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notesMasterIdLst>
    <p:notesMasterId r:id="rId52"/>
  </p:notesMasterIdLst>
  <p:sldIdLst>
    <p:sldId id="257" r:id="rId2"/>
    <p:sldId id="258" r:id="rId3"/>
    <p:sldId id="259" r:id="rId4"/>
    <p:sldId id="264" r:id="rId5"/>
    <p:sldId id="260" r:id="rId6"/>
    <p:sldId id="277" r:id="rId7"/>
    <p:sldId id="261" r:id="rId8"/>
    <p:sldId id="262" r:id="rId9"/>
    <p:sldId id="270" r:id="rId10"/>
    <p:sldId id="272" r:id="rId11"/>
    <p:sldId id="278" r:id="rId12"/>
    <p:sldId id="279" r:id="rId13"/>
    <p:sldId id="263" r:id="rId14"/>
    <p:sldId id="290" r:id="rId15"/>
    <p:sldId id="265" r:id="rId16"/>
    <p:sldId id="273" r:id="rId17"/>
    <p:sldId id="266" r:id="rId18"/>
    <p:sldId id="267" r:id="rId19"/>
    <p:sldId id="268" r:id="rId20"/>
    <p:sldId id="269" r:id="rId21"/>
    <p:sldId id="291" r:id="rId22"/>
    <p:sldId id="293" r:id="rId23"/>
    <p:sldId id="282" r:id="rId24"/>
    <p:sldId id="281" r:id="rId25"/>
    <p:sldId id="283" r:id="rId26"/>
    <p:sldId id="303" r:id="rId27"/>
    <p:sldId id="271" r:id="rId28"/>
    <p:sldId id="292" r:id="rId29"/>
    <p:sldId id="307" r:id="rId30"/>
    <p:sldId id="308" r:id="rId31"/>
    <p:sldId id="284" r:id="rId32"/>
    <p:sldId id="275" r:id="rId33"/>
    <p:sldId id="276" r:id="rId34"/>
    <p:sldId id="285" r:id="rId35"/>
    <p:sldId id="286" r:id="rId36"/>
    <p:sldId id="287" r:id="rId37"/>
    <p:sldId id="288" r:id="rId38"/>
    <p:sldId id="289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2" r:id="rId47"/>
    <p:sldId id="306" r:id="rId48"/>
    <p:sldId id="301" r:id="rId49"/>
    <p:sldId id="304" r:id="rId50"/>
    <p:sldId id="305" r:id="rId5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81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87596" autoAdjust="0"/>
    <p:restoredTop sz="86201" autoAdjust="0"/>
  </p:normalViewPr>
  <p:slideViewPr>
    <p:cSldViewPr>
      <p:cViewPr varScale="1">
        <p:scale>
          <a:sx n="86" d="100"/>
          <a:sy n="86" d="100"/>
        </p:scale>
        <p:origin x="133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7C6BD4-2B50-44F0-81E9-A4D3C5AB1D7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4F781E4-A77D-45E5-A9B6-6FE5719D1357}">
      <dgm:prSet phldrT="[Text]"/>
      <dgm:spPr/>
      <dgm:t>
        <a:bodyPr/>
        <a:lstStyle/>
        <a:p>
          <a:pPr rtl="1"/>
          <a:r>
            <a:rPr lang="en-US" dirty="0" smtClean="0"/>
            <a:t>International Exchange</a:t>
          </a:r>
          <a:endParaRPr lang="ar-SA" dirty="0" smtClean="0"/>
        </a:p>
        <a:p>
          <a:pPr rtl="1"/>
          <a:r>
            <a:rPr lang="en-US" dirty="0" smtClean="0"/>
            <a:t>Gateway</a:t>
          </a:r>
          <a:endParaRPr lang="ar-SA" dirty="0"/>
        </a:p>
      </dgm:t>
    </dgm:pt>
    <dgm:pt modelId="{84C1658F-2F81-4726-88A8-D06BEBC3E4C7}" type="parTrans" cxnId="{C890342B-B258-4BD7-9753-65DC72796E49}">
      <dgm:prSet/>
      <dgm:spPr/>
      <dgm:t>
        <a:bodyPr/>
        <a:lstStyle/>
        <a:p>
          <a:pPr rtl="1"/>
          <a:endParaRPr lang="ar-SA"/>
        </a:p>
      </dgm:t>
    </dgm:pt>
    <dgm:pt modelId="{9D7E4595-96F6-4AE7-B130-448D5A38A840}" type="sibTrans" cxnId="{C890342B-B258-4BD7-9753-65DC72796E49}">
      <dgm:prSet/>
      <dgm:spPr/>
      <dgm:t>
        <a:bodyPr/>
        <a:lstStyle/>
        <a:p>
          <a:pPr rtl="1"/>
          <a:endParaRPr lang="ar-SA"/>
        </a:p>
      </dgm:t>
    </dgm:pt>
    <dgm:pt modelId="{9219B529-FDEA-407E-B5CB-E2E93AB5A09A}">
      <dgm:prSet phldrT="[Text]"/>
      <dgm:spPr/>
      <dgm:t>
        <a:bodyPr/>
        <a:lstStyle/>
        <a:p>
          <a:pPr rtl="1"/>
          <a:r>
            <a:rPr lang="en-US" dirty="0" smtClean="0"/>
            <a:t>Regional</a:t>
          </a:r>
          <a:endParaRPr lang="ar-SA" dirty="0"/>
        </a:p>
      </dgm:t>
    </dgm:pt>
    <dgm:pt modelId="{9457D6D0-776D-45E3-B80D-3189EC61B476}" type="parTrans" cxnId="{7002350A-0872-4975-A5F8-40510D963D99}">
      <dgm:prSet/>
      <dgm:spPr/>
      <dgm:t>
        <a:bodyPr/>
        <a:lstStyle/>
        <a:p>
          <a:pPr rtl="1"/>
          <a:endParaRPr lang="ar-SA"/>
        </a:p>
      </dgm:t>
    </dgm:pt>
    <dgm:pt modelId="{56C5742A-581E-4C71-A16E-8352E1B98CCD}" type="sibTrans" cxnId="{7002350A-0872-4975-A5F8-40510D963D99}">
      <dgm:prSet/>
      <dgm:spPr/>
      <dgm:t>
        <a:bodyPr/>
        <a:lstStyle/>
        <a:p>
          <a:pPr rtl="1"/>
          <a:endParaRPr lang="ar-SA"/>
        </a:p>
      </dgm:t>
    </dgm:pt>
    <dgm:pt modelId="{EB8B801C-DC30-40D8-971A-0392B58F3CE1}">
      <dgm:prSet phldrT="[Text]"/>
      <dgm:spPr/>
      <dgm:t>
        <a:bodyPr/>
        <a:lstStyle/>
        <a:p>
          <a:pPr rtl="1"/>
          <a:r>
            <a:rPr lang="en-US" dirty="0" smtClean="0"/>
            <a:t>Intermediate exchange</a:t>
          </a:r>
          <a:endParaRPr lang="ar-SA" dirty="0"/>
        </a:p>
      </dgm:t>
    </dgm:pt>
    <dgm:pt modelId="{AB05CF3A-D16E-404F-B78E-4BB5B55E9C30}" type="parTrans" cxnId="{0353D1AD-FF7D-4424-8545-F096320973B4}">
      <dgm:prSet/>
      <dgm:spPr/>
      <dgm:t>
        <a:bodyPr/>
        <a:lstStyle/>
        <a:p>
          <a:pPr rtl="1"/>
          <a:endParaRPr lang="ar-SA"/>
        </a:p>
      </dgm:t>
    </dgm:pt>
    <dgm:pt modelId="{C4564318-BB8C-4FDE-A3DD-5978183102FF}" type="sibTrans" cxnId="{0353D1AD-FF7D-4424-8545-F096320973B4}">
      <dgm:prSet/>
      <dgm:spPr/>
      <dgm:t>
        <a:bodyPr/>
        <a:lstStyle/>
        <a:p>
          <a:pPr rtl="1"/>
          <a:endParaRPr lang="ar-SA"/>
        </a:p>
      </dgm:t>
    </dgm:pt>
    <dgm:pt modelId="{1681A37C-7F69-45D3-9294-006C28855F4E}">
      <dgm:prSet phldrT="[Text]"/>
      <dgm:spPr/>
      <dgm:t>
        <a:bodyPr/>
        <a:lstStyle/>
        <a:p>
          <a:pPr rtl="1"/>
          <a:r>
            <a:rPr lang="en-US" dirty="0" smtClean="0"/>
            <a:t>Intermediate exchange</a:t>
          </a:r>
          <a:endParaRPr lang="ar-SA" dirty="0"/>
        </a:p>
      </dgm:t>
    </dgm:pt>
    <dgm:pt modelId="{58A49B44-A7EB-43A4-878D-BC6805B33AB1}" type="parTrans" cxnId="{CD6AE9EB-06E5-41B7-83D0-819CE7E890F9}">
      <dgm:prSet/>
      <dgm:spPr/>
      <dgm:t>
        <a:bodyPr/>
        <a:lstStyle/>
        <a:p>
          <a:pPr rtl="1"/>
          <a:endParaRPr lang="ar-SA"/>
        </a:p>
      </dgm:t>
    </dgm:pt>
    <dgm:pt modelId="{60D2D5B0-6475-47D7-866D-3817ED111243}" type="sibTrans" cxnId="{CD6AE9EB-06E5-41B7-83D0-819CE7E890F9}">
      <dgm:prSet/>
      <dgm:spPr/>
      <dgm:t>
        <a:bodyPr/>
        <a:lstStyle/>
        <a:p>
          <a:pPr rtl="1"/>
          <a:endParaRPr lang="ar-SA"/>
        </a:p>
      </dgm:t>
    </dgm:pt>
    <dgm:pt modelId="{882EBFC1-405B-46ED-8B35-BC2D2E16E8C6}">
      <dgm:prSet phldrT="[Text]"/>
      <dgm:spPr/>
      <dgm:t>
        <a:bodyPr/>
        <a:lstStyle/>
        <a:p>
          <a:pPr rtl="1"/>
          <a:r>
            <a:rPr lang="en-US" dirty="0" smtClean="0"/>
            <a:t>Regional</a:t>
          </a:r>
          <a:endParaRPr lang="ar-SA" dirty="0"/>
        </a:p>
      </dgm:t>
    </dgm:pt>
    <dgm:pt modelId="{28681F8D-7010-4189-82EB-1D5A7FA10FC0}" type="parTrans" cxnId="{46ABF5A5-8BB0-48C5-9CAA-8E3DC502D98B}">
      <dgm:prSet/>
      <dgm:spPr/>
      <dgm:t>
        <a:bodyPr/>
        <a:lstStyle/>
        <a:p>
          <a:pPr rtl="1"/>
          <a:endParaRPr lang="ar-SA"/>
        </a:p>
      </dgm:t>
    </dgm:pt>
    <dgm:pt modelId="{106CAC81-0A4D-43C9-B928-40EE4BF50F4D}" type="sibTrans" cxnId="{46ABF5A5-8BB0-48C5-9CAA-8E3DC502D98B}">
      <dgm:prSet/>
      <dgm:spPr/>
      <dgm:t>
        <a:bodyPr/>
        <a:lstStyle/>
        <a:p>
          <a:pPr rtl="1"/>
          <a:endParaRPr lang="ar-SA"/>
        </a:p>
      </dgm:t>
    </dgm:pt>
    <dgm:pt modelId="{F6B99A0F-D686-40E1-9CC5-E7A41137A7C3}">
      <dgm:prSet phldrT="[Text]"/>
      <dgm:spPr/>
      <dgm:t>
        <a:bodyPr/>
        <a:lstStyle/>
        <a:p>
          <a:pPr rtl="1"/>
          <a:r>
            <a:rPr lang="en-US" dirty="0" smtClean="0"/>
            <a:t>Intermediate exchange</a:t>
          </a:r>
          <a:endParaRPr lang="ar-SA" dirty="0"/>
        </a:p>
      </dgm:t>
    </dgm:pt>
    <dgm:pt modelId="{78B46318-3290-42B7-B1B5-AED2CC82A7E4}" type="parTrans" cxnId="{11966BF1-E08A-43AD-B71D-1D390105D481}">
      <dgm:prSet/>
      <dgm:spPr/>
      <dgm:t>
        <a:bodyPr/>
        <a:lstStyle/>
        <a:p>
          <a:pPr rtl="1"/>
          <a:endParaRPr lang="ar-SA"/>
        </a:p>
      </dgm:t>
    </dgm:pt>
    <dgm:pt modelId="{708176C9-F925-4A76-B368-9E81BEB38028}" type="sibTrans" cxnId="{11966BF1-E08A-43AD-B71D-1D390105D481}">
      <dgm:prSet/>
      <dgm:spPr/>
      <dgm:t>
        <a:bodyPr/>
        <a:lstStyle/>
        <a:p>
          <a:pPr rtl="1"/>
          <a:endParaRPr lang="ar-SA"/>
        </a:p>
      </dgm:t>
    </dgm:pt>
    <dgm:pt modelId="{75B191AD-755E-4ECD-B659-FB9D0F0CD346}">
      <dgm:prSet phldrT="[Text]"/>
      <dgm:spPr/>
      <dgm:t>
        <a:bodyPr/>
        <a:lstStyle/>
        <a:p>
          <a:pPr rtl="1"/>
          <a:r>
            <a:rPr lang="en-US" dirty="0" smtClean="0"/>
            <a:t>Intermediate exchange</a:t>
          </a:r>
          <a:endParaRPr lang="ar-SA" dirty="0"/>
        </a:p>
      </dgm:t>
    </dgm:pt>
    <dgm:pt modelId="{C87C1C3D-C213-432F-85C2-1933C74C735A}" type="parTrans" cxnId="{6170BBA0-6EAE-47F4-B013-4E474C98F481}">
      <dgm:prSet/>
      <dgm:spPr/>
      <dgm:t>
        <a:bodyPr/>
        <a:lstStyle/>
        <a:p>
          <a:pPr rtl="1"/>
          <a:endParaRPr lang="ar-SA"/>
        </a:p>
      </dgm:t>
    </dgm:pt>
    <dgm:pt modelId="{3171DE06-32EF-4CC3-BBA6-ABECBF1BC748}" type="sibTrans" cxnId="{6170BBA0-6EAE-47F4-B013-4E474C98F481}">
      <dgm:prSet/>
      <dgm:spPr/>
      <dgm:t>
        <a:bodyPr/>
        <a:lstStyle/>
        <a:p>
          <a:pPr rtl="1"/>
          <a:endParaRPr lang="ar-SA"/>
        </a:p>
      </dgm:t>
    </dgm:pt>
    <dgm:pt modelId="{4E22CB4B-DF63-46D8-B3A2-1C8AB598AD32}">
      <dgm:prSet phldrT="[Text]"/>
      <dgm:spPr/>
      <dgm:t>
        <a:bodyPr/>
        <a:lstStyle/>
        <a:p>
          <a:pPr rtl="1"/>
          <a:r>
            <a:rPr lang="ar-SA" dirty="0" smtClean="0"/>
            <a:t> </a:t>
          </a:r>
          <a:r>
            <a:rPr lang="en-US" dirty="0" smtClean="0"/>
            <a:t>Local exchange</a:t>
          </a:r>
          <a:endParaRPr lang="ar-SA" dirty="0"/>
        </a:p>
      </dgm:t>
    </dgm:pt>
    <dgm:pt modelId="{D6CFCA27-16D7-4FA0-9ABA-52560F3DA001}" type="parTrans" cxnId="{35C8DDB3-E91F-4AC5-ABF8-D9261993CD25}">
      <dgm:prSet/>
      <dgm:spPr/>
      <dgm:t>
        <a:bodyPr/>
        <a:lstStyle/>
        <a:p>
          <a:pPr rtl="1"/>
          <a:endParaRPr lang="ar-SA"/>
        </a:p>
      </dgm:t>
    </dgm:pt>
    <dgm:pt modelId="{22B7E5D5-E33A-41B9-ADFA-39C20D15BF71}" type="sibTrans" cxnId="{35C8DDB3-E91F-4AC5-ABF8-D9261993CD25}">
      <dgm:prSet/>
      <dgm:spPr/>
      <dgm:t>
        <a:bodyPr/>
        <a:lstStyle/>
        <a:p>
          <a:pPr rtl="1"/>
          <a:endParaRPr lang="ar-SA"/>
        </a:p>
      </dgm:t>
    </dgm:pt>
    <dgm:pt modelId="{18569361-4EC0-49FE-AC8B-E7C479A61D9D}">
      <dgm:prSet/>
      <dgm:spPr/>
      <dgm:t>
        <a:bodyPr/>
        <a:lstStyle/>
        <a:p>
          <a:pPr rtl="1"/>
          <a:r>
            <a:rPr lang="en-US" smtClean="0"/>
            <a:t>Local exchange</a:t>
          </a:r>
          <a:endParaRPr lang="ar-SA"/>
        </a:p>
      </dgm:t>
    </dgm:pt>
    <dgm:pt modelId="{EF1468F5-C892-4520-B4BE-65B1FC2037DC}" type="parTrans" cxnId="{19D09A95-C708-49B2-A23F-DB8793076E5F}">
      <dgm:prSet/>
      <dgm:spPr/>
      <dgm:t>
        <a:bodyPr/>
        <a:lstStyle/>
        <a:p>
          <a:pPr rtl="1"/>
          <a:endParaRPr lang="ar-SA"/>
        </a:p>
      </dgm:t>
    </dgm:pt>
    <dgm:pt modelId="{7E8A896A-3885-4857-91A0-8BFB87B86CEB}" type="sibTrans" cxnId="{19D09A95-C708-49B2-A23F-DB8793076E5F}">
      <dgm:prSet/>
      <dgm:spPr/>
      <dgm:t>
        <a:bodyPr/>
        <a:lstStyle/>
        <a:p>
          <a:pPr rtl="1"/>
          <a:endParaRPr lang="ar-SA"/>
        </a:p>
      </dgm:t>
    </dgm:pt>
    <dgm:pt modelId="{7D67C2CB-3339-4B5C-B90C-69A9C921C65A}">
      <dgm:prSet phldrT="[Text]"/>
      <dgm:spPr/>
      <dgm:t>
        <a:bodyPr/>
        <a:lstStyle/>
        <a:p>
          <a:pPr rtl="1"/>
          <a:r>
            <a:rPr lang="en-US" dirty="0" smtClean="0"/>
            <a:t>Local exchange</a:t>
          </a:r>
          <a:endParaRPr lang="ar-SA" dirty="0"/>
        </a:p>
      </dgm:t>
    </dgm:pt>
    <dgm:pt modelId="{CEF4C411-BA50-4AF7-8771-129A4077CB96}" type="sibTrans" cxnId="{D5BDC52B-5043-4E31-BDA2-448ED5CF4C30}">
      <dgm:prSet/>
      <dgm:spPr/>
      <dgm:t>
        <a:bodyPr/>
        <a:lstStyle/>
        <a:p>
          <a:pPr rtl="1"/>
          <a:endParaRPr lang="ar-SA"/>
        </a:p>
      </dgm:t>
    </dgm:pt>
    <dgm:pt modelId="{A6A097B5-37CB-4192-8359-FB6123507A0F}" type="parTrans" cxnId="{D5BDC52B-5043-4E31-BDA2-448ED5CF4C30}">
      <dgm:prSet/>
      <dgm:spPr/>
      <dgm:t>
        <a:bodyPr/>
        <a:lstStyle/>
        <a:p>
          <a:pPr rtl="1"/>
          <a:endParaRPr lang="ar-SA"/>
        </a:p>
      </dgm:t>
    </dgm:pt>
    <dgm:pt modelId="{8AA2C192-1E86-412B-8176-D810C92F6235}">
      <dgm:prSet phldrT="[Text]"/>
      <dgm:spPr/>
      <dgm:t>
        <a:bodyPr/>
        <a:lstStyle/>
        <a:p>
          <a:pPr rtl="1"/>
          <a:r>
            <a:rPr lang="en-US" smtClean="0"/>
            <a:t>Local exchange</a:t>
          </a:r>
          <a:endParaRPr lang="ar-SA" dirty="0"/>
        </a:p>
      </dgm:t>
    </dgm:pt>
    <dgm:pt modelId="{2BC39FA0-CE59-410F-A62A-963656DE5D9D}" type="parTrans" cxnId="{41011AEC-694D-42AC-8A5E-4D3A48A3674F}">
      <dgm:prSet/>
      <dgm:spPr/>
      <dgm:t>
        <a:bodyPr/>
        <a:lstStyle/>
        <a:p>
          <a:pPr rtl="1"/>
          <a:endParaRPr lang="ar-SA"/>
        </a:p>
      </dgm:t>
    </dgm:pt>
    <dgm:pt modelId="{21CB7C60-6BB5-48C6-AD5E-0899C312E034}" type="sibTrans" cxnId="{41011AEC-694D-42AC-8A5E-4D3A48A3674F}">
      <dgm:prSet/>
      <dgm:spPr/>
      <dgm:t>
        <a:bodyPr/>
        <a:lstStyle/>
        <a:p>
          <a:pPr rtl="1"/>
          <a:endParaRPr lang="ar-SA"/>
        </a:p>
      </dgm:t>
    </dgm:pt>
    <dgm:pt modelId="{D25049F8-26DF-49C5-88EB-889B71C8908C}">
      <dgm:prSet phldrT="[Text]"/>
      <dgm:spPr/>
      <dgm:t>
        <a:bodyPr/>
        <a:lstStyle/>
        <a:p>
          <a:pPr rtl="1"/>
          <a:r>
            <a:rPr lang="en-US" dirty="0" smtClean="0"/>
            <a:t>Local exchange</a:t>
          </a:r>
          <a:endParaRPr lang="ar-SA" dirty="0"/>
        </a:p>
      </dgm:t>
    </dgm:pt>
    <dgm:pt modelId="{836CD11F-0549-4641-B03A-22C50926F6C3}" type="parTrans" cxnId="{F0F3717F-4F05-4442-BD40-C2F0C16D3D20}">
      <dgm:prSet/>
      <dgm:spPr/>
      <dgm:t>
        <a:bodyPr/>
        <a:lstStyle/>
        <a:p>
          <a:pPr rtl="1"/>
          <a:endParaRPr lang="ar-SA"/>
        </a:p>
      </dgm:t>
    </dgm:pt>
    <dgm:pt modelId="{35890D8D-3FDB-40F2-BCAB-7C1E721EBD20}" type="sibTrans" cxnId="{F0F3717F-4F05-4442-BD40-C2F0C16D3D20}">
      <dgm:prSet/>
      <dgm:spPr/>
      <dgm:t>
        <a:bodyPr/>
        <a:lstStyle/>
        <a:p>
          <a:pPr rtl="1"/>
          <a:endParaRPr lang="ar-SA"/>
        </a:p>
      </dgm:t>
    </dgm:pt>
    <dgm:pt modelId="{C46C0120-8831-479F-9960-DB886716880F}">
      <dgm:prSet phldrT="[Text]"/>
      <dgm:spPr/>
      <dgm:t>
        <a:bodyPr/>
        <a:lstStyle/>
        <a:p>
          <a:pPr rtl="1"/>
          <a:r>
            <a:rPr lang="en-US" smtClean="0"/>
            <a:t>Local exchange</a:t>
          </a:r>
          <a:endParaRPr lang="ar-SA" dirty="0"/>
        </a:p>
      </dgm:t>
    </dgm:pt>
    <dgm:pt modelId="{9FF7E3E1-2339-458E-93EB-108F1306F89C}" type="parTrans" cxnId="{1FCE0681-F9A1-44A2-92A5-CAFDDF462941}">
      <dgm:prSet/>
      <dgm:spPr/>
      <dgm:t>
        <a:bodyPr/>
        <a:lstStyle/>
        <a:p>
          <a:pPr rtl="1"/>
          <a:endParaRPr lang="ar-SA"/>
        </a:p>
      </dgm:t>
    </dgm:pt>
    <dgm:pt modelId="{F022D93A-C692-40A3-AB1C-036C302B825D}" type="sibTrans" cxnId="{1FCE0681-F9A1-44A2-92A5-CAFDDF462941}">
      <dgm:prSet/>
      <dgm:spPr/>
      <dgm:t>
        <a:bodyPr/>
        <a:lstStyle/>
        <a:p>
          <a:pPr rtl="1"/>
          <a:endParaRPr lang="ar-SA"/>
        </a:p>
      </dgm:t>
    </dgm:pt>
    <dgm:pt modelId="{C9797D60-A138-433F-8799-DAEEFA1043A0}">
      <dgm:prSet phldrT="[Text]"/>
      <dgm:spPr/>
      <dgm:t>
        <a:bodyPr/>
        <a:lstStyle/>
        <a:p>
          <a:pPr rtl="1"/>
          <a:r>
            <a:rPr lang="en-US" dirty="0" smtClean="0"/>
            <a:t>Local exchange</a:t>
          </a:r>
          <a:endParaRPr lang="ar-SA" dirty="0"/>
        </a:p>
      </dgm:t>
    </dgm:pt>
    <dgm:pt modelId="{A2F78535-5542-420A-934C-5C64D0152D19}" type="parTrans" cxnId="{5A9C09C8-8090-41E5-A1A4-6001E944C23D}">
      <dgm:prSet/>
      <dgm:spPr/>
      <dgm:t>
        <a:bodyPr/>
        <a:lstStyle/>
        <a:p>
          <a:pPr rtl="1"/>
          <a:endParaRPr lang="ar-SA"/>
        </a:p>
      </dgm:t>
    </dgm:pt>
    <dgm:pt modelId="{89FC8727-0B4A-417F-BFBA-D557222205D7}" type="sibTrans" cxnId="{5A9C09C8-8090-41E5-A1A4-6001E944C23D}">
      <dgm:prSet/>
      <dgm:spPr/>
      <dgm:t>
        <a:bodyPr/>
        <a:lstStyle/>
        <a:p>
          <a:pPr rtl="1"/>
          <a:endParaRPr lang="ar-SA"/>
        </a:p>
      </dgm:t>
    </dgm:pt>
    <dgm:pt modelId="{D30A6CF6-510F-4917-B627-5C3623F793C7}">
      <dgm:prSet phldrT="[Text]"/>
      <dgm:spPr/>
      <dgm:t>
        <a:bodyPr/>
        <a:lstStyle/>
        <a:p>
          <a:pPr rtl="1"/>
          <a:r>
            <a:rPr lang="en-US" smtClean="0"/>
            <a:t>Local exchange</a:t>
          </a:r>
          <a:endParaRPr lang="ar-SA" dirty="0"/>
        </a:p>
      </dgm:t>
    </dgm:pt>
    <dgm:pt modelId="{7886FA8B-A742-4008-909F-40C69EF170EA}" type="parTrans" cxnId="{3350911A-B2B0-4DB0-946B-74049D29DCD1}">
      <dgm:prSet/>
      <dgm:spPr/>
      <dgm:t>
        <a:bodyPr/>
        <a:lstStyle/>
        <a:p>
          <a:pPr rtl="1"/>
          <a:endParaRPr lang="ar-SA"/>
        </a:p>
      </dgm:t>
    </dgm:pt>
    <dgm:pt modelId="{8A3C70EE-EE89-4BCC-965F-E713CEF88BD1}" type="sibTrans" cxnId="{3350911A-B2B0-4DB0-946B-74049D29DCD1}">
      <dgm:prSet/>
      <dgm:spPr/>
      <dgm:t>
        <a:bodyPr/>
        <a:lstStyle/>
        <a:p>
          <a:pPr rtl="1"/>
          <a:endParaRPr lang="ar-SA"/>
        </a:p>
      </dgm:t>
    </dgm:pt>
    <dgm:pt modelId="{F67600CE-BC20-4F5F-8C05-1D55FD06C2C2}" type="pres">
      <dgm:prSet presAssocID="{6C7C6BD4-2B50-44F0-81E9-A4D3C5AB1D7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EDAA248-66E2-4026-83ED-7FC9DF943379}" type="pres">
      <dgm:prSet presAssocID="{E4F781E4-A77D-45E5-A9B6-6FE5719D1357}" presName="hierRoot1" presStyleCnt="0"/>
      <dgm:spPr/>
    </dgm:pt>
    <dgm:pt modelId="{385BADED-2983-4642-A070-436BADD4C4F5}" type="pres">
      <dgm:prSet presAssocID="{E4F781E4-A77D-45E5-A9B6-6FE5719D1357}" presName="composite" presStyleCnt="0"/>
      <dgm:spPr/>
    </dgm:pt>
    <dgm:pt modelId="{DB2A0833-23AB-46B0-833D-6EF9B09B123A}" type="pres">
      <dgm:prSet presAssocID="{E4F781E4-A77D-45E5-A9B6-6FE5719D1357}" presName="background" presStyleLbl="node0" presStyleIdx="0" presStyleCnt="1"/>
      <dgm:spPr/>
    </dgm:pt>
    <dgm:pt modelId="{4F46054B-E9D2-4891-9111-E698EE2FAAB8}" type="pres">
      <dgm:prSet presAssocID="{E4F781E4-A77D-45E5-A9B6-6FE5719D135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FC488DC-1996-4A62-8B10-34DE7B3F8C99}" type="pres">
      <dgm:prSet presAssocID="{E4F781E4-A77D-45E5-A9B6-6FE5719D1357}" presName="hierChild2" presStyleCnt="0"/>
      <dgm:spPr/>
    </dgm:pt>
    <dgm:pt modelId="{DA5721AB-D1B2-42A4-A5C0-988D3EDFD94A}" type="pres">
      <dgm:prSet presAssocID="{9457D6D0-776D-45E3-B80D-3189EC61B476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AB923D93-8D7E-4DEA-9615-A55723038785}" type="pres">
      <dgm:prSet presAssocID="{9219B529-FDEA-407E-B5CB-E2E93AB5A09A}" presName="hierRoot2" presStyleCnt="0"/>
      <dgm:spPr/>
    </dgm:pt>
    <dgm:pt modelId="{56CD8198-BF68-4267-B3F2-3AE18DE8B328}" type="pres">
      <dgm:prSet presAssocID="{9219B529-FDEA-407E-B5CB-E2E93AB5A09A}" presName="composite2" presStyleCnt="0"/>
      <dgm:spPr/>
    </dgm:pt>
    <dgm:pt modelId="{7BD8E418-1FB7-4004-9E0A-6D09D40ED436}" type="pres">
      <dgm:prSet presAssocID="{9219B529-FDEA-407E-B5CB-E2E93AB5A09A}" presName="background2" presStyleLbl="node2" presStyleIdx="0" presStyleCnt="2"/>
      <dgm:spPr/>
    </dgm:pt>
    <dgm:pt modelId="{C812C1AD-696E-48FD-8EF5-FA8141587A41}" type="pres">
      <dgm:prSet presAssocID="{9219B529-FDEA-407E-B5CB-E2E93AB5A09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8A4FCCB-F475-4147-8926-028384B61B44}" type="pres">
      <dgm:prSet presAssocID="{9219B529-FDEA-407E-B5CB-E2E93AB5A09A}" presName="hierChild3" presStyleCnt="0"/>
      <dgm:spPr/>
    </dgm:pt>
    <dgm:pt modelId="{2F256724-5EC6-4931-A51D-6A1E75076638}" type="pres">
      <dgm:prSet presAssocID="{AB05CF3A-D16E-404F-B78E-4BB5B55E9C30}" presName="Name17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82C3DB3A-8C21-4C55-BCF8-886A639B0DF2}" type="pres">
      <dgm:prSet presAssocID="{EB8B801C-DC30-40D8-971A-0392B58F3CE1}" presName="hierRoot3" presStyleCnt="0"/>
      <dgm:spPr/>
    </dgm:pt>
    <dgm:pt modelId="{F7EB3867-214E-4E8E-A55F-532D8F9F0CFF}" type="pres">
      <dgm:prSet presAssocID="{EB8B801C-DC30-40D8-971A-0392B58F3CE1}" presName="composite3" presStyleCnt="0"/>
      <dgm:spPr/>
    </dgm:pt>
    <dgm:pt modelId="{D4E28610-7244-4E0B-8EF1-CD29E4A9C035}" type="pres">
      <dgm:prSet presAssocID="{EB8B801C-DC30-40D8-971A-0392B58F3CE1}" presName="background3" presStyleLbl="node3" presStyleIdx="0" presStyleCnt="4"/>
      <dgm:spPr/>
    </dgm:pt>
    <dgm:pt modelId="{AE963D6C-4E4F-42E7-BD36-A30D8326301F}" type="pres">
      <dgm:prSet presAssocID="{EB8B801C-DC30-40D8-971A-0392B58F3CE1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115A99A-63A2-4743-8607-5816D5898A86}" type="pres">
      <dgm:prSet presAssocID="{EB8B801C-DC30-40D8-971A-0392B58F3CE1}" presName="hierChild4" presStyleCnt="0"/>
      <dgm:spPr/>
    </dgm:pt>
    <dgm:pt modelId="{2E9601FF-CBAA-4A28-B1B3-4876F6FD8AF4}" type="pres">
      <dgm:prSet presAssocID="{A2F78535-5542-420A-934C-5C64D0152D19}" presName="Name23" presStyleLbl="parChTrans1D4" presStyleIdx="0" presStyleCnt="8"/>
      <dgm:spPr/>
      <dgm:t>
        <a:bodyPr/>
        <a:lstStyle/>
        <a:p>
          <a:pPr rtl="1"/>
          <a:endParaRPr lang="ar-SA"/>
        </a:p>
      </dgm:t>
    </dgm:pt>
    <dgm:pt modelId="{D41D5E31-5B79-40EC-82F9-9AA0FF8525DC}" type="pres">
      <dgm:prSet presAssocID="{C9797D60-A138-433F-8799-DAEEFA1043A0}" presName="hierRoot4" presStyleCnt="0"/>
      <dgm:spPr/>
    </dgm:pt>
    <dgm:pt modelId="{6BA44A3C-2250-457F-AB7B-C10E70CBD1DB}" type="pres">
      <dgm:prSet presAssocID="{C9797D60-A138-433F-8799-DAEEFA1043A0}" presName="composite4" presStyleCnt="0"/>
      <dgm:spPr/>
    </dgm:pt>
    <dgm:pt modelId="{15E9ACCD-B85E-45E1-B5D4-7997DF90E451}" type="pres">
      <dgm:prSet presAssocID="{C9797D60-A138-433F-8799-DAEEFA1043A0}" presName="background4" presStyleLbl="node4" presStyleIdx="0" presStyleCnt="8"/>
      <dgm:spPr/>
    </dgm:pt>
    <dgm:pt modelId="{F2E94238-4F48-46A7-A512-072E0CB3DF17}" type="pres">
      <dgm:prSet presAssocID="{C9797D60-A138-433F-8799-DAEEFA1043A0}" presName="text4" presStyleLbl="fgAcc4" presStyleIdx="0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80129D1-1FE9-4685-A7EA-C184924D38D6}" type="pres">
      <dgm:prSet presAssocID="{C9797D60-A138-433F-8799-DAEEFA1043A0}" presName="hierChild5" presStyleCnt="0"/>
      <dgm:spPr/>
    </dgm:pt>
    <dgm:pt modelId="{83EE5936-1CC4-4944-9091-7F327CB0CA54}" type="pres">
      <dgm:prSet presAssocID="{7886FA8B-A742-4008-909F-40C69EF170EA}" presName="Name23" presStyleLbl="parChTrans1D4" presStyleIdx="1" presStyleCnt="8"/>
      <dgm:spPr/>
      <dgm:t>
        <a:bodyPr/>
        <a:lstStyle/>
        <a:p>
          <a:pPr rtl="1"/>
          <a:endParaRPr lang="ar-SA"/>
        </a:p>
      </dgm:t>
    </dgm:pt>
    <dgm:pt modelId="{D2A2158E-65FF-403E-9F9C-2344868054B8}" type="pres">
      <dgm:prSet presAssocID="{D30A6CF6-510F-4917-B627-5C3623F793C7}" presName="hierRoot4" presStyleCnt="0"/>
      <dgm:spPr/>
    </dgm:pt>
    <dgm:pt modelId="{448EFC02-C640-4B8B-AED8-6F6E6DBF6B30}" type="pres">
      <dgm:prSet presAssocID="{D30A6CF6-510F-4917-B627-5C3623F793C7}" presName="composite4" presStyleCnt="0"/>
      <dgm:spPr/>
    </dgm:pt>
    <dgm:pt modelId="{FAFC15B9-5004-405C-9BAC-B48A3B4B210C}" type="pres">
      <dgm:prSet presAssocID="{D30A6CF6-510F-4917-B627-5C3623F793C7}" presName="background4" presStyleLbl="node4" presStyleIdx="1" presStyleCnt="8"/>
      <dgm:spPr/>
    </dgm:pt>
    <dgm:pt modelId="{BB6F35C5-9324-4E98-9718-B7E369D7C32B}" type="pres">
      <dgm:prSet presAssocID="{D30A6CF6-510F-4917-B627-5C3623F793C7}" presName="text4" presStyleLbl="fgAcc4" presStyleIdx="1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6D528ED-6BD5-45C9-9EAA-8949BF7DE3DE}" type="pres">
      <dgm:prSet presAssocID="{D30A6CF6-510F-4917-B627-5C3623F793C7}" presName="hierChild5" presStyleCnt="0"/>
      <dgm:spPr/>
    </dgm:pt>
    <dgm:pt modelId="{A490CFBF-806D-404A-944C-ED837FE0FCCF}" type="pres">
      <dgm:prSet presAssocID="{58A49B44-A7EB-43A4-878D-BC6805B33AB1}" presName="Name17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08FA56AA-EC3A-4F90-B069-42DC5A8C621B}" type="pres">
      <dgm:prSet presAssocID="{1681A37C-7F69-45D3-9294-006C28855F4E}" presName="hierRoot3" presStyleCnt="0"/>
      <dgm:spPr/>
    </dgm:pt>
    <dgm:pt modelId="{7E76B830-B0A1-457D-A19F-982DBC710B63}" type="pres">
      <dgm:prSet presAssocID="{1681A37C-7F69-45D3-9294-006C28855F4E}" presName="composite3" presStyleCnt="0"/>
      <dgm:spPr/>
    </dgm:pt>
    <dgm:pt modelId="{9D0B98FB-1E1E-4E03-BD16-22CD22444A86}" type="pres">
      <dgm:prSet presAssocID="{1681A37C-7F69-45D3-9294-006C28855F4E}" presName="background3" presStyleLbl="node3" presStyleIdx="1" presStyleCnt="4"/>
      <dgm:spPr/>
    </dgm:pt>
    <dgm:pt modelId="{11930947-02A3-4F83-9E68-DA91AA9E6424}" type="pres">
      <dgm:prSet presAssocID="{1681A37C-7F69-45D3-9294-006C28855F4E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38BBFAF-EF91-474D-BE74-03628FCAD5F0}" type="pres">
      <dgm:prSet presAssocID="{1681A37C-7F69-45D3-9294-006C28855F4E}" presName="hierChild4" presStyleCnt="0"/>
      <dgm:spPr/>
    </dgm:pt>
    <dgm:pt modelId="{06FB7DF1-8F15-4B78-8822-2C66DF3BB804}" type="pres">
      <dgm:prSet presAssocID="{836CD11F-0549-4641-B03A-22C50926F6C3}" presName="Name23" presStyleLbl="parChTrans1D4" presStyleIdx="2" presStyleCnt="8"/>
      <dgm:spPr/>
      <dgm:t>
        <a:bodyPr/>
        <a:lstStyle/>
        <a:p>
          <a:pPr rtl="1"/>
          <a:endParaRPr lang="ar-SA"/>
        </a:p>
      </dgm:t>
    </dgm:pt>
    <dgm:pt modelId="{05520E7A-D32B-4A82-8829-AE70F97A44CD}" type="pres">
      <dgm:prSet presAssocID="{D25049F8-26DF-49C5-88EB-889B71C8908C}" presName="hierRoot4" presStyleCnt="0"/>
      <dgm:spPr/>
    </dgm:pt>
    <dgm:pt modelId="{CE20C690-9195-4C60-B678-6BA0F1399EFF}" type="pres">
      <dgm:prSet presAssocID="{D25049F8-26DF-49C5-88EB-889B71C8908C}" presName="composite4" presStyleCnt="0"/>
      <dgm:spPr/>
    </dgm:pt>
    <dgm:pt modelId="{E4BAB6AF-A7DC-4AA5-9A7D-C3C8702BA18E}" type="pres">
      <dgm:prSet presAssocID="{D25049F8-26DF-49C5-88EB-889B71C8908C}" presName="background4" presStyleLbl="node4" presStyleIdx="2" presStyleCnt="8"/>
      <dgm:spPr/>
    </dgm:pt>
    <dgm:pt modelId="{471AA564-6806-46F0-998D-E3DAC63D8822}" type="pres">
      <dgm:prSet presAssocID="{D25049F8-26DF-49C5-88EB-889B71C8908C}" presName="text4" presStyleLbl="fgAcc4" presStyleIdx="2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D1DFA73-8589-4477-8BE6-DEFF5F6EBBA2}" type="pres">
      <dgm:prSet presAssocID="{D25049F8-26DF-49C5-88EB-889B71C8908C}" presName="hierChild5" presStyleCnt="0"/>
      <dgm:spPr/>
    </dgm:pt>
    <dgm:pt modelId="{7C2E7E88-B108-4BD4-9C7A-6545BB163B65}" type="pres">
      <dgm:prSet presAssocID="{9FF7E3E1-2339-458E-93EB-108F1306F89C}" presName="Name23" presStyleLbl="parChTrans1D4" presStyleIdx="3" presStyleCnt="8"/>
      <dgm:spPr/>
      <dgm:t>
        <a:bodyPr/>
        <a:lstStyle/>
        <a:p>
          <a:pPr rtl="1"/>
          <a:endParaRPr lang="ar-SA"/>
        </a:p>
      </dgm:t>
    </dgm:pt>
    <dgm:pt modelId="{E8532C8D-26AC-4956-BCEB-361D9D1424BE}" type="pres">
      <dgm:prSet presAssocID="{C46C0120-8831-479F-9960-DB886716880F}" presName="hierRoot4" presStyleCnt="0"/>
      <dgm:spPr/>
    </dgm:pt>
    <dgm:pt modelId="{6B85370E-E0AF-4D2E-8302-994CCECC0E71}" type="pres">
      <dgm:prSet presAssocID="{C46C0120-8831-479F-9960-DB886716880F}" presName="composite4" presStyleCnt="0"/>
      <dgm:spPr/>
    </dgm:pt>
    <dgm:pt modelId="{8580FC8B-4780-44B1-940E-EE60596B789B}" type="pres">
      <dgm:prSet presAssocID="{C46C0120-8831-479F-9960-DB886716880F}" presName="background4" presStyleLbl="node4" presStyleIdx="3" presStyleCnt="8"/>
      <dgm:spPr/>
    </dgm:pt>
    <dgm:pt modelId="{0E2F8A9F-CD03-428C-8460-88BB2FE420DE}" type="pres">
      <dgm:prSet presAssocID="{C46C0120-8831-479F-9960-DB886716880F}" presName="text4" presStyleLbl="fgAcc4" presStyleIdx="3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212FC8-5DDA-4FC3-A14A-CF3E1F0DF732}" type="pres">
      <dgm:prSet presAssocID="{C46C0120-8831-479F-9960-DB886716880F}" presName="hierChild5" presStyleCnt="0"/>
      <dgm:spPr/>
    </dgm:pt>
    <dgm:pt modelId="{E9A51CA8-F59D-453A-9B28-38FCAACB941C}" type="pres">
      <dgm:prSet presAssocID="{28681F8D-7010-4189-82EB-1D5A7FA10FC0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54A76782-A5DF-4C50-96BF-620120A9819C}" type="pres">
      <dgm:prSet presAssocID="{882EBFC1-405B-46ED-8B35-BC2D2E16E8C6}" presName="hierRoot2" presStyleCnt="0"/>
      <dgm:spPr/>
    </dgm:pt>
    <dgm:pt modelId="{BED27F29-0A9F-4D63-A894-AFD18FB36EC4}" type="pres">
      <dgm:prSet presAssocID="{882EBFC1-405B-46ED-8B35-BC2D2E16E8C6}" presName="composite2" presStyleCnt="0"/>
      <dgm:spPr/>
    </dgm:pt>
    <dgm:pt modelId="{2FE9BFBC-0314-41C6-94C6-5E80268F886A}" type="pres">
      <dgm:prSet presAssocID="{882EBFC1-405B-46ED-8B35-BC2D2E16E8C6}" presName="background2" presStyleLbl="node2" presStyleIdx="1" presStyleCnt="2"/>
      <dgm:spPr/>
    </dgm:pt>
    <dgm:pt modelId="{88930C5D-57F9-4EB5-8AA6-21D04F67F61C}" type="pres">
      <dgm:prSet presAssocID="{882EBFC1-405B-46ED-8B35-BC2D2E16E8C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D0DAD10-7697-419C-9832-44A69C26F2BF}" type="pres">
      <dgm:prSet presAssocID="{882EBFC1-405B-46ED-8B35-BC2D2E16E8C6}" presName="hierChild3" presStyleCnt="0"/>
      <dgm:spPr/>
    </dgm:pt>
    <dgm:pt modelId="{112A5197-AC3E-404B-88CB-F2D0036B46F8}" type="pres">
      <dgm:prSet presAssocID="{78B46318-3290-42B7-B1B5-AED2CC82A7E4}" presName="Name17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AA29A298-ECA8-4406-ADFE-A30579567EE9}" type="pres">
      <dgm:prSet presAssocID="{F6B99A0F-D686-40E1-9CC5-E7A41137A7C3}" presName="hierRoot3" presStyleCnt="0"/>
      <dgm:spPr/>
    </dgm:pt>
    <dgm:pt modelId="{F187BB30-19EC-4AA0-A65E-ED2080B5E35C}" type="pres">
      <dgm:prSet presAssocID="{F6B99A0F-D686-40E1-9CC5-E7A41137A7C3}" presName="composite3" presStyleCnt="0"/>
      <dgm:spPr/>
    </dgm:pt>
    <dgm:pt modelId="{C7399956-38F7-4B05-BA03-90671926AA35}" type="pres">
      <dgm:prSet presAssocID="{F6B99A0F-D686-40E1-9CC5-E7A41137A7C3}" presName="background3" presStyleLbl="node3" presStyleIdx="2" presStyleCnt="4"/>
      <dgm:spPr/>
    </dgm:pt>
    <dgm:pt modelId="{51210403-87A3-4EF8-ACEF-D81C759B92F5}" type="pres">
      <dgm:prSet presAssocID="{F6B99A0F-D686-40E1-9CC5-E7A41137A7C3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479F7C-345B-403E-9D87-30D9A929D728}" type="pres">
      <dgm:prSet presAssocID="{F6B99A0F-D686-40E1-9CC5-E7A41137A7C3}" presName="hierChild4" presStyleCnt="0"/>
      <dgm:spPr/>
    </dgm:pt>
    <dgm:pt modelId="{1973A00D-D521-434B-8E47-6C3DFE11DF51}" type="pres">
      <dgm:prSet presAssocID="{A6A097B5-37CB-4192-8359-FB6123507A0F}" presName="Name23" presStyleLbl="parChTrans1D4" presStyleIdx="4" presStyleCnt="8"/>
      <dgm:spPr/>
      <dgm:t>
        <a:bodyPr/>
        <a:lstStyle/>
        <a:p>
          <a:pPr rtl="1"/>
          <a:endParaRPr lang="ar-SA"/>
        </a:p>
      </dgm:t>
    </dgm:pt>
    <dgm:pt modelId="{E291CC15-5104-4349-9456-691BE2588BBA}" type="pres">
      <dgm:prSet presAssocID="{7D67C2CB-3339-4B5C-B90C-69A9C921C65A}" presName="hierRoot4" presStyleCnt="0"/>
      <dgm:spPr/>
    </dgm:pt>
    <dgm:pt modelId="{660ED4DC-7955-433F-90AA-F434078510F5}" type="pres">
      <dgm:prSet presAssocID="{7D67C2CB-3339-4B5C-B90C-69A9C921C65A}" presName="composite4" presStyleCnt="0"/>
      <dgm:spPr/>
    </dgm:pt>
    <dgm:pt modelId="{9173D238-8BD0-4E13-B395-D1EC4CF14759}" type="pres">
      <dgm:prSet presAssocID="{7D67C2CB-3339-4B5C-B90C-69A9C921C65A}" presName="background4" presStyleLbl="node4" presStyleIdx="4" presStyleCnt="8"/>
      <dgm:spPr/>
    </dgm:pt>
    <dgm:pt modelId="{B7610F8E-4A80-47AA-B08C-C68997FC053B}" type="pres">
      <dgm:prSet presAssocID="{7D67C2CB-3339-4B5C-B90C-69A9C921C65A}" presName="text4" presStyleLbl="fgAcc4" presStyleIdx="4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C1CCC6F-2932-4F3D-9ED7-5397D5BA0BA9}" type="pres">
      <dgm:prSet presAssocID="{7D67C2CB-3339-4B5C-B90C-69A9C921C65A}" presName="hierChild5" presStyleCnt="0"/>
      <dgm:spPr/>
    </dgm:pt>
    <dgm:pt modelId="{9DE338A1-4C75-4967-A816-D222D44EF636}" type="pres">
      <dgm:prSet presAssocID="{2BC39FA0-CE59-410F-A62A-963656DE5D9D}" presName="Name23" presStyleLbl="parChTrans1D4" presStyleIdx="5" presStyleCnt="8"/>
      <dgm:spPr/>
      <dgm:t>
        <a:bodyPr/>
        <a:lstStyle/>
        <a:p>
          <a:pPr rtl="1"/>
          <a:endParaRPr lang="ar-SA"/>
        </a:p>
      </dgm:t>
    </dgm:pt>
    <dgm:pt modelId="{20E23B6E-4868-4C67-9251-D3AB29096314}" type="pres">
      <dgm:prSet presAssocID="{8AA2C192-1E86-412B-8176-D810C92F6235}" presName="hierRoot4" presStyleCnt="0"/>
      <dgm:spPr/>
    </dgm:pt>
    <dgm:pt modelId="{18900DD5-2A5B-472B-AAD8-66EB0819B00A}" type="pres">
      <dgm:prSet presAssocID="{8AA2C192-1E86-412B-8176-D810C92F6235}" presName="composite4" presStyleCnt="0"/>
      <dgm:spPr/>
    </dgm:pt>
    <dgm:pt modelId="{80FDC8F0-790B-4321-9656-37E2AAEF38D8}" type="pres">
      <dgm:prSet presAssocID="{8AA2C192-1E86-412B-8176-D810C92F6235}" presName="background4" presStyleLbl="node4" presStyleIdx="5" presStyleCnt="8"/>
      <dgm:spPr/>
    </dgm:pt>
    <dgm:pt modelId="{CA203867-CE4F-405A-B998-2FE23166DB89}" type="pres">
      <dgm:prSet presAssocID="{8AA2C192-1E86-412B-8176-D810C92F6235}" presName="text4" presStyleLbl="fgAcc4" presStyleIdx="5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26977D4-994A-4BA4-A7D0-C37DFE333AC1}" type="pres">
      <dgm:prSet presAssocID="{8AA2C192-1E86-412B-8176-D810C92F6235}" presName="hierChild5" presStyleCnt="0"/>
      <dgm:spPr/>
    </dgm:pt>
    <dgm:pt modelId="{CA4F13C3-9746-402B-911E-842E40171F91}" type="pres">
      <dgm:prSet presAssocID="{C87C1C3D-C213-432F-85C2-1933C74C735A}" presName="Name17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6C338825-3F09-42ED-8090-BDBD09787168}" type="pres">
      <dgm:prSet presAssocID="{75B191AD-755E-4ECD-B659-FB9D0F0CD346}" presName="hierRoot3" presStyleCnt="0"/>
      <dgm:spPr/>
    </dgm:pt>
    <dgm:pt modelId="{6D0DB094-16E4-4984-AA53-4C5D3746C559}" type="pres">
      <dgm:prSet presAssocID="{75B191AD-755E-4ECD-B659-FB9D0F0CD346}" presName="composite3" presStyleCnt="0"/>
      <dgm:spPr/>
    </dgm:pt>
    <dgm:pt modelId="{D1284760-3729-4D83-A840-EDD1179D697D}" type="pres">
      <dgm:prSet presAssocID="{75B191AD-755E-4ECD-B659-FB9D0F0CD346}" presName="background3" presStyleLbl="node3" presStyleIdx="3" presStyleCnt="4"/>
      <dgm:spPr/>
    </dgm:pt>
    <dgm:pt modelId="{CB069E04-DF0A-4D65-B4FC-DA07F6BAE2F0}" type="pres">
      <dgm:prSet presAssocID="{75B191AD-755E-4ECD-B659-FB9D0F0CD346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2D9C886-33C8-40D9-BADF-99B281BDD2B5}" type="pres">
      <dgm:prSet presAssocID="{75B191AD-755E-4ECD-B659-FB9D0F0CD346}" presName="hierChild4" presStyleCnt="0"/>
      <dgm:spPr/>
    </dgm:pt>
    <dgm:pt modelId="{50CF2FCB-3CE8-4D28-8C48-CBB14014B148}" type="pres">
      <dgm:prSet presAssocID="{D6CFCA27-16D7-4FA0-9ABA-52560F3DA001}" presName="Name23" presStyleLbl="parChTrans1D4" presStyleIdx="6" presStyleCnt="8"/>
      <dgm:spPr/>
      <dgm:t>
        <a:bodyPr/>
        <a:lstStyle/>
        <a:p>
          <a:pPr rtl="1"/>
          <a:endParaRPr lang="ar-SA"/>
        </a:p>
      </dgm:t>
    </dgm:pt>
    <dgm:pt modelId="{6D7CFB1D-B413-440E-AC61-5C556E210114}" type="pres">
      <dgm:prSet presAssocID="{4E22CB4B-DF63-46D8-B3A2-1C8AB598AD32}" presName="hierRoot4" presStyleCnt="0"/>
      <dgm:spPr/>
    </dgm:pt>
    <dgm:pt modelId="{991DC191-5158-476F-8BF8-79AD419C0BB2}" type="pres">
      <dgm:prSet presAssocID="{4E22CB4B-DF63-46D8-B3A2-1C8AB598AD32}" presName="composite4" presStyleCnt="0"/>
      <dgm:spPr/>
    </dgm:pt>
    <dgm:pt modelId="{6B94FFA1-C00D-4E02-8CD0-FA1B0C9BEC9C}" type="pres">
      <dgm:prSet presAssocID="{4E22CB4B-DF63-46D8-B3A2-1C8AB598AD32}" presName="background4" presStyleLbl="node4" presStyleIdx="6" presStyleCnt="8"/>
      <dgm:spPr/>
    </dgm:pt>
    <dgm:pt modelId="{96A811C4-6EA5-4CDC-865B-B6A480985612}" type="pres">
      <dgm:prSet presAssocID="{4E22CB4B-DF63-46D8-B3A2-1C8AB598AD32}" presName="text4" presStyleLbl="fgAcc4" presStyleIdx="6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C9F0324-1A3D-4F92-BF80-D37E9A1A6637}" type="pres">
      <dgm:prSet presAssocID="{4E22CB4B-DF63-46D8-B3A2-1C8AB598AD32}" presName="hierChild5" presStyleCnt="0"/>
      <dgm:spPr/>
    </dgm:pt>
    <dgm:pt modelId="{EDB56217-A003-4C1C-9B2B-5A66A4CC6743}" type="pres">
      <dgm:prSet presAssocID="{EF1468F5-C892-4520-B4BE-65B1FC2037DC}" presName="Name23" presStyleLbl="parChTrans1D4" presStyleIdx="7" presStyleCnt="8"/>
      <dgm:spPr/>
      <dgm:t>
        <a:bodyPr/>
        <a:lstStyle/>
        <a:p>
          <a:pPr rtl="1"/>
          <a:endParaRPr lang="ar-SA"/>
        </a:p>
      </dgm:t>
    </dgm:pt>
    <dgm:pt modelId="{CC274A5B-AE1A-4048-BE7D-B57B0725012C}" type="pres">
      <dgm:prSet presAssocID="{18569361-4EC0-49FE-AC8B-E7C479A61D9D}" presName="hierRoot4" presStyleCnt="0"/>
      <dgm:spPr/>
    </dgm:pt>
    <dgm:pt modelId="{CDCE6F6A-6CBB-42E8-9434-1677ED845F31}" type="pres">
      <dgm:prSet presAssocID="{18569361-4EC0-49FE-AC8B-E7C479A61D9D}" presName="composite4" presStyleCnt="0"/>
      <dgm:spPr/>
    </dgm:pt>
    <dgm:pt modelId="{36B29CB7-2FB3-4DC1-A3CB-444BAE0CAE91}" type="pres">
      <dgm:prSet presAssocID="{18569361-4EC0-49FE-AC8B-E7C479A61D9D}" presName="background4" presStyleLbl="node4" presStyleIdx="7" presStyleCnt="8"/>
      <dgm:spPr/>
    </dgm:pt>
    <dgm:pt modelId="{26952E12-774D-44B2-87C9-207696830A8C}" type="pres">
      <dgm:prSet presAssocID="{18569361-4EC0-49FE-AC8B-E7C479A61D9D}" presName="text4" presStyleLbl="fgAcc4" presStyleIdx="7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52BC70D-F13F-448F-8DFC-D77D8842D68E}" type="pres">
      <dgm:prSet presAssocID="{18569361-4EC0-49FE-AC8B-E7C479A61D9D}" presName="hierChild5" presStyleCnt="0"/>
      <dgm:spPr/>
    </dgm:pt>
  </dgm:ptLst>
  <dgm:cxnLst>
    <dgm:cxn modelId="{D5BDC52B-5043-4E31-BDA2-448ED5CF4C30}" srcId="{F6B99A0F-D686-40E1-9CC5-E7A41137A7C3}" destId="{7D67C2CB-3339-4B5C-B90C-69A9C921C65A}" srcOrd="0" destOrd="0" parTransId="{A6A097B5-37CB-4192-8359-FB6123507A0F}" sibTransId="{CEF4C411-BA50-4AF7-8771-129A4077CB96}"/>
    <dgm:cxn modelId="{AF3212DA-C183-4FA6-B26B-64CA13EFD8AC}" type="presOf" srcId="{882EBFC1-405B-46ED-8B35-BC2D2E16E8C6}" destId="{88930C5D-57F9-4EB5-8AA6-21D04F67F61C}" srcOrd="0" destOrd="0" presId="urn:microsoft.com/office/officeart/2005/8/layout/hierarchy1"/>
    <dgm:cxn modelId="{6DF93365-8234-40F9-AEC9-42DCB74C811C}" type="presOf" srcId="{4E22CB4B-DF63-46D8-B3A2-1C8AB598AD32}" destId="{96A811C4-6EA5-4CDC-865B-B6A480985612}" srcOrd="0" destOrd="0" presId="urn:microsoft.com/office/officeart/2005/8/layout/hierarchy1"/>
    <dgm:cxn modelId="{1D8F0D76-4B40-43A3-A30C-CF553E4D7615}" type="presOf" srcId="{A6A097B5-37CB-4192-8359-FB6123507A0F}" destId="{1973A00D-D521-434B-8E47-6C3DFE11DF51}" srcOrd="0" destOrd="0" presId="urn:microsoft.com/office/officeart/2005/8/layout/hierarchy1"/>
    <dgm:cxn modelId="{41011AEC-694D-42AC-8A5E-4D3A48A3674F}" srcId="{F6B99A0F-D686-40E1-9CC5-E7A41137A7C3}" destId="{8AA2C192-1E86-412B-8176-D810C92F6235}" srcOrd="1" destOrd="0" parTransId="{2BC39FA0-CE59-410F-A62A-963656DE5D9D}" sibTransId="{21CB7C60-6BB5-48C6-AD5E-0899C312E034}"/>
    <dgm:cxn modelId="{46ABF5A5-8BB0-48C5-9CAA-8E3DC502D98B}" srcId="{E4F781E4-A77D-45E5-A9B6-6FE5719D1357}" destId="{882EBFC1-405B-46ED-8B35-BC2D2E16E8C6}" srcOrd="1" destOrd="0" parTransId="{28681F8D-7010-4189-82EB-1D5A7FA10FC0}" sibTransId="{106CAC81-0A4D-43C9-B928-40EE4BF50F4D}"/>
    <dgm:cxn modelId="{CD6AE9EB-06E5-41B7-83D0-819CE7E890F9}" srcId="{9219B529-FDEA-407E-B5CB-E2E93AB5A09A}" destId="{1681A37C-7F69-45D3-9294-006C28855F4E}" srcOrd="1" destOrd="0" parTransId="{58A49B44-A7EB-43A4-878D-BC6805B33AB1}" sibTransId="{60D2D5B0-6475-47D7-866D-3817ED111243}"/>
    <dgm:cxn modelId="{10E2CC97-4A77-45D9-9B7A-BB3EB2EC84E9}" type="presOf" srcId="{D30A6CF6-510F-4917-B627-5C3623F793C7}" destId="{BB6F35C5-9324-4E98-9718-B7E369D7C32B}" srcOrd="0" destOrd="0" presId="urn:microsoft.com/office/officeart/2005/8/layout/hierarchy1"/>
    <dgm:cxn modelId="{B7561AD7-49CA-4EAC-94A7-47DDEA3A70F7}" type="presOf" srcId="{AB05CF3A-D16E-404F-B78E-4BB5B55E9C30}" destId="{2F256724-5EC6-4931-A51D-6A1E75076638}" srcOrd="0" destOrd="0" presId="urn:microsoft.com/office/officeart/2005/8/layout/hierarchy1"/>
    <dgm:cxn modelId="{0FA8FDAD-F333-4920-839F-43C225FFBC62}" type="presOf" srcId="{F6B99A0F-D686-40E1-9CC5-E7A41137A7C3}" destId="{51210403-87A3-4EF8-ACEF-D81C759B92F5}" srcOrd="0" destOrd="0" presId="urn:microsoft.com/office/officeart/2005/8/layout/hierarchy1"/>
    <dgm:cxn modelId="{6B89471E-C65D-424C-822C-32F5EC3D3008}" type="presOf" srcId="{28681F8D-7010-4189-82EB-1D5A7FA10FC0}" destId="{E9A51CA8-F59D-453A-9B28-38FCAACB941C}" srcOrd="0" destOrd="0" presId="urn:microsoft.com/office/officeart/2005/8/layout/hierarchy1"/>
    <dgm:cxn modelId="{35C8DDB3-E91F-4AC5-ABF8-D9261993CD25}" srcId="{75B191AD-755E-4ECD-B659-FB9D0F0CD346}" destId="{4E22CB4B-DF63-46D8-B3A2-1C8AB598AD32}" srcOrd="0" destOrd="0" parTransId="{D6CFCA27-16D7-4FA0-9ABA-52560F3DA001}" sibTransId="{22B7E5D5-E33A-41B9-ADFA-39C20D15BF71}"/>
    <dgm:cxn modelId="{39E8626E-268E-453E-B9C7-ADAB795BE395}" type="presOf" srcId="{D25049F8-26DF-49C5-88EB-889B71C8908C}" destId="{471AA564-6806-46F0-998D-E3DAC63D8822}" srcOrd="0" destOrd="0" presId="urn:microsoft.com/office/officeart/2005/8/layout/hierarchy1"/>
    <dgm:cxn modelId="{AAAF8C1B-10C2-470B-9B35-3C7DCA52E80B}" type="presOf" srcId="{18569361-4EC0-49FE-AC8B-E7C479A61D9D}" destId="{26952E12-774D-44B2-87C9-207696830A8C}" srcOrd="0" destOrd="0" presId="urn:microsoft.com/office/officeart/2005/8/layout/hierarchy1"/>
    <dgm:cxn modelId="{02C6F5E3-9992-496F-B24A-BD35BB47BB50}" type="presOf" srcId="{EF1468F5-C892-4520-B4BE-65B1FC2037DC}" destId="{EDB56217-A003-4C1C-9B2B-5A66A4CC6743}" srcOrd="0" destOrd="0" presId="urn:microsoft.com/office/officeart/2005/8/layout/hierarchy1"/>
    <dgm:cxn modelId="{38246E41-D0D3-4F20-B825-61F8CAD01867}" type="presOf" srcId="{8AA2C192-1E86-412B-8176-D810C92F6235}" destId="{CA203867-CE4F-405A-B998-2FE23166DB89}" srcOrd="0" destOrd="0" presId="urn:microsoft.com/office/officeart/2005/8/layout/hierarchy1"/>
    <dgm:cxn modelId="{C9B396A3-63B4-469D-BB6A-724BAB847661}" type="presOf" srcId="{9219B529-FDEA-407E-B5CB-E2E93AB5A09A}" destId="{C812C1AD-696E-48FD-8EF5-FA8141587A41}" srcOrd="0" destOrd="0" presId="urn:microsoft.com/office/officeart/2005/8/layout/hierarchy1"/>
    <dgm:cxn modelId="{CE53328D-85B1-4581-8AC2-AE7614B07136}" type="presOf" srcId="{58A49B44-A7EB-43A4-878D-BC6805B33AB1}" destId="{A490CFBF-806D-404A-944C-ED837FE0FCCF}" srcOrd="0" destOrd="0" presId="urn:microsoft.com/office/officeart/2005/8/layout/hierarchy1"/>
    <dgm:cxn modelId="{C6E13A5E-0119-414C-B523-B6BE09905F3A}" type="presOf" srcId="{2BC39FA0-CE59-410F-A62A-963656DE5D9D}" destId="{9DE338A1-4C75-4967-A816-D222D44EF636}" srcOrd="0" destOrd="0" presId="urn:microsoft.com/office/officeart/2005/8/layout/hierarchy1"/>
    <dgm:cxn modelId="{B0A66934-FC09-4C94-9F64-4ED3520E081E}" type="presOf" srcId="{E4F781E4-A77D-45E5-A9B6-6FE5719D1357}" destId="{4F46054B-E9D2-4891-9111-E698EE2FAAB8}" srcOrd="0" destOrd="0" presId="urn:microsoft.com/office/officeart/2005/8/layout/hierarchy1"/>
    <dgm:cxn modelId="{6CAFCA3C-AF6D-46C7-BF02-A9DEDE16C849}" type="presOf" srcId="{EB8B801C-DC30-40D8-971A-0392B58F3CE1}" destId="{AE963D6C-4E4F-42E7-BD36-A30D8326301F}" srcOrd="0" destOrd="0" presId="urn:microsoft.com/office/officeart/2005/8/layout/hierarchy1"/>
    <dgm:cxn modelId="{F0F3717F-4F05-4442-BD40-C2F0C16D3D20}" srcId="{1681A37C-7F69-45D3-9294-006C28855F4E}" destId="{D25049F8-26DF-49C5-88EB-889B71C8908C}" srcOrd="0" destOrd="0" parTransId="{836CD11F-0549-4641-B03A-22C50926F6C3}" sibTransId="{35890D8D-3FDB-40F2-BCAB-7C1E721EBD20}"/>
    <dgm:cxn modelId="{6170BBA0-6EAE-47F4-B013-4E474C98F481}" srcId="{882EBFC1-405B-46ED-8B35-BC2D2E16E8C6}" destId="{75B191AD-755E-4ECD-B659-FB9D0F0CD346}" srcOrd="1" destOrd="0" parTransId="{C87C1C3D-C213-432F-85C2-1933C74C735A}" sibTransId="{3171DE06-32EF-4CC3-BBA6-ABECBF1BC748}"/>
    <dgm:cxn modelId="{178EDBCA-03CD-495A-A919-248818501148}" type="presOf" srcId="{75B191AD-755E-4ECD-B659-FB9D0F0CD346}" destId="{CB069E04-DF0A-4D65-B4FC-DA07F6BAE2F0}" srcOrd="0" destOrd="0" presId="urn:microsoft.com/office/officeart/2005/8/layout/hierarchy1"/>
    <dgm:cxn modelId="{C890342B-B258-4BD7-9753-65DC72796E49}" srcId="{6C7C6BD4-2B50-44F0-81E9-A4D3C5AB1D78}" destId="{E4F781E4-A77D-45E5-A9B6-6FE5719D1357}" srcOrd="0" destOrd="0" parTransId="{84C1658F-2F81-4726-88A8-D06BEBC3E4C7}" sibTransId="{9D7E4595-96F6-4AE7-B130-448D5A38A840}"/>
    <dgm:cxn modelId="{5BDC009F-D59E-48E7-AADD-CED5C230FBD6}" type="presOf" srcId="{9457D6D0-776D-45E3-B80D-3189EC61B476}" destId="{DA5721AB-D1B2-42A4-A5C0-988D3EDFD94A}" srcOrd="0" destOrd="0" presId="urn:microsoft.com/office/officeart/2005/8/layout/hierarchy1"/>
    <dgm:cxn modelId="{19D09A95-C708-49B2-A23F-DB8793076E5F}" srcId="{75B191AD-755E-4ECD-B659-FB9D0F0CD346}" destId="{18569361-4EC0-49FE-AC8B-E7C479A61D9D}" srcOrd="1" destOrd="0" parTransId="{EF1468F5-C892-4520-B4BE-65B1FC2037DC}" sibTransId="{7E8A896A-3885-4857-91A0-8BFB87B86CEB}"/>
    <dgm:cxn modelId="{CCB7470F-E05D-41A3-8F80-CD817ABB6524}" type="presOf" srcId="{C9797D60-A138-433F-8799-DAEEFA1043A0}" destId="{F2E94238-4F48-46A7-A512-072E0CB3DF17}" srcOrd="0" destOrd="0" presId="urn:microsoft.com/office/officeart/2005/8/layout/hierarchy1"/>
    <dgm:cxn modelId="{11966BF1-E08A-43AD-B71D-1D390105D481}" srcId="{882EBFC1-405B-46ED-8B35-BC2D2E16E8C6}" destId="{F6B99A0F-D686-40E1-9CC5-E7A41137A7C3}" srcOrd="0" destOrd="0" parTransId="{78B46318-3290-42B7-B1B5-AED2CC82A7E4}" sibTransId="{708176C9-F925-4A76-B368-9E81BEB38028}"/>
    <dgm:cxn modelId="{545EBC82-0709-43BF-A12D-1CF16744FAEA}" type="presOf" srcId="{1681A37C-7F69-45D3-9294-006C28855F4E}" destId="{11930947-02A3-4F83-9E68-DA91AA9E6424}" srcOrd="0" destOrd="0" presId="urn:microsoft.com/office/officeart/2005/8/layout/hierarchy1"/>
    <dgm:cxn modelId="{925670F1-1359-40B0-8BB2-66B5FA330DBD}" type="presOf" srcId="{9FF7E3E1-2339-458E-93EB-108F1306F89C}" destId="{7C2E7E88-B108-4BD4-9C7A-6545BB163B65}" srcOrd="0" destOrd="0" presId="urn:microsoft.com/office/officeart/2005/8/layout/hierarchy1"/>
    <dgm:cxn modelId="{7002350A-0872-4975-A5F8-40510D963D99}" srcId="{E4F781E4-A77D-45E5-A9B6-6FE5719D1357}" destId="{9219B529-FDEA-407E-B5CB-E2E93AB5A09A}" srcOrd="0" destOrd="0" parTransId="{9457D6D0-776D-45E3-B80D-3189EC61B476}" sibTransId="{56C5742A-581E-4C71-A16E-8352E1B98CCD}"/>
    <dgm:cxn modelId="{72EFD3C1-754A-49D7-A007-183600231E19}" type="presOf" srcId="{78B46318-3290-42B7-B1B5-AED2CC82A7E4}" destId="{112A5197-AC3E-404B-88CB-F2D0036B46F8}" srcOrd="0" destOrd="0" presId="urn:microsoft.com/office/officeart/2005/8/layout/hierarchy1"/>
    <dgm:cxn modelId="{34EA9568-9F40-4772-8C96-90BC7E090D87}" type="presOf" srcId="{7D67C2CB-3339-4B5C-B90C-69A9C921C65A}" destId="{B7610F8E-4A80-47AA-B08C-C68997FC053B}" srcOrd="0" destOrd="0" presId="urn:microsoft.com/office/officeart/2005/8/layout/hierarchy1"/>
    <dgm:cxn modelId="{0353D1AD-FF7D-4424-8545-F096320973B4}" srcId="{9219B529-FDEA-407E-B5CB-E2E93AB5A09A}" destId="{EB8B801C-DC30-40D8-971A-0392B58F3CE1}" srcOrd="0" destOrd="0" parTransId="{AB05CF3A-D16E-404F-B78E-4BB5B55E9C30}" sibTransId="{C4564318-BB8C-4FDE-A3DD-5978183102FF}"/>
    <dgm:cxn modelId="{8E30287F-6979-4998-8517-24A5337766BE}" type="presOf" srcId="{7886FA8B-A742-4008-909F-40C69EF170EA}" destId="{83EE5936-1CC4-4944-9091-7F327CB0CA54}" srcOrd="0" destOrd="0" presId="urn:microsoft.com/office/officeart/2005/8/layout/hierarchy1"/>
    <dgm:cxn modelId="{8D9ACBE2-88C5-44AD-ACD9-539233949CB8}" type="presOf" srcId="{C46C0120-8831-479F-9960-DB886716880F}" destId="{0E2F8A9F-CD03-428C-8460-88BB2FE420DE}" srcOrd="0" destOrd="0" presId="urn:microsoft.com/office/officeart/2005/8/layout/hierarchy1"/>
    <dgm:cxn modelId="{E9B510BB-33B3-4FFB-935E-771A88B6D6CC}" type="presOf" srcId="{836CD11F-0549-4641-B03A-22C50926F6C3}" destId="{06FB7DF1-8F15-4B78-8822-2C66DF3BB804}" srcOrd="0" destOrd="0" presId="urn:microsoft.com/office/officeart/2005/8/layout/hierarchy1"/>
    <dgm:cxn modelId="{5A9C09C8-8090-41E5-A1A4-6001E944C23D}" srcId="{EB8B801C-DC30-40D8-971A-0392B58F3CE1}" destId="{C9797D60-A138-433F-8799-DAEEFA1043A0}" srcOrd="0" destOrd="0" parTransId="{A2F78535-5542-420A-934C-5C64D0152D19}" sibTransId="{89FC8727-0B4A-417F-BFBA-D557222205D7}"/>
    <dgm:cxn modelId="{FDF68CCE-3F61-45F3-B218-7C2BCEB897B9}" type="presOf" srcId="{A2F78535-5542-420A-934C-5C64D0152D19}" destId="{2E9601FF-CBAA-4A28-B1B3-4876F6FD8AF4}" srcOrd="0" destOrd="0" presId="urn:microsoft.com/office/officeart/2005/8/layout/hierarchy1"/>
    <dgm:cxn modelId="{1FCE0681-F9A1-44A2-92A5-CAFDDF462941}" srcId="{1681A37C-7F69-45D3-9294-006C28855F4E}" destId="{C46C0120-8831-479F-9960-DB886716880F}" srcOrd="1" destOrd="0" parTransId="{9FF7E3E1-2339-458E-93EB-108F1306F89C}" sibTransId="{F022D93A-C692-40A3-AB1C-036C302B825D}"/>
    <dgm:cxn modelId="{76009230-0763-454B-A930-1A95C5FF2B63}" type="presOf" srcId="{D6CFCA27-16D7-4FA0-9ABA-52560F3DA001}" destId="{50CF2FCB-3CE8-4D28-8C48-CBB14014B148}" srcOrd="0" destOrd="0" presId="urn:microsoft.com/office/officeart/2005/8/layout/hierarchy1"/>
    <dgm:cxn modelId="{49978E69-6C5B-4DAD-9A23-BF22DA9525C6}" type="presOf" srcId="{C87C1C3D-C213-432F-85C2-1933C74C735A}" destId="{CA4F13C3-9746-402B-911E-842E40171F91}" srcOrd="0" destOrd="0" presId="urn:microsoft.com/office/officeart/2005/8/layout/hierarchy1"/>
    <dgm:cxn modelId="{3350911A-B2B0-4DB0-946B-74049D29DCD1}" srcId="{EB8B801C-DC30-40D8-971A-0392B58F3CE1}" destId="{D30A6CF6-510F-4917-B627-5C3623F793C7}" srcOrd="1" destOrd="0" parTransId="{7886FA8B-A742-4008-909F-40C69EF170EA}" sibTransId="{8A3C70EE-EE89-4BCC-965F-E713CEF88BD1}"/>
    <dgm:cxn modelId="{FCD53B67-5686-44D4-A452-6FC1A7A2563F}" type="presOf" srcId="{6C7C6BD4-2B50-44F0-81E9-A4D3C5AB1D78}" destId="{F67600CE-BC20-4F5F-8C05-1D55FD06C2C2}" srcOrd="0" destOrd="0" presId="urn:microsoft.com/office/officeart/2005/8/layout/hierarchy1"/>
    <dgm:cxn modelId="{0EDF9988-7530-4349-BF36-3AEB7281AC5E}" type="presParOf" srcId="{F67600CE-BC20-4F5F-8C05-1D55FD06C2C2}" destId="{3EDAA248-66E2-4026-83ED-7FC9DF943379}" srcOrd="0" destOrd="0" presId="urn:microsoft.com/office/officeart/2005/8/layout/hierarchy1"/>
    <dgm:cxn modelId="{C02449D7-97C8-4784-8BF0-0651BFC3EF42}" type="presParOf" srcId="{3EDAA248-66E2-4026-83ED-7FC9DF943379}" destId="{385BADED-2983-4642-A070-436BADD4C4F5}" srcOrd="0" destOrd="0" presId="urn:microsoft.com/office/officeart/2005/8/layout/hierarchy1"/>
    <dgm:cxn modelId="{2528D06A-B8A9-46D5-BB0D-A5B29555BF02}" type="presParOf" srcId="{385BADED-2983-4642-A070-436BADD4C4F5}" destId="{DB2A0833-23AB-46B0-833D-6EF9B09B123A}" srcOrd="0" destOrd="0" presId="urn:microsoft.com/office/officeart/2005/8/layout/hierarchy1"/>
    <dgm:cxn modelId="{23B6E64C-983B-42AD-8945-69106987642B}" type="presParOf" srcId="{385BADED-2983-4642-A070-436BADD4C4F5}" destId="{4F46054B-E9D2-4891-9111-E698EE2FAAB8}" srcOrd="1" destOrd="0" presId="urn:microsoft.com/office/officeart/2005/8/layout/hierarchy1"/>
    <dgm:cxn modelId="{F6BBAEDA-2CF5-4E2B-9304-C84A5CE9BB24}" type="presParOf" srcId="{3EDAA248-66E2-4026-83ED-7FC9DF943379}" destId="{4FC488DC-1996-4A62-8B10-34DE7B3F8C99}" srcOrd="1" destOrd="0" presId="urn:microsoft.com/office/officeart/2005/8/layout/hierarchy1"/>
    <dgm:cxn modelId="{F276B431-8FDA-4284-99C6-96553A26C452}" type="presParOf" srcId="{4FC488DC-1996-4A62-8B10-34DE7B3F8C99}" destId="{DA5721AB-D1B2-42A4-A5C0-988D3EDFD94A}" srcOrd="0" destOrd="0" presId="urn:microsoft.com/office/officeart/2005/8/layout/hierarchy1"/>
    <dgm:cxn modelId="{941C74F7-B423-48EB-83AB-7C6BDDACF132}" type="presParOf" srcId="{4FC488DC-1996-4A62-8B10-34DE7B3F8C99}" destId="{AB923D93-8D7E-4DEA-9615-A55723038785}" srcOrd="1" destOrd="0" presId="urn:microsoft.com/office/officeart/2005/8/layout/hierarchy1"/>
    <dgm:cxn modelId="{09D169C9-0D37-45BF-9413-9495B2E62815}" type="presParOf" srcId="{AB923D93-8D7E-4DEA-9615-A55723038785}" destId="{56CD8198-BF68-4267-B3F2-3AE18DE8B328}" srcOrd="0" destOrd="0" presId="urn:microsoft.com/office/officeart/2005/8/layout/hierarchy1"/>
    <dgm:cxn modelId="{F96140E4-A29A-441F-A22B-890512E90307}" type="presParOf" srcId="{56CD8198-BF68-4267-B3F2-3AE18DE8B328}" destId="{7BD8E418-1FB7-4004-9E0A-6D09D40ED436}" srcOrd="0" destOrd="0" presId="urn:microsoft.com/office/officeart/2005/8/layout/hierarchy1"/>
    <dgm:cxn modelId="{A087237D-7065-4B0B-A659-E289ED00EFAD}" type="presParOf" srcId="{56CD8198-BF68-4267-B3F2-3AE18DE8B328}" destId="{C812C1AD-696E-48FD-8EF5-FA8141587A41}" srcOrd="1" destOrd="0" presId="urn:microsoft.com/office/officeart/2005/8/layout/hierarchy1"/>
    <dgm:cxn modelId="{48094513-3EBC-4163-8487-70A9CB61428E}" type="presParOf" srcId="{AB923D93-8D7E-4DEA-9615-A55723038785}" destId="{28A4FCCB-F475-4147-8926-028384B61B44}" srcOrd="1" destOrd="0" presId="urn:microsoft.com/office/officeart/2005/8/layout/hierarchy1"/>
    <dgm:cxn modelId="{1D76C742-8D78-42F4-8DCD-35B0C7426900}" type="presParOf" srcId="{28A4FCCB-F475-4147-8926-028384B61B44}" destId="{2F256724-5EC6-4931-A51D-6A1E75076638}" srcOrd="0" destOrd="0" presId="urn:microsoft.com/office/officeart/2005/8/layout/hierarchy1"/>
    <dgm:cxn modelId="{95346B3B-C76F-430B-B21E-87EEEA3BF140}" type="presParOf" srcId="{28A4FCCB-F475-4147-8926-028384B61B44}" destId="{82C3DB3A-8C21-4C55-BCF8-886A639B0DF2}" srcOrd="1" destOrd="0" presId="urn:microsoft.com/office/officeart/2005/8/layout/hierarchy1"/>
    <dgm:cxn modelId="{74A407DF-C15D-4A31-AC83-3EEB2094DE12}" type="presParOf" srcId="{82C3DB3A-8C21-4C55-BCF8-886A639B0DF2}" destId="{F7EB3867-214E-4E8E-A55F-532D8F9F0CFF}" srcOrd="0" destOrd="0" presId="urn:microsoft.com/office/officeart/2005/8/layout/hierarchy1"/>
    <dgm:cxn modelId="{DF7A1D2A-3042-48EF-838A-541937099CEF}" type="presParOf" srcId="{F7EB3867-214E-4E8E-A55F-532D8F9F0CFF}" destId="{D4E28610-7244-4E0B-8EF1-CD29E4A9C035}" srcOrd="0" destOrd="0" presId="urn:microsoft.com/office/officeart/2005/8/layout/hierarchy1"/>
    <dgm:cxn modelId="{F3B4C971-F040-4BAF-B484-DF06CA335BF2}" type="presParOf" srcId="{F7EB3867-214E-4E8E-A55F-532D8F9F0CFF}" destId="{AE963D6C-4E4F-42E7-BD36-A30D8326301F}" srcOrd="1" destOrd="0" presId="urn:microsoft.com/office/officeart/2005/8/layout/hierarchy1"/>
    <dgm:cxn modelId="{29CA7E32-932B-4DDE-B143-C7D7D7BCEB40}" type="presParOf" srcId="{82C3DB3A-8C21-4C55-BCF8-886A639B0DF2}" destId="{8115A99A-63A2-4743-8607-5816D5898A86}" srcOrd="1" destOrd="0" presId="urn:microsoft.com/office/officeart/2005/8/layout/hierarchy1"/>
    <dgm:cxn modelId="{2DDC5770-5C79-412D-9720-02A96F3C7122}" type="presParOf" srcId="{8115A99A-63A2-4743-8607-5816D5898A86}" destId="{2E9601FF-CBAA-4A28-B1B3-4876F6FD8AF4}" srcOrd="0" destOrd="0" presId="urn:microsoft.com/office/officeart/2005/8/layout/hierarchy1"/>
    <dgm:cxn modelId="{62695AD7-1C84-4370-8C75-B53782CBF205}" type="presParOf" srcId="{8115A99A-63A2-4743-8607-5816D5898A86}" destId="{D41D5E31-5B79-40EC-82F9-9AA0FF8525DC}" srcOrd="1" destOrd="0" presId="urn:microsoft.com/office/officeart/2005/8/layout/hierarchy1"/>
    <dgm:cxn modelId="{3F2E4712-64C1-4380-A965-4AC71D37B44E}" type="presParOf" srcId="{D41D5E31-5B79-40EC-82F9-9AA0FF8525DC}" destId="{6BA44A3C-2250-457F-AB7B-C10E70CBD1DB}" srcOrd="0" destOrd="0" presId="urn:microsoft.com/office/officeart/2005/8/layout/hierarchy1"/>
    <dgm:cxn modelId="{77E601B7-2F08-4279-B4AE-7A4AD9597A72}" type="presParOf" srcId="{6BA44A3C-2250-457F-AB7B-C10E70CBD1DB}" destId="{15E9ACCD-B85E-45E1-B5D4-7997DF90E451}" srcOrd="0" destOrd="0" presId="urn:microsoft.com/office/officeart/2005/8/layout/hierarchy1"/>
    <dgm:cxn modelId="{10924F54-9AEE-4A1D-BF9B-E694303F769D}" type="presParOf" srcId="{6BA44A3C-2250-457F-AB7B-C10E70CBD1DB}" destId="{F2E94238-4F48-46A7-A512-072E0CB3DF17}" srcOrd="1" destOrd="0" presId="urn:microsoft.com/office/officeart/2005/8/layout/hierarchy1"/>
    <dgm:cxn modelId="{DD747CBA-4823-4ABA-BB59-FCBAD81B7082}" type="presParOf" srcId="{D41D5E31-5B79-40EC-82F9-9AA0FF8525DC}" destId="{580129D1-1FE9-4685-A7EA-C184924D38D6}" srcOrd="1" destOrd="0" presId="urn:microsoft.com/office/officeart/2005/8/layout/hierarchy1"/>
    <dgm:cxn modelId="{2216C4C2-84DE-4807-B458-16F2E352116E}" type="presParOf" srcId="{8115A99A-63A2-4743-8607-5816D5898A86}" destId="{83EE5936-1CC4-4944-9091-7F327CB0CA54}" srcOrd="2" destOrd="0" presId="urn:microsoft.com/office/officeart/2005/8/layout/hierarchy1"/>
    <dgm:cxn modelId="{C6519595-9E93-42CC-AF5B-F133B2D32F2E}" type="presParOf" srcId="{8115A99A-63A2-4743-8607-5816D5898A86}" destId="{D2A2158E-65FF-403E-9F9C-2344868054B8}" srcOrd="3" destOrd="0" presId="urn:microsoft.com/office/officeart/2005/8/layout/hierarchy1"/>
    <dgm:cxn modelId="{E8A9D9DC-A665-4D73-AB80-1AB197A4FBA2}" type="presParOf" srcId="{D2A2158E-65FF-403E-9F9C-2344868054B8}" destId="{448EFC02-C640-4B8B-AED8-6F6E6DBF6B30}" srcOrd="0" destOrd="0" presId="urn:microsoft.com/office/officeart/2005/8/layout/hierarchy1"/>
    <dgm:cxn modelId="{9513490D-7821-41A0-86EA-23C64CF5DFEE}" type="presParOf" srcId="{448EFC02-C640-4B8B-AED8-6F6E6DBF6B30}" destId="{FAFC15B9-5004-405C-9BAC-B48A3B4B210C}" srcOrd="0" destOrd="0" presId="urn:microsoft.com/office/officeart/2005/8/layout/hierarchy1"/>
    <dgm:cxn modelId="{048F9381-7AF5-4C69-90B2-D66B30FDA951}" type="presParOf" srcId="{448EFC02-C640-4B8B-AED8-6F6E6DBF6B30}" destId="{BB6F35C5-9324-4E98-9718-B7E369D7C32B}" srcOrd="1" destOrd="0" presId="urn:microsoft.com/office/officeart/2005/8/layout/hierarchy1"/>
    <dgm:cxn modelId="{9773A921-3A3A-4501-B959-58DB5DC44E50}" type="presParOf" srcId="{D2A2158E-65FF-403E-9F9C-2344868054B8}" destId="{86D528ED-6BD5-45C9-9EAA-8949BF7DE3DE}" srcOrd="1" destOrd="0" presId="urn:microsoft.com/office/officeart/2005/8/layout/hierarchy1"/>
    <dgm:cxn modelId="{35581EF0-3C4A-4907-B783-DD72B744133A}" type="presParOf" srcId="{28A4FCCB-F475-4147-8926-028384B61B44}" destId="{A490CFBF-806D-404A-944C-ED837FE0FCCF}" srcOrd="2" destOrd="0" presId="urn:microsoft.com/office/officeart/2005/8/layout/hierarchy1"/>
    <dgm:cxn modelId="{2AD773D1-3516-42A4-9C6B-4686CC0668D7}" type="presParOf" srcId="{28A4FCCB-F475-4147-8926-028384B61B44}" destId="{08FA56AA-EC3A-4F90-B069-42DC5A8C621B}" srcOrd="3" destOrd="0" presId="urn:microsoft.com/office/officeart/2005/8/layout/hierarchy1"/>
    <dgm:cxn modelId="{2A376E93-0667-446F-8E00-ED5EB090445B}" type="presParOf" srcId="{08FA56AA-EC3A-4F90-B069-42DC5A8C621B}" destId="{7E76B830-B0A1-457D-A19F-982DBC710B63}" srcOrd="0" destOrd="0" presId="urn:microsoft.com/office/officeart/2005/8/layout/hierarchy1"/>
    <dgm:cxn modelId="{7538FF05-7B1B-46E6-8586-4C6C89FFF281}" type="presParOf" srcId="{7E76B830-B0A1-457D-A19F-982DBC710B63}" destId="{9D0B98FB-1E1E-4E03-BD16-22CD22444A86}" srcOrd="0" destOrd="0" presId="urn:microsoft.com/office/officeart/2005/8/layout/hierarchy1"/>
    <dgm:cxn modelId="{479394C5-D053-409A-AEB1-4AEF78E43257}" type="presParOf" srcId="{7E76B830-B0A1-457D-A19F-982DBC710B63}" destId="{11930947-02A3-4F83-9E68-DA91AA9E6424}" srcOrd="1" destOrd="0" presId="urn:microsoft.com/office/officeart/2005/8/layout/hierarchy1"/>
    <dgm:cxn modelId="{7B837FC9-8E06-4ABF-A935-BCBFF269A532}" type="presParOf" srcId="{08FA56AA-EC3A-4F90-B069-42DC5A8C621B}" destId="{E38BBFAF-EF91-474D-BE74-03628FCAD5F0}" srcOrd="1" destOrd="0" presId="urn:microsoft.com/office/officeart/2005/8/layout/hierarchy1"/>
    <dgm:cxn modelId="{4D8C3E4F-9F28-4A7E-9D6B-9DEFC152E8CE}" type="presParOf" srcId="{E38BBFAF-EF91-474D-BE74-03628FCAD5F0}" destId="{06FB7DF1-8F15-4B78-8822-2C66DF3BB804}" srcOrd="0" destOrd="0" presId="urn:microsoft.com/office/officeart/2005/8/layout/hierarchy1"/>
    <dgm:cxn modelId="{EF3A9E4A-D970-4B3D-849E-783CBB132F1F}" type="presParOf" srcId="{E38BBFAF-EF91-474D-BE74-03628FCAD5F0}" destId="{05520E7A-D32B-4A82-8829-AE70F97A44CD}" srcOrd="1" destOrd="0" presId="urn:microsoft.com/office/officeart/2005/8/layout/hierarchy1"/>
    <dgm:cxn modelId="{4CF32113-B1BE-46EB-87E8-7687914A8983}" type="presParOf" srcId="{05520E7A-D32B-4A82-8829-AE70F97A44CD}" destId="{CE20C690-9195-4C60-B678-6BA0F1399EFF}" srcOrd="0" destOrd="0" presId="urn:microsoft.com/office/officeart/2005/8/layout/hierarchy1"/>
    <dgm:cxn modelId="{8E6E7076-9C9A-4DD3-99A1-C5A32701375A}" type="presParOf" srcId="{CE20C690-9195-4C60-B678-6BA0F1399EFF}" destId="{E4BAB6AF-A7DC-4AA5-9A7D-C3C8702BA18E}" srcOrd="0" destOrd="0" presId="urn:microsoft.com/office/officeart/2005/8/layout/hierarchy1"/>
    <dgm:cxn modelId="{519FB341-0178-4B84-9A19-59D217627748}" type="presParOf" srcId="{CE20C690-9195-4C60-B678-6BA0F1399EFF}" destId="{471AA564-6806-46F0-998D-E3DAC63D8822}" srcOrd="1" destOrd="0" presId="urn:microsoft.com/office/officeart/2005/8/layout/hierarchy1"/>
    <dgm:cxn modelId="{BA0C4698-81B6-4AEF-BABB-DDF125D2B4D1}" type="presParOf" srcId="{05520E7A-D32B-4A82-8829-AE70F97A44CD}" destId="{FD1DFA73-8589-4477-8BE6-DEFF5F6EBBA2}" srcOrd="1" destOrd="0" presId="urn:microsoft.com/office/officeart/2005/8/layout/hierarchy1"/>
    <dgm:cxn modelId="{0C0573E6-1BA7-45FD-92FB-5FF0A367461E}" type="presParOf" srcId="{E38BBFAF-EF91-474D-BE74-03628FCAD5F0}" destId="{7C2E7E88-B108-4BD4-9C7A-6545BB163B65}" srcOrd="2" destOrd="0" presId="urn:microsoft.com/office/officeart/2005/8/layout/hierarchy1"/>
    <dgm:cxn modelId="{EB243F75-A8D9-4B8B-81D2-E91BE4C98893}" type="presParOf" srcId="{E38BBFAF-EF91-474D-BE74-03628FCAD5F0}" destId="{E8532C8D-26AC-4956-BCEB-361D9D1424BE}" srcOrd="3" destOrd="0" presId="urn:microsoft.com/office/officeart/2005/8/layout/hierarchy1"/>
    <dgm:cxn modelId="{05F8EEFB-3104-4AC2-98C6-FE8D20D30C52}" type="presParOf" srcId="{E8532C8D-26AC-4956-BCEB-361D9D1424BE}" destId="{6B85370E-E0AF-4D2E-8302-994CCECC0E71}" srcOrd="0" destOrd="0" presId="urn:microsoft.com/office/officeart/2005/8/layout/hierarchy1"/>
    <dgm:cxn modelId="{F9A10451-DEEA-4ED5-96BD-EB3E497D0B81}" type="presParOf" srcId="{6B85370E-E0AF-4D2E-8302-994CCECC0E71}" destId="{8580FC8B-4780-44B1-940E-EE60596B789B}" srcOrd="0" destOrd="0" presId="urn:microsoft.com/office/officeart/2005/8/layout/hierarchy1"/>
    <dgm:cxn modelId="{BF1B9490-4009-4F3A-838A-985662870A55}" type="presParOf" srcId="{6B85370E-E0AF-4D2E-8302-994CCECC0E71}" destId="{0E2F8A9F-CD03-428C-8460-88BB2FE420DE}" srcOrd="1" destOrd="0" presId="urn:microsoft.com/office/officeart/2005/8/layout/hierarchy1"/>
    <dgm:cxn modelId="{FD3B7BCF-628B-4FDB-A3F2-9EB9B8DBBB85}" type="presParOf" srcId="{E8532C8D-26AC-4956-BCEB-361D9D1424BE}" destId="{E1212FC8-5DDA-4FC3-A14A-CF3E1F0DF732}" srcOrd="1" destOrd="0" presId="urn:microsoft.com/office/officeart/2005/8/layout/hierarchy1"/>
    <dgm:cxn modelId="{357D707A-D5FD-48BB-83E3-B25BE2EB6A27}" type="presParOf" srcId="{4FC488DC-1996-4A62-8B10-34DE7B3F8C99}" destId="{E9A51CA8-F59D-453A-9B28-38FCAACB941C}" srcOrd="2" destOrd="0" presId="urn:microsoft.com/office/officeart/2005/8/layout/hierarchy1"/>
    <dgm:cxn modelId="{110B97E1-972A-4862-B21D-50939BB04ACC}" type="presParOf" srcId="{4FC488DC-1996-4A62-8B10-34DE7B3F8C99}" destId="{54A76782-A5DF-4C50-96BF-620120A9819C}" srcOrd="3" destOrd="0" presId="urn:microsoft.com/office/officeart/2005/8/layout/hierarchy1"/>
    <dgm:cxn modelId="{B9AB17B8-9897-4AB3-A70D-A92989773A1A}" type="presParOf" srcId="{54A76782-A5DF-4C50-96BF-620120A9819C}" destId="{BED27F29-0A9F-4D63-A894-AFD18FB36EC4}" srcOrd="0" destOrd="0" presId="urn:microsoft.com/office/officeart/2005/8/layout/hierarchy1"/>
    <dgm:cxn modelId="{4E44DADA-4DB6-4F6B-9B33-1A2006E57021}" type="presParOf" srcId="{BED27F29-0A9F-4D63-A894-AFD18FB36EC4}" destId="{2FE9BFBC-0314-41C6-94C6-5E80268F886A}" srcOrd="0" destOrd="0" presId="urn:microsoft.com/office/officeart/2005/8/layout/hierarchy1"/>
    <dgm:cxn modelId="{C9147167-AE38-4190-B4E7-77AEF92A1E45}" type="presParOf" srcId="{BED27F29-0A9F-4D63-A894-AFD18FB36EC4}" destId="{88930C5D-57F9-4EB5-8AA6-21D04F67F61C}" srcOrd="1" destOrd="0" presId="urn:microsoft.com/office/officeart/2005/8/layout/hierarchy1"/>
    <dgm:cxn modelId="{026D7879-1458-4216-82FA-63D0B811D3C0}" type="presParOf" srcId="{54A76782-A5DF-4C50-96BF-620120A9819C}" destId="{0D0DAD10-7697-419C-9832-44A69C26F2BF}" srcOrd="1" destOrd="0" presId="urn:microsoft.com/office/officeart/2005/8/layout/hierarchy1"/>
    <dgm:cxn modelId="{2AE53715-F7C5-4A91-8BE6-978AC346EF3A}" type="presParOf" srcId="{0D0DAD10-7697-419C-9832-44A69C26F2BF}" destId="{112A5197-AC3E-404B-88CB-F2D0036B46F8}" srcOrd="0" destOrd="0" presId="urn:microsoft.com/office/officeart/2005/8/layout/hierarchy1"/>
    <dgm:cxn modelId="{0ED57499-1975-448D-83B0-5ED8247B5F97}" type="presParOf" srcId="{0D0DAD10-7697-419C-9832-44A69C26F2BF}" destId="{AA29A298-ECA8-4406-ADFE-A30579567EE9}" srcOrd="1" destOrd="0" presId="urn:microsoft.com/office/officeart/2005/8/layout/hierarchy1"/>
    <dgm:cxn modelId="{2B2C8684-EAB1-4C8D-BCF7-C0BA77FE5115}" type="presParOf" srcId="{AA29A298-ECA8-4406-ADFE-A30579567EE9}" destId="{F187BB30-19EC-4AA0-A65E-ED2080B5E35C}" srcOrd="0" destOrd="0" presId="urn:microsoft.com/office/officeart/2005/8/layout/hierarchy1"/>
    <dgm:cxn modelId="{93E9C187-E0B7-4173-898E-EF0F03E94FCB}" type="presParOf" srcId="{F187BB30-19EC-4AA0-A65E-ED2080B5E35C}" destId="{C7399956-38F7-4B05-BA03-90671926AA35}" srcOrd="0" destOrd="0" presId="urn:microsoft.com/office/officeart/2005/8/layout/hierarchy1"/>
    <dgm:cxn modelId="{36B91AC3-A926-4CAD-A7E6-2D1FB6CD57BD}" type="presParOf" srcId="{F187BB30-19EC-4AA0-A65E-ED2080B5E35C}" destId="{51210403-87A3-4EF8-ACEF-D81C759B92F5}" srcOrd="1" destOrd="0" presId="urn:microsoft.com/office/officeart/2005/8/layout/hierarchy1"/>
    <dgm:cxn modelId="{4BF9E279-A7F9-4654-809C-B251824F03DA}" type="presParOf" srcId="{AA29A298-ECA8-4406-ADFE-A30579567EE9}" destId="{C0479F7C-345B-403E-9D87-30D9A929D728}" srcOrd="1" destOrd="0" presId="urn:microsoft.com/office/officeart/2005/8/layout/hierarchy1"/>
    <dgm:cxn modelId="{90F7BA41-42E5-4AE6-9B6F-6B6ADF7FDAD3}" type="presParOf" srcId="{C0479F7C-345B-403E-9D87-30D9A929D728}" destId="{1973A00D-D521-434B-8E47-6C3DFE11DF51}" srcOrd="0" destOrd="0" presId="urn:microsoft.com/office/officeart/2005/8/layout/hierarchy1"/>
    <dgm:cxn modelId="{61D47475-2AC9-44E7-BB3F-266278AED51D}" type="presParOf" srcId="{C0479F7C-345B-403E-9D87-30D9A929D728}" destId="{E291CC15-5104-4349-9456-691BE2588BBA}" srcOrd="1" destOrd="0" presId="urn:microsoft.com/office/officeart/2005/8/layout/hierarchy1"/>
    <dgm:cxn modelId="{29574F05-E02C-4980-8CD7-EBA54A96719E}" type="presParOf" srcId="{E291CC15-5104-4349-9456-691BE2588BBA}" destId="{660ED4DC-7955-433F-90AA-F434078510F5}" srcOrd="0" destOrd="0" presId="urn:microsoft.com/office/officeart/2005/8/layout/hierarchy1"/>
    <dgm:cxn modelId="{C29BDC62-02FB-46F6-9831-0A65E5498EDD}" type="presParOf" srcId="{660ED4DC-7955-433F-90AA-F434078510F5}" destId="{9173D238-8BD0-4E13-B395-D1EC4CF14759}" srcOrd="0" destOrd="0" presId="urn:microsoft.com/office/officeart/2005/8/layout/hierarchy1"/>
    <dgm:cxn modelId="{D0895ADA-2E74-4EFF-9521-4798735A3C19}" type="presParOf" srcId="{660ED4DC-7955-433F-90AA-F434078510F5}" destId="{B7610F8E-4A80-47AA-B08C-C68997FC053B}" srcOrd="1" destOrd="0" presId="urn:microsoft.com/office/officeart/2005/8/layout/hierarchy1"/>
    <dgm:cxn modelId="{7CF65242-3F19-4D97-8676-5F7660C8267F}" type="presParOf" srcId="{E291CC15-5104-4349-9456-691BE2588BBA}" destId="{4C1CCC6F-2932-4F3D-9ED7-5397D5BA0BA9}" srcOrd="1" destOrd="0" presId="urn:microsoft.com/office/officeart/2005/8/layout/hierarchy1"/>
    <dgm:cxn modelId="{8AD6A274-9A05-40CF-AD68-A5477066FF87}" type="presParOf" srcId="{C0479F7C-345B-403E-9D87-30D9A929D728}" destId="{9DE338A1-4C75-4967-A816-D222D44EF636}" srcOrd="2" destOrd="0" presId="urn:microsoft.com/office/officeart/2005/8/layout/hierarchy1"/>
    <dgm:cxn modelId="{DA55B7BF-9B4F-44C9-8393-DB6FE043C6AA}" type="presParOf" srcId="{C0479F7C-345B-403E-9D87-30D9A929D728}" destId="{20E23B6E-4868-4C67-9251-D3AB29096314}" srcOrd="3" destOrd="0" presId="urn:microsoft.com/office/officeart/2005/8/layout/hierarchy1"/>
    <dgm:cxn modelId="{DA41EF03-6015-4373-8FF3-777297623257}" type="presParOf" srcId="{20E23B6E-4868-4C67-9251-D3AB29096314}" destId="{18900DD5-2A5B-472B-AAD8-66EB0819B00A}" srcOrd="0" destOrd="0" presId="urn:microsoft.com/office/officeart/2005/8/layout/hierarchy1"/>
    <dgm:cxn modelId="{415242FC-2046-41B6-8F14-68C69E825CAC}" type="presParOf" srcId="{18900DD5-2A5B-472B-AAD8-66EB0819B00A}" destId="{80FDC8F0-790B-4321-9656-37E2AAEF38D8}" srcOrd="0" destOrd="0" presId="urn:microsoft.com/office/officeart/2005/8/layout/hierarchy1"/>
    <dgm:cxn modelId="{F8F9C4D9-9B6F-49D8-90B1-65AAA04A0F72}" type="presParOf" srcId="{18900DD5-2A5B-472B-AAD8-66EB0819B00A}" destId="{CA203867-CE4F-405A-B998-2FE23166DB89}" srcOrd="1" destOrd="0" presId="urn:microsoft.com/office/officeart/2005/8/layout/hierarchy1"/>
    <dgm:cxn modelId="{1DC59510-745F-4091-88BE-E78D79C05B71}" type="presParOf" srcId="{20E23B6E-4868-4C67-9251-D3AB29096314}" destId="{826977D4-994A-4BA4-A7D0-C37DFE333AC1}" srcOrd="1" destOrd="0" presId="urn:microsoft.com/office/officeart/2005/8/layout/hierarchy1"/>
    <dgm:cxn modelId="{4C64337B-28CC-4A18-B12F-C6A66B8B42B7}" type="presParOf" srcId="{0D0DAD10-7697-419C-9832-44A69C26F2BF}" destId="{CA4F13C3-9746-402B-911E-842E40171F91}" srcOrd="2" destOrd="0" presId="urn:microsoft.com/office/officeart/2005/8/layout/hierarchy1"/>
    <dgm:cxn modelId="{45FB27C7-9AF7-4E5D-B1EE-D5AB362B8AC9}" type="presParOf" srcId="{0D0DAD10-7697-419C-9832-44A69C26F2BF}" destId="{6C338825-3F09-42ED-8090-BDBD09787168}" srcOrd="3" destOrd="0" presId="urn:microsoft.com/office/officeart/2005/8/layout/hierarchy1"/>
    <dgm:cxn modelId="{4B7C152B-173A-48C1-A059-0883066242EE}" type="presParOf" srcId="{6C338825-3F09-42ED-8090-BDBD09787168}" destId="{6D0DB094-16E4-4984-AA53-4C5D3746C559}" srcOrd="0" destOrd="0" presId="urn:microsoft.com/office/officeart/2005/8/layout/hierarchy1"/>
    <dgm:cxn modelId="{A306D9B2-3C37-4F58-A9B1-C0D3C716B6DF}" type="presParOf" srcId="{6D0DB094-16E4-4984-AA53-4C5D3746C559}" destId="{D1284760-3729-4D83-A840-EDD1179D697D}" srcOrd="0" destOrd="0" presId="urn:microsoft.com/office/officeart/2005/8/layout/hierarchy1"/>
    <dgm:cxn modelId="{1A5A049C-FA3B-4616-9C93-758AAA59A6E0}" type="presParOf" srcId="{6D0DB094-16E4-4984-AA53-4C5D3746C559}" destId="{CB069E04-DF0A-4D65-B4FC-DA07F6BAE2F0}" srcOrd="1" destOrd="0" presId="urn:microsoft.com/office/officeart/2005/8/layout/hierarchy1"/>
    <dgm:cxn modelId="{98B430C0-CCC7-49F7-A897-686CD259506C}" type="presParOf" srcId="{6C338825-3F09-42ED-8090-BDBD09787168}" destId="{02D9C886-33C8-40D9-BADF-99B281BDD2B5}" srcOrd="1" destOrd="0" presId="urn:microsoft.com/office/officeart/2005/8/layout/hierarchy1"/>
    <dgm:cxn modelId="{78D446B7-BC43-4027-A576-C91EF21AE7A5}" type="presParOf" srcId="{02D9C886-33C8-40D9-BADF-99B281BDD2B5}" destId="{50CF2FCB-3CE8-4D28-8C48-CBB14014B148}" srcOrd="0" destOrd="0" presId="urn:microsoft.com/office/officeart/2005/8/layout/hierarchy1"/>
    <dgm:cxn modelId="{53C07CF3-53D0-48F0-9AC4-01ECAA14093B}" type="presParOf" srcId="{02D9C886-33C8-40D9-BADF-99B281BDD2B5}" destId="{6D7CFB1D-B413-440E-AC61-5C556E210114}" srcOrd="1" destOrd="0" presId="urn:microsoft.com/office/officeart/2005/8/layout/hierarchy1"/>
    <dgm:cxn modelId="{A38EE0F8-E927-4FEE-9AFD-DFD54F8A2707}" type="presParOf" srcId="{6D7CFB1D-B413-440E-AC61-5C556E210114}" destId="{991DC191-5158-476F-8BF8-79AD419C0BB2}" srcOrd="0" destOrd="0" presId="urn:microsoft.com/office/officeart/2005/8/layout/hierarchy1"/>
    <dgm:cxn modelId="{B0C2C813-B275-41F8-B409-043EFC56664E}" type="presParOf" srcId="{991DC191-5158-476F-8BF8-79AD419C0BB2}" destId="{6B94FFA1-C00D-4E02-8CD0-FA1B0C9BEC9C}" srcOrd="0" destOrd="0" presId="urn:microsoft.com/office/officeart/2005/8/layout/hierarchy1"/>
    <dgm:cxn modelId="{799BA7DB-06C2-40D0-AC5F-22AF8D70BD8D}" type="presParOf" srcId="{991DC191-5158-476F-8BF8-79AD419C0BB2}" destId="{96A811C4-6EA5-4CDC-865B-B6A480985612}" srcOrd="1" destOrd="0" presId="urn:microsoft.com/office/officeart/2005/8/layout/hierarchy1"/>
    <dgm:cxn modelId="{20BBB82F-BE81-474C-A405-4037A96AC0CD}" type="presParOf" srcId="{6D7CFB1D-B413-440E-AC61-5C556E210114}" destId="{DC9F0324-1A3D-4F92-BF80-D37E9A1A6637}" srcOrd="1" destOrd="0" presId="urn:microsoft.com/office/officeart/2005/8/layout/hierarchy1"/>
    <dgm:cxn modelId="{44250B67-2191-4322-9BCD-B745429E51F2}" type="presParOf" srcId="{02D9C886-33C8-40D9-BADF-99B281BDD2B5}" destId="{EDB56217-A003-4C1C-9B2B-5A66A4CC6743}" srcOrd="2" destOrd="0" presId="urn:microsoft.com/office/officeart/2005/8/layout/hierarchy1"/>
    <dgm:cxn modelId="{69ED9E3C-4A27-4D07-9263-5B3D277986C8}" type="presParOf" srcId="{02D9C886-33C8-40D9-BADF-99B281BDD2B5}" destId="{CC274A5B-AE1A-4048-BE7D-B57B0725012C}" srcOrd="3" destOrd="0" presId="urn:microsoft.com/office/officeart/2005/8/layout/hierarchy1"/>
    <dgm:cxn modelId="{47B4CBBA-5B9A-4ED3-9FFF-AEF3A29EC4BC}" type="presParOf" srcId="{CC274A5B-AE1A-4048-BE7D-B57B0725012C}" destId="{CDCE6F6A-6CBB-42E8-9434-1677ED845F31}" srcOrd="0" destOrd="0" presId="urn:microsoft.com/office/officeart/2005/8/layout/hierarchy1"/>
    <dgm:cxn modelId="{B3AD5CE4-E613-43CE-8C41-64748D81C6AD}" type="presParOf" srcId="{CDCE6F6A-6CBB-42E8-9434-1677ED845F31}" destId="{36B29CB7-2FB3-4DC1-A3CB-444BAE0CAE91}" srcOrd="0" destOrd="0" presId="urn:microsoft.com/office/officeart/2005/8/layout/hierarchy1"/>
    <dgm:cxn modelId="{83D8E113-60B3-4F6F-B09E-E313BC7F6351}" type="presParOf" srcId="{CDCE6F6A-6CBB-42E8-9434-1677ED845F31}" destId="{26952E12-774D-44B2-87C9-207696830A8C}" srcOrd="1" destOrd="0" presId="urn:microsoft.com/office/officeart/2005/8/layout/hierarchy1"/>
    <dgm:cxn modelId="{C53AB60B-14E5-4BF3-9042-936003AC36E4}" type="presParOf" srcId="{CC274A5B-AE1A-4048-BE7D-B57B0725012C}" destId="{F52BC70D-F13F-448F-8DFC-D77D8842D68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EBD5149-A32B-47AD-9E42-FD841DAA4AC2}" type="datetimeFigureOut">
              <a:rPr lang="ar-SA" smtClean="0"/>
              <a:pPr/>
              <a:t>01/01/38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0C43F94-C8DF-4B21-B405-A7088C4EE59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2273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T:</a:t>
            </a:r>
            <a:r>
              <a:rPr lang="en-US" baseline="0" dirty="0" smtClean="0"/>
              <a:t> </a:t>
            </a:r>
            <a:r>
              <a:rPr lang="ar-SA" baseline="0" dirty="0" smtClean="0"/>
              <a:t>في الوحدة الزمنية الواحدة، كم مقدار </a:t>
            </a:r>
            <a:r>
              <a:rPr lang="ar-SA" baseline="0" dirty="0" err="1" smtClean="0"/>
              <a:t>الداتا</a:t>
            </a:r>
            <a:r>
              <a:rPr lang="ar-SA" baseline="0" dirty="0" smtClean="0"/>
              <a:t> التي تحملها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43F94-C8DF-4B21-B405-A7088C4EE595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084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677775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43F94-C8DF-4B21-B405-A7088C4EE595}" type="slidenum">
              <a:rPr lang="ar-SA" smtClean="0"/>
              <a:pPr/>
              <a:t>48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1963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380D-F390-489D-9E99-9582949E4DC2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4C0A-68CA-454B-96C1-E8C89CFC4A03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E31B-0402-4630-9D82-5BB680F31C7E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94F4-4E42-4538-AD81-D46A51B2E7E1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7526-4AF2-4125-B797-9BE039E45E9D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7D2C-6711-442A-9E10-0CAF93AAAE28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0BBD5-4D58-41B9-A426-0174D33490B9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9BDF-733E-4337-AA7C-374835BA7759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AA3DD-AF5D-43DB-AAD2-7E57CA6C7C78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572-ADB2-43C4-B6EB-77625637B7A3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33244-3162-48AA-90A9-61188B257E02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AAAF-9C54-4DCA-A256-607526431B11}" type="datetime1">
              <a:rPr lang="ar-SA" smtClean="0"/>
              <a:pPr/>
              <a:t>01/01/38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392F0-E7A8-4BD3-A7E4-C9D068C43FB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851648" cy="3733800"/>
          </a:xfrm>
        </p:spPr>
        <p:txBody>
          <a:bodyPr>
            <a:normAutofit fontScale="90000"/>
          </a:bodyPr>
          <a:lstStyle/>
          <a:p>
            <a:pPr algn="ctr"/>
            <a:r>
              <a:rPr lang="en-AU" sz="3100" dirty="0" smtClean="0"/>
              <a:t>CT 1502</a:t>
            </a:r>
            <a:br>
              <a:rPr lang="en-AU" sz="3100" dirty="0" smtClean="0"/>
            </a:br>
            <a:r>
              <a:rPr lang="en-AU" sz="3100" dirty="0" smtClean="0"/>
              <a:t>Planning and Design of Communication Networks</a:t>
            </a:r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Circuit Switching Networks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mtClean="0"/>
              <a:t/>
            </a:r>
            <a:br>
              <a:rPr lang="en-AU" smtClean="0"/>
            </a:br>
            <a:r>
              <a:rPr lang="en-AU" smtClean="0"/>
              <a:t>Lecture 2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105400"/>
            <a:ext cx="7854696" cy="175260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Nada Al </a:t>
            </a:r>
            <a:r>
              <a:rPr lang="en-US" dirty="0" err="1" smtClean="0"/>
              <a:t>Dosary</a:t>
            </a:r>
            <a:endParaRPr lang="en-US" dirty="0" smtClean="0"/>
          </a:p>
          <a:p>
            <a:pPr algn="ctr"/>
            <a:r>
              <a:rPr lang="en-US" dirty="0" smtClean="0"/>
              <a:t>Aldosary.na@gmail.com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Frequency Division Multiplexer(FDM)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620000" cy="320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304800" y="1752600"/>
            <a:ext cx="457200" cy="381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838200" y="5105400"/>
            <a:ext cx="73152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circuit switch bundles (multiplexes) multiple voice calls on a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high bandwidth link</a:t>
            </a:r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Example </a:t>
            </a:r>
            <a:r>
              <a:rPr lang="en-US" sz="3600" dirty="0" smtClean="0"/>
              <a:t>(Frequency Division Multiplexer)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179320"/>
          </a:xfrm>
        </p:spPr>
        <p:txBody>
          <a:bodyPr>
            <a:normAutofit lnSpcReduction="10000"/>
          </a:bodyPr>
          <a:lstStyle/>
          <a:p>
            <a:pPr algn="l" rtl="0">
              <a:spcBef>
                <a:spcPct val="50000"/>
              </a:spcBef>
              <a:buClr>
                <a:srgbClr val="660066"/>
              </a:buClr>
              <a:buSzTx/>
              <a:buFontTx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Five channels, each with a 100-KHz bandwidth, are to be multiplexed together. What is the minimum bandwidth of the link if there is a need for a guard band of 10 KHz between the channels to prevent interference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4" name="TextBox 3"/>
          <p:cNvSpPr txBox="1"/>
          <p:nvPr/>
        </p:nvSpPr>
        <p:spPr>
          <a:xfrm>
            <a:off x="533400" y="3962401"/>
            <a:ext cx="8077200" cy="29238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Answer :</a:t>
            </a:r>
          </a:p>
          <a:p>
            <a:pPr algn="l" rtl="0">
              <a:spcBef>
                <a:spcPct val="0"/>
              </a:spcBef>
              <a:buClr>
                <a:srgbClr val="660066"/>
              </a:buClr>
              <a:buSzTx/>
              <a:buFontTx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For five channels, we need at least four guard bands. This means that the required bandwidth is at least </a:t>
            </a:r>
          </a:p>
          <a:p>
            <a:pPr algn="l" rtl="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    N=F/f   =&gt;  F= N . f</a:t>
            </a:r>
          </a:p>
          <a:p>
            <a:pPr algn="l" rtl="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      </a:t>
            </a:r>
          </a:p>
          <a:p>
            <a:pPr algn="l" rtl="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         5 x 100 + 4 x 10 = 540 KHz, </a:t>
            </a:r>
          </a:p>
          <a:p>
            <a:pPr algn="l" rtl="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    as shown next slide</a:t>
            </a:r>
          </a:p>
          <a:p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Example </a:t>
            </a:r>
            <a:r>
              <a:rPr lang="en-US" sz="3600" dirty="0" smtClean="0"/>
              <a:t>(Frequency Division Multiplexer)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38200" y="2382838"/>
            <a:ext cx="7772400" cy="331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Principles of Fixed Division: </a:t>
            </a:r>
            <a:r>
              <a:rPr lang="en-US" b="1" i="1" dirty="0" smtClean="0"/>
              <a:t>Time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2" indent="-274320" algn="l" rtl="0">
              <a:buClr>
                <a:schemeClr val="accent3"/>
              </a:buClr>
              <a:buSzPct val="9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Time Division Multiplexing(TDM):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is a digital process that allows several connections to share the high bandwidth of a link .Each connection occupies(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يشغل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a portion of time in the link</a:t>
            </a: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48640" lvl="3" indent="-274320" algn="l" rtl="0">
              <a:buSzPct val="95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multiplexing in time simply means transmitting an item from one source, then transmitting an item from another source, and so on</a:t>
            </a:r>
          </a:p>
          <a:p>
            <a:pPr marL="548640" lvl="3" indent="-274320" algn="l" rtl="0">
              <a:buSzPct val="95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TDM is a digital multiplexing technique for combining several low-rate channels into one high-rate one</a:t>
            </a:r>
            <a:r>
              <a:rPr lang="en-US" sz="2400" dirty="0" smtClean="0"/>
              <a:t>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Principles of Fixed Division: </a:t>
            </a:r>
            <a:r>
              <a:rPr lang="en-US" b="1" i="1" dirty="0" smtClean="0"/>
              <a:t>Time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48640" lvl="3" indent="-274320" algn="ctr" rtl="0">
              <a:buSzPct val="95000"/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548640" lvl="3" indent="-274320" algn="ctr" rtl="0">
              <a:buSzPct val="95000"/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548640" lvl="3" indent="-274320" algn="ctr" rtl="0">
              <a:buSzPct val="95000"/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548640" lvl="3" indent="-274320" algn="ctr" rtl="0">
              <a:buSzPct val="95000"/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548640" lvl="3" indent="-274320" algn="ctr" rtl="0">
              <a:buSzPct val="95000"/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548640" lvl="3" indent="-274320" algn="ctr" rtl="0">
              <a:buSzPct val="95000"/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N = T / s</a:t>
            </a:r>
          </a:p>
          <a:p>
            <a:pPr marL="548640" lvl="3" indent="-274320" algn="ctr" rtl="0">
              <a:buSzPct val="95000"/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1206500" lvl="3" indent="-273050" algn="l" rtl="0">
              <a:buSzPct val="95000"/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N: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number of  sub-channel</a:t>
            </a:r>
          </a:p>
          <a:p>
            <a:pPr marL="1206500" lvl="3" indent="-273050" algn="l" rtl="0">
              <a:buSzPct val="95000"/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T: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time frame of shared </a:t>
            </a:r>
          </a:p>
          <a:p>
            <a:pPr marL="1206500" lvl="3" indent="-273050" algn="l" rtl="0">
              <a:buSzPct val="95000"/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medium(channel)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1206500" lvl="3" indent="-273050" algn="l" rtl="0">
              <a:buSzPct val="95000"/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time slots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14</a:t>
            </a:fld>
            <a:endParaRPr lang="ar-SA"/>
          </a:p>
        </p:txBody>
      </p:sp>
      <p:grpSp>
        <p:nvGrpSpPr>
          <p:cNvPr id="5" name="Group 4"/>
          <p:cNvGrpSpPr/>
          <p:nvPr/>
        </p:nvGrpSpPr>
        <p:grpSpPr>
          <a:xfrm>
            <a:off x="2819400" y="1981200"/>
            <a:ext cx="3048000" cy="1905000"/>
            <a:chOff x="5410200" y="4495800"/>
            <a:chExt cx="3048000" cy="19050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5562600" y="4495800"/>
              <a:ext cx="2895600" cy="0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5562600" y="6096000"/>
              <a:ext cx="2895600" cy="0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410200" y="4572000"/>
              <a:ext cx="430887" cy="1828800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en-US" sz="1600" dirty="0" smtClean="0">
                  <a:solidFill>
                    <a:srgbClr val="0070C0"/>
                  </a:solidFill>
                </a:rPr>
                <a:t>Shared channel</a:t>
              </a:r>
              <a:endParaRPr lang="ar-SA" sz="1600" dirty="0">
                <a:solidFill>
                  <a:srgbClr val="0070C0"/>
                </a:solidFill>
              </a:endParaRPr>
            </a:p>
          </p:txBody>
        </p:sp>
        <p:grpSp>
          <p:nvGrpSpPr>
            <p:cNvPr id="9" name="Group 13"/>
            <p:cNvGrpSpPr/>
            <p:nvPr/>
          </p:nvGrpSpPr>
          <p:grpSpPr>
            <a:xfrm rot="16200000">
              <a:off x="7315200" y="4953000"/>
              <a:ext cx="1447800" cy="685800"/>
              <a:chOff x="5867400" y="4648200"/>
              <a:chExt cx="2438400" cy="30480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5867400" y="4648200"/>
                <a:ext cx="24384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5867400" y="4953000"/>
                <a:ext cx="24384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 rot="5400000">
              <a:off x="5404366" y="5187434"/>
              <a:ext cx="1600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dirty="0" smtClean="0"/>
                <a:t>Sub-channel</a:t>
              </a:r>
              <a:endParaRPr lang="ar-SA" dirty="0"/>
            </a:p>
          </p:txBody>
        </p:sp>
        <p:sp>
          <p:nvSpPr>
            <p:cNvPr id="11" name="TextBox 10"/>
            <p:cNvSpPr txBox="1"/>
            <p:nvPr/>
          </p:nvSpPr>
          <p:spPr>
            <a:xfrm rot="5400000">
              <a:off x="7347466" y="5225534"/>
              <a:ext cx="15240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dirty="0" smtClean="0"/>
                <a:t>Sub-channel</a:t>
              </a:r>
              <a:endParaRPr lang="ar-SA" dirty="0"/>
            </a:p>
          </p:txBody>
        </p:sp>
        <p:sp>
          <p:nvSpPr>
            <p:cNvPr id="12" name="TextBox 11"/>
            <p:cNvSpPr txBox="1"/>
            <p:nvPr/>
          </p:nvSpPr>
          <p:spPr>
            <a:xfrm rot="5400000">
              <a:off x="6353949" y="5152251"/>
              <a:ext cx="152983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dirty="0" smtClean="0"/>
                <a:t>Sub-channel</a:t>
              </a:r>
              <a:endParaRPr lang="ar-SA" dirty="0"/>
            </a:p>
          </p:txBody>
        </p:sp>
        <p:grpSp>
          <p:nvGrpSpPr>
            <p:cNvPr id="13" name="Group 19"/>
            <p:cNvGrpSpPr/>
            <p:nvPr/>
          </p:nvGrpSpPr>
          <p:grpSpPr>
            <a:xfrm rot="16200000">
              <a:off x="6400800" y="4953000"/>
              <a:ext cx="1447800" cy="685800"/>
              <a:chOff x="5867400" y="4648200"/>
              <a:chExt cx="2438400" cy="30480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5867400" y="4648200"/>
                <a:ext cx="24384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5867400" y="4953000"/>
                <a:ext cx="24384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22"/>
            <p:cNvGrpSpPr/>
            <p:nvPr/>
          </p:nvGrpSpPr>
          <p:grpSpPr>
            <a:xfrm rot="16200000">
              <a:off x="5486400" y="4953000"/>
              <a:ext cx="1447800" cy="685800"/>
              <a:chOff x="5867400" y="4648200"/>
              <a:chExt cx="2438400" cy="3048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5867400" y="4648200"/>
                <a:ext cx="24384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867400" y="4953000"/>
                <a:ext cx="24384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Time</a:t>
            </a:r>
            <a:r>
              <a:rPr lang="en-US" dirty="0" smtClean="0"/>
              <a:t> </a:t>
            </a:r>
            <a:r>
              <a:rPr lang="en-US" b="1" dirty="0" smtClean="0"/>
              <a:t>Division Multiplexer(TDM)</a:t>
            </a:r>
            <a:endParaRPr lang="ar-SA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19275" y="2377281"/>
            <a:ext cx="55054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Time</a:t>
            </a:r>
            <a:r>
              <a:rPr lang="en-US" dirty="0" smtClean="0"/>
              <a:t> </a:t>
            </a:r>
            <a:r>
              <a:rPr lang="en-US" b="1" dirty="0" smtClean="0"/>
              <a:t>Division Multiplexer(TDM)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447800"/>
          </a:xfrm>
        </p:spPr>
        <p:txBody>
          <a:bodyPr>
            <a:normAutofit fontScale="70000" lnSpcReduction="2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Time is divided into frames of fixed length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Each frame has a fixed number of constant-sized “slots”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Each circuit obtains one or more “slots” per frame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16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828800"/>
            <a:ext cx="66770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Time</a:t>
            </a:r>
            <a:r>
              <a:rPr lang="en-US" dirty="0" smtClean="0"/>
              <a:t> </a:t>
            </a:r>
            <a:r>
              <a:rPr lang="en-US" b="1" dirty="0" smtClean="0"/>
              <a:t>Division Multiplexer(TDM)</a:t>
            </a:r>
            <a:endParaRPr lang="ar-SA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17</a:t>
            </a:fld>
            <a:endParaRPr lang="ar-SA"/>
          </a:p>
        </p:txBody>
      </p:sp>
      <p:grpSp>
        <p:nvGrpSpPr>
          <p:cNvPr id="32" name="Group 31"/>
          <p:cNvGrpSpPr/>
          <p:nvPr/>
        </p:nvGrpSpPr>
        <p:grpSpPr>
          <a:xfrm>
            <a:off x="2743200" y="3048000"/>
            <a:ext cx="3962400" cy="1905000"/>
            <a:chOff x="2133600" y="2667000"/>
            <a:chExt cx="4572000" cy="1905000"/>
          </a:xfrm>
        </p:grpSpPr>
        <p:sp>
          <p:nvSpPr>
            <p:cNvPr id="4" name="Rectangle 3"/>
            <p:cNvSpPr/>
            <p:nvPr/>
          </p:nvSpPr>
          <p:spPr>
            <a:xfrm>
              <a:off x="2209800" y="2667000"/>
              <a:ext cx="4419600" cy="1905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133600" y="3276600"/>
              <a:ext cx="4495800" cy="0"/>
            </a:xfrm>
            <a:prstGeom prst="line">
              <a:avLst/>
            </a:prstGeom>
            <a:ln w="571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209800" y="4038600"/>
              <a:ext cx="4495800" cy="0"/>
            </a:xfrm>
            <a:prstGeom prst="line">
              <a:avLst/>
            </a:prstGeom>
            <a:ln w="571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990600" y="2362200"/>
            <a:ext cx="990600" cy="609600"/>
            <a:chOff x="609600" y="2362200"/>
            <a:chExt cx="990600" cy="609600"/>
          </a:xfrm>
        </p:grpSpPr>
        <p:sp>
          <p:nvSpPr>
            <p:cNvPr id="14" name="Oval 13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5" name="Oval 14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90600" y="3124200"/>
            <a:ext cx="990600" cy="609600"/>
            <a:chOff x="609600" y="2362200"/>
            <a:chExt cx="990600" cy="609600"/>
          </a:xfrm>
        </p:grpSpPr>
        <p:sp>
          <p:nvSpPr>
            <p:cNvPr id="18" name="Oval 17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9" name="Oval 18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90600" y="3962400"/>
            <a:ext cx="990600" cy="609600"/>
            <a:chOff x="609600" y="2362200"/>
            <a:chExt cx="990600" cy="609600"/>
          </a:xfrm>
        </p:grpSpPr>
        <p:sp>
          <p:nvSpPr>
            <p:cNvPr id="23" name="Oval 22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4" name="Oval 23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90600" y="4800600"/>
            <a:ext cx="990600" cy="609600"/>
            <a:chOff x="609600" y="2362200"/>
            <a:chExt cx="990600" cy="609600"/>
          </a:xfrm>
        </p:grpSpPr>
        <p:sp>
          <p:nvSpPr>
            <p:cNvPr id="28" name="Oval 27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9" name="Oval 28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90600" y="1676400"/>
            <a:ext cx="990600" cy="609600"/>
            <a:chOff x="609600" y="2362200"/>
            <a:chExt cx="990600" cy="609600"/>
          </a:xfrm>
        </p:grpSpPr>
        <p:sp>
          <p:nvSpPr>
            <p:cNvPr id="34" name="Oval 33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Oval 34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14400" y="5715000"/>
            <a:ext cx="990600" cy="609600"/>
            <a:chOff x="609600" y="2362200"/>
            <a:chExt cx="990600" cy="609600"/>
          </a:xfrm>
        </p:grpSpPr>
        <p:sp>
          <p:nvSpPr>
            <p:cNvPr id="39" name="Oval 38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0" name="Oval 39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514600" y="1371600"/>
            <a:ext cx="41910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3399"/>
                </a:solidFill>
              </a:rPr>
              <a:t> Can all cars move</a:t>
            </a:r>
          </a:p>
          <a:p>
            <a:pPr algn="l" rtl="0"/>
            <a:r>
              <a:rPr lang="en-US" sz="3200" b="1" dirty="0" smtClean="0">
                <a:solidFill>
                  <a:srgbClr val="FF3399"/>
                </a:solidFill>
              </a:rPr>
              <a:t> at the same time?</a:t>
            </a:r>
            <a:endParaRPr lang="ar-SA" sz="32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Time</a:t>
            </a:r>
            <a:r>
              <a:rPr lang="en-US" dirty="0" smtClean="0"/>
              <a:t> </a:t>
            </a:r>
            <a:r>
              <a:rPr lang="en-US" b="1" dirty="0" smtClean="0"/>
              <a:t>Division Multiplexer(TDM)</a:t>
            </a:r>
            <a:endParaRPr lang="ar-SA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18</a:t>
            </a:fld>
            <a:endParaRPr lang="ar-SA"/>
          </a:p>
        </p:txBody>
      </p:sp>
      <p:grpSp>
        <p:nvGrpSpPr>
          <p:cNvPr id="4" name="Group 3"/>
          <p:cNvGrpSpPr/>
          <p:nvPr/>
        </p:nvGrpSpPr>
        <p:grpSpPr>
          <a:xfrm>
            <a:off x="2514600" y="2667000"/>
            <a:ext cx="3962400" cy="2057400"/>
            <a:chOff x="2133600" y="2667000"/>
            <a:chExt cx="4572000" cy="1905000"/>
          </a:xfrm>
        </p:grpSpPr>
        <p:sp>
          <p:nvSpPr>
            <p:cNvPr id="5" name="Rectangle 4"/>
            <p:cNvSpPr/>
            <p:nvPr/>
          </p:nvSpPr>
          <p:spPr>
            <a:xfrm>
              <a:off x="2209800" y="2667000"/>
              <a:ext cx="4419600" cy="1905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133600" y="3276600"/>
              <a:ext cx="4495800" cy="0"/>
            </a:xfrm>
            <a:prstGeom prst="line">
              <a:avLst/>
            </a:prstGeom>
            <a:ln w="571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209800" y="4038600"/>
              <a:ext cx="4495800" cy="0"/>
            </a:xfrm>
            <a:prstGeom prst="line">
              <a:avLst/>
            </a:prstGeom>
            <a:ln w="571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990600" y="2362200"/>
            <a:ext cx="990600" cy="609600"/>
            <a:chOff x="609600" y="2362200"/>
            <a:chExt cx="990600" cy="609600"/>
          </a:xfrm>
        </p:grpSpPr>
        <p:sp>
          <p:nvSpPr>
            <p:cNvPr id="9" name="Oval 8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" name="Oval 9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90600" y="3124200"/>
            <a:ext cx="990600" cy="609600"/>
            <a:chOff x="609600" y="2362200"/>
            <a:chExt cx="990600" cy="609600"/>
          </a:xfrm>
        </p:grpSpPr>
        <p:sp>
          <p:nvSpPr>
            <p:cNvPr id="14" name="Oval 13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5" name="Oval 14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590800" y="2667000"/>
            <a:ext cx="990600" cy="609600"/>
            <a:chOff x="609600" y="2362200"/>
            <a:chExt cx="990600" cy="609600"/>
          </a:xfrm>
        </p:grpSpPr>
        <p:sp>
          <p:nvSpPr>
            <p:cNvPr id="19" name="Oval 18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0" name="Oval 19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590800" y="3352800"/>
            <a:ext cx="990600" cy="609600"/>
            <a:chOff x="609600" y="2362200"/>
            <a:chExt cx="990600" cy="609600"/>
          </a:xfrm>
        </p:grpSpPr>
        <p:sp>
          <p:nvSpPr>
            <p:cNvPr id="24" name="Oval 23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5" name="Oval 24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90600" y="1676400"/>
            <a:ext cx="990600" cy="609600"/>
            <a:chOff x="609600" y="2362200"/>
            <a:chExt cx="990600" cy="609600"/>
          </a:xfrm>
        </p:grpSpPr>
        <p:sp>
          <p:nvSpPr>
            <p:cNvPr id="29" name="Oval 28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0" name="Oval 29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590800" y="4038600"/>
            <a:ext cx="990600" cy="609600"/>
            <a:chOff x="609600" y="2362200"/>
            <a:chExt cx="990600" cy="609600"/>
          </a:xfrm>
        </p:grpSpPr>
        <p:sp>
          <p:nvSpPr>
            <p:cNvPr id="34" name="Oval 33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Oval 34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Time</a:t>
            </a:r>
            <a:r>
              <a:rPr lang="en-US" dirty="0" smtClean="0"/>
              <a:t> </a:t>
            </a:r>
            <a:r>
              <a:rPr lang="en-US" b="1" dirty="0" smtClean="0"/>
              <a:t>Division Multiplexer</a:t>
            </a:r>
            <a:endParaRPr lang="ar-SA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19</a:t>
            </a:fld>
            <a:endParaRPr lang="ar-SA"/>
          </a:p>
        </p:txBody>
      </p:sp>
      <p:grpSp>
        <p:nvGrpSpPr>
          <p:cNvPr id="4" name="Group 3"/>
          <p:cNvGrpSpPr/>
          <p:nvPr/>
        </p:nvGrpSpPr>
        <p:grpSpPr>
          <a:xfrm>
            <a:off x="2514600" y="2743200"/>
            <a:ext cx="3962400" cy="2057400"/>
            <a:chOff x="2133600" y="2667000"/>
            <a:chExt cx="4572000" cy="1905000"/>
          </a:xfrm>
        </p:grpSpPr>
        <p:sp>
          <p:nvSpPr>
            <p:cNvPr id="5" name="Rectangle 4"/>
            <p:cNvSpPr/>
            <p:nvPr/>
          </p:nvSpPr>
          <p:spPr>
            <a:xfrm>
              <a:off x="2209800" y="2667000"/>
              <a:ext cx="4419600" cy="1905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133600" y="3276600"/>
              <a:ext cx="4495800" cy="0"/>
            </a:xfrm>
            <a:prstGeom prst="line">
              <a:avLst/>
            </a:prstGeom>
            <a:ln w="571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209800" y="4038600"/>
              <a:ext cx="4495800" cy="0"/>
            </a:xfrm>
            <a:prstGeom prst="line">
              <a:avLst/>
            </a:prstGeom>
            <a:ln w="571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2590800" y="3429000"/>
            <a:ext cx="990600" cy="609600"/>
            <a:chOff x="609600" y="2362200"/>
            <a:chExt cx="990600" cy="609600"/>
          </a:xfrm>
        </p:grpSpPr>
        <p:sp>
          <p:nvSpPr>
            <p:cNvPr id="9" name="Oval 8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" name="Oval 9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590800" y="4114800"/>
            <a:ext cx="990600" cy="609600"/>
            <a:chOff x="609600" y="2362200"/>
            <a:chExt cx="990600" cy="609600"/>
          </a:xfrm>
        </p:grpSpPr>
        <p:sp>
          <p:nvSpPr>
            <p:cNvPr id="14" name="Oval 13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5" name="Oval 14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572000" y="2743200"/>
            <a:ext cx="990600" cy="609600"/>
            <a:chOff x="609600" y="2362200"/>
            <a:chExt cx="990600" cy="609600"/>
          </a:xfrm>
        </p:grpSpPr>
        <p:sp>
          <p:nvSpPr>
            <p:cNvPr id="19" name="Oval 18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0" name="Oval 19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3429000"/>
            <a:ext cx="990600" cy="609600"/>
            <a:chOff x="609600" y="2362200"/>
            <a:chExt cx="990600" cy="609600"/>
          </a:xfrm>
        </p:grpSpPr>
        <p:sp>
          <p:nvSpPr>
            <p:cNvPr id="24" name="Oval 23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5" name="Oval 24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590800" y="2743200"/>
            <a:ext cx="990600" cy="609600"/>
            <a:chOff x="609600" y="2362200"/>
            <a:chExt cx="990600" cy="609600"/>
          </a:xfrm>
        </p:grpSpPr>
        <p:sp>
          <p:nvSpPr>
            <p:cNvPr id="29" name="Oval 28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0" name="Oval 29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572000" y="4114800"/>
            <a:ext cx="990600" cy="609600"/>
            <a:chOff x="609600" y="2362200"/>
            <a:chExt cx="990600" cy="609600"/>
          </a:xfrm>
        </p:grpSpPr>
        <p:sp>
          <p:nvSpPr>
            <p:cNvPr id="34" name="Oval 33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Oval 34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20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Circuit Switching Principles and Benefits </a:t>
            </a:r>
          </a:p>
          <a:p>
            <a:pPr algn="l" rtl="0">
              <a:lnSpc>
                <a:spcPct val="20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Principles of Sharing </a:t>
            </a:r>
          </a:p>
          <a:p>
            <a:pPr algn="l" rtl="0">
              <a:lnSpc>
                <a:spcPct val="20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Circuit Switching Networks Architecture </a:t>
            </a:r>
          </a:p>
          <a:p>
            <a:pPr algn="l" rtl="0">
              <a:lnSpc>
                <a:spcPct val="20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Analysis of circuit switching network</a:t>
            </a:r>
          </a:p>
          <a:p>
            <a:pPr algn="l" rtl="0">
              <a:lnSpc>
                <a:spcPct val="20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Examples</a:t>
            </a:r>
            <a:endParaRPr lang="ar-SA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Time</a:t>
            </a:r>
            <a:r>
              <a:rPr lang="en-US" dirty="0" smtClean="0"/>
              <a:t> </a:t>
            </a:r>
            <a:r>
              <a:rPr lang="en-US" b="1" dirty="0" smtClean="0"/>
              <a:t>Division Multiplexer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20</a:t>
            </a:fld>
            <a:endParaRPr lang="ar-SA"/>
          </a:p>
        </p:txBody>
      </p:sp>
      <p:grpSp>
        <p:nvGrpSpPr>
          <p:cNvPr id="4" name="Group 3"/>
          <p:cNvGrpSpPr/>
          <p:nvPr/>
        </p:nvGrpSpPr>
        <p:grpSpPr>
          <a:xfrm>
            <a:off x="2514600" y="2743200"/>
            <a:ext cx="3962400" cy="1905000"/>
            <a:chOff x="2133600" y="2667000"/>
            <a:chExt cx="4572000" cy="1905000"/>
          </a:xfrm>
        </p:grpSpPr>
        <p:sp>
          <p:nvSpPr>
            <p:cNvPr id="5" name="Rectangle 4"/>
            <p:cNvSpPr/>
            <p:nvPr/>
          </p:nvSpPr>
          <p:spPr>
            <a:xfrm>
              <a:off x="2209800" y="2667000"/>
              <a:ext cx="4419600" cy="1905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133600" y="3276600"/>
              <a:ext cx="4495800" cy="0"/>
            </a:xfrm>
            <a:prstGeom prst="line">
              <a:avLst/>
            </a:prstGeom>
            <a:ln w="571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209800" y="4038600"/>
              <a:ext cx="4495800" cy="0"/>
            </a:xfrm>
            <a:prstGeom prst="line">
              <a:avLst/>
            </a:prstGeom>
            <a:ln w="571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7467600" y="5181600"/>
            <a:ext cx="990600" cy="609600"/>
            <a:chOff x="609600" y="2362200"/>
            <a:chExt cx="990600" cy="609600"/>
          </a:xfrm>
        </p:grpSpPr>
        <p:sp>
          <p:nvSpPr>
            <p:cNvPr id="9" name="Oval 8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" name="Oval 9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467600" y="5943600"/>
            <a:ext cx="990600" cy="609600"/>
            <a:chOff x="609600" y="2362200"/>
            <a:chExt cx="990600" cy="609600"/>
          </a:xfrm>
        </p:grpSpPr>
        <p:sp>
          <p:nvSpPr>
            <p:cNvPr id="14" name="Oval 13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5" name="Oval 14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91400" y="2667000"/>
            <a:ext cx="990600" cy="609600"/>
            <a:chOff x="609600" y="2362200"/>
            <a:chExt cx="990600" cy="609600"/>
          </a:xfrm>
        </p:grpSpPr>
        <p:sp>
          <p:nvSpPr>
            <p:cNvPr id="19" name="Oval 18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0" name="Oval 19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391400" y="3505200"/>
            <a:ext cx="990600" cy="609600"/>
            <a:chOff x="609600" y="2362200"/>
            <a:chExt cx="990600" cy="609600"/>
          </a:xfrm>
        </p:grpSpPr>
        <p:sp>
          <p:nvSpPr>
            <p:cNvPr id="24" name="Oval 23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5" name="Oval 24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391400" y="1981200"/>
            <a:ext cx="990600" cy="609600"/>
            <a:chOff x="609600" y="2362200"/>
            <a:chExt cx="990600" cy="609600"/>
          </a:xfrm>
        </p:grpSpPr>
        <p:sp>
          <p:nvSpPr>
            <p:cNvPr id="29" name="Oval 28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0" name="Oval 29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467600" y="4419600"/>
            <a:ext cx="990600" cy="609600"/>
            <a:chOff x="609600" y="2362200"/>
            <a:chExt cx="990600" cy="609600"/>
          </a:xfrm>
        </p:grpSpPr>
        <p:sp>
          <p:nvSpPr>
            <p:cNvPr id="34" name="Oval 33"/>
            <p:cNvSpPr/>
            <p:nvPr/>
          </p:nvSpPr>
          <p:spPr>
            <a:xfrm>
              <a:off x="7620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Oval 34"/>
            <p:cNvSpPr/>
            <p:nvPr/>
          </p:nvSpPr>
          <p:spPr>
            <a:xfrm>
              <a:off x="1219200" y="28194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09600" y="2362200"/>
              <a:ext cx="990600" cy="5334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14400" y="2362200"/>
              <a:ext cx="3810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Time</a:t>
            </a:r>
            <a:r>
              <a:rPr lang="en-US" dirty="0" smtClean="0"/>
              <a:t> </a:t>
            </a:r>
            <a:r>
              <a:rPr lang="en-US" b="1" dirty="0" smtClean="0"/>
              <a:t>Division Multiplexer(TDM)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Clr>
                <a:schemeClr val="bg2">
                  <a:lumMod val="50000"/>
                </a:schemeClr>
              </a:buCl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data flow(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تدفق البيانات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of each connection is divided into units(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وحدات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, and the link combines one unit of each connection to make a frame.</a:t>
            </a:r>
          </a:p>
          <a:p>
            <a:pPr algn="l" rtl="0">
              <a:buClr>
                <a:schemeClr val="bg2">
                  <a:lumMod val="50000"/>
                </a:schemeClr>
              </a:buClr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Clr>
                <a:schemeClr val="bg2">
                  <a:lumMod val="50000"/>
                </a:schemeClr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Clr>
                <a:schemeClr val="bg2">
                  <a:lumMod val="50000"/>
                </a:schemeClr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Clr>
                <a:schemeClr val="bg2">
                  <a:lumMod val="50000"/>
                </a:schemeClr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Clr>
                <a:schemeClr val="bg2">
                  <a:lumMod val="50000"/>
                </a:schemeClr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Clr>
                <a:schemeClr val="bg2">
                  <a:lumMod val="50000"/>
                </a:schemeClr>
              </a:buClr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Clr>
                <a:schemeClr val="bg2">
                  <a:lumMod val="50000"/>
                </a:schemeClr>
              </a:buClr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Clr>
                <a:schemeClr val="bg2">
                  <a:lumMod val="50000"/>
                </a:schemeClr>
              </a:buClr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Clr>
                <a:schemeClr val="bg2">
                  <a:lumMod val="50000"/>
                </a:schemeClr>
              </a:buCl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size of the unit can be 1 bit or several bits.</a:t>
            </a:r>
          </a:p>
          <a:p>
            <a:pPr algn="l" rtl="0">
              <a:buClr>
                <a:schemeClr val="bg2">
                  <a:lumMod val="50000"/>
                </a:schemeClr>
              </a:buCl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  n  input connections , a frame is organized into a minimum of n time slots (num of connections = num of slots)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2286000" y="3505200"/>
            <a:ext cx="20574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ounded Rectangle 6"/>
          <p:cNvSpPr/>
          <p:nvPr/>
        </p:nvSpPr>
        <p:spPr>
          <a:xfrm>
            <a:off x="2514600" y="3657600"/>
            <a:ext cx="304800" cy="914400"/>
          </a:xfrm>
          <a:prstGeom prst="roundRect">
            <a:avLst/>
          </a:prstGeom>
          <a:solidFill>
            <a:srgbClr val="FF81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ounded Rectangle 7"/>
          <p:cNvSpPr/>
          <p:nvPr/>
        </p:nvSpPr>
        <p:spPr>
          <a:xfrm>
            <a:off x="3810000" y="3657600"/>
            <a:ext cx="304800" cy="914400"/>
          </a:xfrm>
          <a:prstGeom prst="roundRect">
            <a:avLst/>
          </a:prstGeom>
          <a:solidFill>
            <a:srgbClr val="FF81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ounded Rectangle 8"/>
          <p:cNvSpPr/>
          <p:nvPr/>
        </p:nvSpPr>
        <p:spPr>
          <a:xfrm>
            <a:off x="3200400" y="3657600"/>
            <a:ext cx="304800" cy="914400"/>
          </a:xfrm>
          <a:prstGeom prst="roundRect">
            <a:avLst/>
          </a:prstGeom>
          <a:solidFill>
            <a:srgbClr val="FF81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2819400" y="4648200"/>
            <a:ext cx="914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frame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2165866" y="3930134"/>
            <a:ext cx="914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unit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851666" y="3930134"/>
            <a:ext cx="914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unit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3461266" y="3930134"/>
            <a:ext cx="914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unit</a:t>
            </a:r>
            <a:endParaRPr lang="ar-SA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971800" y="3505200"/>
            <a:ext cx="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657600" y="3505200"/>
            <a:ext cx="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86000" y="31242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slot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95600" y="31242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slot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81400" y="3124200"/>
            <a:ext cx="76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slot</a:t>
            </a: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Time</a:t>
            </a:r>
            <a:r>
              <a:rPr lang="en-US" dirty="0" smtClean="0"/>
              <a:t> </a:t>
            </a:r>
            <a:r>
              <a:rPr lang="en-US" b="1" dirty="0" smtClean="0"/>
              <a:t>Division Multiplexer(TDM)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Clr>
                <a:schemeClr val="bg2">
                  <a:lumMod val="50000"/>
                </a:schemeClr>
              </a:buClr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Note </a:t>
            </a:r>
          </a:p>
          <a:p>
            <a:pPr algn="l" rtl="0">
              <a:buClr>
                <a:schemeClr val="bg2">
                  <a:lumMod val="50000"/>
                </a:schemeClr>
              </a:buClr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In TDM , the data rate of the link that carries data from </a:t>
            </a:r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connections must be </a:t>
            </a:r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times the data rate of a connection to guarantee the flow of data.</a:t>
            </a:r>
          </a:p>
          <a:p>
            <a:pPr algn="l" rtl="0">
              <a:buClr>
                <a:schemeClr val="bg2">
                  <a:lumMod val="50000"/>
                </a:schemeClr>
              </a:buClr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3810000" y="4572000"/>
            <a:ext cx="1219200" cy="1752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b="1" dirty="0" smtClean="0"/>
              <a:t>Multiplexer</a:t>
            </a:r>
            <a:endParaRPr lang="ar-SA" sz="1400" b="1" dirty="0"/>
          </a:p>
        </p:txBody>
      </p:sp>
      <p:sp>
        <p:nvSpPr>
          <p:cNvPr id="8" name="Rectangle 7"/>
          <p:cNvSpPr/>
          <p:nvPr/>
        </p:nvSpPr>
        <p:spPr>
          <a:xfrm>
            <a:off x="5029200" y="5486400"/>
            <a:ext cx="12192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590800" y="4876800"/>
            <a:ext cx="12192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2590800" y="5105400"/>
            <a:ext cx="12192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2590800" y="5410200"/>
            <a:ext cx="12192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2590800" y="6172200"/>
            <a:ext cx="12192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TextBox 14"/>
          <p:cNvSpPr txBox="1"/>
          <p:nvPr/>
        </p:nvSpPr>
        <p:spPr>
          <a:xfrm>
            <a:off x="2438400" y="4114800"/>
            <a:ext cx="13716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N</a:t>
            </a:r>
          </a:p>
          <a:p>
            <a:pPr algn="ctr"/>
            <a:r>
              <a:rPr lang="en-US" dirty="0" smtClean="0"/>
              <a:t>channels</a:t>
            </a:r>
            <a:endParaRPr lang="ar-SA" dirty="0"/>
          </a:p>
        </p:txBody>
      </p:sp>
      <p:sp>
        <p:nvSpPr>
          <p:cNvPr id="16" name="TextBox 15"/>
          <p:cNvSpPr txBox="1"/>
          <p:nvPr/>
        </p:nvSpPr>
        <p:spPr>
          <a:xfrm>
            <a:off x="5105400" y="4800600"/>
            <a:ext cx="1219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Shared</a:t>
            </a:r>
          </a:p>
          <a:p>
            <a:pPr algn="ctr"/>
            <a:r>
              <a:rPr lang="en-US" dirty="0" smtClean="0"/>
              <a:t>channel</a:t>
            </a:r>
            <a:endParaRPr lang="ar-SA" dirty="0"/>
          </a:p>
        </p:txBody>
      </p:sp>
      <p:cxnSp>
        <p:nvCxnSpPr>
          <p:cNvPr id="18" name="Straight Connector 17"/>
          <p:cNvCxnSpPr>
            <a:stCxn id="13" idx="2"/>
            <a:endCxn id="14" idx="0"/>
          </p:cNvCxnSpPr>
          <p:nvPr/>
        </p:nvCxnSpPr>
        <p:spPr>
          <a:xfrm>
            <a:off x="3200400" y="5455919"/>
            <a:ext cx="0" cy="716281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981200" y="4724400"/>
            <a:ext cx="457200" cy="18774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 smtClean="0"/>
              <a:t>R1</a:t>
            </a:r>
          </a:p>
          <a:p>
            <a:r>
              <a:rPr lang="en-US" sz="1400" dirty="0" smtClean="0"/>
              <a:t>R2</a:t>
            </a:r>
          </a:p>
          <a:p>
            <a:r>
              <a:rPr lang="en-US" sz="1400" dirty="0" smtClean="0"/>
              <a:t>R3</a:t>
            </a:r>
          </a:p>
          <a:p>
            <a:r>
              <a:rPr lang="en-US" sz="1400" dirty="0" smtClean="0"/>
              <a:t>.</a:t>
            </a:r>
          </a:p>
          <a:p>
            <a:r>
              <a:rPr lang="en-US" sz="1400" dirty="0" smtClean="0"/>
              <a:t>.</a:t>
            </a:r>
            <a:endParaRPr lang="ar-SA" sz="1400" dirty="0" smtClean="0"/>
          </a:p>
          <a:p>
            <a:r>
              <a:rPr lang="en-US" sz="1400" dirty="0" smtClean="0"/>
              <a:t>.</a:t>
            </a:r>
          </a:p>
          <a:p>
            <a:r>
              <a:rPr lang="en-US" sz="1400" dirty="0" err="1" smtClean="0"/>
              <a:t>Rn</a:t>
            </a:r>
            <a:endParaRPr lang="en-US" sz="1400" dirty="0" smtClean="0"/>
          </a:p>
          <a:p>
            <a:endParaRPr lang="ar-SA" dirty="0"/>
          </a:p>
        </p:txBody>
      </p:sp>
      <p:sp>
        <p:nvSpPr>
          <p:cNvPr id="26" name="TextBox 25"/>
          <p:cNvSpPr txBox="1"/>
          <p:nvPr/>
        </p:nvSpPr>
        <p:spPr>
          <a:xfrm>
            <a:off x="6324600" y="5029200"/>
            <a:ext cx="21336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400" dirty="0" smtClean="0"/>
              <a:t>R1=R2=R3=…….=</a:t>
            </a:r>
            <a:r>
              <a:rPr lang="en-US" sz="1400" dirty="0" err="1" smtClean="0"/>
              <a:t>Rn</a:t>
            </a:r>
            <a:endParaRPr lang="en-US" sz="1400" dirty="0" smtClean="0"/>
          </a:p>
          <a:p>
            <a:pPr algn="l"/>
            <a:r>
              <a:rPr lang="en-US" sz="1400" dirty="0" smtClean="0"/>
              <a:t>R=  R1+R2+R2+…..+</a:t>
            </a:r>
            <a:r>
              <a:rPr lang="en-US" sz="1400" dirty="0" err="1" smtClean="0"/>
              <a:t>Rn</a:t>
            </a:r>
            <a:endParaRPr lang="en-US" sz="1400" dirty="0" smtClean="0"/>
          </a:p>
          <a:p>
            <a:pPr algn="l"/>
            <a:r>
              <a:rPr lang="en-US" sz="1400" dirty="0" smtClean="0"/>
              <a:t>R= n . R1</a:t>
            </a: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6.</a:t>
            </a:r>
            <a:fld id="{5D960934-6DC5-4EDB-ABB1-9934A13A69B6}" type="slidenum">
              <a:rPr lang="en-US"/>
              <a:pPr/>
              <a:t>23</a:t>
            </a:fld>
            <a:endParaRPr lang="en-US"/>
          </a:p>
        </p:txBody>
      </p:sp>
      <p:sp>
        <p:nvSpPr>
          <p:cNvPr id="25603" name="Line 2"/>
          <p:cNvSpPr>
            <a:spLocks noChangeShapeType="1"/>
          </p:cNvSpPr>
          <p:nvPr/>
        </p:nvSpPr>
        <p:spPr bwMode="auto">
          <a:xfrm>
            <a:off x="152400" y="533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5604" name="Line 3"/>
          <p:cNvSpPr>
            <a:spLocks noChangeShapeType="1"/>
          </p:cNvSpPr>
          <p:nvPr/>
        </p:nvSpPr>
        <p:spPr bwMode="auto">
          <a:xfrm>
            <a:off x="152400" y="1371600"/>
            <a:ext cx="87630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5606" name="Line 5"/>
          <p:cNvSpPr>
            <a:spLocks noChangeShapeType="1"/>
          </p:cNvSpPr>
          <p:nvPr/>
        </p:nvSpPr>
        <p:spPr bwMode="auto">
          <a:xfrm>
            <a:off x="152400" y="6248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pic>
        <p:nvPicPr>
          <p:cNvPr id="2560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97113"/>
            <a:ext cx="8153400" cy="303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Time</a:t>
            </a:r>
            <a:r>
              <a:rPr kumimoji="0" lang="en-US" sz="5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5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Division Multiplexer</a:t>
            </a:r>
            <a:endParaRPr kumimoji="0" lang="ar-SA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Time</a:t>
            </a:r>
            <a:r>
              <a:rPr lang="en-US" dirty="0" smtClean="0"/>
              <a:t> </a:t>
            </a:r>
            <a:r>
              <a:rPr lang="en-US" b="1" dirty="0" smtClean="0"/>
              <a:t>Division Multiplexer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12689"/>
            <a:ext cx="8229600" cy="3100985"/>
          </a:xfr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</a:t>
            </a:r>
            <a:r>
              <a:rPr lang="en-US" sz="2800" dirty="0" smtClean="0"/>
              <a:t>(Time Division Multiplexer)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/>
              <a:t>Four 1-Kbps connections are multiplexed together. A unit is 1 bit. </a:t>
            </a:r>
          </a:p>
          <a:p>
            <a:pPr algn="l" rtl="0"/>
            <a:r>
              <a:rPr lang="en-US" sz="2800" dirty="0" smtClean="0"/>
              <a:t>Find </a:t>
            </a:r>
          </a:p>
          <a:p>
            <a:pPr lvl="1" algn="l" rtl="0"/>
            <a:r>
              <a:rPr lang="en-US" dirty="0" smtClean="0"/>
              <a:t>(1) the duration of 1 bit before multiplexing </a:t>
            </a:r>
          </a:p>
          <a:p>
            <a:pPr lvl="1" algn="l" rtl="0"/>
            <a:r>
              <a:rPr lang="en-US" dirty="0" smtClean="0"/>
              <a:t>(2) the transmission rate of the link </a:t>
            </a:r>
          </a:p>
          <a:p>
            <a:pPr lvl="1" algn="l" rtl="0"/>
            <a:r>
              <a:rPr lang="en-US" dirty="0" smtClean="0"/>
              <a:t>(3) the duration of a time slot</a:t>
            </a:r>
          </a:p>
          <a:p>
            <a:pPr lvl="1" algn="l" rtl="0"/>
            <a:r>
              <a:rPr lang="en-US" dirty="0" smtClean="0"/>
              <a:t>(4) the duration of a frame</a:t>
            </a:r>
            <a:r>
              <a:rPr lang="en-US" sz="3000" dirty="0" smtClean="0"/>
              <a:t> 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Example </a:t>
            </a:r>
            <a:r>
              <a:rPr lang="en-US" sz="2800" dirty="0" smtClean="0"/>
              <a:t>(Time Division Multiplexer)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Answer: </a:t>
            </a:r>
          </a:p>
          <a:p>
            <a:pPr marL="627063" indent="-273050" algn="l" rtl="0">
              <a:lnSpc>
                <a:spcPct val="90000"/>
              </a:lnSpc>
              <a:buClr>
                <a:srgbClr val="660066"/>
              </a:buClr>
              <a:buNone/>
            </a:pPr>
            <a:r>
              <a:rPr lang="en-US" sz="2800" dirty="0" smtClean="0"/>
              <a:t>We can answer the questions as follows:</a:t>
            </a:r>
          </a:p>
          <a:p>
            <a:pPr marL="627063" indent="-273050" algn="l" rtl="0">
              <a:lnSpc>
                <a:spcPct val="90000"/>
              </a:lnSpc>
              <a:buClr>
                <a:srgbClr val="660066"/>
              </a:buClr>
              <a:buNone/>
            </a:pPr>
            <a:r>
              <a:rPr lang="en-US" sz="2800" dirty="0" smtClean="0"/>
              <a:t>1. The duration of 1 bit is 1/1 Kbps, or 0.001 s (1 ms).</a:t>
            </a:r>
          </a:p>
          <a:p>
            <a:pPr marL="627063" indent="-273050" algn="l" rtl="0">
              <a:lnSpc>
                <a:spcPct val="90000"/>
              </a:lnSpc>
              <a:buClr>
                <a:srgbClr val="660066"/>
              </a:buClr>
              <a:buNone/>
            </a:pPr>
            <a:r>
              <a:rPr lang="en-US" sz="2800" dirty="0" smtClean="0"/>
              <a:t>2. The rate of the link is 4 Kbps.</a:t>
            </a:r>
          </a:p>
          <a:p>
            <a:pPr marL="627063" indent="-273050" algn="l" rtl="0">
              <a:lnSpc>
                <a:spcPct val="90000"/>
              </a:lnSpc>
              <a:buClr>
                <a:srgbClr val="660066"/>
              </a:buClr>
              <a:buNone/>
            </a:pPr>
            <a:r>
              <a:rPr lang="en-US" sz="2800" dirty="0" smtClean="0"/>
              <a:t>3. The duration of each time slot 0.001/4 s or 25*10</a:t>
            </a:r>
            <a:r>
              <a:rPr lang="en-US" sz="2800" baseline="30000" dirty="0" smtClean="0"/>
              <a:t>-5</a:t>
            </a:r>
            <a:r>
              <a:rPr lang="en-US" sz="2800" dirty="0" smtClean="0"/>
              <a:t> s or 0.25 ms</a:t>
            </a:r>
          </a:p>
          <a:p>
            <a:pPr marL="627063" indent="-273050" algn="l" rtl="0">
              <a:lnSpc>
                <a:spcPct val="90000"/>
              </a:lnSpc>
              <a:buClr>
                <a:srgbClr val="660066"/>
              </a:buClr>
              <a:buNone/>
            </a:pPr>
            <a:r>
              <a:rPr lang="en-US" sz="2800" dirty="0" smtClean="0"/>
              <a:t>4. The duration of a frame 1 </a:t>
            </a:r>
            <a:r>
              <a:rPr lang="en-US" sz="2800" dirty="0" err="1" smtClean="0"/>
              <a:t>ms</a:t>
            </a:r>
            <a:r>
              <a:rPr lang="en-US" sz="3200" dirty="0" err="1" smtClean="0"/>
              <a:t>.</a:t>
            </a:r>
            <a:r>
              <a:rPr lang="en-US" sz="3200" dirty="0" smtClean="0"/>
              <a:t> 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pPr rtl="0"/>
            <a:r>
              <a:rPr lang="en-US" b="1" dirty="0" smtClean="0"/>
              <a:t>Dynamic Division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Dynamic division: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allow the user to use channel to transmit data only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when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he need to.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In fixed division multiplexer Number of users “X” is equal to number of channels “N”</a:t>
            </a: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                     X=N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In Dynamic division</a:t>
            </a:r>
          </a:p>
          <a:p>
            <a:pPr algn="l" rtl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                     X&gt;N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Dynamic Division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User request a channel(call)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Circuit switch reserve a sub-channel for that user to use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After user done, the same channel can be reserved for other user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In case all channels busy, and some user request one, the circuit switch “reject”(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رفض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the call, that refer as “congestion” 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اختناق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Division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29</a:t>
            </a:fld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052" t="47141" r="6158" b="9085"/>
          <a:stretch>
            <a:fillRect/>
          </a:stretch>
        </p:blipFill>
        <p:spPr bwMode="auto">
          <a:xfrm>
            <a:off x="572128" y="1524000"/>
            <a:ext cx="811467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/>
              <a:t>Circuit Switching Principles and Benefits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Principles of Sharing: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designing technical architecture that provides communications over wired and wireless channels between variety distance points in order to “share” resources.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Network engineering aims to design and develop these “sharing” ways  to achieve its objectives.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Number of congestions “rejects” should be limited for better performance and efficient usage.</a:t>
            </a:r>
          </a:p>
          <a:p>
            <a:pPr algn="l" rtl="0"/>
            <a:r>
              <a:rPr lang="en-US" dirty="0" smtClean="0"/>
              <a:t>For better usage of this method, the number of requests should be discrete and random in time “</a:t>
            </a:r>
            <a:r>
              <a:rPr lang="ar-SA" dirty="0" smtClean="0"/>
              <a:t> منفصلة زمنياً تقطعاً عشوائياً</a:t>
            </a:r>
            <a:r>
              <a:rPr lang="en-US" dirty="0" smtClean="0"/>
              <a:t>” ex: Telephone users using </a:t>
            </a:r>
            <a:r>
              <a:rPr lang="en-US" dirty="0" err="1" smtClean="0"/>
              <a:t>Dail</a:t>
            </a:r>
            <a:r>
              <a:rPr lang="en-US" dirty="0" smtClean="0"/>
              <a:t>-up “</a:t>
            </a:r>
            <a:r>
              <a:rPr lang="ar-SA" dirty="0" smtClean="0"/>
              <a:t>المراقمة</a:t>
            </a:r>
            <a:r>
              <a:rPr lang="en-US" dirty="0" smtClean="0"/>
              <a:t>”</a:t>
            </a:r>
          </a:p>
          <a:p>
            <a:pPr algn="l" rtl="0"/>
            <a:r>
              <a:rPr lang="en-US" dirty="0" smtClean="0"/>
              <a:t>If a user needs a permanent connection “without disconnection” ; </a:t>
            </a:r>
            <a:r>
              <a:rPr lang="en-US" i="1" dirty="0" smtClean="0">
                <a:solidFill>
                  <a:srgbClr val="FF0000"/>
                </a:solidFill>
              </a:rPr>
              <a:t>Leased line </a:t>
            </a:r>
            <a:r>
              <a:rPr lang="en-US" dirty="0" smtClean="0"/>
              <a:t>can be used.</a:t>
            </a:r>
          </a:p>
          <a:p>
            <a:pPr lvl="1" algn="l" rtl="0"/>
            <a:r>
              <a:rPr lang="en-US" dirty="0" smtClean="0"/>
              <a:t>Expensive, No circuit switching, Readiness all time “ no rejects, or congestions”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2819400" cy="627888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Fixed division</a:t>
            </a:r>
            <a:endParaRPr lang="ar-SA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31</a:t>
            </a:fld>
            <a:endParaRPr lang="ar-SA"/>
          </a:p>
        </p:txBody>
      </p:sp>
      <p:grpSp>
        <p:nvGrpSpPr>
          <p:cNvPr id="15" name="Group 14"/>
          <p:cNvGrpSpPr/>
          <p:nvPr/>
        </p:nvGrpSpPr>
        <p:grpSpPr>
          <a:xfrm>
            <a:off x="1143000" y="3886200"/>
            <a:ext cx="6705600" cy="2133600"/>
            <a:chOff x="1066800" y="2971800"/>
            <a:chExt cx="6705600" cy="2133600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66800" y="3352800"/>
              <a:ext cx="6705600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Content Placeholder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5000" y="2971800"/>
              <a:ext cx="5105400" cy="2072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Connector 8"/>
            <p:cNvCxnSpPr/>
            <p:nvPr/>
          </p:nvCxnSpPr>
          <p:spPr>
            <a:xfrm>
              <a:off x="1752600" y="3657600"/>
              <a:ext cx="9906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600200" y="4343400"/>
              <a:ext cx="1143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752600" y="4876800"/>
              <a:ext cx="9906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172200" y="3581400"/>
              <a:ext cx="9906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172200" y="4343400"/>
              <a:ext cx="9906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172200" y="4953000"/>
              <a:ext cx="9906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990600"/>
            <a:ext cx="632460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3048000" y="5867400"/>
            <a:ext cx="3048000" cy="627888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Dynamic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Division</a:t>
            </a:r>
            <a:endParaRPr kumimoji="0" lang="ar-SA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Circuit Switching Networks Architecture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8880"/>
            <a:ext cx="8229600" cy="2636520"/>
          </a:xfrm>
        </p:spPr>
        <p:txBody>
          <a:bodyPr/>
          <a:lstStyle/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Fixed Telephone Networks</a:t>
            </a:r>
          </a:p>
          <a:p>
            <a:pPr algn="l" rtl="0">
              <a:buNone/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Mobile Telephone Networks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32</a:t>
            </a:fld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Fixed Telephone Networks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Telephone networks take a hierarchy structure 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شكلاً هرمياً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), the base is users’ connections “Local Exchanges”(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المقاسم المحلية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what form the local telephone network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The hierarchy summit “top” is the</a:t>
            </a:r>
          </a:p>
          <a:p>
            <a:pPr algn="l" rtl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“International Exchanges”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المقاسم الدولية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l" rtl="0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33</a:t>
            </a:fld>
            <a:endParaRPr lang="ar-SA"/>
          </a:p>
        </p:txBody>
      </p:sp>
      <p:pic>
        <p:nvPicPr>
          <p:cNvPr id="4" name="Picture 3" descr="telephone-cart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7777" y="4572000"/>
            <a:ext cx="2260022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Fixed Telephone Networks</a:t>
            </a:r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7772400" cy="4465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34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533400" y="5867400"/>
            <a:ext cx="7696200" cy="533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subscribers</a:t>
            </a:r>
            <a:endParaRPr lang="ar-SA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90600" y="5562600"/>
            <a:ext cx="0" cy="304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905000" y="5562600"/>
            <a:ext cx="0" cy="304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895600" y="5562600"/>
            <a:ext cx="0" cy="304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886200" y="5562600"/>
            <a:ext cx="0" cy="304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76800" y="5562600"/>
            <a:ext cx="0" cy="304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67400" y="5562600"/>
            <a:ext cx="0" cy="304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781800" y="5562600"/>
            <a:ext cx="0" cy="304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772400" y="5562600"/>
            <a:ext cx="0" cy="304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791200" y="4572000"/>
            <a:ext cx="1143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828800" y="4572000"/>
            <a:ext cx="1143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371600" y="53340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276600" y="53340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257800" y="53340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7239000" y="53340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Fixed Telephone Networks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Characteristics: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Reliability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Readiness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Dial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Connecting ( circuit switching) 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Continuation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Ending</a:t>
            </a:r>
          </a:p>
          <a:p>
            <a:pPr lvl="1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35</a:t>
            </a:fld>
            <a:endParaRPr lang="ar-SA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325146-v-cell-phone-open--vector-illustr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3764020"/>
            <a:ext cx="2394585" cy="2713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Mobile Telephone Networks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Relies on circuit switching concept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Cellular phones using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wireless communication channels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Connection circuit connect mobile users to the nearest cellular  mobile network station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One call needs 2 communication channels, one for sending, the</a:t>
            </a:r>
          </a:p>
          <a:p>
            <a:pPr algn="l" rtl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other for receiving 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36</a:t>
            </a:fld>
            <a:endParaRPr lang="ar-SA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Mobile Telephone Networks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Mobile telephone networks can serve large number of subscribers at the same time as long as calls are “geographical isolated” 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عزل جغرافي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to prevent signals “interference”(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تداخل الاشارات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37</a:t>
            </a:fld>
            <a:endParaRPr lang="ar-SA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How Mobile Telephone Networks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re-usage of frequencies of wireless channels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Reuse of limited wireless frequencies to serve the most users as possible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 since mobile telephone relies on “circuit switching”, it’s requires: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Dividing frequencies into “clusters”(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مجموعات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For a frequency set used in one cell, can not be used in neighboring cells, but they can be used in distant cells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 “Geographical isolated” is mandatory for reusing frequencies to avoid interference.  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38</a:t>
            </a:fld>
            <a:endParaRPr lang="ar-SA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/>
              <a:t>Frequency Reuse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953000" cy="4389120"/>
          </a:xfrm>
        </p:spPr>
        <p:txBody>
          <a:bodyPr>
            <a:normAutofit fontScale="70000" lnSpcReduction="2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assigning to each cell a group of channels used within a small geographic area. 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Cells are assigned a group of channels that is completely different from neighboring cells.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The coverage area of cells is called the “footprint”.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This footprint is limited by a boundary so that the same group of channels can be used in different cells that are far enough away from each other so that their frequencies do not interfere.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39</a:t>
            </a:fld>
            <a:endParaRPr lang="ar-SA"/>
          </a:p>
        </p:txBody>
      </p:sp>
      <p:pic>
        <p:nvPicPr>
          <p:cNvPr id="2050" name="Picture 2" descr="http://www.gsmfavorites.com/documents/introduction/gsm/FreqReus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133600"/>
            <a:ext cx="3200400" cy="35028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Circuit Switching Principles and Benefits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4" name="Picture 5" descr="figure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133600"/>
            <a:ext cx="7373514" cy="3495675"/>
          </a:xfrm>
          <a:prstGeom prst="rect">
            <a:avLst/>
          </a:prstGeom>
          <a:noFill/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828800" y="6019800"/>
            <a:ext cx="56776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sz="2400" dirty="0">
                <a:solidFill>
                  <a:srgbClr val="3333CC"/>
                </a:solidFill>
              </a:rPr>
              <a:t>Main purpose is </a:t>
            </a:r>
            <a:r>
              <a:rPr lang="en-US" sz="2400" dirty="0" smtClean="0">
                <a:solidFill>
                  <a:srgbClr val="3333CC"/>
                </a:solidFill>
              </a:rPr>
              <a:t>Sharing the channel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Circuit Switching Networks Performance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Three factors to define Network Performance:</a:t>
            </a:r>
          </a:p>
          <a:p>
            <a:pPr marL="880110" lvl="1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Use Demand</a:t>
            </a:r>
          </a:p>
          <a:p>
            <a:pPr marL="880110" lvl="1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Network Capacity</a:t>
            </a:r>
          </a:p>
          <a:p>
            <a:pPr marL="880110" lvl="1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Performance Measure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40</a:t>
            </a:fld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Demands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80110" lvl="1" indent="-514350"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How many requests?</a:t>
            </a:r>
          </a:p>
          <a:p>
            <a:pPr marL="880110" lvl="1" indent="-514350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Requests are “random”(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عشوائية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80110" lvl="1" indent="-514350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Sometimes high, sometimes low</a:t>
            </a:r>
          </a:p>
          <a:p>
            <a:pPr marL="880110" lvl="1" indent="-514350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Calculate “traffic” 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الحركة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80110" lvl="1" indent="-514350"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How long it takes to serve?</a:t>
            </a:r>
          </a:p>
          <a:p>
            <a:pPr marL="880110" lvl="1" indent="-514350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Duration of service is “random”</a:t>
            </a:r>
          </a:p>
          <a:p>
            <a:pPr marL="880110" lvl="1" indent="-514350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Long duration, short duration</a:t>
            </a:r>
          </a:p>
          <a:p>
            <a:pPr algn="l" rtl="0">
              <a:buNone/>
            </a:pP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41</a:t>
            </a:fld>
            <a:endParaRPr lang="ar-SA"/>
          </a:p>
        </p:txBody>
      </p:sp>
      <p:pic>
        <p:nvPicPr>
          <p:cNvPr id="11266" name="Picture 2" descr="https://lh6.ggpht.com/61UUQ_Mngh0vzCnhg1PXnXRdE8otpRQkQ2TVec8lTAVt_1Kdu2N35C0DAX3MTE0Vcos=w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343400"/>
            <a:ext cx="1866900" cy="1866900"/>
          </a:xfrm>
          <a:prstGeom prst="rect">
            <a:avLst/>
          </a:prstGeom>
          <a:noFill/>
        </p:spPr>
      </p:pic>
      <p:pic>
        <p:nvPicPr>
          <p:cNvPr id="11268" name="Picture 4" descr="https://www.patientpursuit.com/pp/img/101/cartoon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2523" y="1219200"/>
            <a:ext cx="2685277" cy="1819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Demands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Incoming calls:</a:t>
            </a: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Calculate 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how many calls in one unit of time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/>
              <a:t>R [calls / time unit]</a:t>
            </a:r>
          </a:p>
          <a:p>
            <a:pPr lvl="1"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Call duration: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Calculate “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call duration average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D</a:t>
            </a:r>
          </a:p>
          <a:p>
            <a:pPr lvl="1" algn="l" rtl="0"/>
            <a:r>
              <a:rPr lang="en-US" b="1" dirty="0" smtClean="0"/>
              <a:t>D [time units / call]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42</a:t>
            </a:fld>
            <a:endParaRPr lang="ar-SA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Demands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Time unit: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The time unit used in circuit switching networks is:”Hour”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Performance studies perform on “Busy Hour”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Busy Hour : is the highest traffic hour in a day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Service Providers offer discount and offers for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subscrubers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on remaining hours of the day to reduce the busy hour load.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43</a:t>
            </a:fld>
            <a:endParaRPr lang="ar-SA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Demands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Traffic load:</a:t>
            </a:r>
          </a:p>
          <a:p>
            <a:pPr lvl="1"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A = R [calls / hour] . D [hours / call]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A: traffic load that measuring with “</a:t>
            </a:r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Erlang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as a unit.</a:t>
            </a:r>
          </a:p>
          <a:p>
            <a:pPr lvl="1"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One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Erlang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the usage of a channel within one hour</a:t>
            </a:r>
          </a:p>
          <a:p>
            <a:pPr lvl="1"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44</a:t>
            </a:fld>
            <a:endParaRPr lang="ar-SA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Network Capacity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3657600" cy="4038600"/>
          </a:xfrm>
        </p:spPr>
        <p:txBody>
          <a:bodyPr/>
          <a:lstStyle/>
          <a:p>
            <a:pPr algn="l" rtl="0"/>
            <a:r>
              <a:rPr lang="en-US" sz="2800" dirty="0" smtClean="0">
                <a:latin typeface="Arial" pitchFamily="34" charset="0"/>
                <a:cs typeface="Arial" pitchFamily="34" charset="0"/>
              </a:rPr>
              <a:t>N: how many channels can be served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45</a:t>
            </a:fld>
            <a:endParaRPr lang="ar-SA"/>
          </a:p>
        </p:txBody>
      </p:sp>
      <p:grpSp>
        <p:nvGrpSpPr>
          <p:cNvPr id="23" name="Group 22"/>
          <p:cNvGrpSpPr/>
          <p:nvPr/>
        </p:nvGrpSpPr>
        <p:grpSpPr>
          <a:xfrm>
            <a:off x="4953000" y="2133600"/>
            <a:ext cx="3962400" cy="2209800"/>
            <a:chOff x="4953000" y="2133600"/>
            <a:chExt cx="3962400" cy="2209800"/>
          </a:xfrm>
        </p:grpSpPr>
        <p:sp>
          <p:nvSpPr>
            <p:cNvPr id="5" name="Rectangle 4"/>
            <p:cNvSpPr/>
            <p:nvPr/>
          </p:nvSpPr>
          <p:spPr>
            <a:xfrm>
              <a:off x="6477000" y="2590800"/>
              <a:ext cx="1219200" cy="17526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400" b="1" dirty="0" smtClean="0"/>
                <a:t>Multiplexer</a:t>
              </a:r>
              <a:endParaRPr lang="ar-SA" sz="1400" b="1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696200" y="3505200"/>
              <a:ext cx="1219200" cy="4571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257800" y="2895600"/>
              <a:ext cx="1219200" cy="4571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57800" y="3124200"/>
              <a:ext cx="1219200" cy="4571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257800" y="3352800"/>
              <a:ext cx="1219200" cy="4571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57800" y="3581400"/>
              <a:ext cx="1219200" cy="4571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257800" y="3810000"/>
              <a:ext cx="1219200" cy="4571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257800" y="4038600"/>
              <a:ext cx="1219200" cy="4571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53000" y="2133600"/>
              <a:ext cx="1371600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dirty="0" smtClean="0"/>
                <a:t>N </a:t>
              </a:r>
            </a:p>
            <a:p>
              <a:pPr algn="ctr"/>
              <a:r>
                <a:rPr lang="en-US" dirty="0" smtClean="0"/>
                <a:t>channels</a:t>
              </a:r>
              <a:endParaRPr lang="ar-SA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772400" y="2819400"/>
              <a:ext cx="1066800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dirty="0" smtClean="0"/>
                <a:t>Shared</a:t>
              </a:r>
            </a:p>
            <a:p>
              <a:pPr algn="ctr"/>
              <a:r>
                <a:rPr lang="en-US" dirty="0" smtClean="0"/>
                <a:t>channels</a:t>
              </a:r>
              <a:endParaRPr lang="ar-SA" dirty="0"/>
            </a:p>
          </p:txBody>
        </p: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Performance Measure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How many rejected calls (Congestion) of total calls.</a:t>
            </a:r>
          </a:p>
          <a:p>
            <a:pPr algn="l" rtl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           </a:t>
            </a: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Rejected Traffic Load: 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J = B . A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Carried (Services) Traffic: </a:t>
            </a:r>
            <a:r>
              <a:rPr lang="pt-BR" b="1" i="1" dirty="0" smtClean="0">
                <a:latin typeface="Arial" pitchFamily="34" charset="0"/>
                <a:cs typeface="Arial" pitchFamily="34" charset="0"/>
              </a:rPr>
              <a:t>K = (1-B) . A = A – J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Average Channel Occupancy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معدل شغل القناة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): </a:t>
            </a:r>
            <a:r>
              <a:rPr lang="en-US" b="1" i="1" dirty="0" smtClean="0">
                <a:latin typeface="Arial" pitchFamily="34" charset="0"/>
                <a:cs typeface="Arial" pitchFamily="34" charset="0"/>
              </a:rPr>
              <a:t>q = K / N</a:t>
            </a:r>
          </a:p>
          <a:p>
            <a:pPr algn="l" rtl="0"/>
            <a:r>
              <a:rPr lang="en-US" b="1" i="1" dirty="0" smtClean="0">
                <a:latin typeface="Arial" pitchFamily="34" charset="0"/>
                <a:cs typeface="Arial" pitchFamily="34" charset="0"/>
              </a:rPr>
              <a:t>q: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 service provider’s benefits 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46</a:t>
            </a:fld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0"/>
            <a:ext cx="29241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Measure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971800"/>
            <a:ext cx="79819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47</a:t>
            </a:fld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685800" y="1295400"/>
            <a:ext cx="7772400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341313" algn="l" rtl="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 smtClean="0"/>
              <a:t>N= 10</a:t>
            </a:r>
          </a:p>
          <a:p>
            <a:pPr indent="341313" algn="l" rtl="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</a:rPr>
              <a:t>Traffic load(A) and rejected traffic load (J) are </a:t>
            </a:r>
            <a:r>
              <a:rPr lang="en-US" dirty="0" smtClean="0"/>
              <a:t>proportional increase(</a:t>
            </a:r>
            <a:r>
              <a:rPr lang="ar-SA" dirty="0" smtClean="0"/>
              <a:t>يتزايد </a:t>
            </a:r>
            <a:r>
              <a:rPr lang="ar-SA" dirty="0" err="1" smtClean="0"/>
              <a:t>طردياً</a:t>
            </a:r>
            <a:r>
              <a:rPr lang="en-US" dirty="0" smtClean="0"/>
              <a:t>)</a:t>
            </a:r>
          </a:p>
          <a:p>
            <a:pPr indent="341313" algn="l" rtl="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Carried traffic increase to the highest value that N can manage =(??) </a:t>
            </a:r>
            <a:endParaRPr lang="en-US" dirty="0" smtClean="0"/>
          </a:p>
          <a:p>
            <a:pPr indent="341313" algn="l" rtl="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endParaRPr lang="ar-SA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Performance Measure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Service providers tend to raise the traffic load in order to raise benefits 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رفع الأرباح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That leads to raising the “congestion” which also leads to lower the subscribers satisfaction (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عدم رضى العميل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and make them  looking for other service provider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Since the service provider is willing to satisfy customers, he should balance the traffic load and the benefits.  </a:t>
            </a:r>
          </a:p>
          <a:p>
            <a:pPr algn="l" rtl="0"/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48</a:t>
            </a:fld>
            <a:endParaRPr lang="ar-SA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Computing Performance Measure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971800"/>
            <a:ext cx="1346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49</a:t>
            </a:fld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971800"/>
            <a:ext cx="150524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819400"/>
            <a:ext cx="11430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038600"/>
            <a:ext cx="13335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48000" y="2514600"/>
            <a:ext cx="274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Network Designer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400" y="2514600"/>
            <a:ext cx="274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Service Provider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2514600"/>
            <a:ext cx="274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Subscriber(user)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4953000"/>
            <a:ext cx="274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performance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4419600"/>
            <a:ext cx="2438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Traffic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 load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8800" y="4419600"/>
            <a:ext cx="2743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Network 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Capacity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Hexagon 14"/>
          <p:cNvSpPr/>
          <p:nvPr/>
        </p:nvSpPr>
        <p:spPr>
          <a:xfrm>
            <a:off x="914400" y="4114800"/>
            <a:ext cx="1828800" cy="1295400"/>
          </a:xfrm>
          <a:prstGeom prst="hexagon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Hexagon 15"/>
          <p:cNvSpPr/>
          <p:nvPr/>
        </p:nvSpPr>
        <p:spPr>
          <a:xfrm>
            <a:off x="6096000" y="4114800"/>
            <a:ext cx="1828800" cy="1295400"/>
          </a:xfrm>
          <a:prstGeom prst="hexagon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TextBox 17"/>
          <p:cNvSpPr txBox="1"/>
          <p:nvPr/>
        </p:nvSpPr>
        <p:spPr>
          <a:xfrm>
            <a:off x="1828800" y="5867400"/>
            <a:ext cx="518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Load traffic and Network Capacity Balance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5800" y="2362200"/>
            <a:ext cx="7467600" cy="32766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Circuit Switching Principles and Benefits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Principles of Sharing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 algn="l" rtl="0">
              <a:lnSpc>
                <a:spcPct val="150000"/>
              </a:lnSpc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Fixed Sharing: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Frequency Division Multiplexing(FDM)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Time Division Multiplexing(TDM)</a:t>
            </a:r>
          </a:p>
          <a:p>
            <a:pPr lvl="1" algn="l" rtl="0">
              <a:lnSpc>
                <a:spcPct val="150000"/>
              </a:lnSpc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Dynamic Division: 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more efficient, less expensive. </a:t>
            </a: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50</a:t>
            </a:fld>
            <a:endParaRPr lang="ar-SA"/>
          </a:p>
        </p:txBody>
      </p:sp>
      <p:pic>
        <p:nvPicPr>
          <p:cNvPr id="4098" name="Picture 2" descr="http://s6.pikabu.ru/images/big_size_comm/2014-09_3/14104539324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838200"/>
            <a:ext cx="4343400" cy="4343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7400" y="4724400"/>
            <a:ext cx="5486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The End </a:t>
            </a:r>
            <a:endParaRPr lang="ar-SA" sz="4000" dirty="0">
              <a:solidFill>
                <a:srgbClr val="FF33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sharing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1852613" y="5276850"/>
            <a:ext cx="914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urier New" pitchFamily="49" charset="0"/>
              </a:rPr>
              <a:t>time</a:t>
            </a:r>
          </a:p>
        </p:txBody>
      </p:sp>
      <p:sp>
        <p:nvSpPr>
          <p:cNvPr id="5" name="Line 17"/>
          <p:cNvSpPr>
            <a:spLocks noChangeShapeType="1"/>
          </p:cNvSpPr>
          <p:nvPr/>
        </p:nvSpPr>
        <p:spPr bwMode="auto">
          <a:xfrm flipV="1">
            <a:off x="885825" y="5349875"/>
            <a:ext cx="2879725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6" name="Group 5"/>
          <p:cNvGrpSpPr/>
          <p:nvPr/>
        </p:nvGrpSpPr>
        <p:grpSpPr>
          <a:xfrm>
            <a:off x="922338" y="3929063"/>
            <a:ext cx="2765425" cy="1112837"/>
            <a:chOff x="922338" y="3929063"/>
            <a:chExt cx="2765425" cy="1112837"/>
          </a:xfrm>
        </p:grpSpPr>
        <p:sp>
          <p:nvSpPr>
            <p:cNvPr id="7" name="Rectangle 18"/>
            <p:cNvSpPr>
              <a:spLocks noChangeArrowheads="1"/>
            </p:cNvSpPr>
            <p:nvPr/>
          </p:nvSpPr>
          <p:spPr bwMode="auto">
            <a:xfrm>
              <a:off x="922338" y="3929063"/>
              <a:ext cx="231775" cy="1112837"/>
            </a:xfrm>
            <a:prstGeom prst="rect">
              <a:avLst/>
            </a:prstGeom>
            <a:solidFill>
              <a:srgbClr val="FF33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" name="Rectangle 19"/>
            <p:cNvSpPr>
              <a:spLocks noChangeArrowheads="1"/>
            </p:cNvSpPr>
            <p:nvPr/>
          </p:nvSpPr>
          <p:spPr bwMode="auto">
            <a:xfrm>
              <a:off x="1152525" y="3929063"/>
              <a:ext cx="231775" cy="1112837"/>
            </a:xfrm>
            <a:prstGeom prst="rect">
              <a:avLst/>
            </a:prstGeom>
            <a:solidFill>
              <a:srgbClr val="FFCC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1384300" y="3929063"/>
              <a:ext cx="231775" cy="1112837"/>
            </a:xfrm>
            <a:prstGeom prst="rect">
              <a:avLst/>
            </a:prstGeom>
            <a:solidFill>
              <a:srgbClr val="FFFF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" name="Rectangle 21"/>
            <p:cNvSpPr>
              <a:spLocks noChangeArrowheads="1"/>
            </p:cNvSpPr>
            <p:nvPr/>
          </p:nvSpPr>
          <p:spPr bwMode="auto">
            <a:xfrm>
              <a:off x="1614488" y="3929063"/>
              <a:ext cx="231775" cy="1112837"/>
            </a:xfrm>
            <a:prstGeom prst="rect">
              <a:avLst/>
            </a:prstGeom>
            <a:solidFill>
              <a:srgbClr val="00FF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" name="Rectangle 22"/>
            <p:cNvSpPr>
              <a:spLocks noChangeArrowheads="1"/>
            </p:cNvSpPr>
            <p:nvPr/>
          </p:nvSpPr>
          <p:spPr bwMode="auto">
            <a:xfrm>
              <a:off x="1844675" y="3929063"/>
              <a:ext cx="231775" cy="1112837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Rectangle 23"/>
            <p:cNvSpPr>
              <a:spLocks noChangeArrowheads="1"/>
            </p:cNvSpPr>
            <p:nvPr/>
          </p:nvSpPr>
          <p:spPr bwMode="auto">
            <a:xfrm>
              <a:off x="2073275" y="3929063"/>
              <a:ext cx="231775" cy="1112837"/>
            </a:xfrm>
            <a:prstGeom prst="rect">
              <a:avLst/>
            </a:prstGeom>
            <a:solidFill>
              <a:srgbClr val="80008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2305050" y="3929063"/>
              <a:ext cx="231775" cy="1112837"/>
            </a:xfrm>
            <a:prstGeom prst="rect">
              <a:avLst/>
            </a:prstGeom>
            <a:solidFill>
              <a:srgbClr val="FF33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4" name="Rectangle 25"/>
            <p:cNvSpPr>
              <a:spLocks noChangeArrowheads="1"/>
            </p:cNvSpPr>
            <p:nvPr/>
          </p:nvSpPr>
          <p:spPr bwMode="auto">
            <a:xfrm>
              <a:off x="2535238" y="3929063"/>
              <a:ext cx="231775" cy="1112837"/>
            </a:xfrm>
            <a:prstGeom prst="rect">
              <a:avLst/>
            </a:prstGeom>
            <a:solidFill>
              <a:srgbClr val="FFCC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Rectangle 26"/>
            <p:cNvSpPr>
              <a:spLocks noChangeArrowheads="1"/>
            </p:cNvSpPr>
            <p:nvPr/>
          </p:nvSpPr>
          <p:spPr bwMode="auto">
            <a:xfrm>
              <a:off x="2767013" y="3929063"/>
              <a:ext cx="231775" cy="1112837"/>
            </a:xfrm>
            <a:prstGeom prst="rect">
              <a:avLst/>
            </a:prstGeom>
            <a:solidFill>
              <a:srgbClr val="FFFF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Rectangle 27"/>
            <p:cNvSpPr>
              <a:spLocks noChangeArrowheads="1"/>
            </p:cNvSpPr>
            <p:nvPr/>
          </p:nvSpPr>
          <p:spPr bwMode="auto">
            <a:xfrm>
              <a:off x="2997200" y="3929063"/>
              <a:ext cx="231775" cy="1112837"/>
            </a:xfrm>
            <a:prstGeom prst="rect">
              <a:avLst/>
            </a:prstGeom>
            <a:solidFill>
              <a:srgbClr val="00FF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" name="Rectangle 28"/>
            <p:cNvSpPr>
              <a:spLocks noChangeArrowheads="1"/>
            </p:cNvSpPr>
            <p:nvPr/>
          </p:nvSpPr>
          <p:spPr bwMode="auto">
            <a:xfrm>
              <a:off x="3227388" y="3929063"/>
              <a:ext cx="231775" cy="1112837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Rectangle 29"/>
            <p:cNvSpPr>
              <a:spLocks noChangeArrowheads="1"/>
            </p:cNvSpPr>
            <p:nvPr/>
          </p:nvSpPr>
          <p:spPr bwMode="auto">
            <a:xfrm>
              <a:off x="3455988" y="3929063"/>
              <a:ext cx="231775" cy="1112837"/>
            </a:xfrm>
            <a:prstGeom prst="rect">
              <a:avLst/>
            </a:prstGeom>
            <a:solidFill>
              <a:srgbClr val="80008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838825" y="3927475"/>
            <a:ext cx="2803525" cy="1152525"/>
            <a:chOff x="3315" y="2474"/>
            <a:chExt cx="2129" cy="726"/>
          </a:xfrm>
        </p:grpSpPr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3315" y="2474"/>
              <a:ext cx="2129" cy="121"/>
            </a:xfrm>
            <a:prstGeom prst="rect">
              <a:avLst/>
            </a:prstGeom>
            <a:solidFill>
              <a:srgbClr val="FF33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3315" y="2716"/>
              <a:ext cx="2129" cy="121"/>
            </a:xfrm>
            <a:prstGeom prst="rect">
              <a:avLst/>
            </a:prstGeom>
            <a:solidFill>
              <a:srgbClr val="FFFF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3315" y="2595"/>
              <a:ext cx="2129" cy="121"/>
            </a:xfrm>
            <a:prstGeom prst="rect">
              <a:avLst/>
            </a:prstGeom>
            <a:solidFill>
              <a:srgbClr val="FFCC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3315" y="2837"/>
              <a:ext cx="2129" cy="121"/>
            </a:xfrm>
            <a:prstGeom prst="rect">
              <a:avLst/>
            </a:prstGeom>
            <a:solidFill>
              <a:srgbClr val="00FF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3315" y="2958"/>
              <a:ext cx="2129" cy="121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>
              <a:off x="3315" y="3079"/>
              <a:ext cx="2129" cy="121"/>
            </a:xfrm>
            <a:prstGeom prst="rect">
              <a:avLst/>
            </a:prstGeom>
            <a:solidFill>
              <a:srgbClr val="80008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26" name="Line 12"/>
          <p:cNvSpPr>
            <a:spLocks noChangeShapeType="1"/>
          </p:cNvSpPr>
          <p:nvPr/>
        </p:nvSpPr>
        <p:spPr bwMode="auto">
          <a:xfrm flipV="1">
            <a:off x="5570538" y="3929063"/>
            <a:ext cx="0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684963" y="5272088"/>
            <a:ext cx="914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urier New" pitchFamily="49" charset="0"/>
              </a:rPr>
              <a:t>time</a:t>
            </a: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 rot="16200000">
            <a:off x="4309268" y="4460082"/>
            <a:ext cx="18272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urier New" pitchFamily="49" charset="0"/>
              </a:rPr>
              <a:t>frequency</a:t>
            </a:r>
          </a:p>
        </p:txBody>
      </p:sp>
      <p:sp>
        <p:nvSpPr>
          <p:cNvPr id="29" name="Line 15"/>
          <p:cNvSpPr>
            <a:spLocks noChangeShapeType="1"/>
          </p:cNvSpPr>
          <p:nvPr/>
        </p:nvSpPr>
        <p:spPr bwMode="auto">
          <a:xfrm>
            <a:off x="6032500" y="5348288"/>
            <a:ext cx="2457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Principles of Fixed Division: </a:t>
            </a:r>
            <a:r>
              <a:rPr lang="en-US" b="1" i="1" dirty="0" smtClean="0"/>
              <a:t>Frequency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lnSpc>
                <a:spcPct val="150000"/>
              </a:lnSpc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Frequency Bandwidth: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difference in hertz between the highest frequency the signal uses and the lowest frequency it uses.</a:t>
            </a:r>
          </a:p>
          <a:p>
            <a:pPr algn="l" rtl="0">
              <a:lnSpc>
                <a:spcPct val="150000"/>
              </a:lnSpc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Multiplexing: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to refer to the combination of information streams from multiple sources for transmission over a </a:t>
            </a:r>
            <a:r>
              <a:rPr lang="en-US" b="1" i="1" dirty="0" smtClean="0">
                <a:latin typeface="Arial" pitchFamily="34" charset="0"/>
                <a:cs typeface="Arial" pitchFamily="34" charset="0"/>
              </a:rPr>
              <a:t>shared medium.</a:t>
            </a:r>
          </a:p>
          <a:p>
            <a:pPr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Principles of Fixed Division: </a:t>
            </a:r>
            <a:r>
              <a:rPr lang="en-US" b="1" i="1" dirty="0" smtClean="0"/>
              <a:t>Frequency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2" indent="-274320" algn="l" rtl="0">
              <a:buClr>
                <a:schemeClr val="accent3"/>
              </a:buClr>
              <a:buSzPct val="9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Frequency Division Multiplexing(FDM):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Divide the frequency spectrum into logical channels and assign each information flow one logical channel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ctr" rtl="0"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ctr" rtl="0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N = F / f</a:t>
            </a:r>
          </a:p>
          <a:p>
            <a:pPr algn="ctr" rtl="0"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1201738" indent="-273050" algn="l" rtl="0"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N: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number of  sub-channel</a:t>
            </a:r>
          </a:p>
          <a:p>
            <a:pPr marL="1201738" indent="-273050" algn="l" rtl="0"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F: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frequency bandwidth </a:t>
            </a:r>
          </a:p>
          <a:p>
            <a:pPr marL="1201738" indent="-273050" algn="l" rtl="0"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   of shared medium(channel)</a:t>
            </a:r>
          </a:p>
          <a:p>
            <a:pPr marL="1201738" indent="-273050" algn="l" rtl="0"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f: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frequency of sub-bandwidth</a:t>
            </a:r>
            <a:endParaRPr lang="ar-SA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8</a:t>
            </a:fld>
            <a:endParaRPr lang="ar-SA"/>
          </a:p>
        </p:txBody>
      </p:sp>
      <p:cxnSp>
        <p:nvCxnSpPr>
          <p:cNvPr id="5" name="Straight Connector 4"/>
          <p:cNvCxnSpPr/>
          <p:nvPr/>
        </p:nvCxnSpPr>
        <p:spPr>
          <a:xfrm>
            <a:off x="5562600" y="4495800"/>
            <a:ext cx="28956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62600" y="6096000"/>
            <a:ext cx="28956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410200" y="4572000"/>
            <a:ext cx="430887" cy="1828800"/>
          </a:xfrm>
          <a:prstGeom prst="rect">
            <a:avLst/>
          </a:prstGeom>
          <a:noFill/>
        </p:spPr>
        <p:txBody>
          <a:bodyPr vert="vert270" wrap="square" rtlCol="1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Shared channel</a:t>
            </a:r>
            <a:endParaRPr lang="ar-SA" sz="1600" dirty="0">
              <a:solidFill>
                <a:srgbClr val="0070C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867400" y="4648200"/>
            <a:ext cx="2438400" cy="304800"/>
            <a:chOff x="5867400" y="4648200"/>
            <a:chExt cx="2438400" cy="3048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5867400" y="4648200"/>
              <a:ext cx="2438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867400" y="4953000"/>
              <a:ext cx="2438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5867400" y="5181600"/>
            <a:ext cx="2438400" cy="304800"/>
            <a:chOff x="5867400" y="4648200"/>
            <a:chExt cx="2438400" cy="30480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5867400" y="4648200"/>
              <a:ext cx="2438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867400" y="4953000"/>
              <a:ext cx="2438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867400" y="5638800"/>
            <a:ext cx="2438400" cy="304800"/>
            <a:chOff x="5867400" y="4648200"/>
            <a:chExt cx="2438400" cy="3048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867400" y="4648200"/>
              <a:ext cx="2438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867400" y="4953000"/>
              <a:ext cx="2438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6248400" y="4648200"/>
            <a:ext cx="1905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Sub-channel</a:t>
            </a:r>
            <a:endParaRPr lang="ar-SA" dirty="0"/>
          </a:p>
        </p:txBody>
      </p:sp>
      <p:sp>
        <p:nvSpPr>
          <p:cNvPr id="20" name="TextBox 19"/>
          <p:cNvSpPr txBox="1"/>
          <p:nvPr/>
        </p:nvSpPr>
        <p:spPr>
          <a:xfrm>
            <a:off x="6248400" y="5193268"/>
            <a:ext cx="1905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Sub-channel</a:t>
            </a:r>
            <a:endParaRPr lang="ar-SA" dirty="0"/>
          </a:p>
        </p:txBody>
      </p:sp>
      <p:sp>
        <p:nvSpPr>
          <p:cNvPr id="21" name="TextBox 20"/>
          <p:cNvSpPr txBox="1"/>
          <p:nvPr/>
        </p:nvSpPr>
        <p:spPr>
          <a:xfrm>
            <a:off x="6248400" y="5650468"/>
            <a:ext cx="1905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Sub-channel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Frequency Division Multiplexer(FDM)</a:t>
            </a:r>
            <a:endParaRPr lang="ar-SA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92F0-E7A8-4BD3-A7E4-C9D068C43FB0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381000" y="5486400"/>
            <a:ext cx="83820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2000" y="2286000"/>
            <a:ext cx="7772400" cy="1600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572000"/>
            <a:ext cx="777240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4297</TotalTime>
  <Words>1738</Words>
  <Application>Microsoft Office PowerPoint</Application>
  <PresentationFormat>عرض على الشاشة (3:4)‏</PresentationFormat>
  <Paragraphs>340</Paragraphs>
  <Slides>50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50</vt:i4>
      </vt:variant>
    </vt:vector>
  </HeadingPairs>
  <TitlesOfParts>
    <vt:vector size="56" baseType="lpstr">
      <vt:lpstr>Arial</vt:lpstr>
      <vt:lpstr>Calibri</vt:lpstr>
      <vt:lpstr>Courier New</vt:lpstr>
      <vt:lpstr>Times New Roman</vt:lpstr>
      <vt:lpstr>Wingdings</vt:lpstr>
      <vt:lpstr>Office Theme</vt:lpstr>
      <vt:lpstr>CT 1502 Planning and Design of Communication Networks   Circuit Switching Networks   Lecture 2 </vt:lpstr>
      <vt:lpstr>Outlines</vt:lpstr>
      <vt:lpstr>Circuit Switching Principles and Benefits </vt:lpstr>
      <vt:lpstr>Circuit Switching Principles and Benefits </vt:lpstr>
      <vt:lpstr>Circuit Switching Principles and Benefits </vt:lpstr>
      <vt:lpstr>Fixed sharing </vt:lpstr>
      <vt:lpstr>Principles of Fixed Division: Frequency </vt:lpstr>
      <vt:lpstr>Principles of Fixed Division: Frequency </vt:lpstr>
      <vt:lpstr>Frequency Division Multiplexer(FDM)</vt:lpstr>
      <vt:lpstr>Frequency Division Multiplexer(FDM)</vt:lpstr>
      <vt:lpstr>Example (Frequency Division Multiplexer)</vt:lpstr>
      <vt:lpstr>Example (Frequency Division Multiplexer)</vt:lpstr>
      <vt:lpstr>Principles of Fixed Division: Time</vt:lpstr>
      <vt:lpstr>Principles of Fixed Division: Time</vt:lpstr>
      <vt:lpstr>Time Division Multiplexer(TDM)</vt:lpstr>
      <vt:lpstr>Time Division Multiplexer(TDM)</vt:lpstr>
      <vt:lpstr>Time Division Multiplexer(TDM)</vt:lpstr>
      <vt:lpstr>Time Division Multiplexer(TDM)</vt:lpstr>
      <vt:lpstr>Time Division Multiplexer</vt:lpstr>
      <vt:lpstr>Time Division Multiplexer</vt:lpstr>
      <vt:lpstr>Time Division Multiplexer(TDM)</vt:lpstr>
      <vt:lpstr>Time Division Multiplexer(TDM)</vt:lpstr>
      <vt:lpstr>عرض تقديمي في PowerPoint</vt:lpstr>
      <vt:lpstr>Time Division Multiplexer</vt:lpstr>
      <vt:lpstr>Example (Time Division Multiplexer) </vt:lpstr>
      <vt:lpstr>Example (Time Division Multiplexer) </vt:lpstr>
      <vt:lpstr>Dynamic Division</vt:lpstr>
      <vt:lpstr>Dynamic Division</vt:lpstr>
      <vt:lpstr>Dynamic Division</vt:lpstr>
      <vt:lpstr>Dynamic Division</vt:lpstr>
      <vt:lpstr>Fixed division</vt:lpstr>
      <vt:lpstr>Circuit Switching Networks Architecture</vt:lpstr>
      <vt:lpstr>Fixed Telephone Networks</vt:lpstr>
      <vt:lpstr>Fixed Telephone Networks</vt:lpstr>
      <vt:lpstr>Fixed Telephone Networks</vt:lpstr>
      <vt:lpstr>Mobile Telephone Networks</vt:lpstr>
      <vt:lpstr>Mobile Telephone Networks</vt:lpstr>
      <vt:lpstr>How Mobile Telephone Networks </vt:lpstr>
      <vt:lpstr>Frequency Reuse</vt:lpstr>
      <vt:lpstr>Circuit Switching Networks Performance</vt:lpstr>
      <vt:lpstr>Use Demands</vt:lpstr>
      <vt:lpstr>Use Demands</vt:lpstr>
      <vt:lpstr>Use Demands</vt:lpstr>
      <vt:lpstr>Use Demands</vt:lpstr>
      <vt:lpstr>Network Capacity</vt:lpstr>
      <vt:lpstr>Performance Measure</vt:lpstr>
      <vt:lpstr>Performance Measure</vt:lpstr>
      <vt:lpstr>Performance Measure</vt:lpstr>
      <vt:lpstr>Computing Performance Measure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 1502 Planning and Design of Communication Networks  Chapter 3 </dc:title>
  <dc:creator>Nada</dc:creator>
  <cp:lastModifiedBy>as aas</cp:lastModifiedBy>
  <cp:revision>223</cp:revision>
  <dcterms:created xsi:type="dcterms:W3CDTF">2014-09-20T21:55:24Z</dcterms:created>
  <dcterms:modified xsi:type="dcterms:W3CDTF">2016-10-02T19:00:02Z</dcterms:modified>
</cp:coreProperties>
</file>