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5"/>
  </p:notesMasterIdLst>
  <p:sldIdLst>
    <p:sldId id="303" r:id="rId5"/>
    <p:sldId id="287" r:id="rId6"/>
    <p:sldId id="257" r:id="rId7"/>
    <p:sldId id="258" r:id="rId8"/>
    <p:sldId id="290" r:id="rId9"/>
    <p:sldId id="259" r:id="rId10"/>
    <p:sldId id="291" r:id="rId11"/>
    <p:sldId id="261" r:id="rId12"/>
    <p:sldId id="263" r:id="rId13"/>
    <p:sldId id="264" r:id="rId14"/>
    <p:sldId id="292" r:id="rId15"/>
    <p:sldId id="265" r:id="rId16"/>
    <p:sldId id="267" r:id="rId17"/>
    <p:sldId id="295" r:id="rId18"/>
    <p:sldId id="294" r:id="rId19"/>
    <p:sldId id="296" r:id="rId20"/>
    <p:sldId id="299" r:id="rId21"/>
    <p:sldId id="297" r:id="rId22"/>
    <p:sldId id="298" r:id="rId23"/>
    <p:sldId id="300" r:id="rId24"/>
    <p:sldId id="271" r:id="rId25"/>
    <p:sldId id="272" r:id="rId26"/>
    <p:sldId id="273" r:id="rId27"/>
    <p:sldId id="274" r:id="rId28"/>
    <p:sldId id="302" r:id="rId29"/>
    <p:sldId id="275" r:id="rId30"/>
    <p:sldId id="276" r:id="rId31"/>
    <p:sldId id="301" r:id="rId32"/>
    <p:sldId id="277" r:id="rId33"/>
    <p:sldId id="286"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8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7E34A1-01A7-4909-8C15-8D4B4F1264D9}" type="doc">
      <dgm:prSet loTypeId="urn:microsoft.com/office/officeart/2005/8/layout/vList2" loCatId="list" qsTypeId="urn:microsoft.com/office/officeart/2005/8/quickstyle/3d1" qsCatId="3D" csTypeId="urn:microsoft.com/office/officeart/2005/8/colors/accent2_5" csCatId="accent2" phldr="1"/>
      <dgm:spPr/>
      <dgm:t>
        <a:bodyPr/>
        <a:lstStyle/>
        <a:p>
          <a:endParaRPr lang="en-US"/>
        </a:p>
      </dgm:t>
    </dgm:pt>
    <dgm:pt modelId="{33DB948F-D513-4988-863E-EAD4401F9988}">
      <dgm:prSet phldrT="[Text]"/>
      <dgm:spPr/>
      <dgm:t>
        <a:bodyPr/>
        <a:lstStyle/>
        <a:p>
          <a:r>
            <a:rPr lang="en-US" dirty="0" smtClean="0"/>
            <a:t>Drive bay(s)</a:t>
          </a:r>
          <a:endParaRPr lang="en-US" dirty="0"/>
        </a:p>
      </dgm:t>
    </dgm:pt>
    <dgm:pt modelId="{D5EDFF03-33B6-44DB-81B2-B7496DAA9F07}" type="parTrans" cxnId="{4D9B925A-2F22-40FD-982E-10D9195C0A30}">
      <dgm:prSet/>
      <dgm:spPr/>
      <dgm:t>
        <a:bodyPr/>
        <a:lstStyle/>
        <a:p>
          <a:endParaRPr lang="en-US"/>
        </a:p>
      </dgm:t>
    </dgm:pt>
    <dgm:pt modelId="{482960A1-E581-4A4C-B578-036BA5524A2F}" type="sibTrans" cxnId="{4D9B925A-2F22-40FD-982E-10D9195C0A30}">
      <dgm:prSet/>
      <dgm:spPr/>
      <dgm:t>
        <a:bodyPr/>
        <a:lstStyle/>
        <a:p>
          <a:endParaRPr lang="en-US"/>
        </a:p>
      </dgm:t>
    </dgm:pt>
    <dgm:pt modelId="{7D1C6490-ECDF-4DEA-A2AC-63CB7D8F088C}">
      <dgm:prSet phldrT="[Text]"/>
      <dgm:spPr/>
      <dgm:t>
        <a:bodyPr/>
        <a:lstStyle/>
        <a:p>
          <a:r>
            <a:rPr lang="en-US" dirty="0" smtClean="0"/>
            <a:t>Power supply</a:t>
          </a:r>
          <a:endParaRPr lang="en-US" dirty="0"/>
        </a:p>
      </dgm:t>
    </dgm:pt>
    <dgm:pt modelId="{044DF067-D3A1-43D4-9844-BC24C11E7305}" type="parTrans" cxnId="{B503CD01-0323-4287-817E-7BAE54185405}">
      <dgm:prSet/>
      <dgm:spPr/>
      <dgm:t>
        <a:bodyPr/>
        <a:lstStyle/>
        <a:p>
          <a:endParaRPr lang="en-US"/>
        </a:p>
      </dgm:t>
    </dgm:pt>
    <dgm:pt modelId="{C3E441F5-EC92-4BBD-A331-1A1ADD79E978}" type="sibTrans" cxnId="{B503CD01-0323-4287-817E-7BAE54185405}">
      <dgm:prSet/>
      <dgm:spPr/>
      <dgm:t>
        <a:bodyPr/>
        <a:lstStyle/>
        <a:p>
          <a:endParaRPr lang="en-US"/>
        </a:p>
      </dgm:t>
    </dgm:pt>
    <dgm:pt modelId="{8ECBE45D-E4FD-46D3-8A78-672DCBCE652C}">
      <dgm:prSet phldrT="[Text]"/>
      <dgm:spPr/>
      <dgm:t>
        <a:bodyPr/>
        <a:lstStyle/>
        <a:p>
          <a:r>
            <a:rPr lang="en-US" dirty="0" smtClean="0"/>
            <a:t>Sound card</a:t>
          </a:r>
          <a:endParaRPr lang="en-US" dirty="0"/>
        </a:p>
      </dgm:t>
    </dgm:pt>
    <dgm:pt modelId="{78A054F9-D146-45A3-9DF1-0A37594AE88F}" type="parTrans" cxnId="{DEE6BF8E-FBB6-49F6-B46D-F27F51E8A07E}">
      <dgm:prSet/>
      <dgm:spPr/>
      <dgm:t>
        <a:bodyPr/>
        <a:lstStyle/>
        <a:p>
          <a:endParaRPr lang="en-US"/>
        </a:p>
      </dgm:t>
    </dgm:pt>
    <dgm:pt modelId="{BC0992DE-B17D-4554-8D85-EF35BF6BFBAA}" type="sibTrans" cxnId="{DEE6BF8E-FBB6-49F6-B46D-F27F51E8A07E}">
      <dgm:prSet/>
      <dgm:spPr/>
      <dgm:t>
        <a:bodyPr/>
        <a:lstStyle/>
        <a:p>
          <a:endParaRPr lang="en-US"/>
        </a:p>
      </dgm:t>
    </dgm:pt>
    <dgm:pt modelId="{43BED282-EF8D-4773-A045-AAB8B17F1DE4}">
      <dgm:prSet phldrT="[Text]"/>
      <dgm:spPr/>
      <dgm:t>
        <a:bodyPr/>
        <a:lstStyle/>
        <a:p>
          <a:r>
            <a:rPr lang="en-US" dirty="0" smtClean="0"/>
            <a:t>Video card</a:t>
          </a:r>
          <a:endParaRPr lang="en-US" dirty="0"/>
        </a:p>
      </dgm:t>
    </dgm:pt>
    <dgm:pt modelId="{42C9B655-B370-4286-B37E-76DEABADE5ED}" type="parTrans" cxnId="{5B0BFC19-A449-4A44-A602-17030E319F7C}">
      <dgm:prSet/>
      <dgm:spPr/>
      <dgm:t>
        <a:bodyPr/>
        <a:lstStyle/>
        <a:p>
          <a:endParaRPr lang="en-US"/>
        </a:p>
      </dgm:t>
    </dgm:pt>
    <dgm:pt modelId="{90E8CFA8-A9E3-4766-847D-880DA0CC9FFB}" type="sibTrans" cxnId="{5B0BFC19-A449-4A44-A602-17030E319F7C}">
      <dgm:prSet/>
      <dgm:spPr/>
      <dgm:t>
        <a:bodyPr/>
        <a:lstStyle/>
        <a:p>
          <a:endParaRPr lang="en-US"/>
        </a:p>
      </dgm:t>
    </dgm:pt>
    <dgm:pt modelId="{1C74C46F-96AB-475E-9CED-46CF611C1870}">
      <dgm:prSet phldrT="[Text]">
        <dgm:style>
          <a:lnRef idx="0">
            <a:schemeClr val="accent1"/>
          </a:lnRef>
          <a:fillRef idx="3">
            <a:schemeClr val="accent1"/>
          </a:fillRef>
          <a:effectRef idx="3">
            <a:schemeClr val="accent1"/>
          </a:effectRef>
          <a:fontRef idx="minor">
            <a:schemeClr val="lt1"/>
          </a:fontRef>
        </dgm:style>
      </dgm:prSet>
      <dgm:spPr>
        <a:solidFill>
          <a:srgbClr val="FFFF00"/>
        </a:solidFill>
      </dgm:spPr>
      <dgm:t>
        <a:bodyPr/>
        <a:lstStyle/>
        <a:p>
          <a:r>
            <a:rPr lang="en-US" dirty="0" smtClean="0">
              <a:solidFill>
                <a:schemeClr val="bg2"/>
              </a:solidFill>
            </a:rPr>
            <a:t>Processor</a:t>
          </a:r>
          <a:endParaRPr lang="en-US" dirty="0">
            <a:solidFill>
              <a:schemeClr val="bg2"/>
            </a:solidFill>
          </a:endParaRPr>
        </a:p>
      </dgm:t>
    </dgm:pt>
    <dgm:pt modelId="{09557C89-6021-4594-A852-FBA80E973968}" type="parTrans" cxnId="{CF367B60-A9B9-4D0C-938C-593007968015}">
      <dgm:prSet/>
      <dgm:spPr/>
      <dgm:t>
        <a:bodyPr/>
        <a:lstStyle/>
        <a:p>
          <a:endParaRPr lang="en-US"/>
        </a:p>
      </dgm:t>
    </dgm:pt>
    <dgm:pt modelId="{E268A7DB-16E3-4602-99F2-96CD9D499977}" type="sibTrans" cxnId="{CF367B60-A9B9-4D0C-938C-593007968015}">
      <dgm:prSet/>
      <dgm:spPr/>
      <dgm:t>
        <a:bodyPr/>
        <a:lstStyle/>
        <a:p>
          <a:endParaRPr lang="en-US"/>
        </a:p>
      </dgm:t>
    </dgm:pt>
    <dgm:pt modelId="{14438694-CBAD-4D60-9C6E-9E32058D74E6}">
      <dgm:prSet phldrT="[Text]"/>
      <dgm:spPr>
        <a:solidFill>
          <a:srgbClr val="FF0000"/>
        </a:solidFill>
      </dgm:spPr>
      <dgm:t>
        <a:bodyPr/>
        <a:lstStyle/>
        <a:p>
          <a:r>
            <a:rPr lang="en-US" dirty="0" smtClean="0"/>
            <a:t>Memory</a:t>
          </a:r>
          <a:endParaRPr lang="en-US" dirty="0"/>
        </a:p>
      </dgm:t>
    </dgm:pt>
    <dgm:pt modelId="{200CA008-ACA9-44A2-9989-7CEA95565ED6}" type="parTrans" cxnId="{401903B1-09A3-4878-B6A8-9101A3CEEC5E}">
      <dgm:prSet/>
      <dgm:spPr/>
      <dgm:t>
        <a:bodyPr/>
        <a:lstStyle/>
        <a:p>
          <a:endParaRPr lang="en-US"/>
        </a:p>
      </dgm:t>
    </dgm:pt>
    <dgm:pt modelId="{3A1E15C2-3357-453D-A0E7-30659126E663}" type="sibTrans" cxnId="{401903B1-09A3-4878-B6A8-9101A3CEEC5E}">
      <dgm:prSet/>
      <dgm:spPr/>
      <dgm:t>
        <a:bodyPr/>
        <a:lstStyle/>
        <a:p>
          <a:endParaRPr lang="en-US"/>
        </a:p>
      </dgm:t>
    </dgm:pt>
    <dgm:pt modelId="{FA4EE5C0-35D3-4DF0-B463-6AC882A192AB}" type="pres">
      <dgm:prSet presAssocID="{AC7E34A1-01A7-4909-8C15-8D4B4F1264D9}" presName="linear" presStyleCnt="0">
        <dgm:presLayoutVars>
          <dgm:animLvl val="lvl"/>
          <dgm:resizeHandles val="exact"/>
        </dgm:presLayoutVars>
      </dgm:prSet>
      <dgm:spPr/>
      <dgm:t>
        <a:bodyPr/>
        <a:lstStyle/>
        <a:p>
          <a:endParaRPr lang="en-US"/>
        </a:p>
      </dgm:t>
    </dgm:pt>
    <dgm:pt modelId="{D7CA8E8D-370D-4FAE-BA32-0784A6021007}" type="pres">
      <dgm:prSet presAssocID="{33DB948F-D513-4988-863E-EAD4401F9988}" presName="parentText" presStyleLbl="node1" presStyleIdx="0" presStyleCnt="6">
        <dgm:presLayoutVars>
          <dgm:chMax val="0"/>
          <dgm:bulletEnabled val="1"/>
        </dgm:presLayoutVars>
      </dgm:prSet>
      <dgm:spPr/>
      <dgm:t>
        <a:bodyPr/>
        <a:lstStyle/>
        <a:p>
          <a:endParaRPr lang="en-US"/>
        </a:p>
      </dgm:t>
    </dgm:pt>
    <dgm:pt modelId="{401EEA4F-21B6-4166-BF5D-75178F82A543}" type="pres">
      <dgm:prSet presAssocID="{482960A1-E581-4A4C-B578-036BA5524A2F}" presName="spacer" presStyleCnt="0"/>
      <dgm:spPr/>
    </dgm:pt>
    <dgm:pt modelId="{493BBAB9-6DFF-4C5A-B244-118D186CB280}" type="pres">
      <dgm:prSet presAssocID="{7D1C6490-ECDF-4DEA-A2AC-63CB7D8F088C}" presName="parentText" presStyleLbl="node1" presStyleIdx="1" presStyleCnt="6">
        <dgm:presLayoutVars>
          <dgm:chMax val="0"/>
          <dgm:bulletEnabled val="1"/>
        </dgm:presLayoutVars>
      </dgm:prSet>
      <dgm:spPr/>
      <dgm:t>
        <a:bodyPr/>
        <a:lstStyle/>
        <a:p>
          <a:endParaRPr lang="en-US"/>
        </a:p>
      </dgm:t>
    </dgm:pt>
    <dgm:pt modelId="{00472B64-9BE3-4607-BA0A-38C13BAC0429}" type="pres">
      <dgm:prSet presAssocID="{C3E441F5-EC92-4BBD-A331-1A1ADD79E978}" presName="spacer" presStyleCnt="0"/>
      <dgm:spPr/>
    </dgm:pt>
    <dgm:pt modelId="{895FDAB9-57AA-4BA9-91A8-211218E5F072}" type="pres">
      <dgm:prSet presAssocID="{8ECBE45D-E4FD-46D3-8A78-672DCBCE652C}" presName="parentText" presStyleLbl="node1" presStyleIdx="2" presStyleCnt="6">
        <dgm:presLayoutVars>
          <dgm:chMax val="0"/>
          <dgm:bulletEnabled val="1"/>
        </dgm:presLayoutVars>
      </dgm:prSet>
      <dgm:spPr/>
      <dgm:t>
        <a:bodyPr/>
        <a:lstStyle/>
        <a:p>
          <a:endParaRPr lang="en-US"/>
        </a:p>
      </dgm:t>
    </dgm:pt>
    <dgm:pt modelId="{DDE9860B-1881-4FE6-A596-65341D59285D}" type="pres">
      <dgm:prSet presAssocID="{BC0992DE-B17D-4554-8D85-EF35BF6BFBAA}" presName="spacer" presStyleCnt="0"/>
      <dgm:spPr/>
    </dgm:pt>
    <dgm:pt modelId="{4763E757-6139-46D9-8322-6395299C5CD0}" type="pres">
      <dgm:prSet presAssocID="{43BED282-EF8D-4773-A045-AAB8B17F1DE4}" presName="parentText" presStyleLbl="node1" presStyleIdx="3" presStyleCnt="6">
        <dgm:presLayoutVars>
          <dgm:chMax val="0"/>
          <dgm:bulletEnabled val="1"/>
        </dgm:presLayoutVars>
      </dgm:prSet>
      <dgm:spPr/>
      <dgm:t>
        <a:bodyPr/>
        <a:lstStyle/>
        <a:p>
          <a:endParaRPr lang="en-US"/>
        </a:p>
      </dgm:t>
    </dgm:pt>
    <dgm:pt modelId="{8CBA2CB6-8841-4472-A33F-E904BCF7EC92}" type="pres">
      <dgm:prSet presAssocID="{90E8CFA8-A9E3-4766-847D-880DA0CC9FFB}" presName="spacer" presStyleCnt="0"/>
      <dgm:spPr/>
    </dgm:pt>
    <dgm:pt modelId="{E453C0A0-81B4-4173-BE08-655F2581B378}" type="pres">
      <dgm:prSet presAssocID="{1C74C46F-96AB-475E-9CED-46CF611C1870}" presName="parentText" presStyleLbl="node1" presStyleIdx="4" presStyleCnt="6">
        <dgm:presLayoutVars>
          <dgm:chMax val="0"/>
          <dgm:bulletEnabled val="1"/>
        </dgm:presLayoutVars>
      </dgm:prSet>
      <dgm:spPr/>
      <dgm:t>
        <a:bodyPr/>
        <a:lstStyle/>
        <a:p>
          <a:endParaRPr lang="en-US"/>
        </a:p>
      </dgm:t>
    </dgm:pt>
    <dgm:pt modelId="{A0486891-6B7C-4076-B8EE-38DD2CECDF84}" type="pres">
      <dgm:prSet presAssocID="{E268A7DB-16E3-4602-99F2-96CD9D499977}" presName="spacer" presStyleCnt="0"/>
      <dgm:spPr/>
    </dgm:pt>
    <dgm:pt modelId="{6C016112-B2D0-4C80-A90F-CE8F0A28E552}" type="pres">
      <dgm:prSet presAssocID="{14438694-CBAD-4D60-9C6E-9E32058D74E6}" presName="parentText" presStyleLbl="node1" presStyleIdx="5" presStyleCnt="6">
        <dgm:presLayoutVars>
          <dgm:chMax val="0"/>
          <dgm:bulletEnabled val="1"/>
        </dgm:presLayoutVars>
      </dgm:prSet>
      <dgm:spPr/>
      <dgm:t>
        <a:bodyPr/>
        <a:lstStyle/>
        <a:p>
          <a:endParaRPr lang="en-US"/>
        </a:p>
      </dgm:t>
    </dgm:pt>
  </dgm:ptLst>
  <dgm:cxnLst>
    <dgm:cxn modelId="{B503CD01-0323-4287-817E-7BAE54185405}" srcId="{AC7E34A1-01A7-4909-8C15-8D4B4F1264D9}" destId="{7D1C6490-ECDF-4DEA-A2AC-63CB7D8F088C}" srcOrd="1" destOrd="0" parTransId="{044DF067-D3A1-43D4-9844-BC24C11E7305}" sibTransId="{C3E441F5-EC92-4BBD-A331-1A1ADD79E978}"/>
    <dgm:cxn modelId="{88AC9A4C-12DD-4DBF-9131-7815A6EFCF8A}" type="presOf" srcId="{33DB948F-D513-4988-863E-EAD4401F9988}" destId="{D7CA8E8D-370D-4FAE-BA32-0784A6021007}" srcOrd="0" destOrd="0" presId="urn:microsoft.com/office/officeart/2005/8/layout/vList2"/>
    <dgm:cxn modelId="{966B0FEA-E65C-4CFB-B3C9-CC2662632945}" type="presOf" srcId="{8ECBE45D-E4FD-46D3-8A78-672DCBCE652C}" destId="{895FDAB9-57AA-4BA9-91A8-211218E5F072}" srcOrd="0" destOrd="0" presId="urn:microsoft.com/office/officeart/2005/8/layout/vList2"/>
    <dgm:cxn modelId="{401903B1-09A3-4878-B6A8-9101A3CEEC5E}" srcId="{AC7E34A1-01A7-4909-8C15-8D4B4F1264D9}" destId="{14438694-CBAD-4D60-9C6E-9E32058D74E6}" srcOrd="5" destOrd="0" parTransId="{200CA008-ACA9-44A2-9989-7CEA95565ED6}" sibTransId="{3A1E15C2-3357-453D-A0E7-30659126E663}"/>
    <dgm:cxn modelId="{3C30D680-DAF8-45D4-BAD1-4DABCBCE94A6}" type="presOf" srcId="{43BED282-EF8D-4773-A045-AAB8B17F1DE4}" destId="{4763E757-6139-46D9-8322-6395299C5CD0}" srcOrd="0" destOrd="0" presId="urn:microsoft.com/office/officeart/2005/8/layout/vList2"/>
    <dgm:cxn modelId="{DEE6BF8E-FBB6-49F6-B46D-F27F51E8A07E}" srcId="{AC7E34A1-01A7-4909-8C15-8D4B4F1264D9}" destId="{8ECBE45D-E4FD-46D3-8A78-672DCBCE652C}" srcOrd="2" destOrd="0" parTransId="{78A054F9-D146-45A3-9DF1-0A37594AE88F}" sibTransId="{BC0992DE-B17D-4554-8D85-EF35BF6BFBAA}"/>
    <dgm:cxn modelId="{CF367B60-A9B9-4D0C-938C-593007968015}" srcId="{AC7E34A1-01A7-4909-8C15-8D4B4F1264D9}" destId="{1C74C46F-96AB-475E-9CED-46CF611C1870}" srcOrd="4" destOrd="0" parTransId="{09557C89-6021-4594-A852-FBA80E973968}" sibTransId="{E268A7DB-16E3-4602-99F2-96CD9D499977}"/>
    <dgm:cxn modelId="{01E31C70-C408-48FA-8548-39E2740F27BA}" type="presOf" srcId="{AC7E34A1-01A7-4909-8C15-8D4B4F1264D9}" destId="{FA4EE5C0-35D3-4DF0-B463-6AC882A192AB}" srcOrd="0" destOrd="0" presId="urn:microsoft.com/office/officeart/2005/8/layout/vList2"/>
    <dgm:cxn modelId="{2F911D3D-D6BA-4728-8E68-256107111DB1}" type="presOf" srcId="{7D1C6490-ECDF-4DEA-A2AC-63CB7D8F088C}" destId="{493BBAB9-6DFF-4C5A-B244-118D186CB280}" srcOrd="0" destOrd="0" presId="urn:microsoft.com/office/officeart/2005/8/layout/vList2"/>
    <dgm:cxn modelId="{4D9B925A-2F22-40FD-982E-10D9195C0A30}" srcId="{AC7E34A1-01A7-4909-8C15-8D4B4F1264D9}" destId="{33DB948F-D513-4988-863E-EAD4401F9988}" srcOrd="0" destOrd="0" parTransId="{D5EDFF03-33B6-44DB-81B2-B7496DAA9F07}" sibTransId="{482960A1-E581-4A4C-B578-036BA5524A2F}"/>
    <dgm:cxn modelId="{5B0BFC19-A449-4A44-A602-17030E319F7C}" srcId="{AC7E34A1-01A7-4909-8C15-8D4B4F1264D9}" destId="{43BED282-EF8D-4773-A045-AAB8B17F1DE4}" srcOrd="3" destOrd="0" parTransId="{42C9B655-B370-4286-B37E-76DEABADE5ED}" sibTransId="{90E8CFA8-A9E3-4766-847D-880DA0CC9FFB}"/>
    <dgm:cxn modelId="{93DE43BF-B50A-453D-97BA-A6063BA2AD7D}" type="presOf" srcId="{14438694-CBAD-4D60-9C6E-9E32058D74E6}" destId="{6C016112-B2D0-4C80-A90F-CE8F0A28E552}" srcOrd="0" destOrd="0" presId="urn:microsoft.com/office/officeart/2005/8/layout/vList2"/>
    <dgm:cxn modelId="{FF6ABBC5-3383-4345-AD5F-265F38C8A869}" type="presOf" srcId="{1C74C46F-96AB-475E-9CED-46CF611C1870}" destId="{E453C0A0-81B4-4173-BE08-655F2581B378}" srcOrd="0" destOrd="0" presId="urn:microsoft.com/office/officeart/2005/8/layout/vList2"/>
    <dgm:cxn modelId="{FC44BA6C-6C8C-4B70-9808-A704421ABB5C}" type="presParOf" srcId="{FA4EE5C0-35D3-4DF0-B463-6AC882A192AB}" destId="{D7CA8E8D-370D-4FAE-BA32-0784A6021007}" srcOrd="0" destOrd="0" presId="urn:microsoft.com/office/officeart/2005/8/layout/vList2"/>
    <dgm:cxn modelId="{829FABD2-2426-4309-B629-B35E4BCC533A}" type="presParOf" srcId="{FA4EE5C0-35D3-4DF0-B463-6AC882A192AB}" destId="{401EEA4F-21B6-4166-BF5D-75178F82A543}" srcOrd="1" destOrd="0" presId="urn:microsoft.com/office/officeart/2005/8/layout/vList2"/>
    <dgm:cxn modelId="{AF0A05DD-6B2F-4E78-A80C-9E90A9F953D5}" type="presParOf" srcId="{FA4EE5C0-35D3-4DF0-B463-6AC882A192AB}" destId="{493BBAB9-6DFF-4C5A-B244-118D186CB280}" srcOrd="2" destOrd="0" presId="urn:microsoft.com/office/officeart/2005/8/layout/vList2"/>
    <dgm:cxn modelId="{8281468C-7814-4C3A-8803-75DD16278719}" type="presParOf" srcId="{FA4EE5C0-35D3-4DF0-B463-6AC882A192AB}" destId="{00472B64-9BE3-4607-BA0A-38C13BAC0429}" srcOrd="3" destOrd="0" presId="urn:microsoft.com/office/officeart/2005/8/layout/vList2"/>
    <dgm:cxn modelId="{0A08F58D-E609-4B1E-9A11-3CF03EF63F73}" type="presParOf" srcId="{FA4EE5C0-35D3-4DF0-B463-6AC882A192AB}" destId="{895FDAB9-57AA-4BA9-91A8-211218E5F072}" srcOrd="4" destOrd="0" presId="urn:microsoft.com/office/officeart/2005/8/layout/vList2"/>
    <dgm:cxn modelId="{04765C9B-DF2B-4D91-995B-5F626A8278DA}" type="presParOf" srcId="{FA4EE5C0-35D3-4DF0-B463-6AC882A192AB}" destId="{DDE9860B-1881-4FE6-A596-65341D59285D}" srcOrd="5" destOrd="0" presId="urn:microsoft.com/office/officeart/2005/8/layout/vList2"/>
    <dgm:cxn modelId="{EC27C878-0F0D-4D02-8D7D-2D07FB9F6E92}" type="presParOf" srcId="{FA4EE5C0-35D3-4DF0-B463-6AC882A192AB}" destId="{4763E757-6139-46D9-8322-6395299C5CD0}" srcOrd="6" destOrd="0" presId="urn:microsoft.com/office/officeart/2005/8/layout/vList2"/>
    <dgm:cxn modelId="{81CAC0D6-39E6-404E-8443-6A559E271821}" type="presParOf" srcId="{FA4EE5C0-35D3-4DF0-B463-6AC882A192AB}" destId="{8CBA2CB6-8841-4472-A33F-E904BCF7EC92}" srcOrd="7" destOrd="0" presId="urn:microsoft.com/office/officeart/2005/8/layout/vList2"/>
    <dgm:cxn modelId="{C1A34473-7FF1-4727-8F14-54726DEF9E29}" type="presParOf" srcId="{FA4EE5C0-35D3-4DF0-B463-6AC882A192AB}" destId="{E453C0A0-81B4-4173-BE08-655F2581B378}" srcOrd="8" destOrd="0" presId="urn:microsoft.com/office/officeart/2005/8/layout/vList2"/>
    <dgm:cxn modelId="{22862D00-7787-4430-BFAD-59CD93332503}" type="presParOf" srcId="{FA4EE5C0-35D3-4DF0-B463-6AC882A192AB}" destId="{A0486891-6B7C-4076-B8EE-38DD2CECDF84}" srcOrd="9" destOrd="0" presId="urn:microsoft.com/office/officeart/2005/8/layout/vList2"/>
    <dgm:cxn modelId="{70AEE039-90C0-49EC-9498-F62A1FC56717}" type="presParOf" srcId="{FA4EE5C0-35D3-4DF0-B463-6AC882A192AB}" destId="{6C016112-B2D0-4C80-A90F-CE8F0A28E552}"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288C46-6AD8-46E7-A4CF-B96DF41117A3}" type="doc">
      <dgm:prSet loTypeId="urn:microsoft.com/office/officeart/2005/8/layout/lProcess2" loCatId="list" qsTypeId="urn:microsoft.com/office/officeart/2005/8/quickstyle/3d1" qsCatId="3D" csTypeId="urn:microsoft.com/office/officeart/2005/8/colors/accent2_2" csCatId="accent2" phldr="1"/>
      <dgm:spPr/>
      <dgm:t>
        <a:bodyPr/>
        <a:lstStyle/>
        <a:p>
          <a:endParaRPr lang="en-US"/>
        </a:p>
      </dgm:t>
    </dgm:pt>
    <dgm:pt modelId="{F9980DF9-BC54-4DC4-BF78-377DD6080FA1}">
      <dgm:prSet/>
      <dgm:spPr/>
      <dgm:t>
        <a:bodyPr/>
        <a:lstStyle/>
        <a:p>
          <a:r>
            <a:rPr lang="en-US" b="1" dirty="0" smtClean="0">
              <a:solidFill>
                <a:srgbClr val="A52439"/>
              </a:solidFill>
            </a:rPr>
            <a:t>Volatile memory</a:t>
          </a:r>
          <a:endParaRPr lang="en-US" b="1" dirty="0">
            <a:solidFill>
              <a:srgbClr val="A52439"/>
            </a:solidFill>
          </a:endParaRPr>
        </a:p>
      </dgm:t>
    </dgm:pt>
    <dgm:pt modelId="{3725053B-61FD-4FAE-A89E-423C2BA6B46B}" type="parTrans" cxnId="{E5E92996-7882-4B58-AFB3-C71942D07F61}">
      <dgm:prSet/>
      <dgm:spPr/>
      <dgm:t>
        <a:bodyPr/>
        <a:lstStyle/>
        <a:p>
          <a:endParaRPr lang="en-US"/>
        </a:p>
      </dgm:t>
    </dgm:pt>
    <dgm:pt modelId="{F73C6D24-787E-4DEC-B33F-D7C737279B9F}" type="sibTrans" cxnId="{E5E92996-7882-4B58-AFB3-C71942D07F61}">
      <dgm:prSet/>
      <dgm:spPr/>
      <dgm:t>
        <a:bodyPr/>
        <a:lstStyle/>
        <a:p>
          <a:endParaRPr lang="en-US"/>
        </a:p>
      </dgm:t>
    </dgm:pt>
    <dgm:pt modelId="{0F1D1E59-2857-4D34-B753-0F07CEEA8167}">
      <dgm:prSet/>
      <dgm:spPr/>
      <dgm:t>
        <a:bodyPr/>
        <a:lstStyle/>
        <a:p>
          <a:r>
            <a:rPr lang="en-US" b="1" dirty="0" smtClean="0">
              <a:solidFill>
                <a:srgbClr val="A52439"/>
              </a:solidFill>
            </a:rPr>
            <a:t>Nonvolatile memory</a:t>
          </a:r>
          <a:endParaRPr lang="en-US" b="1" dirty="0">
            <a:solidFill>
              <a:srgbClr val="A52439"/>
            </a:solidFill>
          </a:endParaRPr>
        </a:p>
      </dgm:t>
    </dgm:pt>
    <dgm:pt modelId="{A3E14531-9C27-4731-9105-496567145C75}" type="parTrans" cxnId="{EA823165-DA5E-45F3-A201-C58D238023C4}">
      <dgm:prSet/>
      <dgm:spPr/>
      <dgm:t>
        <a:bodyPr/>
        <a:lstStyle/>
        <a:p>
          <a:endParaRPr lang="en-US"/>
        </a:p>
      </dgm:t>
    </dgm:pt>
    <dgm:pt modelId="{9FF0D858-DDC7-4782-9846-5EF009C02A0D}" type="sibTrans" cxnId="{EA823165-DA5E-45F3-A201-C58D238023C4}">
      <dgm:prSet/>
      <dgm:spPr/>
      <dgm:t>
        <a:bodyPr/>
        <a:lstStyle/>
        <a:p>
          <a:endParaRPr lang="en-US"/>
        </a:p>
      </dgm:t>
    </dgm:pt>
    <dgm:pt modelId="{12E4A719-A81C-4D11-B7AC-AD79124462A6}">
      <dgm:prSet custT="1">
        <dgm:style>
          <a:lnRef idx="2">
            <a:schemeClr val="accent2"/>
          </a:lnRef>
          <a:fillRef idx="1">
            <a:schemeClr val="lt1"/>
          </a:fillRef>
          <a:effectRef idx="0">
            <a:schemeClr val="accent2"/>
          </a:effectRef>
          <a:fontRef idx="minor">
            <a:schemeClr val="dk1"/>
          </a:fontRef>
        </dgm:style>
      </dgm:prSet>
      <dgm:spPr/>
      <dgm:t>
        <a:bodyPr/>
        <a:lstStyle/>
        <a:p>
          <a:r>
            <a:rPr lang="en-US" sz="2000" dirty="0" smtClean="0"/>
            <a:t>Loses its contents when power is turned off</a:t>
          </a:r>
          <a:endParaRPr lang="en-US" sz="2000" dirty="0"/>
        </a:p>
      </dgm:t>
    </dgm:pt>
    <dgm:pt modelId="{791C4B86-DAEE-4C8A-B94E-2CD9C84E24A3}" type="parTrans" cxnId="{CE98427A-AEA6-460B-944D-C0C6DF0B2F83}">
      <dgm:prSet/>
      <dgm:spPr/>
      <dgm:t>
        <a:bodyPr/>
        <a:lstStyle/>
        <a:p>
          <a:endParaRPr lang="en-US"/>
        </a:p>
      </dgm:t>
    </dgm:pt>
    <dgm:pt modelId="{9DE52AEF-29F7-476C-859C-E8F11F79712E}" type="sibTrans" cxnId="{CE98427A-AEA6-460B-944D-C0C6DF0B2F83}">
      <dgm:prSet/>
      <dgm:spPr/>
      <dgm:t>
        <a:bodyPr/>
        <a:lstStyle/>
        <a:p>
          <a:endParaRPr lang="en-US"/>
        </a:p>
      </dgm:t>
    </dgm:pt>
    <dgm:pt modelId="{5D9C0A5A-AA49-4D91-941E-A5D64AE24473}">
      <dgm:prSet custT="1">
        <dgm:style>
          <a:lnRef idx="2">
            <a:schemeClr val="accent2"/>
          </a:lnRef>
          <a:fillRef idx="1">
            <a:schemeClr val="lt1"/>
          </a:fillRef>
          <a:effectRef idx="0">
            <a:schemeClr val="accent2"/>
          </a:effectRef>
          <a:fontRef idx="minor">
            <a:schemeClr val="dk1"/>
          </a:fontRef>
        </dgm:style>
      </dgm:prSet>
      <dgm:spPr/>
      <dgm:t>
        <a:bodyPr/>
        <a:lstStyle/>
        <a:p>
          <a:r>
            <a:rPr lang="en-US" sz="2000" dirty="0" smtClean="0"/>
            <a:t>Does not lose contents when power is removed</a:t>
          </a:r>
          <a:endParaRPr lang="en-US" sz="2000" dirty="0"/>
        </a:p>
      </dgm:t>
    </dgm:pt>
    <dgm:pt modelId="{B02B6BAA-918C-42C2-84CF-AB65019EEC8F}" type="parTrans" cxnId="{73F48D63-81AB-4507-B342-E4F6D189C412}">
      <dgm:prSet/>
      <dgm:spPr/>
      <dgm:t>
        <a:bodyPr/>
        <a:lstStyle/>
        <a:p>
          <a:endParaRPr lang="en-US"/>
        </a:p>
      </dgm:t>
    </dgm:pt>
    <dgm:pt modelId="{3BE541FA-A219-499E-A4BB-ADA0ABE8E879}" type="sibTrans" cxnId="{73F48D63-81AB-4507-B342-E4F6D189C412}">
      <dgm:prSet/>
      <dgm:spPr/>
      <dgm:t>
        <a:bodyPr/>
        <a:lstStyle/>
        <a:p>
          <a:endParaRPr lang="en-US"/>
        </a:p>
      </dgm:t>
    </dgm:pt>
    <dgm:pt modelId="{7E1D3F08-7DE9-4131-9BCD-739AB6DBE449}">
      <dgm:prSet custT="1">
        <dgm:style>
          <a:lnRef idx="2">
            <a:schemeClr val="accent2"/>
          </a:lnRef>
          <a:fillRef idx="1">
            <a:schemeClr val="lt1"/>
          </a:fillRef>
          <a:effectRef idx="0">
            <a:schemeClr val="accent2"/>
          </a:effectRef>
          <a:fontRef idx="minor">
            <a:schemeClr val="dk1"/>
          </a:fontRef>
        </dgm:style>
      </dgm:prSet>
      <dgm:spPr/>
      <dgm:t>
        <a:bodyPr/>
        <a:lstStyle/>
        <a:p>
          <a:r>
            <a:rPr lang="en-US" sz="2400" dirty="0" smtClean="0"/>
            <a:t>Example includes </a:t>
          </a:r>
          <a:r>
            <a:rPr lang="en-US" sz="2400" b="1" dirty="0" smtClean="0"/>
            <a:t>RAM</a:t>
          </a:r>
          <a:endParaRPr lang="en-US" sz="2400" dirty="0"/>
        </a:p>
      </dgm:t>
    </dgm:pt>
    <dgm:pt modelId="{5F124ED5-206C-4E40-969C-14DC019F41A2}" type="parTrans" cxnId="{9CAFEB8C-EEC3-4A69-9FA1-0F2AA6FC147B}">
      <dgm:prSet/>
      <dgm:spPr/>
      <dgm:t>
        <a:bodyPr/>
        <a:lstStyle/>
        <a:p>
          <a:endParaRPr lang="en-US"/>
        </a:p>
      </dgm:t>
    </dgm:pt>
    <dgm:pt modelId="{B4D585FC-DF30-4BF2-85B1-89B7B63D13C5}" type="sibTrans" cxnId="{9CAFEB8C-EEC3-4A69-9FA1-0F2AA6FC147B}">
      <dgm:prSet/>
      <dgm:spPr/>
      <dgm:t>
        <a:bodyPr/>
        <a:lstStyle/>
        <a:p>
          <a:endParaRPr lang="en-US"/>
        </a:p>
      </dgm:t>
    </dgm:pt>
    <dgm:pt modelId="{BF2414C7-634F-4E79-8667-984CE1CB5B88}">
      <dgm:prSet custT="1">
        <dgm:style>
          <a:lnRef idx="2">
            <a:schemeClr val="accent2"/>
          </a:lnRef>
          <a:fillRef idx="1">
            <a:schemeClr val="lt1"/>
          </a:fillRef>
          <a:effectRef idx="0">
            <a:schemeClr val="accent2"/>
          </a:effectRef>
          <a:fontRef idx="minor">
            <a:schemeClr val="dk1"/>
          </a:fontRef>
        </dgm:style>
      </dgm:prSet>
      <dgm:spPr/>
      <dgm:t>
        <a:bodyPr/>
        <a:lstStyle/>
        <a:p>
          <a:r>
            <a:rPr lang="en-US" sz="2000" dirty="0" smtClean="0"/>
            <a:t>Examples include </a:t>
          </a:r>
          <a:r>
            <a:rPr lang="en-US" sz="2000" b="1" dirty="0" smtClean="0"/>
            <a:t>ROM</a:t>
          </a:r>
          <a:r>
            <a:rPr lang="en-US" sz="2000" dirty="0" smtClean="0"/>
            <a:t>, </a:t>
          </a:r>
          <a:r>
            <a:rPr lang="en-US" sz="2000" b="1" dirty="0" smtClean="0"/>
            <a:t>flash memory</a:t>
          </a:r>
          <a:r>
            <a:rPr lang="en-US" sz="2000" dirty="0" smtClean="0"/>
            <a:t>, and </a:t>
          </a:r>
          <a:r>
            <a:rPr lang="en-US" sz="2000" b="1" dirty="0" smtClean="0"/>
            <a:t>CMOS</a:t>
          </a:r>
          <a:endParaRPr lang="en-US" sz="2000" b="1" dirty="0"/>
        </a:p>
      </dgm:t>
    </dgm:pt>
    <dgm:pt modelId="{005509D1-244E-40C7-A5A4-54C914A3A717}" type="parTrans" cxnId="{3F532CEA-F8FD-49FE-A4ED-F189352D0257}">
      <dgm:prSet/>
      <dgm:spPr/>
      <dgm:t>
        <a:bodyPr/>
        <a:lstStyle/>
        <a:p>
          <a:endParaRPr lang="en-US"/>
        </a:p>
      </dgm:t>
    </dgm:pt>
    <dgm:pt modelId="{BB0B6F95-3C21-4ED2-9B18-008C1C97F63F}" type="sibTrans" cxnId="{3F532CEA-F8FD-49FE-A4ED-F189352D0257}">
      <dgm:prSet/>
      <dgm:spPr/>
      <dgm:t>
        <a:bodyPr/>
        <a:lstStyle/>
        <a:p>
          <a:endParaRPr lang="en-US"/>
        </a:p>
      </dgm:t>
    </dgm:pt>
    <dgm:pt modelId="{0F9EA49E-5C51-471C-9E0A-58B5B63C14EA}">
      <dgm:prSet>
        <dgm:style>
          <a:lnRef idx="2">
            <a:schemeClr val="accent2"/>
          </a:lnRef>
          <a:fillRef idx="1">
            <a:schemeClr val="lt1"/>
          </a:fillRef>
          <a:effectRef idx="0">
            <a:schemeClr val="accent2"/>
          </a:effectRef>
          <a:fontRef idx="minor">
            <a:schemeClr val="dk1"/>
          </a:fontRef>
        </dgm:style>
      </dgm:prSet>
      <dgm:spPr/>
      <dgm:t>
        <a:bodyPr/>
        <a:lstStyle/>
        <a:p>
          <a:r>
            <a:rPr lang="en-US" dirty="0" smtClean="0"/>
            <a:t>Permanent memory </a:t>
          </a:r>
          <a:endParaRPr lang="en-US" dirty="0"/>
        </a:p>
      </dgm:t>
    </dgm:pt>
    <dgm:pt modelId="{BA9EA1C4-DD10-4D3B-B3E6-5D31E5A69026}" type="parTrans" cxnId="{A4ACF098-1AE8-41E9-BB5F-C94B1DF2497E}">
      <dgm:prSet/>
      <dgm:spPr/>
      <dgm:t>
        <a:bodyPr/>
        <a:lstStyle/>
        <a:p>
          <a:endParaRPr lang="en-US"/>
        </a:p>
      </dgm:t>
    </dgm:pt>
    <dgm:pt modelId="{3FC37740-3BD1-4AD5-B38F-B4DFE833805D}" type="sibTrans" cxnId="{A4ACF098-1AE8-41E9-BB5F-C94B1DF2497E}">
      <dgm:prSet/>
      <dgm:spPr/>
      <dgm:t>
        <a:bodyPr/>
        <a:lstStyle/>
        <a:p>
          <a:endParaRPr lang="en-US"/>
        </a:p>
      </dgm:t>
    </dgm:pt>
    <dgm:pt modelId="{2657D6F2-53DF-438A-9438-D9D7F01D3EE8}">
      <dgm:prSet>
        <dgm:style>
          <a:lnRef idx="2">
            <a:schemeClr val="accent2"/>
          </a:lnRef>
          <a:fillRef idx="1">
            <a:schemeClr val="lt1"/>
          </a:fillRef>
          <a:effectRef idx="0">
            <a:schemeClr val="accent2"/>
          </a:effectRef>
          <a:fontRef idx="minor">
            <a:schemeClr val="dk1"/>
          </a:fontRef>
        </dgm:style>
      </dgm:prSet>
      <dgm:spPr/>
      <dgm:t>
        <a:bodyPr/>
        <a:lstStyle/>
        <a:p>
          <a:r>
            <a:rPr lang="en-US" dirty="0" smtClean="0"/>
            <a:t>Temporary memory  </a:t>
          </a:r>
          <a:endParaRPr lang="en-US" dirty="0"/>
        </a:p>
      </dgm:t>
    </dgm:pt>
    <dgm:pt modelId="{2CBA4EE1-CC56-435C-AB27-5DB5987CD725}" type="parTrans" cxnId="{05BBACB4-1F48-4F44-AE51-5FC6A0163FD0}">
      <dgm:prSet/>
      <dgm:spPr/>
      <dgm:t>
        <a:bodyPr/>
        <a:lstStyle/>
        <a:p>
          <a:endParaRPr lang="en-US"/>
        </a:p>
      </dgm:t>
    </dgm:pt>
    <dgm:pt modelId="{7FFD13A1-E325-49A4-BA58-0BA25C14E80B}" type="sibTrans" cxnId="{05BBACB4-1F48-4F44-AE51-5FC6A0163FD0}">
      <dgm:prSet/>
      <dgm:spPr/>
      <dgm:t>
        <a:bodyPr/>
        <a:lstStyle/>
        <a:p>
          <a:endParaRPr lang="en-US"/>
        </a:p>
      </dgm:t>
    </dgm:pt>
    <dgm:pt modelId="{A3FA787B-E6D9-4DEB-8539-FC4194DB434B}" type="pres">
      <dgm:prSet presAssocID="{BD288C46-6AD8-46E7-A4CF-B96DF41117A3}" presName="theList" presStyleCnt="0">
        <dgm:presLayoutVars>
          <dgm:dir/>
          <dgm:animLvl val="lvl"/>
          <dgm:resizeHandles val="exact"/>
        </dgm:presLayoutVars>
      </dgm:prSet>
      <dgm:spPr/>
      <dgm:t>
        <a:bodyPr/>
        <a:lstStyle/>
        <a:p>
          <a:endParaRPr lang="en-US"/>
        </a:p>
      </dgm:t>
    </dgm:pt>
    <dgm:pt modelId="{56F35D53-320D-4B9F-84D4-E907F346D36A}" type="pres">
      <dgm:prSet presAssocID="{F9980DF9-BC54-4DC4-BF78-377DD6080FA1}" presName="compNode" presStyleCnt="0"/>
      <dgm:spPr/>
      <dgm:t>
        <a:bodyPr/>
        <a:lstStyle/>
        <a:p>
          <a:endParaRPr lang="en-US"/>
        </a:p>
      </dgm:t>
    </dgm:pt>
    <dgm:pt modelId="{0A865693-2122-4977-9FC9-9B88DCED84BF}" type="pres">
      <dgm:prSet presAssocID="{F9980DF9-BC54-4DC4-BF78-377DD6080FA1}" presName="aNode" presStyleLbl="bgShp" presStyleIdx="0" presStyleCnt="2"/>
      <dgm:spPr/>
      <dgm:t>
        <a:bodyPr/>
        <a:lstStyle/>
        <a:p>
          <a:endParaRPr lang="en-US"/>
        </a:p>
      </dgm:t>
    </dgm:pt>
    <dgm:pt modelId="{F7362C79-76C4-44A4-94F7-91AEC7737155}" type="pres">
      <dgm:prSet presAssocID="{F9980DF9-BC54-4DC4-BF78-377DD6080FA1}" presName="textNode" presStyleLbl="bgShp" presStyleIdx="0" presStyleCnt="2"/>
      <dgm:spPr/>
      <dgm:t>
        <a:bodyPr/>
        <a:lstStyle/>
        <a:p>
          <a:endParaRPr lang="en-US"/>
        </a:p>
      </dgm:t>
    </dgm:pt>
    <dgm:pt modelId="{210C77FE-4E3D-469A-BC00-D082D4ACC743}" type="pres">
      <dgm:prSet presAssocID="{F9980DF9-BC54-4DC4-BF78-377DD6080FA1}" presName="compChildNode" presStyleCnt="0"/>
      <dgm:spPr/>
      <dgm:t>
        <a:bodyPr/>
        <a:lstStyle/>
        <a:p>
          <a:endParaRPr lang="en-US"/>
        </a:p>
      </dgm:t>
    </dgm:pt>
    <dgm:pt modelId="{E4C6087C-87DF-4978-811E-E8890BF782C4}" type="pres">
      <dgm:prSet presAssocID="{F9980DF9-BC54-4DC4-BF78-377DD6080FA1}" presName="theInnerList" presStyleCnt="0"/>
      <dgm:spPr/>
      <dgm:t>
        <a:bodyPr/>
        <a:lstStyle/>
        <a:p>
          <a:endParaRPr lang="en-US"/>
        </a:p>
      </dgm:t>
    </dgm:pt>
    <dgm:pt modelId="{65862F7F-38CA-482B-A810-670723DAB9C1}" type="pres">
      <dgm:prSet presAssocID="{12E4A719-A81C-4D11-B7AC-AD79124462A6}" presName="childNode" presStyleLbl="node1" presStyleIdx="0" presStyleCnt="6" custScaleY="39071" custLinFactNeighborX="1084" custLinFactNeighborY="-19086">
        <dgm:presLayoutVars>
          <dgm:bulletEnabled val="1"/>
        </dgm:presLayoutVars>
      </dgm:prSet>
      <dgm:spPr/>
      <dgm:t>
        <a:bodyPr/>
        <a:lstStyle/>
        <a:p>
          <a:endParaRPr lang="en-US"/>
        </a:p>
      </dgm:t>
    </dgm:pt>
    <dgm:pt modelId="{4183DD07-BEC7-404D-B8C0-8B3C6DD658B5}" type="pres">
      <dgm:prSet presAssocID="{12E4A719-A81C-4D11-B7AC-AD79124462A6}" presName="aSpace2" presStyleCnt="0"/>
      <dgm:spPr/>
      <dgm:t>
        <a:bodyPr/>
        <a:lstStyle/>
        <a:p>
          <a:endParaRPr lang="en-US"/>
        </a:p>
      </dgm:t>
    </dgm:pt>
    <dgm:pt modelId="{416253B3-A292-44EF-97ED-ABDCE8CFC760}" type="pres">
      <dgm:prSet presAssocID="{2657D6F2-53DF-438A-9438-D9D7F01D3EE8}" presName="childNode" presStyleLbl="node1" presStyleIdx="1" presStyleCnt="6" custScaleY="35737" custLinFactNeighborX="1084" custLinFactNeighborY="813">
        <dgm:presLayoutVars>
          <dgm:bulletEnabled val="1"/>
        </dgm:presLayoutVars>
      </dgm:prSet>
      <dgm:spPr/>
      <dgm:t>
        <a:bodyPr/>
        <a:lstStyle/>
        <a:p>
          <a:endParaRPr lang="en-US"/>
        </a:p>
      </dgm:t>
    </dgm:pt>
    <dgm:pt modelId="{9F6CBDCA-08EC-4CDA-B938-29BB19DEB54F}" type="pres">
      <dgm:prSet presAssocID="{2657D6F2-53DF-438A-9438-D9D7F01D3EE8}" presName="aSpace2" presStyleCnt="0"/>
      <dgm:spPr/>
    </dgm:pt>
    <dgm:pt modelId="{B9F3C75F-0626-4ED0-80B2-4C89036CB206}" type="pres">
      <dgm:prSet presAssocID="{7E1D3F08-7DE9-4131-9BCD-739AB6DBE449}" presName="childNode" presStyleLbl="node1" presStyleIdx="2" presStyleCnt="6" custScaleY="40494" custLinFactNeighborX="1084" custLinFactNeighborY="-39468">
        <dgm:presLayoutVars>
          <dgm:bulletEnabled val="1"/>
        </dgm:presLayoutVars>
      </dgm:prSet>
      <dgm:spPr/>
      <dgm:t>
        <a:bodyPr/>
        <a:lstStyle/>
        <a:p>
          <a:endParaRPr lang="en-US"/>
        </a:p>
      </dgm:t>
    </dgm:pt>
    <dgm:pt modelId="{FCE2C90F-E848-4A79-BDCC-9F1F0924202A}" type="pres">
      <dgm:prSet presAssocID="{F9980DF9-BC54-4DC4-BF78-377DD6080FA1}" presName="aSpace" presStyleCnt="0"/>
      <dgm:spPr/>
      <dgm:t>
        <a:bodyPr/>
        <a:lstStyle/>
        <a:p>
          <a:endParaRPr lang="en-US"/>
        </a:p>
      </dgm:t>
    </dgm:pt>
    <dgm:pt modelId="{CF6D07D0-86FC-450C-8EC4-2C231B7FA8E3}" type="pres">
      <dgm:prSet presAssocID="{0F1D1E59-2857-4D34-B753-0F07CEEA8167}" presName="compNode" presStyleCnt="0"/>
      <dgm:spPr/>
      <dgm:t>
        <a:bodyPr/>
        <a:lstStyle/>
        <a:p>
          <a:endParaRPr lang="en-US"/>
        </a:p>
      </dgm:t>
    </dgm:pt>
    <dgm:pt modelId="{41378319-0DA7-4152-A354-51339324D5C0}" type="pres">
      <dgm:prSet presAssocID="{0F1D1E59-2857-4D34-B753-0F07CEEA8167}" presName="aNode" presStyleLbl="bgShp" presStyleIdx="1" presStyleCnt="2"/>
      <dgm:spPr/>
      <dgm:t>
        <a:bodyPr/>
        <a:lstStyle/>
        <a:p>
          <a:endParaRPr lang="en-US"/>
        </a:p>
      </dgm:t>
    </dgm:pt>
    <dgm:pt modelId="{358B602E-F3C2-409D-8654-F5E1400278A0}" type="pres">
      <dgm:prSet presAssocID="{0F1D1E59-2857-4D34-B753-0F07CEEA8167}" presName="textNode" presStyleLbl="bgShp" presStyleIdx="1" presStyleCnt="2"/>
      <dgm:spPr/>
      <dgm:t>
        <a:bodyPr/>
        <a:lstStyle/>
        <a:p>
          <a:endParaRPr lang="en-US"/>
        </a:p>
      </dgm:t>
    </dgm:pt>
    <dgm:pt modelId="{9F2B515D-714E-41A7-A2D0-B38F65D552AD}" type="pres">
      <dgm:prSet presAssocID="{0F1D1E59-2857-4D34-B753-0F07CEEA8167}" presName="compChildNode" presStyleCnt="0"/>
      <dgm:spPr/>
      <dgm:t>
        <a:bodyPr/>
        <a:lstStyle/>
        <a:p>
          <a:endParaRPr lang="en-US"/>
        </a:p>
      </dgm:t>
    </dgm:pt>
    <dgm:pt modelId="{25ADB5C0-2B4E-46DF-B535-E67D0B566148}" type="pres">
      <dgm:prSet presAssocID="{0F1D1E59-2857-4D34-B753-0F07CEEA8167}" presName="theInnerList" presStyleCnt="0"/>
      <dgm:spPr/>
      <dgm:t>
        <a:bodyPr/>
        <a:lstStyle/>
        <a:p>
          <a:endParaRPr lang="en-US"/>
        </a:p>
      </dgm:t>
    </dgm:pt>
    <dgm:pt modelId="{435F791F-03FA-46A0-8D22-BD3A639B30BB}" type="pres">
      <dgm:prSet presAssocID="{5D9C0A5A-AA49-4D91-941E-A5D64AE24473}" presName="childNode" presStyleLbl="node1" presStyleIdx="3" presStyleCnt="6" custScaleY="36902" custLinFactNeighborX="-1853" custLinFactNeighborY="-42654">
        <dgm:presLayoutVars>
          <dgm:bulletEnabled val="1"/>
        </dgm:presLayoutVars>
      </dgm:prSet>
      <dgm:spPr/>
      <dgm:t>
        <a:bodyPr/>
        <a:lstStyle/>
        <a:p>
          <a:endParaRPr lang="en-US"/>
        </a:p>
      </dgm:t>
    </dgm:pt>
    <dgm:pt modelId="{2F0300E8-F52E-49DB-AAA3-B359A9C85B1A}" type="pres">
      <dgm:prSet presAssocID="{5D9C0A5A-AA49-4D91-941E-A5D64AE24473}" presName="aSpace2" presStyleCnt="0"/>
      <dgm:spPr/>
      <dgm:t>
        <a:bodyPr/>
        <a:lstStyle/>
        <a:p>
          <a:endParaRPr lang="en-US"/>
        </a:p>
      </dgm:t>
    </dgm:pt>
    <dgm:pt modelId="{D445CD37-FAAB-4221-901F-C245B9B6A5D8}" type="pres">
      <dgm:prSet presAssocID="{0F9EA49E-5C51-471C-9E0A-58B5B63C14EA}" presName="childNode" presStyleLbl="node1" presStyleIdx="4" presStyleCnt="6" custScaleY="36902">
        <dgm:presLayoutVars>
          <dgm:bulletEnabled val="1"/>
        </dgm:presLayoutVars>
      </dgm:prSet>
      <dgm:spPr/>
      <dgm:t>
        <a:bodyPr/>
        <a:lstStyle/>
        <a:p>
          <a:endParaRPr lang="en-US"/>
        </a:p>
      </dgm:t>
    </dgm:pt>
    <dgm:pt modelId="{07192797-1078-431C-B5D8-6ACD8D1E244A}" type="pres">
      <dgm:prSet presAssocID="{0F9EA49E-5C51-471C-9E0A-58B5B63C14EA}" presName="aSpace2" presStyleCnt="0"/>
      <dgm:spPr/>
    </dgm:pt>
    <dgm:pt modelId="{E23075CE-5431-43ED-9EE4-D9B721BA561E}" type="pres">
      <dgm:prSet presAssocID="{BF2414C7-634F-4E79-8667-984CE1CB5B88}" presName="childNode" presStyleLbl="node1" presStyleIdx="5" presStyleCnt="6" custScaleY="36669">
        <dgm:presLayoutVars>
          <dgm:bulletEnabled val="1"/>
        </dgm:presLayoutVars>
      </dgm:prSet>
      <dgm:spPr/>
      <dgm:t>
        <a:bodyPr/>
        <a:lstStyle/>
        <a:p>
          <a:endParaRPr lang="en-US"/>
        </a:p>
      </dgm:t>
    </dgm:pt>
  </dgm:ptLst>
  <dgm:cxnLst>
    <dgm:cxn modelId="{73F48D63-81AB-4507-B342-E4F6D189C412}" srcId="{0F1D1E59-2857-4D34-B753-0F07CEEA8167}" destId="{5D9C0A5A-AA49-4D91-941E-A5D64AE24473}" srcOrd="0" destOrd="0" parTransId="{B02B6BAA-918C-42C2-84CF-AB65019EEC8F}" sibTransId="{3BE541FA-A219-499E-A4BB-ADA0ABE8E879}"/>
    <dgm:cxn modelId="{0B2BC40C-247D-442C-B9C4-70D0BF2E406A}" type="presOf" srcId="{F9980DF9-BC54-4DC4-BF78-377DD6080FA1}" destId="{F7362C79-76C4-44A4-94F7-91AEC7737155}" srcOrd="1" destOrd="0" presId="urn:microsoft.com/office/officeart/2005/8/layout/lProcess2"/>
    <dgm:cxn modelId="{D08523DB-4AFB-4498-8184-48EA3B5C627C}" type="presOf" srcId="{BD288C46-6AD8-46E7-A4CF-B96DF41117A3}" destId="{A3FA787B-E6D9-4DEB-8539-FC4194DB434B}" srcOrd="0" destOrd="0" presId="urn:microsoft.com/office/officeart/2005/8/layout/lProcess2"/>
    <dgm:cxn modelId="{8FB8CFE6-B92D-42FE-A530-490AAF08711B}" type="presOf" srcId="{F9980DF9-BC54-4DC4-BF78-377DD6080FA1}" destId="{0A865693-2122-4977-9FC9-9B88DCED84BF}" srcOrd="0" destOrd="0" presId="urn:microsoft.com/office/officeart/2005/8/layout/lProcess2"/>
    <dgm:cxn modelId="{05CB6FC3-610B-4132-A905-C10B7E981580}" type="presOf" srcId="{12E4A719-A81C-4D11-B7AC-AD79124462A6}" destId="{65862F7F-38CA-482B-A810-670723DAB9C1}" srcOrd="0" destOrd="0" presId="urn:microsoft.com/office/officeart/2005/8/layout/lProcess2"/>
    <dgm:cxn modelId="{3F532CEA-F8FD-49FE-A4ED-F189352D0257}" srcId="{0F1D1E59-2857-4D34-B753-0F07CEEA8167}" destId="{BF2414C7-634F-4E79-8667-984CE1CB5B88}" srcOrd="2" destOrd="0" parTransId="{005509D1-244E-40C7-A5A4-54C914A3A717}" sibTransId="{BB0B6F95-3C21-4ED2-9B18-008C1C97F63F}"/>
    <dgm:cxn modelId="{44C95234-0598-4770-AE5F-4350B742672A}" type="presOf" srcId="{0F1D1E59-2857-4D34-B753-0F07CEEA8167}" destId="{358B602E-F3C2-409D-8654-F5E1400278A0}" srcOrd="1" destOrd="0" presId="urn:microsoft.com/office/officeart/2005/8/layout/lProcess2"/>
    <dgm:cxn modelId="{CF528313-A912-4C1A-8B5A-19C54D73E6B4}" type="presOf" srcId="{0F1D1E59-2857-4D34-B753-0F07CEEA8167}" destId="{41378319-0DA7-4152-A354-51339324D5C0}" srcOrd="0" destOrd="0" presId="urn:microsoft.com/office/officeart/2005/8/layout/lProcess2"/>
    <dgm:cxn modelId="{9FB77BCE-DE77-4EB0-BE0F-A4FB90C8C6FE}" type="presOf" srcId="{2657D6F2-53DF-438A-9438-D9D7F01D3EE8}" destId="{416253B3-A292-44EF-97ED-ABDCE8CFC760}" srcOrd="0" destOrd="0" presId="urn:microsoft.com/office/officeart/2005/8/layout/lProcess2"/>
    <dgm:cxn modelId="{9CAFEB8C-EEC3-4A69-9FA1-0F2AA6FC147B}" srcId="{F9980DF9-BC54-4DC4-BF78-377DD6080FA1}" destId="{7E1D3F08-7DE9-4131-9BCD-739AB6DBE449}" srcOrd="2" destOrd="0" parTransId="{5F124ED5-206C-4E40-969C-14DC019F41A2}" sibTransId="{B4D585FC-DF30-4BF2-85B1-89B7B63D13C5}"/>
    <dgm:cxn modelId="{CE98427A-AEA6-460B-944D-C0C6DF0B2F83}" srcId="{F9980DF9-BC54-4DC4-BF78-377DD6080FA1}" destId="{12E4A719-A81C-4D11-B7AC-AD79124462A6}" srcOrd="0" destOrd="0" parTransId="{791C4B86-DAEE-4C8A-B94E-2CD9C84E24A3}" sibTransId="{9DE52AEF-29F7-476C-859C-E8F11F79712E}"/>
    <dgm:cxn modelId="{AD917D86-399F-4098-94AC-2C6021C707C4}" type="presOf" srcId="{5D9C0A5A-AA49-4D91-941E-A5D64AE24473}" destId="{435F791F-03FA-46A0-8D22-BD3A639B30BB}" srcOrd="0" destOrd="0" presId="urn:microsoft.com/office/officeart/2005/8/layout/lProcess2"/>
    <dgm:cxn modelId="{8A71F3AF-6B6A-4B17-840C-025A2FD4F4C1}" type="presOf" srcId="{7E1D3F08-7DE9-4131-9BCD-739AB6DBE449}" destId="{B9F3C75F-0626-4ED0-80B2-4C89036CB206}" srcOrd="0" destOrd="0" presId="urn:microsoft.com/office/officeart/2005/8/layout/lProcess2"/>
    <dgm:cxn modelId="{EA823165-DA5E-45F3-A201-C58D238023C4}" srcId="{BD288C46-6AD8-46E7-A4CF-B96DF41117A3}" destId="{0F1D1E59-2857-4D34-B753-0F07CEEA8167}" srcOrd="1" destOrd="0" parTransId="{A3E14531-9C27-4731-9105-496567145C75}" sibTransId="{9FF0D858-DDC7-4782-9846-5EF009C02A0D}"/>
    <dgm:cxn modelId="{05BBACB4-1F48-4F44-AE51-5FC6A0163FD0}" srcId="{F9980DF9-BC54-4DC4-BF78-377DD6080FA1}" destId="{2657D6F2-53DF-438A-9438-D9D7F01D3EE8}" srcOrd="1" destOrd="0" parTransId="{2CBA4EE1-CC56-435C-AB27-5DB5987CD725}" sibTransId="{7FFD13A1-E325-49A4-BA58-0BA25C14E80B}"/>
    <dgm:cxn modelId="{E5E92996-7882-4B58-AFB3-C71942D07F61}" srcId="{BD288C46-6AD8-46E7-A4CF-B96DF41117A3}" destId="{F9980DF9-BC54-4DC4-BF78-377DD6080FA1}" srcOrd="0" destOrd="0" parTransId="{3725053B-61FD-4FAE-A89E-423C2BA6B46B}" sibTransId="{F73C6D24-787E-4DEC-B33F-D7C737279B9F}"/>
    <dgm:cxn modelId="{9359072D-AB3F-4406-BAA4-2F7AC521DDDC}" type="presOf" srcId="{0F9EA49E-5C51-471C-9E0A-58B5B63C14EA}" destId="{D445CD37-FAAB-4221-901F-C245B9B6A5D8}" srcOrd="0" destOrd="0" presId="urn:microsoft.com/office/officeart/2005/8/layout/lProcess2"/>
    <dgm:cxn modelId="{57AE31DD-8ACE-4C66-A0AE-2DD78046412D}" type="presOf" srcId="{BF2414C7-634F-4E79-8667-984CE1CB5B88}" destId="{E23075CE-5431-43ED-9EE4-D9B721BA561E}" srcOrd="0" destOrd="0" presId="urn:microsoft.com/office/officeart/2005/8/layout/lProcess2"/>
    <dgm:cxn modelId="{A4ACF098-1AE8-41E9-BB5F-C94B1DF2497E}" srcId="{0F1D1E59-2857-4D34-B753-0F07CEEA8167}" destId="{0F9EA49E-5C51-471C-9E0A-58B5B63C14EA}" srcOrd="1" destOrd="0" parTransId="{BA9EA1C4-DD10-4D3B-B3E6-5D31E5A69026}" sibTransId="{3FC37740-3BD1-4AD5-B38F-B4DFE833805D}"/>
    <dgm:cxn modelId="{A79B955F-A56E-4F26-B04C-119C489B9106}" type="presParOf" srcId="{A3FA787B-E6D9-4DEB-8539-FC4194DB434B}" destId="{56F35D53-320D-4B9F-84D4-E907F346D36A}" srcOrd="0" destOrd="0" presId="urn:microsoft.com/office/officeart/2005/8/layout/lProcess2"/>
    <dgm:cxn modelId="{E3FA6610-EAC2-45F7-AFF0-A05DA526862F}" type="presParOf" srcId="{56F35D53-320D-4B9F-84D4-E907F346D36A}" destId="{0A865693-2122-4977-9FC9-9B88DCED84BF}" srcOrd="0" destOrd="0" presId="urn:microsoft.com/office/officeart/2005/8/layout/lProcess2"/>
    <dgm:cxn modelId="{C2F29344-E339-4777-8C02-06BF4C569E40}" type="presParOf" srcId="{56F35D53-320D-4B9F-84D4-E907F346D36A}" destId="{F7362C79-76C4-44A4-94F7-91AEC7737155}" srcOrd="1" destOrd="0" presId="urn:microsoft.com/office/officeart/2005/8/layout/lProcess2"/>
    <dgm:cxn modelId="{7A91ED88-4040-4E41-9706-D920F760842E}" type="presParOf" srcId="{56F35D53-320D-4B9F-84D4-E907F346D36A}" destId="{210C77FE-4E3D-469A-BC00-D082D4ACC743}" srcOrd="2" destOrd="0" presId="urn:microsoft.com/office/officeart/2005/8/layout/lProcess2"/>
    <dgm:cxn modelId="{A956A54E-F1A6-4873-B449-BD4994277A20}" type="presParOf" srcId="{210C77FE-4E3D-469A-BC00-D082D4ACC743}" destId="{E4C6087C-87DF-4978-811E-E8890BF782C4}" srcOrd="0" destOrd="0" presId="urn:microsoft.com/office/officeart/2005/8/layout/lProcess2"/>
    <dgm:cxn modelId="{11E629B0-F7F3-4A81-A4C3-052C132B19E5}" type="presParOf" srcId="{E4C6087C-87DF-4978-811E-E8890BF782C4}" destId="{65862F7F-38CA-482B-A810-670723DAB9C1}" srcOrd="0" destOrd="0" presId="urn:microsoft.com/office/officeart/2005/8/layout/lProcess2"/>
    <dgm:cxn modelId="{4038CE26-CFC3-4A57-BC49-E675FC6B4BF6}" type="presParOf" srcId="{E4C6087C-87DF-4978-811E-E8890BF782C4}" destId="{4183DD07-BEC7-404D-B8C0-8B3C6DD658B5}" srcOrd="1" destOrd="0" presId="urn:microsoft.com/office/officeart/2005/8/layout/lProcess2"/>
    <dgm:cxn modelId="{728D0067-EECA-4C3F-A10E-ADB599D47FD0}" type="presParOf" srcId="{E4C6087C-87DF-4978-811E-E8890BF782C4}" destId="{416253B3-A292-44EF-97ED-ABDCE8CFC760}" srcOrd="2" destOrd="0" presId="urn:microsoft.com/office/officeart/2005/8/layout/lProcess2"/>
    <dgm:cxn modelId="{14176862-4143-4CA9-B8D3-CBDC53CC6C19}" type="presParOf" srcId="{E4C6087C-87DF-4978-811E-E8890BF782C4}" destId="{9F6CBDCA-08EC-4CDA-B938-29BB19DEB54F}" srcOrd="3" destOrd="0" presId="urn:microsoft.com/office/officeart/2005/8/layout/lProcess2"/>
    <dgm:cxn modelId="{B6473AA9-1197-4BD3-9AAB-554B63450286}" type="presParOf" srcId="{E4C6087C-87DF-4978-811E-E8890BF782C4}" destId="{B9F3C75F-0626-4ED0-80B2-4C89036CB206}" srcOrd="4" destOrd="0" presId="urn:microsoft.com/office/officeart/2005/8/layout/lProcess2"/>
    <dgm:cxn modelId="{EA7EDFDC-EB52-4038-9B77-9E4D3999B610}" type="presParOf" srcId="{A3FA787B-E6D9-4DEB-8539-FC4194DB434B}" destId="{FCE2C90F-E848-4A79-BDCC-9F1F0924202A}" srcOrd="1" destOrd="0" presId="urn:microsoft.com/office/officeart/2005/8/layout/lProcess2"/>
    <dgm:cxn modelId="{C50DA35A-6878-484A-86CA-A6CD76395599}" type="presParOf" srcId="{A3FA787B-E6D9-4DEB-8539-FC4194DB434B}" destId="{CF6D07D0-86FC-450C-8EC4-2C231B7FA8E3}" srcOrd="2" destOrd="0" presId="urn:microsoft.com/office/officeart/2005/8/layout/lProcess2"/>
    <dgm:cxn modelId="{8804A4F0-E0C4-4FAC-91E6-955A6464C505}" type="presParOf" srcId="{CF6D07D0-86FC-450C-8EC4-2C231B7FA8E3}" destId="{41378319-0DA7-4152-A354-51339324D5C0}" srcOrd="0" destOrd="0" presId="urn:microsoft.com/office/officeart/2005/8/layout/lProcess2"/>
    <dgm:cxn modelId="{467EB215-C374-42CC-8B72-ABEACC85FE30}" type="presParOf" srcId="{CF6D07D0-86FC-450C-8EC4-2C231B7FA8E3}" destId="{358B602E-F3C2-409D-8654-F5E1400278A0}" srcOrd="1" destOrd="0" presId="urn:microsoft.com/office/officeart/2005/8/layout/lProcess2"/>
    <dgm:cxn modelId="{558D8463-5AA3-4148-A019-B70DCD176666}" type="presParOf" srcId="{CF6D07D0-86FC-450C-8EC4-2C231B7FA8E3}" destId="{9F2B515D-714E-41A7-A2D0-B38F65D552AD}" srcOrd="2" destOrd="0" presId="urn:microsoft.com/office/officeart/2005/8/layout/lProcess2"/>
    <dgm:cxn modelId="{EFE8FB9D-2646-4260-9545-DFD28D7A8871}" type="presParOf" srcId="{9F2B515D-714E-41A7-A2D0-B38F65D552AD}" destId="{25ADB5C0-2B4E-46DF-B535-E67D0B566148}" srcOrd="0" destOrd="0" presId="urn:microsoft.com/office/officeart/2005/8/layout/lProcess2"/>
    <dgm:cxn modelId="{A33B05D3-0F7E-4A2B-B490-2073D9F3280C}" type="presParOf" srcId="{25ADB5C0-2B4E-46DF-B535-E67D0B566148}" destId="{435F791F-03FA-46A0-8D22-BD3A639B30BB}" srcOrd="0" destOrd="0" presId="urn:microsoft.com/office/officeart/2005/8/layout/lProcess2"/>
    <dgm:cxn modelId="{B6404D56-A1FC-4C51-BBAA-C4B122C4E4F4}" type="presParOf" srcId="{25ADB5C0-2B4E-46DF-B535-E67D0B566148}" destId="{2F0300E8-F52E-49DB-AAA3-B359A9C85B1A}" srcOrd="1" destOrd="0" presId="urn:microsoft.com/office/officeart/2005/8/layout/lProcess2"/>
    <dgm:cxn modelId="{751C2878-B583-47DD-87FC-9DD164C24183}" type="presParOf" srcId="{25ADB5C0-2B4E-46DF-B535-E67D0B566148}" destId="{D445CD37-FAAB-4221-901F-C245B9B6A5D8}" srcOrd="2" destOrd="0" presId="urn:microsoft.com/office/officeart/2005/8/layout/lProcess2"/>
    <dgm:cxn modelId="{55592B14-0FAB-4471-BE77-3CBA87A68F79}" type="presParOf" srcId="{25ADB5C0-2B4E-46DF-B535-E67D0B566148}" destId="{07192797-1078-431C-B5D8-6ACD8D1E244A}" srcOrd="3" destOrd="0" presId="urn:microsoft.com/office/officeart/2005/8/layout/lProcess2"/>
    <dgm:cxn modelId="{17F83EDA-876C-4664-9FFB-7C7DFD05E384}" type="presParOf" srcId="{25ADB5C0-2B4E-46DF-B535-E67D0B566148}" destId="{E23075CE-5431-43ED-9EE4-D9B721BA561E}"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9D3CD01-6CDF-4C71-A123-C7C85782DB34}" type="doc">
      <dgm:prSet loTypeId="urn:microsoft.com/office/officeart/2005/8/layout/default#1" loCatId="list" qsTypeId="urn:microsoft.com/office/officeart/2005/8/quickstyle/3d3" qsCatId="3D" csTypeId="urn:microsoft.com/office/officeart/2005/8/colors/accent2_3" csCatId="accent2" phldr="1"/>
      <dgm:spPr/>
      <dgm:t>
        <a:bodyPr/>
        <a:lstStyle/>
        <a:p>
          <a:endParaRPr lang="en-US"/>
        </a:p>
      </dgm:t>
    </dgm:pt>
    <dgm:pt modelId="{2B22A832-F9DA-4335-BB8B-D046B7576135}">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solidFill>
                <a:schemeClr val="bg2"/>
              </a:solidFill>
            </a:rPr>
            <a:t>Dynamic RAM (DRAM)</a:t>
          </a:r>
          <a:endParaRPr lang="en-US" dirty="0">
            <a:solidFill>
              <a:schemeClr val="bg2"/>
            </a:solidFill>
          </a:endParaRPr>
        </a:p>
      </dgm:t>
    </dgm:pt>
    <dgm:pt modelId="{4DF11FC1-0272-45B5-A74E-173B2C67AC07}" type="parTrans" cxnId="{ABE87DF9-845A-4186-ADE7-2C423BF3D441}">
      <dgm:prSet/>
      <dgm:spPr/>
      <dgm:t>
        <a:bodyPr/>
        <a:lstStyle/>
        <a:p>
          <a:endParaRPr lang="en-US">
            <a:solidFill>
              <a:schemeClr val="bg2"/>
            </a:solidFill>
          </a:endParaRPr>
        </a:p>
      </dgm:t>
    </dgm:pt>
    <dgm:pt modelId="{469B7EEE-8935-4B83-96F0-3DCFBEEB2B3D}" type="sibTrans" cxnId="{ABE87DF9-845A-4186-ADE7-2C423BF3D441}">
      <dgm:prSet/>
      <dgm:spPr/>
      <dgm:t>
        <a:bodyPr/>
        <a:lstStyle/>
        <a:p>
          <a:endParaRPr lang="en-US">
            <a:solidFill>
              <a:schemeClr val="bg2"/>
            </a:solidFill>
          </a:endParaRPr>
        </a:p>
      </dgm:t>
    </dgm:pt>
    <dgm:pt modelId="{3D7CF427-20CA-4494-8372-0293F0682A77}">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solidFill>
                <a:schemeClr val="bg2"/>
              </a:solidFill>
            </a:rPr>
            <a:t>Static RAM (SRAM)</a:t>
          </a:r>
          <a:endParaRPr lang="en-US" dirty="0">
            <a:solidFill>
              <a:schemeClr val="bg2"/>
            </a:solidFill>
          </a:endParaRPr>
        </a:p>
      </dgm:t>
    </dgm:pt>
    <dgm:pt modelId="{90897C7E-2FF3-4C39-BD70-68A3A2D2E838}" type="parTrans" cxnId="{C07E1935-C1D8-461A-BDC3-C3E58CA13955}">
      <dgm:prSet/>
      <dgm:spPr/>
      <dgm:t>
        <a:bodyPr/>
        <a:lstStyle/>
        <a:p>
          <a:endParaRPr lang="en-US">
            <a:solidFill>
              <a:schemeClr val="bg2"/>
            </a:solidFill>
          </a:endParaRPr>
        </a:p>
      </dgm:t>
    </dgm:pt>
    <dgm:pt modelId="{985901BD-66A3-49C6-BA66-38A4A5BC2B55}" type="sibTrans" cxnId="{C07E1935-C1D8-461A-BDC3-C3E58CA13955}">
      <dgm:prSet/>
      <dgm:spPr/>
      <dgm:t>
        <a:bodyPr/>
        <a:lstStyle/>
        <a:p>
          <a:endParaRPr lang="en-US">
            <a:solidFill>
              <a:schemeClr val="bg2"/>
            </a:solidFill>
          </a:endParaRPr>
        </a:p>
      </dgm:t>
    </dgm:pt>
    <dgm:pt modelId="{F2111522-32E0-467E-8CCB-C8D50763FB9C}">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err="1" smtClean="0">
              <a:solidFill>
                <a:schemeClr val="bg2"/>
              </a:solidFill>
            </a:rPr>
            <a:t>Magnetoresistive</a:t>
          </a:r>
          <a:r>
            <a:rPr lang="en-US" dirty="0" smtClean="0">
              <a:solidFill>
                <a:schemeClr val="bg2"/>
              </a:solidFill>
            </a:rPr>
            <a:t> RAM (MRAM)</a:t>
          </a:r>
          <a:endParaRPr lang="en-US" dirty="0">
            <a:solidFill>
              <a:schemeClr val="bg2"/>
            </a:solidFill>
          </a:endParaRPr>
        </a:p>
      </dgm:t>
    </dgm:pt>
    <dgm:pt modelId="{828B06C8-E51A-4D29-8B31-9AE9EB544037}" type="parTrans" cxnId="{E73548CA-0D52-4489-8228-DCD6709A38EC}">
      <dgm:prSet/>
      <dgm:spPr/>
      <dgm:t>
        <a:bodyPr/>
        <a:lstStyle/>
        <a:p>
          <a:endParaRPr lang="en-US">
            <a:solidFill>
              <a:schemeClr val="bg2"/>
            </a:solidFill>
          </a:endParaRPr>
        </a:p>
      </dgm:t>
    </dgm:pt>
    <dgm:pt modelId="{C5E35148-92FD-4063-A460-CAD9077B5081}" type="sibTrans" cxnId="{E73548CA-0D52-4489-8228-DCD6709A38EC}">
      <dgm:prSet/>
      <dgm:spPr/>
      <dgm:t>
        <a:bodyPr/>
        <a:lstStyle/>
        <a:p>
          <a:endParaRPr lang="en-US">
            <a:solidFill>
              <a:schemeClr val="bg2"/>
            </a:solidFill>
          </a:endParaRPr>
        </a:p>
      </dgm:t>
    </dgm:pt>
    <dgm:pt modelId="{B959E24A-7124-4E6B-B1CC-DFB261CFCBA7}" type="pres">
      <dgm:prSet presAssocID="{49D3CD01-6CDF-4C71-A123-C7C85782DB34}" presName="diagram" presStyleCnt="0">
        <dgm:presLayoutVars>
          <dgm:dir/>
          <dgm:resizeHandles val="exact"/>
        </dgm:presLayoutVars>
      </dgm:prSet>
      <dgm:spPr/>
      <dgm:t>
        <a:bodyPr/>
        <a:lstStyle/>
        <a:p>
          <a:endParaRPr lang="en-US"/>
        </a:p>
      </dgm:t>
    </dgm:pt>
    <dgm:pt modelId="{CC1C28AE-50F4-4EEA-87E8-F31C9D4EDE0F}" type="pres">
      <dgm:prSet presAssocID="{2B22A832-F9DA-4335-BB8B-D046B7576135}" presName="node" presStyleLbl="node1" presStyleIdx="0" presStyleCnt="3" custScaleY="55652" custLinFactNeighborX="549" custLinFactNeighborY="5638">
        <dgm:presLayoutVars>
          <dgm:bulletEnabled val="1"/>
        </dgm:presLayoutVars>
      </dgm:prSet>
      <dgm:spPr/>
      <dgm:t>
        <a:bodyPr/>
        <a:lstStyle/>
        <a:p>
          <a:endParaRPr lang="en-US"/>
        </a:p>
      </dgm:t>
    </dgm:pt>
    <dgm:pt modelId="{770374EF-A640-4813-843F-005F9C44A2C6}" type="pres">
      <dgm:prSet presAssocID="{469B7EEE-8935-4B83-96F0-3DCFBEEB2B3D}" presName="sibTrans" presStyleCnt="0"/>
      <dgm:spPr/>
    </dgm:pt>
    <dgm:pt modelId="{4E2D6458-DCF5-43A2-8737-5F8F117D3878}" type="pres">
      <dgm:prSet presAssocID="{3D7CF427-20CA-4494-8372-0293F0682A77}" presName="node" presStyleLbl="node1" presStyleIdx="1" presStyleCnt="3" custScaleY="55652">
        <dgm:presLayoutVars>
          <dgm:bulletEnabled val="1"/>
        </dgm:presLayoutVars>
      </dgm:prSet>
      <dgm:spPr/>
      <dgm:t>
        <a:bodyPr/>
        <a:lstStyle/>
        <a:p>
          <a:endParaRPr lang="en-US"/>
        </a:p>
      </dgm:t>
    </dgm:pt>
    <dgm:pt modelId="{36B435E6-2A71-4E70-8ACA-5DC5CF0050BF}" type="pres">
      <dgm:prSet presAssocID="{985901BD-66A3-49C6-BA66-38A4A5BC2B55}" presName="sibTrans" presStyleCnt="0"/>
      <dgm:spPr/>
    </dgm:pt>
    <dgm:pt modelId="{638FF82D-D51B-47B0-A7B5-C774E0D0E3A6}" type="pres">
      <dgm:prSet presAssocID="{F2111522-32E0-467E-8CCB-C8D50763FB9C}" presName="node" presStyleLbl="node1" presStyleIdx="2" presStyleCnt="3" custScaleY="55652">
        <dgm:presLayoutVars>
          <dgm:bulletEnabled val="1"/>
        </dgm:presLayoutVars>
      </dgm:prSet>
      <dgm:spPr/>
      <dgm:t>
        <a:bodyPr/>
        <a:lstStyle/>
        <a:p>
          <a:endParaRPr lang="en-US"/>
        </a:p>
      </dgm:t>
    </dgm:pt>
  </dgm:ptLst>
  <dgm:cxnLst>
    <dgm:cxn modelId="{7282438E-3960-4AB3-8500-89E2D419487E}" type="presOf" srcId="{F2111522-32E0-467E-8CCB-C8D50763FB9C}" destId="{638FF82D-D51B-47B0-A7B5-C774E0D0E3A6}" srcOrd="0" destOrd="0" presId="urn:microsoft.com/office/officeart/2005/8/layout/default#1"/>
    <dgm:cxn modelId="{E73548CA-0D52-4489-8228-DCD6709A38EC}" srcId="{49D3CD01-6CDF-4C71-A123-C7C85782DB34}" destId="{F2111522-32E0-467E-8CCB-C8D50763FB9C}" srcOrd="2" destOrd="0" parTransId="{828B06C8-E51A-4D29-8B31-9AE9EB544037}" sibTransId="{C5E35148-92FD-4063-A460-CAD9077B5081}"/>
    <dgm:cxn modelId="{6DAB161E-53ED-4A0A-B7AA-C1F6409B8545}" type="presOf" srcId="{2B22A832-F9DA-4335-BB8B-D046B7576135}" destId="{CC1C28AE-50F4-4EEA-87E8-F31C9D4EDE0F}" srcOrd="0" destOrd="0" presId="urn:microsoft.com/office/officeart/2005/8/layout/default#1"/>
    <dgm:cxn modelId="{C07E1935-C1D8-461A-BDC3-C3E58CA13955}" srcId="{49D3CD01-6CDF-4C71-A123-C7C85782DB34}" destId="{3D7CF427-20CA-4494-8372-0293F0682A77}" srcOrd="1" destOrd="0" parTransId="{90897C7E-2FF3-4C39-BD70-68A3A2D2E838}" sibTransId="{985901BD-66A3-49C6-BA66-38A4A5BC2B55}"/>
    <dgm:cxn modelId="{90123F0D-BA60-4F2E-8179-9E562B7C640C}" type="presOf" srcId="{3D7CF427-20CA-4494-8372-0293F0682A77}" destId="{4E2D6458-DCF5-43A2-8737-5F8F117D3878}" srcOrd="0" destOrd="0" presId="urn:microsoft.com/office/officeart/2005/8/layout/default#1"/>
    <dgm:cxn modelId="{ABE87DF9-845A-4186-ADE7-2C423BF3D441}" srcId="{49D3CD01-6CDF-4C71-A123-C7C85782DB34}" destId="{2B22A832-F9DA-4335-BB8B-D046B7576135}" srcOrd="0" destOrd="0" parTransId="{4DF11FC1-0272-45B5-A74E-173B2C67AC07}" sibTransId="{469B7EEE-8935-4B83-96F0-3DCFBEEB2B3D}"/>
    <dgm:cxn modelId="{091827A4-7ECE-4680-81C0-1899B9B2F28D}" type="presOf" srcId="{49D3CD01-6CDF-4C71-A123-C7C85782DB34}" destId="{B959E24A-7124-4E6B-B1CC-DFB261CFCBA7}" srcOrd="0" destOrd="0" presId="urn:microsoft.com/office/officeart/2005/8/layout/default#1"/>
    <dgm:cxn modelId="{6023FDC7-C4DA-44EC-B108-DE21108D6409}" type="presParOf" srcId="{B959E24A-7124-4E6B-B1CC-DFB261CFCBA7}" destId="{CC1C28AE-50F4-4EEA-87E8-F31C9D4EDE0F}" srcOrd="0" destOrd="0" presId="urn:microsoft.com/office/officeart/2005/8/layout/default#1"/>
    <dgm:cxn modelId="{2C592BC1-C4FA-499C-896B-E006AB8C866F}" type="presParOf" srcId="{B959E24A-7124-4E6B-B1CC-DFB261CFCBA7}" destId="{770374EF-A640-4813-843F-005F9C44A2C6}" srcOrd="1" destOrd="0" presId="urn:microsoft.com/office/officeart/2005/8/layout/default#1"/>
    <dgm:cxn modelId="{B25FE57E-F6A9-4BB2-957A-5C7F68C14FB4}" type="presParOf" srcId="{B959E24A-7124-4E6B-B1CC-DFB261CFCBA7}" destId="{4E2D6458-DCF5-43A2-8737-5F8F117D3878}" srcOrd="2" destOrd="0" presId="urn:microsoft.com/office/officeart/2005/8/layout/default#1"/>
    <dgm:cxn modelId="{BBA15A3A-70DC-4BB6-984F-47F8B110BA97}" type="presParOf" srcId="{B959E24A-7124-4E6B-B1CC-DFB261CFCBA7}" destId="{36B435E6-2A71-4E70-8ACA-5DC5CF0050BF}" srcOrd="3" destOrd="0" presId="urn:microsoft.com/office/officeart/2005/8/layout/default#1"/>
    <dgm:cxn modelId="{C84A81C1-223A-46B1-9BC2-7DE5C779832F}" type="presParOf" srcId="{B959E24A-7124-4E6B-B1CC-DFB261CFCBA7}" destId="{638FF82D-D51B-47B0-A7B5-C774E0D0E3A6}" srcOrd="4"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7E34A1-01A7-4909-8C15-8D4B4F1264D9}" type="doc">
      <dgm:prSet loTypeId="urn:microsoft.com/office/officeart/2005/8/layout/vList2" loCatId="list" qsTypeId="urn:microsoft.com/office/officeart/2005/8/quickstyle/3d1" qsCatId="3D" csTypeId="urn:microsoft.com/office/officeart/2005/8/colors/accent2_5" csCatId="accent2" phldr="1"/>
      <dgm:spPr/>
      <dgm:t>
        <a:bodyPr/>
        <a:lstStyle/>
        <a:p>
          <a:endParaRPr lang="en-US"/>
        </a:p>
      </dgm:t>
    </dgm:pt>
    <dgm:pt modelId="{33DB948F-D513-4988-863E-EAD4401F9988}">
      <dgm:prSet phldrT="[Text]"/>
      <dgm:spPr/>
      <dgm:t>
        <a:bodyPr/>
        <a:lstStyle/>
        <a:p>
          <a:r>
            <a:rPr lang="en-US" dirty="0" smtClean="0"/>
            <a:t>Drive bay(s)</a:t>
          </a:r>
          <a:endParaRPr lang="en-US" dirty="0"/>
        </a:p>
      </dgm:t>
    </dgm:pt>
    <dgm:pt modelId="{D5EDFF03-33B6-44DB-81B2-B7496DAA9F07}" type="parTrans" cxnId="{4D9B925A-2F22-40FD-982E-10D9195C0A30}">
      <dgm:prSet/>
      <dgm:spPr/>
      <dgm:t>
        <a:bodyPr/>
        <a:lstStyle/>
        <a:p>
          <a:endParaRPr lang="en-US"/>
        </a:p>
      </dgm:t>
    </dgm:pt>
    <dgm:pt modelId="{482960A1-E581-4A4C-B578-036BA5524A2F}" type="sibTrans" cxnId="{4D9B925A-2F22-40FD-982E-10D9195C0A30}">
      <dgm:prSet/>
      <dgm:spPr/>
      <dgm:t>
        <a:bodyPr/>
        <a:lstStyle/>
        <a:p>
          <a:endParaRPr lang="en-US"/>
        </a:p>
      </dgm:t>
    </dgm:pt>
    <dgm:pt modelId="{7D1C6490-ECDF-4DEA-A2AC-63CB7D8F088C}">
      <dgm:prSet phldrT="[Text]"/>
      <dgm:spPr/>
      <dgm:t>
        <a:bodyPr/>
        <a:lstStyle/>
        <a:p>
          <a:r>
            <a:rPr lang="en-US" dirty="0" smtClean="0"/>
            <a:t>Power supply</a:t>
          </a:r>
          <a:endParaRPr lang="en-US" dirty="0"/>
        </a:p>
      </dgm:t>
    </dgm:pt>
    <dgm:pt modelId="{044DF067-D3A1-43D4-9844-BC24C11E7305}" type="parTrans" cxnId="{B503CD01-0323-4287-817E-7BAE54185405}">
      <dgm:prSet/>
      <dgm:spPr/>
      <dgm:t>
        <a:bodyPr/>
        <a:lstStyle/>
        <a:p>
          <a:endParaRPr lang="en-US"/>
        </a:p>
      </dgm:t>
    </dgm:pt>
    <dgm:pt modelId="{C3E441F5-EC92-4BBD-A331-1A1ADD79E978}" type="sibTrans" cxnId="{B503CD01-0323-4287-817E-7BAE54185405}">
      <dgm:prSet/>
      <dgm:spPr/>
      <dgm:t>
        <a:bodyPr/>
        <a:lstStyle/>
        <a:p>
          <a:endParaRPr lang="en-US"/>
        </a:p>
      </dgm:t>
    </dgm:pt>
    <dgm:pt modelId="{8ECBE45D-E4FD-46D3-8A78-672DCBCE652C}">
      <dgm:prSet phldrT="[Text]"/>
      <dgm:spPr>
        <a:solidFill>
          <a:srgbClr val="C00000"/>
        </a:solidFill>
      </dgm:spPr>
      <dgm:t>
        <a:bodyPr/>
        <a:lstStyle/>
        <a:p>
          <a:r>
            <a:rPr lang="en-US" dirty="0" smtClean="0"/>
            <a:t>Sound card</a:t>
          </a:r>
          <a:endParaRPr lang="en-US" dirty="0"/>
        </a:p>
      </dgm:t>
    </dgm:pt>
    <dgm:pt modelId="{78A054F9-D146-45A3-9DF1-0A37594AE88F}" type="parTrans" cxnId="{DEE6BF8E-FBB6-49F6-B46D-F27F51E8A07E}">
      <dgm:prSet/>
      <dgm:spPr/>
      <dgm:t>
        <a:bodyPr/>
        <a:lstStyle/>
        <a:p>
          <a:endParaRPr lang="en-US"/>
        </a:p>
      </dgm:t>
    </dgm:pt>
    <dgm:pt modelId="{BC0992DE-B17D-4554-8D85-EF35BF6BFBAA}" type="sibTrans" cxnId="{DEE6BF8E-FBB6-49F6-B46D-F27F51E8A07E}">
      <dgm:prSet/>
      <dgm:spPr/>
      <dgm:t>
        <a:bodyPr/>
        <a:lstStyle/>
        <a:p>
          <a:endParaRPr lang="en-US"/>
        </a:p>
      </dgm:t>
    </dgm:pt>
    <dgm:pt modelId="{43BED282-EF8D-4773-A045-AAB8B17F1DE4}">
      <dgm:prSet phldrT="[Text]"/>
      <dgm:spPr>
        <a:solidFill>
          <a:srgbClr val="C00000"/>
        </a:solidFill>
      </dgm:spPr>
      <dgm:t>
        <a:bodyPr/>
        <a:lstStyle/>
        <a:p>
          <a:r>
            <a:rPr lang="en-US" dirty="0" smtClean="0"/>
            <a:t>Video card</a:t>
          </a:r>
          <a:endParaRPr lang="en-US" dirty="0"/>
        </a:p>
      </dgm:t>
    </dgm:pt>
    <dgm:pt modelId="{42C9B655-B370-4286-B37E-76DEABADE5ED}" type="parTrans" cxnId="{5B0BFC19-A449-4A44-A602-17030E319F7C}">
      <dgm:prSet/>
      <dgm:spPr/>
      <dgm:t>
        <a:bodyPr/>
        <a:lstStyle/>
        <a:p>
          <a:endParaRPr lang="en-US"/>
        </a:p>
      </dgm:t>
    </dgm:pt>
    <dgm:pt modelId="{90E8CFA8-A9E3-4766-847D-880DA0CC9FFB}" type="sibTrans" cxnId="{5B0BFC19-A449-4A44-A602-17030E319F7C}">
      <dgm:prSet/>
      <dgm:spPr/>
      <dgm:t>
        <a:bodyPr/>
        <a:lstStyle/>
        <a:p>
          <a:endParaRPr lang="en-US"/>
        </a:p>
      </dgm:t>
    </dgm:pt>
    <dgm:pt modelId="{1C74C46F-96AB-475E-9CED-46CF611C1870}">
      <dgm:prSet phldrT="[Text]">
        <dgm:style>
          <a:lnRef idx="0">
            <a:schemeClr val="accent1"/>
          </a:lnRef>
          <a:fillRef idx="3">
            <a:schemeClr val="accent1"/>
          </a:fillRef>
          <a:effectRef idx="3">
            <a:schemeClr val="accent1"/>
          </a:effectRef>
          <a:fontRef idx="minor">
            <a:schemeClr val="lt1"/>
          </a:fontRef>
        </dgm:style>
      </dgm:prSet>
      <dgm:spPr>
        <a:solidFill>
          <a:srgbClr val="FFFF00"/>
        </a:solidFill>
      </dgm:spPr>
      <dgm:t>
        <a:bodyPr/>
        <a:lstStyle/>
        <a:p>
          <a:r>
            <a:rPr lang="en-US" dirty="0" smtClean="0">
              <a:solidFill>
                <a:schemeClr val="bg2"/>
              </a:solidFill>
            </a:rPr>
            <a:t>Processor</a:t>
          </a:r>
          <a:endParaRPr lang="en-US" dirty="0">
            <a:solidFill>
              <a:schemeClr val="bg2"/>
            </a:solidFill>
          </a:endParaRPr>
        </a:p>
      </dgm:t>
    </dgm:pt>
    <dgm:pt modelId="{09557C89-6021-4594-A852-FBA80E973968}" type="parTrans" cxnId="{CF367B60-A9B9-4D0C-938C-593007968015}">
      <dgm:prSet/>
      <dgm:spPr/>
      <dgm:t>
        <a:bodyPr/>
        <a:lstStyle/>
        <a:p>
          <a:endParaRPr lang="en-US"/>
        </a:p>
      </dgm:t>
    </dgm:pt>
    <dgm:pt modelId="{E268A7DB-16E3-4602-99F2-96CD9D499977}" type="sibTrans" cxnId="{CF367B60-A9B9-4D0C-938C-593007968015}">
      <dgm:prSet/>
      <dgm:spPr/>
      <dgm:t>
        <a:bodyPr/>
        <a:lstStyle/>
        <a:p>
          <a:endParaRPr lang="en-US"/>
        </a:p>
      </dgm:t>
    </dgm:pt>
    <dgm:pt modelId="{14438694-CBAD-4D60-9C6E-9E32058D74E6}">
      <dgm:prSet phldrT="[Text]"/>
      <dgm:spPr>
        <a:solidFill>
          <a:srgbClr val="FFFF00"/>
        </a:solidFill>
      </dgm:spPr>
      <dgm:t>
        <a:bodyPr/>
        <a:lstStyle/>
        <a:p>
          <a:r>
            <a:rPr lang="en-US" dirty="0" smtClean="0">
              <a:solidFill>
                <a:schemeClr val="bg2"/>
              </a:solidFill>
            </a:rPr>
            <a:t>Memory</a:t>
          </a:r>
          <a:endParaRPr lang="en-US" dirty="0">
            <a:solidFill>
              <a:schemeClr val="bg2"/>
            </a:solidFill>
          </a:endParaRPr>
        </a:p>
      </dgm:t>
    </dgm:pt>
    <dgm:pt modelId="{200CA008-ACA9-44A2-9989-7CEA95565ED6}" type="parTrans" cxnId="{401903B1-09A3-4878-B6A8-9101A3CEEC5E}">
      <dgm:prSet/>
      <dgm:spPr/>
      <dgm:t>
        <a:bodyPr/>
        <a:lstStyle/>
        <a:p>
          <a:endParaRPr lang="en-US"/>
        </a:p>
      </dgm:t>
    </dgm:pt>
    <dgm:pt modelId="{3A1E15C2-3357-453D-A0E7-30659126E663}" type="sibTrans" cxnId="{401903B1-09A3-4878-B6A8-9101A3CEEC5E}">
      <dgm:prSet/>
      <dgm:spPr/>
      <dgm:t>
        <a:bodyPr/>
        <a:lstStyle/>
        <a:p>
          <a:endParaRPr lang="en-US"/>
        </a:p>
      </dgm:t>
    </dgm:pt>
    <dgm:pt modelId="{FA4EE5C0-35D3-4DF0-B463-6AC882A192AB}" type="pres">
      <dgm:prSet presAssocID="{AC7E34A1-01A7-4909-8C15-8D4B4F1264D9}" presName="linear" presStyleCnt="0">
        <dgm:presLayoutVars>
          <dgm:animLvl val="lvl"/>
          <dgm:resizeHandles val="exact"/>
        </dgm:presLayoutVars>
      </dgm:prSet>
      <dgm:spPr/>
      <dgm:t>
        <a:bodyPr/>
        <a:lstStyle/>
        <a:p>
          <a:endParaRPr lang="en-US"/>
        </a:p>
      </dgm:t>
    </dgm:pt>
    <dgm:pt modelId="{D7CA8E8D-370D-4FAE-BA32-0784A6021007}" type="pres">
      <dgm:prSet presAssocID="{33DB948F-D513-4988-863E-EAD4401F9988}" presName="parentText" presStyleLbl="node1" presStyleIdx="0" presStyleCnt="6">
        <dgm:presLayoutVars>
          <dgm:chMax val="0"/>
          <dgm:bulletEnabled val="1"/>
        </dgm:presLayoutVars>
      </dgm:prSet>
      <dgm:spPr/>
      <dgm:t>
        <a:bodyPr/>
        <a:lstStyle/>
        <a:p>
          <a:endParaRPr lang="en-US"/>
        </a:p>
      </dgm:t>
    </dgm:pt>
    <dgm:pt modelId="{401EEA4F-21B6-4166-BF5D-75178F82A543}" type="pres">
      <dgm:prSet presAssocID="{482960A1-E581-4A4C-B578-036BA5524A2F}" presName="spacer" presStyleCnt="0"/>
      <dgm:spPr/>
    </dgm:pt>
    <dgm:pt modelId="{493BBAB9-6DFF-4C5A-B244-118D186CB280}" type="pres">
      <dgm:prSet presAssocID="{7D1C6490-ECDF-4DEA-A2AC-63CB7D8F088C}" presName="parentText" presStyleLbl="node1" presStyleIdx="1" presStyleCnt="6">
        <dgm:presLayoutVars>
          <dgm:chMax val="0"/>
          <dgm:bulletEnabled val="1"/>
        </dgm:presLayoutVars>
      </dgm:prSet>
      <dgm:spPr/>
      <dgm:t>
        <a:bodyPr/>
        <a:lstStyle/>
        <a:p>
          <a:endParaRPr lang="en-US"/>
        </a:p>
      </dgm:t>
    </dgm:pt>
    <dgm:pt modelId="{00472B64-9BE3-4607-BA0A-38C13BAC0429}" type="pres">
      <dgm:prSet presAssocID="{C3E441F5-EC92-4BBD-A331-1A1ADD79E978}" presName="spacer" presStyleCnt="0"/>
      <dgm:spPr/>
    </dgm:pt>
    <dgm:pt modelId="{895FDAB9-57AA-4BA9-91A8-211218E5F072}" type="pres">
      <dgm:prSet presAssocID="{8ECBE45D-E4FD-46D3-8A78-672DCBCE652C}" presName="parentText" presStyleLbl="node1" presStyleIdx="2" presStyleCnt="6">
        <dgm:presLayoutVars>
          <dgm:chMax val="0"/>
          <dgm:bulletEnabled val="1"/>
        </dgm:presLayoutVars>
      </dgm:prSet>
      <dgm:spPr/>
      <dgm:t>
        <a:bodyPr/>
        <a:lstStyle/>
        <a:p>
          <a:endParaRPr lang="en-US"/>
        </a:p>
      </dgm:t>
    </dgm:pt>
    <dgm:pt modelId="{DDE9860B-1881-4FE6-A596-65341D59285D}" type="pres">
      <dgm:prSet presAssocID="{BC0992DE-B17D-4554-8D85-EF35BF6BFBAA}" presName="spacer" presStyleCnt="0"/>
      <dgm:spPr/>
    </dgm:pt>
    <dgm:pt modelId="{4763E757-6139-46D9-8322-6395299C5CD0}" type="pres">
      <dgm:prSet presAssocID="{43BED282-EF8D-4773-A045-AAB8B17F1DE4}" presName="parentText" presStyleLbl="node1" presStyleIdx="3" presStyleCnt="6">
        <dgm:presLayoutVars>
          <dgm:chMax val="0"/>
          <dgm:bulletEnabled val="1"/>
        </dgm:presLayoutVars>
      </dgm:prSet>
      <dgm:spPr/>
      <dgm:t>
        <a:bodyPr/>
        <a:lstStyle/>
        <a:p>
          <a:endParaRPr lang="en-US"/>
        </a:p>
      </dgm:t>
    </dgm:pt>
    <dgm:pt modelId="{8CBA2CB6-8841-4472-A33F-E904BCF7EC92}" type="pres">
      <dgm:prSet presAssocID="{90E8CFA8-A9E3-4766-847D-880DA0CC9FFB}" presName="spacer" presStyleCnt="0"/>
      <dgm:spPr/>
    </dgm:pt>
    <dgm:pt modelId="{E453C0A0-81B4-4173-BE08-655F2581B378}" type="pres">
      <dgm:prSet presAssocID="{1C74C46F-96AB-475E-9CED-46CF611C1870}" presName="parentText" presStyleLbl="node1" presStyleIdx="4" presStyleCnt="6">
        <dgm:presLayoutVars>
          <dgm:chMax val="0"/>
          <dgm:bulletEnabled val="1"/>
        </dgm:presLayoutVars>
      </dgm:prSet>
      <dgm:spPr/>
      <dgm:t>
        <a:bodyPr/>
        <a:lstStyle/>
        <a:p>
          <a:endParaRPr lang="en-US"/>
        </a:p>
      </dgm:t>
    </dgm:pt>
    <dgm:pt modelId="{A0486891-6B7C-4076-B8EE-38DD2CECDF84}" type="pres">
      <dgm:prSet presAssocID="{E268A7DB-16E3-4602-99F2-96CD9D499977}" presName="spacer" presStyleCnt="0"/>
      <dgm:spPr/>
    </dgm:pt>
    <dgm:pt modelId="{6C016112-B2D0-4C80-A90F-CE8F0A28E552}" type="pres">
      <dgm:prSet presAssocID="{14438694-CBAD-4D60-9C6E-9E32058D74E6}" presName="parentText" presStyleLbl="node1" presStyleIdx="5" presStyleCnt="6">
        <dgm:presLayoutVars>
          <dgm:chMax val="0"/>
          <dgm:bulletEnabled val="1"/>
        </dgm:presLayoutVars>
      </dgm:prSet>
      <dgm:spPr/>
      <dgm:t>
        <a:bodyPr/>
        <a:lstStyle/>
        <a:p>
          <a:endParaRPr lang="en-US"/>
        </a:p>
      </dgm:t>
    </dgm:pt>
  </dgm:ptLst>
  <dgm:cxnLst>
    <dgm:cxn modelId="{CF367B60-A9B9-4D0C-938C-593007968015}" srcId="{AC7E34A1-01A7-4909-8C15-8D4B4F1264D9}" destId="{1C74C46F-96AB-475E-9CED-46CF611C1870}" srcOrd="4" destOrd="0" parTransId="{09557C89-6021-4594-A852-FBA80E973968}" sibTransId="{E268A7DB-16E3-4602-99F2-96CD9D499977}"/>
    <dgm:cxn modelId="{B503CD01-0323-4287-817E-7BAE54185405}" srcId="{AC7E34A1-01A7-4909-8C15-8D4B4F1264D9}" destId="{7D1C6490-ECDF-4DEA-A2AC-63CB7D8F088C}" srcOrd="1" destOrd="0" parTransId="{044DF067-D3A1-43D4-9844-BC24C11E7305}" sibTransId="{C3E441F5-EC92-4BBD-A331-1A1ADD79E978}"/>
    <dgm:cxn modelId="{D9B83A85-FF1B-406F-9840-B0E99D9AD17B}" type="presOf" srcId="{8ECBE45D-E4FD-46D3-8A78-672DCBCE652C}" destId="{895FDAB9-57AA-4BA9-91A8-211218E5F072}" srcOrd="0" destOrd="0" presId="urn:microsoft.com/office/officeart/2005/8/layout/vList2"/>
    <dgm:cxn modelId="{C41690BD-621E-4F4E-88B2-08A1B3CDC41E}" type="presOf" srcId="{14438694-CBAD-4D60-9C6E-9E32058D74E6}" destId="{6C016112-B2D0-4C80-A90F-CE8F0A28E552}" srcOrd="0" destOrd="0" presId="urn:microsoft.com/office/officeart/2005/8/layout/vList2"/>
    <dgm:cxn modelId="{F38EAF93-5E1F-4C1D-B67F-A8B1A6E5AAAC}" type="presOf" srcId="{43BED282-EF8D-4773-A045-AAB8B17F1DE4}" destId="{4763E757-6139-46D9-8322-6395299C5CD0}" srcOrd="0" destOrd="0" presId="urn:microsoft.com/office/officeart/2005/8/layout/vList2"/>
    <dgm:cxn modelId="{7FBA0322-A7B2-41A4-85DC-11EF3EA4B4A6}" type="presOf" srcId="{1C74C46F-96AB-475E-9CED-46CF611C1870}" destId="{E453C0A0-81B4-4173-BE08-655F2581B378}" srcOrd="0" destOrd="0" presId="urn:microsoft.com/office/officeart/2005/8/layout/vList2"/>
    <dgm:cxn modelId="{401903B1-09A3-4878-B6A8-9101A3CEEC5E}" srcId="{AC7E34A1-01A7-4909-8C15-8D4B4F1264D9}" destId="{14438694-CBAD-4D60-9C6E-9E32058D74E6}" srcOrd="5" destOrd="0" parTransId="{200CA008-ACA9-44A2-9989-7CEA95565ED6}" sibTransId="{3A1E15C2-3357-453D-A0E7-30659126E663}"/>
    <dgm:cxn modelId="{4D9B925A-2F22-40FD-982E-10D9195C0A30}" srcId="{AC7E34A1-01A7-4909-8C15-8D4B4F1264D9}" destId="{33DB948F-D513-4988-863E-EAD4401F9988}" srcOrd="0" destOrd="0" parTransId="{D5EDFF03-33B6-44DB-81B2-B7496DAA9F07}" sibTransId="{482960A1-E581-4A4C-B578-036BA5524A2F}"/>
    <dgm:cxn modelId="{DEE6BF8E-FBB6-49F6-B46D-F27F51E8A07E}" srcId="{AC7E34A1-01A7-4909-8C15-8D4B4F1264D9}" destId="{8ECBE45D-E4FD-46D3-8A78-672DCBCE652C}" srcOrd="2" destOrd="0" parTransId="{78A054F9-D146-45A3-9DF1-0A37594AE88F}" sibTransId="{BC0992DE-B17D-4554-8D85-EF35BF6BFBAA}"/>
    <dgm:cxn modelId="{745DE8E3-E7C7-4E1F-A621-94F87C229E82}" type="presOf" srcId="{AC7E34A1-01A7-4909-8C15-8D4B4F1264D9}" destId="{FA4EE5C0-35D3-4DF0-B463-6AC882A192AB}" srcOrd="0" destOrd="0" presId="urn:microsoft.com/office/officeart/2005/8/layout/vList2"/>
    <dgm:cxn modelId="{6B638CFC-C40A-4844-99DE-5329CA890103}" type="presOf" srcId="{7D1C6490-ECDF-4DEA-A2AC-63CB7D8F088C}" destId="{493BBAB9-6DFF-4C5A-B244-118D186CB280}" srcOrd="0" destOrd="0" presId="urn:microsoft.com/office/officeart/2005/8/layout/vList2"/>
    <dgm:cxn modelId="{B77C31C9-2C66-45F7-8012-BAA70322C603}" type="presOf" srcId="{33DB948F-D513-4988-863E-EAD4401F9988}" destId="{D7CA8E8D-370D-4FAE-BA32-0784A6021007}" srcOrd="0" destOrd="0" presId="urn:microsoft.com/office/officeart/2005/8/layout/vList2"/>
    <dgm:cxn modelId="{5B0BFC19-A449-4A44-A602-17030E319F7C}" srcId="{AC7E34A1-01A7-4909-8C15-8D4B4F1264D9}" destId="{43BED282-EF8D-4773-A045-AAB8B17F1DE4}" srcOrd="3" destOrd="0" parTransId="{42C9B655-B370-4286-B37E-76DEABADE5ED}" sibTransId="{90E8CFA8-A9E3-4766-847D-880DA0CC9FFB}"/>
    <dgm:cxn modelId="{DDA90BCD-92B0-4E55-9602-4A8F1222E70E}" type="presParOf" srcId="{FA4EE5C0-35D3-4DF0-B463-6AC882A192AB}" destId="{D7CA8E8D-370D-4FAE-BA32-0784A6021007}" srcOrd="0" destOrd="0" presId="urn:microsoft.com/office/officeart/2005/8/layout/vList2"/>
    <dgm:cxn modelId="{AFAE8DE1-4AF7-47D8-8FE5-1E86BF6C4558}" type="presParOf" srcId="{FA4EE5C0-35D3-4DF0-B463-6AC882A192AB}" destId="{401EEA4F-21B6-4166-BF5D-75178F82A543}" srcOrd="1" destOrd="0" presId="urn:microsoft.com/office/officeart/2005/8/layout/vList2"/>
    <dgm:cxn modelId="{57542D72-1951-486E-926F-AEA7E0A98554}" type="presParOf" srcId="{FA4EE5C0-35D3-4DF0-B463-6AC882A192AB}" destId="{493BBAB9-6DFF-4C5A-B244-118D186CB280}" srcOrd="2" destOrd="0" presId="urn:microsoft.com/office/officeart/2005/8/layout/vList2"/>
    <dgm:cxn modelId="{4943C1C3-0986-409C-B49D-BE706416C979}" type="presParOf" srcId="{FA4EE5C0-35D3-4DF0-B463-6AC882A192AB}" destId="{00472B64-9BE3-4607-BA0A-38C13BAC0429}" srcOrd="3" destOrd="0" presId="urn:microsoft.com/office/officeart/2005/8/layout/vList2"/>
    <dgm:cxn modelId="{5EAB4B3B-5739-4742-AFF6-563FAA2B37F9}" type="presParOf" srcId="{FA4EE5C0-35D3-4DF0-B463-6AC882A192AB}" destId="{895FDAB9-57AA-4BA9-91A8-211218E5F072}" srcOrd="4" destOrd="0" presId="urn:microsoft.com/office/officeart/2005/8/layout/vList2"/>
    <dgm:cxn modelId="{0E3EE843-8E83-44E5-8DE9-02A9FE3296C1}" type="presParOf" srcId="{FA4EE5C0-35D3-4DF0-B463-6AC882A192AB}" destId="{DDE9860B-1881-4FE6-A596-65341D59285D}" srcOrd="5" destOrd="0" presId="urn:microsoft.com/office/officeart/2005/8/layout/vList2"/>
    <dgm:cxn modelId="{B29526C6-228D-48DC-9663-7AEE15773138}" type="presParOf" srcId="{FA4EE5C0-35D3-4DF0-B463-6AC882A192AB}" destId="{4763E757-6139-46D9-8322-6395299C5CD0}" srcOrd="6" destOrd="0" presId="urn:microsoft.com/office/officeart/2005/8/layout/vList2"/>
    <dgm:cxn modelId="{087BE98D-4429-47A8-9136-E172B2B0221E}" type="presParOf" srcId="{FA4EE5C0-35D3-4DF0-B463-6AC882A192AB}" destId="{8CBA2CB6-8841-4472-A33F-E904BCF7EC92}" srcOrd="7" destOrd="0" presId="urn:microsoft.com/office/officeart/2005/8/layout/vList2"/>
    <dgm:cxn modelId="{5BFAE9AF-EFFA-439F-B2A7-95661CC844E3}" type="presParOf" srcId="{FA4EE5C0-35D3-4DF0-B463-6AC882A192AB}" destId="{E453C0A0-81B4-4173-BE08-655F2581B378}" srcOrd="8" destOrd="0" presId="urn:microsoft.com/office/officeart/2005/8/layout/vList2"/>
    <dgm:cxn modelId="{D55A65D4-B734-4DCE-9CF5-3761C203983A}" type="presParOf" srcId="{FA4EE5C0-35D3-4DF0-B463-6AC882A192AB}" destId="{A0486891-6B7C-4076-B8EE-38DD2CECDF84}" srcOrd="9" destOrd="0" presId="urn:microsoft.com/office/officeart/2005/8/layout/vList2"/>
    <dgm:cxn modelId="{F0EE1472-D381-46AF-912A-62879B49479E}" type="presParOf" srcId="{FA4EE5C0-35D3-4DF0-B463-6AC882A192AB}" destId="{6C016112-B2D0-4C80-A90F-CE8F0A28E552}"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C7E34A1-01A7-4909-8C15-8D4B4F1264D9}" type="doc">
      <dgm:prSet loTypeId="urn:microsoft.com/office/officeart/2005/8/layout/vList2" loCatId="list" qsTypeId="urn:microsoft.com/office/officeart/2005/8/quickstyle/3d1" qsCatId="3D" csTypeId="urn:microsoft.com/office/officeart/2005/8/colors/accent2_5" csCatId="accent2" phldr="1"/>
      <dgm:spPr/>
      <dgm:t>
        <a:bodyPr/>
        <a:lstStyle/>
        <a:p>
          <a:endParaRPr lang="en-US"/>
        </a:p>
      </dgm:t>
    </dgm:pt>
    <dgm:pt modelId="{33DB948F-D513-4988-863E-EAD4401F9988}">
      <dgm:prSet phldrT="[Text]"/>
      <dgm:spPr>
        <a:solidFill>
          <a:srgbClr val="C00000"/>
        </a:solidFill>
      </dgm:spPr>
      <dgm:t>
        <a:bodyPr/>
        <a:lstStyle/>
        <a:p>
          <a:r>
            <a:rPr lang="en-US" dirty="0" smtClean="0"/>
            <a:t>Drive bay(s)</a:t>
          </a:r>
          <a:endParaRPr lang="en-US" dirty="0"/>
        </a:p>
      </dgm:t>
    </dgm:pt>
    <dgm:pt modelId="{D5EDFF03-33B6-44DB-81B2-B7496DAA9F07}" type="parTrans" cxnId="{4D9B925A-2F22-40FD-982E-10D9195C0A30}">
      <dgm:prSet/>
      <dgm:spPr/>
      <dgm:t>
        <a:bodyPr/>
        <a:lstStyle/>
        <a:p>
          <a:endParaRPr lang="en-US"/>
        </a:p>
      </dgm:t>
    </dgm:pt>
    <dgm:pt modelId="{482960A1-E581-4A4C-B578-036BA5524A2F}" type="sibTrans" cxnId="{4D9B925A-2F22-40FD-982E-10D9195C0A30}">
      <dgm:prSet/>
      <dgm:spPr/>
      <dgm:t>
        <a:bodyPr/>
        <a:lstStyle/>
        <a:p>
          <a:endParaRPr lang="en-US"/>
        </a:p>
      </dgm:t>
    </dgm:pt>
    <dgm:pt modelId="{7D1C6490-ECDF-4DEA-A2AC-63CB7D8F088C}">
      <dgm:prSet phldrT="[Text]"/>
      <dgm:spPr>
        <a:solidFill>
          <a:srgbClr val="C00000"/>
        </a:solidFill>
      </dgm:spPr>
      <dgm:t>
        <a:bodyPr/>
        <a:lstStyle/>
        <a:p>
          <a:r>
            <a:rPr lang="en-US" dirty="0" smtClean="0"/>
            <a:t>Power supply</a:t>
          </a:r>
          <a:endParaRPr lang="en-US" dirty="0"/>
        </a:p>
      </dgm:t>
    </dgm:pt>
    <dgm:pt modelId="{044DF067-D3A1-43D4-9844-BC24C11E7305}" type="parTrans" cxnId="{B503CD01-0323-4287-817E-7BAE54185405}">
      <dgm:prSet/>
      <dgm:spPr/>
      <dgm:t>
        <a:bodyPr/>
        <a:lstStyle/>
        <a:p>
          <a:endParaRPr lang="en-US"/>
        </a:p>
      </dgm:t>
    </dgm:pt>
    <dgm:pt modelId="{C3E441F5-EC92-4BBD-A331-1A1ADD79E978}" type="sibTrans" cxnId="{B503CD01-0323-4287-817E-7BAE54185405}">
      <dgm:prSet/>
      <dgm:spPr/>
      <dgm:t>
        <a:bodyPr/>
        <a:lstStyle/>
        <a:p>
          <a:endParaRPr lang="en-US"/>
        </a:p>
      </dgm:t>
    </dgm:pt>
    <dgm:pt modelId="{8ECBE45D-E4FD-46D3-8A78-672DCBCE652C}">
      <dgm:prSet phldrT="[Text]"/>
      <dgm:spPr>
        <a:solidFill>
          <a:srgbClr val="FFFF00"/>
        </a:solidFill>
      </dgm:spPr>
      <dgm:t>
        <a:bodyPr/>
        <a:lstStyle/>
        <a:p>
          <a:r>
            <a:rPr lang="en-US" dirty="0" smtClean="0">
              <a:solidFill>
                <a:schemeClr val="bg2"/>
              </a:solidFill>
            </a:rPr>
            <a:t>Sound card</a:t>
          </a:r>
          <a:endParaRPr lang="en-US" dirty="0">
            <a:solidFill>
              <a:schemeClr val="bg2"/>
            </a:solidFill>
          </a:endParaRPr>
        </a:p>
      </dgm:t>
    </dgm:pt>
    <dgm:pt modelId="{78A054F9-D146-45A3-9DF1-0A37594AE88F}" type="parTrans" cxnId="{DEE6BF8E-FBB6-49F6-B46D-F27F51E8A07E}">
      <dgm:prSet/>
      <dgm:spPr/>
      <dgm:t>
        <a:bodyPr/>
        <a:lstStyle/>
        <a:p>
          <a:endParaRPr lang="en-US"/>
        </a:p>
      </dgm:t>
    </dgm:pt>
    <dgm:pt modelId="{BC0992DE-B17D-4554-8D85-EF35BF6BFBAA}" type="sibTrans" cxnId="{DEE6BF8E-FBB6-49F6-B46D-F27F51E8A07E}">
      <dgm:prSet/>
      <dgm:spPr/>
      <dgm:t>
        <a:bodyPr/>
        <a:lstStyle/>
        <a:p>
          <a:endParaRPr lang="en-US"/>
        </a:p>
      </dgm:t>
    </dgm:pt>
    <dgm:pt modelId="{43BED282-EF8D-4773-A045-AAB8B17F1DE4}">
      <dgm:prSet phldrT="[Text]"/>
      <dgm:spPr>
        <a:solidFill>
          <a:srgbClr val="FFFF00"/>
        </a:solidFill>
      </dgm:spPr>
      <dgm:t>
        <a:bodyPr/>
        <a:lstStyle/>
        <a:p>
          <a:r>
            <a:rPr lang="en-US" dirty="0" smtClean="0">
              <a:solidFill>
                <a:schemeClr val="bg2"/>
              </a:solidFill>
            </a:rPr>
            <a:t>Video</a:t>
          </a:r>
          <a:r>
            <a:rPr lang="en-US" dirty="0" smtClean="0"/>
            <a:t> </a:t>
          </a:r>
          <a:r>
            <a:rPr lang="en-US" dirty="0" smtClean="0">
              <a:solidFill>
                <a:schemeClr val="bg2"/>
              </a:solidFill>
            </a:rPr>
            <a:t>card</a:t>
          </a:r>
          <a:endParaRPr lang="en-US" dirty="0">
            <a:solidFill>
              <a:schemeClr val="bg2"/>
            </a:solidFill>
          </a:endParaRPr>
        </a:p>
      </dgm:t>
    </dgm:pt>
    <dgm:pt modelId="{42C9B655-B370-4286-B37E-76DEABADE5ED}" type="parTrans" cxnId="{5B0BFC19-A449-4A44-A602-17030E319F7C}">
      <dgm:prSet/>
      <dgm:spPr/>
      <dgm:t>
        <a:bodyPr/>
        <a:lstStyle/>
        <a:p>
          <a:endParaRPr lang="en-US"/>
        </a:p>
      </dgm:t>
    </dgm:pt>
    <dgm:pt modelId="{90E8CFA8-A9E3-4766-847D-880DA0CC9FFB}" type="sibTrans" cxnId="{5B0BFC19-A449-4A44-A602-17030E319F7C}">
      <dgm:prSet/>
      <dgm:spPr/>
      <dgm:t>
        <a:bodyPr/>
        <a:lstStyle/>
        <a:p>
          <a:endParaRPr lang="en-US"/>
        </a:p>
      </dgm:t>
    </dgm:pt>
    <dgm:pt modelId="{1C74C46F-96AB-475E-9CED-46CF611C1870}">
      <dgm:prSet phldrT="[Text]">
        <dgm:style>
          <a:lnRef idx="0">
            <a:schemeClr val="accent1"/>
          </a:lnRef>
          <a:fillRef idx="3">
            <a:schemeClr val="accent1"/>
          </a:fillRef>
          <a:effectRef idx="3">
            <a:schemeClr val="accent1"/>
          </a:effectRef>
          <a:fontRef idx="minor">
            <a:schemeClr val="lt1"/>
          </a:fontRef>
        </dgm:style>
      </dgm:prSet>
      <dgm:spPr>
        <a:solidFill>
          <a:srgbClr val="FFFF00"/>
        </a:solidFill>
      </dgm:spPr>
      <dgm:t>
        <a:bodyPr/>
        <a:lstStyle/>
        <a:p>
          <a:r>
            <a:rPr lang="en-US" dirty="0" smtClean="0">
              <a:solidFill>
                <a:schemeClr val="bg2"/>
              </a:solidFill>
            </a:rPr>
            <a:t>Processor</a:t>
          </a:r>
          <a:endParaRPr lang="en-US" dirty="0">
            <a:solidFill>
              <a:schemeClr val="bg2"/>
            </a:solidFill>
          </a:endParaRPr>
        </a:p>
      </dgm:t>
    </dgm:pt>
    <dgm:pt modelId="{09557C89-6021-4594-A852-FBA80E973968}" type="parTrans" cxnId="{CF367B60-A9B9-4D0C-938C-593007968015}">
      <dgm:prSet/>
      <dgm:spPr/>
      <dgm:t>
        <a:bodyPr/>
        <a:lstStyle/>
        <a:p>
          <a:endParaRPr lang="en-US"/>
        </a:p>
      </dgm:t>
    </dgm:pt>
    <dgm:pt modelId="{E268A7DB-16E3-4602-99F2-96CD9D499977}" type="sibTrans" cxnId="{CF367B60-A9B9-4D0C-938C-593007968015}">
      <dgm:prSet/>
      <dgm:spPr/>
      <dgm:t>
        <a:bodyPr/>
        <a:lstStyle/>
        <a:p>
          <a:endParaRPr lang="en-US"/>
        </a:p>
      </dgm:t>
    </dgm:pt>
    <dgm:pt modelId="{14438694-CBAD-4D60-9C6E-9E32058D74E6}">
      <dgm:prSet phldrT="[Text]"/>
      <dgm:spPr>
        <a:solidFill>
          <a:srgbClr val="FFFF00"/>
        </a:solidFill>
      </dgm:spPr>
      <dgm:t>
        <a:bodyPr/>
        <a:lstStyle/>
        <a:p>
          <a:r>
            <a:rPr lang="en-US" dirty="0" smtClean="0">
              <a:solidFill>
                <a:schemeClr val="bg2"/>
              </a:solidFill>
            </a:rPr>
            <a:t>Memory</a:t>
          </a:r>
          <a:endParaRPr lang="en-US" dirty="0">
            <a:solidFill>
              <a:schemeClr val="bg2"/>
            </a:solidFill>
          </a:endParaRPr>
        </a:p>
      </dgm:t>
    </dgm:pt>
    <dgm:pt modelId="{200CA008-ACA9-44A2-9989-7CEA95565ED6}" type="parTrans" cxnId="{401903B1-09A3-4878-B6A8-9101A3CEEC5E}">
      <dgm:prSet/>
      <dgm:spPr/>
      <dgm:t>
        <a:bodyPr/>
        <a:lstStyle/>
        <a:p>
          <a:endParaRPr lang="en-US"/>
        </a:p>
      </dgm:t>
    </dgm:pt>
    <dgm:pt modelId="{3A1E15C2-3357-453D-A0E7-30659126E663}" type="sibTrans" cxnId="{401903B1-09A3-4878-B6A8-9101A3CEEC5E}">
      <dgm:prSet/>
      <dgm:spPr/>
      <dgm:t>
        <a:bodyPr/>
        <a:lstStyle/>
        <a:p>
          <a:endParaRPr lang="en-US"/>
        </a:p>
      </dgm:t>
    </dgm:pt>
    <dgm:pt modelId="{FA4EE5C0-35D3-4DF0-B463-6AC882A192AB}" type="pres">
      <dgm:prSet presAssocID="{AC7E34A1-01A7-4909-8C15-8D4B4F1264D9}" presName="linear" presStyleCnt="0">
        <dgm:presLayoutVars>
          <dgm:animLvl val="lvl"/>
          <dgm:resizeHandles val="exact"/>
        </dgm:presLayoutVars>
      </dgm:prSet>
      <dgm:spPr/>
      <dgm:t>
        <a:bodyPr/>
        <a:lstStyle/>
        <a:p>
          <a:endParaRPr lang="en-US"/>
        </a:p>
      </dgm:t>
    </dgm:pt>
    <dgm:pt modelId="{D7CA8E8D-370D-4FAE-BA32-0784A6021007}" type="pres">
      <dgm:prSet presAssocID="{33DB948F-D513-4988-863E-EAD4401F9988}" presName="parentText" presStyleLbl="node1" presStyleIdx="0" presStyleCnt="6">
        <dgm:presLayoutVars>
          <dgm:chMax val="0"/>
          <dgm:bulletEnabled val="1"/>
        </dgm:presLayoutVars>
      </dgm:prSet>
      <dgm:spPr/>
      <dgm:t>
        <a:bodyPr/>
        <a:lstStyle/>
        <a:p>
          <a:endParaRPr lang="en-US"/>
        </a:p>
      </dgm:t>
    </dgm:pt>
    <dgm:pt modelId="{401EEA4F-21B6-4166-BF5D-75178F82A543}" type="pres">
      <dgm:prSet presAssocID="{482960A1-E581-4A4C-B578-036BA5524A2F}" presName="spacer" presStyleCnt="0"/>
      <dgm:spPr/>
    </dgm:pt>
    <dgm:pt modelId="{493BBAB9-6DFF-4C5A-B244-118D186CB280}" type="pres">
      <dgm:prSet presAssocID="{7D1C6490-ECDF-4DEA-A2AC-63CB7D8F088C}" presName="parentText" presStyleLbl="node1" presStyleIdx="1" presStyleCnt="6">
        <dgm:presLayoutVars>
          <dgm:chMax val="0"/>
          <dgm:bulletEnabled val="1"/>
        </dgm:presLayoutVars>
      </dgm:prSet>
      <dgm:spPr/>
      <dgm:t>
        <a:bodyPr/>
        <a:lstStyle/>
        <a:p>
          <a:endParaRPr lang="en-US"/>
        </a:p>
      </dgm:t>
    </dgm:pt>
    <dgm:pt modelId="{00472B64-9BE3-4607-BA0A-38C13BAC0429}" type="pres">
      <dgm:prSet presAssocID="{C3E441F5-EC92-4BBD-A331-1A1ADD79E978}" presName="spacer" presStyleCnt="0"/>
      <dgm:spPr/>
    </dgm:pt>
    <dgm:pt modelId="{895FDAB9-57AA-4BA9-91A8-211218E5F072}" type="pres">
      <dgm:prSet presAssocID="{8ECBE45D-E4FD-46D3-8A78-672DCBCE652C}" presName="parentText" presStyleLbl="node1" presStyleIdx="2" presStyleCnt="6">
        <dgm:presLayoutVars>
          <dgm:chMax val="0"/>
          <dgm:bulletEnabled val="1"/>
        </dgm:presLayoutVars>
      </dgm:prSet>
      <dgm:spPr/>
      <dgm:t>
        <a:bodyPr/>
        <a:lstStyle/>
        <a:p>
          <a:endParaRPr lang="en-US"/>
        </a:p>
      </dgm:t>
    </dgm:pt>
    <dgm:pt modelId="{DDE9860B-1881-4FE6-A596-65341D59285D}" type="pres">
      <dgm:prSet presAssocID="{BC0992DE-B17D-4554-8D85-EF35BF6BFBAA}" presName="spacer" presStyleCnt="0"/>
      <dgm:spPr/>
    </dgm:pt>
    <dgm:pt modelId="{4763E757-6139-46D9-8322-6395299C5CD0}" type="pres">
      <dgm:prSet presAssocID="{43BED282-EF8D-4773-A045-AAB8B17F1DE4}" presName="parentText" presStyleLbl="node1" presStyleIdx="3" presStyleCnt="6">
        <dgm:presLayoutVars>
          <dgm:chMax val="0"/>
          <dgm:bulletEnabled val="1"/>
        </dgm:presLayoutVars>
      </dgm:prSet>
      <dgm:spPr/>
      <dgm:t>
        <a:bodyPr/>
        <a:lstStyle/>
        <a:p>
          <a:endParaRPr lang="en-US"/>
        </a:p>
      </dgm:t>
    </dgm:pt>
    <dgm:pt modelId="{8CBA2CB6-8841-4472-A33F-E904BCF7EC92}" type="pres">
      <dgm:prSet presAssocID="{90E8CFA8-A9E3-4766-847D-880DA0CC9FFB}" presName="spacer" presStyleCnt="0"/>
      <dgm:spPr/>
    </dgm:pt>
    <dgm:pt modelId="{E453C0A0-81B4-4173-BE08-655F2581B378}" type="pres">
      <dgm:prSet presAssocID="{1C74C46F-96AB-475E-9CED-46CF611C1870}" presName="parentText" presStyleLbl="node1" presStyleIdx="4" presStyleCnt="6">
        <dgm:presLayoutVars>
          <dgm:chMax val="0"/>
          <dgm:bulletEnabled val="1"/>
        </dgm:presLayoutVars>
      </dgm:prSet>
      <dgm:spPr/>
      <dgm:t>
        <a:bodyPr/>
        <a:lstStyle/>
        <a:p>
          <a:endParaRPr lang="en-US"/>
        </a:p>
      </dgm:t>
    </dgm:pt>
    <dgm:pt modelId="{A0486891-6B7C-4076-B8EE-38DD2CECDF84}" type="pres">
      <dgm:prSet presAssocID="{E268A7DB-16E3-4602-99F2-96CD9D499977}" presName="spacer" presStyleCnt="0"/>
      <dgm:spPr/>
    </dgm:pt>
    <dgm:pt modelId="{6C016112-B2D0-4C80-A90F-CE8F0A28E552}" type="pres">
      <dgm:prSet presAssocID="{14438694-CBAD-4D60-9C6E-9E32058D74E6}" presName="parentText" presStyleLbl="node1" presStyleIdx="5" presStyleCnt="6">
        <dgm:presLayoutVars>
          <dgm:chMax val="0"/>
          <dgm:bulletEnabled val="1"/>
        </dgm:presLayoutVars>
      </dgm:prSet>
      <dgm:spPr/>
      <dgm:t>
        <a:bodyPr/>
        <a:lstStyle/>
        <a:p>
          <a:endParaRPr lang="en-US"/>
        </a:p>
      </dgm:t>
    </dgm:pt>
  </dgm:ptLst>
  <dgm:cxnLst>
    <dgm:cxn modelId="{CF367B60-A9B9-4D0C-938C-593007968015}" srcId="{AC7E34A1-01A7-4909-8C15-8D4B4F1264D9}" destId="{1C74C46F-96AB-475E-9CED-46CF611C1870}" srcOrd="4" destOrd="0" parTransId="{09557C89-6021-4594-A852-FBA80E973968}" sibTransId="{E268A7DB-16E3-4602-99F2-96CD9D499977}"/>
    <dgm:cxn modelId="{8ABC8B4A-B74B-45F6-A7E5-D18A6C36EA81}" type="presOf" srcId="{14438694-CBAD-4D60-9C6E-9E32058D74E6}" destId="{6C016112-B2D0-4C80-A90F-CE8F0A28E552}" srcOrd="0" destOrd="0" presId="urn:microsoft.com/office/officeart/2005/8/layout/vList2"/>
    <dgm:cxn modelId="{B503CD01-0323-4287-817E-7BAE54185405}" srcId="{AC7E34A1-01A7-4909-8C15-8D4B4F1264D9}" destId="{7D1C6490-ECDF-4DEA-A2AC-63CB7D8F088C}" srcOrd="1" destOrd="0" parTransId="{044DF067-D3A1-43D4-9844-BC24C11E7305}" sibTransId="{C3E441F5-EC92-4BBD-A331-1A1ADD79E978}"/>
    <dgm:cxn modelId="{74F466FC-203B-469C-805C-B2697717BAEA}" type="presOf" srcId="{1C74C46F-96AB-475E-9CED-46CF611C1870}" destId="{E453C0A0-81B4-4173-BE08-655F2581B378}" srcOrd="0" destOrd="0" presId="urn:microsoft.com/office/officeart/2005/8/layout/vList2"/>
    <dgm:cxn modelId="{401903B1-09A3-4878-B6A8-9101A3CEEC5E}" srcId="{AC7E34A1-01A7-4909-8C15-8D4B4F1264D9}" destId="{14438694-CBAD-4D60-9C6E-9E32058D74E6}" srcOrd="5" destOrd="0" parTransId="{200CA008-ACA9-44A2-9989-7CEA95565ED6}" sibTransId="{3A1E15C2-3357-453D-A0E7-30659126E663}"/>
    <dgm:cxn modelId="{4D9B925A-2F22-40FD-982E-10D9195C0A30}" srcId="{AC7E34A1-01A7-4909-8C15-8D4B4F1264D9}" destId="{33DB948F-D513-4988-863E-EAD4401F9988}" srcOrd="0" destOrd="0" parTransId="{D5EDFF03-33B6-44DB-81B2-B7496DAA9F07}" sibTransId="{482960A1-E581-4A4C-B578-036BA5524A2F}"/>
    <dgm:cxn modelId="{2631F740-A88B-4830-A334-4CF7C1CA67B1}" type="presOf" srcId="{33DB948F-D513-4988-863E-EAD4401F9988}" destId="{D7CA8E8D-370D-4FAE-BA32-0784A6021007}" srcOrd="0" destOrd="0" presId="urn:microsoft.com/office/officeart/2005/8/layout/vList2"/>
    <dgm:cxn modelId="{DEE6BF8E-FBB6-49F6-B46D-F27F51E8A07E}" srcId="{AC7E34A1-01A7-4909-8C15-8D4B4F1264D9}" destId="{8ECBE45D-E4FD-46D3-8A78-672DCBCE652C}" srcOrd="2" destOrd="0" parTransId="{78A054F9-D146-45A3-9DF1-0A37594AE88F}" sibTransId="{BC0992DE-B17D-4554-8D85-EF35BF6BFBAA}"/>
    <dgm:cxn modelId="{4055D413-2B4F-4962-A858-31BC6A77810D}" type="presOf" srcId="{7D1C6490-ECDF-4DEA-A2AC-63CB7D8F088C}" destId="{493BBAB9-6DFF-4C5A-B244-118D186CB280}" srcOrd="0" destOrd="0" presId="urn:microsoft.com/office/officeart/2005/8/layout/vList2"/>
    <dgm:cxn modelId="{0F2A14EC-7EB7-4AE9-914D-1B31D4189D48}" type="presOf" srcId="{AC7E34A1-01A7-4909-8C15-8D4B4F1264D9}" destId="{FA4EE5C0-35D3-4DF0-B463-6AC882A192AB}" srcOrd="0" destOrd="0" presId="urn:microsoft.com/office/officeart/2005/8/layout/vList2"/>
    <dgm:cxn modelId="{BE23F560-C690-4217-8C19-A7D59802E1DB}" type="presOf" srcId="{43BED282-EF8D-4773-A045-AAB8B17F1DE4}" destId="{4763E757-6139-46D9-8322-6395299C5CD0}" srcOrd="0" destOrd="0" presId="urn:microsoft.com/office/officeart/2005/8/layout/vList2"/>
    <dgm:cxn modelId="{788687D4-31D4-4C64-B782-24D5E21D5805}" type="presOf" srcId="{8ECBE45D-E4FD-46D3-8A78-672DCBCE652C}" destId="{895FDAB9-57AA-4BA9-91A8-211218E5F072}" srcOrd="0" destOrd="0" presId="urn:microsoft.com/office/officeart/2005/8/layout/vList2"/>
    <dgm:cxn modelId="{5B0BFC19-A449-4A44-A602-17030E319F7C}" srcId="{AC7E34A1-01A7-4909-8C15-8D4B4F1264D9}" destId="{43BED282-EF8D-4773-A045-AAB8B17F1DE4}" srcOrd="3" destOrd="0" parTransId="{42C9B655-B370-4286-B37E-76DEABADE5ED}" sibTransId="{90E8CFA8-A9E3-4766-847D-880DA0CC9FFB}"/>
    <dgm:cxn modelId="{698B9C86-AC66-403A-8A29-8AC451BA86C0}" type="presParOf" srcId="{FA4EE5C0-35D3-4DF0-B463-6AC882A192AB}" destId="{D7CA8E8D-370D-4FAE-BA32-0784A6021007}" srcOrd="0" destOrd="0" presId="urn:microsoft.com/office/officeart/2005/8/layout/vList2"/>
    <dgm:cxn modelId="{F2E5A0D8-F273-4CAC-AFB9-E0B12776184C}" type="presParOf" srcId="{FA4EE5C0-35D3-4DF0-B463-6AC882A192AB}" destId="{401EEA4F-21B6-4166-BF5D-75178F82A543}" srcOrd="1" destOrd="0" presId="urn:microsoft.com/office/officeart/2005/8/layout/vList2"/>
    <dgm:cxn modelId="{B50B0C86-B6B9-490A-BBFE-47C4F6F6E6C8}" type="presParOf" srcId="{FA4EE5C0-35D3-4DF0-B463-6AC882A192AB}" destId="{493BBAB9-6DFF-4C5A-B244-118D186CB280}" srcOrd="2" destOrd="0" presId="urn:microsoft.com/office/officeart/2005/8/layout/vList2"/>
    <dgm:cxn modelId="{2A3F099E-7869-4C24-B6F4-94B349E414CA}" type="presParOf" srcId="{FA4EE5C0-35D3-4DF0-B463-6AC882A192AB}" destId="{00472B64-9BE3-4607-BA0A-38C13BAC0429}" srcOrd="3" destOrd="0" presId="urn:microsoft.com/office/officeart/2005/8/layout/vList2"/>
    <dgm:cxn modelId="{BE4CED4B-FAF1-4C0F-8DFE-8A1381D15E5A}" type="presParOf" srcId="{FA4EE5C0-35D3-4DF0-B463-6AC882A192AB}" destId="{895FDAB9-57AA-4BA9-91A8-211218E5F072}" srcOrd="4" destOrd="0" presId="urn:microsoft.com/office/officeart/2005/8/layout/vList2"/>
    <dgm:cxn modelId="{40830AD1-6DFD-4A4E-B21A-5E1E2F7B9183}" type="presParOf" srcId="{FA4EE5C0-35D3-4DF0-B463-6AC882A192AB}" destId="{DDE9860B-1881-4FE6-A596-65341D59285D}" srcOrd="5" destOrd="0" presId="urn:microsoft.com/office/officeart/2005/8/layout/vList2"/>
    <dgm:cxn modelId="{08B8CDF1-A1C6-4AC7-B5D6-88FCF126D696}" type="presParOf" srcId="{FA4EE5C0-35D3-4DF0-B463-6AC882A192AB}" destId="{4763E757-6139-46D9-8322-6395299C5CD0}" srcOrd="6" destOrd="0" presId="urn:microsoft.com/office/officeart/2005/8/layout/vList2"/>
    <dgm:cxn modelId="{96650BC7-673A-4EEA-B0F5-084D012032A7}" type="presParOf" srcId="{FA4EE5C0-35D3-4DF0-B463-6AC882A192AB}" destId="{8CBA2CB6-8841-4472-A33F-E904BCF7EC92}" srcOrd="7" destOrd="0" presId="urn:microsoft.com/office/officeart/2005/8/layout/vList2"/>
    <dgm:cxn modelId="{343FC9BC-98B5-4D3C-B562-4D28B7398CF5}" type="presParOf" srcId="{FA4EE5C0-35D3-4DF0-B463-6AC882A192AB}" destId="{E453C0A0-81B4-4173-BE08-655F2581B378}" srcOrd="8" destOrd="0" presId="urn:microsoft.com/office/officeart/2005/8/layout/vList2"/>
    <dgm:cxn modelId="{99FE73EF-1425-4A25-BAFD-AF03283C9A47}" type="presParOf" srcId="{FA4EE5C0-35D3-4DF0-B463-6AC882A192AB}" destId="{A0486891-6B7C-4076-B8EE-38DD2CECDF84}" srcOrd="9" destOrd="0" presId="urn:microsoft.com/office/officeart/2005/8/layout/vList2"/>
    <dgm:cxn modelId="{2A8E086A-C79E-4BF5-AE30-F7FECFDBD999}" type="presParOf" srcId="{FA4EE5C0-35D3-4DF0-B463-6AC882A192AB}" destId="{6C016112-B2D0-4C80-A90F-CE8F0A28E552}"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87E066-32B9-490E-B34F-4C1A33D683ED}" type="datetimeFigureOut">
              <a:rPr lang="en-US" smtClean="0"/>
              <a:pPr/>
              <a:t>10/8/2016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A4BEB5-3001-41E0-8496-89272BAA0EEB}" type="slidenum">
              <a:rPr lang="en-US" smtClean="0"/>
              <a:pPr/>
              <a:t>‹#›</a:t>
            </a:fld>
            <a:endParaRPr lang="en-US"/>
          </a:p>
        </p:txBody>
      </p:sp>
    </p:spTree>
    <p:extLst>
      <p:ext uri="{BB962C8B-B14F-4D97-AF65-F5344CB8AC3E}">
        <p14:creationId xmlns:p14="http://schemas.microsoft.com/office/powerpoint/2010/main" val="4151367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881F64-38B6-442F-BAD6-2D03BCFD5B11}" type="slidenum">
              <a:rPr lang="en-US" smtClean="0"/>
              <a:pPr/>
              <a:t>1</a:t>
            </a:fld>
            <a:endParaRPr lang="en-US"/>
          </a:p>
        </p:txBody>
      </p:sp>
    </p:spTree>
    <p:extLst>
      <p:ext uri="{BB962C8B-B14F-4D97-AF65-F5344CB8AC3E}">
        <p14:creationId xmlns:p14="http://schemas.microsoft.com/office/powerpoint/2010/main" val="3880991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1" indent="0" algn="l" defTabSz="914400" rtl="0" eaLnBrk="1" fontAlgn="auto" latinLnBrk="0" hangingPunct="1">
              <a:lnSpc>
                <a:spcPct val="100000"/>
              </a:lnSpc>
              <a:spcBef>
                <a:spcPct val="0"/>
              </a:spcBef>
              <a:spcAft>
                <a:spcPts val="0"/>
              </a:spcAft>
              <a:buClrTx/>
              <a:buSzTx/>
              <a:buFontTx/>
              <a:buNone/>
              <a:tabLst/>
              <a:defRPr/>
            </a:pPr>
            <a:r>
              <a:rPr kumimoji="1" lang="en-US" b="1" dirty="0" smtClean="0">
                <a:solidFill>
                  <a:srgbClr val="000000"/>
                </a:solidFill>
                <a:latin typeface="Times New Roman" pitchFamily="18" charset="0"/>
              </a:rPr>
              <a:t>An</a:t>
            </a:r>
            <a:r>
              <a:rPr kumimoji="1" lang="en-US" dirty="0" smtClean="0">
                <a:solidFill>
                  <a:srgbClr val="000000"/>
                </a:solidFill>
                <a:latin typeface="Times New Roman" pitchFamily="18" charset="0"/>
              </a:rPr>
              <a:t> </a:t>
            </a:r>
            <a:r>
              <a:rPr kumimoji="1" lang="en-US" b="1" dirty="0" err="1" smtClean="0">
                <a:solidFill>
                  <a:srgbClr val="D94439"/>
                </a:solidFill>
                <a:latin typeface="Times New Roman" pitchFamily="18" charset="0"/>
              </a:rPr>
              <a:t>ExpressCard</a:t>
            </a:r>
            <a:r>
              <a:rPr kumimoji="1" lang="en-US" b="1" dirty="0" smtClean="0">
                <a:solidFill>
                  <a:srgbClr val="D94439"/>
                </a:solidFill>
                <a:latin typeface="Times New Roman" pitchFamily="18" charset="0"/>
              </a:rPr>
              <a:t> module</a:t>
            </a:r>
            <a:r>
              <a:rPr kumimoji="1" lang="en-US" dirty="0" smtClean="0">
                <a:solidFill>
                  <a:srgbClr val="000000"/>
                </a:solidFill>
                <a:latin typeface="Times New Roman" pitchFamily="18" charset="0"/>
              </a:rPr>
              <a:t> </a:t>
            </a:r>
            <a:r>
              <a:rPr kumimoji="1" lang="en-US" b="1" dirty="0" smtClean="0">
                <a:solidFill>
                  <a:srgbClr val="000000"/>
                </a:solidFill>
                <a:latin typeface="Times New Roman" pitchFamily="18" charset="0"/>
              </a:rPr>
              <a:t>adds memory, communications, multi-media and security capabilities to notebook computers [PCMCIA]</a:t>
            </a:r>
          </a:p>
          <a:p>
            <a:pPr marL="609600" lvl="1" indent="-495300">
              <a:spcBef>
                <a:spcPct val="5000"/>
              </a:spcBef>
              <a:buClr>
                <a:srgbClr val="D94439"/>
              </a:buClr>
              <a:buSzPct val="75000"/>
              <a:buFont typeface="Wingdings" pitchFamily="2" charset="2"/>
              <a:buChar char="Ø"/>
            </a:pPr>
            <a:r>
              <a:rPr kumimoji="1" lang="en-US" b="1" dirty="0" smtClean="0">
                <a:solidFill>
                  <a:srgbClr val="000000"/>
                </a:solidFill>
                <a:latin typeface="Times New Roman" pitchFamily="18" charset="0"/>
              </a:rPr>
              <a:t>A</a:t>
            </a:r>
            <a:r>
              <a:rPr kumimoji="1" lang="en-US" dirty="0" smtClean="0">
                <a:solidFill>
                  <a:srgbClr val="000000"/>
                </a:solidFill>
                <a:latin typeface="Times New Roman" pitchFamily="18" charset="0"/>
              </a:rPr>
              <a:t> </a:t>
            </a:r>
            <a:r>
              <a:rPr kumimoji="1" lang="en-US" b="1" dirty="0" smtClean="0">
                <a:solidFill>
                  <a:srgbClr val="D94439"/>
                </a:solidFill>
                <a:latin typeface="Times New Roman" pitchFamily="18" charset="0"/>
              </a:rPr>
              <a:t>flash memory card</a:t>
            </a:r>
            <a:r>
              <a:rPr kumimoji="1" lang="en-US" dirty="0" smtClean="0">
                <a:solidFill>
                  <a:srgbClr val="000000"/>
                </a:solidFill>
                <a:latin typeface="Times New Roman" pitchFamily="18" charset="0"/>
              </a:rPr>
              <a:t> </a:t>
            </a:r>
            <a:r>
              <a:rPr kumimoji="1" lang="en-US" b="1" dirty="0" smtClean="0">
                <a:solidFill>
                  <a:srgbClr val="000000"/>
                </a:solidFill>
                <a:latin typeface="Times New Roman" pitchFamily="18" charset="0"/>
              </a:rPr>
              <a:t>allows users to transfer data from mobile devices to desktop computers</a:t>
            </a:r>
          </a:p>
          <a:p>
            <a:pPr marL="1028700" lvl="2" indent="-457200">
              <a:spcBef>
                <a:spcPct val="5000"/>
              </a:spcBef>
              <a:buClr>
                <a:srgbClr val="D94439"/>
              </a:buClr>
              <a:buSzPct val="75000"/>
              <a:buFont typeface="Wingdings" pitchFamily="2" charset="2"/>
              <a:buChar char="Ø"/>
            </a:pPr>
            <a:r>
              <a:rPr kumimoji="1" lang="en-US" b="1" dirty="0" smtClean="0">
                <a:solidFill>
                  <a:srgbClr val="D94439"/>
                </a:solidFill>
                <a:latin typeface="Times New Roman" pitchFamily="18" charset="0"/>
              </a:rPr>
              <a:t>USB Flash drive</a:t>
            </a:r>
          </a:p>
          <a:p>
            <a:pPr marL="609600" lvl="1" indent="-495300">
              <a:spcBef>
                <a:spcPct val="5000"/>
              </a:spcBef>
              <a:buClr>
                <a:srgbClr val="D94439"/>
              </a:buClr>
              <a:buSzPct val="75000"/>
              <a:buFont typeface="Wingdings" pitchFamily="2" charset="2"/>
              <a:buChar char="Ø"/>
            </a:pPr>
            <a:r>
              <a:rPr kumimoji="1" lang="en-US" b="1" dirty="0" smtClean="0">
                <a:solidFill>
                  <a:srgbClr val="000000"/>
                </a:solidFill>
                <a:latin typeface="Times New Roman" pitchFamily="18" charset="0"/>
              </a:rPr>
              <a:t>A </a:t>
            </a:r>
            <a:r>
              <a:rPr kumimoji="1" lang="en-US" b="1" dirty="0" smtClean="0">
                <a:solidFill>
                  <a:srgbClr val="D94439"/>
                </a:solidFill>
                <a:latin typeface="Times New Roman" pitchFamily="18" charset="0"/>
              </a:rPr>
              <a:t>PC card </a:t>
            </a:r>
            <a:r>
              <a:rPr kumimoji="1" lang="en-US" b="1" dirty="0" smtClean="0">
                <a:solidFill>
                  <a:srgbClr val="000000"/>
                </a:solidFill>
                <a:latin typeface="Times New Roman" pitchFamily="18" charset="0"/>
              </a:rPr>
              <a:t>enables wireless Internet access for notebook computers</a:t>
            </a:r>
          </a:p>
          <a:p>
            <a:pPr marL="0" marR="0" lvl="1" indent="0" algn="l" defTabSz="914400" rtl="0" eaLnBrk="1" fontAlgn="auto" latinLnBrk="0" hangingPunct="1">
              <a:lnSpc>
                <a:spcPct val="100000"/>
              </a:lnSpc>
              <a:spcBef>
                <a:spcPct val="0"/>
              </a:spcBef>
              <a:spcAft>
                <a:spcPts val="0"/>
              </a:spcAft>
              <a:buClrTx/>
              <a:buSzTx/>
              <a:buFontTx/>
              <a:buNone/>
              <a:tabLst/>
              <a:defRPr/>
            </a:pPr>
            <a:endParaRPr kumimoji="1" lang="en-US" b="1" dirty="0" smtClean="0">
              <a:solidFill>
                <a:srgbClr val="000000"/>
              </a:solidFill>
              <a:latin typeface="Times New Roman" pitchFamily="18" charset="0"/>
            </a:endParaRPr>
          </a:p>
          <a:p>
            <a:pPr>
              <a:spcBef>
                <a:spcPct val="0"/>
              </a:spcBef>
            </a:pPr>
            <a:endParaRPr lang="en-US" dirty="0" smtClean="0"/>
          </a:p>
          <a:p>
            <a:pPr>
              <a:spcBef>
                <a:spcPct val="0"/>
              </a:spcBef>
            </a:pPr>
            <a:endParaRPr lang="en-US" dirty="0" smtClean="0"/>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1CDEC1-AB6F-4A5A-B2C2-15904C4492EF}" type="slidenum">
              <a:rPr lang="en-US"/>
              <a:pPr fontAlgn="base">
                <a:spcBef>
                  <a:spcPct val="0"/>
                </a:spcBef>
                <a:spcAft>
                  <a:spcPct val="0"/>
                </a:spcAft>
              </a:pPr>
              <a:t>16</a:t>
            </a:fld>
            <a:endParaRPr lang="en-US"/>
          </a:p>
        </p:txBody>
      </p:sp>
    </p:spTree>
    <p:extLst>
      <p:ext uri="{BB962C8B-B14F-4D97-AF65-F5344CB8AC3E}">
        <p14:creationId xmlns:p14="http://schemas.microsoft.com/office/powerpoint/2010/main" val="3864001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90600" lvl="1" indent="-533400">
              <a:lnSpc>
                <a:spcPct val="90000"/>
              </a:lnSpc>
              <a:buFont typeface="Wingdings" pitchFamily="2" charset="2"/>
              <a:buChar char="v"/>
            </a:pPr>
            <a:r>
              <a:rPr lang="en-US" b="1" dirty="0" smtClean="0">
                <a:latin typeface="Tw Cen MT Condensed" pitchFamily="34" charset="0"/>
              </a:rPr>
              <a:t>Processor</a:t>
            </a:r>
            <a:r>
              <a:rPr lang="en-US" dirty="0" smtClean="0">
                <a:latin typeface="Tw Cen MT Condensed" pitchFamily="34" charset="0"/>
              </a:rPr>
              <a:t> interprets &amp; carries out the basic instructions that operate a computer.</a:t>
            </a:r>
          </a:p>
          <a:p>
            <a:pPr marL="990600" lvl="1" indent="-533400">
              <a:lnSpc>
                <a:spcPct val="90000"/>
              </a:lnSpc>
              <a:buFont typeface="Wingdings" pitchFamily="2" charset="2"/>
              <a:buChar char="v"/>
            </a:pPr>
            <a:r>
              <a:rPr lang="en-US" b="1" dirty="0" smtClean="0">
                <a:latin typeface="Tw Cen MT Condensed" pitchFamily="34" charset="0"/>
              </a:rPr>
              <a:t>Memory</a:t>
            </a:r>
            <a:r>
              <a:rPr lang="en-US" dirty="0" smtClean="0">
                <a:latin typeface="Tw Cen MT Condensed" pitchFamily="34" charset="0"/>
              </a:rPr>
              <a:t> holds data waiting to be processed &amp; instruction waiting to be executed.</a:t>
            </a:r>
          </a:p>
          <a:p>
            <a:pPr marL="990600" lvl="1" indent="-533400">
              <a:lnSpc>
                <a:spcPct val="90000"/>
              </a:lnSpc>
              <a:buFont typeface="Wingdings" pitchFamily="2" charset="2"/>
              <a:buChar char="v"/>
            </a:pPr>
            <a:r>
              <a:rPr lang="en-US" dirty="0" smtClean="0">
                <a:latin typeface="Tw Cen MT Condensed" pitchFamily="34" charset="0"/>
              </a:rPr>
              <a:t>Processor &amp; Memory are connected to a circuit board called the </a:t>
            </a:r>
            <a:r>
              <a:rPr lang="en-US" b="1" dirty="0" smtClean="0">
                <a:latin typeface="Tw Cen MT Condensed" pitchFamily="34" charset="0"/>
              </a:rPr>
              <a:t>motherboard.</a:t>
            </a:r>
          </a:p>
          <a:p>
            <a:pPr marL="990600" lvl="1" indent="-533400">
              <a:lnSpc>
                <a:spcPct val="90000"/>
              </a:lnSpc>
              <a:buFont typeface="Wingdings" pitchFamily="2" charset="2"/>
              <a:buChar char="v"/>
            </a:pPr>
            <a:r>
              <a:rPr lang="en-US" b="1" dirty="0" smtClean="0">
                <a:latin typeface="Tw Cen MT Condensed" pitchFamily="34" charset="0"/>
              </a:rPr>
              <a:t>Adapter cards </a:t>
            </a:r>
            <a:r>
              <a:rPr lang="en-US" dirty="0" smtClean="0">
                <a:latin typeface="Tw Cen MT Condensed" pitchFamily="34" charset="0"/>
              </a:rPr>
              <a:t>are circuit boards that provide connections and functions not built into the motherboard.</a:t>
            </a:r>
          </a:p>
          <a:p>
            <a:pPr marL="990600" lvl="1" indent="-533400">
              <a:lnSpc>
                <a:spcPct val="90000"/>
              </a:lnSpc>
              <a:buFont typeface="Wingdings" pitchFamily="2" charset="2"/>
              <a:buChar char="v"/>
            </a:pPr>
            <a:r>
              <a:rPr lang="en-US" dirty="0" smtClean="0">
                <a:latin typeface="Tw Cen MT Condensed" pitchFamily="34" charset="0"/>
              </a:rPr>
              <a:t>Devices outside the system unit often attach to the </a:t>
            </a:r>
            <a:r>
              <a:rPr lang="en-US" b="1" dirty="0" smtClean="0">
                <a:latin typeface="Tw Cen MT Condensed" pitchFamily="34" charset="0"/>
              </a:rPr>
              <a:t>ports.</a:t>
            </a:r>
          </a:p>
          <a:p>
            <a:pPr marL="990600" lvl="1" indent="-533400">
              <a:lnSpc>
                <a:spcPct val="90000"/>
              </a:lnSpc>
              <a:buFont typeface="Wingdings" pitchFamily="2" charset="2"/>
              <a:buChar char="v"/>
            </a:pPr>
            <a:r>
              <a:rPr lang="en-US" b="1" dirty="0" smtClean="0">
                <a:latin typeface="Tw Cen MT Condensed" pitchFamily="34" charset="0"/>
              </a:rPr>
              <a:t>A drive bay </a:t>
            </a:r>
            <a:r>
              <a:rPr lang="en-US" dirty="0" smtClean="0">
                <a:latin typeface="Tw Cen MT Condensed" pitchFamily="34" charset="0"/>
              </a:rPr>
              <a:t>holds one or more disk drive.</a:t>
            </a:r>
          </a:p>
          <a:p>
            <a:pPr marL="990600" lvl="1" indent="-533400">
              <a:lnSpc>
                <a:spcPct val="90000"/>
              </a:lnSpc>
              <a:buFont typeface="Wingdings" pitchFamily="2" charset="2"/>
              <a:buChar char="v"/>
            </a:pPr>
            <a:r>
              <a:rPr lang="en-US" b="1" dirty="0" smtClean="0">
                <a:latin typeface="Tw Cen MT Condensed" pitchFamily="34" charset="0"/>
              </a:rPr>
              <a:t>The Power supply </a:t>
            </a:r>
            <a:r>
              <a:rPr lang="en-US" dirty="0" smtClean="0">
                <a:latin typeface="Tw Cen MT Condensed" pitchFamily="34" charset="0"/>
              </a:rPr>
              <a:t>provide the computer with the electricity.</a:t>
            </a:r>
            <a:endParaRPr lang="en-US" b="1" dirty="0" smtClean="0">
              <a:latin typeface="Tw Cen MT Condensed" pitchFamily="34" charset="0"/>
            </a:endParaRPr>
          </a:p>
          <a:p>
            <a:endParaRPr lang="en-US" dirty="0"/>
          </a:p>
        </p:txBody>
      </p:sp>
      <p:sp>
        <p:nvSpPr>
          <p:cNvPr id="4" name="Slide Number Placeholder 3"/>
          <p:cNvSpPr>
            <a:spLocks noGrp="1"/>
          </p:cNvSpPr>
          <p:nvPr>
            <p:ph type="sldNum" sz="quarter" idx="10"/>
          </p:nvPr>
        </p:nvSpPr>
        <p:spPr/>
        <p:txBody>
          <a:bodyPr/>
          <a:lstStyle/>
          <a:p>
            <a:fld id="{5C881F64-38B6-442F-BAD6-2D03BCFD5B11}" type="slidenum">
              <a:rPr lang="en-US" smtClean="0"/>
              <a:pPr/>
              <a:t>17</a:t>
            </a:fld>
            <a:endParaRPr lang="en-US"/>
          </a:p>
        </p:txBody>
      </p:sp>
    </p:spTree>
    <p:extLst>
      <p:ext uri="{BB962C8B-B14F-4D97-AF65-F5344CB8AC3E}">
        <p14:creationId xmlns:p14="http://schemas.microsoft.com/office/powerpoint/2010/main" val="2649913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90600" lvl="1" indent="-533400">
              <a:lnSpc>
                <a:spcPct val="90000"/>
              </a:lnSpc>
              <a:buFont typeface="Wingdings" pitchFamily="2" charset="2"/>
              <a:buChar char="v"/>
            </a:pPr>
            <a:r>
              <a:rPr lang="en-US" b="1" dirty="0" smtClean="0">
                <a:latin typeface="Tw Cen MT Condensed" pitchFamily="34" charset="0"/>
              </a:rPr>
              <a:t>Processor</a:t>
            </a:r>
            <a:r>
              <a:rPr lang="en-US" dirty="0" smtClean="0">
                <a:latin typeface="Tw Cen MT Condensed" pitchFamily="34" charset="0"/>
              </a:rPr>
              <a:t> interprets &amp; carries out the basic instructions that operate a computer.</a:t>
            </a:r>
          </a:p>
          <a:p>
            <a:pPr marL="990600" lvl="1" indent="-533400">
              <a:lnSpc>
                <a:spcPct val="90000"/>
              </a:lnSpc>
              <a:buFont typeface="Wingdings" pitchFamily="2" charset="2"/>
              <a:buChar char="v"/>
            </a:pPr>
            <a:r>
              <a:rPr lang="en-US" b="1" dirty="0" smtClean="0">
                <a:latin typeface="Tw Cen MT Condensed" pitchFamily="34" charset="0"/>
              </a:rPr>
              <a:t>Memory</a:t>
            </a:r>
            <a:r>
              <a:rPr lang="en-US" dirty="0" smtClean="0">
                <a:latin typeface="Tw Cen MT Condensed" pitchFamily="34" charset="0"/>
              </a:rPr>
              <a:t> holds data waiting to be processed &amp; instruction waiting to be executed.</a:t>
            </a:r>
          </a:p>
          <a:p>
            <a:pPr marL="990600" lvl="1" indent="-533400">
              <a:lnSpc>
                <a:spcPct val="90000"/>
              </a:lnSpc>
              <a:buFont typeface="Wingdings" pitchFamily="2" charset="2"/>
              <a:buChar char="v"/>
            </a:pPr>
            <a:r>
              <a:rPr lang="en-US" dirty="0" smtClean="0">
                <a:latin typeface="Tw Cen MT Condensed" pitchFamily="34" charset="0"/>
              </a:rPr>
              <a:t>Processor &amp; Memory are connected to a circuit board called the </a:t>
            </a:r>
            <a:r>
              <a:rPr lang="en-US" b="1" dirty="0" smtClean="0">
                <a:latin typeface="Tw Cen MT Condensed" pitchFamily="34" charset="0"/>
              </a:rPr>
              <a:t>motherboard.</a:t>
            </a:r>
          </a:p>
          <a:p>
            <a:pPr marL="990600" lvl="1" indent="-533400">
              <a:lnSpc>
                <a:spcPct val="90000"/>
              </a:lnSpc>
              <a:buFont typeface="Wingdings" pitchFamily="2" charset="2"/>
              <a:buChar char="v"/>
            </a:pPr>
            <a:r>
              <a:rPr lang="en-US" b="1" dirty="0" smtClean="0">
                <a:latin typeface="Tw Cen MT Condensed" pitchFamily="34" charset="0"/>
              </a:rPr>
              <a:t>Adapter cards </a:t>
            </a:r>
            <a:r>
              <a:rPr lang="en-US" dirty="0" smtClean="0">
                <a:latin typeface="Tw Cen MT Condensed" pitchFamily="34" charset="0"/>
              </a:rPr>
              <a:t>are circuit boards that provide connections and functions not built into the motherboard.</a:t>
            </a:r>
          </a:p>
          <a:p>
            <a:pPr marL="990600" lvl="1" indent="-533400">
              <a:lnSpc>
                <a:spcPct val="90000"/>
              </a:lnSpc>
              <a:buFont typeface="Wingdings" pitchFamily="2" charset="2"/>
              <a:buChar char="v"/>
            </a:pPr>
            <a:r>
              <a:rPr lang="en-US" dirty="0" smtClean="0">
                <a:latin typeface="Tw Cen MT Condensed" pitchFamily="34" charset="0"/>
              </a:rPr>
              <a:t>Devices outside the system unit often attach to the </a:t>
            </a:r>
            <a:r>
              <a:rPr lang="en-US" b="1" dirty="0" smtClean="0">
                <a:latin typeface="Tw Cen MT Condensed" pitchFamily="34" charset="0"/>
              </a:rPr>
              <a:t>ports.</a:t>
            </a:r>
          </a:p>
          <a:p>
            <a:pPr marL="990600" lvl="1" indent="-533400">
              <a:lnSpc>
                <a:spcPct val="90000"/>
              </a:lnSpc>
              <a:buFont typeface="Wingdings" pitchFamily="2" charset="2"/>
              <a:buChar char="v"/>
            </a:pPr>
            <a:r>
              <a:rPr lang="en-US" b="1" dirty="0" smtClean="0">
                <a:latin typeface="Tw Cen MT Condensed" pitchFamily="34" charset="0"/>
              </a:rPr>
              <a:t>A drive bay </a:t>
            </a:r>
            <a:r>
              <a:rPr lang="en-US" dirty="0" smtClean="0">
                <a:latin typeface="Tw Cen MT Condensed" pitchFamily="34" charset="0"/>
              </a:rPr>
              <a:t>holds one or more disk drive.</a:t>
            </a:r>
          </a:p>
          <a:p>
            <a:pPr marL="990600" lvl="1" indent="-533400">
              <a:lnSpc>
                <a:spcPct val="90000"/>
              </a:lnSpc>
              <a:buFont typeface="Wingdings" pitchFamily="2" charset="2"/>
              <a:buChar char="v"/>
            </a:pPr>
            <a:r>
              <a:rPr lang="en-US" b="1" dirty="0" smtClean="0">
                <a:latin typeface="Tw Cen MT Condensed" pitchFamily="34" charset="0"/>
              </a:rPr>
              <a:t>The Power supply </a:t>
            </a:r>
            <a:r>
              <a:rPr lang="en-US" dirty="0" smtClean="0">
                <a:latin typeface="Tw Cen MT Condensed" pitchFamily="34" charset="0"/>
              </a:rPr>
              <a:t>provide the computer with the electricity.</a:t>
            </a:r>
            <a:endParaRPr lang="en-US" b="1" dirty="0" smtClean="0">
              <a:latin typeface="Tw Cen MT Condensed" pitchFamily="34" charset="0"/>
            </a:endParaRPr>
          </a:p>
          <a:p>
            <a:endParaRPr lang="en-US" dirty="0"/>
          </a:p>
        </p:txBody>
      </p:sp>
      <p:sp>
        <p:nvSpPr>
          <p:cNvPr id="4" name="Slide Number Placeholder 3"/>
          <p:cNvSpPr>
            <a:spLocks noGrp="1"/>
          </p:cNvSpPr>
          <p:nvPr>
            <p:ph type="sldNum" sz="quarter" idx="10"/>
          </p:nvPr>
        </p:nvSpPr>
        <p:spPr/>
        <p:txBody>
          <a:bodyPr/>
          <a:lstStyle/>
          <a:p>
            <a:fld id="{5C881F64-38B6-442F-BAD6-2D03BCFD5B11}" type="slidenum">
              <a:rPr lang="en-US" smtClean="0"/>
              <a:pPr/>
              <a:t>2</a:t>
            </a:fld>
            <a:endParaRPr lang="en-US"/>
          </a:p>
        </p:txBody>
      </p:sp>
    </p:spTree>
    <p:extLst>
      <p:ext uri="{BB962C8B-B14F-4D97-AF65-F5344CB8AC3E}">
        <p14:creationId xmlns:p14="http://schemas.microsoft.com/office/powerpoint/2010/main" val="339295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90600" lvl="1" indent="-533400" eaLnBrk="1" hangingPunct="1">
              <a:lnSpc>
                <a:spcPct val="80000"/>
              </a:lnSpc>
              <a:buFont typeface="Wingdings" pitchFamily="2" charset="2"/>
              <a:buNone/>
            </a:pPr>
            <a:r>
              <a:rPr lang="en-US" dirty="0" smtClean="0">
                <a:latin typeface="Tw Cen MT Condensed" pitchFamily="34" charset="0"/>
              </a:rPr>
              <a:t>Stores 3 basic categories of items:</a:t>
            </a:r>
          </a:p>
          <a:p>
            <a:pPr marL="990600" lvl="1" indent="-533400" eaLnBrk="1" hangingPunct="1">
              <a:lnSpc>
                <a:spcPct val="80000"/>
              </a:lnSpc>
              <a:buFont typeface="Wingdings" pitchFamily="2" charset="2"/>
              <a:buNone/>
            </a:pPr>
            <a:endParaRPr lang="en-US" dirty="0" smtClean="0">
              <a:latin typeface="Tw Cen MT Condensed" pitchFamily="34" charset="0"/>
            </a:endParaRPr>
          </a:p>
          <a:p>
            <a:pPr marL="990600" lvl="1" indent="-533400" eaLnBrk="1" hangingPunct="1">
              <a:lnSpc>
                <a:spcPct val="80000"/>
              </a:lnSpc>
              <a:buFont typeface="Wingdings" pitchFamily="2" charset="2"/>
              <a:buAutoNum type="arabicPeriod"/>
            </a:pPr>
            <a:r>
              <a:rPr lang="en-US" dirty="0" smtClean="0">
                <a:latin typeface="Tw Cen MT Condensed" pitchFamily="34" charset="0"/>
              </a:rPr>
              <a:t>The operations</a:t>
            </a:r>
          </a:p>
          <a:p>
            <a:pPr marL="990600" lvl="1" indent="-533400" eaLnBrk="1" hangingPunct="1">
              <a:lnSpc>
                <a:spcPct val="80000"/>
              </a:lnSpc>
              <a:buFont typeface="Wingdings" pitchFamily="2" charset="2"/>
              <a:buAutoNum type="arabicPeriod"/>
            </a:pPr>
            <a:r>
              <a:rPr lang="en-US" dirty="0" smtClean="0">
                <a:latin typeface="Tw Cen MT Condensed" pitchFamily="34" charset="0"/>
              </a:rPr>
              <a:t>Application programs </a:t>
            </a:r>
          </a:p>
          <a:p>
            <a:pPr marL="990600" lvl="1" indent="-533400" eaLnBrk="1" hangingPunct="1">
              <a:lnSpc>
                <a:spcPct val="80000"/>
              </a:lnSpc>
              <a:buFont typeface="Wingdings" pitchFamily="2" charset="2"/>
              <a:buAutoNum type="arabicPeriod"/>
            </a:pPr>
            <a:r>
              <a:rPr lang="en-US" dirty="0" smtClean="0">
                <a:latin typeface="Tw Cen MT Condensed" pitchFamily="34" charset="0"/>
              </a:rPr>
              <a:t>The data  being processed by the application programs and resulting information.</a:t>
            </a:r>
          </a:p>
          <a:p>
            <a:pPr marL="990600" lvl="1" indent="-533400" eaLnBrk="1" hangingPunct="1">
              <a:lnSpc>
                <a:spcPct val="80000"/>
              </a:lnSpc>
              <a:buFont typeface="Wingdings" pitchFamily="2" charset="2"/>
              <a:buNone/>
            </a:pPr>
            <a:endParaRPr lang="en-US" b="1" dirty="0" smtClean="0">
              <a:latin typeface="Tw Cen MT Condensed" pitchFamily="34" charset="0"/>
            </a:endParaRPr>
          </a:p>
          <a:p>
            <a:endParaRPr lang="en-US" dirty="0"/>
          </a:p>
        </p:txBody>
      </p:sp>
      <p:sp>
        <p:nvSpPr>
          <p:cNvPr id="4" name="Slide Number Placeholder 3"/>
          <p:cNvSpPr>
            <a:spLocks noGrp="1"/>
          </p:cNvSpPr>
          <p:nvPr>
            <p:ph type="sldNum" sz="quarter" idx="10"/>
          </p:nvPr>
        </p:nvSpPr>
        <p:spPr/>
        <p:txBody>
          <a:bodyPr/>
          <a:lstStyle/>
          <a:p>
            <a:fld id="{1AA4BEB5-3001-41E0-8496-89272BAA0EEB}" type="slidenum">
              <a:rPr lang="en-US" smtClean="0"/>
              <a:pPr/>
              <a:t>3</a:t>
            </a:fld>
            <a:endParaRPr lang="en-US"/>
          </a:p>
        </p:txBody>
      </p:sp>
    </p:spTree>
    <p:extLst>
      <p:ext uri="{BB962C8B-B14F-4D97-AF65-F5344CB8AC3E}">
        <p14:creationId xmlns:p14="http://schemas.microsoft.com/office/powerpoint/2010/main" val="2614475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3CA42B-1CFC-4A6F-992A-441F22A5565C}" type="slidenum">
              <a:rPr lang="en-US"/>
              <a:pPr fontAlgn="base">
                <a:spcBef>
                  <a:spcPct val="0"/>
                </a:spcBef>
                <a:spcAft>
                  <a:spcPct val="0"/>
                </a:spcAft>
              </a:pPr>
              <a:t>5</a:t>
            </a:fld>
            <a:endParaRPr lang="en-US"/>
          </a:p>
        </p:txBody>
      </p:sp>
    </p:spTree>
    <p:extLst>
      <p:ext uri="{BB962C8B-B14F-4D97-AF65-F5344CB8AC3E}">
        <p14:creationId xmlns:p14="http://schemas.microsoft.com/office/powerpoint/2010/main" val="2214183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200B82-C63E-46A7-9C56-58FD535E415A}"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3629551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a:t>
            </a:r>
          </a:p>
          <a:p>
            <a:pPr marL="609600" lvl="1" indent="-495300">
              <a:spcBef>
                <a:spcPct val="5000"/>
              </a:spcBef>
              <a:buClr>
                <a:srgbClr val="D94439"/>
              </a:buClr>
              <a:buSzPct val="75000"/>
              <a:buFont typeface="Wingdings" pitchFamily="2" charset="2"/>
              <a:buChar char="Ø"/>
            </a:pPr>
            <a:r>
              <a:rPr kumimoji="1" lang="en-US" sz="2600" b="1" dirty="0" smtClean="0">
                <a:solidFill>
                  <a:srgbClr val="000000"/>
                </a:solidFill>
                <a:latin typeface="Times New Roman" pitchFamily="18" charset="0"/>
              </a:rPr>
              <a:t>Depends on the types of software you plan to use</a:t>
            </a:r>
          </a:p>
          <a:p>
            <a:pPr marL="609600" lvl="1" indent="-495300">
              <a:spcBef>
                <a:spcPct val="5000"/>
              </a:spcBef>
              <a:buClr>
                <a:srgbClr val="D94439"/>
              </a:buClr>
              <a:buSzPct val="75000"/>
              <a:buFont typeface="Wingdings" pitchFamily="2" charset="2"/>
              <a:buChar char="Ø"/>
            </a:pPr>
            <a:r>
              <a:rPr kumimoji="1" lang="en-US" sz="2600" b="1" dirty="0" smtClean="0">
                <a:solidFill>
                  <a:srgbClr val="000000"/>
                </a:solidFill>
                <a:latin typeface="Times New Roman" pitchFamily="18" charset="0"/>
              </a:rPr>
              <a:t>For optimal </a:t>
            </a:r>
            <a:br>
              <a:rPr kumimoji="1" lang="en-US" sz="2600" b="1" dirty="0" smtClean="0">
                <a:solidFill>
                  <a:srgbClr val="000000"/>
                </a:solidFill>
                <a:latin typeface="Times New Roman" pitchFamily="18" charset="0"/>
              </a:rPr>
            </a:br>
            <a:r>
              <a:rPr kumimoji="1" lang="en-US" sz="2600" b="1" dirty="0" smtClean="0">
                <a:solidFill>
                  <a:srgbClr val="000000"/>
                </a:solidFill>
                <a:latin typeface="Times New Roman" pitchFamily="18" charset="0"/>
              </a:rPr>
              <a:t>performance, you </a:t>
            </a:r>
            <a:br>
              <a:rPr kumimoji="1" lang="en-US" sz="2600" b="1" dirty="0" smtClean="0">
                <a:solidFill>
                  <a:srgbClr val="000000"/>
                </a:solidFill>
                <a:latin typeface="Times New Roman" pitchFamily="18" charset="0"/>
              </a:rPr>
            </a:br>
            <a:r>
              <a:rPr kumimoji="1" lang="en-US" sz="2600" b="1" dirty="0" smtClean="0">
                <a:solidFill>
                  <a:srgbClr val="000000"/>
                </a:solidFill>
                <a:latin typeface="Times New Roman" pitchFamily="18" charset="0"/>
              </a:rPr>
              <a:t>need more than </a:t>
            </a:r>
            <a:br>
              <a:rPr kumimoji="1" lang="en-US" sz="2600" b="1" dirty="0" smtClean="0">
                <a:solidFill>
                  <a:srgbClr val="000000"/>
                </a:solidFill>
                <a:latin typeface="Times New Roman" pitchFamily="18" charset="0"/>
              </a:rPr>
            </a:br>
            <a:r>
              <a:rPr kumimoji="1" lang="en-US" sz="2600" b="1" dirty="0" smtClean="0">
                <a:solidFill>
                  <a:srgbClr val="000000"/>
                </a:solidFill>
                <a:latin typeface="Times New Roman" pitchFamily="18" charset="0"/>
              </a:rPr>
              <a:t>minimum requirements</a:t>
            </a:r>
          </a:p>
          <a:p>
            <a:pPr marL="609600" lvl="1" indent="-495300">
              <a:spcBef>
                <a:spcPct val="5000"/>
              </a:spcBef>
              <a:buClr>
                <a:srgbClr val="D94439"/>
              </a:buClr>
              <a:buSzPct val="75000"/>
              <a:buFont typeface="Wingdings" pitchFamily="2" charset="2"/>
              <a:buChar char="Ø"/>
            </a:pPr>
            <a:r>
              <a:rPr kumimoji="1" lang="en-US" sz="2600" b="1" dirty="0" smtClean="0">
                <a:solidFill>
                  <a:srgbClr val="000000"/>
                </a:solidFill>
                <a:latin typeface="Times New Roman" pitchFamily="18" charset="0"/>
              </a:rPr>
              <a:t>When in doubt, get more!</a:t>
            </a:r>
          </a:p>
          <a:p>
            <a:endParaRPr lang="en-US" dirty="0"/>
          </a:p>
        </p:txBody>
      </p:sp>
      <p:sp>
        <p:nvSpPr>
          <p:cNvPr id="4" name="Slide Number Placeholder 3"/>
          <p:cNvSpPr>
            <a:spLocks noGrp="1"/>
          </p:cNvSpPr>
          <p:nvPr>
            <p:ph type="sldNum" sz="quarter" idx="10"/>
          </p:nvPr>
        </p:nvSpPr>
        <p:spPr/>
        <p:txBody>
          <a:bodyPr/>
          <a:lstStyle/>
          <a:p>
            <a:fld id="{1AA4BEB5-3001-41E0-8496-89272BAA0EEB}" type="slidenum">
              <a:rPr lang="en-US" smtClean="0"/>
              <a:pPr/>
              <a:t>8</a:t>
            </a:fld>
            <a:endParaRPr lang="en-US"/>
          </a:p>
        </p:txBody>
      </p:sp>
    </p:spTree>
    <p:extLst>
      <p:ext uri="{BB962C8B-B14F-4D97-AF65-F5344CB8AC3E}">
        <p14:creationId xmlns:p14="http://schemas.microsoft.com/office/powerpoint/2010/main" val="521729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44B081E5-0D8D-498C-8E69-34DEB67D630C}" type="slidenum">
              <a:rPr lang="ar-SA" smtClean="0"/>
              <a:pPr/>
              <a:t>11</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ar-SA" smtClean="0"/>
          </a:p>
        </p:txBody>
      </p:sp>
    </p:spTree>
    <p:extLst>
      <p:ext uri="{BB962C8B-B14F-4D97-AF65-F5344CB8AC3E}">
        <p14:creationId xmlns:p14="http://schemas.microsoft.com/office/powerpoint/2010/main" val="2343568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90600" lvl="1" indent="-533400">
              <a:lnSpc>
                <a:spcPct val="90000"/>
              </a:lnSpc>
              <a:buFont typeface="Wingdings" pitchFamily="2" charset="2"/>
              <a:buChar char="v"/>
            </a:pPr>
            <a:r>
              <a:rPr lang="en-US" b="1" dirty="0" smtClean="0">
                <a:latin typeface="Tw Cen MT Condensed" pitchFamily="34" charset="0"/>
              </a:rPr>
              <a:t>Processor</a:t>
            </a:r>
            <a:r>
              <a:rPr lang="en-US" dirty="0" smtClean="0">
                <a:latin typeface="Tw Cen MT Condensed" pitchFamily="34" charset="0"/>
              </a:rPr>
              <a:t> interprets &amp; carries out the basic instructions that operate a computer.</a:t>
            </a:r>
          </a:p>
          <a:p>
            <a:pPr marL="990600" lvl="1" indent="-533400">
              <a:lnSpc>
                <a:spcPct val="90000"/>
              </a:lnSpc>
              <a:buFont typeface="Wingdings" pitchFamily="2" charset="2"/>
              <a:buChar char="v"/>
            </a:pPr>
            <a:r>
              <a:rPr lang="en-US" b="1" dirty="0" smtClean="0">
                <a:latin typeface="Tw Cen MT Condensed" pitchFamily="34" charset="0"/>
              </a:rPr>
              <a:t>Memory</a:t>
            </a:r>
            <a:r>
              <a:rPr lang="en-US" dirty="0" smtClean="0">
                <a:latin typeface="Tw Cen MT Condensed" pitchFamily="34" charset="0"/>
              </a:rPr>
              <a:t> holds data waiting to be processed &amp; instruction waiting to be executed.</a:t>
            </a:r>
          </a:p>
          <a:p>
            <a:pPr marL="990600" lvl="1" indent="-533400">
              <a:lnSpc>
                <a:spcPct val="90000"/>
              </a:lnSpc>
              <a:buFont typeface="Wingdings" pitchFamily="2" charset="2"/>
              <a:buChar char="v"/>
            </a:pPr>
            <a:r>
              <a:rPr lang="en-US" dirty="0" smtClean="0">
                <a:latin typeface="Tw Cen MT Condensed" pitchFamily="34" charset="0"/>
              </a:rPr>
              <a:t>Processor &amp; Memory are connected to a circuit board called the </a:t>
            </a:r>
            <a:r>
              <a:rPr lang="en-US" b="1" dirty="0" smtClean="0">
                <a:latin typeface="Tw Cen MT Condensed" pitchFamily="34" charset="0"/>
              </a:rPr>
              <a:t>motherboard.</a:t>
            </a:r>
          </a:p>
          <a:p>
            <a:pPr marL="990600" lvl="1" indent="-533400">
              <a:lnSpc>
                <a:spcPct val="90000"/>
              </a:lnSpc>
              <a:buFont typeface="Wingdings" pitchFamily="2" charset="2"/>
              <a:buChar char="v"/>
            </a:pPr>
            <a:r>
              <a:rPr lang="en-US" b="1" dirty="0" smtClean="0">
                <a:latin typeface="Tw Cen MT Condensed" pitchFamily="34" charset="0"/>
              </a:rPr>
              <a:t>Adapter cards </a:t>
            </a:r>
            <a:r>
              <a:rPr lang="en-US" dirty="0" smtClean="0">
                <a:latin typeface="Tw Cen MT Condensed" pitchFamily="34" charset="0"/>
              </a:rPr>
              <a:t>are circuit boards that provide connections and functions not built into the motherboard.</a:t>
            </a:r>
          </a:p>
          <a:p>
            <a:pPr marL="990600" lvl="1" indent="-533400">
              <a:lnSpc>
                <a:spcPct val="90000"/>
              </a:lnSpc>
              <a:buFont typeface="Wingdings" pitchFamily="2" charset="2"/>
              <a:buChar char="v"/>
            </a:pPr>
            <a:r>
              <a:rPr lang="en-US" dirty="0" smtClean="0">
                <a:latin typeface="Tw Cen MT Condensed" pitchFamily="34" charset="0"/>
              </a:rPr>
              <a:t>Devices outside the system unit often attach to the </a:t>
            </a:r>
            <a:r>
              <a:rPr lang="en-US" b="1" dirty="0" smtClean="0">
                <a:latin typeface="Tw Cen MT Condensed" pitchFamily="34" charset="0"/>
              </a:rPr>
              <a:t>ports.</a:t>
            </a:r>
          </a:p>
          <a:p>
            <a:pPr marL="990600" lvl="1" indent="-533400">
              <a:lnSpc>
                <a:spcPct val="90000"/>
              </a:lnSpc>
              <a:buFont typeface="Wingdings" pitchFamily="2" charset="2"/>
              <a:buChar char="v"/>
            </a:pPr>
            <a:r>
              <a:rPr lang="en-US" b="1" dirty="0" smtClean="0">
                <a:latin typeface="Tw Cen MT Condensed" pitchFamily="34" charset="0"/>
              </a:rPr>
              <a:t>A drive bay </a:t>
            </a:r>
            <a:r>
              <a:rPr lang="en-US" dirty="0" smtClean="0">
                <a:latin typeface="Tw Cen MT Condensed" pitchFamily="34" charset="0"/>
              </a:rPr>
              <a:t>holds one or more disk drive.</a:t>
            </a:r>
          </a:p>
          <a:p>
            <a:pPr marL="990600" lvl="1" indent="-533400">
              <a:lnSpc>
                <a:spcPct val="90000"/>
              </a:lnSpc>
              <a:buFont typeface="Wingdings" pitchFamily="2" charset="2"/>
              <a:buChar char="v"/>
            </a:pPr>
            <a:r>
              <a:rPr lang="en-US" b="1" dirty="0" smtClean="0">
                <a:latin typeface="Tw Cen MT Condensed" pitchFamily="34" charset="0"/>
              </a:rPr>
              <a:t>The Power supply </a:t>
            </a:r>
            <a:r>
              <a:rPr lang="en-US" dirty="0" smtClean="0">
                <a:latin typeface="Tw Cen MT Condensed" pitchFamily="34" charset="0"/>
              </a:rPr>
              <a:t>provide the computer with the electricity.</a:t>
            </a:r>
            <a:endParaRPr lang="en-US" b="1" dirty="0" smtClean="0">
              <a:latin typeface="Tw Cen MT Condensed" pitchFamily="34" charset="0"/>
            </a:endParaRPr>
          </a:p>
          <a:p>
            <a:endParaRPr lang="en-US" dirty="0"/>
          </a:p>
        </p:txBody>
      </p:sp>
      <p:sp>
        <p:nvSpPr>
          <p:cNvPr id="4" name="Slide Number Placeholder 3"/>
          <p:cNvSpPr>
            <a:spLocks noGrp="1"/>
          </p:cNvSpPr>
          <p:nvPr>
            <p:ph type="sldNum" sz="quarter" idx="10"/>
          </p:nvPr>
        </p:nvSpPr>
        <p:spPr/>
        <p:txBody>
          <a:bodyPr/>
          <a:lstStyle/>
          <a:p>
            <a:fld id="{5C881F64-38B6-442F-BAD6-2D03BCFD5B11}" type="slidenum">
              <a:rPr lang="en-US" smtClean="0"/>
              <a:pPr/>
              <a:t>14</a:t>
            </a:fld>
            <a:endParaRPr lang="en-US"/>
          </a:p>
        </p:txBody>
      </p:sp>
    </p:spTree>
    <p:extLst>
      <p:ext uri="{BB962C8B-B14F-4D97-AF65-F5344CB8AC3E}">
        <p14:creationId xmlns:p14="http://schemas.microsoft.com/office/powerpoint/2010/main" val="1292985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29B54B-74BE-445A-AB21-8840292D93A7}" type="slidenum">
              <a:rPr lang="en-US"/>
              <a:pPr fontAlgn="base">
                <a:spcBef>
                  <a:spcPct val="0"/>
                </a:spcBef>
                <a:spcAft>
                  <a:spcPct val="0"/>
                </a:spcAft>
              </a:pPr>
              <a:t>15</a:t>
            </a:fld>
            <a:endParaRPr lang="en-US"/>
          </a:p>
        </p:txBody>
      </p:sp>
    </p:spTree>
    <p:extLst>
      <p:ext uri="{BB962C8B-B14F-4D97-AF65-F5344CB8AC3E}">
        <p14:creationId xmlns:p14="http://schemas.microsoft.com/office/powerpoint/2010/main" val="15038364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28600" y="609600"/>
            <a:ext cx="8686800" cy="701675"/>
          </a:xfrm>
          <a:prstGeom prst="rect">
            <a:avLst/>
          </a:prstGeom>
          <a:noFill/>
          <a:ln w="9525">
            <a:noFill/>
            <a:miter lim="800000"/>
            <a:headEnd/>
            <a:tailEnd/>
          </a:ln>
          <a:effectLst/>
        </p:spPr>
        <p:txBody>
          <a:bodyPr>
            <a:spAutoFit/>
          </a:bodyPr>
          <a:lstStyle/>
          <a:p>
            <a:pPr algn="ctr">
              <a:spcBef>
                <a:spcPct val="50000"/>
              </a:spcBef>
              <a:defRPr/>
            </a:pPr>
            <a:r>
              <a:rPr lang="en-US" sz="4000">
                <a:solidFill>
                  <a:srgbClr val="990033"/>
                </a:solidFill>
                <a:latin typeface="Arial Black" pitchFamily="34" charset="0"/>
              </a:rPr>
              <a:t>Discovering Computers 2008</a:t>
            </a:r>
          </a:p>
        </p:txBody>
      </p:sp>
      <p:sp>
        <p:nvSpPr>
          <p:cNvPr id="4" name="Text Box 5"/>
          <p:cNvSpPr txBox="1">
            <a:spLocks noChangeArrowheads="1"/>
          </p:cNvSpPr>
          <p:nvPr/>
        </p:nvSpPr>
        <p:spPr bwMode="auto">
          <a:xfrm>
            <a:off x="6248400" y="1371600"/>
            <a:ext cx="2286000" cy="641350"/>
          </a:xfrm>
          <a:prstGeom prst="rect">
            <a:avLst/>
          </a:prstGeom>
          <a:noFill/>
          <a:ln w="9525">
            <a:noFill/>
            <a:miter lim="800000"/>
            <a:headEnd/>
            <a:tailEnd/>
          </a:ln>
          <a:effectLst/>
        </p:spPr>
        <p:txBody>
          <a:bodyPr>
            <a:spAutoFit/>
          </a:bodyPr>
          <a:lstStyle/>
          <a:p>
            <a:pPr algn="r">
              <a:spcBef>
                <a:spcPct val="50000"/>
              </a:spcBef>
              <a:defRPr/>
            </a:pPr>
            <a:r>
              <a:rPr lang="en-US" sz="1800" b="1">
                <a:solidFill>
                  <a:srgbClr val="000000"/>
                </a:solidFill>
                <a:latin typeface="Arial" charset="0"/>
                <a:cs typeface="Arial" charset="0"/>
              </a:rPr>
              <a:t>Fundamentals</a:t>
            </a:r>
            <a:br>
              <a:rPr lang="en-US" sz="1800" b="1">
                <a:solidFill>
                  <a:srgbClr val="000000"/>
                </a:solidFill>
                <a:latin typeface="Arial" charset="0"/>
                <a:cs typeface="Arial" charset="0"/>
              </a:rPr>
            </a:br>
            <a:r>
              <a:rPr lang="en-US" sz="1800" b="1">
                <a:solidFill>
                  <a:srgbClr val="5F5F5F"/>
                </a:solidFill>
                <a:latin typeface="Arial" charset="0"/>
                <a:cs typeface="Arial" charset="0"/>
              </a:rPr>
              <a:t>Fourth Edition</a:t>
            </a:r>
          </a:p>
        </p:txBody>
      </p:sp>
      <p:pic>
        <p:nvPicPr>
          <p:cNvPr id="5" name="Picture 6" descr="DC_Fund_image"/>
          <p:cNvPicPr>
            <a:picLocks noChangeAspect="1" noChangeArrowheads="1"/>
          </p:cNvPicPr>
          <p:nvPr/>
        </p:nvPicPr>
        <p:blipFill>
          <a:blip r:embed="rId2" cstate="print"/>
          <a:srcRect/>
          <a:stretch>
            <a:fillRect/>
          </a:stretch>
        </p:blipFill>
        <p:spPr bwMode="auto">
          <a:xfrm>
            <a:off x="0" y="3624263"/>
            <a:ext cx="4114800" cy="3233737"/>
          </a:xfrm>
          <a:prstGeom prst="rect">
            <a:avLst/>
          </a:prstGeom>
          <a:noFill/>
          <a:ln w="9525">
            <a:noFill/>
            <a:miter lim="800000"/>
            <a:headEnd/>
            <a:tailEnd/>
          </a:ln>
        </p:spPr>
      </p:pic>
      <p:sp>
        <p:nvSpPr>
          <p:cNvPr id="203778" name="Rectangle 2"/>
          <p:cNvSpPr>
            <a:spLocks noGrp="1" noChangeArrowheads="1"/>
          </p:cNvSpPr>
          <p:nvPr>
            <p:ph type="ctrTitle"/>
          </p:nvPr>
        </p:nvSpPr>
        <p:spPr>
          <a:xfrm>
            <a:off x="4495800" y="2514600"/>
            <a:ext cx="4267200" cy="2438400"/>
          </a:xfrm>
        </p:spPr>
        <p:txBody>
          <a:bodyPr anchor="t"/>
          <a:lstStyle>
            <a:lvl1pPr>
              <a:defRPr sz="4400">
                <a:solidFill>
                  <a:srgbClr val="000000"/>
                </a:solidFill>
              </a:defRPr>
            </a:lvl1pPr>
          </a:lstStyle>
          <a:p>
            <a:r>
              <a:rPr lang="en-US" smtClean="0"/>
              <a:t>Click to edit Master title style</a:t>
            </a:r>
            <a:endParaRPr lang="en-US"/>
          </a:p>
        </p:txBody>
      </p:sp>
      <p:sp>
        <p:nvSpPr>
          <p:cNvPr id="6" name="Rectangle 3"/>
          <p:cNvSpPr>
            <a:spLocks noGrp="1" noChangeArrowheads="1"/>
          </p:cNvSpPr>
          <p:nvPr>
            <p:ph type="sldNum" sz="quarter" idx="10"/>
          </p:nvPr>
        </p:nvSpPr>
        <p:spPr>
          <a:xfrm>
            <a:off x="6858000" y="6248400"/>
            <a:ext cx="1905000" cy="457200"/>
          </a:xfrm>
        </p:spPr>
        <p:txBody>
          <a:bodyPr/>
          <a:lstStyle>
            <a:lvl1pPr>
              <a:defRPr smtClean="0">
                <a:solidFill>
                  <a:srgbClr val="FFFFFF"/>
                </a:solidFill>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6"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0"/>
            <a:ext cx="2149475" cy="5824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88925" y="0"/>
            <a:ext cx="6299200" cy="5824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6"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52400" y="1600200"/>
            <a:ext cx="88392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2743200" y="6324600"/>
            <a:ext cx="3810000" cy="457200"/>
          </a:xfrm>
          <a:prstGeom prst="rect">
            <a:avLst/>
          </a:prstGeom>
        </p:spPr>
        <p:txBody>
          <a:bodyPr/>
          <a:lstStyle/>
          <a:p>
            <a:r>
              <a:rPr lang="en-US" smtClean="0"/>
              <a:t>Discovering Computers Fundamentals, 2012  Edition Chapter 4</a:t>
            </a:r>
            <a:endParaRPr lang="en-US" dirty="0"/>
          </a:p>
        </p:txBody>
      </p:sp>
      <p:sp>
        <p:nvSpPr>
          <p:cNvPr id="6" name="Slide Number Placeholder 5"/>
          <p:cNvSpPr>
            <a:spLocks noGrp="1"/>
          </p:cNvSpPr>
          <p:nvPr>
            <p:ph type="sldNum" sz="quarter" idx="12"/>
          </p:nvPr>
        </p:nvSpPr>
        <p:spPr>
          <a:xfrm>
            <a:off x="8534400" y="6248400"/>
            <a:ext cx="609600" cy="609600"/>
          </a:xfrm>
          <a:prstGeom prst="rect">
            <a:avLst/>
          </a:prstGeom>
        </p:spPr>
        <p:txBody>
          <a:bodyPr/>
          <a:lstStyle/>
          <a:p>
            <a:fld id="{E1920792-1FFE-4123-96E7-9B6DC9FF0B06}" type="slidenum">
              <a:rPr lang="en-US" smtClean="0"/>
              <a:pPr/>
              <a:t>‹#›</a:t>
            </a:fld>
            <a:endParaRPr lang="en-US"/>
          </a:p>
        </p:txBody>
      </p:sp>
      <p:sp>
        <p:nvSpPr>
          <p:cNvPr id="8" name="Text Placeholder 7"/>
          <p:cNvSpPr>
            <a:spLocks noGrp="1"/>
          </p:cNvSpPr>
          <p:nvPr>
            <p:ph type="body" sz="quarter" idx="13" hasCustomPrompt="1"/>
          </p:nvPr>
        </p:nvSpPr>
        <p:spPr>
          <a:xfrm>
            <a:off x="152400" y="6400800"/>
            <a:ext cx="1676400" cy="457200"/>
          </a:xfrm>
        </p:spPr>
        <p:txBody>
          <a:bodyPr>
            <a:normAutofit/>
          </a:bodyPr>
          <a:lstStyle>
            <a:lvl1pPr>
              <a:buNone/>
              <a:defRPr sz="1200"/>
            </a:lvl1pPr>
          </a:lstStyle>
          <a:p>
            <a:pPr lvl="0"/>
            <a:r>
              <a:rPr lang="en-US" dirty="0" smtClean="0"/>
              <a:t>Page </a:t>
            </a:r>
            <a:endParaRPr lang="en-US" dirty="0"/>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52400" y="1600200"/>
            <a:ext cx="88392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13"/>
          </p:nvPr>
        </p:nvSpPr>
        <p:spPr>
          <a:xfrm>
            <a:off x="152400" y="6400800"/>
            <a:ext cx="1676400" cy="457200"/>
          </a:xfrm>
        </p:spPr>
        <p:txBody>
          <a:bodyPr>
            <a:normAutofit/>
          </a:bodyPr>
          <a:lstStyle>
            <a:lvl1pPr>
              <a:buNone/>
              <a:defRPr sz="1200"/>
            </a:lvl1pPr>
          </a:lstStyle>
          <a:p>
            <a:pPr lvl="0"/>
            <a:r>
              <a:rPr lang="en-US" smtClean="0"/>
              <a:t>Click to edit Master text styles</a:t>
            </a:r>
          </a:p>
        </p:txBody>
      </p:sp>
      <p:sp>
        <p:nvSpPr>
          <p:cNvPr id="5" name="Footer Placeholder 4"/>
          <p:cNvSpPr>
            <a:spLocks noGrp="1"/>
          </p:cNvSpPr>
          <p:nvPr>
            <p:ph type="ftr" sz="quarter" idx="14"/>
          </p:nvPr>
        </p:nvSpPr>
        <p:spPr>
          <a:xfrm>
            <a:off x="2743200" y="6400800"/>
            <a:ext cx="3810000" cy="457200"/>
          </a:xfrm>
        </p:spPr>
        <p:txBody>
          <a:bodyPr/>
          <a:lstStyle>
            <a:lvl1pPr>
              <a:defRPr dirty="0"/>
            </a:lvl1pPr>
          </a:lstStyle>
          <a:p>
            <a:pPr>
              <a:defRPr/>
            </a:pPr>
            <a:r>
              <a:rPr lang="en-US" smtClean="0"/>
              <a:t>Discovering Computers Fundamentals, 2012  Edition Chapter 4</a:t>
            </a:r>
            <a:endParaRPr lang="en-US"/>
          </a:p>
        </p:txBody>
      </p:sp>
      <p:sp>
        <p:nvSpPr>
          <p:cNvPr id="6" name="Slide Number Placeholder 5"/>
          <p:cNvSpPr>
            <a:spLocks noGrp="1"/>
          </p:cNvSpPr>
          <p:nvPr>
            <p:ph type="sldNum" sz="quarter" idx="15"/>
          </p:nvPr>
        </p:nvSpPr>
        <p:spPr/>
        <p:txBody>
          <a:bodyPr/>
          <a:lstStyle>
            <a:lvl1pPr>
              <a:defRPr/>
            </a:lvl1pPr>
          </a:lstStyle>
          <a:p>
            <a:pPr>
              <a:defRPr/>
            </a:pPr>
            <a:fld id="{456696FF-CD48-4C57-AC2C-7104DD0B9620}" type="slidenum">
              <a:rPr lang="en-US"/>
              <a:pPr>
                <a:defRPr/>
              </a:pPr>
              <a:t>‹#›</a:t>
            </a:fld>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52400" y="1600200"/>
            <a:ext cx="88392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13"/>
          </p:nvPr>
        </p:nvSpPr>
        <p:spPr>
          <a:xfrm>
            <a:off x="152400" y="6400800"/>
            <a:ext cx="1676400" cy="457200"/>
          </a:xfrm>
        </p:spPr>
        <p:txBody>
          <a:bodyPr>
            <a:normAutofit/>
          </a:bodyPr>
          <a:lstStyle>
            <a:lvl1pPr>
              <a:buNone/>
              <a:defRPr sz="1200"/>
            </a:lvl1pPr>
          </a:lstStyle>
          <a:p>
            <a:pPr lvl="0"/>
            <a:r>
              <a:rPr lang="en-US" smtClean="0"/>
              <a:t>Click to edit Master text styles</a:t>
            </a:r>
          </a:p>
        </p:txBody>
      </p:sp>
      <p:sp>
        <p:nvSpPr>
          <p:cNvPr id="5" name="Footer Placeholder 4"/>
          <p:cNvSpPr>
            <a:spLocks noGrp="1"/>
          </p:cNvSpPr>
          <p:nvPr>
            <p:ph type="ftr" sz="quarter" idx="14"/>
          </p:nvPr>
        </p:nvSpPr>
        <p:spPr>
          <a:xfrm>
            <a:off x="2743200" y="6400800"/>
            <a:ext cx="3810000" cy="457200"/>
          </a:xfrm>
        </p:spPr>
        <p:txBody>
          <a:bodyPr/>
          <a:lstStyle>
            <a:lvl1pPr>
              <a:defRPr dirty="0"/>
            </a:lvl1pPr>
          </a:lstStyle>
          <a:p>
            <a:pPr>
              <a:defRPr/>
            </a:pPr>
            <a:r>
              <a:rPr lang="en-US" smtClean="0"/>
              <a:t>Discovering Computers Fundamentals, 2012  Edition Chapter 4</a:t>
            </a:r>
            <a:endParaRPr lang="en-US"/>
          </a:p>
        </p:txBody>
      </p:sp>
      <p:sp>
        <p:nvSpPr>
          <p:cNvPr id="6" name="Slide Number Placeholder 5"/>
          <p:cNvSpPr>
            <a:spLocks noGrp="1"/>
          </p:cNvSpPr>
          <p:nvPr>
            <p:ph type="sldNum" sz="quarter" idx="15"/>
          </p:nvPr>
        </p:nvSpPr>
        <p:spPr/>
        <p:txBody>
          <a:bodyPr/>
          <a:lstStyle>
            <a:lvl1pPr>
              <a:defRPr/>
            </a:lvl1pPr>
          </a:lstStyle>
          <a:p>
            <a:pPr>
              <a:defRPr/>
            </a:pPr>
            <a:fld id="{456696FF-CD48-4C57-AC2C-7104DD0B9620}" type="slidenum">
              <a:rPr lang="en-US"/>
              <a:pPr>
                <a:defRPr/>
              </a:pPr>
              <a:t>‹#›</a:t>
            </a:fld>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13"/>
          </p:nvPr>
        </p:nvSpPr>
        <p:spPr>
          <a:xfrm>
            <a:off x="152400" y="6400800"/>
            <a:ext cx="1676400" cy="457200"/>
          </a:xfrm>
        </p:spPr>
        <p:txBody>
          <a:bodyPr>
            <a:normAutofit/>
          </a:bodyPr>
          <a:lstStyle>
            <a:lvl1pPr>
              <a:buNone/>
              <a:defRPr sz="1200"/>
            </a:lvl1pPr>
          </a:lstStyle>
          <a:p>
            <a:pPr lvl="0"/>
            <a:r>
              <a:rPr lang="en-US" smtClean="0"/>
              <a:t>Click to edit Master text styles</a:t>
            </a:r>
          </a:p>
        </p:txBody>
      </p:sp>
      <p:sp>
        <p:nvSpPr>
          <p:cNvPr id="6" name="Footer Placeholder 5"/>
          <p:cNvSpPr>
            <a:spLocks noGrp="1"/>
          </p:cNvSpPr>
          <p:nvPr>
            <p:ph type="ftr" sz="quarter" idx="14"/>
          </p:nvPr>
        </p:nvSpPr>
        <p:spPr>
          <a:xfrm>
            <a:off x="2743200" y="6400800"/>
            <a:ext cx="3810000" cy="457200"/>
          </a:xfrm>
        </p:spPr>
        <p:txBody>
          <a:bodyPr/>
          <a:lstStyle>
            <a:lvl1pPr>
              <a:defRPr dirty="0"/>
            </a:lvl1pPr>
          </a:lstStyle>
          <a:p>
            <a:pPr>
              <a:defRPr/>
            </a:pPr>
            <a:r>
              <a:rPr lang="en-US" smtClean="0"/>
              <a:t>Discovering Computers Fundamentals, 2012  Edition Chapter 4</a:t>
            </a:r>
            <a:endParaRPr lang="en-US"/>
          </a:p>
        </p:txBody>
      </p:sp>
      <p:sp>
        <p:nvSpPr>
          <p:cNvPr id="7" name="Slide Number Placeholder 6"/>
          <p:cNvSpPr>
            <a:spLocks noGrp="1"/>
          </p:cNvSpPr>
          <p:nvPr>
            <p:ph type="sldNum" sz="quarter" idx="15"/>
          </p:nvPr>
        </p:nvSpPr>
        <p:spPr/>
        <p:txBody>
          <a:bodyPr/>
          <a:lstStyle>
            <a:lvl1pPr>
              <a:defRPr/>
            </a:lvl1pPr>
          </a:lstStyle>
          <a:p>
            <a:pPr>
              <a:defRPr/>
            </a:pPr>
            <a:fld id="{CAF957F0-4CE8-41E9-B363-0CFF73EC7847}" type="slidenum">
              <a:rPr lang="en-US"/>
              <a:pPr>
                <a:defRPr/>
              </a:pPr>
              <a:t>‹#›</a:t>
            </a:fld>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52400" y="1600200"/>
            <a:ext cx="88392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13"/>
          </p:nvPr>
        </p:nvSpPr>
        <p:spPr>
          <a:xfrm>
            <a:off x="152400" y="6400800"/>
            <a:ext cx="1676400" cy="457200"/>
          </a:xfrm>
        </p:spPr>
        <p:txBody>
          <a:bodyPr>
            <a:normAutofit/>
          </a:bodyPr>
          <a:lstStyle>
            <a:lvl1pPr>
              <a:buNone/>
              <a:defRPr sz="1200"/>
            </a:lvl1pPr>
          </a:lstStyle>
          <a:p>
            <a:pPr lvl="0"/>
            <a:r>
              <a:rPr lang="en-US" smtClean="0"/>
              <a:t>Click to edit Master text styles</a:t>
            </a:r>
          </a:p>
        </p:txBody>
      </p:sp>
      <p:sp>
        <p:nvSpPr>
          <p:cNvPr id="5" name="Footer Placeholder 4"/>
          <p:cNvSpPr>
            <a:spLocks noGrp="1"/>
          </p:cNvSpPr>
          <p:nvPr>
            <p:ph type="ftr" sz="quarter" idx="14"/>
          </p:nvPr>
        </p:nvSpPr>
        <p:spPr>
          <a:xfrm>
            <a:off x="2743200" y="6400800"/>
            <a:ext cx="3810000" cy="457200"/>
          </a:xfrm>
        </p:spPr>
        <p:txBody>
          <a:bodyPr/>
          <a:lstStyle>
            <a:lvl1pPr>
              <a:defRPr dirty="0"/>
            </a:lvl1pPr>
          </a:lstStyle>
          <a:p>
            <a:pPr>
              <a:defRPr/>
            </a:pPr>
            <a:r>
              <a:rPr lang="en-US" smtClean="0"/>
              <a:t>Discovering Computers Fundamentals, 2012  Edition Chapter 4</a:t>
            </a:r>
            <a:endParaRPr lang="en-US"/>
          </a:p>
        </p:txBody>
      </p:sp>
      <p:sp>
        <p:nvSpPr>
          <p:cNvPr id="6" name="Slide Number Placeholder 5"/>
          <p:cNvSpPr>
            <a:spLocks noGrp="1"/>
          </p:cNvSpPr>
          <p:nvPr>
            <p:ph type="sldNum" sz="quarter" idx="15"/>
          </p:nvPr>
        </p:nvSpPr>
        <p:spPr/>
        <p:txBody>
          <a:bodyPr/>
          <a:lstStyle>
            <a:lvl1pPr>
              <a:defRPr/>
            </a:lvl1pPr>
          </a:lstStyle>
          <a:p>
            <a:pPr>
              <a:defRPr/>
            </a:pPr>
            <a:fld id="{456696FF-CD48-4C57-AC2C-7104DD0B9620}" type="slidenum">
              <a:rPr lang="en-US"/>
              <a:pPr>
                <a:defRPr/>
              </a:pPr>
              <a:t>‹#›</a:t>
            </a:fld>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cstate="print"/>
          <a:srcRect/>
          <a:stretch>
            <a:fillRect/>
          </a:stretch>
        </p:blipFill>
        <p:spPr bwMode="auto">
          <a:xfrm>
            <a:off x="5105400" y="3204157"/>
            <a:ext cx="4038600" cy="3653843"/>
          </a:xfrm>
          <a:prstGeom prst="rect">
            <a:avLst/>
          </a:prstGeom>
          <a:noFill/>
          <a:ln w="9525">
            <a:noFill/>
            <a:miter lim="800000"/>
            <a:headEnd/>
            <a:tailEnd/>
          </a:ln>
          <a:effectLst/>
        </p:spPr>
      </p:pic>
      <p:pic>
        <p:nvPicPr>
          <p:cNvPr id="1026" name="Picture 2"/>
          <p:cNvPicPr>
            <a:picLocks noChangeAspect="1" noChangeArrowheads="1"/>
          </p:cNvPicPr>
          <p:nvPr userDrawn="1"/>
        </p:nvPicPr>
        <p:blipFill>
          <a:blip r:embed="rId3" cstate="print"/>
          <a:srcRect/>
          <a:stretch>
            <a:fillRect/>
          </a:stretch>
        </p:blipFill>
        <p:spPr bwMode="auto">
          <a:xfrm>
            <a:off x="0" y="0"/>
            <a:ext cx="9144000" cy="3234830"/>
          </a:xfrm>
          <a:prstGeom prst="rect">
            <a:avLst/>
          </a:prstGeom>
          <a:ln>
            <a:noFill/>
          </a:ln>
          <a:effectLst>
            <a:outerShdw blurRad="292100" dist="139700" dir="2700000" algn="tl" rotWithShape="0">
              <a:srgbClr val="333333">
                <a:alpha val="65000"/>
              </a:srgbClr>
            </a:outerShdw>
          </a:effectLst>
        </p:spPr>
      </p:pic>
      <p:sp>
        <p:nvSpPr>
          <p:cNvPr id="6" name="Title 1"/>
          <p:cNvSpPr txBox="1">
            <a:spLocks/>
          </p:cNvSpPr>
          <p:nvPr userDrawn="1"/>
        </p:nvSpPr>
        <p:spPr>
          <a:xfrm>
            <a:off x="1219200" y="5486400"/>
            <a:ext cx="3581400" cy="685800"/>
          </a:xfrm>
          <a:prstGeom prst="rect">
            <a:avLst/>
          </a:prstGeom>
        </p:spPr>
        <p:txBody>
          <a:bodyPr vert="horz" lIns="91440" tIns="45720" rIns="91440" bIns="45720" rtlCol="0" anchor="ctr">
            <a:normAutofit lnSpcReduction="10000"/>
          </a:bodyPr>
          <a:lstStyle>
            <a:lvl1pPr algn="l">
              <a:defRPr sz="4800">
                <a:latin typeface="Arial Black"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Arial Black" pitchFamily="34" charset="0"/>
                <a:ea typeface="+mj-ea"/>
                <a:cs typeface="+mj-cs"/>
              </a:rPr>
              <a:t>Your Interactive Guide to the Digital World</a:t>
            </a:r>
          </a:p>
        </p:txBody>
      </p:sp>
      <p:sp>
        <p:nvSpPr>
          <p:cNvPr id="7" name="Rectangle 6"/>
          <p:cNvSpPr/>
          <p:nvPr userDrawn="1"/>
        </p:nvSpPr>
        <p:spPr>
          <a:xfrm>
            <a:off x="0" y="4267200"/>
            <a:ext cx="4876800" cy="1077218"/>
          </a:xfrm>
          <a:prstGeom prst="rect">
            <a:avLst/>
          </a:prstGeom>
        </p:spPr>
        <p:txBody>
          <a:bodyPr wrap="square">
            <a:spAutoFit/>
          </a:bodyPr>
          <a:lstStyle/>
          <a:p>
            <a:r>
              <a:rPr lang="en-US" sz="3200" dirty="0" smtClean="0">
                <a:latin typeface="Arial Black" pitchFamily="34" charset="0"/>
              </a:rPr>
              <a:t>Discovering </a:t>
            </a:r>
            <a:br>
              <a:rPr lang="en-US" sz="3200" dirty="0" smtClean="0">
                <a:latin typeface="Arial Black" pitchFamily="34" charset="0"/>
              </a:rPr>
            </a:br>
            <a:r>
              <a:rPr lang="en-US" sz="3200" dirty="0" smtClean="0">
                <a:latin typeface="Arial Black" pitchFamily="34" charset="0"/>
              </a:rPr>
              <a:t>	Computers 2012</a:t>
            </a:r>
            <a:endParaRPr lang="en-US" sz="3200" dirty="0">
              <a:latin typeface="Arial Black" pitchFamily="34" charset="0"/>
            </a:endParaRPr>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6"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6"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066800"/>
            <a:ext cx="4216400" cy="47577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3600" y="1066800"/>
            <a:ext cx="4216400" cy="47577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7"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p>
        </p:txBody>
      </p:sp>
      <p:sp>
        <p:nvSpPr>
          <p:cNvPr id="8"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9"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p>
        </p:txBody>
      </p:sp>
      <p:sp>
        <p:nvSpPr>
          <p:cNvPr id="4"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5"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p>
        </p:txBody>
      </p:sp>
      <p:sp>
        <p:nvSpPr>
          <p:cNvPr id="3"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4"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7"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r>
              <a:rPr lang="en-US" smtClean="0"/>
              <a:t>Discovering Computers Fundamentals, 2012  Edition Chapter 4</a:t>
            </a:r>
            <a:endParaRPr lang="en-US"/>
          </a:p>
        </p:txBody>
      </p:sp>
      <p:sp>
        <p:nvSpPr>
          <p:cNvPr id="7" name="Rectangle 6"/>
          <p:cNvSpPr>
            <a:spLocks noGrp="1" noChangeArrowheads="1"/>
          </p:cNvSpPr>
          <p:nvPr>
            <p:ph type="sldNum" sz="quarter" idx="12"/>
          </p:nvPr>
        </p:nvSpPr>
        <p:spPr>
          <a:ln/>
        </p:spPr>
        <p:txBody>
          <a:bodyPr/>
          <a:lstStyle>
            <a:lvl1pPr>
              <a:defRPr/>
            </a:lvl1pPr>
          </a:lstStyle>
          <a:p>
            <a:fld id="{AAAEE392-C991-4140-957F-11E8D55DC57E}" type="slidenum">
              <a:rPr lang="en-US" smtClean="0"/>
              <a:pPr/>
              <a:t>‹#›</a:t>
            </a:fld>
            <a:endParaRPr lang="en-US"/>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DDEA9"/>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202754" name="Rectangle 2"/>
          <p:cNvSpPr>
            <a:spLocks noChangeArrowheads="1"/>
          </p:cNvSpPr>
          <p:nvPr/>
        </p:nvSpPr>
        <p:spPr bwMode="auto">
          <a:xfrm>
            <a:off x="4940300" y="6057900"/>
            <a:ext cx="4203700" cy="796925"/>
          </a:xfrm>
          <a:prstGeom prst="rect">
            <a:avLst/>
          </a:prstGeom>
          <a:solidFill>
            <a:srgbClr val="000099"/>
          </a:solidFill>
          <a:ln w="57150">
            <a:noFill/>
            <a:miter lim="800000"/>
            <a:headEnd/>
            <a:tailEnd/>
          </a:ln>
          <a:effectLst/>
        </p:spPr>
        <p:txBody>
          <a:bodyPr anchor="ctr">
            <a:spAutoFit/>
          </a:bodyPr>
          <a:lstStyle/>
          <a:p>
            <a:pPr>
              <a:defRPr/>
            </a:pPr>
            <a:endParaRPr lang="en-US"/>
          </a:p>
        </p:txBody>
      </p:sp>
      <p:sp>
        <p:nvSpPr>
          <p:cNvPr id="202755" name="Rectangle 3"/>
          <p:cNvSpPr>
            <a:spLocks noChangeArrowheads="1"/>
          </p:cNvSpPr>
          <p:nvPr/>
        </p:nvSpPr>
        <p:spPr bwMode="auto">
          <a:xfrm>
            <a:off x="6061075" y="809625"/>
            <a:ext cx="3070225" cy="5248275"/>
          </a:xfrm>
          <a:prstGeom prst="rect">
            <a:avLst/>
          </a:prstGeom>
          <a:solidFill>
            <a:srgbClr val="E4CE7C"/>
          </a:solidFill>
          <a:ln w="57150">
            <a:noFill/>
            <a:miter lim="800000"/>
            <a:headEnd/>
            <a:tailEnd/>
          </a:ln>
          <a:effectLst/>
        </p:spPr>
        <p:txBody>
          <a:bodyPr anchor="ctr">
            <a:spAutoFit/>
          </a:bodyPr>
          <a:lstStyle/>
          <a:p>
            <a:pPr>
              <a:defRPr/>
            </a:pPr>
            <a:endParaRPr lang="en-US"/>
          </a:p>
        </p:txBody>
      </p:sp>
      <p:sp>
        <p:nvSpPr>
          <p:cNvPr id="202756" name="Rectangle 4"/>
          <p:cNvSpPr>
            <a:spLocks noGrp="1" noChangeArrowheads="1"/>
          </p:cNvSpPr>
          <p:nvPr>
            <p:ph type="dt" sz="half" idx="2"/>
          </p:nvPr>
        </p:nvSpPr>
        <p:spPr bwMode="auto">
          <a:xfrm>
            <a:off x="1968500" y="6248400"/>
            <a:ext cx="1752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spcBef>
                <a:spcPct val="50000"/>
              </a:spcBef>
              <a:defRPr sz="1400" smtClean="0">
                <a:latin typeface="Arial Narrow" pitchFamily="34" charset="0"/>
              </a:defRPr>
            </a:lvl1pPr>
          </a:lstStyle>
          <a:p>
            <a:endParaRPr lang="en-US"/>
          </a:p>
        </p:txBody>
      </p:sp>
      <p:sp>
        <p:nvSpPr>
          <p:cNvPr id="202757" name="Rectangle 5"/>
          <p:cNvSpPr>
            <a:spLocks noGrp="1" noChangeArrowheads="1"/>
          </p:cNvSpPr>
          <p:nvPr>
            <p:ph type="ftr" sz="quarter" idx="3"/>
          </p:nvPr>
        </p:nvSpPr>
        <p:spPr bwMode="auto">
          <a:xfrm>
            <a:off x="39497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400" smtClean="0">
                <a:latin typeface="Arial Narrow" pitchFamily="34" charset="0"/>
              </a:defRPr>
            </a:lvl1pPr>
          </a:lstStyle>
          <a:p>
            <a:r>
              <a:rPr lang="en-US" smtClean="0"/>
              <a:t>Discovering Computers Fundamentals, 2012  Edition Chapter 4</a:t>
            </a:r>
            <a:endParaRPr lang="en-US"/>
          </a:p>
        </p:txBody>
      </p:sp>
      <p:sp>
        <p:nvSpPr>
          <p:cNvPr id="202758" name="Rectangle 6"/>
          <p:cNvSpPr>
            <a:spLocks noGrp="1" noChangeArrowheads="1"/>
          </p:cNvSpPr>
          <p:nvPr>
            <p:ph type="sldNum" sz="quarter" idx="4"/>
          </p:nvPr>
        </p:nvSpPr>
        <p:spPr bwMode="auto">
          <a:xfrm>
            <a:off x="7080250" y="6248400"/>
            <a:ext cx="167005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spcBef>
                <a:spcPct val="50000"/>
              </a:spcBef>
              <a:defRPr sz="1400" smtClean="0">
                <a:latin typeface="Arial Narrow" pitchFamily="34" charset="0"/>
              </a:defRPr>
            </a:lvl1pPr>
          </a:lstStyle>
          <a:p>
            <a:fld id="{AAAEE392-C991-4140-957F-11E8D55DC57E}" type="slidenum">
              <a:rPr lang="en-US" smtClean="0"/>
              <a:pPr/>
              <a:t>‹#›</a:t>
            </a:fld>
            <a:endParaRPr lang="en-US"/>
          </a:p>
        </p:txBody>
      </p:sp>
      <p:sp>
        <p:nvSpPr>
          <p:cNvPr id="202759" name="Line 7"/>
          <p:cNvSpPr>
            <a:spLocks noChangeShapeType="1"/>
          </p:cNvSpPr>
          <p:nvPr/>
        </p:nvSpPr>
        <p:spPr bwMode="auto">
          <a:xfrm>
            <a:off x="0" y="838200"/>
            <a:ext cx="6070600" cy="0"/>
          </a:xfrm>
          <a:prstGeom prst="line">
            <a:avLst/>
          </a:prstGeom>
          <a:noFill/>
          <a:ln w="101600" cmpd="thickThin">
            <a:solidFill>
              <a:srgbClr val="000099"/>
            </a:solidFill>
            <a:round/>
            <a:headEnd/>
            <a:tailEnd/>
          </a:ln>
          <a:effectLst/>
        </p:spPr>
        <p:txBody>
          <a:bodyPr anchor="ctr">
            <a:spAutoFit/>
          </a:bodyPr>
          <a:lstStyle/>
          <a:p>
            <a:pPr>
              <a:defRPr/>
            </a:pPr>
            <a:endParaRPr lang="en-US"/>
          </a:p>
        </p:txBody>
      </p:sp>
      <p:sp>
        <p:nvSpPr>
          <p:cNvPr id="1032" name="Rectangle 8"/>
          <p:cNvSpPr>
            <a:spLocks noGrp="1" noChangeArrowheads="1"/>
          </p:cNvSpPr>
          <p:nvPr>
            <p:ph type="body" idx="1"/>
          </p:nvPr>
        </p:nvSpPr>
        <p:spPr bwMode="auto">
          <a:xfrm>
            <a:off x="304800" y="1066800"/>
            <a:ext cx="8585200" cy="47577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title"/>
          </p:nvPr>
        </p:nvSpPr>
        <p:spPr bwMode="auto">
          <a:xfrm>
            <a:off x="288925" y="0"/>
            <a:ext cx="8585200" cy="8064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2762" name="Rectangle 10"/>
          <p:cNvSpPr>
            <a:spLocks noChangeArrowheads="1"/>
          </p:cNvSpPr>
          <p:nvPr/>
        </p:nvSpPr>
        <p:spPr bwMode="auto">
          <a:xfrm>
            <a:off x="4940300" y="6061075"/>
            <a:ext cx="4203700" cy="796925"/>
          </a:xfrm>
          <a:prstGeom prst="rect">
            <a:avLst/>
          </a:prstGeom>
          <a:solidFill>
            <a:srgbClr val="990033"/>
          </a:solidFill>
          <a:ln w="57150">
            <a:noFill/>
            <a:miter lim="800000"/>
            <a:headEnd/>
            <a:tailEnd/>
          </a:ln>
          <a:effectLst/>
        </p:spPr>
        <p:txBody>
          <a:bodyPr anchor="ctr">
            <a:spAutoFit/>
          </a:bodyPr>
          <a:lstStyle/>
          <a:p>
            <a:pPr>
              <a:defRPr/>
            </a:pPr>
            <a:endParaRPr lang="en-US"/>
          </a:p>
        </p:txBody>
      </p:sp>
      <p:sp>
        <p:nvSpPr>
          <p:cNvPr id="202763" name="Rectangle 11"/>
          <p:cNvSpPr>
            <a:spLocks noChangeArrowheads="1"/>
          </p:cNvSpPr>
          <p:nvPr/>
        </p:nvSpPr>
        <p:spPr bwMode="auto">
          <a:xfrm>
            <a:off x="6061075" y="809625"/>
            <a:ext cx="3070225" cy="5248275"/>
          </a:xfrm>
          <a:prstGeom prst="rect">
            <a:avLst/>
          </a:prstGeom>
          <a:solidFill>
            <a:srgbClr val="E4CE7C"/>
          </a:solidFill>
          <a:ln w="57150">
            <a:noFill/>
            <a:miter lim="800000"/>
            <a:headEnd/>
            <a:tailEnd/>
          </a:ln>
          <a:effectLst/>
        </p:spPr>
        <p:txBody>
          <a:bodyPr anchor="ctr">
            <a:spAutoFit/>
          </a:bodyPr>
          <a:lstStyle/>
          <a:p>
            <a:pPr>
              <a:defRPr/>
            </a:pPr>
            <a:endParaRPr lang="en-US"/>
          </a:p>
        </p:txBody>
      </p:sp>
      <p:sp>
        <p:nvSpPr>
          <p:cNvPr id="202764" name="Line 12"/>
          <p:cNvSpPr>
            <a:spLocks noChangeShapeType="1"/>
          </p:cNvSpPr>
          <p:nvPr/>
        </p:nvSpPr>
        <p:spPr bwMode="auto">
          <a:xfrm>
            <a:off x="0" y="838200"/>
            <a:ext cx="6070600" cy="0"/>
          </a:xfrm>
          <a:prstGeom prst="line">
            <a:avLst/>
          </a:prstGeom>
          <a:noFill/>
          <a:ln w="101600" cmpd="thickThin">
            <a:solidFill>
              <a:srgbClr val="990033"/>
            </a:solidFill>
            <a:round/>
            <a:headEnd/>
            <a:tailEnd/>
          </a:ln>
          <a:effectLst/>
        </p:spPr>
        <p:txBody>
          <a:bodyPr anchor="ctr">
            <a:spAutoFit/>
          </a:bodyPr>
          <a:lstStyle/>
          <a:p>
            <a:pPr>
              <a:defRPr/>
            </a:pPr>
            <a:endParaRPr lang="en-US"/>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5" r:id="rId13"/>
    <p:sldLayoutId id="2147483676" r:id="rId14"/>
    <p:sldLayoutId id="2147483677" r:id="rId15"/>
    <p:sldLayoutId id="2147483678" r:id="rId16"/>
    <p:sldLayoutId id="2147483679" r:id="rId17"/>
  </p:sldLayoutIdLst>
  <p:transition spd="med">
    <p:wipe dir="r"/>
  </p:transition>
  <p:timing>
    <p:tnLst>
      <p:par>
        <p:cTn id="1" dur="indefinite" restart="never" nodeType="tmRoot"/>
      </p:par>
    </p:tnLst>
  </p:timing>
  <p:hf hdr="0" dt="0"/>
  <p:txStyles>
    <p:titleStyle>
      <a:lvl1pPr algn="l" rtl="0" eaLnBrk="1" fontAlgn="base" hangingPunct="1">
        <a:spcBef>
          <a:spcPct val="0"/>
        </a:spcBef>
        <a:spcAft>
          <a:spcPct val="0"/>
        </a:spcAft>
        <a:defRPr kumimoji="1" sz="3600" b="1">
          <a:solidFill>
            <a:srgbClr val="990033"/>
          </a:solidFill>
          <a:latin typeface="+mj-lt"/>
          <a:ea typeface="+mj-ea"/>
          <a:cs typeface="+mj-cs"/>
        </a:defRPr>
      </a:lvl1pPr>
      <a:lvl2pPr algn="l" rtl="0" eaLnBrk="1" fontAlgn="base" hangingPunct="1">
        <a:spcBef>
          <a:spcPct val="0"/>
        </a:spcBef>
        <a:spcAft>
          <a:spcPct val="0"/>
        </a:spcAft>
        <a:defRPr kumimoji="1" sz="3600" b="1">
          <a:solidFill>
            <a:srgbClr val="990033"/>
          </a:solidFill>
          <a:latin typeface="Franklin Gothic Demi" pitchFamily="34" charset="0"/>
        </a:defRPr>
      </a:lvl2pPr>
      <a:lvl3pPr algn="l" rtl="0" eaLnBrk="1" fontAlgn="base" hangingPunct="1">
        <a:spcBef>
          <a:spcPct val="0"/>
        </a:spcBef>
        <a:spcAft>
          <a:spcPct val="0"/>
        </a:spcAft>
        <a:defRPr kumimoji="1" sz="3600" b="1">
          <a:solidFill>
            <a:srgbClr val="990033"/>
          </a:solidFill>
          <a:latin typeface="Franklin Gothic Demi" pitchFamily="34" charset="0"/>
        </a:defRPr>
      </a:lvl3pPr>
      <a:lvl4pPr algn="l" rtl="0" eaLnBrk="1" fontAlgn="base" hangingPunct="1">
        <a:spcBef>
          <a:spcPct val="0"/>
        </a:spcBef>
        <a:spcAft>
          <a:spcPct val="0"/>
        </a:spcAft>
        <a:defRPr kumimoji="1" sz="3600" b="1">
          <a:solidFill>
            <a:srgbClr val="990033"/>
          </a:solidFill>
          <a:latin typeface="Franklin Gothic Demi" pitchFamily="34" charset="0"/>
        </a:defRPr>
      </a:lvl4pPr>
      <a:lvl5pPr algn="l" rtl="0" eaLnBrk="1" fontAlgn="base" hangingPunct="1">
        <a:spcBef>
          <a:spcPct val="0"/>
        </a:spcBef>
        <a:spcAft>
          <a:spcPct val="0"/>
        </a:spcAft>
        <a:defRPr kumimoji="1" sz="3600" b="1">
          <a:solidFill>
            <a:srgbClr val="990033"/>
          </a:solidFill>
          <a:latin typeface="Franklin Gothic Demi" pitchFamily="34" charset="0"/>
        </a:defRPr>
      </a:lvl5pPr>
      <a:lvl6pPr marL="457200" algn="l" rtl="0" eaLnBrk="1" fontAlgn="base" hangingPunct="1">
        <a:spcBef>
          <a:spcPct val="0"/>
        </a:spcBef>
        <a:spcAft>
          <a:spcPct val="0"/>
        </a:spcAft>
        <a:defRPr kumimoji="1" sz="3600" b="1">
          <a:solidFill>
            <a:srgbClr val="990033"/>
          </a:solidFill>
          <a:latin typeface="Franklin Gothic Demi" pitchFamily="34" charset="0"/>
        </a:defRPr>
      </a:lvl6pPr>
      <a:lvl7pPr marL="914400" algn="l" rtl="0" eaLnBrk="1" fontAlgn="base" hangingPunct="1">
        <a:spcBef>
          <a:spcPct val="0"/>
        </a:spcBef>
        <a:spcAft>
          <a:spcPct val="0"/>
        </a:spcAft>
        <a:defRPr kumimoji="1" sz="3600" b="1">
          <a:solidFill>
            <a:srgbClr val="990033"/>
          </a:solidFill>
          <a:latin typeface="Franklin Gothic Demi" pitchFamily="34" charset="0"/>
        </a:defRPr>
      </a:lvl7pPr>
      <a:lvl8pPr marL="1371600" algn="l" rtl="0" eaLnBrk="1" fontAlgn="base" hangingPunct="1">
        <a:spcBef>
          <a:spcPct val="0"/>
        </a:spcBef>
        <a:spcAft>
          <a:spcPct val="0"/>
        </a:spcAft>
        <a:defRPr kumimoji="1" sz="3600" b="1">
          <a:solidFill>
            <a:srgbClr val="990033"/>
          </a:solidFill>
          <a:latin typeface="Franklin Gothic Demi" pitchFamily="34" charset="0"/>
        </a:defRPr>
      </a:lvl8pPr>
      <a:lvl9pPr marL="1828800" algn="l" rtl="0" eaLnBrk="1" fontAlgn="base" hangingPunct="1">
        <a:spcBef>
          <a:spcPct val="0"/>
        </a:spcBef>
        <a:spcAft>
          <a:spcPct val="0"/>
        </a:spcAft>
        <a:defRPr kumimoji="1" sz="3600" b="1">
          <a:solidFill>
            <a:srgbClr val="990033"/>
          </a:solidFill>
          <a:latin typeface="Franklin Gothic Demi" pitchFamily="34" charset="0"/>
        </a:defRPr>
      </a:lvl9pPr>
    </p:titleStyle>
    <p:bodyStyle>
      <a:lvl1pPr marL="533400" indent="-533400" algn="l" rtl="0" eaLnBrk="1" fontAlgn="base" hangingPunct="1">
        <a:spcBef>
          <a:spcPct val="20000"/>
        </a:spcBef>
        <a:spcAft>
          <a:spcPct val="0"/>
        </a:spcAft>
        <a:buClr>
          <a:schemeClr val="accent1"/>
        </a:buClr>
        <a:buSzPct val="80000"/>
        <a:buFont typeface="Monotype Sorts" pitchFamily="2" charset="2"/>
        <a:defRPr kumimoji="1" sz="2800" b="1">
          <a:solidFill>
            <a:srgbClr val="000000"/>
          </a:solidFill>
          <a:latin typeface="+mn-lt"/>
          <a:ea typeface="+mn-ea"/>
          <a:cs typeface="+mn-cs"/>
        </a:defRPr>
      </a:lvl1pPr>
      <a:lvl2pPr marL="609600" indent="-495300" algn="l" rtl="0" eaLnBrk="1" fontAlgn="base" hangingPunct="1">
        <a:spcBef>
          <a:spcPct val="5000"/>
        </a:spcBef>
        <a:spcAft>
          <a:spcPct val="0"/>
        </a:spcAft>
        <a:buClr>
          <a:srgbClr val="D94439"/>
        </a:buClr>
        <a:buSzPct val="75000"/>
        <a:buFont typeface="Wingdings" pitchFamily="2" charset="2"/>
        <a:buChar char="Ø"/>
        <a:defRPr kumimoji="1" sz="2600" b="1">
          <a:solidFill>
            <a:srgbClr val="000000"/>
          </a:solidFill>
          <a:latin typeface="+mn-lt"/>
        </a:defRPr>
      </a:lvl2pPr>
      <a:lvl3pPr marL="1028700" indent="-457200" algn="l" rtl="0" eaLnBrk="1" fontAlgn="base" hangingPunct="1">
        <a:spcBef>
          <a:spcPct val="20000"/>
        </a:spcBef>
        <a:spcAft>
          <a:spcPct val="0"/>
        </a:spcAft>
        <a:buClr>
          <a:srgbClr val="D94439"/>
        </a:buClr>
        <a:buFont typeface="Wingdings" pitchFamily="2" charset="2"/>
        <a:buChar char="§"/>
        <a:defRPr kumimoji="1" sz="2400">
          <a:solidFill>
            <a:srgbClr val="000000"/>
          </a:solidFill>
          <a:latin typeface="+mn-lt"/>
        </a:defRPr>
      </a:lvl3pPr>
      <a:lvl4pPr marL="1358900" indent="-381000" algn="l" rtl="0" eaLnBrk="1" fontAlgn="base" hangingPunct="1">
        <a:spcBef>
          <a:spcPct val="20000"/>
        </a:spcBef>
        <a:spcAft>
          <a:spcPct val="0"/>
        </a:spcAft>
        <a:defRPr kumimoji="1" sz="2000">
          <a:solidFill>
            <a:srgbClr val="000000"/>
          </a:solidFill>
          <a:latin typeface="+mn-lt"/>
        </a:defRPr>
      </a:lvl4pPr>
      <a:lvl5pPr marL="1752600" indent="-381000" algn="l" rtl="0" eaLnBrk="1" fontAlgn="base" hangingPunct="1">
        <a:spcBef>
          <a:spcPct val="20000"/>
        </a:spcBef>
        <a:spcAft>
          <a:spcPct val="0"/>
        </a:spcAft>
        <a:defRPr kumimoji="1" sz="2000">
          <a:solidFill>
            <a:srgbClr val="000000"/>
          </a:solidFill>
          <a:latin typeface="+mn-lt"/>
        </a:defRPr>
      </a:lvl5pPr>
      <a:lvl6pPr marL="2209800" indent="-381000" algn="l" rtl="0" eaLnBrk="1" fontAlgn="base" hangingPunct="1">
        <a:spcBef>
          <a:spcPct val="20000"/>
        </a:spcBef>
        <a:spcAft>
          <a:spcPct val="0"/>
        </a:spcAft>
        <a:defRPr kumimoji="1" sz="2000">
          <a:solidFill>
            <a:srgbClr val="000000"/>
          </a:solidFill>
          <a:latin typeface="+mn-lt"/>
        </a:defRPr>
      </a:lvl6pPr>
      <a:lvl7pPr marL="2667000" indent="-381000" algn="l" rtl="0" eaLnBrk="1" fontAlgn="base" hangingPunct="1">
        <a:spcBef>
          <a:spcPct val="20000"/>
        </a:spcBef>
        <a:spcAft>
          <a:spcPct val="0"/>
        </a:spcAft>
        <a:defRPr kumimoji="1" sz="2000">
          <a:solidFill>
            <a:srgbClr val="000000"/>
          </a:solidFill>
          <a:latin typeface="+mn-lt"/>
        </a:defRPr>
      </a:lvl7pPr>
      <a:lvl8pPr marL="3124200" indent="-381000" algn="l" rtl="0" eaLnBrk="1" fontAlgn="base" hangingPunct="1">
        <a:spcBef>
          <a:spcPct val="20000"/>
        </a:spcBef>
        <a:spcAft>
          <a:spcPct val="0"/>
        </a:spcAft>
        <a:defRPr kumimoji="1" sz="2000">
          <a:solidFill>
            <a:srgbClr val="000000"/>
          </a:solidFill>
          <a:latin typeface="+mn-lt"/>
        </a:defRPr>
      </a:lvl8pPr>
      <a:lvl9pPr marL="3581400" indent="-381000" algn="l" rtl="0" eaLnBrk="1" fontAlgn="base" hangingPunct="1">
        <a:spcBef>
          <a:spcPct val="20000"/>
        </a:spcBef>
        <a:spcAft>
          <a:spcPct val="0"/>
        </a:spcAft>
        <a:defRPr kumimoji="1"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ebopedia.com/TERM/M/PROM.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webopedia.com/TERM/M/EEPROM.html" TargetMode="External"/><Relationship Id="rId4" Type="http://schemas.openxmlformats.org/officeDocument/2006/relationships/hyperlink" Target="http://webopedia.com/TERM/M/EPROM.htm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www.scsite.com/dcf2010cp/ch4/weblink/"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6.wmf"/></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31.wmf"/><Relationship Id="rId2" Type="http://schemas.openxmlformats.org/officeDocument/2006/relationships/image" Target="../media/image26.wmf"/><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www.scsite.com/dcf2010cp/ch4/weblink/" TargetMode="Externa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477000"/>
            <a:ext cx="4267200" cy="381000"/>
          </a:xfrm>
          <a:prstGeom prst="rect">
            <a:avLst/>
          </a:prstGeom>
          <a:noFill/>
        </p:spPr>
        <p:txBody>
          <a:bodyPr wrap="square" rtlCol="1">
            <a:spAutoFit/>
          </a:bodyPr>
          <a:lstStyle/>
          <a:p>
            <a:r>
              <a:rPr lang="en-US" b="1" dirty="0" smtClean="0">
                <a:solidFill>
                  <a:schemeClr val="bg2"/>
                </a:solidFill>
              </a:rPr>
              <a:t>Edited by : </a:t>
            </a:r>
            <a:r>
              <a:rPr lang="en-US" b="1" dirty="0" err="1" smtClean="0">
                <a:solidFill>
                  <a:schemeClr val="bg2"/>
                </a:solidFill>
              </a:rPr>
              <a:t>Asma</a:t>
            </a:r>
            <a:r>
              <a:rPr lang="en-US" b="1" dirty="0" smtClean="0">
                <a:solidFill>
                  <a:schemeClr val="bg2"/>
                </a:solidFill>
              </a:rPr>
              <a:t> </a:t>
            </a:r>
            <a:r>
              <a:rPr lang="en-US" b="1" dirty="0" err="1" smtClean="0">
                <a:solidFill>
                  <a:schemeClr val="bg2"/>
                </a:solidFill>
              </a:rPr>
              <a:t>AlOsaimi</a:t>
            </a:r>
            <a:endParaRPr lang="en-US" b="1" dirty="0">
              <a:solidFill>
                <a:schemeClr val="bg2"/>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dirty="0" smtClean="0"/>
              <a:t>Memory - ROM</a:t>
            </a:r>
          </a:p>
        </p:txBody>
      </p:sp>
      <p:sp>
        <p:nvSpPr>
          <p:cNvPr id="64515" name="Rectangle 3"/>
          <p:cNvSpPr>
            <a:spLocks noGrp="1" noChangeArrowheads="1"/>
          </p:cNvSpPr>
          <p:nvPr>
            <p:ph idx="1"/>
          </p:nvPr>
        </p:nvSpPr>
        <p:spPr>
          <a:xfrm>
            <a:off x="304800" y="1117600"/>
            <a:ext cx="8229600" cy="687388"/>
          </a:xfrm>
        </p:spPr>
        <p:txBody>
          <a:bodyPr/>
          <a:lstStyle/>
          <a:p>
            <a:pPr>
              <a:defRPr/>
            </a:pPr>
            <a:r>
              <a:rPr lang="en-US" dirty="0" smtClean="0"/>
              <a:t>What is</a:t>
            </a:r>
            <a:r>
              <a:rPr lang="en-US" b="0" dirty="0" smtClean="0"/>
              <a:t> </a:t>
            </a:r>
            <a:r>
              <a:rPr lang="en-US" dirty="0" smtClean="0">
                <a:solidFill>
                  <a:srgbClr val="D94439"/>
                </a:solidFill>
              </a:rPr>
              <a:t>read-only memory (ROM)?</a:t>
            </a:r>
            <a:endParaRPr lang="en-US" sz="2000" dirty="0" smtClean="0">
              <a:solidFill>
                <a:srgbClr val="D94439"/>
              </a:solidFill>
              <a:effectLst>
                <a:outerShdw blurRad="38100" dist="38100" dir="2700000" algn="tl">
                  <a:srgbClr val="000000"/>
                </a:outerShdw>
              </a:effectLst>
            </a:endParaRPr>
          </a:p>
        </p:txBody>
      </p:sp>
      <p:grpSp>
        <p:nvGrpSpPr>
          <p:cNvPr id="2" name="Group 21"/>
          <p:cNvGrpSpPr>
            <a:grpSpLocks/>
          </p:cNvGrpSpPr>
          <p:nvPr/>
        </p:nvGrpSpPr>
        <p:grpSpPr bwMode="auto">
          <a:xfrm>
            <a:off x="7847013" y="6402388"/>
            <a:ext cx="860425" cy="271462"/>
            <a:chOff x="4943" y="4033"/>
            <a:chExt cx="542" cy="171"/>
          </a:xfrm>
        </p:grpSpPr>
        <p:sp>
          <p:nvSpPr>
            <p:cNvPr id="25609"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25610"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10" name="Rectangle 9"/>
          <p:cNvSpPr/>
          <p:nvPr/>
        </p:nvSpPr>
        <p:spPr>
          <a:xfrm>
            <a:off x="0" y="2132856"/>
            <a:ext cx="8244408" cy="3108543"/>
          </a:xfrm>
          <a:prstGeom prst="rect">
            <a:avLst/>
          </a:prstGeom>
        </p:spPr>
        <p:txBody>
          <a:bodyPr wrap="square">
            <a:spAutoFit/>
          </a:bodyPr>
          <a:lstStyle/>
          <a:p>
            <a:pPr marL="990600" lvl="1" indent="-533400">
              <a:buFont typeface="Wingdings" pitchFamily="2" charset="2"/>
              <a:buChar char="v"/>
            </a:pPr>
            <a:r>
              <a:rPr lang="en-US" sz="2800" dirty="0" smtClean="0">
                <a:solidFill>
                  <a:schemeClr val="bg2"/>
                </a:solidFill>
                <a:latin typeface="Tw Cen MT Condensed" pitchFamily="34" charset="0"/>
              </a:rPr>
              <a:t>The data on most ROM chips cannot be modified.</a:t>
            </a:r>
          </a:p>
          <a:p>
            <a:pPr marL="990600" lvl="1" indent="-533400">
              <a:buFont typeface="Wingdings" pitchFamily="2" charset="2"/>
              <a:buChar char="v"/>
            </a:pPr>
            <a:endParaRPr lang="en-US" sz="2800" dirty="0" smtClean="0">
              <a:solidFill>
                <a:schemeClr val="bg2"/>
              </a:solidFill>
              <a:latin typeface="Tw Cen MT Condensed" pitchFamily="34" charset="0"/>
            </a:endParaRPr>
          </a:p>
          <a:p>
            <a:pPr marL="990600" lvl="1" indent="-533400">
              <a:buFont typeface="Wingdings" pitchFamily="2" charset="2"/>
              <a:buChar char="v"/>
            </a:pPr>
            <a:r>
              <a:rPr lang="en-US" sz="2800" dirty="0" smtClean="0">
                <a:solidFill>
                  <a:schemeClr val="bg2"/>
                </a:solidFill>
                <a:latin typeface="Tw Cen MT Condensed" pitchFamily="34" charset="0"/>
              </a:rPr>
              <a:t>Manufacture of ROM chips often record data, instructions, or information on the chip when they manufacture the chip.</a:t>
            </a:r>
          </a:p>
          <a:p>
            <a:pPr marL="990600" lvl="1" indent="-533400">
              <a:buFont typeface="Wingdings" pitchFamily="2" charset="2"/>
              <a:buChar char="v"/>
            </a:pPr>
            <a:endParaRPr lang="en-US" sz="2800" dirty="0" smtClean="0">
              <a:solidFill>
                <a:schemeClr val="bg2"/>
              </a:solidFill>
              <a:latin typeface="Tw Cen MT Condensed" pitchFamily="34" charset="0"/>
            </a:endParaRPr>
          </a:p>
          <a:p>
            <a:pPr marL="990600" lvl="1" indent="-533400">
              <a:buFont typeface="Wingdings" pitchFamily="2" charset="2"/>
              <a:buChar char="v"/>
            </a:pPr>
            <a:r>
              <a:rPr lang="en-US" sz="2800" dirty="0" smtClean="0">
                <a:solidFill>
                  <a:schemeClr val="bg2"/>
                </a:solidFill>
                <a:latin typeface="Tw Cen MT Condensed" pitchFamily="34" charset="0"/>
              </a:rPr>
              <a:t>Computers almost always contain a small amount of read-only memory that holds instructions for starting up the computer.</a:t>
            </a:r>
          </a:p>
        </p:txBody>
      </p:sp>
      <p:sp>
        <p:nvSpPr>
          <p:cNvPr id="11" name="Slide Number Placeholder 10"/>
          <p:cNvSpPr>
            <a:spLocks noGrp="1"/>
          </p:cNvSpPr>
          <p:nvPr>
            <p:ph type="sldNum" sz="quarter" idx="12"/>
          </p:nvPr>
        </p:nvSpPr>
        <p:spPr/>
        <p:txBody>
          <a:bodyPr/>
          <a:lstStyle/>
          <a:p>
            <a:fld id="{AAAEE392-C991-4140-957F-11E8D55DC57E}" type="slidenum">
              <a:rPr lang="en-US" smtClean="0"/>
              <a:pPr/>
              <a:t>10</a:t>
            </a:fld>
            <a:endParaRPr lang="en-US"/>
          </a:p>
        </p:txBody>
      </p:sp>
      <p:sp>
        <p:nvSpPr>
          <p:cNvPr id="12" name="Footer Placeholder 11"/>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wipe(left)">
                                      <p:cBhvr>
                                        <p:cTn id="7" dur="500"/>
                                        <p:tgtEl>
                                          <p:spTgt spid="64515">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autoUpdateAnimBg="0"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2800" dirty="0" smtClean="0"/>
              <a:t>Memory – Types of ROM</a:t>
            </a:r>
            <a:endParaRPr lang="en-US" sz="2800" dirty="0" smtClean="0">
              <a:solidFill>
                <a:schemeClr val="tx1"/>
              </a:solidFill>
              <a:latin typeface="Copperplate Gothic Bold" pitchFamily="34" charset="0"/>
            </a:endParaRPr>
          </a:p>
        </p:txBody>
      </p:sp>
      <p:sp>
        <p:nvSpPr>
          <p:cNvPr id="25603" name="Rectangle 3"/>
          <p:cNvSpPr>
            <a:spLocks noGrp="1" noChangeArrowheads="1"/>
          </p:cNvSpPr>
          <p:nvPr>
            <p:ph type="body" idx="1"/>
          </p:nvPr>
        </p:nvSpPr>
        <p:spPr>
          <a:xfrm>
            <a:off x="251520" y="1556792"/>
            <a:ext cx="8229600" cy="4972050"/>
          </a:xfrm>
        </p:spPr>
        <p:txBody>
          <a:bodyPr/>
          <a:lstStyle/>
          <a:p>
            <a:pPr marL="990600" lvl="1" indent="-533400" eaLnBrk="1" hangingPunct="1">
              <a:buFontTx/>
              <a:buNone/>
            </a:pPr>
            <a:r>
              <a:rPr lang="en-US" b="1" dirty="0" smtClean="0">
                <a:latin typeface="Tw Cen MT Condensed" pitchFamily="34" charset="0"/>
                <a:hlinkClick r:id="rId3"/>
              </a:rPr>
              <a:t>Types of ROM:</a:t>
            </a:r>
          </a:p>
          <a:p>
            <a:pPr marL="990600" lvl="1" indent="-533400" eaLnBrk="1" hangingPunct="1">
              <a:buFont typeface="Wingdings" pitchFamily="2" charset="2"/>
              <a:buChar char="v"/>
            </a:pPr>
            <a:r>
              <a:rPr lang="en-US" sz="2400" b="1" dirty="0" smtClean="0">
                <a:latin typeface="Tw Cen MT Condensed" pitchFamily="34" charset="0"/>
                <a:hlinkClick r:id="rId3"/>
              </a:rPr>
              <a:t>PROM</a:t>
            </a:r>
            <a:r>
              <a:rPr lang="en-US" sz="2400" dirty="0" smtClean="0">
                <a:latin typeface="Tw Cen MT Condensed" pitchFamily="34" charset="0"/>
              </a:rPr>
              <a:t> </a:t>
            </a:r>
            <a:r>
              <a:rPr lang="en-US" sz="2400" b="1" dirty="0" smtClean="0">
                <a:latin typeface="Tw Cen MT Condensed" pitchFamily="34" charset="0"/>
              </a:rPr>
              <a:t>(programmable read-only memory):</a:t>
            </a:r>
            <a:r>
              <a:rPr lang="en-US" sz="2400" dirty="0" smtClean="0">
                <a:latin typeface="Tw Cen MT Condensed" pitchFamily="34" charset="0"/>
              </a:rPr>
              <a:t> A PROM is a memory chip on which you can store a program. But once the PROM has been used, you cannot wipe it clean and use it to store something else. Like ROMs, PROMs are non-volatile. </a:t>
            </a:r>
          </a:p>
          <a:p>
            <a:pPr marL="990600" lvl="1" indent="-533400" eaLnBrk="1" hangingPunct="1">
              <a:buFont typeface="Wingdings" pitchFamily="2" charset="2"/>
              <a:buChar char="v"/>
            </a:pPr>
            <a:endParaRPr lang="en-US" sz="2400" b="1" dirty="0" smtClean="0">
              <a:latin typeface="Tw Cen MT Condensed" pitchFamily="34" charset="0"/>
            </a:endParaRPr>
          </a:p>
          <a:p>
            <a:pPr marL="990600" lvl="1" indent="-533400" eaLnBrk="1" hangingPunct="1">
              <a:buFont typeface="Wingdings" pitchFamily="2" charset="2"/>
              <a:buChar char="v"/>
            </a:pPr>
            <a:r>
              <a:rPr lang="en-US" sz="2400" b="1" dirty="0" smtClean="0">
                <a:latin typeface="Tw Cen MT Condensed" pitchFamily="34" charset="0"/>
                <a:hlinkClick r:id="rId4"/>
              </a:rPr>
              <a:t>EPROM</a:t>
            </a:r>
            <a:r>
              <a:rPr lang="en-US" sz="2400" dirty="0" smtClean="0">
                <a:latin typeface="Tw Cen MT Condensed" pitchFamily="34" charset="0"/>
              </a:rPr>
              <a:t> </a:t>
            </a:r>
            <a:r>
              <a:rPr lang="en-US" sz="2400" b="1" dirty="0" smtClean="0">
                <a:latin typeface="Tw Cen MT Condensed" pitchFamily="34" charset="0"/>
              </a:rPr>
              <a:t>(erasable programmable read-only memory):</a:t>
            </a:r>
            <a:r>
              <a:rPr lang="en-US" sz="2400" dirty="0" smtClean="0">
                <a:latin typeface="Tw Cen MT Condensed" pitchFamily="34" charset="0"/>
              </a:rPr>
              <a:t> An EPROM is a special type of PROM that can be erased by exposing it to </a:t>
            </a:r>
            <a:r>
              <a:rPr lang="en-US" sz="2400" u="sng" dirty="0" smtClean="0">
                <a:latin typeface="Tw Cen MT Condensed" pitchFamily="34" charset="0"/>
              </a:rPr>
              <a:t>ultraviolet light</a:t>
            </a:r>
            <a:r>
              <a:rPr lang="en-US" sz="2400" dirty="0" smtClean="0">
                <a:latin typeface="Tw Cen MT Condensed" pitchFamily="34" charset="0"/>
              </a:rPr>
              <a:t>. </a:t>
            </a:r>
          </a:p>
          <a:p>
            <a:pPr marL="990600" lvl="1" indent="-533400" eaLnBrk="1" hangingPunct="1">
              <a:buFont typeface="Wingdings" pitchFamily="2" charset="2"/>
              <a:buNone/>
            </a:pPr>
            <a:endParaRPr lang="en-US" sz="2400" dirty="0" smtClean="0">
              <a:latin typeface="Tw Cen MT Condensed" pitchFamily="34" charset="0"/>
            </a:endParaRPr>
          </a:p>
          <a:p>
            <a:pPr marL="990600" lvl="1" indent="-533400" eaLnBrk="1" hangingPunct="1">
              <a:buFont typeface="Wingdings" pitchFamily="2" charset="2"/>
              <a:buChar char="v"/>
            </a:pPr>
            <a:r>
              <a:rPr lang="en-US" sz="2400" b="1" dirty="0" smtClean="0">
                <a:latin typeface="Tw Cen MT Condensed" pitchFamily="34" charset="0"/>
                <a:hlinkClick r:id="rId5"/>
              </a:rPr>
              <a:t>EEPROM</a:t>
            </a:r>
            <a:r>
              <a:rPr lang="en-US" sz="2400" dirty="0" smtClean="0">
                <a:latin typeface="Tw Cen MT Condensed" pitchFamily="34" charset="0"/>
              </a:rPr>
              <a:t> </a:t>
            </a:r>
            <a:r>
              <a:rPr lang="en-US" sz="2400" b="1" dirty="0" smtClean="0">
                <a:latin typeface="Tw Cen MT Condensed" pitchFamily="34" charset="0"/>
              </a:rPr>
              <a:t>(electrically erasable programmable read-only memory):</a:t>
            </a:r>
            <a:r>
              <a:rPr lang="en-US" sz="2400" dirty="0" smtClean="0">
                <a:latin typeface="Tw Cen MT Condensed" pitchFamily="34" charset="0"/>
              </a:rPr>
              <a:t> An EEPROM is a special type of PROM that can be erased by exposing it to an </a:t>
            </a:r>
            <a:r>
              <a:rPr lang="en-US" sz="2400" u="sng" dirty="0" smtClean="0">
                <a:latin typeface="Tw Cen MT Condensed" pitchFamily="34" charset="0"/>
              </a:rPr>
              <a:t>electrical charge</a:t>
            </a:r>
            <a:r>
              <a:rPr lang="en-US" sz="2400" dirty="0" smtClean="0">
                <a:latin typeface="Tw Cen MT Condensed" pitchFamily="34" charset="0"/>
              </a:rPr>
              <a:t>. </a:t>
            </a:r>
            <a:endParaRPr lang="en-US" sz="2400" b="1" dirty="0" smtClean="0">
              <a:latin typeface="Tw Cen MT Condensed" pitchFamily="34" charset="0"/>
            </a:endParaRPr>
          </a:p>
        </p:txBody>
      </p:sp>
      <p:pic>
        <p:nvPicPr>
          <p:cNvPr id="25605" name="صورة 5" descr="EPROM.jpg"/>
          <p:cNvPicPr>
            <a:picLocks noChangeAspect="1"/>
          </p:cNvPicPr>
          <p:nvPr/>
        </p:nvPicPr>
        <p:blipFill>
          <a:blip r:embed="rId6" cstate="print"/>
          <a:srcRect/>
          <a:stretch>
            <a:fillRect/>
          </a:stretch>
        </p:blipFill>
        <p:spPr bwMode="auto">
          <a:xfrm>
            <a:off x="6444208" y="0"/>
            <a:ext cx="2466975" cy="1847850"/>
          </a:xfrm>
          <a:prstGeom prst="rect">
            <a:avLst/>
          </a:prstGeom>
          <a:noFill/>
          <a:ln w="9525">
            <a:noFill/>
            <a:miter lim="800000"/>
            <a:headEnd/>
            <a:tailEnd/>
          </a:ln>
        </p:spPr>
      </p:pic>
      <p:grpSp>
        <p:nvGrpSpPr>
          <p:cNvPr id="6" name="Group 5"/>
          <p:cNvGrpSpPr>
            <a:grpSpLocks/>
          </p:cNvGrpSpPr>
          <p:nvPr/>
        </p:nvGrpSpPr>
        <p:grpSpPr bwMode="auto">
          <a:xfrm>
            <a:off x="7847013" y="6402388"/>
            <a:ext cx="860425" cy="271462"/>
            <a:chOff x="4943" y="4033"/>
            <a:chExt cx="542" cy="171"/>
          </a:xfrm>
        </p:grpSpPr>
        <p:sp>
          <p:nvSpPr>
            <p:cNvPr id="7" name="AutoShape 6">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8" name="Text Box 7"/>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9" name="Slide Number Placeholder 8"/>
          <p:cNvSpPr>
            <a:spLocks noGrp="1"/>
          </p:cNvSpPr>
          <p:nvPr>
            <p:ph type="sldNum" sz="quarter" idx="12"/>
          </p:nvPr>
        </p:nvSpPr>
        <p:spPr/>
        <p:txBody>
          <a:bodyPr/>
          <a:lstStyle/>
          <a:p>
            <a:fld id="{AAAEE392-C991-4140-957F-11E8D55DC57E}" type="slidenum">
              <a:rPr lang="en-US" smtClean="0"/>
              <a:pPr/>
              <a:t>11</a:t>
            </a:fld>
            <a:endParaRPr lang="en-US"/>
          </a:p>
        </p:txBody>
      </p:sp>
      <p:sp>
        <p:nvSpPr>
          <p:cNvPr id="10" name="Footer Placeholder 9"/>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Memory – flash Memory</a:t>
            </a:r>
          </a:p>
        </p:txBody>
      </p:sp>
      <p:sp>
        <p:nvSpPr>
          <p:cNvPr id="206851" name="Rectangle 3"/>
          <p:cNvSpPr>
            <a:spLocks noGrp="1" noChangeArrowheads="1"/>
          </p:cNvSpPr>
          <p:nvPr>
            <p:ph idx="1"/>
          </p:nvPr>
        </p:nvSpPr>
        <p:spPr>
          <a:xfrm>
            <a:off x="304800" y="1066800"/>
            <a:ext cx="8585200" cy="814388"/>
          </a:xfrm>
        </p:spPr>
        <p:txBody>
          <a:bodyPr/>
          <a:lstStyle/>
          <a:p>
            <a:r>
              <a:rPr lang="en-US" smtClean="0"/>
              <a:t>What is</a:t>
            </a:r>
            <a:r>
              <a:rPr lang="en-US" b="0" smtClean="0"/>
              <a:t> </a:t>
            </a:r>
            <a:r>
              <a:rPr lang="en-US" smtClean="0">
                <a:solidFill>
                  <a:srgbClr val="D94439"/>
                </a:solidFill>
              </a:rPr>
              <a:t>flash memory</a:t>
            </a:r>
            <a:r>
              <a:rPr lang="en-US" smtClean="0"/>
              <a:t>?</a:t>
            </a:r>
          </a:p>
        </p:txBody>
      </p:sp>
      <p:grpSp>
        <p:nvGrpSpPr>
          <p:cNvPr id="2" name="Group 5"/>
          <p:cNvGrpSpPr>
            <a:grpSpLocks/>
          </p:cNvGrpSpPr>
          <p:nvPr/>
        </p:nvGrpSpPr>
        <p:grpSpPr bwMode="auto">
          <a:xfrm>
            <a:off x="7847013" y="6402388"/>
            <a:ext cx="860425" cy="271462"/>
            <a:chOff x="4943" y="4033"/>
            <a:chExt cx="542" cy="171"/>
          </a:xfrm>
        </p:grpSpPr>
        <p:sp>
          <p:nvSpPr>
            <p:cNvPr id="26646" name="AutoShape 6">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26647" name="Text Box 7"/>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206856" name="Rectangle 8"/>
          <p:cNvSpPr>
            <a:spLocks noChangeArrowheads="1"/>
          </p:cNvSpPr>
          <p:nvPr/>
        </p:nvSpPr>
        <p:spPr bwMode="auto">
          <a:xfrm>
            <a:off x="381000" y="2895600"/>
            <a:ext cx="2895600" cy="1249363"/>
          </a:xfrm>
          <a:prstGeom prst="rect">
            <a:avLst/>
          </a:prstGeom>
          <a:noFill/>
          <a:ln w="9525">
            <a:noFill/>
            <a:miter lim="800000"/>
            <a:headEnd/>
            <a:tailEnd/>
          </a:ln>
        </p:spPr>
        <p:txBody>
          <a:bodyPr>
            <a:spAutoFit/>
          </a:bodyPr>
          <a:lstStyle/>
          <a:p>
            <a:r>
              <a:rPr kumimoji="1" lang="en-US" sz="1600" b="1" dirty="0">
                <a:solidFill>
                  <a:srgbClr val="000000"/>
                </a:solidFill>
                <a:latin typeface="Arial (W1)" pitchFamily="34" charset="0"/>
              </a:rPr>
              <a:t>Step 1.</a:t>
            </a:r>
            <a:r>
              <a:rPr kumimoji="1" lang="en-US" sz="1800" dirty="0">
                <a:solidFill>
                  <a:srgbClr val="000000"/>
                </a:solidFill>
                <a:latin typeface="Times New Roman" pitchFamily="18" charset="0"/>
              </a:rPr>
              <a:t/>
            </a:r>
            <a:br>
              <a:rPr kumimoji="1" lang="en-US" sz="1800" dirty="0">
                <a:solidFill>
                  <a:srgbClr val="000000"/>
                </a:solidFill>
                <a:latin typeface="Times New Roman" pitchFamily="18" charset="0"/>
              </a:rPr>
            </a:br>
            <a:r>
              <a:rPr kumimoji="1" lang="en-US" sz="1200" dirty="0">
                <a:solidFill>
                  <a:srgbClr val="000000"/>
                </a:solidFill>
                <a:latin typeface="Times New Roman" pitchFamily="18" charset="0"/>
              </a:rPr>
              <a:t>Purchase and download music tracks from a Web site. With one end of a special cable connected to the system unit, connect the other end to the USB port in the portable media player.</a:t>
            </a:r>
          </a:p>
        </p:txBody>
      </p:sp>
      <p:sp>
        <p:nvSpPr>
          <p:cNvPr id="206857" name="Rectangle 9"/>
          <p:cNvSpPr>
            <a:spLocks noChangeArrowheads="1"/>
          </p:cNvSpPr>
          <p:nvPr/>
        </p:nvSpPr>
        <p:spPr bwMode="auto">
          <a:xfrm>
            <a:off x="2133600" y="5410200"/>
            <a:ext cx="3352800" cy="701675"/>
          </a:xfrm>
          <a:prstGeom prst="rect">
            <a:avLst/>
          </a:prstGeom>
          <a:noFill/>
          <a:ln w="9525">
            <a:noFill/>
            <a:miter lim="800000"/>
            <a:headEnd/>
            <a:tailEnd/>
          </a:ln>
        </p:spPr>
        <p:txBody>
          <a:bodyPr>
            <a:spAutoFit/>
          </a:bodyPr>
          <a:lstStyle/>
          <a:p>
            <a:r>
              <a:rPr kumimoji="1" lang="en-US" sz="1600" b="1">
                <a:solidFill>
                  <a:srgbClr val="000000"/>
                </a:solidFill>
                <a:latin typeface="Arial (W1)" pitchFamily="34" charset="0"/>
              </a:rPr>
              <a:t>Step 2.</a:t>
            </a:r>
            <a:r>
              <a:rPr kumimoji="1" lang="en-US" sz="1800">
                <a:solidFill>
                  <a:srgbClr val="000000"/>
                </a:solidFill>
                <a:latin typeface="Times New Roman" pitchFamily="18" charset="0"/>
              </a:rPr>
              <a:t/>
            </a:r>
            <a:br>
              <a:rPr kumimoji="1" lang="en-US" sz="1800">
                <a:solidFill>
                  <a:srgbClr val="000000"/>
                </a:solidFill>
                <a:latin typeface="Times New Roman" pitchFamily="18" charset="0"/>
              </a:rPr>
            </a:br>
            <a:r>
              <a:rPr kumimoji="1" lang="en-US" sz="1200">
                <a:solidFill>
                  <a:srgbClr val="000000"/>
                </a:solidFill>
                <a:latin typeface="Times New Roman" pitchFamily="18" charset="0"/>
              </a:rPr>
              <a:t>Instruct the computer to copy the music tracks to the flash memory chip in the portable media player.</a:t>
            </a:r>
          </a:p>
        </p:txBody>
      </p:sp>
      <p:sp>
        <p:nvSpPr>
          <p:cNvPr id="206858" name="Rectangle 10"/>
          <p:cNvSpPr>
            <a:spLocks noChangeArrowheads="1"/>
          </p:cNvSpPr>
          <p:nvPr/>
        </p:nvSpPr>
        <p:spPr bwMode="auto">
          <a:xfrm>
            <a:off x="5562600" y="2743200"/>
            <a:ext cx="2514600" cy="1066800"/>
          </a:xfrm>
          <a:prstGeom prst="rect">
            <a:avLst/>
          </a:prstGeom>
          <a:noFill/>
          <a:ln w="9525">
            <a:noFill/>
            <a:miter lim="800000"/>
            <a:headEnd/>
            <a:tailEnd/>
          </a:ln>
        </p:spPr>
        <p:txBody>
          <a:bodyPr>
            <a:spAutoFit/>
          </a:bodyPr>
          <a:lstStyle/>
          <a:p>
            <a:r>
              <a:rPr kumimoji="1" lang="en-US" sz="1600" b="1">
                <a:solidFill>
                  <a:srgbClr val="000000"/>
                </a:solidFill>
                <a:latin typeface="Arial (W1)" pitchFamily="34" charset="0"/>
              </a:rPr>
              <a:t>Step 3.</a:t>
            </a:r>
            <a:r>
              <a:rPr kumimoji="1" lang="en-US" sz="1800">
                <a:solidFill>
                  <a:srgbClr val="000000"/>
                </a:solidFill>
                <a:latin typeface="Times New Roman" pitchFamily="18" charset="0"/>
              </a:rPr>
              <a:t/>
            </a:r>
            <a:br>
              <a:rPr kumimoji="1" lang="en-US" sz="1800">
                <a:solidFill>
                  <a:srgbClr val="000000"/>
                </a:solidFill>
                <a:latin typeface="Times New Roman" pitchFamily="18" charset="0"/>
              </a:rPr>
            </a:br>
            <a:r>
              <a:rPr kumimoji="1" lang="en-US" sz="1200">
                <a:solidFill>
                  <a:srgbClr val="000000"/>
                </a:solidFill>
                <a:latin typeface="Times New Roman" pitchFamily="18" charset="0"/>
              </a:rPr>
              <a:t>Plug the headphones into the portable media player, push a button on the portable media player, and listen to the music through the headphones.</a:t>
            </a:r>
          </a:p>
        </p:txBody>
      </p:sp>
      <p:sp>
        <p:nvSpPr>
          <p:cNvPr id="206859" name="Arc 11"/>
          <p:cNvSpPr>
            <a:spLocks/>
          </p:cNvSpPr>
          <p:nvPr/>
        </p:nvSpPr>
        <p:spPr bwMode="auto">
          <a:xfrm rot="15360053" flipH="1">
            <a:off x="1062037" y="4195763"/>
            <a:ext cx="1533525" cy="1066800"/>
          </a:xfrm>
          <a:custGeom>
            <a:avLst/>
            <a:gdLst>
              <a:gd name="T0" fmla="*/ 0 w 21574"/>
              <a:gd name="T1" fmla="*/ 2420 h 21600"/>
              <a:gd name="T2" fmla="*/ 1533525 w 21574"/>
              <a:gd name="T3" fmla="*/ 678307 h 21600"/>
              <a:gd name="T4" fmla="*/ 103567 w 21574"/>
              <a:gd name="T5" fmla="*/ 1066800 h 21600"/>
              <a:gd name="T6" fmla="*/ 0 60000 65536"/>
              <a:gd name="T7" fmla="*/ 0 60000 65536"/>
              <a:gd name="T8" fmla="*/ 0 60000 65536"/>
              <a:gd name="T9" fmla="*/ 0 w 21574"/>
              <a:gd name="T10" fmla="*/ 0 h 21600"/>
              <a:gd name="T11" fmla="*/ 21574 w 21574"/>
              <a:gd name="T12" fmla="*/ 21600 h 21600"/>
            </a:gdLst>
            <a:ahLst/>
            <a:cxnLst>
              <a:cxn ang="T6">
                <a:pos x="T0" y="T1"/>
              </a:cxn>
              <a:cxn ang="T7">
                <a:pos x="T2" y="T3"/>
              </a:cxn>
              <a:cxn ang="T8">
                <a:pos x="T4" y="T5"/>
              </a:cxn>
            </a:cxnLst>
            <a:rect l="T9" t="T10" r="T11" b="T12"/>
            <a:pathLst>
              <a:path w="21574" h="21600" fill="none" extrusionOk="0">
                <a:moveTo>
                  <a:pt x="0" y="49"/>
                </a:moveTo>
                <a:cubicBezTo>
                  <a:pt x="484" y="16"/>
                  <a:pt x="970" y="-1"/>
                  <a:pt x="1457" y="0"/>
                </a:cubicBezTo>
                <a:cubicBezTo>
                  <a:pt x="10350" y="0"/>
                  <a:pt x="18335" y="5451"/>
                  <a:pt x="21573" y="13734"/>
                </a:cubicBezTo>
              </a:path>
              <a:path w="21574" h="21600" stroke="0" extrusionOk="0">
                <a:moveTo>
                  <a:pt x="0" y="49"/>
                </a:moveTo>
                <a:cubicBezTo>
                  <a:pt x="484" y="16"/>
                  <a:pt x="970" y="-1"/>
                  <a:pt x="1457" y="0"/>
                </a:cubicBezTo>
                <a:cubicBezTo>
                  <a:pt x="10350" y="0"/>
                  <a:pt x="18335" y="5451"/>
                  <a:pt x="21573" y="13734"/>
                </a:cubicBezTo>
                <a:lnTo>
                  <a:pt x="1457" y="21600"/>
                </a:lnTo>
                <a:close/>
              </a:path>
            </a:pathLst>
          </a:custGeom>
          <a:noFill/>
          <a:ln w="254000">
            <a:solidFill>
              <a:schemeClr val="hlink"/>
            </a:solidFill>
            <a:miter lim="800000"/>
            <a:headEnd/>
            <a:tailEnd type="triangle" w="sm" len="sm"/>
          </a:ln>
        </p:spPr>
        <p:txBody>
          <a:bodyPr wrap="none" anchor="ctr"/>
          <a:lstStyle/>
          <a:p>
            <a:endParaRPr lang="en-US"/>
          </a:p>
        </p:txBody>
      </p:sp>
      <p:sp>
        <p:nvSpPr>
          <p:cNvPr id="206860" name="Arc 12"/>
          <p:cNvSpPr>
            <a:spLocks/>
          </p:cNvSpPr>
          <p:nvPr/>
        </p:nvSpPr>
        <p:spPr bwMode="auto">
          <a:xfrm rot="9107537" flipH="1">
            <a:off x="5140325" y="4162425"/>
            <a:ext cx="1841500" cy="1066800"/>
          </a:xfrm>
          <a:custGeom>
            <a:avLst/>
            <a:gdLst>
              <a:gd name="T0" fmla="*/ 0 w 25904"/>
              <a:gd name="T1" fmla="*/ 21780 h 21600"/>
              <a:gd name="T2" fmla="*/ 1841500 w 25904"/>
              <a:gd name="T3" fmla="*/ 1003434 h 21600"/>
              <a:gd name="T4" fmla="*/ 308670 w 25904"/>
              <a:gd name="T5" fmla="*/ 1066800 h 21600"/>
              <a:gd name="T6" fmla="*/ 0 60000 65536"/>
              <a:gd name="T7" fmla="*/ 0 60000 65536"/>
              <a:gd name="T8" fmla="*/ 0 60000 65536"/>
              <a:gd name="T9" fmla="*/ 0 w 25904"/>
              <a:gd name="T10" fmla="*/ 0 h 21600"/>
              <a:gd name="T11" fmla="*/ 25904 w 25904"/>
              <a:gd name="T12" fmla="*/ 21600 h 21600"/>
            </a:gdLst>
            <a:ahLst/>
            <a:cxnLst>
              <a:cxn ang="T6">
                <a:pos x="T0" y="T1"/>
              </a:cxn>
              <a:cxn ang="T7">
                <a:pos x="T2" y="T3"/>
              </a:cxn>
              <a:cxn ang="T8">
                <a:pos x="T4" y="T5"/>
              </a:cxn>
            </a:cxnLst>
            <a:rect l="T9" t="T10" r="T11" b="T12"/>
            <a:pathLst>
              <a:path w="25904" h="21600" fill="none" extrusionOk="0">
                <a:moveTo>
                  <a:pt x="-1" y="440"/>
                </a:moveTo>
                <a:cubicBezTo>
                  <a:pt x="1428" y="147"/>
                  <a:pt x="2883" y="-1"/>
                  <a:pt x="4342" y="0"/>
                </a:cubicBezTo>
                <a:cubicBezTo>
                  <a:pt x="15773" y="0"/>
                  <a:pt x="25224" y="8906"/>
                  <a:pt x="25903" y="20317"/>
                </a:cubicBezTo>
              </a:path>
              <a:path w="25904" h="21600" stroke="0" extrusionOk="0">
                <a:moveTo>
                  <a:pt x="-1" y="440"/>
                </a:moveTo>
                <a:cubicBezTo>
                  <a:pt x="1428" y="147"/>
                  <a:pt x="2883" y="-1"/>
                  <a:pt x="4342" y="0"/>
                </a:cubicBezTo>
                <a:cubicBezTo>
                  <a:pt x="15773" y="0"/>
                  <a:pt x="25224" y="8906"/>
                  <a:pt x="25903" y="20317"/>
                </a:cubicBezTo>
                <a:lnTo>
                  <a:pt x="4342" y="21600"/>
                </a:lnTo>
                <a:close/>
              </a:path>
            </a:pathLst>
          </a:custGeom>
          <a:noFill/>
          <a:ln w="254000">
            <a:solidFill>
              <a:schemeClr val="hlink"/>
            </a:solidFill>
            <a:miter lim="800000"/>
            <a:headEnd/>
            <a:tailEnd type="triangle" w="sm" len="sm"/>
          </a:ln>
        </p:spPr>
        <p:txBody>
          <a:bodyPr wrap="none" anchor="ctr"/>
          <a:lstStyle/>
          <a:p>
            <a:endParaRPr lang="en-US"/>
          </a:p>
        </p:txBody>
      </p:sp>
      <p:sp>
        <p:nvSpPr>
          <p:cNvPr id="26635" name="Line 13"/>
          <p:cNvSpPr>
            <a:spLocks noChangeShapeType="1"/>
          </p:cNvSpPr>
          <p:nvPr/>
        </p:nvSpPr>
        <p:spPr bwMode="auto">
          <a:xfrm>
            <a:off x="3733800" y="4343400"/>
            <a:ext cx="152400" cy="381000"/>
          </a:xfrm>
          <a:prstGeom prst="line">
            <a:avLst/>
          </a:prstGeom>
          <a:noFill/>
          <a:ln w="9525">
            <a:solidFill>
              <a:schemeClr val="bg2"/>
            </a:solidFill>
            <a:miter lim="800000"/>
            <a:headEnd/>
            <a:tailEnd/>
          </a:ln>
        </p:spPr>
        <p:txBody>
          <a:bodyPr wrap="none"/>
          <a:lstStyle/>
          <a:p>
            <a:endParaRPr lang="en-US"/>
          </a:p>
        </p:txBody>
      </p:sp>
      <p:sp>
        <p:nvSpPr>
          <p:cNvPr id="206862" name="Rectangle 14"/>
          <p:cNvSpPr>
            <a:spLocks noChangeArrowheads="1"/>
          </p:cNvSpPr>
          <p:nvPr/>
        </p:nvSpPr>
        <p:spPr bwMode="auto">
          <a:xfrm>
            <a:off x="304800" y="1547813"/>
            <a:ext cx="8585200" cy="1728787"/>
          </a:xfrm>
          <a:prstGeom prst="rect">
            <a:avLst/>
          </a:prstGeom>
          <a:noFill/>
          <a:ln w="9525">
            <a:noFill/>
            <a:miter lim="800000"/>
            <a:headEnd/>
            <a:tailEnd/>
          </a:ln>
        </p:spPr>
        <p:txBody>
          <a:bodyPr/>
          <a:lstStyle/>
          <a:p>
            <a:pPr marL="609600" lvl="1" indent="-495300">
              <a:spcBef>
                <a:spcPct val="5000"/>
              </a:spcBef>
              <a:buClr>
                <a:srgbClr val="000099"/>
              </a:buClr>
              <a:buSzPct val="75000"/>
              <a:buFont typeface="Wingdings" pitchFamily="2" charset="2"/>
              <a:buChar char="Ø"/>
            </a:pPr>
            <a:r>
              <a:rPr kumimoji="1" lang="en-US" sz="2000" b="1">
                <a:solidFill>
                  <a:srgbClr val="000000"/>
                </a:solidFill>
                <a:latin typeface="Times New Roman" pitchFamily="18" charset="0"/>
              </a:rPr>
              <a:t>Nonvolatile memory that can be erased electronically and rewritten</a:t>
            </a:r>
          </a:p>
          <a:p>
            <a:pPr marL="609600" lvl="1" indent="-495300">
              <a:spcBef>
                <a:spcPct val="5000"/>
              </a:spcBef>
              <a:buClr>
                <a:srgbClr val="000099"/>
              </a:buClr>
              <a:buSzPct val="75000"/>
              <a:buFont typeface="Wingdings" pitchFamily="2" charset="2"/>
              <a:buNone/>
            </a:pPr>
            <a:endParaRPr kumimoji="1" lang="en-US" sz="2000" b="1">
              <a:solidFill>
                <a:srgbClr val="000000"/>
              </a:solidFill>
              <a:latin typeface="Arial Unicode MS" pitchFamily="34" charset="-128"/>
            </a:endParaRPr>
          </a:p>
          <a:p>
            <a:pPr marL="609600" lvl="1" indent="-495300">
              <a:spcBef>
                <a:spcPct val="5000"/>
              </a:spcBef>
              <a:buClr>
                <a:srgbClr val="000099"/>
              </a:buClr>
              <a:buSzPct val="75000"/>
              <a:buFont typeface="Wingdings" pitchFamily="2" charset="2"/>
              <a:buChar char="Ø"/>
            </a:pPr>
            <a:r>
              <a:rPr kumimoji="1" lang="en-US" sz="2000" b="1">
                <a:solidFill>
                  <a:srgbClr val="000000"/>
                </a:solidFill>
                <a:latin typeface="Times New Roman" pitchFamily="18" charset="0"/>
              </a:rPr>
              <a:t>Used with PDAs, smart phones, printers, digital cameras, automotive devices, audio players, digital voice recorders, and pagers</a:t>
            </a:r>
          </a:p>
        </p:txBody>
      </p:sp>
      <p:grpSp>
        <p:nvGrpSpPr>
          <p:cNvPr id="3" name="Group 18"/>
          <p:cNvGrpSpPr>
            <a:grpSpLocks/>
          </p:cNvGrpSpPr>
          <p:nvPr/>
        </p:nvGrpSpPr>
        <p:grpSpPr bwMode="auto">
          <a:xfrm>
            <a:off x="7010400" y="4267200"/>
            <a:ext cx="1544638" cy="1706563"/>
            <a:chOff x="4416" y="2688"/>
            <a:chExt cx="973" cy="1075"/>
          </a:xfrm>
        </p:grpSpPr>
        <p:sp>
          <p:nvSpPr>
            <p:cNvPr id="26644" name="Rectangle 19"/>
            <p:cNvSpPr>
              <a:spLocks noChangeArrowheads="1"/>
            </p:cNvSpPr>
            <p:nvPr/>
          </p:nvSpPr>
          <p:spPr bwMode="auto">
            <a:xfrm>
              <a:off x="4704" y="3648"/>
              <a:ext cx="408" cy="115"/>
            </a:xfrm>
            <a:prstGeom prst="rect">
              <a:avLst/>
            </a:prstGeom>
            <a:noFill/>
            <a:ln w="9525">
              <a:noFill/>
              <a:miter lim="800000"/>
              <a:headEnd/>
              <a:tailEnd/>
            </a:ln>
          </p:spPr>
          <p:txBody>
            <a:bodyPr wrap="none" lIns="0" tIns="0" rIns="0" bIns="0" anchor="ctr">
              <a:spAutoFit/>
            </a:bodyPr>
            <a:lstStyle/>
            <a:p>
              <a:r>
                <a:rPr kumimoji="1" lang="en-US" sz="1200">
                  <a:solidFill>
                    <a:schemeClr val="bg2"/>
                  </a:solidFill>
                  <a:latin typeface="Arial Narrow" pitchFamily="34" charset="0"/>
                </a:rPr>
                <a:t>MP3 Player</a:t>
              </a:r>
            </a:p>
          </p:txBody>
        </p:sp>
        <p:pic>
          <p:nvPicPr>
            <p:cNvPr id="26645" name="Picture 20" descr="fig04_21b"/>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16" y="2688"/>
              <a:ext cx="973" cy="1008"/>
            </a:xfrm>
            <a:prstGeom prst="rect">
              <a:avLst/>
            </a:prstGeom>
            <a:noFill/>
            <a:ln w="9525">
              <a:noFill/>
              <a:miter lim="800000"/>
              <a:headEnd/>
              <a:tailEnd/>
            </a:ln>
          </p:spPr>
        </p:pic>
      </p:grpSp>
      <p:grpSp>
        <p:nvGrpSpPr>
          <p:cNvPr id="4" name="Group 21"/>
          <p:cNvGrpSpPr>
            <a:grpSpLocks/>
          </p:cNvGrpSpPr>
          <p:nvPr/>
        </p:nvGrpSpPr>
        <p:grpSpPr bwMode="auto">
          <a:xfrm>
            <a:off x="3124200" y="3429000"/>
            <a:ext cx="1524000" cy="1608138"/>
            <a:chOff x="1968" y="2160"/>
            <a:chExt cx="960" cy="1013"/>
          </a:xfrm>
        </p:grpSpPr>
        <p:pic>
          <p:nvPicPr>
            <p:cNvPr id="26639" name="Picture 22" descr="fig04_21a"/>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68" y="2256"/>
              <a:ext cx="960" cy="917"/>
            </a:xfrm>
            <a:prstGeom prst="rect">
              <a:avLst/>
            </a:prstGeom>
            <a:noFill/>
            <a:ln w="9525">
              <a:noFill/>
              <a:miter lim="800000"/>
              <a:headEnd/>
              <a:tailEnd/>
            </a:ln>
          </p:spPr>
        </p:pic>
        <p:sp>
          <p:nvSpPr>
            <p:cNvPr id="26640" name="Rectangle 23"/>
            <p:cNvSpPr>
              <a:spLocks noChangeArrowheads="1"/>
            </p:cNvSpPr>
            <p:nvPr/>
          </p:nvSpPr>
          <p:spPr bwMode="auto">
            <a:xfrm>
              <a:off x="2208" y="2160"/>
              <a:ext cx="720" cy="115"/>
            </a:xfrm>
            <a:prstGeom prst="rect">
              <a:avLst/>
            </a:prstGeom>
            <a:noFill/>
            <a:ln w="9525">
              <a:noFill/>
              <a:miter lim="800000"/>
              <a:headEnd/>
              <a:tailEnd/>
            </a:ln>
          </p:spPr>
          <p:txBody>
            <a:bodyPr lIns="0" tIns="0" rIns="0" bIns="0" anchor="ctr">
              <a:spAutoFit/>
            </a:bodyPr>
            <a:lstStyle/>
            <a:p>
              <a:r>
                <a:rPr kumimoji="1" lang="en-US" sz="1200">
                  <a:solidFill>
                    <a:schemeClr val="bg2"/>
                  </a:solidFill>
                  <a:latin typeface="Arial Narrow" pitchFamily="34" charset="0"/>
                </a:rPr>
                <a:t>flash memory chips</a:t>
              </a:r>
            </a:p>
          </p:txBody>
        </p:sp>
        <p:sp>
          <p:nvSpPr>
            <p:cNvPr id="26641" name="Rectangle 24"/>
            <p:cNvSpPr>
              <a:spLocks noChangeArrowheads="1"/>
            </p:cNvSpPr>
            <p:nvPr/>
          </p:nvSpPr>
          <p:spPr bwMode="auto">
            <a:xfrm>
              <a:off x="2448" y="3024"/>
              <a:ext cx="321" cy="115"/>
            </a:xfrm>
            <a:prstGeom prst="rect">
              <a:avLst/>
            </a:prstGeom>
            <a:noFill/>
            <a:ln w="9525">
              <a:noFill/>
              <a:miter lim="800000"/>
              <a:headEnd/>
              <a:tailEnd/>
            </a:ln>
          </p:spPr>
          <p:txBody>
            <a:bodyPr wrap="none" lIns="0" tIns="0" rIns="0" bIns="0" anchor="ctr">
              <a:spAutoFit/>
            </a:bodyPr>
            <a:lstStyle/>
            <a:p>
              <a:r>
                <a:rPr kumimoji="1" lang="en-US" sz="1200">
                  <a:solidFill>
                    <a:schemeClr val="bg2"/>
                  </a:solidFill>
                  <a:latin typeface="Arial Narrow" pitchFamily="34" charset="0"/>
                </a:rPr>
                <a:t>USB port</a:t>
              </a:r>
            </a:p>
          </p:txBody>
        </p:sp>
        <p:sp>
          <p:nvSpPr>
            <p:cNvPr id="26642" name="Line 25"/>
            <p:cNvSpPr>
              <a:spLocks noChangeShapeType="1"/>
            </p:cNvSpPr>
            <p:nvPr/>
          </p:nvSpPr>
          <p:spPr bwMode="auto">
            <a:xfrm>
              <a:off x="2352" y="2256"/>
              <a:ext cx="192" cy="192"/>
            </a:xfrm>
            <a:prstGeom prst="line">
              <a:avLst/>
            </a:prstGeom>
            <a:noFill/>
            <a:ln w="9525">
              <a:solidFill>
                <a:schemeClr val="bg2"/>
              </a:solidFill>
              <a:miter lim="800000"/>
              <a:headEnd/>
              <a:tailEnd/>
            </a:ln>
          </p:spPr>
          <p:txBody>
            <a:bodyPr wrap="none"/>
            <a:lstStyle/>
            <a:p>
              <a:endParaRPr lang="en-US"/>
            </a:p>
          </p:txBody>
        </p:sp>
        <p:sp>
          <p:nvSpPr>
            <p:cNvPr id="26643" name="Line 26"/>
            <p:cNvSpPr>
              <a:spLocks noChangeShapeType="1"/>
            </p:cNvSpPr>
            <p:nvPr/>
          </p:nvSpPr>
          <p:spPr bwMode="auto">
            <a:xfrm>
              <a:off x="2352" y="2256"/>
              <a:ext cx="96" cy="288"/>
            </a:xfrm>
            <a:prstGeom prst="line">
              <a:avLst/>
            </a:prstGeom>
            <a:noFill/>
            <a:ln w="9525">
              <a:solidFill>
                <a:schemeClr val="bg2"/>
              </a:solidFill>
              <a:miter lim="800000"/>
              <a:headEnd/>
              <a:tailEnd/>
            </a:ln>
          </p:spPr>
          <p:txBody>
            <a:bodyPr wrap="none"/>
            <a:lstStyle/>
            <a:p>
              <a:endParaRPr lang="en-US"/>
            </a:p>
          </p:txBody>
        </p:sp>
      </p:grpSp>
      <p:sp>
        <p:nvSpPr>
          <p:cNvPr id="23" name="Slide Number Placeholder 22"/>
          <p:cNvSpPr>
            <a:spLocks noGrp="1"/>
          </p:cNvSpPr>
          <p:nvPr>
            <p:ph type="sldNum" sz="quarter" idx="12"/>
          </p:nvPr>
        </p:nvSpPr>
        <p:spPr/>
        <p:txBody>
          <a:bodyPr/>
          <a:lstStyle/>
          <a:p>
            <a:fld id="{AAAEE392-C991-4140-957F-11E8D55DC57E}" type="slidenum">
              <a:rPr lang="en-US" smtClean="0"/>
              <a:pPr/>
              <a:t>12</a:t>
            </a:fld>
            <a:endParaRPr lang="en-US"/>
          </a:p>
        </p:txBody>
      </p:sp>
      <p:sp>
        <p:nvSpPr>
          <p:cNvPr id="24" name="Footer Placeholder 23"/>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851">
                                            <p:txEl>
                                              <p:pRg st="0" end="0"/>
                                            </p:txEl>
                                          </p:spTgt>
                                        </p:tgtEl>
                                        <p:attrNameLst>
                                          <p:attrName>style.visibility</p:attrName>
                                        </p:attrNameLst>
                                      </p:cBhvr>
                                      <p:to>
                                        <p:strVal val="visible"/>
                                      </p:to>
                                    </p:set>
                                    <p:animEffect transition="in" filter="wipe(left)">
                                      <p:cBhvr>
                                        <p:cTn id="7" dur="500"/>
                                        <p:tgtEl>
                                          <p:spTgt spid="20685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206862">
                                            <p:txEl>
                                              <p:pRg st="0" end="0"/>
                                            </p:txEl>
                                          </p:spTgt>
                                        </p:tgtEl>
                                        <p:attrNameLst>
                                          <p:attrName>style.visibility</p:attrName>
                                        </p:attrNameLst>
                                      </p:cBhvr>
                                      <p:to>
                                        <p:strVal val="visible"/>
                                      </p:to>
                                    </p:set>
                                    <p:animEffect transition="in" filter="wipe(left)">
                                      <p:cBhvr>
                                        <p:cTn id="11" dur="500"/>
                                        <p:tgtEl>
                                          <p:spTgt spid="206862">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4000"/>
                                  </p:stCondLst>
                                  <p:childTnLst>
                                    <p:set>
                                      <p:cBhvr>
                                        <p:cTn id="14" dur="1" fill="hold">
                                          <p:stCondLst>
                                            <p:cond delay="0"/>
                                          </p:stCondLst>
                                        </p:cTn>
                                        <p:tgtEl>
                                          <p:spTgt spid="206862">
                                            <p:txEl>
                                              <p:pRg st="2" end="2"/>
                                            </p:txEl>
                                          </p:spTgt>
                                        </p:tgtEl>
                                        <p:attrNameLst>
                                          <p:attrName>style.visibility</p:attrName>
                                        </p:attrNameLst>
                                      </p:cBhvr>
                                      <p:to>
                                        <p:strVal val="visible"/>
                                      </p:to>
                                    </p:set>
                                    <p:animEffect transition="in" filter="wipe(left)">
                                      <p:cBhvr>
                                        <p:cTn id="15" dur="500"/>
                                        <p:tgtEl>
                                          <p:spTgt spid="206862">
                                            <p:txEl>
                                              <p:pRg st="2" end="2"/>
                                            </p:txEl>
                                          </p:spTgt>
                                        </p:tgtEl>
                                      </p:cBhvr>
                                    </p:animEffect>
                                  </p:childTnLst>
                                </p:cTn>
                              </p:par>
                            </p:childTnLst>
                          </p:cTn>
                        </p:par>
                        <p:par>
                          <p:cTn id="16" fill="hold">
                            <p:stCondLst>
                              <p:cond delay="9500"/>
                            </p:stCondLst>
                            <p:childTnLst>
                              <p:par>
                                <p:cTn id="17" presetID="22" presetClass="entr" presetSubtype="8" fill="hold" grpId="0" nodeType="afterEffect">
                                  <p:stCondLst>
                                    <p:cond delay="2000"/>
                                  </p:stCondLst>
                                  <p:childTnLst>
                                    <p:set>
                                      <p:cBhvr>
                                        <p:cTn id="18" dur="1" fill="hold">
                                          <p:stCondLst>
                                            <p:cond delay="0"/>
                                          </p:stCondLst>
                                        </p:cTn>
                                        <p:tgtEl>
                                          <p:spTgt spid="206856"/>
                                        </p:tgtEl>
                                        <p:attrNameLst>
                                          <p:attrName>style.visibility</p:attrName>
                                        </p:attrNameLst>
                                      </p:cBhvr>
                                      <p:to>
                                        <p:strVal val="visible"/>
                                      </p:to>
                                    </p:set>
                                    <p:animEffect transition="in" filter="wipe(left)">
                                      <p:cBhvr>
                                        <p:cTn id="19" dur="500"/>
                                        <p:tgtEl>
                                          <p:spTgt spid="206856"/>
                                        </p:tgtEl>
                                      </p:cBhvr>
                                    </p:animEffect>
                                  </p:childTnLst>
                                </p:cTn>
                              </p:par>
                            </p:childTnLst>
                          </p:cTn>
                        </p:par>
                        <p:par>
                          <p:cTn id="20" fill="hold">
                            <p:stCondLst>
                              <p:cond delay="12000"/>
                            </p:stCondLst>
                            <p:childTnLst>
                              <p:par>
                                <p:cTn id="21" presetID="1" presetClass="entr" presetSubtype="0" fill="hold" nodeType="afterEffect">
                                  <p:stCondLst>
                                    <p:cond delay="1000"/>
                                  </p:stCondLst>
                                  <p:childTnLst>
                                    <p:set>
                                      <p:cBhvr>
                                        <p:cTn id="22" dur="1" fill="hold">
                                          <p:stCondLst>
                                            <p:cond delay="0"/>
                                          </p:stCondLst>
                                        </p:cTn>
                                        <p:tgtEl>
                                          <p:spTgt spid="4"/>
                                        </p:tgtEl>
                                        <p:attrNameLst>
                                          <p:attrName>style.visibility</p:attrName>
                                        </p:attrNameLst>
                                      </p:cBhvr>
                                      <p:to>
                                        <p:strVal val="visible"/>
                                      </p:to>
                                    </p:set>
                                  </p:childTnLst>
                                </p:cTn>
                              </p:par>
                            </p:childTnLst>
                          </p:cTn>
                        </p:par>
                        <p:par>
                          <p:cTn id="23" fill="hold">
                            <p:stCondLst>
                              <p:cond delay="13000"/>
                            </p:stCondLst>
                            <p:childTnLst>
                              <p:par>
                                <p:cTn id="24" presetID="22" presetClass="entr" presetSubtype="1" fill="hold" grpId="0" nodeType="afterEffect">
                                  <p:stCondLst>
                                    <p:cond delay="5000"/>
                                  </p:stCondLst>
                                  <p:childTnLst>
                                    <p:set>
                                      <p:cBhvr>
                                        <p:cTn id="25" dur="1" fill="hold">
                                          <p:stCondLst>
                                            <p:cond delay="0"/>
                                          </p:stCondLst>
                                        </p:cTn>
                                        <p:tgtEl>
                                          <p:spTgt spid="206859"/>
                                        </p:tgtEl>
                                        <p:attrNameLst>
                                          <p:attrName>style.visibility</p:attrName>
                                        </p:attrNameLst>
                                      </p:cBhvr>
                                      <p:to>
                                        <p:strVal val="visible"/>
                                      </p:to>
                                    </p:set>
                                    <p:animEffect transition="in" filter="wipe(up)">
                                      <p:cBhvr>
                                        <p:cTn id="26" dur="500"/>
                                        <p:tgtEl>
                                          <p:spTgt spid="206859"/>
                                        </p:tgtEl>
                                      </p:cBhvr>
                                    </p:animEffect>
                                  </p:childTnLst>
                                </p:cTn>
                              </p:par>
                            </p:childTnLst>
                          </p:cTn>
                        </p:par>
                        <p:par>
                          <p:cTn id="27" fill="hold">
                            <p:stCondLst>
                              <p:cond delay="18500"/>
                            </p:stCondLst>
                            <p:childTnLst>
                              <p:par>
                                <p:cTn id="28" presetID="22" presetClass="entr" presetSubtype="8" fill="hold" grpId="0" nodeType="afterEffect">
                                  <p:stCondLst>
                                    <p:cond delay="0"/>
                                  </p:stCondLst>
                                  <p:childTnLst>
                                    <p:set>
                                      <p:cBhvr>
                                        <p:cTn id="29" dur="1" fill="hold">
                                          <p:stCondLst>
                                            <p:cond delay="0"/>
                                          </p:stCondLst>
                                        </p:cTn>
                                        <p:tgtEl>
                                          <p:spTgt spid="206857"/>
                                        </p:tgtEl>
                                        <p:attrNameLst>
                                          <p:attrName>style.visibility</p:attrName>
                                        </p:attrNameLst>
                                      </p:cBhvr>
                                      <p:to>
                                        <p:strVal val="visible"/>
                                      </p:to>
                                    </p:set>
                                    <p:animEffect transition="in" filter="wipe(left)">
                                      <p:cBhvr>
                                        <p:cTn id="30" dur="500"/>
                                        <p:tgtEl>
                                          <p:spTgt spid="206857"/>
                                        </p:tgtEl>
                                      </p:cBhvr>
                                    </p:animEffect>
                                  </p:childTnLst>
                                </p:cTn>
                              </p:par>
                            </p:childTnLst>
                          </p:cTn>
                        </p:par>
                        <p:par>
                          <p:cTn id="31" fill="hold">
                            <p:stCondLst>
                              <p:cond delay="19000"/>
                            </p:stCondLst>
                            <p:childTnLst>
                              <p:par>
                                <p:cTn id="32" presetID="22" presetClass="entr" presetSubtype="4" fill="hold" grpId="0" nodeType="afterEffect">
                                  <p:stCondLst>
                                    <p:cond delay="5000"/>
                                  </p:stCondLst>
                                  <p:childTnLst>
                                    <p:set>
                                      <p:cBhvr>
                                        <p:cTn id="33" dur="1" fill="hold">
                                          <p:stCondLst>
                                            <p:cond delay="0"/>
                                          </p:stCondLst>
                                        </p:cTn>
                                        <p:tgtEl>
                                          <p:spTgt spid="206860"/>
                                        </p:tgtEl>
                                        <p:attrNameLst>
                                          <p:attrName>style.visibility</p:attrName>
                                        </p:attrNameLst>
                                      </p:cBhvr>
                                      <p:to>
                                        <p:strVal val="visible"/>
                                      </p:to>
                                    </p:set>
                                    <p:animEffect transition="in" filter="wipe(down)">
                                      <p:cBhvr>
                                        <p:cTn id="34" dur="500"/>
                                        <p:tgtEl>
                                          <p:spTgt spid="206860"/>
                                        </p:tgtEl>
                                      </p:cBhvr>
                                    </p:animEffect>
                                  </p:childTnLst>
                                </p:cTn>
                              </p:par>
                            </p:childTnLst>
                          </p:cTn>
                        </p:par>
                        <p:par>
                          <p:cTn id="35" fill="hold">
                            <p:stCondLst>
                              <p:cond delay="24500"/>
                            </p:stCondLst>
                            <p:childTnLst>
                              <p:par>
                                <p:cTn id="36" presetID="22" presetClass="entr" presetSubtype="4" fill="hold" grpId="0" nodeType="afterEffect">
                                  <p:stCondLst>
                                    <p:cond delay="0"/>
                                  </p:stCondLst>
                                  <p:childTnLst>
                                    <p:set>
                                      <p:cBhvr>
                                        <p:cTn id="37" dur="1" fill="hold">
                                          <p:stCondLst>
                                            <p:cond delay="0"/>
                                          </p:stCondLst>
                                        </p:cTn>
                                        <p:tgtEl>
                                          <p:spTgt spid="206858"/>
                                        </p:tgtEl>
                                        <p:attrNameLst>
                                          <p:attrName>style.visibility</p:attrName>
                                        </p:attrNameLst>
                                      </p:cBhvr>
                                      <p:to>
                                        <p:strVal val="visible"/>
                                      </p:to>
                                    </p:set>
                                    <p:animEffect transition="in" filter="wipe(down)">
                                      <p:cBhvr>
                                        <p:cTn id="38" dur="500"/>
                                        <p:tgtEl>
                                          <p:spTgt spid="206858"/>
                                        </p:tgtEl>
                                      </p:cBhvr>
                                    </p:animEffect>
                                  </p:childTnLst>
                                </p:cTn>
                              </p:par>
                            </p:childTnLst>
                          </p:cTn>
                        </p:par>
                        <p:par>
                          <p:cTn id="39" fill="hold">
                            <p:stCondLst>
                              <p:cond delay="25000"/>
                            </p:stCondLst>
                            <p:childTnLst>
                              <p:par>
                                <p:cTn id="40" presetID="1" presetClass="entr" presetSubtype="0" fill="hold" nodeType="afterEffect">
                                  <p:stCondLst>
                                    <p:cond delay="2000"/>
                                  </p:stCondLst>
                                  <p:childTnLst>
                                    <p:set>
                                      <p:cBhvr>
                                        <p:cTn id="41" dur="1" fill="hold">
                                          <p:stCondLst>
                                            <p:cond delay="0"/>
                                          </p:stCondLst>
                                        </p:cTn>
                                        <p:tgtEl>
                                          <p:spTgt spid="3"/>
                                        </p:tgtEl>
                                        <p:attrNameLst>
                                          <p:attrName>style.visibility</p:attrName>
                                        </p:attrNameLst>
                                      </p:cBhvr>
                                      <p:to>
                                        <p:strVal val="visible"/>
                                      </p:to>
                                    </p:set>
                                  </p:childTnLst>
                                </p:cTn>
                              </p:par>
                            </p:childTnLst>
                          </p:cTn>
                        </p:par>
                        <p:par>
                          <p:cTn id="42" fill="hold">
                            <p:stCondLst>
                              <p:cond delay="27000"/>
                            </p:stCondLst>
                            <p:childTnLst>
                              <p:par>
                                <p:cTn id="43" presetID="1" presetClass="entr" presetSubtype="0" fill="hold" nodeType="afterEffect">
                                  <p:stCondLst>
                                    <p:cond delay="1000"/>
                                  </p:stCondLst>
                                  <p:childTnLst>
                                    <p:set>
                                      <p:cBhvr>
                                        <p:cTn id="44"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build="p" bldLvl="4" autoUpdateAnimBg="0" advAuto="0"/>
      <p:bldP spid="206856" grpId="0" autoUpdateAnimBg="0"/>
      <p:bldP spid="206857" grpId="0" autoUpdateAnimBg="0"/>
      <p:bldP spid="206858" grpId="0" autoUpdateAnimBg="0"/>
      <p:bldP spid="206859" grpId="0" animBg="1"/>
      <p:bldP spid="206860" grpId="0" animBg="1"/>
      <p:bldP spid="206862" grpId="0" build="p" bldLvl="4" autoUpdateAnimBg="0" advAuto="400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smtClean="0"/>
              <a:t>Memory – Access Time</a:t>
            </a:r>
          </a:p>
        </p:txBody>
      </p:sp>
      <p:sp>
        <p:nvSpPr>
          <p:cNvPr id="70659" name="Rectangle 3"/>
          <p:cNvSpPr>
            <a:spLocks noGrp="1" noChangeArrowheads="1"/>
          </p:cNvSpPr>
          <p:nvPr>
            <p:ph idx="1"/>
          </p:nvPr>
        </p:nvSpPr>
        <p:spPr>
          <a:xfrm>
            <a:off x="304800" y="1066800"/>
            <a:ext cx="6553200" cy="661988"/>
          </a:xfrm>
        </p:spPr>
        <p:txBody>
          <a:bodyPr/>
          <a:lstStyle/>
          <a:p>
            <a:r>
              <a:rPr lang="en-US" smtClean="0"/>
              <a:t>What is</a:t>
            </a:r>
            <a:r>
              <a:rPr lang="en-US" b="0" smtClean="0"/>
              <a:t> </a:t>
            </a:r>
            <a:r>
              <a:rPr lang="en-US" smtClean="0">
                <a:solidFill>
                  <a:srgbClr val="D94439"/>
                </a:solidFill>
              </a:rPr>
              <a:t>access time</a:t>
            </a:r>
            <a:r>
              <a:rPr lang="en-US" smtClean="0"/>
              <a:t>?</a:t>
            </a:r>
          </a:p>
        </p:txBody>
      </p:sp>
      <p:grpSp>
        <p:nvGrpSpPr>
          <p:cNvPr id="2" name="Group 21"/>
          <p:cNvGrpSpPr>
            <a:grpSpLocks/>
          </p:cNvGrpSpPr>
          <p:nvPr/>
        </p:nvGrpSpPr>
        <p:grpSpPr bwMode="auto">
          <a:xfrm>
            <a:off x="7847013" y="6402388"/>
            <a:ext cx="860425" cy="271462"/>
            <a:chOff x="4943" y="4033"/>
            <a:chExt cx="542" cy="171"/>
          </a:xfrm>
        </p:grpSpPr>
        <p:sp>
          <p:nvSpPr>
            <p:cNvPr id="28691"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28692"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70682" name="Rectangle 26"/>
          <p:cNvSpPr>
            <a:spLocks noChangeArrowheads="1"/>
          </p:cNvSpPr>
          <p:nvPr/>
        </p:nvSpPr>
        <p:spPr bwMode="auto">
          <a:xfrm>
            <a:off x="304800" y="1524000"/>
            <a:ext cx="6553200" cy="9906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dirty="0">
                <a:solidFill>
                  <a:srgbClr val="000000"/>
                </a:solidFill>
                <a:latin typeface="Times New Roman" pitchFamily="18" charset="0"/>
              </a:rPr>
              <a:t>Amount of time it takes processor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to read data from memory</a:t>
            </a:r>
            <a:endParaRPr kumimoji="1" lang="en-US" b="1" dirty="0">
              <a:solidFill>
                <a:srgbClr val="000000"/>
              </a:solidFill>
              <a:latin typeface="Arial Unicode MS" pitchFamily="34" charset="-128"/>
            </a:endParaRPr>
          </a:p>
        </p:txBody>
      </p:sp>
      <p:sp>
        <p:nvSpPr>
          <p:cNvPr id="70683" name="Rectangle 27"/>
          <p:cNvSpPr>
            <a:spLocks noChangeArrowheads="1"/>
          </p:cNvSpPr>
          <p:nvPr/>
        </p:nvSpPr>
        <p:spPr bwMode="auto">
          <a:xfrm>
            <a:off x="304800" y="2286000"/>
            <a:ext cx="6553200" cy="9906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dirty="0">
                <a:solidFill>
                  <a:srgbClr val="000000"/>
                </a:solidFill>
                <a:latin typeface="Times New Roman" pitchFamily="18" charset="0"/>
              </a:rPr>
              <a:t>Measured in </a:t>
            </a:r>
            <a:r>
              <a:rPr kumimoji="1" lang="en-US" b="1" dirty="0">
                <a:solidFill>
                  <a:srgbClr val="D94439"/>
                </a:solidFill>
                <a:latin typeface="Times New Roman" pitchFamily="18" charset="0"/>
              </a:rPr>
              <a:t>nanoseconds</a:t>
            </a:r>
            <a:r>
              <a:rPr kumimoji="1" lang="en-US" b="1" dirty="0">
                <a:solidFill>
                  <a:srgbClr val="000000"/>
                </a:solidFill>
                <a:latin typeface="Times New Roman" pitchFamily="18" charset="0"/>
              </a:rPr>
              <a:t> (ns),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one billionth of a </a:t>
            </a:r>
            <a:r>
              <a:rPr kumimoji="1" lang="en-US" b="1" dirty="0" smtClean="0">
                <a:solidFill>
                  <a:srgbClr val="000000"/>
                </a:solidFill>
                <a:latin typeface="Times New Roman" pitchFamily="18" charset="0"/>
              </a:rPr>
              <a:t>second</a:t>
            </a:r>
          </a:p>
          <a:p>
            <a:pPr marL="609600" lvl="1" indent="-495300">
              <a:spcBef>
                <a:spcPct val="5000"/>
              </a:spcBef>
              <a:buClr>
                <a:srgbClr val="D94439"/>
              </a:buClr>
              <a:buSzPct val="75000"/>
            </a:pPr>
            <a:endParaRPr kumimoji="1" lang="en-US" b="1" dirty="0">
              <a:solidFill>
                <a:srgbClr val="000000"/>
              </a:solidFill>
              <a:latin typeface="Times New Roman" pitchFamily="18" charset="0"/>
            </a:endParaRPr>
          </a:p>
        </p:txBody>
      </p:sp>
      <p:sp>
        <p:nvSpPr>
          <p:cNvPr id="70684" name="Rectangle 28"/>
          <p:cNvSpPr>
            <a:spLocks noChangeArrowheads="1"/>
          </p:cNvSpPr>
          <p:nvPr/>
        </p:nvSpPr>
        <p:spPr bwMode="auto">
          <a:xfrm>
            <a:off x="304800" y="3048000"/>
            <a:ext cx="7600950" cy="28956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dirty="0">
                <a:solidFill>
                  <a:srgbClr val="000000"/>
                </a:solidFill>
                <a:latin typeface="Times New Roman" pitchFamily="18" charset="0"/>
              </a:rPr>
              <a:t>It’s affects how fast the computer process data</a:t>
            </a:r>
            <a:r>
              <a:rPr kumimoji="1" lang="en-US" b="1" dirty="0" smtClean="0">
                <a:solidFill>
                  <a:srgbClr val="000000"/>
                </a:solidFill>
                <a:latin typeface="Times New Roman" pitchFamily="18" charset="0"/>
              </a:rPr>
              <a:t>.</a:t>
            </a:r>
            <a:endParaRPr kumimoji="1" lang="en-US" b="1" dirty="0">
              <a:solidFill>
                <a:srgbClr val="000000"/>
              </a:solidFill>
              <a:latin typeface="Times New Roman" pitchFamily="18" charset="0"/>
            </a:endParaRPr>
          </a:p>
          <a:p>
            <a:pPr marL="609600" lvl="1" indent="-495300">
              <a:spcBef>
                <a:spcPct val="5000"/>
              </a:spcBef>
              <a:buClr>
                <a:srgbClr val="D94439"/>
              </a:buClr>
              <a:buSzPct val="75000"/>
            </a:pPr>
            <a:endParaRPr kumimoji="1" lang="en-US" b="1" dirty="0">
              <a:solidFill>
                <a:srgbClr val="000000"/>
              </a:solidFill>
              <a:latin typeface="Times New Roman" pitchFamily="18" charset="0"/>
            </a:endParaRPr>
          </a:p>
          <a:p>
            <a:pPr marL="609600" lvl="1" indent="-495300">
              <a:spcBef>
                <a:spcPct val="5000"/>
              </a:spcBef>
              <a:buClr>
                <a:srgbClr val="D94439"/>
              </a:buClr>
              <a:buSzPct val="75000"/>
              <a:buFont typeface="Wingdings" pitchFamily="2" charset="2"/>
              <a:buChar char="Ø"/>
            </a:pPr>
            <a:r>
              <a:rPr kumimoji="1" lang="en-US" b="1" dirty="0" smtClean="0">
                <a:solidFill>
                  <a:srgbClr val="000000"/>
                </a:solidFill>
                <a:latin typeface="Times New Roman" pitchFamily="18" charset="0"/>
              </a:rPr>
              <a:t>It </a:t>
            </a:r>
            <a:r>
              <a:rPr kumimoji="1" lang="en-US" b="1" dirty="0">
                <a:solidFill>
                  <a:srgbClr val="000000"/>
                </a:solidFill>
                <a:latin typeface="Times New Roman" pitchFamily="18" charset="0"/>
              </a:rPr>
              <a:t>takes 1/10 of a second to blink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your eye; a computer can perform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up to 10 million operations in same amount of </a:t>
            </a:r>
            <a:r>
              <a:rPr kumimoji="1" lang="en-US" b="1" dirty="0" smtClean="0">
                <a:solidFill>
                  <a:srgbClr val="000000"/>
                </a:solidFill>
                <a:latin typeface="Times New Roman" pitchFamily="18" charset="0"/>
              </a:rPr>
              <a:t>time!!</a:t>
            </a:r>
            <a:endParaRPr kumimoji="1" lang="en-US" b="1" dirty="0">
              <a:solidFill>
                <a:srgbClr val="000000"/>
              </a:solidFill>
              <a:latin typeface="Arial Unicode MS" pitchFamily="34" charset="-128"/>
            </a:endParaRPr>
          </a:p>
        </p:txBody>
      </p:sp>
      <p:pic>
        <p:nvPicPr>
          <p:cNvPr id="70701" name="Picture 45" descr="fig04_2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91200" y="1066800"/>
            <a:ext cx="2981325" cy="2181225"/>
          </a:xfrm>
          <a:prstGeom prst="rect">
            <a:avLst/>
          </a:prstGeom>
          <a:noFill/>
          <a:effectLst>
            <a:outerShdw dist="107763" dir="2700000" algn="ctr" rotWithShape="0">
              <a:srgbClr val="808080">
                <a:alpha val="50000"/>
              </a:srgbClr>
            </a:outerShdw>
          </a:effectLst>
        </p:spPr>
      </p:pic>
      <p:sp>
        <p:nvSpPr>
          <p:cNvPr id="20" name="Slide Number Placeholder 19"/>
          <p:cNvSpPr>
            <a:spLocks noGrp="1"/>
          </p:cNvSpPr>
          <p:nvPr>
            <p:ph type="sldNum" sz="quarter" idx="12"/>
          </p:nvPr>
        </p:nvSpPr>
        <p:spPr/>
        <p:txBody>
          <a:bodyPr/>
          <a:lstStyle/>
          <a:p>
            <a:fld id="{AAAEE392-C991-4140-957F-11E8D55DC57E}" type="slidenum">
              <a:rPr lang="en-US" smtClean="0"/>
              <a:pPr/>
              <a:t>13</a:t>
            </a:fld>
            <a:endParaRPr lang="en-US"/>
          </a:p>
        </p:txBody>
      </p:sp>
      <p:sp>
        <p:nvSpPr>
          <p:cNvPr id="21" name="Footer Placeholder 20"/>
          <p:cNvSpPr>
            <a:spLocks noGrp="1"/>
          </p:cNvSpPr>
          <p:nvPr>
            <p:ph type="ftr" sz="quarter" idx="11"/>
          </p:nvPr>
        </p:nvSpPr>
        <p:spPr/>
        <p:txBody>
          <a:bodyPr/>
          <a:lstStyle/>
          <a:p>
            <a:r>
              <a:rPr lang="en-US" smtClean="0"/>
              <a:t>Discovering Computers Fundamentals, 2012  Edition Chapter 4</a:t>
            </a:r>
            <a:endParaRPr lang="en-US"/>
          </a:p>
        </p:txBody>
      </p:sp>
      <p:graphicFrame>
        <p:nvGraphicFramePr>
          <p:cNvPr id="22" name="Group 5"/>
          <p:cNvGraphicFramePr>
            <a:graphicFrameLocks/>
          </p:cNvGraphicFramePr>
          <p:nvPr/>
        </p:nvGraphicFramePr>
        <p:xfrm>
          <a:off x="323528" y="4509120"/>
          <a:ext cx="7129463" cy="2060848"/>
        </p:xfrm>
        <a:graphic>
          <a:graphicData uri="http://schemas.openxmlformats.org/drawingml/2006/table">
            <a:tbl>
              <a:tblPr>
                <a:tableStyleId>{35758FB7-9AC5-4552-8A53-C91805E547FA}</a:tableStyleId>
              </a:tblPr>
              <a:tblGrid>
                <a:gridCol w="1782763"/>
                <a:gridCol w="1782762"/>
                <a:gridCol w="3563938"/>
              </a:tblGrid>
              <a:tr h="475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Term</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Abb.</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rPr>
                        <a:t>Speed</a:t>
                      </a:r>
                      <a:endParaRPr kumimoji="0" lang="en-US" sz="18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r>
              <a:tr h="34723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Millisecond</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ms</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One-thousandth of a second</a:t>
                      </a:r>
                      <a:endParaRPr kumimoji="0" lang="en-US" sz="2000" b="0" i="0" u="none" strike="noStrike" cap="none" normalizeH="0" baseline="0" smtClean="0">
                        <a:ln>
                          <a:noFill/>
                        </a:ln>
                        <a:solidFill>
                          <a:schemeClr val="tx1"/>
                        </a:solidFill>
                        <a:effectLst/>
                        <a:latin typeface="Arial" charset="0"/>
                        <a:cs typeface="Arial" charset="0"/>
                      </a:endParaRPr>
                    </a:p>
                  </a:txBody>
                  <a:tcPr anchor="ctr" horzOverflow="overflow"/>
                </a:tc>
              </a:tr>
              <a:tr h="3494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Microsecond</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l-GR" sz="2000" u="none" strike="noStrike" cap="none" normalizeH="0" baseline="0" dirty="0" smtClean="0">
                          <a:ln>
                            <a:noFill/>
                          </a:ln>
                          <a:effectLst/>
                        </a:rPr>
                        <a:t>μ</a:t>
                      </a:r>
                      <a:r>
                        <a:rPr kumimoji="0" lang="en-US" sz="2000" u="none" strike="noStrike" cap="none" normalizeH="0" baseline="0" dirty="0" smtClean="0">
                          <a:ln>
                            <a:noFill/>
                          </a:ln>
                          <a:effectLst/>
                        </a:rPr>
                        <a:t>s</a:t>
                      </a:r>
                      <a:endParaRPr kumimoji="0" lang="el-GR" sz="2000" b="0" i="0" u="none" strike="noStrike" cap="none" normalizeH="0" baseline="0" dirty="0" smtClean="0">
                        <a:ln>
                          <a:noFill/>
                        </a:ln>
                        <a:solidFill>
                          <a:schemeClr val="tx1"/>
                        </a:solidFill>
                        <a:effectLst/>
                        <a:latin typeface="Arial" charset="0"/>
                        <a:cs typeface="Arial"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One-millionth of a second</a:t>
                      </a:r>
                      <a:endParaRPr kumimoji="0" lang="en-US" sz="2000" b="0" i="0" u="none" strike="noStrike" cap="none" normalizeH="0" baseline="0" smtClean="0">
                        <a:ln>
                          <a:noFill/>
                        </a:ln>
                        <a:solidFill>
                          <a:schemeClr val="tx1"/>
                        </a:solidFill>
                        <a:effectLst/>
                        <a:latin typeface="Arial" charset="0"/>
                        <a:cs typeface="Arial" charset="0"/>
                      </a:endParaRPr>
                    </a:p>
                  </a:txBody>
                  <a:tcPr anchor="ctr" horzOverflow="overflow"/>
                </a:tc>
              </a:tr>
              <a:tr h="34798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Nanosecond</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ns</a:t>
                      </a:r>
                      <a:endParaRPr kumimoji="0" lang="en-US" sz="2000" b="0" i="0" u="none" strike="noStrike" cap="none" normalizeH="0" baseline="0" smtClean="0">
                        <a:ln>
                          <a:noFill/>
                        </a:ln>
                        <a:solidFill>
                          <a:schemeClr val="tx1"/>
                        </a:solidFill>
                        <a:effectLst/>
                        <a:latin typeface="Arial" charset="0"/>
                        <a:cs typeface="Arial"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One-billion of a second</a:t>
                      </a:r>
                      <a:endParaRPr kumimoji="0" lang="en-US" sz="2000" b="0" i="0" u="none" strike="noStrike" cap="none" normalizeH="0" baseline="0" smtClean="0">
                        <a:ln>
                          <a:noFill/>
                        </a:ln>
                        <a:solidFill>
                          <a:schemeClr val="tx1"/>
                        </a:solidFill>
                        <a:effectLst/>
                        <a:latin typeface="Arial" charset="0"/>
                        <a:cs typeface="Arial" charset="0"/>
                      </a:endParaRPr>
                    </a:p>
                  </a:txBody>
                  <a:tcPr anchor="ctr" horzOverflow="overflow"/>
                </a:tc>
              </a:tr>
              <a:tr h="34798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smtClean="0">
                          <a:ln>
                            <a:noFill/>
                          </a:ln>
                          <a:effectLst/>
                        </a:rPr>
                        <a:t>Picosecond</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solidFill>
                      <a:schemeClr val="accent2">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ps</a:t>
                      </a:r>
                      <a:endParaRPr kumimoji="0" lang="en-US" sz="2000" b="0" i="0" u="none" strike="noStrike" cap="none" normalizeH="0" baseline="0" smtClean="0">
                        <a:ln>
                          <a:noFill/>
                        </a:ln>
                        <a:solidFill>
                          <a:schemeClr val="tx1"/>
                        </a:solidFill>
                        <a:effectLst/>
                        <a:latin typeface="Arial" charset="0"/>
                        <a:cs typeface="Arial" charset="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One-trillionth of a second</a:t>
                      </a:r>
                      <a:endParaRPr kumimoji="0" lang="en-US" sz="2000" b="0" i="0" u="none" strike="noStrike" cap="none" normalizeH="0" baseline="0" dirty="0" smtClean="0">
                        <a:ln>
                          <a:noFill/>
                        </a:ln>
                        <a:solidFill>
                          <a:schemeClr val="tx1"/>
                        </a:solidFill>
                        <a:effectLst/>
                        <a:latin typeface="Arial" charset="0"/>
                        <a:cs typeface="Arial" charset="0"/>
                      </a:endParaRPr>
                    </a:p>
                  </a:txBody>
                  <a:tcPr anchor="ctr" horzOverflow="overflow"/>
                </a:tc>
              </a:tr>
            </a:tbl>
          </a:graphicData>
        </a:graphic>
      </p:graphicFrame>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wipe(left)">
                                      <p:cBhvr>
                                        <p:cTn id="7" dur="500"/>
                                        <p:tgtEl>
                                          <p:spTgt spid="70659">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2000"/>
                                  </p:stCondLst>
                                  <p:childTnLst>
                                    <p:set>
                                      <p:cBhvr>
                                        <p:cTn id="10" dur="1" fill="hold">
                                          <p:stCondLst>
                                            <p:cond delay="0"/>
                                          </p:stCondLst>
                                        </p:cTn>
                                        <p:tgtEl>
                                          <p:spTgt spid="70682">
                                            <p:txEl>
                                              <p:pRg st="0" end="0"/>
                                            </p:txEl>
                                          </p:spTgt>
                                        </p:tgtEl>
                                        <p:attrNameLst>
                                          <p:attrName>style.visibility</p:attrName>
                                        </p:attrNameLst>
                                      </p:cBhvr>
                                      <p:to>
                                        <p:strVal val="visible"/>
                                      </p:to>
                                    </p:set>
                                    <p:animEffect transition="in" filter="wipe(left)">
                                      <p:cBhvr>
                                        <p:cTn id="11" dur="500"/>
                                        <p:tgtEl>
                                          <p:spTgt spid="70682">
                                            <p:txEl>
                                              <p:pRg st="0" end="0"/>
                                            </p:txEl>
                                          </p:spTgt>
                                        </p:tgtEl>
                                      </p:cBhvr>
                                    </p:animEffect>
                                  </p:childTnLst>
                                </p:cTn>
                              </p:par>
                            </p:childTnLst>
                          </p:cTn>
                        </p:par>
                        <p:par>
                          <p:cTn id="12" fill="hold">
                            <p:stCondLst>
                              <p:cond delay="3000"/>
                            </p:stCondLst>
                            <p:childTnLst>
                              <p:par>
                                <p:cTn id="13" presetID="22" presetClass="entr" presetSubtype="8" fill="hold" grpId="0" nodeType="afterEffect">
                                  <p:stCondLst>
                                    <p:cond delay="4000"/>
                                  </p:stCondLst>
                                  <p:childTnLst>
                                    <p:set>
                                      <p:cBhvr>
                                        <p:cTn id="14" dur="1" fill="hold">
                                          <p:stCondLst>
                                            <p:cond delay="0"/>
                                          </p:stCondLst>
                                        </p:cTn>
                                        <p:tgtEl>
                                          <p:spTgt spid="70683">
                                            <p:txEl>
                                              <p:pRg st="0" end="0"/>
                                            </p:txEl>
                                          </p:spTgt>
                                        </p:tgtEl>
                                        <p:attrNameLst>
                                          <p:attrName>style.visibility</p:attrName>
                                        </p:attrNameLst>
                                      </p:cBhvr>
                                      <p:to>
                                        <p:strVal val="visible"/>
                                      </p:to>
                                    </p:set>
                                    <p:animEffect transition="in" filter="wipe(left)">
                                      <p:cBhvr>
                                        <p:cTn id="15" dur="500"/>
                                        <p:tgtEl>
                                          <p:spTgt spid="70683">
                                            <p:txEl>
                                              <p:pRg st="0" end="0"/>
                                            </p:txEl>
                                          </p:spTgt>
                                        </p:tgtEl>
                                      </p:cBhvr>
                                    </p:animEffect>
                                  </p:childTnLst>
                                </p:cTn>
                              </p:par>
                            </p:childTnLst>
                          </p:cTn>
                        </p:par>
                        <p:par>
                          <p:cTn id="16" fill="hold">
                            <p:stCondLst>
                              <p:cond delay="7500"/>
                            </p:stCondLst>
                            <p:childTnLst>
                              <p:par>
                                <p:cTn id="17" presetID="22" presetClass="entr" presetSubtype="8" fill="hold" grpId="0" nodeType="afterEffect">
                                  <p:stCondLst>
                                    <p:cond delay="4000"/>
                                  </p:stCondLst>
                                  <p:childTnLst>
                                    <p:set>
                                      <p:cBhvr>
                                        <p:cTn id="18" dur="1" fill="hold">
                                          <p:stCondLst>
                                            <p:cond delay="0"/>
                                          </p:stCondLst>
                                        </p:cTn>
                                        <p:tgtEl>
                                          <p:spTgt spid="70684">
                                            <p:txEl>
                                              <p:pRg st="0" end="0"/>
                                            </p:txEl>
                                          </p:spTgt>
                                        </p:tgtEl>
                                        <p:attrNameLst>
                                          <p:attrName>style.visibility</p:attrName>
                                        </p:attrNameLst>
                                      </p:cBhvr>
                                      <p:to>
                                        <p:strVal val="visible"/>
                                      </p:to>
                                    </p:set>
                                    <p:animEffect transition="in" filter="wipe(left)">
                                      <p:cBhvr>
                                        <p:cTn id="19" dur="500"/>
                                        <p:tgtEl>
                                          <p:spTgt spid="70684">
                                            <p:txEl>
                                              <p:pRg st="0" end="0"/>
                                            </p:txEl>
                                          </p:spTgt>
                                        </p:tgtEl>
                                      </p:cBhvr>
                                    </p:animEffect>
                                  </p:childTnLst>
                                </p:cTn>
                              </p:par>
                            </p:childTnLst>
                          </p:cTn>
                        </p:par>
                        <p:par>
                          <p:cTn id="20" fill="hold">
                            <p:stCondLst>
                              <p:cond delay="12000"/>
                            </p:stCondLst>
                            <p:childTnLst>
                              <p:par>
                                <p:cTn id="21" presetID="22" presetClass="entr" presetSubtype="8" fill="hold" grpId="0" nodeType="afterEffect">
                                  <p:stCondLst>
                                    <p:cond delay="4000"/>
                                  </p:stCondLst>
                                  <p:childTnLst>
                                    <p:set>
                                      <p:cBhvr>
                                        <p:cTn id="22" dur="1" fill="hold">
                                          <p:stCondLst>
                                            <p:cond delay="0"/>
                                          </p:stCondLst>
                                        </p:cTn>
                                        <p:tgtEl>
                                          <p:spTgt spid="70684">
                                            <p:txEl>
                                              <p:pRg st="2" end="2"/>
                                            </p:txEl>
                                          </p:spTgt>
                                        </p:tgtEl>
                                        <p:attrNameLst>
                                          <p:attrName>style.visibility</p:attrName>
                                        </p:attrNameLst>
                                      </p:cBhvr>
                                      <p:to>
                                        <p:strVal val="visible"/>
                                      </p:to>
                                    </p:set>
                                    <p:animEffect transition="in" filter="wipe(left)">
                                      <p:cBhvr>
                                        <p:cTn id="23" dur="500"/>
                                        <p:tgtEl>
                                          <p:spTgt spid="70684">
                                            <p:txEl>
                                              <p:pRg st="2" end="2"/>
                                            </p:txEl>
                                          </p:spTgt>
                                        </p:tgtEl>
                                      </p:cBhvr>
                                    </p:animEffect>
                                  </p:childTnLst>
                                </p:cTn>
                              </p:par>
                            </p:childTnLst>
                          </p:cTn>
                        </p:par>
                        <p:par>
                          <p:cTn id="24" fill="hold">
                            <p:stCondLst>
                              <p:cond delay="16500"/>
                            </p:stCondLst>
                            <p:childTnLst>
                              <p:par>
                                <p:cTn id="25" presetID="23" presetClass="entr" presetSubtype="32" fill="hold" nodeType="afterEffect">
                                  <p:stCondLst>
                                    <p:cond delay="2000"/>
                                  </p:stCondLst>
                                  <p:childTnLst>
                                    <p:set>
                                      <p:cBhvr>
                                        <p:cTn id="26" dur="1" fill="hold">
                                          <p:stCondLst>
                                            <p:cond delay="0"/>
                                          </p:stCondLst>
                                        </p:cTn>
                                        <p:tgtEl>
                                          <p:spTgt spid="70701"/>
                                        </p:tgtEl>
                                        <p:attrNameLst>
                                          <p:attrName>style.visibility</p:attrName>
                                        </p:attrNameLst>
                                      </p:cBhvr>
                                      <p:to>
                                        <p:strVal val="visible"/>
                                      </p:to>
                                    </p:set>
                                    <p:anim calcmode="lin" valueType="num">
                                      <p:cBhvr>
                                        <p:cTn id="27" dur="500" fill="hold"/>
                                        <p:tgtEl>
                                          <p:spTgt spid="70701"/>
                                        </p:tgtEl>
                                        <p:attrNameLst>
                                          <p:attrName>ppt_w</p:attrName>
                                        </p:attrNameLst>
                                      </p:cBhvr>
                                      <p:tavLst>
                                        <p:tav tm="0">
                                          <p:val>
                                            <p:strVal val="4*#ppt_w"/>
                                          </p:val>
                                        </p:tav>
                                        <p:tav tm="100000">
                                          <p:val>
                                            <p:strVal val="#ppt_w"/>
                                          </p:val>
                                        </p:tav>
                                      </p:tavLst>
                                    </p:anim>
                                    <p:anim calcmode="lin" valueType="num">
                                      <p:cBhvr>
                                        <p:cTn id="28" dur="500" fill="hold"/>
                                        <p:tgtEl>
                                          <p:spTgt spid="70701"/>
                                        </p:tgtEl>
                                        <p:attrNameLst>
                                          <p:attrName>ppt_h</p:attrName>
                                        </p:attrNameLst>
                                      </p:cBhvr>
                                      <p:tavLst>
                                        <p:tav tm="0">
                                          <p:val>
                                            <p:strVal val="4*#ppt_h"/>
                                          </p:val>
                                        </p:tav>
                                        <p:tav tm="100000">
                                          <p:val>
                                            <p:strVal val="#ppt_h"/>
                                          </p:val>
                                        </p:tav>
                                      </p:tavLst>
                                    </p:anim>
                                  </p:childTnLst>
                                </p:cTn>
                              </p:par>
                            </p:childTnLst>
                          </p:cTn>
                        </p:par>
                        <p:par>
                          <p:cTn id="29" fill="hold">
                            <p:stCondLst>
                              <p:cond delay="19000"/>
                            </p:stCondLst>
                            <p:childTnLst>
                              <p:par>
                                <p:cTn id="30" presetID="1" presetClass="entr" presetSubtype="0" fill="hold" nodeType="afterEffect">
                                  <p:stCondLst>
                                    <p:cond delay="0"/>
                                  </p:stCondLst>
                                  <p:childTnLst>
                                    <p:set>
                                      <p:cBhvr>
                                        <p:cTn id="31"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bldLvl="5" autoUpdateAnimBg="0" advAuto="0"/>
      <p:bldP spid="70682" grpId="0" build="p" bldLvl="5" autoUpdateAnimBg="0" advAuto="2000"/>
      <p:bldP spid="70683" grpId="0" build="p" bldLvl="5" autoUpdateAnimBg="0" advAuto="4000"/>
      <p:bldP spid="70684" grpId="0" build="p" bldLvl="5" autoUpdateAnimBg="0" advAuto="400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System Unit – Adapter Cards</a:t>
            </a:r>
            <a:endParaRPr lang="en-US" dirty="0"/>
          </a:p>
        </p:txBody>
      </p:sp>
      <p:sp>
        <p:nvSpPr>
          <p:cNvPr id="3" name="Content Placeholder 2"/>
          <p:cNvSpPr>
            <a:spLocks noGrp="1"/>
          </p:cNvSpPr>
          <p:nvPr>
            <p:ph idx="1"/>
          </p:nvPr>
        </p:nvSpPr>
        <p:spPr/>
        <p:txBody>
          <a:bodyPr/>
          <a:lstStyle/>
          <a:p>
            <a:r>
              <a:rPr lang="en-US" dirty="0" smtClean="0"/>
              <a:t>The inside of the system unit on a desktop personal computer includes:</a:t>
            </a:r>
            <a:endParaRPr lang="en-US" dirty="0"/>
          </a:p>
        </p:txBody>
      </p:sp>
      <p:sp>
        <p:nvSpPr>
          <p:cNvPr id="4" name="Footer Placeholder 3"/>
          <p:cNvSpPr>
            <a:spLocks noGrp="1"/>
          </p:cNvSpPr>
          <p:nvPr>
            <p:ph type="ftr" sz="quarter" idx="11"/>
          </p:nvPr>
        </p:nvSpPr>
        <p:spPr/>
        <p:txBody>
          <a:bodyPr/>
          <a:lstStyle/>
          <a:p>
            <a:r>
              <a:rPr lang="en-US" smtClean="0"/>
              <a:t>Discovering Computers Fundamentals, 2012  Edition Chapter 4</a:t>
            </a:r>
            <a:endParaRPr lang="en-US" dirty="0"/>
          </a:p>
        </p:txBody>
      </p:sp>
      <p:sp>
        <p:nvSpPr>
          <p:cNvPr id="5" name="Slide Number Placeholder 4"/>
          <p:cNvSpPr>
            <a:spLocks noGrp="1"/>
          </p:cNvSpPr>
          <p:nvPr>
            <p:ph type="sldNum" sz="quarter" idx="12"/>
          </p:nvPr>
        </p:nvSpPr>
        <p:spPr/>
        <p:txBody>
          <a:bodyPr/>
          <a:lstStyle/>
          <a:p>
            <a:fld id="{E1920792-1FFE-4123-96E7-9B6DC9FF0B06}" type="slidenum">
              <a:rPr lang="en-US" smtClean="0"/>
              <a:pPr/>
              <a:t>14</a:t>
            </a:fld>
            <a:endParaRPr lang="en-US"/>
          </a:p>
        </p:txBody>
      </p:sp>
      <p:sp>
        <p:nvSpPr>
          <p:cNvPr id="6" name="Text Placeholder 5"/>
          <p:cNvSpPr>
            <a:spLocks noGrp="1"/>
          </p:cNvSpPr>
          <p:nvPr>
            <p:ph type="body" sz="quarter" idx="13"/>
          </p:nvPr>
        </p:nvSpPr>
        <p:spPr/>
        <p:txBody>
          <a:bodyPr>
            <a:normAutofit lnSpcReduction="10000"/>
          </a:bodyPr>
          <a:lstStyle/>
          <a:p>
            <a:r>
              <a:rPr lang="en-US" dirty="0" smtClean="0"/>
              <a:t>Page 211 </a:t>
            </a:r>
          </a:p>
          <a:p>
            <a:r>
              <a:rPr lang="en-US" dirty="0" smtClean="0"/>
              <a:t>Figure 4-2</a:t>
            </a:r>
            <a:endParaRPr lang="en-US" dirty="0"/>
          </a:p>
        </p:txBody>
      </p:sp>
      <p:graphicFrame>
        <p:nvGraphicFramePr>
          <p:cNvPr id="7" name="Diagram 6"/>
          <p:cNvGraphicFramePr/>
          <p:nvPr/>
        </p:nvGraphicFramePr>
        <p:xfrm>
          <a:off x="457200" y="2743200"/>
          <a:ext cx="22098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71800" y="2743200"/>
            <a:ext cx="5488264" cy="35052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9" presetClass="entr" presetSubtype="0" fill="hold" grpId="0" nodeType="afterEffect">
                                  <p:stCondLst>
                                    <p:cond delay="2000"/>
                                  </p:stCondLst>
                                  <p:childTnLst>
                                    <p:set>
                                      <p:cBhvr>
                                        <p:cTn id="10" dur="1" fill="hold">
                                          <p:stCondLst>
                                            <p:cond delay="0"/>
                                          </p:stCondLst>
                                        </p:cTn>
                                        <p:tgtEl>
                                          <p:spTgt spid="7">
                                            <p:graphicEl>
                                              <a:dgm id="{D7CA8E8D-370D-4FAE-BA32-0784A6021007}"/>
                                            </p:graphicEl>
                                          </p:spTgt>
                                        </p:tgtEl>
                                        <p:attrNameLst>
                                          <p:attrName>style.visibility</p:attrName>
                                        </p:attrNameLst>
                                      </p:cBhvr>
                                      <p:to>
                                        <p:strVal val="visible"/>
                                      </p:to>
                                    </p:set>
                                    <p:animEffect transition="in" filter="dissolve">
                                      <p:cBhvr>
                                        <p:cTn id="11" dur="500"/>
                                        <p:tgtEl>
                                          <p:spTgt spid="7">
                                            <p:graphicEl>
                                              <a:dgm id="{D7CA8E8D-370D-4FAE-BA32-0784A6021007}"/>
                                            </p:graphicEl>
                                          </p:spTgt>
                                        </p:tgtEl>
                                      </p:cBhvr>
                                    </p:animEffect>
                                  </p:childTnLst>
                                </p:cTn>
                              </p:par>
                            </p:childTnLst>
                          </p:cTn>
                        </p:par>
                        <p:par>
                          <p:cTn id="12" fill="hold">
                            <p:stCondLst>
                              <p:cond delay="5000"/>
                            </p:stCondLst>
                            <p:childTnLst>
                              <p:par>
                                <p:cTn id="13" presetID="9" presetClass="entr" presetSubtype="0" fill="hold" grpId="0" nodeType="afterEffect">
                                  <p:stCondLst>
                                    <p:cond delay="2000"/>
                                  </p:stCondLst>
                                  <p:childTnLst>
                                    <p:set>
                                      <p:cBhvr>
                                        <p:cTn id="14" dur="1" fill="hold">
                                          <p:stCondLst>
                                            <p:cond delay="0"/>
                                          </p:stCondLst>
                                        </p:cTn>
                                        <p:tgtEl>
                                          <p:spTgt spid="7">
                                            <p:graphicEl>
                                              <a:dgm id="{493BBAB9-6DFF-4C5A-B244-118D186CB280}"/>
                                            </p:graphicEl>
                                          </p:spTgt>
                                        </p:tgtEl>
                                        <p:attrNameLst>
                                          <p:attrName>style.visibility</p:attrName>
                                        </p:attrNameLst>
                                      </p:cBhvr>
                                      <p:to>
                                        <p:strVal val="visible"/>
                                      </p:to>
                                    </p:set>
                                    <p:animEffect transition="in" filter="dissolve">
                                      <p:cBhvr>
                                        <p:cTn id="15" dur="500"/>
                                        <p:tgtEl>
                                          <p:spTgt spid="7">
                                            <p:graphicEl>
                                              <a:dgm id="{493BBAB9-6DFF-4C5A-B244-118D186CB280}"/>
                                            </p:graphicEl>
                                          </p:spTgt>
                                        </p:tgtEl>
                                      </p:cBhvr>
                                    </p:animEffect>
                                  </p:childTnLst>
                                </p:cTn>
                              </p:par>
                            </p:childTnLst>
                          </p:cTn>
                        </p:par>
                        <p:par>
                          <p:cTn id="16" fill="hold">
                            <p:stCondLst>
                              <p:cond delay="7500"/>
                            </p:stCondLst>
                            <p:childTnLst>
                              <p:par>
                                <p:cTn id="17" presetID="9" presetClass="entr" presetSubtype="0" fill="hold" grpId="0" nodeType="afterEffect">
                                  <p:stCondLst>
                                    <p:cond delay="2000"/>
                                  </p:stCondLst>
                                  <p:childTnLst>
                                    <p:set>
                                      <p:cBhvr>
                                        <p:cTn id="18" dur="1" fill="hold">
                                          <p:stCondLst>
                                            <p:cond delay="0"/>
                                          </p:stCondLst>
                                        </p:cTn>
                                        <p:tgtEl>
                                          <p:spTgt spid="7">
                                            <p:graphicEl>
                                              <a:dgm id="{895FDAB9-57AA-4BA9-91A8-211218E5F072}"/>
                                            </p:graphicEl>
                                          </p:spTgt>
                                        </p:tgtEl>
                                        <p:attrNameLst>
                                          <p:attrName>style.visibility</p:attrName>
                                        </p:attrNameLst>
                                      </p:cBhvr>
                                      <p:to>
                                        <p:strVal val="visible"/>
                                      </p:to>
                                    </p:set>
                                    <p:animEffect transition="in" filter="dissolve">
                                      <p:cBhvr>
                                        <p:cTn id="19" dur="500"/>
                                        <p:tgtEl>
                                          <p:spTgt spid="7">
                                            <p:graphicEl>
                                              <a:dgm id="{895FDAB9-57AA-4BA9-91A8-211218E5F072}"/>
                                            </p:graphicEl>
                                          </p:spTgt>
                                        </p:tgtEl>
                                      </p:cBhvr>
                                    </p:animEffect>
                                  </p:childTnLst>
                                </p:cTn>
                              </p:par>
                            </p:childTnLst>
                          </p:cTn>
                        </p:par>
                        <p:par>
                          <p:cTn id="20" fill="hold">
                            <p:stCondLst>
                              <p:cond delay="10000"/>
                            </p:stCondLst>
                            <p:childTnLst>
                              <p:par>
                                <p:cTn id="21" presetID="9" presetClass="entr" presetSubtype="0" fill="hold" grpId="0" nodeType="afterEffect">
                                  <p:stCondLst>
                                    <p:cond delay="2000"/>
                                  </p:stCondLst>
                                  <p:childTnLst>
                                    <p:set>
                                      <p:cBhvr>
                                        <p:cTn id="22" dur="1" fill="hold">
                                          <p:stCondLst>
                                            <p:cond delay="0"/>
                                          </p:stCondLst>
                                        </p:cTn>
                                        <p:tgtEl>
                                          <p:spTgt spid="7">
                                            <p:graphicEl>
                                              <a:dgm id="{4763E757-6139-46D9-8322-6395299C5CD0}"/>
                                            </p:graphicEl>
                                          </p:spTgt>
                                        </p:tgtEl>
                                        <p:attrNameLst>
                                          <p:attrName>style.visibility</p:attrName>
                                        </p:attrNameLst>
                                      </p:cBhvr>
                                      <p:to>
                                        <p:strVal val="visible"/>
                                      </p:to>
                                    </p:set>
                                    <p:animEffect transition="in" filter="dissolve">
                                      <p:cBhvr>
                                        <p:cTn id="23" dur="500"/>
                                        <p:tgtEl>
                                          <p:spTgt spid="7">
                                            <p:graphicEl>
                                              <a:dgm id="{4763E757-6139-46D9-8322-6395299C5CD0}"/>
                                            </p:graphicEl>
                                          </p:spTgt>
                                        </p:tgtEl>
                                      </p:cBhvr>
                                    </p:animEffect>
                                  </p:childTnLst>
                                </p:cTn>
                              </p:par>
                            </p:childTnLst>
                          </p:cTn>
                        </p:par>
                        <p:par>
                          <p:cTn id="24" fill="hold">
                            <p:stCondLst>
                              <p:cond delay="12500"/>
                            </p:stCondLst>
                            <p:childTnLst>
                              <p:par>
                                <p:cTn id="25" presetID="9" presetClass="entr" presetSubtype="0" fill="hold" grpId="0" nodeType="afterEffect">
                                  <p:stCondLst>
                                    <p:cond delay="2000"/>
                                  </p:stCondLst>
                                  <p:childTnLst>
                                    <p:set>
                                      <p:cBhvr>
                                        <p:cTn id="26" dur="1" fill="hold">
                                          <p:stCondLst>
                                            <p:cond delay="0"/>
                                          </p:stCondLst>
                                        </p:cTn>
                                        <p:tgtEl>
                                          <p:spTgt spid="7">
                                            <p:graphicEl>
                                              <a:dgm id="{E453C0A0-81B4-4173-BE08-655F2581B378}"/>
                                            </p:graphicEl>
                                          </p:spTgt>
                                        </p:tgtEl>
                                        <p:attrNameLst>
                                          <p:attrName>style.visibility</p:attrName>
                                        </p:attrNameLst>
                                      </p:cBhvr>
                                      <p:to>
                                        <p:strVal val="visible"/>
                                      </p:to>
                                    </p:set>
                                    <p:animEffect transition="in" filter="dissolve">
                                      <p:cBhvr>
                                        <p:cTn id="27" dur="500"/>
                                        <p:tgtEl>
                                          <p:spTgt spid="7">
                                            <p:graphicEl>
                                              <a:dgm id="{E453C0A0-81B4-4173-BE08-655F2581B378}"/>
                                            </p:graphicEl>
                                          </p:spTgt>
                                        </p:tgtEl>
                                      </p:cBhvr>
                                    </p:animEffect>
                                  </p:childTnLst>
                                </p:cTn>
                              </p:par>
                            </p:childTnLst>
                          </p:cTn>
                        </p:par>
                        <p:par>
                          <p:cTn id="28" fill="hold">
                            <p:stCondLst>
                              <p:cond delay="15000"/>
                            </p:stCondLst>
                            <p:childTnLst>
                              <p:par>
                                <p:cTn id="29" presetID="9" presetClass="entr" presetSubtype="0" fill="hold" grpId="0" nodeType="afterEffect">
                                  <p:stCondLst>
                                    <p:cond delay="2000"/>
                                  </p:stCondLst>
                                  <p:childTnLst>
                                    <p:set>
                                      <p:cBhvr>
                                        <p:cTn id="30" dur="1" fill="hold">
                                          <p:stCondLst>
                                            <p:cond delay="0"/>
                                          </p:stCondLst>
                                        </p:cTn>
                                        <p:tgtEl>
                                          <p:spTgt spid="7">
                                            <p:graphicEl>
                                              <a:dgm id="{6C016112-B2D0-4C80-A90F-CE8F0A28E552}"/>
                                            </p:graphicEl>
                                          </p:spTgt>
                                        </p:tgtEl>
                                        <p:attrNameLst>
                                          <p:attrName>style.visibility</p:attrName>
                                        </p:attrNameLst>
                                      </p:cBhvr>
                                      <p:to>
                                        <p:strVal val="visible"/>
                                      </p:to>
                                    </p:set>
                                    <p:animEffect transition="in" filter="dissolve">
                                      <p:cBhvr>
                                        <p:cTn id="31" dur="500"/>
                                        <p:tgtEl>
                                          <p:spTgt spid="7">
                                            <p:graphicEl>
                                              <a:dgm id="{6C016112-B2D0-4C80-A90F-CE8F0A28E552}"/>
                                            </p:graphicEl>
                                          </p:spTgt>
                                        </p:tgtEl>
                                      </p:cBhvr>
                                    </p:animEffect>
                                  </p:childTnLst>
                                </p:cTn>
                              </p:par>
                            </p:childTnLst>
                          </p:cTn>
                        </p:par>
                        <p:par>
                          <p:cTn id="32" fill="hold">
                            <p:stCondLst>
                              <p:cond delay="17500"/>
                            </p:stCondLst>
                            <p:childTnLst>
                              <p:par>
                                <p:cTn id="33" presetID="9" presetClass="entr" presetSubtype="0" fill="hold" nodeType="afterEffect">
                                  <p:stCondLst>
                                    <p:cond delay="200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7"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mtClean="0">
                <a:cs typeface="Arial" charset="0"/>
              </a:rPr>
              <a:t>Expansion Slots and Adapter Cards</a:t>
            </a:r>
          </a:p>
        </p:txBody>
      </p:sp>
      <p:sp>
        <p:nvSpPr>
          <p:cNvPr id="3" name="Content Placeholder 2"/>
          <p:cNvSpPr>
            <a:spLocks noGrp="1"/>
          </p:cNvSpPr>
          <p:nvPr>
            <p:ph sz="half" idx="1"/>
          </p:nvPr>
        </p:nvSpPr>
        <p:spPr>
          <a:xfrm>
            <a:off x="251520" y="1412777"/>
            <a:ext cx="7920880" cy="1800200"/>
          </a:xfrm>
        </p:spPr>
        <p:txBody>
          <a:bodyPr/>
          <a:lstStyle/>
          <a:p>
            <a:r>
              <a:rPr lang="en-US" sz="2000" dirty="0" smtClean="0"/>
              <a:t>An </a:t>
            </a:r>
            <a:r>
              <a:rPr lang="en-US" sz="2000" b="1" dirty="0" smtClean="0">
                <a:solidFill>
                  <a:srgbClr val="A52439"/>
                </a:solidFill>
              </a:rPr>
              <a:t>expansion slot</a:t>
            </a:r>
            <a:r>
              <a:rPr lang="en-US" sz="2000" dirty="0" smtClean="0">
                <a:solidFill>
                  <a:srgbClr val="A52439"/>
                </a:solidFill>
              </a:rPr>
              <a:t> </a:t>
            </a:r>
            <a:r>
              <a:rPr lang="en-US" sz="2000" dirty="0" smtClean="0"/>
              <a:t>is a socket on the motherboard that can hold an adapter card</a:t>
            </a:r>
          </a:p>
          <a:p>
            <a:r>
              <a:rPr lang="en-US" sz="2000" dirty="0" smtClean="0"/>
              <a:t>An </a:t>
            </a:r>
            <a:r>
              <a:rPr lang="en-US" sz="2000" b="1" dirty="0" smtClean="0">
                <a:solidFill>
                  <a:srgbClr val="A52439"/>
                </a:solidFill>
              </a:rPr>
              <a:t>adapter card</a:t>
            </a:r>
            <a:r>
              <a:rPr lang="en-US" sz="2000" dirty="0" smtClean="0">
                <a:solidFill>
                  <a:srgbClr val="A52439"/>
                </a:solidFill>
              </a:rPr>
              <a:t> </a:t>
            </a:r>
            <a:r>
              <a:rPr lang="en-US" sz="2000" dirty="0" smtClean="0"/>
              <a:t>enhances functions of a component of the system unit and/or provides connections to </a:t>
            </a:r>
            <a:r>
              <a:rPr lang="en-US" sz="2000" b="1" dirty="0" smtClean="0">
                <a:solidFill>
                  <a:srgbClr val="A52439"/>
                </a:solidFill>
              </a:rPr>
              <a:t>peripherals</a:t>
            </a:r>
          </a:p>
          <a:p>
            <a:pPr lvl="1"/>
            <a:r>
              <a:rPr lang="en-US" sz="1800" b="1" dirty="0" smtClean="0">
                <a:solidFill>
                  <a:srgbClr val="A52439"/>
                </a:solidFill>
              </a:rPr>
              <a:t>Sound card </a:t>
            </a:r>
            <a:r>
              <a:rPr lang="en-US" sz="1800" dirty="0" smtClean="0"/>
              <a:t>and</a:t>
            </a:r>
            <a:r>
              <a:rPr lang="en-US" sz="1800" dirty="0" smtClean="0">
                <a:solidFill>
                  <a:srgbClr val="A52439"/>
                </a:solidFill>
              </a:rPr>
              <a:t> </a:t>
            </a:r>
            <a:r>
              <a:rPr lang="en-US" sz="1800" b="1" dirty="0" smtClean="0">
                <a:solidFill>
                  <a:srgbClr val="A52439"/>
                </a:solidFill>
              </a:rPr>
              <a:t>video card</a:t>
            </a:r>
          </a:p>
        </p:txBody>
      </p:sp>
      <p:sp>
        <p:nvSpPr>
          <p:cNvPr id="37893" name="Footer Placeholder 3"/>
          <p:cNvSpPr>
            <a:spLocks noGrp="1"/>
          </p:cNvSpPr>
          <p:nvPr>
            <p:ph type="ftr" sz="quarter" idx="1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Discovering Computers Fundamentals, 2012  Edition Chapter 4</a:t>
            </a:r>
            <a:endParaRPr lang="en-US"/>
          </a:p>
        </p:txBody>
      </p:sp>
      <p:sp>
        <p:nvSpPr>
          <p:cNvPr id="37894" name="Slide Number Placeholder 4"/>
          <p:cNvSpPr>
            <a:spLocks noGrp="1"/>
          </p:cNvSpPr>
          <p:nvPr>
            <p:ph type="sldNum" sz="quarter" idx="1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DC3F1B-220C-4A33-9FC5-9116DE308186}" type="slidenum">
              <a:rPr lang="en-US"/>
              <a:pPr fontAlgn="base">
                <a:spcBef>
                  <a:spcPct val="0"/>
                </a:spcBef>
                <a:spcAft>
                  <a:spcPct val="0"/>
                </a:spcAft>
              </a:pPr>
              <a:t>15</a:t>
            </a:fld>
            <a:endParaRPr lang="en-US"/>
          </a:p>
        </p:txBody>
      </p:sp>
      <p:sp>
        <p:nvSpPr>
          <p:cNvPr id="6" name="Text Placeholder 5"/>
          <p:cNvSpPr>
            <a:spLocks noGrp="1"/>
          </p:cNvSpPr>
          <p:nvPr>
            <p:ph type="body" sz="quarter" idx="13"/>
          </p:nvPr>
        </p:nvSpPr>
        <p:spPr/>
        <p:txBody>
          <a:bodyPr rtlCol="0">
            <a:normAutofit lnSpcReduction="10000"/>
          </a:bodyPr>
          <a:lstStyle/>
          <a:p>
            <a:pPr fontAlgn="auto">
              <a:spcAft>
                <a:spcPts val="0"/>
              </a:spcAft>
              <a:buFont typeface="Arial" pitchFamily="34" charset="0"/>
              <a:buNone/>
              <a:defRPr/>
            </a:pPr>
            <a:r>
              <a:rPr lang="en-US" dirty="0" smtClean="0"/>
              <a:t>Page 169 </a:t>
            </a:r>
          </a:p>
          <a:p>
            <a:pPr fontAlgn="auto">
              <a:spcAft>
                <a:spcPts val="0"/>
              </a:spcAft>
              <a:buFont typeface="Arial" pitchFamily="34" charset="0"/>
              <a:buNone/>
              <a:defRPr/>
            </a:pPr>
            <a:r>
              <a:rPr lang="en-US" dirty="0" smtClean="0"/>
              <a:t>Figure 4-17</a:t>
            </a:r>
            <a:endParaRPr lang="en-US" dirty="0"/>
          </a:p>
        </p:txBody>
      </p:sp>
      <p:grpSp>
        <p:nvGrpSpPr>
          <p:cNvPr id="2" name="Group 8"/>
          <p:cNvGrpSpPr>
            <a:grpSpLocks/>
          </p:cNvGrpSpPr>
          <p:nvPr/>
        </p:nvGrpSpPr>
        <p:grpSpPr bwMode="auto">
          <a:xfrm>
            <a:off x="228600" y="5562600"/>
            <a:ext cx="2438400" cy="854075"/>
            <a:chOff x="228600" y="5562600"/>
            <a:chExt cx="2438400" cy="854080"/>
          </a:xfrm>
        </p:grpSpPr>
        <p:pic>
          <p:nvPicPr>
            <p:cNvPr id="10" name="Picture 2" descr="C:\Users\steven\AppData\Local\Microsoft\Windows\Temporary Internet Files\Content.IE5\E6JW1XW7\MCj03252140000[1].wmf">
              <a:hlinkClick r:id="rId3"/>
            </p:cNvPr>
            <p:cNvPicPr>
              <a:picLocks noChangeAspect="1" noChangeArrowheads="1"/>
            </p:cNvPicPr>
            <p:nvPr/>
          </p:nvPicPr>
          <p:blipFill>
            <a:blip r:embed="rId4" cstate="print">
              <a:duotone>
                <a:prstClr val="black"/>
                <a:srgbClr val="A52439">
                  <a:tint val="45000"/>
                  <a:satMod val="400000"/>
                </a:srgbClr>
              </a:duotone>
            </a:blip>
            <a:srcRect/>
            <a:stretch>
              <a:fillRect/>
            </a:stretch>
          </p:blipFill>
          <p:spPr bwMode="auto">
            <a:xfrm>
              <a:off x="228600" y="5715000"/>
              <a:ext cx="685800" cy="572076"/>
            </a:xfrm>
            <a:prstGeom prst="rect">
              <a:avLst/>
            </a:prstGeom>
            <a:noFill/>
          </p:spPr>
        </p:pic>
        <p:sp>
          <p:nvSpPr>
            <p:cNvPr id="37898" name="Rectangle 10"/>
            <p:cNvSpPr>
              <a:spLocks noChangeArrowheads="1"/>
            </p:cNvSpPr>
            <p:nvPr/>
          </p:nvSpPr>
          <p:spPr bwMode="auto">
            <a:xfrm>
              <a:off x="914400" y="5562600"/>
              <a:ext cx="1752600" cy="854080"/>
            </a:xfrm>
            <a:prstGeom prst="rect">
              <a:avLst/>
            </a:prstGeom>
            <a:noFill/>
            <a:ln w="9525">
              <a:noFill/>
              <a:miter lim="800000"/>
              <a:headEnd/>
              <a:tailEnd/>
            </a:ln>
          </p:spPr>
          <p:txBody>
            <a:bodyPr>
              <a:spAutoFit/>
            </a:bodyPr>
            <a:lstStyle/>
            <a:p>
              <a:pPr>
                <a:lnSpc>
                  <a:spcPct val="90000"/>
                </a:lnSpc>
                <a:buClr>
                  <a:schemeClr val="accent1"/>
                </a:buClr>
                <a:buSzPct val="75000"/>
                <a:buFont typeface="Wingdings" pitchFamily="2" charset="2"/>
                <a:buNone/>
              </a:pPr>
              <a:r>
                <a:rPr kumimoji="1" lang="en-US" sz="1100">
                  <a:latin typeface="Arial Narrow" pitchFamily="34" charset="0"/>
                </a:rPr>
                <a:t>Click to view Web Link,</a:t>
              </a:r>
              <a:br>
                <a:rPr kumimoji="1" lang="en-US" sz="1100">
                  <a:latin typeface="Arial Narrow" pitchFamily="34" charset="0"/>
                </a:rPr>
              </a:br>
              <a:r>
                <a:rPr kumimoji="1" lang="en-US" sz="1100">
                  <a:latin typeface="Arial Narrow" pitchFamily="34" charset="0"/>
                </a:rPr>
                <a:t>click Chapter 4, Click Web </a:t>
              </a:r>
              <a:br>
                <a:rPr kumimoji="1" lang="en-US" sz="1100">
                  <a:latin typeface="Arial Narrow" pitchFamily="34" charset="0"/>
                </a:rPr>
              </a:br>
              <a:r>
                <a:rPr kumimoji="1" lang="en-US" sz="1100">
                  <a:latin typeface="Arial Narrow" pitchFamily="34" charset="0"/>
                </a:rPr>
                <a:t>Link from left navigation, </a:t>
              </a:r>
            </a:p>
            <a:p>
              <a:pPr>
                <a:lnSpc>
                  <a:spcPct val="90000"/>
                </a:lnSpc>
                <a:buClr>
                  <a:schemeClr val="accent1"/>
                </a:buClr>
                <a:buSzPct val="75000"/>
                <a:buFont typeface="Wingdings" pitchFamily="2" charset="2"/>
                <a:buNone/>
              </a:pPr>
              <a:r>
                <a:rPr kumimoji="1" lang="en-US" sz="1100">
                  <a:latin typeface="Arial Narrow" pitchFamily="34" charset="0"/>
                </a:rPr>
                <a:t>then click Video Cards</a:t>
              </a:r>
              <a:br>
                <a:rPr kumimoji="1" lang="en-US" sz="1100">
                  <a:latin typeface="Arial Narrow" pitchFamily="34" charset="0"/>
                </a:rPr>
              </a:br>
              <a:r>
                <a:rPr kumimoji="1" lang="en-US" sz="1100">
                  <a:latin typeface="Arial Narrow" pitchFamily="34" charset="0"/>
                </a:rPr>
                <a:t>below Chapter 4</a:t>
              </a:r>
              <a:endParaRPr lang="en-US" sz="1100">
                <a:latin typeface="Calibri" pitchFamily="34" charset="0"/>
              </a:endParaRPr>
            </a:p>
          </p:txBody>
        </p:sp>
      </p:grpSp>
      <p:graphicFrame>
        <p:nvGraphicFramePr>
          <p:cNvPr id="12" name="Group 5"/>
          <p:cNvGraphicFramePr>
            <a:graphicFrameLocks/>
          </p:cNvGraphicFramePr>
          <p:nvPr/>
        </p:nvGraphicFramePr>
        <p:xfrm>
          <a:off x="755576" y="3140968"/>
          <a:ext cx="6984776" cy="2987040"/>
        </p:xfrm>
        <a:graphic>
          <a:graphicData uri="http://schemas.openxmlformats.org/drawingml/2006/table">
            <a:tbl>
              <a:tblPr>
                <a:tableStyleId>{35758FB7-9AC5-4552-8A53-C91805E547FA}</a:tableStyleId>
              </a:tblPr>
              <a:tblGrid>
                <a:gridCol w="1888040"/>
                <a:gridCol w="5096736"/>
              </a:tblGrid>
              <a:tr h="3389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Adapter Card</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Purpose</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r>
              <a:tr h="5996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Graphics accelerator</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Increases the speed at which graphics are displayed</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tc>
              </a:tr>
              <a:tr h="5996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Modem</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Connect other computers through telephone or cable TV line</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tc>
              </a:tr>
              <a:tr h="3389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Network</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Connects other computers and peripherals</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tc>
              </a:tr>
              <a:tr h="3389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Sound</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Connects speakers or microphone</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tc>
              </a:tr>
              <a:tr h="3389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Video</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solidFill>
                      <a:schemeClr val="bg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Connects a monitor</a:t>
                      </a:r>
                      <a:endParaRPr kumimoji="0" lang="en-US" sz="2000" b="0" i="0" u="none" strike="noStrike" cap="none" normalizeH="0" baseline="0" dirty="0" smtClean="0">
                        <a:ln>
                          <a:noFill/>
                        </a:ln>
                        <a:solidFill>
                          <a:schemeClr val="bg2"/>
                        </a:solidFill>
                        <a:effectLst/>
                        <a:latin typeface="Tw Cen MT Condensed" pitchFamily="34" charset="0"/>
                        <a:cs typeface="Arial" charset="0"/>
                      </a:endParaRPr>
                    </a:p>
                  </a:txBody>
                  <a:tcPr horzOverflow="overflow"/>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2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5000"/>
                            </p:stCondLst>
                            <p:childTnLst>
                              <p:par>
                                <p:cTn id="13" presetID="22" presetClass="entr" presetSubtype="8" fill="hold" grpId="0" nodeType="afterEffect">
                                  <p:stCondLst>
                                    <p:cond delay="2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7500"/>
                            </p:stCondLst>
                            <p:childTnLst>
                              <p:par>
                                <p:cTn id="17" presetID="1" presetClass="entr" presetSubtype="0" fill="hold" nodeType="afterEffect">
                                  <p:stCondLst>
                                    <p:cond delay="200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cs typeface="Arial" charset="0"/>
              </a:rPr>
              <a:t>Expansion Slots and Adapter Cards</a:t>
            </a:r>
          </a:p>
        </p:txBody>
      </p:sp>
      <p:sp>
        <p:nvSpPr>
          <p:cNvPr id="3" name="Content Placeholder 2"/>
          <p:cNvSpPr>
            <a:spLocks noGrp="1"/>
          </p:cNvSpPr>
          <p:nvPr>
            <p:ph idx="1"/>
          </p:nvPr>
        </p:nvSpPr>
        <p:spPr/>
        <p:txBody>
          <a:bodyPr/>
          <a:lstStyle/>
          <a:p>
            <a:r>
              <a:rPr lang="en-US" smtClean="0"/>
              <a:t>Removable flash memory includes:</a:t>
            </a:r>
          </a:p>
          <a:p>
            <a:pPr lvl="1"/>
            <a:r>
              <a:rPr lang="en-US" b="1" smtClean="0">
                <a:solidFill>
                  <a:srgbClr val="A52439"/>
                </a:solidFill>
              </a:rPr>
              <a:t>Memory cards</a:t>
            </a:r>
            <a:r>
              <a:rPr lang="en-US" smtClean="0"/>
              <a:t>, </a:t>
            </a:r>
            <a:r>
              <a:rPr lang="en-US" b="1" smtClean="0">
                <a:solidFill>
                  <a:srgbClr val="A52439"/>
                </a:solidFill>
              </a:rPr>
              <a:t>USB flash drives</a:t>
            </a:r>
            <a:r>
              <a:rPr lang="en-US" smtClean="0"/>
              <a:t>, and </a:t>
            </a:r>
            <a:r>
              <a:rPr lang="en-US" b="1" smtClean="0">
                <a:solidFill>
                  <a:srgbClr val="A52439"/>
                </a:solidFill>
              </a:rPr>
              <a:t>PC Cards</a:t>
            </a:r>
            <a:r>
              <a:rPr lang="en-US" smtClean="0"/>
              <a:t>/</a:t>
            </a:r>
            <a:r>
              <a:rPr lang="en-US" b="1" smtClean="0">
                <a:solidFill>
                  <a:srgbClr val="A52439"/>
                </a:solidFill>
              </a:rPr>
              <a:t>ExpressCard modules</a:t>
            </a:r>
          </a:p>
        </p:txBody>
      </p:sp>
      <p:sp>
        <p:nvSpPr>
          <p:cNvPr id="38916" name="Footer Placeholder 3"/>
          <p:cNvSpPr>
            <a:spLocks noGrp="1"/>
          </p:cNvSpPr>
          <p:nvPr>
            <p:ph type="ftr" sz="quarter" idx="1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Discovering Computers Fundamentals, 2012  Edition Chapter 4</a:t>
            </a:r>
            <a:endParaRPr lang="en-US"/>
          </a:p>
        </p:txBody>
      </p:sp>
      <p:sp>
        <p:nvSpPr>
          <p:cNvPr id="38917" name="Slide Number Placeholder 4"/>
          <p:cNvSpPr>
            <a:spLocks noGrp="1"/>
          </p:cNvSpPr>
          <p:nvPr>
            <p:ph type="sldNum" sz="quarter" idx="1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D8088A-2E6B-4C20-9A01-4F846EDCE131}" type="slidenum">
              <a:rPr lang="en-US"/>
              <a:pPr fontAlgn="base">
                <a:spcBef>
                  <a:spcPct val="0"/>
                </a:spcBef>
                <a:spcAft>
                  <a:spcPct val="0"/>
                </a:spcAft>
              </a:pPr>
              <a:t>16</a:t>
            </a:fld>
            <a:endParaRPr lang="en-US"/>
          </a:p>
        </p:txBody>
      </p:sp>
      <p:sp>
        <p:nvSpPr>
          <p:cNvPr id="6" name="Text Placeholder 5"/>
          <p:cNvSpPr>
            <a:spLocks noGrp="1"/>
          </p:cNvSpPr>
          <p:nvPr>
            <p:ph type="body" sz="quarter" idx="13"/>
          </p:nvPr>
        </p:nvSpPr>
        <p:spPr/>
        <p:txBody>
          <a:bodyPr rtlCol="0">
            <a:normAutofit lnSpcReduction="10000"/>
          </a:bodyPr>
          <a:lstStyle/>
          <a:p>
            <a:pPr fontAlgn="auto">
              <a:spcAft>
                <a:spcPts val="0"/>
              </a:spcAft>
              <a:buFont typeface="Arial" pitchFamily="34" charset="0"/>
              <a:buNone/>
              <a:defRPr/>
            </a:pPr>
            <a:r>
              <a:rPr lang="en-US" dirty="0" smtClean="0"/>
              <a:t>Pages 169 - 170 </a:t>
            </a:r>
          </a:p>
          <a:p>
            <a:pPr fontAlgn="auto">
              <a:spcAft>
                <a:spcPts val="0"/>
              </a:spcAft>
              <a:buFont typeface="Arial" pitchFamily="34" charset="0"/>
              <a:buNone/>
              <a:defRPr/>
            </a:pPr>
            <a:r>
              <a:rPr lang="en-US" dirty="0" smtClean="0"/>
              <a:t>Figure 4-19</a:t>
            </a:r>
            <a:endParaRPr lang="en-US" dirty="0"/>
          </a:p>
        </p:txBody>
      </p:sp>
      <p:pic>
        <p:nvPicPr>
          <p:cNvPr id="8" name="Picture 7" descr="CFig4-28.gif"/>
          <p:cNvPicPr>
            <a:picLocks noChangeAspect="1"/>
          </p:cNvPicPr>
          <p:nvPr/>
        </p:nvPicPr>
        <p:blipFill>
          <a:blip r:embed="rId3" cstate="print"/>
          <a:srcRect/>
          <a:stretch>
            <a:fillRect/>
          </a:stretch>
        </p:blipFill>
        <p:spPr bwMode="auto">
          <a:xfrm>
            <a:off x="2286000" y="3048000"/>
            <a:ext cx="4572000" cy="3325813"/>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22" presetClass="entr" presetSubtype="8" fill="hold" grpId="0" nodeType="afterEffect">
                                  <p:stCondLst>
                                    <p:cond delay="2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5000"/>
                            </p:stCondLst>
                            <p:childTnLst>
                              <p:par>
                                <p:cTn id="13" presetID="9" presetClass="entr" presetSubtype="0" fill="hold" nodeType="afterEffect">
                                  <p:stCondLst>
                                    <p:cond delay="200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System Unit – Bays &amp; power supply</a:t>
            </a:r>
            <a:endParaRPr lang="en-US" dirty="0"/>
          </a:p>
        </p:txBody>
      </p:sp>
      <p:sp>
        <p:nvSpPr>
          <p:cNvPr id="3" name="Content Placeholder 2"/>
          <p:cNvSpPr>
            <a:spLocks noGrp="1"/>
          </p:cNvSpPr>
          <p:nvPr>
            <p:ph idx="1"/>
          </p:nvPr>
        </p:nvSpPr>
        <p:spPr/>
        <p:txBody>
          <a:bodyPr/>
          <a:lstStyle/>
          <a:p>
            <a:r>
              <a:rPr lang="en-US" dirty="0" smtClean="0"/>
              <a:t>The inside of the system unit on a desktop personal computer includes:</a:t>
            </a:r>
            <a:endParaRPr lang="en-US" dirty="0"/>
          </a:p>
        </p:txBody>
      </p:sp>
      <p:sp>
        <p:nvSpPr>
          <p:cNvPr id="4" name="Footer Placeholder 3"/>
          <p:cNvSpPr>
            <a:spLocks noGrp="1"/>
          </p:cNvSpPr>
          <p:nvPr>
            <p:ph type="ftr" sz="quarter" idx="11"/>
          </p:nvPr>
        </p:nvSpPr>
        <p:spPr/>
        <p:txBody>
          <a:bodyPr/>
          <a:lstStyle/>
          <a:p>
            <a:r>
              <a:rPr lang="en-US" smtClean="0"/>
              <a:t>Discovering Computers Fundamentals, 2012  Edition Chapter 4</a:t>
            </a:r>
            <a:endParaRPr lang="en-US" dirty="0"/>
          </a:p>
        </p:txBody>
      </p:sp>
      <p:sp>
        <p:nvSpPr>
          <p:cNvPr id="5" name="Slide Number Placeholder 4"/>
          <p:cNvSpPr>
            <a:spLocks noGrp="1"/>
          </p:cNvSpPr>
          <p:nvPr>
            <p:ph type="sldNum" sz="quarter" idx="12"/>
          </p:nvPr>
        </p:nvSpPr>
        <p:spPr/>
        <p:txBody>
          <a:bodyPr/>
          <a:lstStyle/>
          <a:p>
            <a:fld id="{E1920792-1FFE-4123-96E7-9B6DC9FF0B06}" type="slidenum">
              <a:rPr lang="en-US" smtClean="0"/>
              <a:pPr/>
              <a:t>17</a:t>
            </a:fld>
            <a:endParaRPr lang="en-US"/>
          </a:p>
        </p:txBody>
      </p:sp>
      <p:sp>
        <p:nvSpPr>
          <p:cNvPr id="6" name="Text Placeholder 5"/>
          <p:cNvSpPr>
            <a:spLocks noGrp="1"/>
          </p:cNvSpPr>
          <p:nvPr>
            <p:ph type="body" sz="quarter" idx="13"/>
          </p:nvPr>
        </p:nvSpPr>
        <p:spPr/>
        <p:txBody>
          <a:bodyPr>
            <a:normAutofit lnSpcReduction="10000"/>
          </a:bodyPr>
          <a:lstStyle/>
          <a:p>
            <a:r>
              <a:rPr lang="en-US" dirty="0" smtClean="0"/>
              <a:t>Page 211 </a:t>
            </a:r>
          </a:p>
          <a:p>
            <a:r>
              <a:rPr lang="en-US" dirty="0" smtClean="0"/>
              <a:t>Figure 4-2</a:t>
            </a:r>
            <a:endParaRPr lang="en-US" dirty="0"/>
          </a:p>
        </p:txBody>
      </p:sp>
      <p:graphicFrame>
        <p:nvGraphicFramePr>
          <p:cNvPr id="7" name="Diagram 6"/>
          <p:cNvGraphicFramePr/>
          <p:nvPr/>
        </p:nvGraphicFramePr>
        <p:xfrm>
          <a:off x="457200" y="2743200"/>
          <a:ext cx="22098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71800" y="2743200"/>
            <a:ext cx="5488264" cy="35052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9" presetClass="entr" presetSubtype="0" fill="hold" grpId="0" nodeType="afterEffect">
                                  <p:stCondLst>
                                    <p:cond delay="2000"/>
                                  </p:stCondLst>
                                  <p:childTnLst>
                                    <p:set>
                                      <p:cBhvr>
                                        <p:cTn id="10" dur="1" fill="hold">
                                          <p:stCondLst>
                                            <p:cond delay="0"/>
                                          </p:stCondLst>
                                        </p:cTn>
                                        <p:tgtEl>
                                          <p:spTgt spid="7">
                                            <p:graphicEl>
                                              <a:dgm id="{D7CA8E8D-370D-4FAE-BA32-0784A6021007}"/>
                                            </p:graphicEl>
                                          </p:spTgt>
                                        </p:tgtEl>
                                        <p:attrNameLst>
                                          <p:attrName>style.visibility</p:attrName>
                                        </p:attrNameLst>
                                      </p:cBhvr>
                                      <p:to>
                                        <p:strVal val="visible"/>
                                      </p:to>
                                    </p:set>
                                    <p:animEffect transition="in" filter="dissolve">
                                      <p:cBhvr>
                                        <p:cTn id="11" dur="500"/>
                                        <p:tgtEl>
                                          <p:spTgt spid="7">
                                            <p:graphicEl>
                                              <a:dgm id="{D7CA8E8D-370D-4FAE-BA32-0784A6021007}"/>
                                            </p:graphicEl>
                                          </p:spTgt>
                                        </p:tgtEl>
                                      </p:cBhvr>
                                    </p:animEffect>
                                  </p:childTnLst>
                                </p:cTn>
                              </p:par>
                            </p:childTnLst>
                          </p:cTn>
                        </p:par>
                        <p:par>
                          <p:cTn id="12" fill="hold">
                            <p:stCondLst>
                              <p:cond delay="5000"/>
                            </p:stCondLst>
                            <p:childTnLst>
                              <p:par>
                                <p:cTn id="13" presetID="9" presetClass="entr" presetSubtype="0" fill="hold" grpId="0" nodeType="afterEffect">
                                  <p:stCondLst>
                                    <p:cond delay="2000"/>
                                  </p:stCondLst>
                                  <p:childTnLst>
                                    <p:set>
                                      <p:cBhvr>
                                        <p:cTn id="14" dur="1" fill="hold">
                                          <p:stCondLst>
                                            <p:cond delay="0"/>
                                          </p:stCondLst>
                                        </p:cTn>
                                        <p:tgtEl>
                                          <p:spTgt spid="7">
                                            <p:graphicEl>
                                              <a:dgm id="{493BBAB9-6DFF-4C5A-B244-118D186CB280}"/>
                                            </p:graphicEl>
                                          </p:spTgt>
                                        </p:tgtEl>
                                        <p:attrNameLst>
                                          <p:attrName>style.visibility</p:attrName>
                                        </p:attrNameLst>
                                      </p:cBhvr>
                                      <p:to>
                                        <p:strVal val="visible"/>
                                      </p:to>
                                    </p:set>
                                    <p:animEffect transition="in" filter="dissolve">
                                      <p:cBhvr>
                                        <p:cTn id="15" dur="500"/>
                                        <p:tgtEl>
                                          <p:spTgt spid="7">
                                            <p:graphicEl>
                                              <a:dgm id="{493BBAB9-6DFF-4C5A-B244-118D186CB280}"/>
                                            </p:graphicEl>
                                          </p:spTgt>
                                        </p:tgtEl>
                                      </p:cBhvr>
                                    </p:animEffect>
                                  </p:childTnLst>
                                </p:cTn>
                              </p:par>
                            </p:childTnLst>
                          </p:cTn>
                        </p:par>
                        <p:par>
                          <p:cTn id="16" fill="hold">
                            <p:stCondLst>
                              <p:cond delay="7500"/>
                            </p:stCondLst>
                            <p:childTnLst>
                              <p:par>
                                <p:cTn id="17" presetID="9" presetClass="entr" presetSubtype="0" fill="hold" grpId="0" nodeType="afterEffect">
                                  <p:stCondLst>
                                    <p:cond delay="2000"/>
                                  </p:stCondLst>
                                  <p:childTnLst>
                                    <p:set>
                                      <p:cBhvr>
                                        <p:cTn id="18" dur="1" fill="hold">
                                          <p:stCondLst>
                                            <p:cond delay="0"/>
                                          </p:stCondLst>
                                        </p:cTn>
                                        <p:tgtEl>
                                          <p:spTgt spid="7">
                                            <p:graphicEl>
                                              <a:dgm id="{895FDAB9-57AA-4BA9-91A8-211218E5F072}"/>
                                            </p:graphicEl>
                                          </p:spTgt>
                                        </p:tgtEl>
                                        <p:attrNameLst>
                                          <p:attrName>style.visibility</p:attrName>
                                        </p:attrNameLst>
                                      </p:cBhvr>
                                      <p:to>
                                        <p:strVal val="visible"/>
                                      </p:to>
                                    </p:set>
                                    <p:animEffect transition="in" filter="dissolve">
                                      <p:cBhvr>
                                        <p:cTn id="19" dur="500"/>
                                        <p:tgtEl>
                                          <p:spTgt spid="7">
                                            <p:graphicEl>
                                              <a:dgm id="{895FDAB9-57AA-4BA9-91A8-211218E5F072}"/>
                                            </p:graphicEl>
                                          </p:spTgt>
                                        </p:tgtEl>
                                      </p:cBhvr>
                                    </p:animEffect>
                                  </p:childTnLst>
                                </p:cTn>
                              </p:par>
                            </p:childTnLst>
                          </p:cTn>
                        </p:par>
                        <p:par>
                          <p:cTn id="20" fill="hold">
                            <p:stCondLst>
                              <p:cond delay="10000"/>
                            </p:stCondLst>
                            <p:childTnLst>
                              <p:par>
                                <p:cTn id="21" presetID="9" presetClass="entr" presetSubtype="0" fill="hold" grpId="0" nodeType="afterEffect">
                                  <p:stCondLst>
                                    <p:cond delay="2000"/>
                                  </p:stCondLst>
                                  <p:childTnLst>
                                    <p:set>
                                      <p:cBhvr>
                                        <p:cTn id="22" dur="1" fill="hold">
                                          <p:stCondLst>
                                            <p:cond delay="0"/>
                                          </p:stCondLst>
                                        </p:cTn>
                                        <p:tgtEl>
                                          <p:spTgt spid="7">
                                            <p:graphicEl>
                                              <a:dgm id="{4763E757-6139-46D9-8322-6395299C5CD0}"/>
                                            </p:graphicEl>
                                          </p:spTgt>
                                        </p:tgtEl>
                                        <p:attrNameLst>
                                          <p:attrName>style.visibility</p:attrName>
                                        </p:attrNameLst>
                                      </p:cBhvr>
                                      <p:to>
                                        <p:strVal val="visible"/>
                                      </p:to>
                                    </p:set>
                                    <p:animEffect transition="in" filter="dissolve">
                                      <p:cBhvr>
                                        <p:cTn id="23" dur="500"/>
                                        <p:tgtEl>
                                          <p:spTgt spid="7">
                                            <p:graphicEl>
                                              <a:dgm id="{4763E757-6139-46D9-8322-6395299C5CD0}"/>
                                            </p:graphicEl>
                                          </p:spTgt>
                                        </p:tgtEl>
                                      </p:cBhvr>
                                    </p:animEffect>
                                  </p:childTnLst>
                                </p:cTn>
                              </p:par>
                            </p:childTnLst>
                          </p:cTn>
                        </p:par>
                        <p:par>
                          <p:cTn id="24" fill="hold">
                            <p:stCondLst>
                              <p:cond delay="12500"/>
                            </p:stCondLst>
                            <p:childTnLst>
                              <p:par>
                                <p:cTn id="25" presetID="9" presetClass="entr" presetSubtype="0" fill="hold" grpId="0" nodeType="afterEffect">
                                  <p:stCondLst>
                                    <p:cond delay="2000"/>
                                  </p:stCondLst>
                                  <p:childTnLst>
                                    <p:set>
                                      <p:cBhvr>
                                        <p:cTn id="26" dur="1" fill="hold">
                                          <p:stCondLst>
                                            <p:cond delay="0"/>
                                          </p:stCondLst>
                                        </p:cTn>
                                        <p:tgtEl>
                                          <p:spTgt spid="7">
                                            <p:graphicEl>
                                              <a:dgm id="{E453C0A0-81B4-4173-BE08-655F2581B378}"/>
                                            </p:graphicEl>
                                          </p:spTgt>
                                        </p:tgtEl>
                                        <p:attrNameLst>
                                          <p:attrName>style.visibility</p:attrName>
                                        </p:attrNameLst>
                                      </p:cBhvr>
                                      <p:to>
                                        <p:strVal val="visible"/>
                                      </p:to>
                                    </p:set>
                                    <p:animEffect transition="in" filter="dissolve">
                                      <p:cBhvr>
                                        <p:cTn id="27" dur="500"/>
                                        <p:tgtEl>
                                          <p:spTgt spid="7">
                                            <p:graphicEl>
                                              <a:dgm id="{E453C0A0-81B4-4173-BE08-655F2581B378}"/>
                                            </p:graphicEl>
                                          </p:spTgt>
                                        </p:tgtEl>
                                      </p:cBhvr>
                                    </p:animEffect>
                                  </p:childTnLst>
                                </p:cTn>
                              </p:par>
                            </p:childTnLst>
                          </p:cTn>
                        </p:par>
                        <p:par>
                          <p:cTn id="28" fill="hold">
                            <p:stCondLst>
                              <p:cond delay="15000"/>
                            </p:stCondLst>
                            <p:childTnLst>
                              <p:par>
                                <p:cTn id="29" presetID="9" presetClass="entr" presetSubtype="0" fill="hold" grpId="0" nodeType="afterEffect">
                                  <p:stCondLst>
                                    <p:cond delay="2000"/>
                                  </p:stCondLst>
                                  <p:childTnLst>
                                    <p:set>
                                      <p:cBhvr>
                                        <p:cTn id="30" dur="1" fill="hold">
                                          <p:stCondLst>
                                            <p:cond delay="0"/>
                                          </p:stCondLst>
                                        </p:cTn>
                                        <p:tgtEl>
                                          <p:spTgt spid="7">
                                            <p:graphicEl>
                                              <a:dgm id="{6C016112-B2D0-4C80-A90F-CE8F0A28E552}"/>
                                            </p:graphicEl>
                                          </p:spTgt>
                                        </p:tgtEl>
                                        <p:attrNameLst>
                                          <p:attrName>style.visibility</p:attrName>
                                        </p:attrNameLst>
                                      </p:cBhvr>
                                      <p:to>
                                        <p:strVal val="visible"/>
                                      </p:to>
                                    </p:set>
                                    <p:animEffect transition="in" filter="dissolve">
                                      <p:cBhvr>
                                        <p:cTn id="31" dur="500"/>
                                        <p:tgtEl>
                                          <p:spTgt spid="7">
                                            <p:graphicEl>
                                              <a:dgm id="{6C016112-B2D0-4C80-A90F-CE8F0A28E552}"/>
                                            </p:graphicEl>
                                          </p:spTgt>
                                        </p:tgtEl>
                                      </p:cBhvr>
                                    </p:animEffect>
                                  </p:childTnLst>
                                </p:cTn>
                              </p:par>
                            </p:childTnLst>
                          </p:cTn>
                        </p:par>
                        <p:par>
                          <p:cTn id="32" fill="hold">
                            <p:stCondLst>
                              <p:cond delay="17500"/>
                            </p:stCondLst>
                            <p:childTnLst>
                              <p:par>
                                <p:cTn id="33" presetID="9" presetClass="entr" presetSubtype="0" fill="hold" nodeType="afterEffect">
                                  <p:stCondLst>
                                    <p:cond delay="200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7"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mtClean="0"/>
              <a:t>Bays</a:t>
            </a:r>
          </a:p>
        </p:txBody>
      </p:sp>
      <p:sp>
        <p:nvSpPr>
          <p:cNvPr id="95235" name="Rectangle 3"/>
          <p:cNvSpPr>
            <a:spLocks noGrp="1" noChangeArrowheads="1"/>
          </p:cNvSpPr>
          <p:nvPr>
            <p:ph idx="1"/>
          </p:nvPr>
        </p:nvSpPr>
        <p:spPr>
          <a:xfrm>
            <a:off x="304800" y="1752600"/>
            <a:ext cx="3962400" cy="738188"/>
          </a:xfrm>
        </p:spPr>
        <p:txBody>
          <a:bodyPr/>
          <a:lstStyle/>
          <a:p>
            <a:r>
              <a:rPr lang="en-US" smtClean="0"/>
              <a:t>What is a</a:t>
            </a:r>
            <a:r>
              <a:rPr lang="en-US" b="0" smtClean="0"/>
              <a:t> </a:t>
            </a:r>
            <a:r>
              <a:rPr lang="en-US" smtClean="0">
                <a:solidFill>
                  <a:srgbClr val="D94439"/>
                </a:solidFill>
              </a:rPr>
              <a:t>bay</a:t>
            </a:r>
            <a:r>
              <a:rPr lang="en-US" smtClean="0"/>
              <a:t>?</a:t>
            </a:r>
          </a:p>
        </p:txBody>
      </p:sp>
      <p:grpSp>
        <p:nvGrpSpPr>
          <p:cNvPr id="2" name="Group 21"/>
          <p:cNvGrpSpPr>
            <a:grpSpLocks/>
          </p:cNvGrpSpPr>
          <p:nvPr/>
        </p:nvGrpSpPr>
        <p:grpSpPr bwMode="auto">
          <a:xfrm>
            <a:off x="7847013" y="6402388"/>
            <a:ext cx="860425" cy="271462"/>
            <a:chOff x="4943" y="4033"/>
            <a:chExt cx="542" cy="171"/>
          </a:xfrm>
        </p:grpSpPr>
        <p:sp>
          <p:nvSpPr>
            <p:cNvPr id="39944"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9945"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95257" name="Rectangle 25"/>
          <p:cNvSpPr>
            <a:spLocks noChangeArrowheads="1"/>
          </p:cNvSpPr>
          <p:nvPr/>
        </p:nvSpPr>
        <p:spPr bwMode="auto">
          <a:xfrm>
            <a:off x="304800" y="2209800"/>
            <a:ext cx="3962400" cy="27432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sz="2600" b="1">
                <a:solidFill>
                  <a:srgbClr val="000000"/>
                </a:solidFill>
                <a:latin typeface="Times New Roman" pitchFamily="18" charset="0"/>
              </a:rPr>
              <a:t>Opening inside system unit used to install additional equipment</a:t>
            </a:r>
          </a:p>
          <a:p>
            <a:pPr marL="609600" lvl="1" indent="-495300">
              <a:spcBef>
                <a:spcPct val="5000"/>
              </a:spcBef>
              <a:buClr>
                <a:srgbClr val="D94439"/>
              </a:buClr>
              <a:buSzPct val="75000"/>
              <a:buFont typeface="Wingdings" pitchFamily="2" charset="2"/>
              <a:buChar char="Ø"/>
            </a:pPr>
            <a:r>
              <a:rPr kumimoji="1" lang="en-US" sz="2600" b="1">
                <a:solidFill>
                  <a:srgbClr val="D94439"/>
                </a:solidFill>
                <a:latin typeface="Times New Roman" pitchFamily="18" charset="0"/>
              </a:rPr>
              <a:t>Drive bays</a:t>
            </a:r>
            <a:r>
              <a:rPr kumimoji="1" lang="en-US" sz="2600">
                <a:solidFill>
                  <a:srgbClr val="000000"/>
                </a:solidFill>
                <a:latin typeface="Times New Roman" pitchFamily="18" charset="0"/>
              </a:rPr>
              <a:t> </a:t>
            </a:r>
            <a:r>
              <a:rPr kumimoji="1" lang="en-US" sz="2600" b="1">
                <a:solidFill>
                  <a:srgbClr val="000000"/>
                </a:solidFill>
                <a:latin typeface="Times New Roman" pitchFamily="18" charset="0"/>
              </a:rPr>
              <a:t>typically hold disk drives</a:t>
            </a:r>
          </a:p>
        </p:txBody>
      </p:sp>
      <p:pic>
        <p:nvPicPr>
          <p:cNvPr id="95259" name="Picture 27"/>
          <p:cNvPicPr>
            <a:picLocks noChangeAspect="1" noChangeArrowheads="1"/>
          </p:cNvPicPr>
          <p:nvPr/>
        </p:nvPicPr>
        <p:blipFill>
          <a:blip r:embed="rId2" cstate="print"/>
          <a:srcRect/>
          <a:stretch>
            <a:fillRect/>
          </a:stretch>
        </p:blipFill>
        <p:spPr bwMode="auto">
          <a:xfrm>
            <a:off x="4800600" y="1600200"/>
            <a:ext cx="3570288" cy="3844925"/>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fld id="{AAAEE392-C991-4140-957F-11E8D55DC57E}" type="slidenum">
              <a:rPr lang="en-US" smtClean="0"/>
              <a:pPr/>
              <a:t>18</a:t>
            </a:fld>
            <a:endParaRPr lang="en-US"/>
          </a:p>
        </p:txBody>
      </p:sp>
      <p:sp>
        <p:nvSpPr>
          <p:cNvPr id="10" name="Footer Placeholder 9"/>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wipe(left)">
                                      <p:cBhvr>
                                        <p:cTn id="7" dur="500"/>
                                        <p:tgtEl>
                                          <p:spTgt spid="9523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95257">
                                            <p:txEl>
                                              <p:pRg st="0" end="0"/>
                                            </p:txEl>
                                          </p:spTgt>
                                        </p:tgtEl>
                                        <p:attrNameLst>
                                          <p:attrName>style.visibility</p:attrName>
                                        </p:attrNameLst>
                                      </p:cBhvr>
                                      <p:to>
                                        <p:strVal val="visible"/>
                                      </p:to>
                                    </p:set>
                                    <p:animEffect transition="in" filter="wipe(left)">
                                      <p:cBhvr>
                                        <p:cTn id="11" dur="500"/>
                                        <p:tgtEl>
                                          <p:spTgt spid="95257">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4000"/>
                                  </p:stCondLst>
                                  <p:childTnLst>
                                    <p:set>
                                      <p:cBhvr>
                                        <p:cTn id="14" dur="1" fill="hold">
                                          <p:stCondLst>
                                            <p:cond delay="0"/>
                                          </p:stCondLst>
                                        </p:cTn>
                                        <p:tgtEl>
                                          <p:spTgt spid="95257">
                                            <p:txEl>
                                              <p:pRg st="1" end="1"/>
                                            </p:txEl>
                                          </p:spTgt>
                                        </p:tgtEl>
                                        <p:attrNameLst>
                                          <p:attrName>style.visibility</p:attrName>
                                        </p:attrNameLst>
                                      </p:cBhvr>
                                      <p:to>
                                        <p:strVal val="visible"/>
                                      </p:to>
                                    </p:set>
                                    <p:animEffect transition="in" filter="wipe(left)">
                                      <p:cBhvr>
                                        <p:cTn id="15" dur="500"/>
                                        <p:tgtEl>
                                          <p:spTgt spid="95257">
                                            <p:txEl>
                                              <p:pRg st="1" end="1"/>
                                            </p:txEl>
                                          </p:spTgt>
                                        </p:tgtEl>
                                      </p:cBhvr>
                                    </p:animEffect>
                                  </p:childTnLst>
                                </p:cTn>
                              </p:par>
                            </p:childTnLst>
                          </p:cTn>
                        </p:par>
                        <p:par>
                          <p:cTn id="16" fill="hold">
                            <p:stCondLst>
                              <p:cond delay="9500"/>
                            </p:stCondLst>
                            <p:childTnLst>
                              <p:par>
                                <p:cTn id="17" presetID="12" presetClass="entr" presetSubtype="4" fill="hold" nodeType="afterEffect">
                                  <p:stCondLst>
                                    <p:cond delay="2000"/>
                                  </p:stCondLst>
                                  <p:childTnLst>
                                    <p:set>
                                      <p:cBhvr>
                                        <p:cTn id="18" dur="1" fill="hold">
                                          <p:stCondLst>
                                            <p:cond delay="0"/>
                                          </p:stCondLst>
                                        </p:cTn>
                                        <p:tgtEl>
                                          <p:spTgt spid="95259"/>
                                        </p:tgtEl>
                                        <p:attrNameLst>
                                          <p:attrName>style.visibility</p:attrName>
                                        </p:attrNameLst>
                                      </p:cBhvr>
                                      <p:to>
                                        <p:strVal val="visible"/>
                                      </p:to>
                                    </p:set>
                                    <p:animEffect transition="in" filter="slide(fromBottom)">
                                      <p:cBhvr>
                                        <p:cTn id="19" dur="500"/>
                                        <p:tgtEl>
                                          <p:spTgt spid="95259"/>
                                        </p:tgtEl>
                                      </p:cBhvr>
                                    </p:animEffect>
                                  </p:childTnLst>
                                </p:cTn>
                              </p:par>
                            </p:childTnLst>
                          </p:cTn>
                        </p:par>
                        <p:par>
                          <p:cTn id="20" fill="hold">
                            <p:stCondLst>
                              <p:cond delay="12000"/>
                            </p:stCondLst>
                            <p:childTnLst>
                              <p:par>
                                <p:cTn id="21" presetID="1" presetClass="entr" presetSubtype="0" fill="hold" nodeType="after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bldLvl="5" autoUpdateAnimBg="0" advAuto="0"/>
      <p:bldP spid="95257" grpId="0" build="p" bldLvl="5" autoUpdateAnimBg="0" advAuto="400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a:grpSpLocks/>
          </p:cNvGrpSpPr>
          <p:nvPr/>
        </p:nvGrpSpPr>
        <p:grpSpPr bwMode="auto">
          <a:xfrm>
            <a:off x="2387600" y="3897313"/>
            <a:ext cx="4106863" cy="2000250"/>
            <a:chOff x="1399" y="1499"/>
            <a:chExt cx="1015" cy="942"/>
          </a:xfrm>
        </p:grpSpPr>
        <p:sp>
          <p:nvSpPr>
            <p:cNvPr id="40972" name="AutoShape 20"/>
            <p:cNvSpPr>
              <a:spLocks noChangeArrowheads="1"/>
            </p:cNvSpPr>
            <p:nvPr/>
          </p:nvSpPr>
          <p:spPr bwMode="auto">
            <a:xfrm>
              <a:off x="1399" y="1499"/>
              <a:ext cx="1015" cy="942"/>
            </a:xfrm>
            <a:prstGeom prst="cube">
              <a:avLst>
                <a:gd name="adj" fmla="val 25000"/>
              </a:avLst>
            </a:prstGeom>
            <a:solidFill>
              <a:srgbClr val="666699"/>
            </a:solidFill>
            <a:ln w="9525">
              <a:noFill/>
              <a:miter lim="800000"/>
              <a:headEnd/>
              <a:tailEnd/>
            </a:ln>
          </p:spPr>
          <p:txBody>
            <a:bodyPr wrap="none" anchor="ctr"/>
            <a:lstStyle/>
            <a:p>
              <a:endParaRPr lang="en-US"/>
            </a:p>
          </p:txBody>
        </p:sp>
        <p:sp>
          <p:nvSpPr>
            <p:cNvPr id="40973" name="Text Box 21"/>
            <p:cNvSpPr txBox="1">
              <a:spLocks noChangeArrowheads="1"/>
            </p:cNvSpPr>
            <p:nvPr/>
          </p:nvSpPr>
          <p:spPr bwMode="auto">
            <a:xfrm>
              <a:off x="1444" y="1755"/>
              <a:ext cx="741" cy="675"/>
            </a:xfrm>
            <a:prstGeom prst="rect">
              <a:avLst/>
            </a:prstGeom>
            <a:solidFill>
              <a:srgbClr val="666699"/>
            </a:solidFill>
            <a:ln w="9525">
              <a:noFill/>
              <a:miter lim="800000"/>
              <a:headEnd/>
              <a:tailEnd/>
            </a:ln>
          </p:spPr>
          <p:txBody>
            <a:bodyPr>
              <a:spAutoFit/>
            </a:bodyPr>
            <a:lstStyle/>
            <a:p>
              <a:pPr algn="ctr">
                <a:spcBef>
                  <a:spcPct val="50000"/>
                </a:spcBef>
              </a:pPr>
              <a:r>
                <a:rPr lang="en-US" sz="2200" b="1">
                  <a:latin typeface="Times New Roman" pitchFamily="18" charset="0"/>
                </a:rPr>
                <a:t>External peripherals might use an AC adapter, which is an external power supply</a:t>
              </a:r>
            </a:p>
          </p:txBody>
        </p:sp>
      </p:grpSp>
      <p:sp>
        <p:nvSpPr>
          <p:cNvPr id="40963" name="Rectangle 2"/>
          <p:cNvSpPr>
            <a:spLocks noGrp="1" noChangeArrowheads="1"/>
          </p:cNvSpPr>
          <p:nvPr>
            <p:ph type="title"/>
          </p:nvPr>
        </p:nvSpPr>
        <p:spPr/>
        <p:txBody>
          <a:bodyPr/>
          <a:lstStyle/>
          <a:p>
            <a:r>
              <a:rPr lang="en-US" smtClean="0"/>
              <a:t>Power Supply</a:t>
            </a:r>
          </a:p>
        </p:txBody>
      </p:sp>
      <p:sp>
        <p:nvSpPr>
          <p:cNvPr id="184323" name="Rectangle 3"/>
          <p:cNvSpPr>
            <a:spLocks noGrp="1" noChangeArrowheads="1"/>
          </p:cNvSpPr>
          <p:nvPr>
            <p:ph idx="1"/>
          </p:nvPr>
        </p:nvSpPr>
        <p:spPr/>
        <p:txBody>
          <a:bodyPr/>
          <a:lstStyle/>
          <a:p>
            <a:r>
              <a:rPr lang="en-US" smtClean="0"/>
              <a:t>What is a </a:t>
            </a:r>
            <a:r>
              <a:rPr lang="en-US" smtClean="0">
                <a:solidFill>
                  <a:srgbClr val="D94439"/>
                </a:solidFill>
              </a:rPr>
              <a:t>power supply</a:t>
            </a:r>
            <a:r>
              <a:rPr lang="en-US" smtClean="0"/>
              <a:t>?  [Supply + Conversion]</a:t>
            </a:r>
          </a:p>
        </p:txBody>
      </p:sp>
      <p:grpSp>
        <p:nvGrpSpPr>
          <p:cNvPr id="3" name="Group 6"/>
          <p:cNvGrpSpPr>
            <a:grpSpLocks/>
          </p:cNvGrpSpPr>
          <p:nvPr/>
        </p:nvGrpSpPr>
        <p:grpSpPr bwMode="auto">
          <a:xfrm>
            <a:off x="7847013" y="6402388"/>
            <a:ext cx="860425" cy="271462"/>
            <a:chOff x="4943" y="4033"/>
            <a:chExt cx="542" cy="171"/>
          </a:xfrm>
        </p:grpSpPr>
        <p:sp>
          <p:nvSpPr>
            <p:cNvPr id="40970" name="AutoShape 7">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40971" name="Text Box 8"/>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grpSp>
        <p:nvGrpSpPr>
          <p:cNvPr id="4" name="Group 12"/>
          <p:cNvGrpSpPr>
            <a:grpSpLocks/>
          </p:cNvGrpSpPr>
          <p:nvPr/>
        </p:nvGrpSpPr>
        <p:grpSpPr bwMode="auto">
          <a:xfrm>
            <a:off x="2408238" y="1857375"/>
            <a:ext cx="4087812" cy="1952625"/>
            <a:chOff x="1399" y="1499"/>
            <a:chExt cx="1015" cy="961"/>
          </a:xfrm>
        </p:grpSpPr>
        <p:sp>
          <p:nvSpPr>
            <p:cNvPr id="40968" name="AutoShape 10"/>
            <p:cNvSpPr>
              <a:spLocks noChangeArrowheads="1"/>
            </p:cNvSpPr>
            <p:nvPr/>
          </p:nvSpPr>
          <p:spPr bwMode="auto">
            <a:xfrm>
              <a:off x="1399" y="1499"/>
              <a:ext cx="1015" cy="942"/>
            </a:xfrm>
            <a:prstGeom prst="cube">
              <a:avLst>
                <a:gd name="adj" fmla="val 25000"/>
              </a:avLst>
            </a:prstGeom>
            <a:solidFill>
              <a:srgbClr val="2181B7"/>
            </a:solidFill>
            <a:ln w="9525">
              <a:noFill/>
              <a:miter lim="800000"/>
              <a:headEnd/>
              <a:tailEnd/>
            </a:ln>
          </p:spPr>
          <p:txBody>
            <a:bodyPr wrap="none" anchor="ctr"/>
            <a:lstStyle/>
            <a:p>
              <a:endParaRPr lang="en-US"/>
            </a:p>
          </p:txBody>
        </p:sp>
        <p:sp>
          <p:nvSpPr>
            <p:cNvPr id="40969" name="Text Box 11"/>
            <p:cNvSpPr txBox="1">
              <a:spLocks noChangeArrowheads="1"/>
            </p:cNvSpPr>
            <p:nvPr/>
          </p:nvSpPr>
          <p:spPr bwMode="auto">
            <a:xfrm>
              <a:off x="1444" y="1755"/>
              <a:ext cx="741" cy="705"/>
            </a:xfrm>
            <a:prstGeom prst="rect">
              <a:avLst/>
            </a:prstGeom>
            <a:noFill/>
            <a:ln w="9525">
              <a:noFill/>
              <a:miter lim="800000"/>
              <a:headEnd/>
              <a:tailEnd/>
            </a:ln>
          </p:spPr>
          <p:txBody>
            <a:bodyPr>
              <a:spAutoFit/>
            </a:bodyPr>
            <a:lstStyle/>
            <a:p>
              <a:pPr algn="ctr">
                <a:spcBef>
                  <a:spcPct val="50000"/>
                </a:spcBef>
              </a:pPr>
              <a:r>
                <a:rPr lang="en-US" sz="2200" b="1">
                  <a:latin typeface="Times New Roman" pitchFamily="18" charset="0"/>
                </a:rPr>
                <a:t>Converts</a:t>
              </a:r>
              <a:br>
                <a:rPr lang="en-US" sz="2200" b="1">
                  <a:latin typeface="Times New Roman" pitchFamily="18" charset="0"/>
                </a:rPr>
              </a:br>
              <a:r>
                <a:rPr lang="en-US" sz="2200" b="1">
                  <a:latin typeface="Times New Roman" pitchFamily="18" charset="0"/>
                </a:rPr>
                <a:t>AC Power</a:t>
              </a:r>
              <a:br>
                <a:rPr lang="en-US" sz="2200" b="1">
                  <a:latin typeface="Times New Roman" pitchFamily="18" charset="0"/>
                </a:rPr>
              </a:br>
              <a:r>
                <a:rPr lang="en-US" sz="2200" b="1">
                  <a:latin typeface="Times New Roman" pitchFamily="18" charset="0"/>
                </a:rPr>
                <a:t>into</a:t>
              </a:r>
              <a:br>
                <a:rPr lang="en-US" sz="2200" b="1">
                  <a:latin typeface="Times New Roman" pitchFamily="18" charset="0"/>
                </a:rPr>
              </a:br>
              <a:r>
                <a:rPr lang="en-US" sz="2200" b="1">
                  <a:latin typeface="Times New Roman" pitchFamily="18" charset="0"/>
                </a:rPr>
                <a:t>DC Power</a:t>
              </a:r>
            </a:p>
          </p:txBody>
        </p:sp>
      </p:grpSp>
      <p:sp>
        <p:nvSpPr>
          <p:cNvPr id="13" name="Slide Number Placeholder 12"/>
          <p:cNvSpPr>
            <a:spLocks noGrp="1"/>
          </p:cNvSpPr>
          <p:nvPr>
            <p:ph type="sldNum" sz="quarter" idx="12"/>
          </p:nvPr>
        </p:nvSpPr>
        <p:spPr/>
        <p:txBody>
          <a:bodyPr/>
          <a:lstStyle/>
          <a:p>
            <a:fld id="{AAAEE392-C991-4140-957F-11E8D55DC57E}" type="slidenum">
              <a:rPr lang="en-US" smtClean="0"/>
              <a:pPr/>
              <a:t>19</a:t>
            </a:fld>
            <a:endParaRPr lang="en-US"/>
          </a:p>
        </p:txBody>
      </p:sp>
      <p:sp>
        <p:nvSpPr>
          <p:cNvPr id="14" name="Footer Placeholder 13"/>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84323">
                                            <p:txEl>
                                              <p:pRg st="0" end="0"/>
                                            </p:txEl>
                                          </p:spTgt>
                                        </p:tgtEl>
                                        <p:attrNameLst>
                                          <p:attrName>style.visibility</p:attrName>
                                        </p:attrNameLst>
                                      </p:cBhvr>
                                      <p:to>
                                        <p:strVal val="visible"/>
                                      </p:to>
                                    </p:set>
                                    <p:animEffect transition="in" filter="wipe(left)">
                                      <p:cBhvr>
                                        <p:cTn id="7" dur="500"/>
                                        <p:tgtEl>
                                          <p:spTgt spid="184323">
                                            <p:txEl>
                                              <p:pRg st="0" end="0"/>
                                            </p:txEl>
                                          </p:spTgt>
                                        </p:tgtEl>
                                      </p:cBhvr>
                                    </p:animEffect>
                                  </p:childTnLst>
                                </p:cTn>
                              </p:par>
                            </p:childTnLst>
                          </p:cTn>
                        </p:par>
                        <p:par>
                          <p:cTn id="8" fill="hold">
                            <p:stCondLst>
                              <p:cond delay="1500"/>
                            </p:stCondLst>
                            <p:childTnLst>
                              <p:par>
                                <p:cTn id="9" presetID="2" presetClass="entr" presetSubtype="8" fill="hold" nodeType="afterEffect">
                                  <p:stCondLst>
                                    <p:cond delay="20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4000"/>
                            </p:stCondLst>
                            <p:childTnLst>
                              <p:par>
                                <p:cTn id="14" presetID="2" presetClass="entr" presetSubtype="2" fill="hold" nodeType="afterEffect">
                                  <p:stCondLst>
                                    <p:cond delay="20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6500"/>
                            </p:stCondLst>
                            <p:childTnLst>
                              <p:par>
                                <p:cTn id="19" presetID="1" presetClass="entr" presetSubtype="0" fill="hold" nodeType="afterEffect">
                                  <p:stCondLst>
                                    <p:cond delay="0"/>
                                  </p:stCondLst>
                                  <p:childTnLst>
                                    <p:set>
                                      <p:cBhvr>
                                        <p:cTn id="2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5680"/>
            <a:ext cx="8585200" cy="806450"/>
          </a:xfrm>
        </p:spPr>
        <p:txBody>
          <a:bodyPr/>
          <a:lstStyle/>
          <a:p>
            <a:r>
              <a:rPr lang="en-US" dirty="0" smtClean="0"/>
              <a:t>The System Unit – Memory</a:t>
            </a:r>
            <a:endParaRPr lang="en-US" dirty="0"/>
          </a:p>
        </p:txBody>
      </p:sp>
      <p:sp>
        <p:nvSpPr>
          <p:cNvPr id="3" name="Content Placeholder 2"/>
          <p:cNvSpPr>
            <a:spLocks noGrp="1"/>
          </p:cNvSpPr>
          <p:nvPr>
            <p:ph idx="1"/>
          </p:nvPr>
        </p:nvSpPr>
        <p:spPr/>
        <p:txBody>
          <a:bodyPr/>
          <a:lstStyle/>
          <a:p>
            <a:r>
              <a:rPr lang="en-US" dirty="0" smtClean="0"/>
              <a:t>The inside of the system unit on a desktop personal computer includes:</a:t>
            </a:r>
            <a:endParaRPr lang="en-US" dirty="0"/>
          </a:p>
        </p:txBody>
      </p:sp>
      <p:sp>
        <p:nvSpPr>
          <p:cNvPr id="4" name="Footer Placeholder 3"/>
          <p:cNvSpPr>
            <a:spLocks noGrp="1"/>
          </p:cNvSpPr>
          <p:nvPr>
            <p:ph type="ftr" sz="quarter" idx="11"/>
          </p:nvPr>
        </p:nvSpPr>
        <p:spPr/>
        <p:txBody>
          <a:bodyPr/>
          <a:lstStyle/>
          <a:p>
            <a:r>
              <a:rPr lang="en-US" smtClean="0"/>
              <a:t>Discovering Computers Fundamentals, 2012  Edition Chapter 4</a:t>
            </a:r>
            <a:endParaRPr lang="en-US" dirty="0"/>
          </a:p>
        </p:txBody>
      </p:sp>
      <p:sp>
        <p:nvSpPr>
          <p:cNvPr id="5" name="Slide Number Placeholder 4"/>
          <p:cNvSpPr>
            <a:spLocks noGrp="1"/>
          </p:cNvSpPr>
          <p:nvPr>
            <p:ph type="sldNum" sz="quarter" idx="12"/>
          </p:nvPr>
        </p:nvSpPr>
        <p:spPr/>
        <p:txBody>
          <a:bodyPr/>
          <a:lstStyle/>
          <a:p>
            <a:fld id="{E1920792-1FFE-4123-96E7-9B6DC9FF0B06}" type="slidenum">
              <a:rPr lang="en-US" smtClean="0"/>
              <a:pPr/>
              <a:t>2</a:t>
            </a:fld>
            <a:endParaRPr lang="en-US"/>
          </a:p>
        </p:txBody>
      </p:sp>
      <p:sp>
        <p:nvSpPr>
          <p:cNvPr id="6" name="Text Placeholder 5"/>
          <p:cNvSpPr>
            <a:spLocks noGrp="1"/>
          </p:cNvSpPr>
          <p:nvPr>
            <p:ph type="body" sz="quarter" idx="13"/>
          </p:nvPr>
        </p:nvSpPr>
        <p:spPr/>
        <p:txBody>
          <a:bodyPr>
            <a:normAutofit lnSpcReduction="10000"/>
          </a:bodyPr>
          <a:lstStyle/>
          <a:p>
            <a:r>
              <a:rPr lang="en-US" dirty="0" smtClean="0"/>
              <a:t>Page 211 </a:t>
            </a:r>
          </a:p>
          <a:p>
            <a:r>
              <a:rPr lang="en-US" dirty="0" smtClean="0"/>
              <a:t>Figure 4-2</a:t>
            </a:r>
            <a:endParaRPr lang="en-US" dirty="0"/>
          </a:p>
        </p:txBody>
      </p:sp>
      <p:graphicFrame>
        <p:nvGraphicFramePr>
          <p:cNvPr id="7" name="Diagram 6"/>
          <p:cNvGraphicFramePr/>
          <p:nvPr/>
        </p:nvGraphicFramePr>
        <p:xfrm>
          <a:off x="457200" y="2743200"/>
          <a:ext cx="22098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71800" y="2743200"/>
            <a:ext cx="5488264" cy="35052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9" presetClass="entr" presetSubtype="0" fill="hold" grpId="0" nodeType="afterEffect">
                                  <p:stCondLst>
                                    <p:cond delay="2000"/>
                                  </p:stCondLst>
                                  <p:childTnLst>
                                    <p:set>
                                      <p:cBhvr>
                                        <p:cTn id="10" dur="1" fill="hold">
                                          <p:stCondLst>
                                            <p:cond delay="0"/>
                                          </p:stCondLst>
                                        </p:cTn>
                                        <p:tgtEl>
                                          <p:spTgt spid="7">
                                            <p:graphicEl>
                                              <a:dgm id="{D7CA8E8D-370D-4FAE-BA32-0784A6021007}"/>
                                            </p:graphicEl>
                                          </p:spTgt>
                                        </p:tgtEl>
                                        <p:attrNameLst>
                                          <p:attrName>style.visibility</p:attrName>
                                        </p:attrNameLst>
                                      </p:cBhvr>
                                      <p:to>
                                        <p:strVal val="visible"/>
                                      </p:to>
                                    </p:set>
                                    <p:animEffect transition="in" filter="dissolve">
                                      <p:cBhvr>
                                        <p:cTn id="11" dur="500"/>
                                        <p:tgtEl>
                                          <p:spTgt spid="7">
                                            <p:graphicEl>
                                              <a:dgm id="{D7CA8E8D-370D-4FAE-BA32-0784A6021007}"/>
                                            </p:graphicEl>
                                          </p:spTgt>
                                        </p:tgtEl>
                                      </p:cBhvr>
                                    </p:animEffect>
                                  </p:childTnLst>
                                </p:cTn>
                              </p:par>
                            </p:childTnLst>
                          </p:cTn>
                        </p:par>
                        <p:par>
                          <p:cTn id="12" fill="hold">
                            <p:stCondLst>
                              <p:cond delay="5000"/>
                            </p:stCondLst>
                            <p:childTnLst>
                              <p:par>
                                <p:cTn id="13" presetID="9" presetClass="entr" presetSubtype="0" fill="hold" grpId="0" nodeType="afterEffect">
                                  <p:stCondLst>
                                    <p:cond delay="2000"/>
                                  </p:stCondLst>
                                  <p:childTnLst>
                                    <p:set>
                                      <p:cBhvr>
                                        <p:cTn id="14" dur="1" fill="hold">
                                          <p:stCondLst>
                                            <p:cond delay="0"/>
                                          </p:stCondLst>
                                        </p:cTn>
                                        <p:tgtEl>
                                          <p:spTgt spid="7">
                                            <p:graphicEl>
                                              <a:dgm id="{493BBAB9-6DFF-4C5A-B244-118D186CB280}"/>
                                            </p:graphicEl>
                                          </p:spTgt>
                                        </p:tgtEl>
                                        <p:attrNameLst>
                                          <p:attrName>style.visibility</p:attrName>
                                        </p:attrNameLst>
                                      </p:cBhvr>
                                      <p:to>
                                        <p:strVal val="visible"/>
                                      </p:to>
                                    </p:set>
                                    <p:animEffect transition="in" filter="dissolve">
                                      <p:cBhvr>
                                        <p:cTn id="15" dur="500"/>
                                        <p:tgtEl>
                                          <p:spTgt spid="7">
                                            <p:graphicEl>
                                              <a:dgm id="{493BBAB9-6DFF-4C5A-B244-118D186CB280}"/>
                                            </p:graphicEl>
                                          </p:spTgt>
                                        </p:tgtEl>
                                      </p:cBhvr>
                                    </p:animEffect>
                                  </p:childTnLst>
                                </p:cTn>
                              </p:par>
                            </p:childTnLst>
                          </p:cTn>
                        </p:par>
                        <p:par>
                          <p:cTn id="16" fill="hold">
                            <p:stCondLst>
                              <p:cond delay="7500"/>
                            </p:stCondLst>
                            <p:childTnLst>
                              <p:par>
                                <p:cTn id="17" presetID="9" presetClass="entr" presetSubtype="0" fill="hold" grpId="0" nodeType="afterEffect">
                                  <p:stCondLst>
                                    <p:cond delay="2000"/>
                                  </p:stCondLst>
                                  <p:childTnLst>
                                    <p:set>
                                      <p:cBhvr>
                                        <p:cTn id="18" dur="1" fill="hold">
                                          <p:stCondLst>
                                            <p:cond delay="0"/>
                                          </p:stCondLst>
                                        </p:cTn>
                                        <p:tgtEl>
                                          <p:spTgt spid="7">
                                            <p:graphicEl>
                                              <a:dgm id="{895FDAB9-57AA-4BA9-91A8-211218E5F072}"/>
                                            </p:graphicEl>
                                          </p:spTgt>
                                        </p:tgtEl>
                                        <p:attrNameLst>
                                          <p:attrName>style.visibility</p:attrName>
                                        </p:attrNameLst>
                                      </p:cBhvr>
                                      <p:to>
                                        <p:strVal val="visible"/>
                                      </p:to>
                                    </p:set>
                                    <p:animEffect transition="in" filter="dissolve">
                                      <p:cBhvr>
                                        <p:cTn id="19" dur="500"/>
                                        <p:tgtEl>
                                          <p:spTgt spid="7">
                                            <p:graphicEl>
                                              <a:dgm id="{895FDAB9-57AA-4BA9-91A8-211218E5F072}"/>
                                            </p:graphicEl>
                                          </p:spTgt>
                                        </p:tgtEl>
                                      </p:cBhvr>
                                    </p:animEffect>
                                  </p:childTnLst>
                                </p:cTn>
                              </p:par>
                            </p:childTnLst>
                          </p:cTn>
                        </p:par>
                        <p:par>
                          <p:cTn id="20" fill="hold">
                            <p:stCondLst>
                              <p:cond delay="10000"/>
                            </p:stCondLst>
                            <p:childTnLst>
                              <p:par>
                                <p:cTn id="21" presetID="9" presetClass="entr" presetSubtype="0" fill="hold" grpId="0" nodeType="afterEffect">
                                  <p:stCondLst>
                                    <p:cond delay="2000"/>
                                  </p:stCondLst>
                                  <p:childTnLst>
                                    <p:set>
                                      <p:cBhvr>
                                        <p:cTn id="22" dur="1" fill="hold">
                                          <p:stCondLst>
                                            <p:cond delay="0"/>
                                          </p:stCondLst>
                                        </p:cTn>
                                        <p:tgtEl>
                                          <p:spTgt spid="7">
                                            <p:graphicEl>
                                              <a:dgm id="{4763E757-6139-46D9-8322-6395299C5CD0}"/>
                                            </p:graphicEl>
                                          </p:spTgt>
                                        </p:tgtEl>
                                        <p:attrNameLst>
                                          <p:attrName>style.visibility</p:attrName>
                                        </p:attrNameLst>
                                      </p:cBhvr>
                                      <p:to>
                                        <p:strVal val="visible"/>
                                      </p:to>
                                    </p:set>
                                    <p:animEffect transition="in" filter="dissolve">
                                      <p:cBhvr>
                                        <p:cTn id="23" dur="500"/>
                                        <p:tgtEl>
                                          <p:spTgt spid="7">
                                            <p:graphicEl>
                                              <a:dgm id="{4763E757-6139-46D9-8322-6395299C5CD0}"/>
                                            </p:graphicEl>
                                          </p:spTgt>
                                        </p:tgtEl>
                                      </p:cBhvr>
                                    </p:animEffect>
                                  </p:childTnLst>
                                </p:cTn>
                              </p:par>
                            </p:childTnLst>
                          </p:cTn>
                        </p:par>
                        <p:par>
                          <p:cTn id="24" fill="hold">
                            <p:stCondLst>
                              <p:cond delay="12500"/>
                            </p:stCondLst>
                            <p:childTnLst>
                              <p:par>
                                <p:cTn id="25" presetID="9" presetClass="entr" presetSubtype="0" fill="hold" grpId="0" nodeType="afterEffect">
                                  <p:stCondLst>
                                    <p:cond delay="2000"/>
                                  </p:stCondLst>
                                  <p:childTnLst>
                                    <p:set>
                                      <p:cBhvr>
                                        <p:cTn id="26" dur="1" fill="hold">
                                          <p:stCondLst>
                                            <p:cond delay="0"/>
                                          </p:stCondLst>
                                        </p:cTn>
                                        <p:tgtEl>
                                          <p:spTgt spid="7">
                                            <p:graphicEl>
                                              <a:dgm id="{E453C0A0-81B4-4173-BE08-655F2581B378}"/>
                                            </p:graphicEl>
                                          </p:spTgt>
                                        </p:tgtEl>
                                        <p:attrNameLst>
                                          <p:attrName>style.visibility</p:attrName>
                                        </p:attrNameLst>
                                      </p:cBhvr>
                                      <p:to>
                                        <p:strVal val="visible"/>
                                      </p:to>
                                    </p:set>
                                    <p:animEffect transition="in" filter="dissolve">
                                      <p:cBhvr>
                                        <p:cTn id="27" dur="500"/>
                                        <p:tgtEl>
                                          <p:spTgt spid="7">
                                            <p:graphicEl>
                                              <a:dgm id="{E453C0A0-81B4-4173-BE08-655F2581B378}"/>
                                            </p:graphicEl>
                                          </p:spTgt>
                                        </p:tgtEl>
                                      </p:cBhvr>
                                    </p:animEffect>
                                  </p:childTnLst>
                                </p:cTn>
                              </p:par>
                            </p:childTnLst>
                          </p:cTn>
                        </p:par>
                        <p:par>
                          <p:cTn id="28" fill="hold">
                            <p:stCondLst>
                              <p:cond delay="15000"/>
                            </p:stCondLst>
                            <p:childTnLst>
                              <p:par>
                                <p:cTn id="29" presetID="9" presetClass="entr" presetSubtype="0" fill="hold" grpId="0" nodeType="afterEffect">
                                  <p:stCondLst>
                                    <p:cond delay="2000"/>
                                  </p:stCondLst>
                                  <p:childTnLst>
                                    <p:set>
                                      <p:cBhvr>
                                        <p:cTn id="30" dur="1" fill="hold">
                                          <p:stCondLst>
                                            <p:cond delay="0"/>
                                          </p:stCondLst>
                                        </p:cTn>
                                        <p:tgtEl>
                                          <p:spTgt spid="7">
                                            <p:graphicEl>
                                              <a:dgm id="{6C016112-B2D0-4C80-A90F-CE8F0A28E552}"/>
                                            </p:graphicEl>
                                          </p:spTgt>
                                        </p:tgtEl>
                                        <p:attrNameLst>
                                          <p:attrName>style.visibility</p:attrName>
                                        </p:attrNameLst>
                                      </p:cBhvr>
                                      <p:to>
                                        <p:strVal val="visible"/>
                                      </p:to>
                                    </p:set>
                                    <p:animEffect transition="in" filter="dissolve">
                                      <p:cBhvr>
                                        <p:cTn id="31" dur="500"/>
                                        <p:tgtEl>
                                          <p:spTgt spid="7">
                                            <p:graphicEl>
                                              <a:dgm id="{6C016112-B2D0-4C80-A90F-CE8F0A28E552}"/>
                                            </p:graphicEl>
                                          </p:spTgt>
                                        </p:tgtEl>
                                      </p:cBhvr>
                                    </p:animEffect>
                                  </p:childTnLst>
                                </p:cTn>
                              </p:par>
                            </p:childTnLst>
                          </p:cTn>
                        </p:par>
                        <p:par>
                          <p:cTn id="32" fill="hold">
                            <p:stCondLst>
                              <p:cond delay="17500"/>
                            </p:stCondLst>
                            <p:childTnLst>
                              <p:par>
                                <p:cTn id="33" presetID="9" presetClass="entr" presetSubtype="0" fill="hold" nodeType="afterEffect">
                                  <p:stCondLst>
                                    <p:cond delay="200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7" grpId="0">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4797152"/>
            <a:ext cx="7772400" cy="1362075"/>
          </a:xfrm>
        </p:spPr>
        <p:txBody>
          <a:bodyPr/>
          <a:lstStyle/>
          <a:p>
            <a:r>
              <a:rPr lang="en-US" dirty="0" smtClean="0"/>
              <a:t>Ports &amp; Connectors</a:t>
            </a:r>
            <a:endParaRPr lang="en-US" dirty="0"/>
          </a:p>
        </p:txBody>
      </p:sp>
      <p:sp>
        <p:nvSpPr>
          <p:cNvPr id="3" name="Text Placeholder 2"/>
          <p:cNvSpPr>
            <a:spLocks noGrp="1"/>
          </p:cNvSpPr>
          <p:nvPr>
            <p:ph type="body" idx="1"/>
          </p:nvPr>
        </p:nvSpPr>
        <p:spPr/>
        <p:txBody>
          <a:bodyPr/>
          <a:lstStyle/>
          <a:p>
            <a:endParaRPr lang="en-US" dirty="0"/>
          </a:p>
        </p:txBody>
      </p:sp>
      <p:pic>
        <p:nvPicPr>
          <p:cNvPr id="4" name="Content Placeholder 8" descr="CFig4-20.gif"/>
          <p:cNvPicPr>
            <a:picLocks noChangeAspect="1"/>
          </p:cNvPicPr>
          <p:nvPr/>
        </p:nvPicPr>
        <p:blipFill>
          <a:blip r:embed="rId2" cstate="print"/>
          <a:srcRect/>
          <a:stretch>
            <a:fillRect/>
          </a:stretch>
        </p:blipFill>
        <p:spPr bwMode="auto">
          <a:xfrm>
            <a:off x="755576" y="0"/>
            <a:ext cx="7378700" cy="46482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AAAEE392-C991-4140-957F-11E8D55DC57E}" type="slidenum">
              <a:rPr lang="en-US" smtClean="0"/>
              <a:pPr/>
              <a:t>20</a:t>
            </a:fld>
            <a:endParaRPr lang="en-US"/>
          </a:p>
        </p:txBody>
      </p:sp>
      <p:sp>
        <p:nvSpPr>
          <p:cNvPr id="6" name="Footer Placeholder 5"/>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mtClean="0"/>
              <a:t>Ports and Connectors</a:t>
            </a:r>
          </a:p>
        </p:txBody>
      </p:sp>
      <p:sp>
        <p:nvSpPr>
          <p:cNvPr id="78851" name="Rectangle 3"/>
          <p:cNvSpPr>
            <a:spLocks noGrp="1" noChangeArrowheads="1"/>
          </p:cNvSpPr>
          <p:nvPr>
            <p:ph idx="1"/>
          </p:nvPr>
        </p:nvSpPr>
        <p:spPr>
          <a:xfrm>
            <a:off x="304800" y="1066800"/>
            <a:ext cx="8585200" cy="661988"/>
          </a:xfrm>
        </p:spPr>
        <p:txBody>
          <a:bodyPr/>
          <a:lstStyle/>
          <a:p>
            <a:r>
              <a:rPr lang="en-US" smtClean="0"/>
              <a:t>What are</a:t>
            </a:r>
            <a:r>
              <a:rPr lang="en-US" b="0" smtClean="0"/>
              <a:t> </a:t>
            </a:r>
            <a:r>
              <a:rPr lang="en-US" smtClean="0">
                <a:solidFill>
                  <a:srgbClr val="D94439"/>
                </a:solidFill>
              </a:rPr>
              <a:t>ports</a:t>
            </a:r>
            <a:r>
              <a:rPr lang="en-US" b="0" smtClean="0"/>
              <a:t> </a:t>
            </a:r>
            <a:r>
              <a:rPr lang="en-US" smtClean="0"/>
              <a:t>and</a:t>
            </a:r>
            <a:r>
              <a:rPr lang="en-US" b="0" smtClean="0"/>
              <a:t> </a:t>
            </a:r>
            <a:r>
              <a:rPr lang="en-US" smtClean="0">
                <a:solidFill>
                  <a:srgbClr val="D94439"/>
                </a:solidFill>
              </a:rPr>
              <a:t>connectors</a:t>
            </a:r>
            <a:r>
              <a:rPr lang="en-US" smtClean="0"/>
              <a:t>?</a:t>
            </a:r>
          </a:p>
        </p:txBody>
      </p:sp>
      <p:grpSp>
        <p:nvGrpSpPr>
          <p:cNvPr id="2" name="Group 21"/>
          <p:cNvGrpSpPr>
            <a:grpSpLocks/>
          </p:cNvGrpSpPr>
          <p:nvPr/>
        </p:nvGrpSpPr>
        <p:grpSpPr bwMode="auto">
          <a:xfrm>
            <a:off x="7847013" y="6402388"/>
            <a:ext cx="860425" cy="271462"/>
            <a:chOff x="4943" y="4033"/>
            <a:chExt cx="542" cy="171"/>
          </a:xfrm>
        </p:grpSpPr>
        <p:sp>
          <p:nvSpPr>
            <p:cNvPr id="32776"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2777"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78873" name="Rectangle 25"/>
          <p:cNvSpPr>
            <a:spLocks noChangeArrowheads="1"/>
          </p:cNvSpPr>
          <p:nvPr/>
        </p:nvSpPr>
        <p:spPr bwMode="auto">
          <a:xfrm>
            <a:off x="304800" y="1547813"/>
            <a:ext cx="7061200" cy="1804987"/>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dirty="0">
                <a:solidFill>
                  <a:srgbClr val="D94439"/>
                </a:solidFill>
                <a:latin typeface="Times New Roman" pitchFamily="18" charset="0"/>
              </a:rPr>
              <a:t>Port</a:t>
            </a:r>
            <a:r>
              <a:rPr kumimoji="1" lang="en-US" dirty="0">
                <a:solidFill>
                  <a:srgbClr val="000000"/>
                </a:solidFill>
                <a:latin typeface="Times New Roman" pitchFamily="18" charset="0"/>
              </a:rPr>
              <a:t> </a:t>
            </a:r>
            <a:r>
              <a:rPr kumimoji="1" lang="en-US" b="1" dirty="0">
                <a:solidFill>
                  <a:srgbClr val="000000"/>
                </a:solidFill>
                <a:latin typeface="Times New Roman" pitchFamily="18" charset="0"/>
              </a:rPr>
              <a:t>connects external devices to system </a:t>
            </a:r>
            <a:r>
              <a:rPr kumimoji="1" lang="en-US" b="1" dirty="0" smtClean="0">
                <a:solidFill>
                  <a:srgbClr val="000000"/>
                </a:solidFill>
                <a:latin typeface="Times New Roman" pitchFamily="18" charset="0"/>
              </a:rPr>
              <a:t>unit</a:t>
            </a:r>
            <a:endParaRPr kumimoji="1" lang="en-US" b="1" dirty="0">
              <a:solidFill>
                <a:srgbClr val="000000"/>
              </a:solidFill>
              <a:latin typeface="Times New Roman" pitchFamily="18" charset="0"/>
            </a:endParaRPr>
          </a:p>
          <a:p>
            <a:pPr marL="609600" lvl="1" indent="-495300">
              <a:spcBef>
                <a:spcPct val="5000"/>
              </a:spcBef>
              <a:buClr>
                <a:srgbClr val="D94439"/>
              </a:buClr>
              <a:buSzPct val="75000"/>
              <a:buFont typeface="Wingdings" pitchFamily="2" charset="2"/>
              <a:buChar char="Ø"/>
            </a:pPr>
            <a:r>
              <a:rPr kumimoji="1" lang="en-US" b="1" dirty="0">
                <a:solidFill>
                  <a:srgbClr val="D94439"/>
                </a:solidFill>
                <a:latin typeface="Times New Roman" pitchFamily="18" charset="0"/>
              </a:rPr>
              <a:t>Connector</a:t>
            </a:r>
            <a:r>
              <a:rPr kumimoji="1" lang="en-US" b="1" dirty="0">
                <a:solidFill>
                  <a:srgbClr val="000000"/>
                </a:solidFill>
                <a:latin typeface="Times New Roman" pitchFamily="18" charset="0"/>
              </a:rPr>
              <a:t> joins cable to peripheral</a:t>
            </a:r>
            <a:endParaRPr kumimoji="1" lang="en-US" sz="2000" b="1" dirty="0">
              <a:solidFill>
                <a:schemeClr val="bg2"/>
              </a:solidFill>
              <a:latin typeface="Times New Roman" pitchFamily="18" charset="0"/>
            </a:endParaRPr>
          </a:p>
        </p:txBody>
      </p:sp>
      <p:pic>
        <p:nvPicPr>
          <p:cNvPr id="78896" name="Picture 48" descr="fig04_28"/>
          <p:cNvPicPr>
            <a:picLocks noChangeAspect="1" noChangeArrowheads="1"/>
          </p:cNvPicPr>
          <p:nvPr/>
        </p:nvPicPr>
        <p:blipFill>
          <a:blip r:embed="rId2" cstate="print"/>
          <a:srcRect/>
          <a:stretch>
            <a:fillRect/>
          </a:stretch>
        </p:blipFill>
        <p:spPr bwMode="auto">
          <a:xfrm>
            <a:off x="1981200" y="2895600"/>
            <a:ext cx="4800600" cy="3197225"/>
          </a:xfrm>
          <a:prstGeom prst="rect">
            <a:avLst/>
          </a:prstGeom>
          <a:noFill/>
          <a:effectLst>
            <a:outerShdw dist="107763" dir="2700000" algn="ctr" rotWithShape="0">
              <a:srgbClr val="808080">
                <a:alpha val="50000"/>
              </a:srgbClr>
            </a:outerShdw>
          </a:effectLst>
        </p:spPr>
      </p:pic>
      <p:sp>
        <p:nvSpPr>
          <p:cNvPr id="9" name="Slide Number Placeholder 8"/>
          <p:cNvSpPr>
            <a:spLocks noGrp="1"/>
          </p:cNvSpPr>
          <p:nvPr>
            <p:ph type="sldNum" sz="quarter" idx="12"/>
          </p:nvPr>
        </p:nvSpPr>
        <p:spPr/>
        <p:txBody>
          <a:bodyPr/>
          <a:lstStyle/>
          <a:p>
            <a:fld id="{AAAEE392-C991-4140-957F-11E8D55DC57E}" type="slidenum">
              <a:rPr lang="en-US" smtClean="0"/>
              <a:pPr/>
              <a:t>21</a:t>
            </a:fld>
            <a:endParaRPr lang="en-US"/>
          </a:p>
        </p:txBody>
      </p:sp>
      <p:sp>
        <p:nvSpPr>
          <p:cNvPr id="10" name="Footer Placeholder 9"/>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wipe(left)">
                                      <p:cBhvr>
                                        <p:cTn id="7" dur="500"/>
                                        <p:tgtEl>
                                          <p:spTgt spid="7885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78873">
                                            <p:txEl>
                                              <p:pRg st="0" end="0"/>
                                            </p:txEl>
                                          </p:spTgt>
                                        </p:tgtEl>
                                        <p:attrNameLst>
                                          <p:attrName>style.visibility</p:attrName>
                                        </p:attrNameLst>
                                      </p:cBhvr>
                                      <p:to>
                                        <p:strVal val="visible"/>
                                      </p:to>
                                    </p:set>
                                    <p:animEffect transition="in" filter="wipe(left)">
                                      <p:cBhvr>
                                        <p:cTn id="11" dur="500"/>
                                        <p:tgtEl>
                                          <p:spTgt spid="78873">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4000"/>
                                  </p:stCondLst>
                                  <p:childTnLst>
                                    <p:set>
                                      <p:cBhvr>
                                        <p:cTn id="14" dur="1" fill="hold">
                                          <p:stCondLst>
                                            <p:cond delay="0"/>
                                          </p:stCondLst>
                                        </p:cTn>
                                        <p:tgtEl>
                                          <p:spTgt spid="78873">
                                            <p:txEl>
                                              <p:pRg st="1" end="1"/>
                                            </p:txEl>
                                          </p:spTgt>
                                        </p:tgtEl>
                                        <p:attrNameLst>
                                          <p:attrName>style.visibility</p:attrName>
                                        </p:attrNameLst>
                                      </p:cBhvr>
                                      <p:to>
                                        <p:strVal val="visible"/>
                                      </p:to>
                                    </p:set>
                                    <p:animEffect transition="in" filter="wipe(left)">
                                      <p:cBhvr>
                                        <p:cTn id="15" dur="500"/>
                                        <p:tgtEl>
                                          <p:spTgt spid="78873">
                                            <p:txEl>
                                              <p:pRg st="1" end="1"/>
                                            </p:txEl>
                                          </p:spTgt>
                                        </p:tgtEl>
                                      </p:cBhvr>
                                    </p:animEffect>
                                  </p:childTnLst>
                                </p:cTn>
                              </p:par>
                            </p:childTnLst>
                          </p:cTn>
                        </p:par>
                        <p:par>
                          <p:cTn id="16" fill="hold">
                            <p:stCondLst>
                              <p:cond delay="9500"/>
                            </p:stCondLst>
                            <p:childTnLst>
                              <p:par>
                                <p:cTn id="17" presetID="6" presetClass="entr" presetSubtype="16" fill="hold" nodeType="afterEffect">
                                  <p:stCondLst>
                                    <p:cond delay="2000"/>
                                  </p:stCondLst>
                                  <p:childTnLst>
                                    <p:set>
                                      <p:cBhvr>
                                        <p:cTn id="18" dur="1" fill="hold">
                                          <p:stCondLst>
                                            <p:cond delay="0"/>
                                          </p:stCondLst>
                                        </p:cTn>
                                        <p:tgtEl>
                                          <p:spTgt spid="78896"/>
                                        </p:tgtEl>
                                        <p:attrNameLst>
                                          <p:attrName>style.visibility</p:attrName>
                                        </p:attrNameLst>
                                      </p:cBhvr>
                                      <p:to>
                                        <p:strVal val="visible"/>
                                      </p:to>
                                    </p:set>
                                    <p:animEffect transition="in" filter="circle(in)">
                                      <p:cBhvr>
                                        <p:cTn id="19" dur="2000"/>
                                        <p:tgtEl>
                                          <p:spTgt spid="78896"/>
                                        </p:tgtEl>
                                      </p:cBhvr>
                                    </p:animEffect>
                                  </p:childTnLst>
                                </p:cTn>
                              </p:par>
                            </p:childTnLst>
                          </p:cTn>
                        </p:par>
                        <p:par>
                          <p:cTn id="20" fill="hold">
                            <p:stCondLst>
                              <p:cond delay="13500"/>
                            </p:stCondLst>
                            <p:childTnLst>
                              <p:par>
                                <p:cTn id="21" presetID="1" presetClass="entr" presetSubtype="0" fill="hold" nodeType="afterEffect">
                                  <p:stCondLst>
                                    <p:cond delay="100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bldLvl="4" autoUpdateAnimBg="0" advAuto="0"/>
      <p:bldP spid="78873" grpId="0" build="p" bldLvl="4" autoUpdateAnimBg="0" advAuto="400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mtClean="0"/>
              <a:t>Ports and Connectors</a:t>
            </a:r>
          </a:p>
        </p:txBody>
      </p:sp>
      <p:sp>
        <p:nvSpPr>
          <p:cNvPr id="82947" name="Rectangle 3"/>
          <p:cNvSpPr>
            <a:spLocks noGrp="1" noChangeArrowheads="1"/>
          </p:cNvSpPr>
          <p:nvPr>
            <p:ph idx="1"/>
          </p:nvPr>
        </p:nvSpPr>
        <p:spPr>
          <a:xfrm>
            <a:off x="179512" y="980728"/>
            <a:ext cx="5105400" cy="890588"/>
          </a:xfrm>
        </p:spPr>
        <p:txBody>
          <a:bodyPr/>
          <a:lstStyle/>
          <a:p>
            <a:r>
              <a:rPr lang="en-US" dirty="0" smtClean="0"/>
              <a:t>What is a</a:t>
            </a:r>
            <a:r>
              <a:rPr lang="en-US" b="0" dirty="0" smtClean="0"/>
              <a:t> </a:t>
            </a:r>
            <a:r>
              <a:rPr lang="en-US" dirty="0" smtClean="0">
                <a:solidFill>
                  <a:srgbClr val="D94439"/>
                </a:solidFill>
              </a:rPr>
              <a:t>serial port</a:t>
            </a:r>
            <a:r>
              <a:rPr lang="en-US" dirty="0" smtClean="0"/>
              <a:t>?</a:t>
            </a:r>
          </a:p>
        </p:txBody>
      </p:sp>
      <p:grpSp>
        <p:nvGrpSpPr>
          <p:cNvPr id="2" name="Group 21"/>
          <p:cNvGrpSpPr>
            <a:grpSpLocks/>
          </p:cNvGrpSpPr>
          <p:nvPr/>
        </p:nvGrpSpPr>
        <p:grpSpPr bwMode="auto">
          <a:xfrm>
            <a:off x="7847013" y="6402388"/>
            <a:ext cx="860425" cy="271462"/>
            <a:chOff x="4943" y="4033"/>
            <a:chExt cx="542" cy="171"/>
          </a:xfrm>
        </p:grpSpPr>
        <p:sp>
          <p:nvSpPr>
            <p:cNvPr id="33800"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3801"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82969" name="Rectangle 25"/>
          <p:cNvSpPr>
            <a:spLocks noChangeArrowheads="1"/>
          </p:cNvSpPr>
          <p:nvPr/>
        </p:nvSpPr>
        <p:spPr bwMode="auto">
          <a:xfrm>
            <a:off x="251520" y="1412776"/>
            <a:ext cx="5105400" cy="4757738"/>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sz="2000" b="1" dirty="0">
                <a:solidFill>
                  <a:srgbClr val="000000"/>
                </a:solidFill>
                <a:latin typeface="Times New Roman" pitchFamily="18" charset="0"/>
              </a:rPr>
              <a:t>Transmits one bit of data at a time</a:t>
            </a:r>
            <a:endParaRPr kumimoji="1" lang="en-US" sz="2000" b="1" dirty="0">
              <a:solidFill>
                <a:srgbClr val="000000"/>
              </a:solidFill>
              <a:latin typeface="Arial Unicode MS" pitchFamily="34" charset="-128"/>
            </a:endParaRPr>
          </a:p>
          <a:p>
            <a:pPr marL="609600" lvl="1" indent="-495300">
              <a:spcBef>
                <a:spcPct val="5000"/>
              </a:spcBef>
              <a:buClr>
                <a:srgbClr val="D94439"/>
              </a:buClr>
              <a:buSzPct val="75000"/>
              <a:buFont typeface="Wingdings" pitchFamily="2" charset="2"/>
              <a:buChar char="Ø"/>
            </a:pPr>
            <a:r>
              <a:rPr kumimoji="1" lang="en-US" sz="2000" b="1" dirty="0">
                <a:solidFill>
                  <a:srgbClr val="000000"/>
                </a:solidFill>
                <a:latin typeface="Times New Roman" pitchFamily="18" charset="0"/>
              </a:rPr>
              <a:t>Connects slow-speed devices, such as a mouse, keyboard, or modem</a:t>
            </a:r>
          </a:p>
        </p:txBody>
      </p:sp>
      <p:pic>
        <p:nvPicPr>
          <p:cNvPr id="9" name="Picture 3" descr="serial"/>
          <p:cNvPicPr>
            <a:picLocks noChangeAspect="1" noChangeArrowheads="1"/>
          </p:cNvPicPr>
          <p:nvPr/>
        </p:nvPicPr>
        <p:blipFill>
          <a:blip r:embed="rId2" cstate="print"/>
          <a:srcRect/>
          <a:stretch>
            <a:fillRect/>
          </a:stretch>
        </p:blipFill>
        <p:spPr bwMode="auto">
          <a:xfrm>
            <a:off x="323529" y="2420888"/>
            <a:ext cx="7333982" cy="4221088"/>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lstStyle/>
          <a:p>
            <a:fld id="{AAAEE392-C991-4140-957F-11E8D55DC57E}" type="slidenum">
              <a:rPr lang="en-US" smtClean="0"/>
              <a:pPr/>
              <a:t>22</a:t>
            </a:fld>
            <a:endParaRPr lang="en-US"/>
          </a:p>
        </p:txBody>
      </p:sp>
      <p:sp>
        <p:nvSpPr>
          <p:cNvPr id="11" name="Footer Placeholder 10"/>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Effect transition="in" filter="wipe(left)">
                                      <p:cBhvr>
                                        <p:cTn id="7" dur="500"/>
                                        <p:tgtEl>
                                          <p:spTgt spid="82947">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82969">
                                            <p:txEl>
                                              <p:pRg st="0" end="0"/>
                                            </p:txEl>
                                          </p:spTgt>
                                        </p:tgtEl>
                                        <p:attrNameLst>
                                          <p:attrName>style.visibility</p:attrName>
                                        </p:attrNameLst>
                                      </p:cBhvr>
                                      <p:to>
                                        <p:strVal val="visible"/>
                                      </p:to>
                                    </p:set>
                                    <p:animEffect transition="in" filter="wipe(left)">
                                      <p:cBhvr>
                                        <p:cTn id="11" dur="500"/>
                                        <p:tgtEl>
                                          <p:spTgt spid="82969">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4000"/>
                                  </p:stCondLst>
                                  <p:childTnLst>
                                    <p:set>
                                      <p:cBhvr>
                                        <p:cTn id="14" dur="1" fill="hold">
                                          <p:stCondLst>
                                            <p:cond delay="0"/>
                                          </p:stCondLst>
                                        </p:cTn>
                                        <p:tgtEl>
                                          <p:spTgt spid="82969">
                                            <p:txEl>
                                              <p:pRg st="1" end="1"/>
                                            </p:txEl>
                                          </p:spTgt>
                                        </p:tgtEl>
                                        <p:attrNameLst>
                                          <p:attrName>style.visibility</p:attrName>
                                        </p:attrNameLst>
                                      </p:cBhvr>
                                      <p:to>
                                        <p:strVal val="visible"/>
                                      </p:to>
                                    </p:set>
                                    <p:animEffect transition="in" filter="wipe(left)">
                                      <p:cBhvr>
                                        <p:cTn id="15" dur="500"/>
                                        <p:tgtEl>
                                          <p:spTgt spid="82969">
                                            <p:txEl>
                                              <p:pRg st="1" end="1"/>
                                            </p:txEl>
                                          </p:spTgt>
                                        </p:tgtEl>
                                      </p:cBhvr>
                                    </p:animEffect>
                                  </p:childTnLst>
                                </p:cTn>
                              </p:par>
                            </p:childTnLst>
                          </p:cTn>
                        </p:par>
                        <p:par>
                          <p:cTn id="16" fill="hold">
                            <p:stCondLst>
                              <p:cond delay="9500"/>
                            </p:stCondLst>
                            <p:childTnLst>
                              <p:par>
                                <p:cTn id="17" presetID="1" presetClass="entr" presetSubtype="0" fill="hold" nodeType="after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bldLvl="4" autoUpdateAnimBg="0" advAuto="0"/>
      <p:bldP spid="82969" grpId="0" build="p" bldLvl="4" autoUpdateAnimBg="0" advAuto="400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mtClean="0"/>
              <a:t>Ports and Connectors</a:t>
            </a:r>
          </a:p>
        </p:txBody>
      </p:sp>
      <p:sp>
        <p:nvSpPr>
          <p:cNvPr id="84995" name="Rectangle 3"/>
          <p:cNvSpPr>
            <a:spLocks noGrp="1" noChangeArrowheads="1"/>
          </p:cNvSpPr>
          <p:nvPr>
            <p:ph idx="1"/>
          </p:nvPr>
        </p:nvSpPr>
        <p:spPr>
          <a:xfrm>
            <a:off x="304800" y="1885950"/>
            <a:ext cx="5029200" cy="585788"/>
          </a:xfrm>
        </p:spPr>
        <p:txBody>
          <a:bodyPr/>
          <a:lstStyle/>
          <a:p>
            <a:r>
              <a:rPr lang="en-US" smtClean="0"/>
              <a:t>What is a</a:t>
            </a:r>
            <a:r>
              <a:rPr lang="en-US" b="0" smtClean="0"/>
              <a:t> </a:t>
            </a:r>
            <a:r>
              <a:rPr lang="en-US" smtClean="0">
                <a:solidFill>
                  <a:srgbClr val="D94439"/>
                </a:solidFill>
              </a:rPr>
              <a:t>parallel port</a:t>
            </a:r>
            <a:r>
              <a:rPr lang="en-US" smtClean="0"/>
              <a:t>?</a:t>
            </a:r>
          </a:p>
        </p:txBody>
      </p:sp>
      <p:grpSp>
        <p:nvGrpSpPr>
          <p:cNvPr id="2" name="Group 21"/>
          <p:cNvGrpSpPr>
            <a:grpSpLocks/>
          </p:cNvGrpSpPr>
          <p:nvPr/>
        </p:nvGrpSpPr>
        <p:grpSpPr bwMode="auto">
          <a:xfrm>
            <a:off x="7847013" y="6402388"/>
            <a:ext cx="860425" cy="271462"/>
            <a:chOff x="4943" y="4033"/>
            <a:chExt cx="542" cy="171"/>
          </a:xfrm>
        </p:grpSpPr>
        <p:sp>
          <p:nvSpPr>
            <p:cNvPr id="34824"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4825"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85017" name="Rectangle 25"/>
          <p:cNvSpPr>
            <a:spLocks noChangeArrowheads="1"/>
          </p:cNvSpPr>
          <p:nvPr/>
        </p:nvSpPr>
        <p:spPr bwMode="auto">
          <a:xfrm>
            <a:off x="304800" y="2343150"/>
            <a:ext cx="5029200" cy="17526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sz="2600" b="1">
                <a:solidFill>
                  <a:srgbClr val="000000"/>
                </a:solidFill>
                <a:latin typeface="Times New Roman" pitchFamily="18" charset="0"/>
              </a:rPr>
              <a:t>Connects devices that can transfer more than one bit at a time, such as a printer</a:t>
            </a:r>
            <a:endParaRPr kumimoji="1" lang="en-US" sz="2600" b="1">
              <a:solidFill>
                <a:srgbClr val="000000"/>
              </a:solidFill>
              <a:latin typeface="Arial Unicode MS" pitchFamily="34" charset="-128"/>
            </a:endParaRPr>
          </a:p>
        </p:txBody>
      </p:sp>
      <p:pic>
        <p:nvPicPr>
          <p:cNvPr id="85018" name="Picture 26" descr="fig04_23"/>
          <p:cNvPicPr>
            <a:picLocks noChangeAspect="1" noChangeArrowheads="1"/>
          </p:cNvPicPr>
          <p:nvPr/>
        </p:nvPicPr>
        <p:blipFill>
          <a:blip r:embed="rId2" cstate="print"/>
          <a:srcRect/>
          <a:stretch>
            <a:fillRect/>
          </a:stretch>
        </p:blipFill>
        <p:spPr bwMode="auto">
          <a:xfrm>
            <a:off x="5429250" y="1085850"/>
            <a:ext cx="2846388" cy="4875213"/>
          </a:xfrm>
          <a:prstGeom prst="rect">
            <a:avLst/>
          </a:prstGeom>
          <a:noFill/>
          <a:effectLst>
            <a:outerShdw dist="107763" dir="2700000" algn="ctr" rotWithShape="0">
              <a:srgbClr val="808080">
                <a:alpha val="50000"/>
              </a:srgbClr>
            </a:outerShdw>
          </a:effectLst>
        </p:spPr>
      </p:pic>
      <p:sp>
        <p:nvSpPr>
          <p:cNvPr id="9" name="Slide Number Placeholder 8"/>
          <p:cNvSpPr>
            <a:spLocks noGrp="1"/>
          </p:cNvSpPr>
          <p:nvPr>
            <p:ph type="sldNum" sz="quarter" idx="12"/>
          </p:nvPr>
        </p:nvSpPr>
        <p:spPr/>
        <p:txBody>
          <a:bodyPr/>
          <a:lstStyle/>
          <a:p>
            <a:fld id="{AAAEE392-C991-4140-957F-11E8D55DC57E}" type="slidenum">
              <a:rPr lang="en-US" smtClean="0"/>
              <a:pPr/>
              <a:t>23</a:t>
            </a:fld>
            <a:endParaRPr lang="en-US"/>
          </a:p>
        </p:txBody>
      </p:sp>
      <p:sp>
        <p:nvSpPr>
          <p:cNvPr id="10" name="Footer Placeholder 9"/>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wipe(left)">
                                      <p:cBhvr>
                                        <p:cTn id="7" dur="500"/>
                                        <p:tgtEl>
                                          <p:spTgt spid="8499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85017">
                                            <p:txEl>
                                              <p:pRg st="0" end="0"/>
                                            </p:txEl>
                                          </p:spTgt>
                                        </p:tgtEl>
                                        <p:attrNameLst>
                                          <p:attrName>style.visibility</p:attrName>
                                        </p:attrNameLst>
                                      </p:cBhvr>
                                      <p:to>
                                        <p:strVal val="visible"/>
                                      </p:to>
                                    </p:set>
                                    <p:animEffect transition="in" filter="wipe(left)">
                                      <p:cBhvr>
                                        <p:cTn id="11" dur="500"/>
                                        <p:tgtEl>
                                          <p:spTgt spid="85017">
                                            <p:txEl>
                                              <p:pRg st="0" end="0"/>
                                            </p:txEl>
                                          </p:spTgt>
                                        </p:tgtEl>
                                      </p:cBhvr>
                                    </p:animEffect>
                                  </p:childTnLst>
                                </p:cTn>
                              </p:par>
                            </p:childTnLst>
                          </p:cTn>
                        </p:par>
                        <p:par>
                          <p:cTn id="12" fill="hold">
                            <p:stCondLst>
                              <p:cond delay="5000"/>
                            </p:stCondLst>
                            <p:childTnLst>
                              <p:par>
                                <p:cTn id="13" presetID="49" presetClass="entr" presetSubtype="0" decel="100000" fill="hold" nodeType="afterEffect">
                                  <p:stCondLst>
                                    <p:cond delay="2000"/>
                                  </p:stCondLst>
                                  <p:childTnLst>
                                    <p:set>
                                      <p:cBhvr>
                                        <p:cTn id="14" dur="1" fill="hold">
                                          <p:stCondLst>
                                            <p:cond delay="0"/>
                                          </p:stCondLst>
                                        </p:cTn>
                                        <p:tgtEl>
                                          <p:spTgt spid="85018"/>
                                        </p:tgtEl>
                                        <p:attrNameLst>
                                          <p:attrName>style.visibility</p:attrName>
                                        </p:attrNameLst>
                                      </p:cBhvr>
                                      <p:to>
                                        <p:strVal val="visible"/>
                                      </p:to>
                                    </p:set>
                                    <p:anim calcmode="lin" valueType="num">
                                      <p:cBhvr>
                                        <p:cTn id="15" dur="500" fill="hold"/>
                                        <p:tgtEl>
                                          <p:spTgt spid="85018"/>
                                        </p:tgtEl>
                                        <p:attrNameLst>
                                          <p:attrName>ppt_w</p:attrName>
                                        </p:attrNameLst>
                                      </p:cBhvr>
                                      <p:tavLst>
                                        <p:tav tm="0">
                                          <p:val>
                                            <p:fltVal val="0"/>
                                          </p:val>
                                        </p:tav>
                                        <p:tav tm="100000">
                                          <p:val>
                                            <p:strVal val="#ppt_w"/>
                                          </p:val>
                                        </p:tav>
                                      </p:tavLst>
                                    </p:anim>
                                    <p:anim calcmode="lin" valueType="num">
                                      <p:cBhvr>
                                        <p:cTn id="16" dur="500" fill="hold"/>
                                        <p:tgtEl>
                                          <p:spTgt spid="85018"/>
                                        </p:tgtEl>
                                        <p:attrNameLst>
                                          <p:attrName>ppt_h</p:attrName>
                                        </p:attrNameLst>
                                      </p:cBhvr>
                                      <p:tavLst>
                                        <p:tav tm="0">
                                          <p:val>
                                            <p:fltVal val="0"/>
                                          </p:val>
                                        </p:tav>
                                        <p:tav tm="100000">
                                          <p:val>
                                            <p:strVal val="#ppt_h"/>
                                          </p:val>
                                        </p:tav>
                                      </p:tavLst>
                                    </p:anim>
                                    <p:anim calcmode="lin" valueType="num">
                                      <p:cBhvr>
                                        <p:cTn id="17" dur="500" fill="hold"/>
                                        <p:tgtEl>
                                          <p:spTgt spid="85018"/>
                                        </p:tgtEl>
                                        <p:attrNameLst>
                                          <p:attrName>style.rotation</p:attrName>
                                        </p:attrNameLst>
                                      </p:cBhvr>
                                      <p:tavLst>
                                        <p:tav tm="0">
                                          <p:val>
                                            <p:fltVal val="360"/>
                                          </p:val>
                                        </p:tav>
                                        <p:tav tm="100000">
                                          <p:val>
                                            <p:fltVal val="0"/>
                                          </p:val>
                                        </p:tav>
                                      </p:tavLst>
                                    </p:anim>
                                    <p:animEffect transition="in" filter="fade">
                                      <p:cBhvr>
                                        <p:cTn id="18" dur="500"/>
                                        <p:tgtEl>
                                          <p:spTgt spid="85018"/>
                                        </p:tgtEl>
                                      </p:cBhvr>
                                    </p:animEffect>
                                  </p:childTnLst>
                                </p:cTn>
                              </p:par>
                            </p:childTnLst>
                          </p:cTn>
                        </p:par>
                        <p:par>
                          <p:cTn id="19" fill="hold">
                            <p:stCondLst>
                              <p:cond delay="7500"/>
                            </p:stCondLst>
                            <p:childTnLst>
                              <p:par>
                                <p:cTn id="20" presetID="1" presetClass="entr" presetSubtype="0" fill="hold" nodeType="afterEffect">
                                  <p:stCondLst>
                                    <p:cond delay="0"/>
                                  </p:stCondLst>
                                  <p:childTnLst>
                                    <p:set>
                                      <p:cBhvr>
                                        <p:cTn id="21"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bldLvl="4" autoUpdateAnimBg="0" advAuto="0"/>
      <p:bldP spid="85017" grpId="0" build="p" bldLvl="4" autoUpdateAnimBg="0" advAuto="400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2895600" y="3048000"/>
            <a:ext cx="2647950" cy="2286000"/>
            <a:chOff x="1824" y="1872"/>
            <a:chExt cx="1668" cy="1536"/>
          </a:xfrm>
        </p:grpSpPr>
        <p:sp>
          <p:nvSpPr>
            <p:cNvPr id="87068" name="Line 28"/>
            <p:cNvSpPr>
              <a:spLocks noChangeShapeType="1"/>
            </p:cNvSpPr>
            <p:nvPr/>
          </p:nvSpPr>
          <p:spPr bwMode="auto">
            <a:xfrm>
              <a:off x="2352" y="1872"/>
              <a:ext cx="48" cy="336"/>
            </a:xfrm>
            <a:prstGeom prst="line">
              <a:avLst/>
            </a:prstGeom>
            <a:noFill/>
            <a:ln w="76200">
              <a:solidFill>
                <a:schemeClr val="bg2"/>
              </a:solidFill>
              <a:round/>
              <a:headEnd/>
              <a:tailEnd/>
            </a:ln>
            <a:effectLst>
              <a:outerShdw dist="35921" dir="2700000" algn="ctr" rotWithShape="0">
                <a:schemeClr val="bg2"/>
              </a:outerShdw>
            </a:effectLst>
          </p:spPr>
          <p:txBody>
            <a:bodyPr/>
            <a:lstStyle/>
            <a:p>
              <a:pPr>
                <a:defRPr/>
              </a:pPr>
              <a:endParaRPr lang="en-US"/>
            </a:p>
          </p:txBody>
        </p:sp>
        <p:sp>
          <p:nvSpPr>
            <p:cNvPr id="87069" name="Oval 29"/>
            <p:cNvSpPr>
              <a:spLocks noChangeArrowheads="1"/>
            </p:cNvSpPr>
            <p:nvPr/>
          </p:nvSpPr>
          <p:spPr bwMode="auto">
            <a:xfrm>
              <a:off x="1824" y="2112"/>
              <a:ext cx="1668" cy="1296"/>
            </a:xfrm>
            <a:prstGeom prst="ellipse">
              <a:avLst/>
            </a:prstGeom>
            <a:solidFill>
              <a:srgbClr val="FFCC99"/>
            </a:solidFill>
            <a:ln w="9525">
              <a:noFill/>
              <a:round/>
              <a:headEnd/>
              <a:tailEnd/>
            </a:ln>
            <a:effectLst>
              <a:outerShdw dist="35921" dir="2700000" algn="ctr" rotWithShape="0">
                <a:schemeClr val="bg2"/>
              </a:outerShdw>
            </a:effectLst>
          </p:spPr>
          <p:txBody>
            <a:bodyPr wrap="none" tIns="137160" bIns="0" anchor="ctr"/>
            <a:lstStyle/>
            <a:p>
              <a:pPr algn="ctr">
                <a:defRPr/>
              </a:pPr>
              <a:r>
                <a:rPr kumimoji="1" lang="en-US" sz="2000">
                  <a:solidFill>
                    <a:srgbClr val="000000"/>
                  </a:solidFill>
                  <a:latin typeface="Times New Roman" pitchFamily="18" charset="0"/>
                </a:rPr>
                <a:t>Single USB port can </a:t>
              </a:r>
              <a:br>
                <a:rPr kumimoji="1" lang="en-US" sz="2000">
                  <a:solidFill>
                    <a:srgbClr val="000000"/>
                  </a:solidFill>
                  <a:latin typeface="Times New Roman" pitchFamily="18" charset="0"/>
                </a:rPr>
              </a:br>
              <a:r>
                <a:rPr kumimoji="1" lang="en-US" sz="2000">
                  <a:solidFill>
                    <a:srgbClr val="000000"/>
                  </a:solidFill>
                  <a:latin typeface="Times New Roman" pitchFamily="18" charset="0"/>
                </a:rPr>
                <a:t>be used to attach </a:t>
              </a:r>
              <a:br>
                <a:rPr kumimoji="1" lang="en-US" sz="2000">
                  <a:solidFill>
                    <a:srgbClr val="000000"/>
                  </a:solidFill>
                  <a:latin typeface="Times New Roman" pitchFamily="18" charset="0"/>
                </a:rPr>
              </a:br>
              <a:r>
                <a:rPr kumimoji="1" lang="en-US" sz="2000">
                  <a:solidFill>
                    <a:srgbClr val="000000"/>
                  </a:solidFill>
                  <a:latin typeface="Times New Roman" pitchFamily="18" charset="0"/>
                </a:rPr>
                <a:t>multiple peripherals </a:t>
              </a:r>
              <a:br>
                <a:rPr kumimoji="1" lang="en-US" sz="2000">
                  <a:solidFill>
                    <a:srgbClr val="000000"/>
                  </a:solidFill>
                  <a:latin typeface="Times New Roman" pitchFamily="18" charset="0"/>
                </a:rPr>
              </a:br>
              <a:r>
                <a:rPr kumimoji="1" lang="en-US" sz="2000">
                  <a:solidFill>
                    <a:srgbClr val="000000"/>
                  </a:solidFill>
                  <a:latin typeface="Times New Roman" pitchFamily="18" charset="0"/>
                </a:rPr>
                <a:t>using a </a:t>
              </a:r>
              <a:r>
                <a:rPr kumimoji="1" lang="en-US" sz="2000">
                  <a:solidFill>
                    <a:srgbClr val="D94439"/>
                  </a:solidFill>
                  <a:latin typeface="Times New Roman" pitchFamily="18" charset="0"/>
                </a:rPr>
                <a:t>USB hub</a:t>
              </a:r>
            </a:p>
          </p:txBody>
        </p:sp>
      </p:grpSp>
      <p:grpSp>
        <p:nvGrpSpPr>
          <p:cNvPr id="3" name="Group 45"/>
          <p:cNvGrpSpPr>
            <a:grpSpLocks/>
          </p:cNvGrpSpPr>
          <p:nvPr/>
        </p:nvGrpSpPr>
        <p:grpSpPr bwMode="auto">
          <a:xfrm>
            <a:off x="152400" y="2971800"/>
            <a:ext cx="2647950" cy="2143125"/>
            <a:chOff x="96" y="2448"/>
            <a:chExt cx="1668" cy="1440"/>
          </a:xfrm>
        </p:grpSpPr>
        <p:sp>
          <p:nvSpPr>
            <p:cNvPr id="87072" name="Line 32"/>
            <p:cNvSpPr>
              <a:spLocks noChangeShapeType="1"/>
            </p:cNvSpPr>
            <p:nvPr/>
          </p:nvSpPr>
          <p:spPr bwMode="auto">
            <a:xfrm flipH="1">
              <a:off x="1440" y="2448"/>
              <a:ext cx="192" cy="336"/>
            </a:xfrm>
            <a:prstGeom prst="line">
              <a:avLst/>
            </a:prstGeom>
            <a:noFill/>
            <a:ln w="76200">
              <a:solidFill>
                <a:schemeClr val="bg2"/>
              </a:solidFill>
              <a:round/>
              <a:headEnd/>
              <a:tailEnd/>
            </a:ln>
            <a:effectLst>
              <a:outerShdw dist="35921" dir="2700000" algn="ctr" rotWithShape="0">
                <a:schemeClr val="bg2"/>
              </a:outerShdw>
            </a:effectLst>
          </p:spPr>
          <p:txBody>
            <a:bodyPr/>
            <a:lstStyle/>
            <a:p>
              <a:pPr>
                <a:defRPr/>
              </a:pPr>
              <a:endParaRPr lang="en-US"/>
            </a:p>
          </p:txBody>
        </p:sp>
        <p:sp>
          <p:nvSpPr>
            <p:cNvPr id="87073" name="Oval 33"/>
            <p:cNvSpPr>
              <a:spLocks noChangeArrowheads="1"/>
            </p:cNvSpPr>
            <p:nvPr/>
          </p:nvSpPr>
          <p:spPr bwMode="auto">
            <a:xfrm>
              <a:off x="96" y="2592"/>
              <a:ext cx="1668" cy="1296"/>
            </a:xfrm>
            <a:prstGeom prst="ellipse">
              <a:avLst/>
            </a:prstGeom>
            <a:solidFill>
              <a:srgbClr val="FFCC99"/>
            </a:solidFill>
            <a:ln w="9525">
              <a:noFill/>
              <a:round/>
              <a:headEnd/>
              <a:tailEnd/>
            </a:ln>
            <a:effectLst>
              <a:outerShdw dist="35921" dir="2700000" algn="ctr" rotWithShape="0">
                <a:schemeClr val="bg2"/>
              </a:outerShdw>
            </a:effectLst>
          </p:spPr>
          <p:txBody>
            <a:bodyPr wrap="none" tIns="137160" bIns="0" anchor="ctr"/>
            <a:lstStyle/>
            <a:p>
              <a:pPr algn="ctr">
                <a:spcBef>
                  <a:spcPct val="20000"/>
                </a:spcBef>
                <a:buClr>
                  <a:schemeClr val="accent1"/>
                </a:buClr>
                <a:buSzPct val="80000"/>
                <a:buFont typeface="Monotype Sorts" pitchFamily="2" charset="2"/>
                <a:buNone/>
                <a:defRPr/>
              </a:pPr>
              <a:r>
                <a:rPr kumimoji="1" lang="en-US" sz="2000">
                  <a:solidFill>
                    <a:srgbClr val="000000"/>
                  </a:solidFill>
                  <a:latin typeface="Times New Roman" pitchFamily="18" charset="0"/>
                </a:rPr>
                <a:t>PCs typically have </a:t>
              </a:r>
              <a:br>
                <a:rPr kumimoji="1" lang="en-US" sz="2000">
                  <a:solidFill>
                    <a:srgbClr val="000000"/>
                  </a:solidFill>
                  <a:latin typeface="Times New Roman" pitchFamily="18" charset="0"/>
                </a:rPr>
              </a:br>
              <a:r>
                <a:rPr kumimoji="1" lang="en-US" sz="2000">
                  <a:solidFill>
                    <a:srgbClr val="000000"/>
                  </a:solidFill>
                  <a:latin typeface="Times New Roman" pitchFamily="18" charset="0"/>
                </a:rPr>
                <a:t>six to eight USB ports </a:t>
              </a:r>
              <a:br>
                <a:rPr kumimoji="1" lang="en-US" sz="2000">
                  <a:solidFill>
                    <a:srgbClr val="000000"/>
                  </a:solidFill>
                  <a:latin typeface="Times New Roman" pitchFamily="18" charset="0"/>
                </a:rPr>
              </a:br>
              <a:r>
                <a:rPr kumimoji="1" lang="en-US" sz="2000">
                  <a:solidFill>
                    <a:srgbClr val="000000"/>
                  </a:solidFill>
                  <a:latin typeface="Times New Roman" pitchFamily="18" charset="0"/>
                </a:rPr>
                <a:t>on front or back of </a:t>
              </a:r>
              <a:br>
                <a:rPr kumimoji="1" lang="en-US" sz="2000">
                  <a:solidFill>
                    <a:srgbClr val="000000"/>
                  </a:solidFill>
                  <a:latin typeface="Times New Roman" pitchFamily="18" charset="0"/>
                </a:rPr>
              </a:br>
              <a:r>
                <a:rPr kumimoji="1" lang="en-US" sz="2000">
                  <a:solidFill>
                    <a:srgbClr val="000000"/>
                  </a:solidFill>
                  <a:latin typeface="Times New Roman" pitchFamily="18" charset="0"/>
                </a:rPr>
                <a:t>the system unit</a:t>
              </a:r>
            </a:p>
          </p:txBody>
        </p:sp>
      </p:grpSp>
      <p:sp>
        <p:nvSpPr>
          <p:cNvPr id="35844" name="Rectangle 2"/>
          <p:cNvSpPr>
            <a:spLocks noGrp="1" noChangeArrowheads="1"/>
          </p:cNvSpPr>
          <p:nvPr>
            <p:ph type="title"/>
          </p:nvPr>
        </p:nvSpPr>
        <p:spPr/>
        <p:txBody>
          <a:bodyPr/>
          <a:lstStyle/>
          <a:p>
            <a:r>
              <a:rPr lang="en-US" smtClean="0"/>
              <a:t>Ports and Connectors</a:t>
            </a:r>
          </a:p>
        </p:txBody>
      </p:sp>
      <p:sp>
        <p:nvSpPr>
          <p:cNvPr id="87043" name="Rectangle 3"/>
          <p:cNvSpPr>
            <a:spLocks noGrp="1" noChangeArrowheads="1"/>
          </p:cNvSpPr>
          <p:nvPr>
            <p:ph idx="1"/>
          </p:nvPr>
        </p:nvSpPr>
        <p:spPr>
          <a:xfrm>
            <a:off x="304800" y="1066800"/>
            <a:ext cx="8585200" cy="738188"/>
          </a:xfrm>
        </p:spPr>
        <p:txBody>
          <a:bodyPr/>
          <a:lstStyle/>
          <a:p>
            <a:r>
              <a:rPr lang="en-US" smtClean="0"/>
              <a:t>What are</a:t>
            </a:r>
            <a:r>
              <a:rPr lang="en-US" b="0" smtClean="0"/>
              <a:t> </a:t>
            </a:r>
            <a:r>
              <a:rPr lang="en-US" smtClean="0">
                <a:solidFill>
                  <a:srgbClr val="D94439"/>
                </a:solidFill>
              </a:rPr>
              <a:t>USB ports</a:t>
            </a:r>
            <a:r>
              <a:rPr lang="en-US" smtClean="0"/>
              <a:t>?</a:t>
            </a:r>
            <a:endParaRPr lang="en-US" sz="2000" b="0" smtClean="0"/>
          </a:p>
        </p:txBody>
      </p:sp>
      <p:grpSp>
        <p:nvGrpSpPr>
          <p:cNvPr id="4" name="Group 21"/>
          <p:cNvGrpSpPr>
            <a:grpSpLocks/>
          </p:cNvGrpSpPr>
          <p:nvPr/>
        </p:nvGrpSpPr>
        <p:grpSpPr bwMode="auto">
          <a:xfrm>
            <a:off x="7847013" y="6402388"/>
            <a:ext cx="860425" cy="271462"/>
            <a:chOff x="4943" y="4033"/>
            <a:chExt cx="542" cy="171"/>
          </a:xfrm>
        </p:grpSpPr>
        <p:sp>
          <p:nvSpPr>
            <p:cNvPr id="35852"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5853"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grpSp>
        <p:nvGrpSpPr>
          <p:cNvPr id="5" name="Group 51"/>
          <p:cNvGrpSpPr>
            <a:grpSpLocks/>
          </p:cNvGrpSpPr>
          <p:nvPr/>
        </p:nvGrpSpPr>
        <p:grpSpPr bwMode="auto">
          <a:xfrm>
            <a:off x="6167438" y="2967038"/>
            <a:ext cx="2647950" cy="2286000"/>
            <a:chOff x="1824" y="1872"/>
            <a:chExt cx="1668" cy="1536"/>
          </a:xfrm>
        </p:grpSpPr>
        <p:sp>
          <p:nvSpPr>
            <p:cNvPr id="87092" name="Line 52"/>
            <p:cNvSpPr>
              <a:spLocks noChangeShapeType="1"/>
            </p:cNvSpPr>
            <p:nvPr/>
          </p:nvSpPr>
          <p:spPr bwMode="auto">
            <a:xfrm>
              <a:off x="2352" y="1872"/>
              <a:ext cx="48" cy="336"/>
            </a:xfrm>
            <a:prstGeom prst="line">
              <a:avLst/>
            </a:prstGeom>
            <a:noFill/>
            <a:ln w="76200">
              <a:solidFill>
                <a:schemeClr val="bg2"/>
              </a:solidFill>
              <a:round/>
              <a:headEnd/>
              <a:tailEnd/>
            </a:ln>
            <a:effectLst>
              <a:outerShdw dist="35921" dir="2700000" algn="ctr" rotWithShape="0">
                <a:schemeClr val="bg2"/>
              </a:outerShdw>
            </a:effectLst>
          </p:spPr>
          <p:txBody>
            <a:bodyPr/>
            <a:lstStyle/>
            <a:p>
              <a:pPr>
                <a:defRPr/>
              </a:pPr>
              <a:endParaRPr lang="en-US"/>
            </a:p>
          </p:txBody>
        </p:sp>
        <p:sp>
          <p:nvSpPr>
            <p:cNvPr id="87093" name="Oval 53"/>
            <p:cNvSpPr>
              <a:spLocks noChangeArrowheads="1"/>
            </p:cNvSpPr>
            <p:nvPr/>
          </p:nvSpPr>
          <p:spPr bwMode="auto">
            <a:xfrm>
              <a:off x="1824" y="2112"/>
              <a:ext cx="1668" cy="1296"/>
            </a:xfrm>
            <a:prstGeom prst="ellipse">
              <a:avLst/>
            </a:prstGeom>
            <a:solidFill>
              <a:srgbClr val="FFCC99"/>
            </a:solidFill>
            <a:ln w="9525">
              <a:noFill/>
              <a:round/>
              <a:headEnd/>
              <a:tailEnd/>
            </a:ln>
            <a:effectLst>
              <a:outerShdw dist="35921" dir="2700000" algn="ctr" rotWithShape="0">
                <a:schemeClr val="bg2"/>
              </a:outerShdw>
            </a:effectLst>
          </p:spPr>
          <p:txBody>
            <a:bodyPr wrap="none" tIns="137160" bIns="0" anchor="ctr"/>
            <a:lstStyle/>
            <a:p>
              <a:pPr algn="ctr">
                <a:defRPr/>
              </a:pPr>
              <a:r>
                <a:rPr kumimoji="1" lang="en-US" sz="2000" dirty="0">
                  <a:solidFill>
                    <a:srgbClr val="000000"/>
                  </a:solidFill>
                  <a:latin typeface="Times New Roman" pitchFamily="18" charset="0"/>
                </a:rPr>
                <a:t>The latest version of</a:t>
              </a:r>
              <a:br>
                <a:rPr kumimoji="1" lang="en-US" sz="2000" dirty="0">
                  <a:solidFill>
                    <a:srgbClr val="000000"/>
                  </a:solidFill>
                  <a:latin typeface="Times New Roman" pitchFamily="18" charset="0"/>
                </a:rPr>
              </a:br>
              <a:r>
                <a:rPr kumimoji="1" lang="en-US" sz="2000" dirty="0">
                  <a:solidFill>
                    <a:srgbClr val="000000"/>
                  </a:solidFill>
                  <a:latin typeface="Times New Roman" pitchFamily="18" charset="0"/>
                </a:rPr>
                <a:t>USB is called</a:t>
              </a:r>
              <a:br>
                <a:rPr kumimoji="1" lang="en-US" sz="2000" dirty="0">
                  <a:solidFill>
                    <a:srgbClr val="000000"/>
                  </a:solidFill>
                  <a:latin typeface="Times New Roman" pitchFamily="18" charset="0"/>
                </a:rPr>
              </a:br>
              <a:r>
                <a:rPr kumimoji="1" lang="en-US" sz="2000" dirty="0">
                  <a:solidFill>
                    <a:srgbClr val="000000"/>
                  </a:solidFill>
                  <a:latin typeface="Times New Roman" pitchFamily="18" charset="0"/>
                </a:rPr>
                <a:t>USB </a:t>
              </a:r>
              <a:r>
                <a:rPr kumimoji="1" lang="en-US" sz="2000" dirty="0" smtClean="0">
                  <a:solidFill>
                    <a:srgbClr val="000000"/>
                  </a:solidFill>
                  <a:latin typeface="Times New Roman" pitchFamily="18" charset="0"/>
                </a:rPr>
                <a:t>3.0</a:t>
              </a:r>
              <a:endParaRPr kumimoji="1" lang="en-US" sz="2000" dirty="0">
                <a:solidFill>
                  <a:schemeClr val="bg2"/>
                </a:solidFill>
                <a:latin typeface="Times New Roman" pitchFamily="18" charset="0"/>
              </a:endParaRPr>
            </a:p>
          </p:txBody>
        </p:sp>
      </p:grpSp>
      <p:sp>
        <p:nvSpPr>
          <p:cNvPr id="87070" name="Oval 30"/>
          <p:cNvSpPr>
            <a:spLocks noChangeArrowheads="1"/>
          </p:cNvSpPr>
          <p:nvPr/>
        </p:nvSpPr>
        <p:spPr bwMode="auto">
          <a:xfrm>
            <a:off x="457200" y="1916832"/>
            <a:ext cx="8382000" cy="1356593"/>
          </a:xfrm>
          <a:prstGeom prst="ellipse">
            <a:avLst/>
          </a:prstGeom>
          <a:solidFill>
            <a:srgbClr val="FF9900"/>
          </a:solidFill>
          <a:ln w="9525">
            <a:noFill/>
            <a:round/>
            <a:headEnd/>
            <a:tailEnd/>
          </a:ln>
          <a:effectLst>
            <a:outerShdw dist="35921" dir="2700000" algn="ctr" rotWithShape="0">
              <a:schemeClr val="bg2"/>
            </a:outerShdw>
          </a:effectLst>
        </p:spPr>
        <p:txBody>
          <a:bodyPr wrap="none" tIns="137160" bIns="0" anchor="ctr"/>
          <a:lstStyle/>
          <a:p>
            <a:pPr algn="ctr">
              <a:defRPr/>
            </a:pPr>
            <a:r>
              <a:rPr kumimoji="1" lang="en-US" b="1" dirty="0">
                <a:solidFill>
                  <a:schemeClr val="bg1"/>
                </a:solidFill>
                <a:latin typeface="Times New Roman" pitchFamily="18" charset="0"/>
              </a:rPr>
              <a:t>USB</a:t>
            </a:r>
            <a:r>
              <a:rPr kumimoji="1" lang="en-US" b="1" dirty="0">
                <a:solidFill>
                  <a:srgbClr val="000000"/>
                </a:solidFill>
                <a:latin typeface="Times New Roman" pitchFamily="18" charset="0"/>
              </a:rPr>
              <a:t> (</a:t>
            </a:r>
            <a:r>
              <a:rPr kumimoji="1" lang="en-US" b="1" dirty="0">
                <a:solidFill>
                  <a:srgbClr val="0763B7"/>
                </a:solidFill>
                <a:latin typeface="Times New Roman" pitchFamily="18" charset="0"/>
              </a:rPr>
              <a:t>u</a:t>
            </a:r>
            <a:r>
              <a:rPr kumimoji="1" lang="en-US" b="1" dirty="0">
                <a:solidFill>
                  <a:srgbClr val="000000"/>
                </a:solidFill>
                <a:latin typeface="Times New Roman" pitchFamily="18" charset="0"/>
              </a:rPr>
              <a:t>niversal </a:t>
            </a:r>
            <a:r>
              <a:rPr kumimoji="1" lang="en-US" b="1" dirty="0">
                <a:solidFill>
                  <a:srgbClr val="0763B7"/>
                </a:solidFill>
                <a:latin typeface="Times New Roman" pitchFamily="18" charset="0"/>
              </a:rPr>
              <a:t>s</a:t>
            </a:r>
            <a:r>
              <a:rPr kumimoji="1" lang="en-US" b="1" dirty="0">
                <a:solidFill>
                  <a:srgbClr val="000000"/>
                </a:solidFill>
                <a:latin typeface="Times New Roman" pitchFamily="18" charset="0"/>
              </a:rPr>
              <a:t>erial </a:t>
            </a:r>
            <a:r>
              <a:rPr kumimoji="1" lang="en-US" b="1" dirty="0">
                <a:solidFill>
                  <a:srgbClr val="0763B7"/>
                </a:solidFill>
                <a:latin typeface="Times New Roman" pitchFamily="18" charset="0"/>
              </a:rPr>
              <a:t>b</a:t>
            </a:r>
            <a:r>
              <a:rPr kumimoji="1" lang="en-US" b="1" dirty="0">
                <a:solidFill>
                  <a:srgbClr val="000000"/>
                </a:solidFill>
                <a:latin typeface="Times New Roman" pitchFamily="18" charset="0"/>
              </a:rPr>
              <a:t>us) </a:t>
            </a:r>
            <a:r>
              <a:rPr kumimoji="1" lang="en-US" b="1" dirty="0">
                <a:solidFill>
                  <a:srgbClr val="0763B7"/>
                </a:solidFill>
                <a:latin typeface="Times New Roman" pitchFamily="18" charset="0"/>
              </a:rPr>
              <a:t>port</a:t>
            </a:r>
            <a:r>
              <a:rPr kumimoji="1" lang="en-US" b="1" dirty="0">
                <a:solidFill>
                  <a:srgbClr val="000000"/>
                </a:solidFill>
                <a:latin typeface="Times New Roman" pitchFamily="18" charset="0"/>
              </a:rPr>
              <a:t> can connect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up to 127 different peripherals together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with a single connector</a:t>
            </a:r>
          </a:p>
        </p:txBody>
      </p:sp>
      <p:sp>
        <p:nvSpPr>
          <p:cNvPr id="35859" name="Text Box 19"/>
          <p:cNvSpPr txBox="1">
            <a:spLocks noChangeArrowheads="1"/>
          </p:cNvSpPr>
          <p:nvPr/>
        </p:nvSpPr>
        <p:spPr bwMode="auto">
          <a:xfrm>
            <a:off x="228600" y="6076950"/>
            <a:ext cx="2247900" cy="519113"/>
          </a:xfrm>
          <a:prstGeom prst="rect">
            <a:avLst/>
          </a:prstGeom>
          <a:noFill/>
          <a:ln w="9525">
            <a:noFill/>
            <a:miter lim="800000"/>
            <a:headEnd/>
            <a:tailEnd/>
          </a:ln>
          <a:effectLst/>
        </p:spPr>
        <p:txBody>
          <a:bodyPr>
            <a:spAutoFit/>
          </a:bodyPr>
          <a:lstStyle/>
          <a:p>
            <a:pPr>
              <a:spcBef>
                <a:spcPct val="50000"/>
              </a:spcBef>
            </a:pPr>
            <a:r>
              <a:rPr lang="en-US" sz="2800" b="1">
                <a:solidFill>
                  <a:schemeClr val="hlink"/>
                </a:solidFill>
              </a:rPr>
              <a:t>127 = 2^7 - 1</a:t>
            </a:r>
          </a:p>
        </p:txBody>
      </p:sp>
      <p:sp>
        <p:nvSpPr>
          <p:cNvPr id="19" name="Slide Number Placeholder 18"/>
          <p:cNvSpPr>
            <a:spLocks noGrp="1"/>
          </p:cNvSpPr>
          <p:nvPr>
            <p:ph type="sldNum" sz="quarter" idx="12"/>
          </p:nvPr>
        </p:nvSpPr>
        <p:spPr/>
        <p:txBody>
          <a:bodyPr/>
          <a:lstStyle/>
          <a:p>
            <a:fld id="{AAAEE392-C991-4140-957F-11E8D55DC57E}" type="slidenum">
              <a:rPr lang="en-US" smtClean="0"/>
              <a:pPr/>
              <a:t>24</a:t>
            </a:fld>
            <a:endParaRPr lang="en-US"/>
          </a:p>
        </p:txBody>
      </p:sp>
      <p:sp>
        <p:nvSpPr>
          <p:cNvPr id="20" name="Footer Placeholder 19"/>
          <p:cNvSpPr>
            <a:spLocks noGrp="1"/>
          </p:cNvSpPr>
          <p:nvPr>
            <p:ph type="ftr" sz="quarter" idx="11"/>
          </p:nvPr>
        </p:nvSpPr>
        <p:spPr/>
        <p:txBody>
          <a:bodyPr/>
          <a:lstStyle/>
          <a:p>
            <a:r>
              <a:rPr lang="en-US" smtClean="0"/>
              <a:t>Discovering Computers Fundamentals, 2012  Edition Chapter 4</a:t>
            </a:r>
            <a:endParaRPr lang="en-US"/>
          </a:p>
        </p:txBody>
      </p:sp>
      <p:pic>
        <p:nvPicPr>
          <p:cNvPr id="43011" name="Picture 3" descr="https://encrypted-tbn1.gstatic.com/images?q=tbn:ANd9GcQ1M065H79u34LSI7SawKEHe1qiOFluHO1Ts8Ak9Y9SUbTHY7Wv"/>
          <p:cNvPicPr>
            <a:picLocks noChangeAspect="1" noChangeArrowheads="1"/>
          </p:cNvPicPr>
          <p:nvPr/>
        </p:nvPicPr>
        <p:blipFill>
          <a:blip r:embed="rId2" cstate="print"/>
          <a:srcRect/>
          <a:stretch>
            <a:fillRect/>
          </a:stretch>
        </p:blipFill>
        <p:spPr bwMode="auto">
          <a:xfrm>
            <a:off x="2771800" y="5201451"/>
            <a:ext cx="1591444" cy="1656549"/>
          </a:xfrm>
          <a:prstGeom prst="rect">
            <a:avLst/>
          </a:prstGeom>
          <a:noFill/>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Effect transition="in" filter="wipe(left)">
                                      <p:cBhvr>
                                        <p:cTn id="7" dur="500"/>
                                        <p:tgtEl>
                                          <p:spTgt spid="87043">
                                            <p:txEl>
                                              <p:pRg st="0" end="0"/>
                                            </p:txEl>
                                          </p:spTgt>
                                        </p:tgtEl>
                                      </p:cBhvr>
                                    </p:animEffect>
                                  </p:childTnLst>
                                </p:cTn>
                              </p:par>
                            </p:childTnLst>
                          </p:cTn>
                        </p:par>
                        <p:par>
                          <p:cTn id="8" fill="hold">
                            <p:stCondLst>
                              <p:cond delay="500"/>
                            </p:stCondLst>
                            <p:childTnLst>
                              <p:par>
                                <p:cTn id="9" presetID="2" presetClass="entr" presetSubtype="4" fill="hold" grpId="0" nodeType="afterEffect">
                                  <p:stCondLst>
                                    <p:cond delay="2000"/>
                                  </p:stCondLst>
                                  <p:childTnLst>
                                    <p:set>
                                      <p:cBhvr>
                                        <p:cTn id="10" dur="1" fill="hold">
                                          <p:stCondLst>
                                            <p:cond delay="0"/>
                                          </p:stCondLst>
                                        </p:cTn>
                                        <p:tgtEl>
                                          <p:spTgt spid="87070"/>
                                        </p:tgtEl>
                                        <p:attrNameLst>
                                          <p:attrName>style.visibility</p:attrName>
                                        </p:attrNameLst>
                                      </p:cBhvr>
                                      <p:to>
                                        <p:strVal val="visible"/>
                                      </p:to>
                                    </p:set>
                                    <p:anim calcmode="lin" valueType="num">
                                      <p:cBhvr additive="base">
                                        <p:cTn id="11" dur="500" fill="hold"/>
                                        <p:tgtEl>
                                          <p:spTgt spid="87070"/>
                                        </p:tgtEl>
                                        <p:attrNameLst>
                                          <p:attrName>ppt_x</p:attrName>
                                        </p:attrNameLst>
                                      </p:cBhvr>
                                      <p:tavLst>
                                        <p:tav tm="0">
                                          <p:val>
                                            <p:strVal val="#ppt_x"/>
                                          </p:val>
                                        </p:tav>
                                        <p:tav tm="100000">
                                          <p:val>
                                            <p:strVal val="#ppt_x"/>
                                          </p:val>
                                        </p:tav>
                                      </p:tavLst>
                                    </p:anim>
                                    <p:anim calcmode="lin" valueType="num">
                                      <p:cBhvr additive="base">
                                        <p:cTn id="12" dur="500" fill="hold"/>
                                        <p:tgtEl>
                                          <p:spTgt spid="87070"/>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2" presetClass="entr" presetSubtype="1" fill="hold" nodeType="afterEffect">
                                  <p:stCondLst>
                                    <p:cond delay="400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7500"/>
                            </p:stCondLst>
                            <p:childTnLst>
                              <p:par>
                                <p:cTn id="18" presetID="22" presetClass="entr" presetSubtype="1" fill="hold" nodeType="afterEffect">
                                  <p:stCondLst>
                                    <p:cond delay="500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par>
                          <p:cTn id="21" fill="hold">
                            <p:stCondLst>
                              <p:cond delay="13000"/>
                            </p:stCondLst>
                            <p:childTnLst>
                              <p:par>
                                <p:cTn id="22" presetID="22" presetClass="entr" presetSubtype="1" fill="hold" nodeType="afterEffect">
                                  <p:stCondLst>
                                    <p:cond delay="500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18500"/>
                            </p:stCondLst>
                            <p:childTnLst>
                              <p:par>
                                <p:cTn id="26" presetID="1" presetClass="entr" presetSubtype="0" fill="hold" nodeType="afterEffect">
                                  <p:stCondLst>
                                    <p:cond delay="0"/>
                                  </p:stCondLst>
                                  <p:childTnLst>
                                    <p:set>
                                      <p:cBhvr>
                                        <p:cTn id="27"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autoUpdateAnimBg="0" advAuto="0"/>
      <p:bldP spid="8707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USB connectors and ports</a:t>
            </a:r>
            <a:endParaRPr lang="en-US" dirty="0"/>
          </a:p>
        </p:txBody>
      </p:sp>
      <p:sp>
        <p:nvSpPr>
          <p:cNvPr id="3" name="Content Placeholder 2"/>
          <p:cNvSpPr>
            <a:spLocks noGrp="1"/>
          </p:cNvSpPr>
          <p:nvPr>
            <p:ph idx="1"/>
          </p:nvPr>
        </p:nvSpPr>
        <p:spPr/>
        <p:txBody>
          <a:bodyPr/>
          <a:lstStyle/>
          <a:p>
            <a:endParaRPr lang="en-US"/>
          </a:p>
        </p:txBody>
      </p:sp>
      <p:pic>
        <p:nvPicPr>
          <p:cNvPr id="4" name="Picture 1"/>
          <p:cNvPicPr>
            <a:picLocks noChangeAspect="1" noChangeArrowheads="1"/>
          </p:cNvPicPr>
          <p:nvPr/>
        </p:nvPicPr>
        <p:blipFill>
          <a:blip r:embed="rId2" cstate="print"/>
          <a:srcRect/>
          <a:stretch>
            <a:fillRect/>
          </a:stretch>
        </p:blipFill>
        <p:spPr bwMode="auto">
          <a:xfrm>
            <a:off x="755576" y="857881"/>
            <a:ext cx="7416824" cy="4975607"/>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AAAEE392-C991-4140-957F-11E8D55DC57E}" type="slidenum">
              <a:rPr lang="en-US" smtClean="0"/>
              <a:pPr/>
              <a:t>25</a:t>
            </a:fld>
            <a:endParaRPr lang="en-US"/>
          </a:p>
        </p:txBody>
      </p:sp>
      <p:sp>
        <p:nvSpPr>
          <p:cNvPr id="6" name="Footer Placeholder 5"/>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8"/>
          <p:cNvSpPr>
            <a:spLocks noGrp="1" noChangeArrowheads="1"/>
          </p:cNvSpPr>
          <p:nvPr>
            <p:ph type="title"/>
          </p:nvPr>
        </p:nvSpPr>
        <p:spPr/>
        <p:txBody>
          <a:bodyPr/>
          <a:lstStyle/>
          <a:p>
            <a:r>
              <a:rPr lang="en-US" smtClean="0"/>
              <a:t>Ports and Connectors</a:t>
            </a:r>
          </a:p>
        </p:txBody>
      </p:sp>
      <p:sp>
        <p:nvSpPr>
          <p:cNvPr id="189449" name="Rectangle 9"/>
          <p:cNvSpPr>
            <a:spLocks noGrp="1" noChangeArrowheads="1"/>
          </p:cNvSpPr>
          <p:nvPr>
            <p:ph idx="1"/>
          </p:nvPr>
        </p:nvSpPr>
        <p:spPr>
          <a:xfrm>
            <a:off x="304800" y="1962150"/>
            <a:ext cx="8585200" cy="738188"/>
          </a:xfrm>
        </p:spPr>
        <p:txBody>
          <a:bodyPr/>
          <a:lstStyle/>
          <a:p>
            <a:r>
              <a:rPr lang="en-US" smtClean="0"/>
              <a:t>What are</a:t>
            </a:r>
            <a:r>
              <a:rPr lang="en-US" b="0" smtClean="0"/>
              <a:t> </a:t>
            </a:r>
            <a:r>
              <a:rPr lang="en-US" smtClean="0">
                <a:solidFill>
                  <a:srgbClr val="D94439"/>
                </a:solidFill>
              </a:rPr>
              <a:t>FireWire ports</a:t>
            </a:r>
            <a:r>
              <a:rPr lang="en-US" smtClean="0"/>
              <a:t>?</a:t>
            </a:r>
            <a:endParaRPr lang="en-US" sz="2000" b="0" smtClean="0"/>
          </a:p>
        </p:txBody>
      </p:sp>
      <p:grpSp>
        <p:nvGrpSpPr>
          <p:cNvPr id="2" name="Group 11"/>
          <p:cNvGrpSpPr>
            <a:grpSpLocks/>
          </p:cNvGrpSpPr>
          <p:nvPr/>
        </p:nvGrpSpPr>
        <p:grpSpPr bwMode="auto">
          <a:xfrm>
            <a:off x="7847013" y="6402388"/>
            <a:ext cx="860425" cy="271462"/>
            <a:chOff x="4943" y="4033"/>
            <a:chExt cx="542" cy="171"/>
          </a:xfrm>
        </p:grpSpPr>
        <p:sp>
          <p:nvSpPr>
            <p:cNvPr id="36871" name="AutoShape 1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6872" name="Text Box 1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189458" name="Rectangle 18"/>
          <p:cNvSpPr>
            <a:spLocks noChangeArrowheads="1"/>
          </p:cNvSpPr>
          <p:nvPr/>
        </p:nvSpPr>
        <p:spPr bwMode="auto">
          <a:xfrm>
            <a:off x="304800" y="2419350"/>
            <a:ext cx="7772400" cy="17526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sz="2600" b="1">
                <a:solidFill>
                  <a:srgbClr val="000000"/>
                </a:solidFill>
                <a:latin typeface="Times New Roman" pitchFamily="18" charset="0"/>
              </a:rPr>
              <a:t>Connects multiple types of devices that require faster data transmission speeds</a:t>
            </a:r>
          </a:p>
          <a:p>
            <a:pPr marL="609600" lvl="1" indent="-495300">
              <a:spcBef>
                <a:spcPct val="5000"/>
              </a:spcBef>
              <a:buClr>
                <a:srgbClr val="D94439"/>
              </a:buClr>
              <a:buSzPct val="75000"/>
              <a:buFont typeface="Wingdings" pitchFamily="2" charset="2"/>
              <a:buChar char="Ø"/>
            </a:pPr>
            <a:r>
              <a:rPr kumimoji="1" lang="en-US" sz="2600" b="1">
                <a:solidFill>
                  <a:srgbClr val="000000"/>
                </a:solidFill>
                <a:latin typeface="Times New Roman" pitchFamily="18" charset="0"/>
              </a:rPr>
              <a:t>Allows you to connect up to 63 devices together</a:t>
            </a:r>
            <a:endParaRPr kumimoji="1" lang="en-US" sz="2600" b="1">
              <a:solidFill>
                <a:srgbClr val="000000"/>
              </a:solidFill>
              <a:latin typeface="Arial Unicode MS" pitchFamily="34" charset="-128"/>
            </a:endParaRPr>
          </a:p>
        </p:txBody>
      </p:sp>
      <p:sp>
        <p:nvSpPr>
          <p:cNvPr id="36874" name="Text Box 10"/>
          <p:cNvSpPr txBox="1">
            <a:spLocks noChangeArrowheads="1"/>
          </p:cNvSpPr>
          <p:nvPr/>
        </p:nvSpPr>
        <p:spPr bwMode="auto">
          <a:xfrm>
            <a:off x="495300" y="5924550"/>
            <a:ext cx="2247900" cy="519113"/>
          </a:xfrm>
          <a:prstGeom prst="rect">
            <a:avLst/>
          </a:prstGeom>
          <a:noFill/>
          <a:ln w="9525">
            <a:noFill/>
            <a:miter lim="800000"/>
            <a:headEnd/>
            <a:tailEnd/>
          </a:ln>
          <a:effectLst/>
        </p:spPr>
        <p:txBody>
          <a:bodyPr>
            <a:spAutoFit/>
          </a:bodyPr>
          <a:lstStyle/>
          <a:p>
            <a:pPr>
              <a:spcBef>
                <a:spcPct val="50000"/>
              </a:spcBef>
            </a:pPr>
            <a:r>
              <a:rPr lang="en-US" sz="2800" b="1">
                <a:solidFill>
                  <a:schemeClr val="hlink"/>
                </a:solidFill>
              </a:rPr>
              <a:t>63 = 2^6 - 1</a:t>
            </a:r>
          </a:p>
        </p:txBody>
      </p:sp>
      <p:sp>
        <p:nvSpPr>
          <p:cNvPr id="9" name="Slide Number Placeholder 8"/>
          <p:cNvSpPr>
            <a:spLocks noGrp="1"/>
          </p:cNvSpPr>
          <p:nvPr>
            <p:ph type="sldNum" sz="quarter" idx="12"/>
          </p:nvPr>
        </p:nvSpPr>
        <p:spPr/>
        <p:txBody>
          <a:bodyPr/>
          <a:lstStyle/>
          <a:p>
            <a:fld id="{AAAEE392-C991-4140-957F-11E8D55DC57E}" type="slidenum">
              <a:rPr lang="en-US" smtClean="0"/>
              <a:pPr/>
              <a:t>26</a:t>
            </a:fld>
            <a:endParaRPr lang="en-US"/>
          </a:p>
        </p:txBody>
      </p:sp>
      <p:sp>
        <p:nvSpPr>
          <p:cNvPr id="10" name="Footer Placeholder 9"/>
          <p:cNvSpPr>
            <a:spLocks noGrp="1"/>
          </p:cNvSpPr>
          <p:nvPr>
            <p:ph type="ftr" sz="quarter" idx="11"/>
          </p:nvPr>
        </p:nvSpPr>
        <p:spPr/>
        <p:txBody>
          <a:bodyPr/>
          <a:lstStyle/>
          <a:p>
            <a:r>
              <a:rPr lang="en-US" smtClean="0"/>
              <a:t>Discovering Computers Fundamentals, 2012  Edition Chapter 4</a:t>
            </a:r>
            <a:endParaRPr lang="en-US"/>
          </a:p>
        </p:txBody>
      </p:sp>
      <p:pic>
        <p:nvPicPr>
          <p:cNvPr id="11" name="Picture 7"/>
          <p:cNvPicPr>
            <a:picLocks noChangeAspect="1" noChangeArrowheads="1"/>
          </p:cNvPicPr>
          <p:nvPr/>
        </p:nvPicPr>
        <p:blipFill>
          <a:blip r:embed="rId2" cstate="print"/>
          <a:srcRect/>
          <a:stretch>
            <a:fillRect/>
          </a:stretch>
        </p:blipFill>
        <p:spPr bwMode="auto">
          <a:xfrm>
            <a:off x="7820025" y="3429000"/>
            <a:ext cx="1323975" cy="180975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9449">
                                            <p:txEl>
                                              <p:pRg st="0" end="0"/>
                                            </p:txEl>
                                          </p:spTgt>
                                        </p:tgtEl>
                                        <p:attrNameLst>
                                          <p:attrName>style.visibility</p:attrName>
                                        </p:attrNameLst>
                                      </p:cBhvr>
                                      <p:to>
                                        <p:strVal val="visible"/>
                                      </p:to>
                                    </p:set>
                                    <p:animEffect transition="in" filter="wipe(left)">
                                      <p:cBhvr>
                                        <p:cTn id="7" dur="500"/>
                                        <p:tgtEl>
                                          <p:spTgt spid="189449">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2000"/>
                                  </p:stCondLst>
                                  <p:childTnLst>
                                    <p:set>
                                      <p:cBhvr>
                                        <p:cTn id="10" dur="1" fill="hold">
                                          <p:stCondLst>
                                            <p:cond delay="0"/>
                                          </p:stCondLst>
                                        </p:cTn>
                                        <p:tgtEl>
                                          <p:spTgt spid="189458">
                                            <p:txEl>
                                              <p:pRg st="0" end="0"/>
                                            </p:txEl>
                                          </p:spTgt>
                                        </p:tgtEl>
                                        <p:attrNameLst>
                                          <p:attrName>style.visibility</p:attrName>
                                        </p:attrNameLst>
                                      </p:cBhvr>
                                      <p:to>
                                        <p:strVal val="visible"/>
                                      </p:to>
                                    </p:set>
                                    <p:animEffect transition="in" filter="wipe(left)">
                                      <p:cBhvr>
                                        <p:cTn id="11" dur="500"/>
                                        <p:tgtEl>
                                          <p:spTgt spid="189458">
                                            <p:txEl>
                                              <p:pRg st="0" end="0"/>
                                            </p:txEl>
                                          </p:spTgt>
                                        </p:tgtEl>
                                      </p:cBhvr>
                                    </p:animEffect>
                                  </p:childTnLst>
                                </p:cTn>
                              </p:par>
                            </p:childTnLst>
                          </p:cTn>
                        </p:par>
                        <p:par>
                          <p:cTn id="12" fill="hold">
                            <p:stCondLst>
                              <p:cond delay="3000"/>
                            </p:stCondLst>
                            <p:childTnLst>
                              <p:par>
                                <p:cTn id="13" presetID="22" presetClass="entr" presetSubtype="8" fill="hold" grpId="0" nodeType="afterEffect">
                                  <p:stCondLst>
                                    <p:cond delay="4000"/>
                                  </p:stCondLst>
                                  <p:childTnLst>
                                    <p:set>
                                      <p:cBhvr>
                                        <p:cTn id="14" dur="1" fill="hold">
                                          <p:stCondLst>
                                            <p:cond delay="0"/>
                                          </p:stCondLst>
                                        </p:cTn>
                                        <p:tgtEl>
                                          <p:spTgt spid="189458">
                                            <p:txEl>
                                              <p:pRg st="1" end="1"/>
                                            </p:txEl>
                                          </p:spTgt>
                                        </p:tgtEl>
                                        <p:attrNameLst>
                                          <p:attrName>style.visibility</p:attrName>
                                        </p:attrNameLst>
                                      </p:cBhvr>
                                      <p:to>
                                        <p:strVal val="visible"/>
                                      </p:to>
                                    </p:set>
                                    <p:animEffect transition="in" filter="wipe(left)">
                                      <p:cBhvr>
                                        <p:cTn id="15" dur="500"/>
                                        <p:tgtEl>
                                          <p:spTgt spid="189458">
                                            <p:txEl>
                                              <p:pRg st="1" end="1"/>
                                            </p:txEl>
                                          </p:spTgt>
                                        </p:tgtEl>
                                      </p:cBhvr>
                                    </p:animEffect>
                                  </p:childTnLst>
                                </p:cTn>
                              </p:par>
                            </p:childTnLst>
                          </p:cTn>
                        </p:par>
                        <p:par>
                          <p:cTn id="16" fill="hold">
                            <p:stCondLst>
                              <p:cond delay="7500"/>
                            </p:stCondLst>
                            <p:childTnLst>
                              <p:par>
                                <p:cTn id="17" presetID="1" presetClass="entr" presetSubtype="0" fill="hold" nodeType="after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9" grpId="0" build="p" autoUpdateAnimBg="0" advAuto="0"/>
      <p:bldP spid="189458" grpId="0" build="p" bldLvl="4" autoUpdateAnimBg="0" advAuto="4000"/>
    </p:bldLst>
  </p:timing>
</p:sld>
</file>

<file path=ppt/slides/slide2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Ports and Connectors</a:t>
            </a:r>
          </a:p>
        </p:txBody>
      </p:sp>
      <p:sp>
        <p:nvSpPr>
          <p:cNvPr id="89091" name="Rectangle 3"/>
          <p:cNvSpPr>
            <a:spLocks noGrp="1" noChangeArrowheads="1"/>
          </p:cNvSpPr>
          <p:nvPr>
            <p:ph idx="1"/>
          </p:nvPr>
        </p:nvSpPr>
        <p:spPr>
          <a:xfrm>
            <a:off x="304800" y="1376363"/>
            <a:ext cx="8839200" cy="661987"/>
          </a:xfrm>
        </p:spPr>
        <p:txBody>
          <a:bodyPr/>
          <a:lstStyle/>
          <a:p>
            <a:r>
              <a:rPr lang="en-US" smtClean="0"/>
              <a:t>What are</a:t>
            </a:r>
            <a:r>
              <a:rPr lang="en-US" b="0" smtClean="0"/>
              <a:t> </a:t>
            </a:r>
            <a:r>
              <a:rPr lang="en-US" smtClean="0"/>
              <a:t>special-purpose ports?</a:t>
            </a:r>
          </a:p>
        </p:txBody>
      </p:sp>
      <p:grpSp>
        <p:nvGrpSpPr>
          <p:cNvPr id="2" name="Group 21"/>
          <p:cNvGrpSpPr>
            <a:grpSpLocks/>
          </p:cNvGrpSpPr>
          <p:nvPr/>
        </p:nvGrpSpPr>
        <p:grpSpPr bwMode="auto">
          <a:xfrm>
            <a:off x="7847013" y="6402388"/>
            <a:ext cx="860425" cy="271462"/>
            <a:chOff x="4943" y="4033"/>
            <a:chExt cx="542" cy="171"/>
          </a:xfrm>
        </p:grpSpPr>
        <p:sp>
          <p:nvSpPr>
            <p:cNvPr id="37896"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7897"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89113" name="Rectangle 25"/>
          <p:cNvSpPr>
            <a:spLocks noChangeArrowheads="1"/>
          </p:cNvSpPr>
          <p:nvPr/>
        </p:nvSpPr>
        <p:spPr bwMode="auto">
          <a:xfrm>
            <a:off x="304800" y="2738438"/>
            <a:ext cx="7853363" cy="2566987"/>
          </a:xfrm>
          <a:prstGeom prst="rect">
            <a:avLst/>
          </a:prstGeom>
          <a:noFill/>
          <a:ln w="9525">
            <a:noFill/>
            <a:miter lim="800000"/>
            <a:headEnd/>
            <a:tailEnd/>
          </a:ln>
        </p:spPr>
        <p:txBody>
          <a:bodyPr/>
          <a:lstStyle/>
          <a:p>
            <a:pPr marL="1028700" lvl="2" indent="-457200">
              <a:spcBef>
                <a:spcPct val="20000"/>
              </a:spcBef>
              <a:buClr>
                <a:srgbClr val="D94439"/>
              </a:buClr>
              <a:buFont typeface="Wingdings" pitchFamily="2" charset="2"/>
              <a:buChar char="§"/>
            </a:pPr>
            <a:r>
              <a:rPr kumimoji="1" lang="en-US" sz="2200" b="1">
                <a:solidFill>
                  <a:srgbClr val="D94439"/>
                </a:solidFill>
                <a:latin typeface="Times New Roman" pitchFamily="18" charset="0"/>
              </a:rPr>
              <a:t>MIDI (Musical Instrument Digital Interface) port</a:t>
            </a:r>
          </a:p>
          <a:p>
            <a:pPr marL="1028700" lvl="2" indent="-457200">
              <a:spcBef>
                <a:spcPct val="20000"/>
              </a:spcBef>
              <a:buClr>
                <a:srgbClr val="D94439"/>
              </a:buClr>
              <a:buFont typeface="Wingdings" pitchFamily="2" charset="2"/>
              <a:buChar char="§"/>
            </a:pPr>
            <a:r>
              <a:rPr kumimoji="1" lang="en-US" sz="2200" b="1">
                <a:solidFill>
                  <a:srgbClr val="D94439"/>
                </a:solidFill>
                <a:latin typeface="Times New Roman" pitchFamily="18" charset="0"/>
              </a:rPr>
              <a:t>eSATA (External Serial Advanced Technology Attachment) port</a:t>
            </a:r>
          </a:p>
          <a:p>
            <a:pPr marL="1028700" lvl="2" indent="-457200">
              <a:spcBef>
                <a:spcPct val="20000"/>
              </a:spcBef>
              <a:buClr>
                <a:srgbClr val="D94439"/>
              </a:buClr>
              <a:buFont typeface="Wingdings" pitchFamily="2" charset="2"/>
              <a:buChar char="§"/>
            </a:pPr>
            <a:r>
              <a:rPr kumimoji="1" lang="en-US" sz="2200" b="1">
                <a:solidFill>
                  <a:srgbClr val="D94439"/>
                </a:solidFill>
                <a:latin typeface="Times New Roman" pitchFamily="18" charset="0"/>
              </a:rPr>
              <a:t>SCSI (Small Computer System Interface) port </a:t>
            </a:r>
          </a:p>
          <a:p>
            <a:pPr marL="1028700" lvl="2" indent="-457200">
              <a:spcBef>
                <a:spcPct val="20000"/>
              </a:spcBef>
              <a:buClr>
                <a:srgbClr val="D94439"/>
              </a:buClr>
              <a:buFont typeface="Wingdings" pitchFamily="2" charset="2"/>
              <a:buChar char="§"/>
            </a:pPr>
            <a:r>
              <a:rPr kumimoji="1" lang="en-US" sz="2200" b="1">
                <a:solidFill>
                  <a:srgbClr val="D94439"/>
                </a:solidFill>
                <a:latin typeface="Times New Roman" pitchFamily="18" charset="0"/>
              </a:rPr>
              <a:t>IrDA (Infrared Data Association) port </a:t>
            </a:r>
          </a:p>
          <a:p>
            <a:pPr marL="1028700" lvl="2" indent="-457200">
              <a:spcBef>
                <a:spcPct val="20000"/>
              </a:spcBef>
              <a:buClr>
                <a:srgbClr val="D94439"/>
              </a:buClr>
              <a:buFont typeface="Wingdings" pitchFamily="2" charset="2"/>
              <a:buChar char="§"/>
            </a:pPr>
            <a:r>
              <a:rPr kumimoji="1" lang="en-US" sz="2200" b="1">
                <a:solidFill>
                  <a:srgbClr val="D94439"/>
                </a:solidFill>
                <a:latin typeface="Times New Roman" pitchFamily="18" charset="0"/>
              </a:rPr>
              <a:t>Bluetooth port</a:t>
            </a:r>
          </a:p>
        </p:txBody>
      </p:sp>
      <p:sp>
        <p:nvSpPr>
          <p:cNvPr id="89114" name="Rectangle 26"/>
          <p:cNvSpPr>
            <a:spLocks noChangeArrowheads="1"/>
          </p:cNvSpPr>
          <p:nvPr/>
        </p:nvSpPr>
        <p:spPr bwMode="auto">
          <a:xfrm>
            <a:off x="304800" y="1833563"/>
            <a:ext cx="8839200" cy="1576387"/>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a:solidFill>
                  <a:srgbClr val="000000"/>
                </a:solidFill>
                <a:latin typeface="Times New Roman" pitchFamily="18" charset="0"/>
              </a:rPr>
              <a:t>Allow users to attach specialized peripherals or transmit data to wireless devices </a:t>
            </a:r>
          </a:p>
        </p:txBody>
      </p:sp>
      <p:sp>
        <p:nvSpPr>
          <p:cNvPr id="10" name="Slide Number Placeholder 9"/>
          <p:cNvSpPr>
            <a:spLocks noGrp="1"/>
          </p:cNvSpPr>
          <p:nvPr>
            <p:ph type="sldNum" sz="quarter" idx="12"/>
          </p:nvPr>
        </p:nvSpPr>
        <p:spPr/>
        <p:txBody>
          <a:bodyPr/>
          <a:lstStyle/>
          <a:p>
            <a:fld id="{AAAEE392-C991-4140-957F-11E8D55DC57E}" type="slidenum">
              <a:rPr lang="en-US" smtClean="0"/>
              <a:pPr/>
              <a:t>27</a:t>
            </a:fld>
            <a:endParaRPr lang="en-US"/>
          </a:p>
        </p:txBody>
      </p:sp>
      <p:sp>
        <p:nvSpPr>
          <p:cNvPr id="11" name="Footer Placeholder 10"/>
          <p:cNvSpPr>
            <a:spLocks noGrp="1"/>
          </p:cNvSpPr>
          <p:nvPr>
            <p:ph type="ftr" sz="quarter" idx="11"/>
          </p:nvPr>
        </p:nvSpPr>
        <p:spPr/>
        <p:txBody>
          <a:bodyPr/>
          <a:lstStyle/>
          <a:p>
            <a:r>
              <a:rPr lang="en-US" smtClean="0"/>
              <a:t>Discovering Computers Fundamentals, 2012  Edition Chapter 4</a:t>
            </a:r>
            <a:endParaRPr lang="en-US"/>
          </a:p>
        </p:txBody>
      </p:sp>
      <p:pic>
        <p:nvPicPr>
          <p:cNvPr id="12" name="Picture 8" descr="scsi_db25"/>
          <p:cNvPicPr>
            <a:picLocks noChangeAspect="1" noChangeArrowheads="1"/>
          </p:cNvPicPr>
          <p:nvPr/>
        </p:nvPicPr>
        <p:blipFill>
          <a:blip r:embed="rId2" cstate="print"/>
          <a:srcRect/>
          <a:stretch>
            <a:fillRect/>
          </a:stretch>
        </p:blipFill>
        <p:spPr bwMode="auto">
          <a:xfrm>
            <a:off x="6372200" y="3573016"/>
            <a:ext cx="2457450" cy="971550"/>
          </a:xfrm>
          <a:prstGeom prst="rect">
            <a:avLst/>
          </a:prstGeom>
          <a:noFill/>
          <a:ln w="9525">
            <a:noFill/>
            <a:miter lim="800000"/>
            <a:headEnd/>
            <a:tailEnd/>
          </a:ln>
        </p:spPr>
      </p:pic>
      <p:pic>
        <p:nvPicPr>
          <p:cNvPr id="13" name="Picture 6" descr="midi"/>
          <p:cNvPicPr>
            <a:picLocks noChangeAspect="1" noChangeArrowheads="1"/>
          </p:cNvPicPr>
          <p:nvPr/>
        </p:nvPicPr>
        <p:blipFill>
          <a:blip r:embed="rId3" cstate="print"/>
          <a:srcRect/>
          <a:stretch>
            <a:fillRect/>
          </a:stretch>
        </p:blipFill>
        <p:spPr bwMode="auto">
          <a:xfrm>
            <a:off x="7380312" y="2276872"/>
            <a:ext cx="1466850" cy="865187"/>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Effect transition="in" filter="wipe(left)">
                                      <p:cBhvr>
                                        <p:cTn id="7" dur="500"/>
                                        <p:tgtEl>
                                          <p:spTgt spid="8909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2000"/>
                                  </p:stCondLst>
                                  <p:childTnLst>
                                    <p:set>
                                      <p:cBhvr>
                                        <p:cTn id="10" dur="1" fill="hold">
                                          <p:stCondLst>
                                            <p:cond delay="0"/>
                                          </p:stCondLst>
                                        </p:cTn>
                                        <p:tgtEl>
                                          <p:spTgt spid="89114">
                                            <p:txEl>
                                              <p:pRg st="0" end="0"/>
                                            </p:txEl>
                                          </p:spTgt>
                                        </p:tgtEl>
                                        <p:attrNameLst>
                                          <p:attrName>style.visibility</p:attrName>
                                        </p:attrNameLst>
                                      </p:cBhvr>
                                      <p:to>
                                        <p:strVal val="visible"/>
                                      </p:to>
                                    </p:set>
                                    <p:animEffect transition="in" filter="wipe(left)">
                                      <p:cBhvr>
                                        <p:cTn id="11" dur="500"/>
                                        <p:tgtEl>
                                          <p:spTgt spid="89114">
                                            <p:txEl>
                                              <p:pRg st="0" end="0"/>
                                            </p:txEl>
                                          </p:spTgt>
                                        </p:tgtEl>
                                      </p:cBhvr>
                                    </p:animEffect>
                                  </p:childTnLst>
                                </p:cTn>
                              </p:par>
                            </p:childTnLst>
                          </p:cTn>
                        </p:par>
                        <p:par>
                          <p:cTn id="12" fill="hold">
                            <p:stCondLst>
                              <p:cond delay="3000"/>
                            </p:stCondLst>
                            <p:childTnLst>
                              <p:par>
                                <p:cTn id="13" presetID="22" presetClass="entr" presetSubtype="8" fill="hold" grpId="0" nodeType="afterEffect">
                                  <p:stCondLst>
                                    <p:cond delay="5000"/>
                                  </p:stCondLst>
                                  <p:childTnLst>
                                    <p:set>
                                      <p:cBhvr>
                                        <p:cTn id="14" dur="1" fill="hold">
                                          <p:stCondLst>
                                            <p:cond delay="0"/>
                                          </p:stCondLst>
                                        </p:cTn>
                                        <p:tgtEl>
                                          <p:spTgt spid="89113">
                                            <p:txEl>
                                              <p:pRg st="0" end="0"/>
                                            </p:txEl>
                                          </p:spTgt>
                                        </p:tgtEl>
                                        <p:attrNameLst>
                                          <p:attrName>style.visibility</p:attrName>
                                        </p:attrNameLst>
                                      </p:cBhvr>
                                      <p:to>
                                        <p:strVal val="visible"/>
                                      </p:to>
                                    </p:set>
                                    <p:animEffect transition="in" filter="wipe(left)">
                                      <p:cBhvr>
                                        <p:cTn id="15" dur="500"/>
                                        <p:tgtEl>
                                          <p:spTgt spid="89113">
                                            <p:txEl>
                                              <p:pRg st="0" end="0"/>
                                            </p:txEl>
                                          </p:spTgt>
                                        </p:tgtEl>
                                      </p:cBhvr>
                                    </p:animEffect>
                                  </p:childTnLst>
                                </p:cTn>
                              </p:par>
                            </p:childTnLst>
                          </p:cTn>
                        </p:par>
                        <p:par>
                          <p:cTn id="16" fill="hold">
                            <p:stCondLst>
                              <p:cond delay="8500"/>
                            </p:stCondLst>
                            <p:childTnLst>
                              <p:par>
                                <p:cTn id="17" presetID="22" presetClass="entr" presetSubtype="8" fill="hold" grpId="0" nodeType="afterEffect">
                                  <p:stCondLst>
                                    <p:cond delay="5000"/>
                                  </p:stCondLst>
                                  <p:childTnLst>
                                    <p:set>
                                      <p:cBhvr>
                                        <p:cTn id="18" dur="1" fill="hold">
                                          <p:stCondLst>
                                            <p:cond delay="0"/>
                                          </p:stCondLst>
                                        </p:cTn>
                                        <p:tgtEl>
                                          <p:spTgt spid="89113">
                                            <p:txEl>
                                              <p:pRg st="1" end="1"/>
                                            </p:txEl>
                                          </p:spTgt>
                                        </p:tgtEl>
                                        <p:attrNameLst>
                                          <p:attrName>style.visibility</p:attrName>
                                        </p:attrNameLst>
                                      </p:cBhvr>
                                      <p:to>
                                        <p:strVal val="visible"/>
                                      </p:to>
                                    </p:set>
                                    <p:animEffect transition="in" filter="wipe(left)">
                                      <p:cBhvr>
                                        <p:cTn id="19" dur="500"/>
                                        <p:tgtEl>
                                          <p:spTgt spid="89113">
                                            <p:txEl>
                                              <p:pRg st="1" end="1"/>
                                            </p:txEl>
                                          </p:spTgt>
                                        </p:tgtEl>
                                      </p:cBhvr>
                                    </p:animEffect>
                                  </p:childTnLst>
                                </p:cTn>
                              </p:par>
                            </p:childTnLst>
                          </p:cTn>
                        </p:par>
                        <p:par>
                          <p:cTn id="20" fill="hold">
                            <p:stCondLst>
                              <p:cond delay="14000"/>
                            </p:stCondLst>
                            <p:childTnLst>
                              <p:par>
                                <p:cTn id="21" presetID="22" presetClass="entr" presetSubtype="8" fill="hold" grpId="0" nodeType="afterEffect">
                                  <p:stCondLst>
                                    <p:cond delay="5000"/>
                                  </p:stCondLst>
                                  <p:childTnLst>
                                    <p:set>
                                      <p:cBhvr>
                                        <p:cTn id="22" dur="1" fill="hold">
                                          <p:stCondLst>
                                            <p:cond delay="0"/>
                                          </p:stCondLst>
                                        </p:cTn>
                                        <p:tgtEl>
                                          <p:spTgt spid="89113">
                                            <p:txEl>
                                              <p:pRg st="2" end="2"/>
                                            </p:txEl>
                                          </p:spTgt>
                                        </p:tgtEl>
                                        <p:attrNameLst>
                                          <p:attrName>style.visibility</p:attrName>
                                        </p:attrNameLst>
                                      </p:cBhvr>
                                      <p:to>
                                        <p:strVal val="visible"/>
                                      </p:to>
                                    </p:set>
                                    <p:animEffect transition="in" filter="wipe(left)">
                                      <p:cBhvr>
                                        <p:cTn id="23" dur="500"/>
                                        <p:tgtEl>
                                          <p:spTgt spid="89113">
                                            <p:txEl>
                                              <p:pRg st="2" end="2"/>
                                            </p:txEl>
                                          </p:spTgt>
                                        </p:tgtEl>
                                      </p:cBhvr>
                                    </p:animEffect>
                                  </p:childTnLst>
                                </p:cTn>
                              </p:par>
                            </p:childTnLst>
                          </p:cTn>
                        </p:par>
                        <p:par>
                          <p:cTn id="24" fill="hold">
                            <p:stCondLst>
                              <p:cond delay="19500"/>
                            </p:stCondLst>
                            <p:childTnLst>
                              <p:par>
                                <p:cTn id="25" presetID="22" presetClass="entr" presetSubtype="8" fill="hold" grpId="0" nodeType="afterEffect">
                                  <p:stCondLst>
                                    <p:cond delay="5000"/>
                                  </p:stCondLst>
                                  <p:childTnLst>
                                    <p:set>
                                      <p:cBhvr>
                                        <p:cTn id="26" dur="1" fill="hold">
                                          <p:stCondLst>
                                            <p:cond delay="0"/>
                                          </p:stCondLst>
                                        </p:cTn>
                                        <p:tgtEl>
                                          <p:spTgt spid="89113">
                                            <p:txEl>
                                              <p:pRg st="3" end="3"/>
                                            </p:txEl>
                                          </p:spTgt>
                                        </p:tgtEl>
                                        <p:attrNameLst>
                                          <p:attrName>style.visibility</p:attrName>
                                        </p:attrNameLst>
                                      </p:cBhvr>
                                      <p:to>
                                        <p:strVal val="visible"/>
                                      </p:to>
                                    </p:set>
                                    <p:animEffect transition="in" filter="wipe(left)">
                                      <p:cBhvr>
                                        <p:cTn id="27" dur="500"/>
                                        <p:tgtEl>
                                          <p:spTgt spid="89113">
                                            <p:txEl>
                                              <p:pRg st="3" end="3"/>
                                            </p:txEl>
                                          </p:spTgt>
                                        </p:tgtEl>
                                      </p:cBhvr>
                                    </p:animEffect>
                                  </p:childTnLst>
                                </p:cTn>
                              </p:par>
                            </p:childTnLst>
                          </p:cTn>
                        </p:par>
                        <p:par>
                          <p:cTn id="28" fill="hold">
                            <p:stCondLst>
                              <p:cond delay="25000"/>
                            </p:stCondLst>
                            <p:childTnLst>
                              <p:par>
                                <p:cTn id="29" presetID="22" presetClass="entr" presetSubtype="8" fill="hold" grpId="0" nodeType="afterEffect">
                                  <p:stCondLst>
                                    <p:cond delay="5000"/>
                                  </p:stCondLst>
                                  <p:childTnLst>
                                    <p:set>
                                      <p:cBhvr>
                                        <p:cTn id="30" dur="1" fill="hold">
                                          <p:stCondLst>
                                            <p:cond delay="0"/>
                                          </p:stCondLst>
                                        </p:cTn>
                                        <p:tgtEl>
                                          <p:spTgt spid="89113">
                                            <p:txEl>
                                              <p:pRg st="4" end="4"/>
                                            </p:txEl>
                                          </p:spTgt>
                                        </p:tgtEl>
                                        <p:attrNameLst>
                                          <p:attrName>style.visibility</p:attrName>
                                        </p:attrNameLst>
                                      </p:cBhvr>
                                      <p:to>
                                        <p:strVal val="visible"/>
                                      </p:to>
                                    </p:set>
                                    <p:animEffect transition="in" filter="wipe(left)">
                                      <p:cBhvr>
                                        <p:cTn id="31" dur="500"/>
                                        <p:tgtEl>
                                          <p:spTgt spid="89113">
                                            <p:txEl>
                                              <p:pRg st="4" end="4"/>
                                            </p:txEl>
                                          </p:spTgt>
                                        </p:tgtEl>
                                      </p:cBhvr>
                                    </p:animEffect>
                                  </p:childTnLst>
                                </p:cTn>
                              </p:par>
                            </p:childTnLst>
                          </p:cTn>
                        </p:par>
                        <p:par>
                          <p:cTn id="32" fill="hold">
                            <p:stCondLst>
                              <p:cond delay="30500"/>
                            </p:stCondLst>
                            <p:childTnLst>
                              <p:par>
                                <p:cTn id="33" presetID="1" presetClass="entr" presetSubtype="0" fill="hold" nodeType="afterEffect">
                                  <p:stCondLst>
                                    <p:cond delay="0"/>
                                  </p:stCondLst>
                                  <p:childTnLst>
                                    <p:set>
                                      <p:cBhvr>
                                        <p:cTn id="34"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bldLvl="5" autoUpdateAnimBg="0" advAuto="0"/>
      <p:bldP spid="89113" grpId="0" build="p" bldLvl="5" autoUpdateAnimBg="0" advAuto="5000"/>
      <p:bldP spid="89114" grpId="0" build="p" bldLvl="5" autoUpdateAnimBg="0" advAuto="200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2466" name="Picture 2"/>
          <p:cNvPicPr>
            <a:picLocks noChangeAspect="1" noChangeArrowheads="1"/>
          </p:cNvPicPr>
          <p:nvPr/>
        </p:nvPicPr>
        <p:blipFill>
          <a:blip r:embed="rId2" cstate="print"/>
          <a:srcRect/>
          <a:stretch>
            <a:fillRect/>
          </a:stretch>
        </p:blipFill>
        <p:spPr bwMode="auto">
          <a:xfrm>
            <a:off x="138566" y="0"/>
            <a:ext cx="9005433" cy="666936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AAAEE392-C991-4140-957F-11E8D55DC57E}" type="slidenum">
              <a:rPr lang="en-US" smtClean="0"/>
              <a:pPr/>
              <a:t>28</a:t>
            </a:fld>
            <a:endParaRPr lang="en-US"/>
          </a:p>
        </p:txBody>
      </p:sp>
      <p:sp>
        <p:nvSpPr>
          <p:cNvPr id="6" name="Footer Placeholder 5"/>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Buses</a:t>
            </a:r>
          </a:p>
        </p:txBody>
      </p:sp>
      <p:sp>
        <p:nvSpPr>
          <p:cNvPr id="91139" name="Rectangle 3"/>
          <p:cNvSpPr>
            <a:spLocks noGrp="1" noChangeArrowheads="1"/>
          </p:cNvSpPr>
          <p:nvPr>
            <p:ph idx="1"/>
          </p:nvPr>
        </p:nvSpPr>
        <p:spPr>
          <a:xfrm>
            <a:off x="304800" y="1562100"/>
            <a:ext cx="4419600" cy="814388"/>
          </a:xfrm>
        </p:spPr>
        <p:txBody>
          <a:bodyPr/>
          <a:lstStyle/>
          <a:p>
            <a:r>
              <a:rPr lang="en-US" smtClean="0"/>
              <a:t>What is a</a:t>
            </a:r>
            <a:r>
              <a:rPr lang="en-US" b="0" smtClean="0"/>
              <a:t> </a:t>
            </a:r>
            <a:r>
              <a:rPr lang="en-US" smtClean="0">
                <a:solidFill>
                  <a:srgbClr val="D94439"/>
                </a:solidFill>
              </a:rPr>
              <a:t>bus</a:t>
            </a:r>
            <a:r>
              <a:rPr lang="en-US" smtClean="0"/>
              <a:t>?</a:t>
            </a:r>
          </a:p>
        </p:txBody>
      </p:sp>
      <p:grpSp>
        <p:nvGrpSpPr>
          <p:cNvPr id="2" name="Group 21"/>
          <p:cNvGrpSpPr>
            <a:grpSpLocks/>
          </p:cNvGrpSpPr>
          <p:nvPr/>
        </p:nvGrpSpPr>
        <p:grpSpPr bwMode="auto">
          <a:xfrm>
            <a:off x="7847013" y="6402388"/>
            <a:ext cx="860425" cy="271462"/>
            <a:chOff x="4943" y="4033"/>
            <a:chExt cx="542" cy="171"/>
          </a:xfrm>
        </p:grpSpPr>
        <p:sp>
          <p:nvSpPr>
            <p:cNvPr id="38921"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38922"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91162" name="Rectangle 26"/>
          <p:cNvSpPr>
            <a:spLocks noChangeArrowheads="1"/>
          </p:cNvSpPr>
          <p:nvPr/>
        </p:nvSpPr>
        <p:spPr bwMode="auto">
          <a:xfrm>
            <a:off x="304800" y="2019300"/>
            <a:ext cx="4800600" cy="1371600"/>
          </a:xfrm>
          <a:prstGeom prst="rect">
            <a:avLst/>
          </a:prstGeom>
          <a:noFill/>
          <a:ln w="9525">
            <a:noFill/>
            <a:miter lim="800000"/>
            <a:headEnd/>
            <a:tailEnd/>
          </a:ln>
        </p:spPr>
        <p:txBody>
          <a:bodyPr/>
          <a:lstStyle/>
          <a:p>
            <a:pPr marL="609600" lvl="1" indent="-495300">
              <a:lnSpc>
                <a:spcPct val="90000"/>
              </a:lnSpc>
              <a:spcBef>
                <a:spcPct val="5000"/>
              </a:spcBef>
              <a:buClr>
                <a:srgbClr val="D94439"/>
              </a:buClr>
              <a:buSzPct val="75000"/>
              <a:buFont typeface="Wingdings" pitchFamily="2" charset="2"/>
              <a:buChar char="Ø"/>
            </a:pPr>
            <a:r>
              <a:rPr kumimoji="1" lang="en-US" b="1">
                <a:solidFill>
                  <a:srgbClr val="000000"/>
                </a:solidFill>
                <a:latin typeface="Times New Roman" pitchFamily="18" charset="0"/>
              </a:rPr>
              <a:t>Channel that allows devices inside and attached to the computer to communicate with each other</a:t>
            </a:r>
          </a:p>
          <a:p>
            <a:pPr marL="609600" lvl="1" indent="-495300">
              <a:lnSpc>
                <a:spcPct val="90000"/>
              </a:lnSpc>
              <a:spcBef>
                <a:spcPct val="5000"/>
              </a:spcBef>
              <a:buClr>
                <a:srgbClr val="D94439"/>
              </a:buClr>
              <a:buSzPct val="75000"/>
              <a:buFont typeface="Wingdings" pitchFamily="2" charset="2"/>
              <a:buChar char="Ø"/>
            </a:pPr>
            <a:r>
              <a:rPr kumimoji="1" lang="en-US" b="1">
                <a:solidFill>
                  <a:srgbClr val="000000"/>
                </a:solidFill>
                <a:latin typeface="Times New Roman" pitchFamily="18" charset="0"/>
              </a:rPr>
              <a:t>Parallel lines (wires or PCB)</a:t>
            </a:r>
            <a:endParaRPr kumimoji="1" lang="en-US" b="1">
              <a:solidFill>
                <a:srgbClr val="000000"/>
              </a:solidFill>
              <a:latin typeface="Arial Unicode MS" pitchFamily="34" charset="-128"/>
            </a:endParaRPr>
          </a:p>
        </p:txBody>
      </p:sp>
      <p:sp>
        <p:nvSpPr>
          <p:cNvPr id="91163" name="Rectangle 27"/>
          <p:cNvSpPr>
            <a:spLocks noChangeArrowheads="1"/>
          </p:cNvSpPr>
          <p:nvPr/>
        </p:nvSpPr>
        <p:spPr bwMode="auto">
          <a:xfrm>
            <a:off x="304800" y="3787775"/>
            <a:ext cx="4800600" cy="2514600"/>
          </a:xfrm>
          <a:prstGeom prst="rect">
            <a:avLst/>
          </a:prstGeom>
          <a:noFill/>
          <a:ln w="9525">
            <a:noFill/>
            <a:miter lim="800000"/>
            <a:headEnd/>
            <a:tailEnd/>
          </a:ln>
        </p:spPr>
        <p:txBody>
          <a:bodyPr/>
          <a:lstStyle/>
          <a:p>
            <a:pPr marL="1028700" lvl="2" indent="-457200">
              <a:lnSpc>
                <a:spcPct val="90000"/>
              </a:lnSpc>
              <a:spcBef>
                <a:spcPct val="20000"/>
              </a:spcBef>
              <a:buClr>
                <a:srgbClr val="D94439"/>
              </a:buClr>
              <a:buFont typeface="Wingdings" pitchFamily="2" charset="2"/>
              <a:buChar char="§"/>
            </a:pPr>
            <a:r>
              <a:rPr kumimoji="1" lang="en-US" sz="2200" b="1">
                <a:solidFill>
                  <a:srgbClr val="D94439"/>
                </a:solidFill>
                <a:latin typeface="Times New Roman" pitchFamily="18" charset="0"/>
              </a:rPr>
              <a:t>System bus</a:t>
            </a:r>
            <a:r>
              <a:rPr kumimoji="1" lang="en-US" sz="2200">
                <a:solidFill>
                  <a:srgbClr val="000000"/>
                </a:solidFill>
                <a:latin typeface="Times New Roman" pitchFamily="18" charset="0"/>
              </a:rPr>
              <a:t> connects processor and main memory</a:t>
            </a:r>
          </a:p>
          <a:p>
            <a:pPr marL="1028700" lvl="2" indent="-457200">
              <a:lnSpc>
                <a:spcPct val="90000"/>
              </a:lnSpc>
              <a:spcBef>
                <a:spcPct val="20000"/>
              </a:spcBef>
              <a:buClr>
                <a:srgbClr val="D94439"/>
              </a:buClr>
              <a:buFont typeface="Wingdings" pitchFamily="2" charset="2"/>
              <a:buChar char="§"/>
            </a:pPr>
            <a:r>
              <a:rPr kumimoji="1" lang="en-US" sz="2200">
                <a:solidFill>
                  <a:srgbClr val="000000"/>
                </a:solidFill>
                <a:latin typeface="Times New Roman" pitchFamily="18" charset="0"/>
              </a:rPr>
              <a:t>Bus width determines number of bits transmitted at one time</a:t>
            </a:r>
          </a:p>
        </p:txBody>
      </p:sp>
      <p:pic>
        <p:nvPicPr>
          <p:cNvPr id="91184" name="Picture 48" descr="fig04_35"/>
          <p:cNvPicPr>
            <a:picLocks noChangeAspect="1" noChangeArrowheads="1"/>
          </p:cNvPicPr>
          <p:nvPr/>
        </p:nvPicPr>
        <p:blipFill>
          <a:blip r:embed="rId2" cstate="print"/>
          <a:srcRect/>
          <a:stretch>
            <a:fillRect/>
          </a:stretch>
        </p:blipFill>
        <p:spPr bwMode="auto">
          <a:xfrm>
            <a:off x="5486400" y="1828800"/>
            <a:ext cx="3267075" cy="3495675"/>
          </a:xfrm>
          <a:prstGeom prst="rect">
            <a:avLst/>
          </a:prstGeom>
          <a:noFill/>
          <a:effectLst>
            <a:outerShdw dist="107763" dir="2700000" algn="ctr" rotWithShape="0">
              <a:srgbClr val="808080">
                <a:alpha val="50000"/>
              </a:srgbClr>
            </a:outerShdw>
          </a:effectLst>
        </p:spPr>
      </p:pic>
      <p:sp>
        <p:nvSpPr>
          <p:cNvPr id="10" name="Slide Number Placeholder 9"/>
          <p:cNvSpPr>
            <a:spLocks noGrp="1"/>
          </p:cNvSpPr>
          <p:nvPr>
            <p:ph type="sldNum" sz="quarter" idx="12"/>
          </p:nvPr>
        </p:nvSpPr>
        <p:spPr/>
        <p:txBody>
          <a:bodyPr/>
          <a:lstStyle/>
          <a:p>
            <a:fld id="{AAAEE392-C991-4140-957F-11E8D55DC57E}" type="slidenum">
              <a:rPr lang="en-US" smtClean="0"/>
              <a:pPr/>
              <a:t>29</a:t>
            </a:fld>
            <a:endParaRPr lang="en-US"/>
          </a:p>
        </p:txBody>
      </p:sp>
      <p:sp>
        <p:nvSpPr>
          <p:cNvPr id="11" name="Footer Placeholder 10"/>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Effect transition="in" filter="wipe(left)">
                                      <p:cBhvr>
                                        <p:cTn id="7" dur="500"/>
                                        <p:tgtEl>
                                          <p:spTgt spid="91139">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2000"/>
                                  </p:stCondLst>
                                  <p:childTnLst>
                                    <p:set>
                                      <p:cBhvr>
                                        <p:cTn id="10" dur="1" fill="hold">
                                          <p:stCondLst>
                                            <p:cond delay="0"/>
                                          </p:stCondLst>
                                        </p:cTn>
                                        <p:tgtEl>
                                          <p:spTgt spid="91162">
                                            <p:txEl>
                                              <p:pRg st="0" end="0"/>
                                            </p:txEl>
                                          </p:spTgt>
                                        </p:tgtEl>
                                        <p:attrNameLst>
                                          <p:attrName>style.visibility</p:attrName>
                                        </p:attrNameLst>
                                      </p:cBhvr>
                                      <p:to>
                                        <p:strVal val="visible"/>
                                      </p:to>
                                    </p:set>
                                    <p:animEffect transition="in" filter="wipe(left)">
                                      <p:cBhvr>
                                        <p:cTn id="11" dur="500"/>
                                        <p:tgtEl>
                                          <p:spTgt spid="91162">
                                            <p:txEl>
                                              <p:pRg st="0" end="0"/>
                                            </p:txEl>
                                          </p:spTgt>
                                        </p:tgtEl>
                                      </p:cBhvr>
                                    </p:animEffect>
                                  </p:childTnLst>
                                </p:cTn>
                              </p:par>
                            </p:childTnLst>
                          </p:cTn>
                        </p:par>
                        <p:par>
                          <p:cTn id="12" fill="hold">
                            <p:stCondLst>
                              <p:cond delay="3000"/>
                            </p:stCondLst>
                            <p:childTnLst>
                              <p:par>
                                <p:cTn id="13" presetID="22" presetClass="entr" presetSubtype="8" fill="hold" grpId="0" nodeType="afterEffect">
                                  <p:stCondLst>
                                    <p:cond delay="2000"/>
                                  </p:stCondLst>
                                  <p:childTnLst>
                                    <p:set>
                                      <p:cBhvr>
                                        <p:cTn id="14" dur="1" fill="hold">
                                          <p:stCondLst>
                                            <p:cond delay="0"/>
                                          </p:stCondLst>
                                        </p:cTn>
                                        <p:tgtEl>
                                          <p:spTgt spid="91162">
                                            <p:txEl>
                                              <p:pRg st="1" end="1"/>
                                            </p:txEl>
                                          </p:spTgt>
                                        </p:tgtEl>
                                        <p:attrNameLst>
                                          <p:attrName>style.visibility</p:attrName>
                                        </p:attrNameLst>
                                      </p:cBhvr>
                                      <p:to>
                                        <p:strVal val="visible"/>
                                      </p:to>
                                    </p:set>
                                    <p:animEffect transition="in" filter="wipe(left)">
                                      <p:cBhvr>
                                        <p:cTn id="15" dur="500"/>
                                        <p:tgtEl>
                                          <p:spTgt spid="91162">
                                            <p:txEl>
                                              <p:pRg st="1" end="1"/>
                                            </p:txEl>
                                          </p:spTgt>
                                        </p:tgtEl>
                                      </p:cBhvr>
                                    </p:animEffect>
                                  </p:childTnLst>
                                </p:cTn>
                              </p:par>
                            </p:childTnLst>
                          </p:cTn>
                        </p:par>
                        <p:par>
                          <p:cTn id="16" fill="hold">
                            <p:stCondLst>
                              <p:cond delay="5500"/>
                            </p:stCondLst>
                            <p:childTnLst>
                              <p:par>
                                <p:cTn id="17" presetID="22" presetClass="entr" presetSubtype="8" fill="hold" grpId="0" nodeType="afterEffect">
                                  <p:stCondLst>
                                    <p:cond delay="5000"/>
                                  </p:stCondLst>
                                  <p:childTnLst>
                                    <p:set>
                                      <p:cBhvr>
                                        <p:cTn id="18" dur="1" fill="hold">
                                          <p:stCondLst>
                                            <p:cond delay="0"/>
                                          </p:stCondLst>
                                        </p:cTn>
                                        <p:tgtEl>
                                          <p:spTgt spid="91163">
                                            <p:txEl>
                                              <p:pRg st="0" end="0"/>
                                            </p:txEl>
                                          </p:spTgt>
                                        </p:tgtEl>
                                        <p:attrNameLst>
                                          <p:attrName>style.visibility</p:attrName>
                                        </p:attrNameLst>
                                      </p:cBhvr>
                                      <p:to>
                                        <p:strVal val="visible"/>
                                      </p:to>
                                    </p:set>
                                    <p:animEffect transition="in" filter="wipe(left)">
                                      <p:cBhvr>
                                        <p:cTn id="19" dur="500"/>
                                        <p:tgtEl>
                                          <p:spTgt spid="91163">
                                            <p:txEl>
                                              <p:pRg st="0" end="0"/>
                                            </p:txEl>
                                          </p:spTgt>
                                        </p:tgtEl>
                                      </p:cBhvr>
                                    </p:animEffect>
                                  </p:childTnLst>
                                </p:cTn>
                              </p:par>
                            </p:childTnLst>
                          </p:cTn>
                        </p:par>
                        <p:par>
                          <p:cTn id="20" fill="hold">
                            <p:stCondLst>
                              <p:cond delay="11000"/>
                            </p:stCondLst>
                            <p:childTnLst>
                              <p:par>
                                <p:cTn id="21" presetID="22" presetClass="entr" presetSubtype="8" fill="hold" grpId="0" nodeType="afterEffect">
                                  <p:stCondLst>
                                    <p:cond delay="5000"/>
                                  </p:stCondLst>
                                  <p:childTnLst>
                                    <p:set>
                                      <p:cBhvr>
                                        <p:cTn id="22" dur="1" fill="hold">
                                          <p:stCondLst>
                                            <p:cond delay="0"/>
                                          </p:stCondLst>
                                        </p:cTn>
                                        <p:tgtEl>
                                          <p:spTgt spid="91163">
                                            <p:txEl>
                                              <p:pRg st="1" end="1"/>
                                            </p:txEl>
                                          </p:spTgt>
                                        </p:tgtEl>
                                        <p:attrNameLst>
                                          <p:attrName>style.visibility</p:attrName>
                                        </p:attrNameLst>
                                      </p:cBhvr>
                                      <p:to>
                                        <p:strVal val="visible"/>
                                      </p:to>
                                    </p:set>
                                    <p:animEffect transition="in" filter="wipe(left)">
                                      <p:cBhvr>
                                        <p:cTn id="23" dur="500"/>
                                        <p:tgtEl>
                                          <p:spTgt spid="91163">
                                            <p:txEl>
                                              <p:pRg st="1" end="1"/>
                                            </p:txEl>
                                          </p:spTgt>
                                        </p:tgtEl>
                                      </p:cBhvr>
                                    </p:animEffect>
                                  </p:childTnLst>
                                </p:cTn>
                              </p:par>
                            </p:childTnLst>
                          </p:cTn>
                        </p:par>
                        <p:par>
                          <p:cTn id="24" fill="hold">
                            <p:stCondLst>
                              <p:cond delay="16500"/>
                            </p:stCondLst>
                            <p:childTnLst>
                              <p:par>
                                <p:cTn id="25" presetID="22" presetClass="entr" presetSubtype="4" fill="hold" nodeType="afterEffect">
                                  <p:stCondLst>
                                    <p:cond delay="2000"/>
                                  </p:stCondLst>
                                  <p:childTnLst>
                                    <p:set>
                                      <p:cBhvr>
                                        <p:cTn id="26" dur="1" fill="hold">
                                          <p:stCondLst>
                                            <p:cond delay="0"/>
                                          </p:stCondLst>
                                        </p:cTn>
                                        <p:tgtEl>
                                          <p:spTgt spid="91184"/>
                                        </p:tgtEl>
                                        <p:attrNameLst>
                                          <p:attrName>style.visibility</p:attrName>
                                        </p:attrNameLst>
                                      </p:cBhvr>
                                      <p:to>
                                        <p:strVal val="visible"/>
                                      </p:to>
                                    </p:set>
                                    <p:animEffect transition="in" filter="wipe(down)">
                                      <p:cBhvr>
                                        <p:cTn id="27" dur="500"/>
                                        <p:tgtEl>
                                          <p:spTgt spid="91184"/>
                                        </p:tgtEl>
                                      </p:cBhvr>
                                    </p:animEffect>
                                  </p:childTnLst>
                                </p:cTn>
                              </p:par>
                            </p:childTnLst>
                          </p:cTn>
                        </p:par>
                        <p:par>
                          <p:cTn id="28" fill="hold">
                            <p:stCondLst>
                              <p:cond delay="19000"/>
                            </p:stCondLst>
                            <p:childTnLst>
                              <p:par>
                                <p:cTn id="29" presetID="1" presetClass="entr" presetSubtype="0" fill="hold" nodeType="afterEffect">
                                  <p:stCondLst>
                                    <p:cond delay="1000"/>
                                  </p:stCondLst>
                                  <p:childTnLst>
                                    <p:set>
                                      <p:cBhvr>
                                        <p:cTn id="3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bldLvl="5" autoUpdateAnimBg="0" advAuto="0"/>
      <p:bldP spid="91162" grpId="0" build="p" bldLvl="5" autoUpdateAnimBg="0" advAuto="2000"/>
      <p:bldP spid="91163" grpId="0" build="p" bldLvl="5" autoUpdateAnimBg="0" advAuto="500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Memory</a:t>
            </a:r>
          </a:p>
        </p:txBody>
      </p:sp>
      <p:sp>
        <p:nvSpPr>
          <p:cNvPr id="46083" name="Rectangle 3"/>
          <p:cNvSpPr>
            <a:spLocks noGrp="1" noChangeArrowheads="1"/>
          </p:cNvSpPr>
          <p:nvPr>
            <p:ph idx="1"/>
          </p:nvPr>
        </p:nvSpPr>
        <p:spPr>
          <a:xfrm>
            <a:off x="304800" y="1066800"/>
            <a:ext cx="4800600" cy="4757738"/>
          </a:xfrm>
        </p:spPr>
        <p:txBody>
          <a:bodyPr/>
          <a:lstStyle/>
          <a:p>
            <a:r>
              <a:rPr lang="en-US" dirty="0" smtClean="0"/>
              <a:t>What is</a:t>
            </a:r>
            <a:r>
              <a:rPr lang="en-US" b="0" dirty="0" smtClean="0"/>
              <a:t> </a:t>
            </a:r>
            <a:r>
              <a:rPr lang="en-US" dirty="0" smtClean="0">
                <a:solidFill>
                  <a:srgbClr val="D94439"/>
                </a:solidFill>
              </a:rPr>
              <a:t>memory</a:t>
            </a:r>
            <a:r>
              <a:rPr lang="en-US" dirty="0" smtClean="0"/>
              <a:t>?</a:t>
            </a:r>
          </a:p>
        </p:txBody>
      </p:sp>
      <p:grpSp>
        <p:nvGrpSpPr>
          <p:cNvPr id="2" name="Group 21"/>
          <p:cNvGrpSpPr>
            <a:grpSpLocks/>
          </p:cNvGrpSpPr>
          <p:nvPr/>
        </p:nvGrpSpPr>
        <p:grpSpPr bwMode="auto">
          <a:xfrm>
            <a:off x="7847013" y="6402388"/>
            <a:ext cx="860425" cy="271462"/>
            <a:chOff x="4943" y="4033"/>
            <a:chExt cx="542" cy="171"/>
          </a:xfrm>
        </p:grpSpPr>
        <p:sp>
          <p:nvSpPr>
            <p:cNvPr id="17416"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17417"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46105" name="Rectangle 25"/>
          <p:cNvSpPr>
            <a:spLocks noChangeArrowheads="1"/>
          </p:cNvSpPr>
          <p:nvPr/>
        </p:nvSpPr>
        <p:spPr bwMode="auto">
          <a:xfrm>
            <a:off x="304800" y="1524000"/>
            <a:ext cx="4800600" cy="4757738"/>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dirty="0">
                <a:solidFill>
                  <a:srgbClr val="000000"/>
                </a:solidFill>
                <a:latin typeface="Times New Roman" pitchFamily="18" charset="0"/>
              </a:rPr>
              <a:t>Electronic components that store </a:t>
            </a:r>
            <a:r>
              <a:rPr kumimoji="1" lang="en-US" b="1" u="sng" dirty="0">
                <a:solidFill>
                  <a:srgbClr val="000000"/>
                </a:solidFill>
                <a:latin typeface="Times New Roman" pitchFamily="18" charset="0"/>
              </a:rPr>
              <a:t>instructions</a:t>
            </a:r>
            <a:r>
              <a:rPr kumimoji="1" lang="en-US" b="1" dirty="0">
                <a:solidFill>
                  <a:srgbClr val="000000"/>
                </a:solidFill>
                <a:latin typeface="Times New Roman" pitchFamily="18" charset="0"/>
              </a:rPr>
              <a:t>, </a:t>
            </a:r>
            <a:r>
              <a:rPr kumimoji="1" lang="en-US" b="1" u="sng" dirty="0">
                <a:solidFill>
                  <a:srgbClr val="000000"/>
                </a:solidFill>
                <a:latin typeface="Times New Roman" pitchFamily="18" charset="0"/>
              </a:rPr>
              <a:t>data</a:t>
            </a:r>
            <a:r>
              <a:rPr kumimoji="1" lang="en-US" b="1" dirty="0">
                <a:solidFill>
                  <a:srgbClr val="000000"/>
                </a:solidFill>
                <a:latin typeface="Times New Roman" pitchFamily="18" charset="0"/>
              </a:rPr>
              <a:t>, and </a:t>
            </a:r>
            <a:r>
              <a:rPr kumimoji="1" lang="en-US" b="1" u="sng" dirty="0">
                <a:solidFill>
                  <a:srgbClr val="000000"/>
                </a:solidFill>
                <a:latin typeface="Times New Roman" pitchFamily="18" charset="0"/>
              </a:rPr>
              <a:t>results</a:t>
            </a:r>
          </a:p>
          <a:p>
            <a:pPr marL="609600" lvl="1" indent="-495300">
              <a:spcBef>
                <a:spcPct val="5000"/>
              </a:spcBef>
              <a:buClr>
                <a:srgbClr val="D94439"/>
              </a:buClr>
              <a:buSzPct val="75000"/>
              <a:buFont typeface="Wingdings" pitchFamily="2" charset="2"/>
              <a:buChar char="Ø"/>
            </a:pPr>
            <a:r>
              <a:rPr kumimoji="1" lang="en-US" b="1" dirty="0">
                <a:solidFill>
                  <a:srgbClr val="000000"/>
                </a:solidFill>
                <a:latin typeface="Times New Roman" pitchFamily="18" charset="0"/>
              </a:rPr>
              <a:t>Consists of one or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more chips on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motherboard or</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other circuit board</a:t>
            </a:r>
          </a:p>
          <a:p>
            <a:pPr marL="609600" lvl="1" indent="-495300">
              <a:spcBef>
                <a:spcPct val="5000"/>
              </a:spcBef>
              <a:buClr>
                <a:srgbClr val="D94439"/>
              </a:buClr>
              <a:buSzPct val="75000"/>
              <a:buFont typeface="Wingdings" pitchFamily="2" charset="2"/>
              <a:buChar char="Ø"/>
            </a:pPr>
            <a:r>
              <a:rPr kumimoji="1" lang="en-US" b="1" dirty="0">
                <a:solidFill>
                  <a:srgbClr val="000000"/>
                </a:solidFill>
                <a:latin typeface="Times New Roman" pitchFamily="18" charset="0"/>
              </a:rPr>
              <a:t>Each byte stored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in unique location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called an</a:t>
            </a:r>
            <a:r>
              <a:rPr kumimoji="1" lang="en-US" dirty="0">
                <a:solidFill>
                  <a:srgbClr val="000000"/>
                </a:solidFill>
                <a:latin typeface="Times New Roman" pitchFamily="18" charset="0"/>
              </a:rPr>
              <a:t> </a:t>
            </a:r>
            <a:r>
              <a:rPr kumimoji="1" lang="en-US" b="1" dirty="0">
                <a:solidFill>
                  <a:srgbClr val="000000"/>
                </a:solidFill>
                <a:latin typeface="Times New Roman" pitchFamily="18" charset="0"/>
              </a:rPr>
              <a:t>address,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similar to seats </a:t>
            </a:r>
            <a:br>
              <a:rPr kumimoji="1" lang="en-US" b="1" dirty="0">
                <a:solidFill>
                  <a:srgbClr val="000000"/>
                </a:solidFill>
                <a:latin typeface="Times New Roman" pitchFamily="18" charset="0"/>
              </a:rPr>
            </a:br>
            <a:r>
              <a:rPr kumimoji="1" lang="en-US" b="1" dirty="0">
                <a:solidFill>
                  <a:srgbClr val="000000"/>
                </a:solidFill>
                <a:latin typeface="Times New Roman" pitchFamily="18" charset="0"/>
              </a:rPr>
              <a:t>in a concert hall</a:t>
            </a:r>
          </a:p>
        </p:txBody>
      </p:sp>
      <p:pic>
        <p:nvPicPr>
          <p:cNvPr id="46110" name="Picture 30" descr="04-069_04_15"/>
          <p:cNvPicPr>
            <a:picLocks noChangeAspect="1" noChangeArrowheads="1"/>
          </p:cNvPicPr>
          <p:nvPr/>
        </p:nvPicPr>
        <p:blipFill>
          <a:blip r:embed="rId3" cstate="print"/>
          <a:srcRect/>
          <a:stretch>
            <a:fillRect/>
          </a:stretch>
        </p:blipFill>
        <p:spPr bwMode="auto">
          <a:xfrm>
            <a:off x="4800600" y="2286000"/>
            <a:ext cx="4038600" cy="2681288"/>
          </a:xfrm>
          <a:prstGeom prst="rect">
            <a:avLst/>
          </a:prstGeom>
          <a:noFill/>
          <a:effectLst>
            <a:outerShdw dist="107763" dir="2700000" algn="ctr" rotWithShape="0">
              <a:srgbClr val="808080">
                <a:alpha val="50000"/>
              </a:srgbClr>
            </a:outerShdw>
          </a:effectLst>
        </p:spPr>
      </p:pic>
      <p:sp>
        <p:nvSpPr>
          <p:cNvPr id="9" name="Slide Number Placeholder 8"/>
          <p:cNvSpPr>
            <a:spLocks noGrp="1"/>
          </p:cNvSpPr>
          <p:nvPr>
            <p:ph type="sldNum" sz="quarter" idx="12"/>
          </p:nvPr>
        </p:nvSpPr>
        <p:spPr/>
        <p:txBody>
          <a:bodyPr/>
          <a:lstStyle/>
          <a:p>
            <a:fld id="{AAAEE392-C991-4140-957F-11E8D55DC57E}" type="slidenum">
              <a:rPr lang="en-US" smtClean="0"/>
              <a:pPr/>
              <a:t>3</a:t>
            </a:fld>
            <a:endParaRPr lang="en-US"/>
          </a:p>
        </p:txBody>
      </p:sp>
      <p:sp>
        <p:nvSpPr>
          <p:cNvPr id="10" name="Footer Placeholder 9"/>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wipe(left)">
                                      <p:cBhvr>
                                        <p:cTn id="7" dur="500"/>
                                        <p:tgtEl>
                                          <p:spTgt spid="4608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5000"/>
                                  </p:stCondLst>
                                  <p:childTnLst>
                                    <p:set>
                                      <p:cBhvr>
                                        <p:cTn id="10" dur="1" fill="hold">
                                          <p:stCondLst>
                                            <p:cond delay="0"/>
                                          </p:stCondLst>
                                        </p:cTn>
                                        <p:tgtEl>
                                          <p:spTgt spid="46105">
                                            <p:txEl>
                                              <p:pRg st="0" end="0"/>
                                            </p:txEl>
                                          </p:spTgt>
                                        </p:tgtEl>
                                        <p:attrNameLst>
                                          <p:attrName>style.visibility</p:attrName>
                                        </p:attrNameLst>
                                      </p:cBhvr>
                                      <p:to>
                                        <p:strVal val="visible"/>
                                      </p:to>
                                    </p:set>
                                    <p:animEffect transition="in" filter="wipe(left)">
                                      <p:cBhvr>
                                        <p:cTn id="11" dur="500"/>
                                        <p:tgtEl>
                                          <p:spTgt spid="46105">
                                            <p:txEl>
                                              <p:pRg st="0" end="0"/>
                                            </p:txEl>
                                          </p:spTgt>
                                        </p:tgtEl>
                                      </p:cBhvr>
                                    </p:animEffect>
                                  </p:childTnLst>
                                </p:cTn>
                              </p:par>
                            </p:childTnLst>
                          </p:cTn>
                        </p:par>
                        <p:par>
                          <p:cTn id="12" fill="hold">
                            <p:stCondLst>
                              <p:cond delay="6000"/>
                            </p:stCondLst>
                            <p:childTnLst>
                              <p:par>
                                <p:cTn id="13" presetID="22" presetClass="entr" presetSubtype="8" fill="hold" grpId="0" nodeType="afterEffect">
                                  <p:stCondLst>
                                    <p:cond delay="5000"/>
                                  </p:stCondLst>
                                  <p:childTnLst>
                                    <p:set>
                                      <p:cBhvr>
                                        <p:cTn id="14" dur="1" fill="hold">
                                          <p:stCondLst>
                                            <p:cond delay="0"/>
                                          </p:stCondLst>
                                        </p:cTn>
                                        <p:tgtEl>
                                          <p:spTgt spid="46105">
                                            <p:txEl>
                                              <p:pRg st="1" end="1"/>
                                            </p:txEl>
                                          </p:spTgt>
                                        </p:tgtEl>
                                        <p:attrNameLst>
                                          <p:attrName>style.visibility</p:attrName>
                                        </p:attrNameLst>
                                      </p:cBhvr>
                                      <p:to>
                                        <p:strVal val="visible"/>
                                      </p:to>
                                    </p:set>
                                    <p:animEffect transition="in" filter="wipe(left)">
                                      <p:cBhvr>
                                        <p:cTn id="15" dur="500"/>
                                        <p:tgtEl>
                                          <p:spTgt spid="46105">
                                            <p:txEl>
                                              <p:pRg st="1" end="1"/>
                                            </p:txEl>
                                          </p:spTgt>
                                        </p:tgtEl>
                                      </p:cBhvr>
                                    </p:animEffect>
                                  </p:childTnLst>
                                </p:cTn>
                              </p:par>
                            </p:childTnLst>
                          </p:cTn>
                        </p:par>
                        <p:par>
                          <p:cTn id="16" fill="hold">
                            <p:stCondLst>
                              <p:cond delay="11500"/>
                            </p:stCondLst>
                            <p:childTnLst>
                              <p:par>
                                <p:cTn id="17" presetID="22" presetClass="entr" presetSubtype="8" fill="hold" grpId="0" nodeType="afterEffect">
                                  <p:stCondLst>
                                    <p:cond delay="5000"/>
                                  </p:stCondLst>
                                  <p:childTnLst>
                                    <p:set>
                                      <p:cBhvr>
                                        <p:cTn id="18" dur="1" fill="hold">
                                          <p:stCondLst>
                                            <p:cond delay="0"/>
                                          </p:stCondLst>
                                        </p:cTn>
                                        <p:tgtEl>
                                          <p:spTgt spid="46105">
                                            <p:txEl>
                                              <p:pRg st="2" end="2"/>
                                            </p:txEl>
                                          </p:spTgt>
                                        </p:tgtEl>
                                        <p:attrNameLst>
                                          <p:attrName>style.visibility</p:attrName>
                                        </p:attrNameLst>
                                      </p:cBhvr>
                                      <p:to>
                                        <p:strVal val="visible"/>
                                      </p:to>
                                    </p:set>
                                    <p:animEffect transition="in" filter="wipe(left)">
                                      <p:cBhvr>
                                        <p:cTn id="19" dur="500"/>
                                        <p:tgtEl>
                                          <p:spTgt spid="46105">
                                            <p:txEl>
                                              <p:pRg st="2" end="2"/>
                                            </p:txEl>
                                          </p:spTgt>
                                        </p:tgtEl>
                                      </p:cBhvr>
                                    </p:animEffect>
                                  </p:childTnLst>
                                </p:cTn>
                              </p:par>
                            </p:childTnLst>
                          </p:cTn>
                        </p:par>
                        <p:par>
                          <p:cTn id="20" fill="hold">
                            <p:stCondLst>
                              <p:cond delay="17000"/>
                            </p:stCondLst>
                            <p:childTnLst>
                              <p:par>
                                <p:cTn id="21" presetID="1" presetClass="entr" presetSubtype="0" fill="hold" nodeType="afterEffect">
                                  <p:stCondLst>
                                    <p:cond delay="2000"/>
                                  </p:stCondLst>
                                  <p:childTnLst>
                                    <p:set>
                                      <p:cBhvr>
                                        <p:cTn id="22" dur="1" fill="hold">
                                          <p:stCondLst>
                                            <p:cond delay="0"/>
                                          </p:stCondLst>
                                        </p:cTn>
                                        <p:tgtEl>
                                          <p:spTgt spid="46110"/>
                                        </p:tgtEl>
                                        <p:attrNameLst>
                                          <p:attrName>style.visibility</p:attrName>
                                        </p:attrNameLst>
                                      </p:cBhvr>
                                      <p:to>
                                        <p:strVal val="visible"/>
                                      </p:to>
                                    </p:set>
                                  </p:childTnLst>
                                </p:cTn>
                              </p:par>
                            </p:childTnLst>
                          </p:cTn>
                        </p:par>
                        <p:par>
                          <p:cTn id="23" fill="hold">
                            <p:stCondLst>
                              <p:cond delay="19000"/>
                            </p:stCondLst>
                            <p:childTnLst>
                              <p:par>
                                <p:cTn id="24" presetID="1" presetClass="entr" presetSubtype="0" fill="hold" nodeType="afterEffect">
                                  <p:stCondLst>
                                    <p:cond delay="0"/>
                                  </p:stCondLst>
                                  <p:childTnLst>
                                    <p:set>
                                      <p:cBhvr>
                                        <p:cTn id="25"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bldLvl="4" autoUpdateAnimBg="0" advAuto="0"/>
      <p:bldP spid="46105" grpId="0" build="p" bldLvl="4" autoUpdateAnimBg="0" advAuto="500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210946" name="Picture 2"/>
          <p:cNvPicPr>
            <a:picLocks noChangeAspect="1" noChangeArrowheads="1"/>
          </p:cNvPicPr>
          <p:nvPr/>
        </p:nvPicPr>
        <p:blipFill>
          <a:blip r:embed="rId2" cstate="print"/>
          <a:srcRect/>
          <a:stretch>
            <a:fillRect/>
          </a:stretch>
        </p:blipFill>
        <p:spPr bwMode="auto">
          <a:xfrm>
            <a:off x="4648200" y="1752600"/>
            <a:ext cx="984250" cy="1020763"/>
          </a:xfrm>
          <a:prstGeom prst="rect">
            <a:avLst/>
          </a:prstGeom>
          <a:noFill/>
          <a:ln w="9525">
            <a:noFill/>
            <a:miter lim="800000"/>
            <a:headEnd/>
            <a:tailEnd/>
          </a:ln>
        </p:spPr>
      </p:pic>
      <p:pic>
        <p:nvPicPr>
          <p:cNvPr id="210947" name="Picture 3"/>
          <p:cNvPicPr>
            <a:picLocks noChangeAspect="1" noChangeArrowheads="1"/>
          </p:cNvPicPr>
          <p:nvPr/>
        </p:nvPicPr>
        <p:blipFill>
          <a:blip r:embed="rId3" cstate="print"/>
          <a:srcRect/>
          <a:stretch>
            <a:fillRect/>
          </a:stretch>
        </p:blipFill>
        <p:spPr bwMode="auto">
          <a:xfrm>
            <a:off x="4648200" y="2819400"/>
            <a:ext cx="935038" cy="990600"/>
          </a:xfrm>
          <a:prstGeom prst="rect">
            <a:avLst/>
          </a:prstGeom>
          <a:noFill/>
          <a:ln w="9525">
            <a:noFill/>
            <a:miter lim="800000"/>
            <a:headEnd/>
            <a:tailEnd/>
          </a:ln>
        </p:spPr>
      </p:pic>
      <p:pic>
        <p:nvPicPr>
          <p:cNvPr id="210948" name="Picture 4"/>
          <p:cNvPicPr>
            <a:picLocks noChangeAspect="1" noChangeArrowheads="1"/>
          </p:cNvPicPr>
          <p:nvPr/>
        </p:nvPicPr>
        <p:blipFill>
          <a:blip r:embed="rId4" cstate="print"/>
          <a:srcRect/>
          <a:stretch>
            <a:fillRect/>
          </a:stretch>
        </p:blipFill>
        <p:spPr bwMode="auto">
          <a:xfrm>
            <a:off x="4648200" y="3810000"/>
            <a:ext cx="906463" cy="990600"/>
          </a:xfrm>
          <a:prstGeom prst="rect">
            <a:avLst/>
          </a:prstGeom>
          <a:noFill/>
          <a:ln w="9525">
            <a:noFill/>
            <a:miter lim="800000"/>
            <a:headEnd/>
            <a:tailEnd/>
          </a:ln>
        </p:spPr>
      </p:pic>
      <p:pic>
        <p:nvPicPr>
          <p:cNvPr id="210949" name="Picture 5" descr="fig04_17a"/>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2667000"/>
            <a:ext cx="1081088" cy="1020763"/>
          </a:xfrm>
          <a:prstGeom prst="rect">
            <a:avLst/>
          </a:prstGeom>
          <a:noFill/>
          <a:ln w="9525">
            <a:noFill/>
            <a:miter lim="800000"/>
            <a:headEnd/>
            <a:tailEnd/>
          </a:ln>
        </p:spPr>
      </p:pic>
      <p:pic>
        <p:nvPicPr>
          <p:cNvPr id="210950" name="Picture 6" descr="fig04_17a"/>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3657600"/>
            <a:ext cx="1081088" cy="1020763"/>
          </a:xfrm>
          <a:prstGeom prst="rect">
            <a:avLst/>
          </a:prstGeom>
          <a:noFill/>
          <a:ln w="9525">
            <a:noFill/>
            <a:miter lim="800000"/>
            <a:headEnd/>
            <a:tailEnd/>
          </a:ln>
        </p:spPr>
      </p:pic>
      <p:pic>
        <p:nvPicPr>
          <p:cNvPr id="210951" name="Picture 7" descr="fig04_17a"/>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1676400"/>
            <a:ext cx="1081088" cy="1020763"/>
          </a:xfrm>
          <a:prstGeom prst="rect">
            <a:avLst/>
          </a:prstGeom>
          <a:noFill/>
          <a:ln w="9525">
            <a:noFill/>
            <a:miter lim="800000"/>
            <a:headEnd/>
            <a:tailEnd/>
          </a:ln>
        </p:spPr>
      </p:pic>
      <p:sp>
        <p:nvSpPr>
          <p:cNvPr id="60424" name="Rectangle 8"/>
          <p:cNvSpPr>
            <a:spLocks noGrp="1" noChangeArrowheads="1"/>
          </p:cNvSpPr>
          <p:nvPr>
            <p:ph type="title" idx="4294967295"/>
          </p:nvPr>
        </p:nvSpPr>
        <p:spPr>
          <a:xfrm>
            <a:off x="0" y="0"/>
            <a:ext cx="8229600" cy="1143000"/>
          </a:xfrm>
        </p:spPr>
        <p:txBody>
          <a:bodyPr/>
          <a:lstStyle/>
          <a:p>
            <a:r>
              <a:rPr lang="en-US" dirty="0" smtClean="0"/>
              <a:t>Memory  </a:t>
            </a:r>
            <a:r>
              <a:rPr lang="en-US" sz="1400" dirty="0" smtClean="0"/>
              <a:t>(for reading )</a:t>
            </a:r>
          </a:p>
        </p:txBody>
      </p:sp>
      <p:sp>
        <p:nvSpPr>
          <p:cNvPr id="210953" name="Rectangle 9"/>
          <p:cNvSpPr>
            <a:spLocks noGrp="1" noChangeArrowheads="1"/>
          </p:cNvSpPr>
          <p:nvPr>
            <p:ph type="body" idx="4294967295"/>
          </p:nvPr>
        </p:nvSpPr>
        <p:spPr>
          <a:xfrm>
            <a:off x="-152400" y="1090613"/>
            <a:ext cx="9296400" cy="585787"/>
          </a:xfrm>
        </p:spPr>
        <p:txBody>
          <a:bodyPr/>
          <a:lstStyle/>
          <a:p>
            <a:pPr marL="0" indent="0"/>
            <a:r>
              <a:rPr lang="en-US" sz="2600" dirty="0" smtClean="0"/>
              <a:t>How do program instructions transfer in and out of RAM?</a:t>
            </a:r>
          </a:p>
        </p:txBody>
      </p:sp>
      <p:grpSp>
        <p:nvGrpSpPr>
          <p:cNvPr id="2" name="Group 11"/>
          <p:cNvGrpSpPr>
            <a:grpSpLocks/>
          </p:cNvGrpSpPr>
          <p:nvPr/>
        </p:nvGrpSpPr>
        <p:grpSpPr bwMode="auto">
          <a:xfrm>
            <a:off x="7847013" y="6402388"/>
            <a:ext cx="860425" cy="271462"/>
            <a:chOff x="4943" y="4033"/>
            <a:chExt cx="542" cy="171"/>
          </a:xfrm>
        </p:grpSpPr>
        <p:sp>
          <p:nvSpPr>
            <p:cNvPr id="60427" name="AutoShape 1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60428" name="Text Box 1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210958" name="Rectangle 14"/>
          <p:cNvSpPr>
            <a:spLocks noChangeArrowheads="1"/>
          </p:cNvSpPr>
          <p:nvPr/>
        </p:nvSpPr>
        <p:spPr bwMode="auto">
          <a:xfrm>
            <a:off x="5715000" y="1600200"/>
            <a:ext cx="3352800" cy="785813"/>
          </a:xfrm>
          <a:prstGeom prst="rect">
            <a:avLst/>
          </a:prstGeom>
          <a:noFill/>
          <a:ln w="9525">
            <a:noFill/>
            <a:miter lim="800000"/>
            <a:headEnd/>
            <a:tailEnd/>
          </a:ln>
        </p:spPr>
        <p:txBody>
          <a:bodyPr lIns="0" tIns="0" rIns="0" bIns="0">
            <a:spAutoFit/>
          </a:bodyPr>
          <a:lstStyle/>
          <a:p>
            <a:pPr>
              <a:lnSpc>
                <a:spcPct val="90000"/>
              </a:lnSpc>
            </a:pPr>
            <a:r>
              <a:rPr kumimoji="1" lang="en-US" sz="1600" b="1">
                <a:solidFill>
                  <a:srgbClr val="000000"/>
                </a:solidFill>
                <a:latin typeface="Arial (W1)" pitchFamily="34" charset="0"/>
              </a:rPr>
              <a:t>Step 1.</a:t>
            </a:r>
            <a:r>
              <a:rPr kumimoji="1" lang="en-US" sz="1800">
                <a:solidFill>
                  <a:srgbClr val="000000"/>
                </a:solidFill>
                <a:latin typeface="Times New Roman" pitchFamily="18" charset="0"/>
              </a:rPr>
              <a:t> </a:t>
            </a:r>
            <a:r>
              <a:rPr kumimoji="1" lang="en-US" sz="1300">
                <a:solidFill>
                  <a:srgbClr val="000000"/>
                </a:solidFill>
                <a:latin typeface="Times New Roman" pitchFamily="18" charset="0"/>
              </a:rPr>
              <a:t>When you start the computer, certain operating system files are loaded into RAM from the hard disk. The operating system displays the user interface on the screen.</a:t>
            </a:r>
          </a:p>
        </p:txBody>
      </p:sp>
      <p:sp>
        <p:nvSpPr>
          <p:cNvPr id="210959" name="AutoShape 15"/>
          <p:cNvSpPr>
            <a:spLocks noChangeArrowheads="1"/>
          </p:cNvSpPr>
          <p:nvPr/>
        </p:nvSpPr>
        <p:spPr bwMode="auto">
          <a:xfrm rot="-10800000">
            <a:off x="838200" y="1752600"/>
            <a:ext cx="1901825" cy="919163"/>
          </a:xfrm>
          <a:prstGeom prst="leftArrow">
            <a:avLst>
              <a:gd name="adj1" fmla="val 50000"/>
              <a:gd name="adj2" fmla="val 51727"/>
            </a:avLst>
          </a:prstGeom>
          <a:gradFill rotWithShape="0">
            <a:gsLst>
              <a:gs pos="0">
                <a:schemeClr val="hlink">
                  <a:gamma/>
                  <a:shade val="66275"/>
                  <a:invGamma/>
                </a:schemeClr>
              </a:gs>
              <a:gs pos="100000">
                <a:schemeClr val="hlink"/>
              </a:gs>
            </a:gsLst>
            <a:lin ang="2700000" scaled="1"/>
          </a:gradFill>
          <a:ln w="76200">
            <a:noFill/>
            <a:miter lim="800000"/>
            <a:headEnd/>
            <a:tailEnd/>
          </a:ln>
          <a:effectLst/>
        </p:spPr>
        <p:txBody>
          <a:bodyPr rot="10800000" lIns="0" tIns="0" rIns="45720" bIns="0" anchor="ctr"/>
          <a:lstStyle/>
          <a:p>
            <a:pPr>
              <a:defRPr/>
            </a:pPr>
            <a:r>
              <a:rPr kumimoji="1" lang="en-US" sz="1400" b="1" dirty="0">
                <a:solidFill>
                  <a:srgbClr val="FFFFCC"/>
                </a:solidFill>
                <a:effectLst>
                  <a:outerShdw blurRad="38100" dist="38100" dir="2700000" algn="tl">
                    <a:srgbClr val="000000"/>
                  </a:outerShdw>
                </a:effectLst>
                <a:latin typeface="Times New Roman" pitchFamily="18" charset="0"/>
              </a:rPr>
              <a:t>Operating system instructions</a:t>
            </a:r>
            <a:endParaRPr lang="en-US" dirty="0"/>
          </a:p>
        </p:txBody>
      </p:sp>
      <p:sp>
        <p:nvSpPr>
          <p:cNvPr id="210960" name="AutoShape 16"/>
          <p:cNvSpPr>
            <a:spLocks noChangeArrowheads="1"/>
          </p:cNvSpPr>
          <p:nvPr/>
        </p:nvSpPr>
        <p:spPr bwMode="auto">
          <a:xfrm rot="-10800000">
            <a:off x="839788" y="2708275"/>
            <a:ext cx="1901825" cy="919163"/>
          </a:xfrm>
          <a:prstGeom prst="leftArrow">
            <a:avLst>
              <a:gd name="adj1" fmla="val 50000"/>
              <a:gd name="adj2" fmla="val 51727"/>
            </a:avLst>
          </a:prstGeom>
          <a:gradFill rotWithShape="0">
            <a:gsLst>
              <a:gs pos="0">
                <a:schemeClr val="hlink">
                  <a:gamma/>
                  <a:shade val="66275"/>
                  <a:invGamma/>
                </a:schemeClr>
              </a:gs>
              <a:gs pos="100000">
                <a:schemeClr val="hlink"/>
              </a:gs>
            </a:gsLst>
            <a:lin ang="2700000" scaled="1"/>
          </a:gradFill>
          <a:ln w="76200">
            <a:noFill/>
            <a:miter lim="800000"/>
            <a:headEnd/>
            <a:tailEnd/>
          </a:ln>
          <a:effectLst/>
        </p:spPr>
        <p:txBody>
          <a:bodyPr rot="10800000" lIns="0" tIns="0" rIns="45720" bIns="0" anchor="ctr"/>
          <a:lstStyle/>
          <a:p>
            <a:pPr>
              <a:defRPr/>
            </a:pPr>
            <a:r>
              <a:rPr kumimoji="1" lang="en-US" sz="1400" b="1">
                <a:solidFill>
                  <a:srgbClr val="FFFFCC"/>
                </a:solidFill>
                <a:effectLst>
                  <a:outerShdw blurRad="38100" dist="38100" dir="2700000" algn="tl">
                    <a:srgbClr val="000000"/>
                  </a:outerShdw>
                </a:effectLst>
                <a:latin typeface="Times New Roman" pitchFamily="18" charset="0"/>
              </a:rPr>
              <a:t>Web browser  instructions</a:t>
            </a:r>
            <a:endParaRPr lang="en-US"/>
          </a:p>
        </p:txBody>
      </p:sp>
      <p:sp>
        <p:nvSpPr>
          <p:cNvPr id="210961" name="AutoShape 17"/>
          <p:cNvSpPr>
            <a:spLocks noChangeArrowheads="1"/>
          </p:cNvSpPr>
          <p:nvPr/>
        </p:nvSpPr>
        <p:spPr bwMode="auto">
          <a:xfrm rot="-10800000">
            <a:off x="838200" y="3698875"/>
            <a:ext cx="1901825" cy="919163"/>
          </a:xfrm>
          <a:prstGeom prst="leftArrow">
            <a:avLst>
              <a:gd name="adj1" fmla="val 50000"/>
              <a:gd name="adj2" fmla="val 51727"/>
            </a:avLst>
          </a:prstGeom>
          <a:gradFill rotWithShape="0">
            <a:gsLst>
              <a:gs pos="0">
                <a:schemeClr val="hlink">
                  <a:gamma/>
                  <a:shade val="66275"/>
                  <a:invGamma/>
                </a:schemeClr>
              </a:gs>
              <a:gs pos="100000">
                <a:schemeClr val="hlink"/>
              </a:gs>
            </a:gsLst>
            <a:lin ang="2700000" scaled="1"/>
          </a:gradFill>
          <a:ln w="76200">
            <a:noFill/>
            <a:miter lim="800000"/>
            <a:headEnd/>
            <a:tailEnd/>
          </a:ln>
          <a:effectLst/>
        </p:spPr>
        <p:txBody>
          <a:bodyPr rot="10800000" lIns="0" tIns="0" rIns="45720" bIns="0" anchor="ctr"/>
          <a:lstStyle/>
          <a:p>
            <a:pPr>
              <a:defRPr/>
            </a:pPr>
            <a:r>
              <a:rPr kumimoji="1" lang="en-US" sz="1400" b="1">
                <a:solidFill>
                  <a:srgbClr val="FFFFCC"/>
                </a:solidFill>
                <a:effectLst>
                  <a:outerShdw blurRad="38100" dist="38100" dir="2700000" algn="tl">
                    <a:srgbClr val="000000"/>
                  </a:outerShdw>
                </a:effectLst>
                <a:latin typeface="Times New Roman" pitchFamily="18" charset="0"/>
              </a:rPr>
              <a:t>Paint program instructions</a:t>
            </a:r>
            <a:endParaRPr lang="en-US"/>
          </a:p>
        </p:txBody>
      </p:sp>
      <p:sp>
        <p:nvSpPr>
          <p:cNvPr id="210962" name="AutoShape 18"/>
          <p:cNvSpPr>
            <a:spLocks noChangeArrowheads="1"/>
          </p:cNvSpPr>
          <p:nvPr/>
        </p:nvSpPr>
        <p:spPr bwMode="auto">
          <a:xfrm rot="-10800000">
            <a:off x="2895600" y="1749425"/>
            <a:ext cx="1901825" cy="919163"/>
          </a:xfrm>
          <a:prstGeom prst="leftArrow">
            <a:avLst>
              <a:gd name="adj1" fmla="val 50000"/>
              <a:gd name="adj2" fmla="val 51727"/>
            </a:avLst>
          </a:prstGeom>
          <a:gradFill rotWithShape="0">
            <a:gsLst>
              <a:gs pos="0">
                <a:schemeClr val="hlink">
                  <a:gamma/>
                  <a:shade val="66275"/>
                  <a:invGamma/>
                </a:schemeClr>
              </a:gs>
              <a:gs pos="100000">
                <a:schemeClr val="hlink"/>
              </a:gs>
            </a:gsLst>
            <a:lin ang="2700000" scaled="1"/>
          </a:gradFill>
          <a:ln w="76200">
            <a:noFill/>
            <a:miter lim="800000"/>
            <a:headEnd/>
            <a:tailEnd/>
          </a:ln>
          <a:effectLst/>
        </p:spPr>
        <p:txBody>
          <a:bodyPr rot="10800000" lIns="0" tIns="0" rIns="45720" bIns="0" anchor="ctr"/>
          <a:lstStyle/>
          <a:p>
            <a:pPr>
              <a:defRPr/>
            </a:pPr>
            <a:r>
              <a:rPr kumimoji="1" lang="en-US" sz="1400" b="1">
                <a:solidFill>
                  <a:srgbClr val="FFFFCC"/>
                </a:solidFill>
                <a:effectLst>
                  <a:outerShdw blurRad="38100" dist="38100" dir="2700000" algn="tl">
                    <a:srgbClr val="000000"/>
                  </a:outerShdw>
                </a:effectLst>
                <a:latin typeface="Times New Roman" pitchFamily="18" charset="0"/>
              </a:rPr>
              <a:t>Operating system interface</a:t>
            </a:r>
          </a:p>
        </p:txBody>
      </p:sp>
      <p:sp>
        <p:nvSpPr>
          <p:cNvPr id="210963" name="AutoShape 19"/>
          <p:cNvSpPr>
            <a:spLocks noChangeArrowheads="1"/>
          </p:cNvSpPr>
          <p:nvPr/>
        </p:nvSpPr>
        <p:spPr bwMode="auto">
          <a:xfrm rot="-10800000">
            <a:off x="2895600" y="2708275"/>
            <a:ext cx="1901825" cy="919163"/>
          </a:xfrm>
          <a:prstGeom prst="leftArrow">
            <a:avLst>
              <a:gd name="adj1" fmla="val 50000"/>
              <a:gd name="adj2" fmla="val 51727"/>
            </a:avLst>
          </a:prstGeom>
          <a:gradFill rotWithShape="0">
            <a:gsLst>
              <a:gs pos="0">
                <a:schemeClr val="hlink">
                  <a:gamma/>
                  <a:shade val="66275"/>
                  <a:invGamma/>
                </a:schemeClr>
              </a:gs>
              <a:gs pos="100000">
                <a:schemeClr val="hlink"/>
              </a:gs>
            </a:gsLst>
            <a:lin ang="2700000" scaled="1"/>
          </a:gradFill>
          <a:ln w="76200">
            <a:noFill/>
            <a:miter lim="800000"/>
            <a:headEnd/>
            <a:tailEnd/>
          </a:ln>
          <a:effectLst/>
        </p:spPr>
        <p:txBody>
          <a:bodyPr rot="10800000" lIns="0" tIns="0" rIns="45720" bIns="0" anchor="ctr"/>
          <a:lstStyle/>
          <a:p>
            <a:pPr>
              <a:defRPr/>
            </a:pPr>
            <a:r>
              <a:rPr kumimoji="1" lang="en-US" sz="1400" b="1">
                <a:solidFill>
                  <a:srgbClr val="FFFFCC"/>
                </a:solidFill>
                <a:effectLst>
                  <a:outerShdw blurRad="38100" dist="38100" dir="2700000" algn="tl">
                    <a:srgbClr val="000000"/>
                  </a:outerShdw>
                </a:effectLst>
                <a:latin typeface="Times New Roman" pitchFamily="18" charset="0"/>
              </a:rPr>
              <a:t>Web browser  </a:t>
            </a:r>
            <a:br>
              <a:rPr kumimoji="1" lang="en-US" sz="1400" b="1">
                <a:solidFill>
                  <a:srgbClr val="FFFFCC"/>
                </a:solidFill>
                <a:effectLst>
                  <a:outerShdw blurRad="38100" dist="38100" dir="2700000" algn="tl">
                    <a:srgbClr val="000000"/>
                  </a:outerShdw>
                </a:effectLst>
                <a:latin typeface="Times New Roman" pitchFamily="18" charset="0"/>
              </a:rPr>
            </a:br>
            <a:r>
              <a:rPr kumimoji="1" lang="en-US" sz="1400" b="1">
                <a:solidFill>
                  <a:srgbClr val="FFFFCC"/>
                </a:solidFill>
                <a:effectLst>
                  <a:outerShdw blurRad="38100" dist="38100" dir="2700000" algn="tl">
                    <a:srgbClr val="000000"/>
                  </a:outerShdw>
                </a:effectLst>
                <a:latin typeface="Times New Roman" pitchFamily="18" charset="0"/>
              </a:rPr>
              <a:t>window</a:t>
            </a:r>
          </a:p>
        </p:txBody>
      </p:sp>
      <p:sp>
        <p:nvSpPr>
          <p:cNvPr id="210964" name="AutoShape 20"/>
          <p:cNvSpPr>
            <a:spLocks noChangeArrowheads="1"/>
          </p:cNvSpPr>
          <p:nvPr/>
        </p:nvSpPr>
        <p:spPr bwMode="auto">
          <a:xfrm rot="-10800000">
            <a:off x="2895600" y="3698875"/>
            <a:ext cx="1901825" cy="919163"/>
          </a:xfrm>
          <a:prstGeom prst="leftArrow">
            <a:avLst>
              <a:gd name="adj1" fmla="val 50000"/>
              <a:gd name="adj2" fmla="val 51727"/>
            </a:avLst>
          </a:prstGeom>
          <a:gradFill rotWithShape="0">
            <a:gsLst>
              <a:gs pos="0">
                <a:schemeClr val="hlink">
                  <a:gamma/>
                  <a:shade val="66275"/>
                  <a:invGamma/>
                </a:schemeClr>
              </a:gs>
              <a:gs pos="100000">
                <a:schemeClr val="hlink"/>
              </a:gs>
            </a:gsLst>
            <a:lin ang="2700000" scaled="1"/>
          </a:gradFill>
          <a:ln w="76200">
            <a:noFill/>
            <a:miter lim="800000"/>
            <a:headEnd/>
            <a:tailEnd/>
          </a:ln>
          <a:effectLst/>
        </p:spPr>
        <p:txBody>
          <a:bodyPr rot="10800000" lIns="0" tIns="0" rIns="45720" bIns="0" anchor="ctr"/>
          <a:lstStyle/>
          <a:p>
            <a:pPr>
              <a:defRPr/>
            </a:pPr>
            <a:r>
              <a:rPr kumimoji="1" lang="en-US" sz="1400" b="1">
                <a:solidFill>
                  <a:srgbClr val="FFFFCC"/>
                </a:solidFill>
                <a:effectLst>
                  <a:outerShdw blurRad="38100" dist="38100" dir="2700000" algn="tl">
                    <a:srgbClr val="000000"/>
                  </a:outerShdw>
                </a:effectLst>
                <a:latin typeface="Times New Roman" pitchFamily="18" charset="0"/>
              </a:rPr>
              <a:t>Paint program window</a:t>
            </a:r>
            <a:endParaRPr lang="en-US"/>
          </a:p>
        </p:txBody>
      </p:sp>
      <p:sp>
        <p:nvSpPr>
          <p:cNvPr id="210965" name="AutoShape 21"/>
          <p:cNvSpPr>
            <a:spLocks noChangeArrowheads="1"/>
          </p:cNvSpPr>
          <p:nvPr/>
        </p:nvSpPr>
        <p:spPr bwMode="auto">
          <a:xfrm rot="-27000000">
            <a:off x="2286000" y="5105400"/>
            <a:ext cx="1066800" cy="2438400"/>
          </a:xfrm>
          <a:prstGeom prst="leftArrow">
            <a:avLst>
              <a:gd name="adj1" fmla="val 78481"/>
              <a:gd name="adj2" fmla="val 29907"/>
            </a:avLst>
          </a:prstGeom>
          <a:gradFill rotWithShape="0">
            <a:gsLst>
              <a:gs pos="0">
                <a:schemeClr val="hlink">
                  <a:gamma/>
                  <a:shade val="46275"/>
                  <a:invGamma/>
                </a:schemeClr>
              </a:gs>
              <a:gs pos="100000">
                <a:schemeClr val="hlink"/>
              </a:gs>
            </a:gsLst>
            <a:lin ang="5400000" scaled="1"/>
          </a:gradFill>
          <a:ln w="76200">
            <a:noFill/>
            <a:miter lim="800000"/>
            <a:headEnd/>
            <a:tailEnd/>
          </a:ln>
          <a:effectLst/>
        </p:spPr>
        <p:txBody>
          <a:bodyPr vert="eaVert"/>
          <a:lstStyle/>
          <a:p>
            <a:pPr algn="ctr">
              <a:defRPr/>
            </a:pPr>
            <a:r>
              <a:rPr kumimoji="1" lang="en-US" sz="1400" b="1">
                <a:solidFill>
                  <a:srgbClr val="FFFFCC"/>
                </a:solidFill>
                <a:effectLst>
                  <a:outerShdw blurRad="38100" dist="38100" dir="2700000" algn="tl">
                    <a:srgbClr val="000000"/>
                  </a:outerShdw>
                </a:effectLst>
                <a:latin typeface="Times New Roman" pitchFamily="18" charset="0"/>
              </a:rPr>
              <a:t>Web browser program instructions are removed from RAM</a:t>
            </a:r>
          </a:p>
        </p:txBody>
      </p:sp>
      <p:sp>
        <p:nvSpPr>
          <p:cNvPr id="210966" name="AutoShape 22"/>
          <p:cNvSpPr>
            <a:spLocks noChangeArrowheads="1"/>
          </p:cNvSpPr>
          <p:nvPr/>
        </p:nvSpPr>
        <p:spPr bwMode="auto">
          <a:xfrm rot="-27000000">
            <a:off x="4648200" y="5257800"/>
            <a:ext cx="1066800" cy="2133600"/>
          </a:xfrm>
          <a:prstGeom prst="leftArrow">
            <a:avLst>
              <a:gd name="adj1" fmla="val 78481"/>
              <a:gd name="adj2" fmla="val 29907"/>
            </a:avLst>
          </a:prstGeom>
          <a:gradFill rotWithShape="0">
            <a:gsLst>
              <a:gs pos="0">
                <a:schemeClr val="hlink">
                  <a:gamma/>
                  <a:shade val="46275"/>
                  <a:invGamma/>
                </a:schemeClr>
              </a:gs>
              <a:gs pos="100000">
                <a:schemeClr val="hlink"/>
              </a:gs>
            </a:gsLst>
            <a:lin ang="5400000" scaled="1"/>
          </a:gradFill>
          <a:ln w="76200">
            <a:noFill/>
            <a:miter lim="800000"/>
            <a:headEnd/>
            <a:tailEnd/>
          </a:ln>
          <a:effectLst/>
        </p:spPr>
        <p:txBody>
          <a:bodyPr vert="eaVert"/>
          <a:lstStyle/>
          <a:p>
            <a:pPr algn="ctr">
              <a:defRPr/>
            </a:pPr>
            <a:r>
              <a:rPr kumimoji="1" lang="en-US" sz="1400" b="1">
                <a:solidFill>
                  <a:srgbClr val="FFFFCC"/>
                </a:solidFill>
                <a:effectLst>
                  <a:outerShdw blurRad="38100" dist="38100" dir="2700000" algn="tl">
                    <a:srgbClr val="000000"/>
                  </a:outerShdw>
                </a:effectLst>
                <a:latin typeface="Times New Roman" pitchFamily="18" charset="0"/>
              </a:rPr>
              <a:t>Web browser window is no longer displayed on desktop</a:t>
            </a:r>
            <a:endParaRPr lang="en-US"/>
          </a:p>
        </p:txBody>
      </p:sp>
      <p:sp>
        <p:nvSpPr>
          <p:cNvPr id="210967" name="Rectangle 23"/>
          <p:cNvSpPr>
            <a:spLocks noChangeArrowheads="1"/>
          </p:cNvSpPr>
          <p:nvPr/>
        </p:nvSpPr>
        <p:spPr bwMode="auto">
          <a:xfrm>
            <a:off x="5715000" y="2514600"/>
            <a:ext cx="3352800" cy="785813"/>
          </a:xfrm>
          <a:prstGeom prst="rect">
            <a:avLst/>
          </a:prstGeom>
          <a:noFill/>
          <a:ln w="9525">
            <a:noFill/>
            <a:miter lim="800000"/>
            <a:headEnd/>
            <a:tailEnd/>
          </a:ln>
        </p:spPr>
        <p:txBody>
          <a:bodyPr lIns="0" tIns="0" rIns="0" bIns="0">
            <a:spAutoFit/>
          </a:bodyPr>
          <a:lstStyle/>
          <a:p>
            <a:pPr>
              <a:lnSpc>
                <a:spcPct val="90000"/>
              </a:lnSpc>
            </a:pPr>
            <a:r>
              <a:rPr kumimoji="1" lang="en-US" sz="1600" b="1">
                <a:solidFill>
                  <a:srgbClr val="000000"/>
                </a:solidFill>
                <a:latin typeface="Arial (W1)" pitchFamily="34" charset="0"/>
              </a:rPr>
              <a:t>Step 2.</a:t>
            </a:r>
            <a:r>
              <a:rPr kumimoji="1" lang="en-US" sz="1800">
                <a:solidFill>
                  <a:srgbClr val="000000"/>
                </a:solidFill>
                <a:latin typeface="Times New Roman" pitchFamily="18" charset="0"/>
              </a:rPr>
              <a:t> </a:t>
            </a:r>
            <a:r>
              <a:rPr kumimoji="1" lang="en-US" sz="1300">
                <a:solidFill>
                  <a:srgbClr val="000000"/>
                </a:solidFill>
                <a:latin typeface="Times New Roman" pitchFamily="18" charset="0"/>
              </a:rPr>
              <a:t>When you start a Web browser, the program’s instructions are loaded into RAM from the hard disk. The Web browser window is displayed on the screen.</a:t>
            </a:r>
          </a:p>
        </p:txBody>
      </p:sp>
      <p:sp>
        <p:nvSpPr>
          <p:cNvPr id="210968" name="Rectangle 24"/>
          <p:cNvSpPr>
            <a:spLocks noChangeArrowheads="1"/>
          </p:cNvSpPr>
          <p:nvPr/>
        </p:nvSpPr>
        <p:spPr bwMode="auto">
          <a:xfrm>
            <a:off x="5715000" y="3429000"/>
            <a:ext cx="3352800" cy="1144588"/>
          </a:xfrm>
          <a:prstGeom prst="rect">
            <a:avLst/>
          </a:prstGeom>
          <a:noFill/>
          <a:ln w="9525">
            <a:noFill/>
            <a:miter lim="800000"/>
            <a:headEnd/>
            <a:tailEnd/>
          </a:ln>
        </p:spPr>
        <p:txBody>
          <a:bodyPr lIns="0" tIns="0" rIns="0" bIns="0">
            <a:spAutoFit/>
          </a:bodyPr>
          <a:lstStyle/>
          <a:p>
            <a:pPr>
              <a:lnSpc>
                <a:spcPct val="90000"/>
              </a:lnSpc>
            </a:pPr>
            <a:r>
              <a:rPr kumimoji="1" lang="en-US" sz="1600" b="1">
                <a:solidFill>
                  <a:srgbClr val="000000"/>
                </a:solidFill>
                <a:latin typeface="Arial (W1)" pitchFamily="34" charset="0"/>
              </a:rPr>
              <a:t>Step 3.</a:t>
            </a:r>
            <a:r>
              <a:rPr kumimoji="1" lang="en-US" sz="1800">
                <a:solidFill>
                  <a:srgbClr val="000000"/>
                </a:solidFill>
                <a:latin typeface="Times New Roman" pitchFamily="18" charset="0"/>
              </a:rPr>
              <a:t> </a:t>
            </a:r>
            <a:r>
              <a:rPr kumimoji="1" lang="en-US" sz="1300">
                <a:solidFill>
                  <a:srgbClr val="000000"/>
                </a:solidFill>
                <a:latin typeface="Times New Roman" pitchFamily="18" charset="0"/>
              </a:rPr>
              <a:t>When you start a paint program, the program’s instructions are loaded into RAM from the hard disk. The paint program, along with the Web Browser and certain operating system instructions are in RAM. The paint program window is displayed on the screen.</a:t>
            </a:r>
          </a:p>
        </p:txBody>
      </p:sp>
      <p:sp>
        <p:nvSpPr>
          <p:cNvPr id="210969" name="Rectangle 25"/>
          <p:cNvSpPr>
            <a:spLocks noChangeArrowheads="1"/>
          </p:cNvSpPr>
          <p:nvPr/>
        </p:nvSpPr>
        <p:spPr bwMode="auto">
          <a:xfrm>
            <a:off x="5715000" y="4891088"/>
            <a:ext cx="3352800" cy="785812"/>
          </a:xfrm>
          <a:prstGeom prst="rect">
            <a:avLst/>
          </a:prstGeom>
          <a:noFill/>
          <a:ln w="9525">
            <a:noFill/>
            <a:miter lim="800000"/>
            <a:headEnd/>
            <a:tailEnd/>
          </a:ln>
        </p:spPr>
        <p:txBody>
          <a:bodyPr lIns="0" tIns="0" rIns="0" bIns="0">
            <a:spAutoFit/>
          </a:bodyPr>
          <a:lstStyle/>
          <a:p>
            <a:pPr>
              <a:lnSpc>
                <a:spcPct val="90000"/>
              </a:lnSpc>
            </a:pPr>
            <a:r>
              <a:rPr kumimoji="1" lang="en-US" sz="1600" b="1">
                <a:solidFill>
                  <a:srgbClr val="000000"/>
                </a:solidFill>
                <a:latin typeface="Arial (W1)" pitchFamily="34" charset="0"/>
              </a:rPr>
              <a:t>Step 4.</a:t>
            </a:r>
            <a:r>
              <a:rPr kumimoji="1" lang="en-US" sz="1800">
                <a:solidFill>
                  <a:srgbClr val="000000"/>
                </a:solidFill>
                <a:latin typeface="Times New Roman" pitchFamily="18" charset="0"/>
              </a:rPr>
              <a:t> </a:t>
            </a:r>
            <a:r>
              <a:rPr kumimoji="1" lang="en-US" sz="1300">
                <a:solidFill>
                  <a:srgbClr val="000000"/>
                </a:solidFill>
                <a:latin typeface="Times New Roman" pitchFamily="18" charset="0"/>
              </a:rPr>
              <a:t>When you quit a program, such as the Web browser, its program instructions are removed from RAM. The Web browser is no longer displayed on the screen.</a:t>
            </a:r>
          </a:p>
        </p:txBody>
      </p:sp>
      <p:grpSp>
        <p:nvGrpSpPr>
          <p:cNvPr id="3" name="Group 26"/>
          <p:cNvGrpSpPr>
            <a:grpSpLocks/>
          </p:cNvGrpSpPr>
          <p:nvPr/>
        </p:nvGrpSpPr>
        <p:grpSpPr bwMode="auto">
          <a:xfrm>
            <a:off x="2362200" y="4724400"/>
            <a:ext cx="928688" cy="1028700"/>
            <a:chOff x="1488" y="2976"/>
            <a:chExt cx="585" cy="648"/>
          </a:xfrm>
        </p:grpSpPr>
        <p:sp>
          <p:nvSpPr>
            <p:cNvPr id="60442" name="Rectangle 27"/>
            <p:cNvSpPr>
              <a:spLocks noChangeArrowheads="1"/>
            </p:cNvSpPr>
            <p:nvPr/>
          </p:nvSpPr>
          <p:spPr bwMode="auto">
            <a:xfrm>
              <a:off x="1632" y="2976"/>
              <a:ext cx="298" cy="154"/>
            </a:xfrm>
            <a:prstGeom prst="rect">
              <a:avLst/>
            </a:prstGeom>
            <a:noFill/>
            <a:ln w="9525">
              <a:noFill/>
              <a:miter lim="800000"/>
              <a:headEnd/>
              <a:tailEnd/>
            </a:ln>
          </p:spPr>
          <p:txBody>
            <a:bodyPr wrap="none">
              <a:spAutoFit/>
            </a:bodyPr>
            <a:lstStyle/>
            <a:p>
              <a:r>
                <a:rPr kumimoji="1" lang="en-US" sz="1000">
                  <a:solidFill>
                    <a:srgbClr val="000000"/>
                  </a:solidFill>
                  <a:latin typeface="Times New Roman" pitchFamily="18" charset="0"/>
                </a:rPr>
                <a:t>RAM</a:t>
              </a:r>
            </a:p>
          </p:txBody>
        </p:sp>
        <p:pic>
          <p:nvPicPr>
            <p:cNvPr id="60443" name="Picture 28" descr="fig04_17b"/>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488" y="3072"/>
              <a:ext cx="585" cy="552"/>
            </a:xfrm>
            <a:prstGeom prst="rect">
              <a:avLst/>
            </a:prstGeom>
            <a:noFill/>
            <a:ln w="9525">
              <a:noFill/>
              <a:miter lim="800000"/>
              <a:headEnd/>
              <a:tailEnd/>
            </a:ln>
          </p:spPr>
        </p:pic>
      </p:grpSp>
      <p:grpSp>
        <p:nvGrpSpPr>
          <p:cNvPr id="4" name="Group 29"/>
          <p:cNvGrpSpPr>
            <a:grpSpLocks/>
          </p:cNvGrpSpPr>
          <p:nvPr/>
        </p:nvGrpSpPr>
        <p:grpSpPr bwMode="auto">
          <a:xfrm>
            <a:off x="2209800" y="1600200"/>
            <a:ext cx="928688" cy="1028700"/>
            <a:chOff x="1392" y="1008"/>
            <a:chExt cx="585" cy="648"/>
          </a:xfrm>
        </p:grpSpPr>
        <p:sp>
          <p:nvSpPr>
            <p:cNvPr id="60445" name="Rectangle 30"/>
            <p:cNvSpPr>
              <a:spLocks noChangeArrowheads="1"/>
            </p:cNvSpPr>
            <p:nvPr/>
          </p:nvSpPr>
          <p:spPr bwMode="auto">
            <a:xfrm>
              <a:off x="1536" y="1008"/>
              <a:ext cx="298" cy="154"/>
            </a:xfrm>
            <a:prstGeom prst="rect">
              <a:avLst/>
            </a:prstGeom>
            <a:noFill/>
            <a:ln w="9525">
              <a:noFill/>
              <a:miter lim="800000"/>
              <a:headEnd/>
              <a:tailEnd/>
            </a:ln>
          </p:spPr>
          <p:txBody>
            <a:bodyPr wrap="none">
              <a:spAutoFit/>
            </a:bodyPr>
            <a:lstStyle/>
            <a:p>
              <a:r>
                <a:rPr kumimoji="1" lang="en-US" sz="1000">
                  <a:solidFill>
                    <a:srgbClr val="000000"/>
                  </a:solidFill>
                  <a:latin typeface="Times New Roman" pitchFamily="18" charset="0"/>
                </a:rPr>
                <a:t>RAM</a:t>
              </a:r>
            </a:p>
          </p:txBody>
        </p:sp>
        <p:pic>
          <p:nvPicPr>
            <p:cNvPr id="60446" name="Picture 31" descr="fig04_17b"/>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392" y="1104"/>
              <a:ext cx="585" cy="552"/>
            </a:xfrm>
            <a:prstGeom prst="rect">
              <a:avLst/>
            </a:prstGeom>
            <a:noFill/>
            <a:ln w="9525">
              <a:noFill/>
              <a:miter lim="800000"/>
              <a:headEnd/>
              <a:tailEnd/>
            </a:ln>
          </p:spPr>
        </p:pic>
      </p:grpSp>
      <p:pic>
        <p:nvPicPr>
          <p:cNvPr id="210976" name="Picture 32" descr="fig04_17b"/>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209800" y="2667000"/>
            <a:ext cx="928688" cy="876300"/>
          </a:xfrm>
          <a:prstGeom prst="rect">
            <a:avLst/>
          </a:prstGeom>
          <a:noFill/>
          <a:ln w="9525">
            <a:noFill/>
            <a:miter lim="800000"/>
            <a:headEnd/>
            <a:tailEnd/>
          </a:ln>
        </p:spPr>
      </p:pic>
      <p:pic>
        <p:nvPicPr>
          <p:cNvPr id="210977" name="Picture 33" descr="fig04_17b"/>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286000" y="3733800"/>
            <a:ext cx="928688" cy="876300"/>
          </a:xfrm>
          <a:prstGeom prst="rect">
            <a:avLst/>
          </a:prstGeom>
          <a:noFill/>
          <a:ln w="9525">
            <a:noFill/>
            <a:miter lim="800000"/>
            <a:headEnd/>
            <a:tailEnd/>
          </a:ln>
        </p:spPr>
      </p:pic>
      <p:pic>
        <p:nvPicPr>
          <p:cNvPr id="210978" name="Picture 34"/>
          <p:cNvPicPr>
            <a:picLocks noChangeAspect="1" noChangeArrowheads="1"/>
          </p:cNvPicPr>
          <p:nvPr/>
        </p:nvPicPr>
        <p:blipFill>
          <a:blip r:embed="rId7" cstate="print"/>
          <a:srcRect/>
          <a:stretch>
            <a:fillRect/>
          </a:stretch>
        </p:blipFill>
        <p:spPr bwMode="auto">
          <a:xfrm>
            <a:off x="3657600" y="4648200"/>
            <a:ext cx="949325" cy="990600"/>
          </a:xfrm>
          <a:prstGeom prst="rect">
            <a:avLst/>
          </a:prstGeom>
          <a:noFill/>
          <a:ln w="9525">
            <a:noFill/>
            <a:miter lim="800000"/>
            <a:headEnd/>
            <a:tailEnd/>
          </a:ln>
        </p:spPr>
      </p:pic>
      <p:sp>
        <p:nvSpPr>
          <p:cNvPr id="34" name="Slide Number Placeholder 33"/>
          <p:cNvSpPr>
            <a:spLocks noGrp="1"/>
          </p:cNvSpPr>
          <p:nvPr>
            <p:ph type="sldNum" sz="quarter" idx="12"/>
          </p:nvPr>
        </p:nvSpPr>
        <p:spPr/>
        <p:txBody>
          <a:bodyPr/>
          <a:lstStyle/>
          <a:p>
            <a:fld id="{AAAEE392-C991-4140-957F-11E8D55DC57E}" type="slidenum">
              <a:rPr lang="en-US" smtClean="0"/>
              <a:pPr/>
              <a:t>30</a:t>
            </a:fld>
            <a:endParaRPr lang="en-US"/>
          </a:p>
        </p:txBody>
      </p:sp>
      <p:sp>
        <p:nvSpPr>
          <p:cNvPr id="35" name="Footer Placeholder 34"/>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0953">
                                            <p:txEl>
                                              <p:pRg st="0" end="0"/>
                                            </p:txEl>
                                          </p:spTgt>
                                        </p:tgtEl>
                                        <p:attrNameLst>
                                          <p:attrName>style.visibility</p:attrName>
                                        </p:attrNameLst>
                                      </p:cBhvr>
                                      <p:to>
                                        <p:strVal val="visible"/>
                                      </p:to>
                                    </p:set>
                                    <p:animEffect transition="in" filter="wipe(left)">
                                      <p:cBhvr>
                                        <p:cTn id="7" dur="500"/>
                                        <p:tgtEl>
                                          <p:spTgt spid="21095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3000"/>
                                  </p:stCondLst>
                                  <p:childTnLst>
                                    <p:set>
                                      <p:cBhvr>
                                        <p:cTn id="10" dur="1" fill="hold">
                                          <p:stCondLst>
                                            <p:cond delay="0"/>
                                          </p:stCondLst>
                                        </p:cTn>
                                        <p:tgtEl>
                                          <p:spTgt spid="210958"/>
                                        </p:tgtEl>
                                        <p:attrNameLst>
                                          <p:attrName>style.visibility</p:attrName>
                                        </p:attrNameLst>
                                      </p:cBhvr>
                                      <p:to>
                                        <p:strVal val="visible"/>
                                      </p:to>
                                    </p:set>
                                    <p:animEffect transition="in" filter="wipe(left)">
                                      <p:cBhvr>
                                        <p:cTn id="11" dur="500"/>
                                        <p:tgtEl>
                                          <p:spTgt spid="210958"/>
                                        </p:tgtEl>
                                      </p:cBhvr>
                                    </p:animEffect>
                                  </p:childTnLst>
                                </p:cTn>
                              </p:par>
                            </p:childTnLst>
                          </p:cTn>
                        </p:par>
                        <p:par>
                          <p:cTn id="12" fill="hold">
                            <p:stCondLst>
                              <p:cond delay="4000"/>
                            </p:stCondLst>
                            <p:childTnLst>
                              <p:par>
                                <p:cTn id="13" presetID="22" presetClass="entr" presetSubtype="8" fill="hold" nodeType="afterEffect">
                                  <p:stCondLst>
                                    <p:cond delay="2000"/>
                                  </p:stCondLst>
                                  <p:childTnLst>
                                    <p:set>
                                      <p:cBhvr>
                                        <p:cTn id="14" dur="1" fill="hold">
                                          <p:stCondLst>
                                            <p:cond delay="0"/>
                                          </p:stCondLst>
                                        </p:cTn>
                                        <p:tgtEl>
                                          <p:spTgt spid="210951"/>
                                        </p:tgtEl>
                                        <p:attrNameLst>
                                          <p:attrName>style.visibility</p:attrName>
                                        </p:attrNameLst>
                                      </p:cBhvr>
                                      <p:to>
                                        <p:strVal val="visible"/>
                                      </p:to>
                                    </p:set>
                                    <p:animEffect transition="in" filter="wipe(left)">
                                      <p:cBhvr>
                                        <p:cTn id="15" dur="500"/>
                                        <p:tgtEl>
                                          <p:spTgt spid="210951"/>
                                        </p:tgtEl>
                                      </p:cBhvr>
                                    </p:animEffect>
                                  </p:childTnLst>
                                </p:cTn>
                              </p:par>
                            </p:childTnLst>
                          </p:cTn>
                        </p:par>
                        <p:par>
                          <p:cTn id="16" fill="hold">
                            <p:stCondLst>
                              <p:cond delay="6500"/>
                            </p:stCondLst>
                            <p:childTnLst>
                              <p:par>
                                <p:cTn id="17" presetID="22" presetClass="entr" presetSubtype="8" fill="hold" grpId="0" nodeType="afterEffect">
                                  <p:stCondLst>
                                    <p:cond delay="0"/>
                                  </p:stCondLst>
                                  <p:childTnLst>
                                    <p:set>
                                      <p:cBhvr>
                                        <p:cTn id="18" dur="1" fill="hold">
                                          <p:stCondLst>
                                            <p:cond delay="0"/>
                                          </p:stCondLst>
                                        </p:cTn>
                                        <p:tgtEl>
                                          <p:spTgt spid="210959"/>
                                        </p:tgtEl>
                                        <p:attrNameLst>
                                          <p:attrName>style.visibility</p:attrName>
                                        </p:attrNameLst>
                                      </p:cBhvr>
                                      <p:to>
                                        <p:strVal val="visible"/>
                                      </p:to>
                                    </p:set>
                                    <p:animEffect transition="in" filter="wipe(left)">
                                      <p:cBhvr>
                                        <p:cTn id="19" dur="500"/>
                                        <p:tgtEl>
                                          <p:spTgt spid="210959"/>
                                        </p:tgtEl>
                                      </p:cBhvr>
                                    </p:animEffect>
                                  </p:childTnLst>
                                </p:cTn>
                              </p:par>
                            </p:childTnLst>
                          </p:cTn>
                        </p:par>
                        <p:par>
                          <p:cTn id="20" fill="hold">
                            <p:stCondLst>
                              <p:cond delay="7000"/>
                            </p:stCondLst>
                            <p:childTnLst>
                              <p:par>
                                <p:cTn id="21" presetID="22" presetClass="entr" presetSubtype="8" fill="hold" nodeType="afterEffect">
                                  <p:stCondLst>
                                    <p:cond delay="200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9500"/>
                            </p:stCondLst>
                            <p:childTnLst>
                              <p:par>
                                <p:cTn id="25" presetID="22" presetClass="entr" presetSubtype="8" fill="hold" grpId="0" nodeType="afterEffect">
                                  <p:stCondLst>
                                    <p:cond delay="0"/>
                                  </p:stCondLst>
                                  <p:childTnLst>
                                    <p:set>
                                      <p:cBhvr>
                                        <p:cTn id="26" dur="1" fill="hold">
                                          <p:stCondLst>
                                            <p:cond delay="0"/>
                                          </p:stCondLst>
                                        </p:cTn>
                                        <p:tgtEl>
                                          <p:spTgt spid="210962"/>
                                        </p:tgtEl>
                                        <p:attrNameLst>
                                          <p:attrName>style.visibility</p:attrName>
                                        </p:attrNameLst>
                                      </p:cBhvr>
                                      <p:to>
                                        <p:strVal val="visible"/>
                                      </p:to>
                                    </p:set>
                                    <p:animEffect transition="in" filter="wipe(left)">
                                      <p:cBhvr>
                                        <p:cTn id="27" dur="500"/>
                                        <p:tgtEl>
                                          <p:spTgt spid="210962"/>
                                        </p:tgtEl>
                                      </p:cBhvr>
                                    </p:animEffect>
                                  </p:childTnLst>
                                </p:cTn>
                              </p:par>
                            </p:childTnLst>
                          </p:cTn>
                        </p:par>
                        <p:par>
                          <p:cTn id="28" fill="hold">
                            <p:stCondLst>
                              <p:cond delay="10000"/>
                            </p:stCondLst>
                            <p:childTnLst>
                              <p:par>
                                <p:cTn id="29" presetID="22" presetClass="entr" presetSubtype="8" fill="hold" nodeType="afterEffect">
                                  <p:stCondLst>
                                    <p:cond delay="2000"/>
                                  </p:stCondLst>
                                  <p:childTnLst>
                                    <p:set>
                                      <p:cBhvr>
                                        <p:cTn id="30" dur="1" fill="hold">
                                          <p:stCondLst>
                                            <p:cond delay="0"/>
                                          </p:stCondLst>
                                        </p:cTn>
                                        <p:tgtEl>
                                          <p:spTgt spid="210946"/>
                                        </p:tgtEl>
                                        <p:attrNameLst>
                                          <p:attrName>style.visibility</p:attrName>
                                        </p:attrNameLst>
                                      </p:cBhvr>
                                      <p:to>
                                        <p:strVal val="visible"/>
                                      </p:to>
                                    </p:set>
                                    <p:animEffect transition="in" filter="wipe(left)">
                                      <p:cBhvr>
                                        <p:cTn id="31" dur="500"/>
                                        <p:tgtEl>
                                          <p:spTgt spid="210946"/>
                                        </p:tgtEl>
                                      </p:cBhvr>
                                    </p:animEffect>
                                  </p:childTnLst>
                                </p:cTn>
                              </p:par>
                            </p:childTnLst>
                          </p:cTn>
                        </p:par>
                        <p:par>
                          <p:cTn id="32" fill="hold">
                            <p:stCondLst>
                              <p:cond delay="12500"/>
                            </p:stCondLst>
                            <p:childTnLst>
                              <p:par>
                                <p:cTn id="33" presetID="22" presetClass="entr" presetSubtype="8" fill="hold" grpId="0" nodeType="afterEffect">
                                  <p:stCondLst>
                                    <p:cond delay="6000"/>
                                  </p:stCondLst>
                                  <p:childTnLst>
                                    <p:set>
                                      <p:cBhvr>
                                        <p:cTn id="34" dur="1" fill="hold">
                                          <p:stCondLst>
                                            <p:cond delay="0"/>
                                          </p:stCondLst>
                                        </p:cTn>
                                        <p:tgtEl>
                                          <p:spTgt spid="210967"/>
                                        </p:tgtEl>
                                        <p:attrNameLst>
                                          <p:attrName>style.visibility</p:attrName>
                                        </p:attrNameLst>
                                      </p:cBhvr>
                                      <p:to>
                                        <p:strVal val="visible"/>
                                      </p:to>
                                    </p:set>
                                    <p:animEffect transition="in" filter="wipe(left)">
                                      <p:cBhvr>
                                        <p:cTn id="35" dur="500"/>
                                        <p:tgtEl>
                                          <p:spTgt spid="210967"/>
                                        </p:tgtEl>
                                      </p:cBhvr>
                                    </p:animEffect>
                                  </p:childTnLst>
                                </p:cTn>
                              </p:par>
                            </p:childTnLst>
                          </p:cTn>
                        </p:par>
                        <p:par>
                          <p:cTn id="36" fill="hold">
                            <p:stCondLst>
                              <p:cond delay="19000"/>
                            </p:stCondLst>
                            <p:childTnLst>
                              <p:par>
                                <p:cTn id="37" presetID="22" presetClass="entr" presetSubtype="8" fill="hold" nodeType="afterEffect">
                                  <p:stCondLst>
                                    <p:cond delay="2000"/>
                                  </p:stCondLst>
                                  <p:childTnLst>
                                    <p:set>
                                      <p:cBhvr>
                                        <p:cTn id="38" dur="1" fill="hold">
                                          <p:stCondLst>
                                            <p:cond delay="0"/>
                                          </p:stCondLst>
                                        </p:cTn>
                                        <p:tgtEl>
                                          <p:spTgt spid="210949"/>
                                        </p:tgtEl>
                                        <p:attrNameLst>
                                          <p:attrName>style.visibility</p:attrName>
                                        </p:attrNameLst>
                                      </p:cBhvr>
                                      <p:to>
                                        <p:strVal val="visible"/>
                                      </p:to>
                                    </p:set>
                                    <p:animEffect transition="in" filter="wipe(left)">
                                      <p:cBhvr>
                                        <p:cTn id="39" dur="500"/>
                                        <p:tgtEl>
                                          <p:spTgt spid="210949"/>
                                        </p:tgtEl>
                                      </p:cBhvr>
                                    </p:animEffect>
                                  </p:childTnLst>
                                </p:cTn>
                              </p:par>
                            </p:childTnLst>
                          </p:cTn>
                        </p:par>
                        <p:par>
                          <p:cTn id="40" fill="hold">
                            <p:stCondLst>
                              <p:cond delay="21500"/>
                            </p:stCondLst>
                            <p:childTnLst>
                              <p:par>
                                <p:cTn id="41" presetID="22" presetClass="entr" presetSubtype="8" fill="hold" grpId="0" nodeType="afterEffect">
                                  <p:stCondLst>
                                    <p:cond delay="0"/>
                                  </p:stCondLst>
                                  <p:childTnLst>
                                    <p:set>
                                      <p:cBhvr>
                                        <p:cTn id="42" dur="1" fill="hold">
                                          <p:stCondLst>
                                            <p:cond delay="0"/>
                                          </p:stCondLst>
                                        </p:cTn>
                                        <p:tgtEl>
                                          <p:spTgt spid="210960"/>
                                        </p:tgtEl>
                                        <p:attrNameLst>
                                          <p:attrName>style.visibility</p:attrName>
                                        </p:attrNameLst>
                                      </p:cBhvr>
                                      <p:to>
                                        <p:strVal val="visible"/>
                                      </p:to>
                                    </p:set>
                                    <p:animEffect transition="in" filter="wipe(left)">
                                      <p:cBhvr>
                                        <p:cTn id="43" dur="500"/>
                                        <p:tgtEl>
                                          <p:spTgt spid="210960"/>
                                        </p:tgtEl>
                                      </p:cBhvr>
                                    </p:animEffect>
                                  </p:childTnLst>
                                </p:cTn>
                              </p:par>
                            </p:childTnLst>
                          </p:cTn>
                        </p:par>
                        <p:par>
                          <p:cTn id="44" fill="hold">
                            <p:stCondLst>
                              <p:cond delay="22000"/>
                            </p:stCondLst>
                            <p:childTnLst>
                              <p:par>
                                <p:cTn id="45" presetID="22" presetClass="entr" presetSubtype="8" fill="hold" nodeType="afterEffect">
                                  <p:stCondLst>
                                    <p:cond delay="2000"/>
                                  </p:stCondLst>
                                  <p:childTnLst>
                                    <p:set>
                                      <p:cBhvr>
                                        <p:cTn id="46" dur="1" fill="hold">
                                          <p:stCondLst>
                                            <p:cond delay="0"/>
                                          </p:stCondLst>
                                        </p:cTn>
                                        <p:tgtEl>
                                          <p:spTgt spid="210976"/>
                                        </p:tgtEl>
                                        <p:attrNameLst>
                                          <p:attrName>style.visibility</p:attrName>
                                        </p:attrNameLst>
                                      </p:cBhvr>
                                      <p:to>
                                        <p:strVal val="visible"/>
                                      </p:to>
                                    </p:set>
                                    <p:animEffect transition="in" filter="wipe(left)">
                                      <p:cBhvr>
                                        <p:cTn id="47" dur="500"/>
                                        <p:tgtEl>
                                          <p:spTgt spid="210976"/>
                                        </p:tgtEl>
                                      </p:cBhvr>
                                    </p:animEffect>
                                  </p:childTnLst>
                                </p:cTn>
                              </p:par>
                            </p:childTnLst>
                          </p:cTn>
                        </p:par>
                        <p:par>
                          <p:cTn id="48" fill="hold">
                            <p:stCondLst>
                              <p:cond delay="24500"/>
                            </p:stCondLst>
                            <p:childTnLst>
                              <p:par>
                                <p:cTn id="49" presetID="22" presetClass="entr" presetSubtype="8" fill="hold" grpId="0" nodeType="afterEffect">
                                  <p:stCondLst>
                                    <p:cond delay="0"/>
                                  </p:stCondLst>
                                  <p:childTnLst>
                                    <p:set>
                                      <p:cBhvr>
                                        <p:cTn id="50" dur="1" fill="hold">
                                          <p:stCondLst>
                                            <p:cond delay="0"/>
                                          </p:stCondLst>
                                        </p:cTn>
                                        <p:tgtEl>
                                          <p:spTgt spid="210963"/>
                                        </p:tgtEl>
                                        <p:attrNameLst>
                                          <p:attrName>style.visibility</p:attrName>
                                        </p:attrNameLst>
                                      </p:cBhvr>
                                      <p:to>
                                        <p:strVal val="visible"/>
                                      </p:to>
                                    </p:set>
                                    <p:animEffect transition="in" filter="wipe(left)">
                                      <p:cBhvr>
                                        <p:cTn id="51" dur="500"/>
                                        <p:tgtEl>
                                          <p:spTgt spid="210963"/>
                                        </p:tgtEl>
                                      </p:cBhvr>
                                    </p:animEffect>
                                  </p:childTnLst>
                                </p:cTn>
                              </p:par>
                            </p:childTnLst>
                          </p:cTn>
                        </p:par>
                        <p:par>
                          <p:cTn id="52" fill="hold">
                            <p:stCondLst>
                              <p:cond delay="25000"/>
                            </p:stCondLst>
                            <p:childTnLst>
                              <p:par>
                                <p:cTn id="53" presetID="22" presetClass="entr" presetSubtype="8" fill="hold" nodeType="afterEffect">
                                  <p:stCondLst>
                                    <p:cond delay="2000"/>
                                  </p:stCondLst>
                                  <p:childTnLst>
                                    <p:set>
                                      <p:cBhvr>
                                        <p:cTn id="54" dur="1" fill="hold">
                                          <p:stCondLst>
                                            <p:cond delay="0"/>
                                          </p:stCondLst>
                                        </p:cTn>
                                        <p:tgtEl>
                                          <p:spTgt spid="210947"/>
                                        </p:tgtEl>
                                        <p:attrNameLst>
                                          <p:attrName>style.visibility</p:attrName>
                                        </p:attrNameLst>
                                      </p:cBhvr>
                                      <p:to>
                                        <p:strVal val="visible"/>
                                      </p:to>
                                    </p:set>
                                    <p:animEffect transition="in" filter="wipe(left)">
                                      <p:cBhvr>
                                        <p:cTn id="55" dur="500"/>
                                        <p:tgtEl>
                                          <p:spTgt spid="210947"/>
                                        </p:tgtEl>
                                      </p:cBhvr>
                                    </p:animEffect>
                                  </p:childTnLst>
                                </p:cTn>
                              </p:par>
                            </p:childTnLst>
                          </p:cTn>
                        </p:par>
                        <p:par>
                          <p:cTn id="56" fill="hold">
                            <p:stCondLst>
                              <p:cond delay="27500"/>
                            </p:stCondLst>
                            <p:childTnLst>
                              <p:par>
                                <p:cTn id="57" presetID="22" presetClass="entr" presetSubtype="8" fill="hold" grpId="0" nodeType="afterEffect">
                                  <p:stCondLst>
                                    <p:cond delay="6000"/>
                                  </p:stCondLst>
                                  <p:childTnLst>
                                    <p:set>
                                      <p:cBhvr>
                                        <p:cTn id="58" dur="1" fill="hold">
                                          <p:stCondLst>
                                            <p:cond delay="0"/>
                                          </p:stCondLst>
                                        </p:cTn>
                                        <p:tgtEl>
                                          <p:spTgt spid="210968"/>
                                        </p:tgtEl>
                                        <p:attrNameLst>
                                          <p:attrName>style.visibility</p:attrName>
                                        </p:attrNameLst>
                                      </p:cBhvr>
                                      <p:to>
                                        <p:strVal val="visible"/>
                                      </p:to>
                                    </p:set>
                                    <p:animEffect transition="in" filter="wipe(left)">
                                      <p:cBhvr>
                                        <p:cTn id="59" dur="500"/>
                                        <p:tgtEl>
                                          <p:spTgt spid="210968"/>
                                        </p:tgtEl>
                                      </p:cBhvr>
                                    </p:animEffect>
                                  </p:childTnLst>
                                </p:cTn>
                              </p:par>
                            </p:childTnLst>
                          </p:cTn>
                        </p:par>
                        <p:par>
                          <p:cTn id="60" fill="hold">
                            <p:stCondLst>
                              <p:cond delay="34000"/>
                            </p:stCondLst>
                            <p:childTnLst>
                              <p:par>
                                <p:cTn id="61" presetID="22" presetClass="entr" presetSubtype="8" fill="hold" nodeType="afterEffect">
                                  <p:stCondLst>
                                    <p:cond delay="2000"/>
                                  </p:stCondLst>
                                  <p:childTnLst>
                                    <p:set>
                                      <p:cBhvr>
                                        <p:cTn id="62" dur="1" fill="hold">
                                          <p:stCondLst>
                                            <p:cond delay="0"/>
                                          </p:stCondLst>
                                        </p:cTn>
                                        <p:tgtEl>
                                          <p:spTgt spid="210950"/>
                                        </p:tgtEl>
                                        <p:attrNameLst>
                                          <p:attrName>style.visibility</p:attrName>
                                        </p:attrNameLst>
                                      </p:cBhvr>
                                      <p:to>
                                        <p:strVal val="visible"/>
                                      </p:to>
                                    </p:set>
                                    <p:animEffect transition="in" filter="wipe(left)">
                                      <p:cBhvr>
                                        <p:cTn id="63" dur="500"/>
                                        <p:tgtEl>
                                          <p:spTgt spid="210950"/>
                                        </p:tgtEl>
                                      </p:cBhvr>
                                    </p:animEffect>
                                  </p:childTnLst>
                                </p:cTn>
                              </p:par>
                            </p:childTnLst>
                          </p:cTn>
                        </p:par>
                        <p:par>
                          <p:cTn id="64" fill="hold">
                            <p:stCondLst>
                              <p:cond delay="36500"/>
                            </p:stCondLst>
                            <p:childTnLst>
                              <p:par>
                                <p:cTn id="65" presetID="22" presetClass="entr" presetSubtype="8" fill="hold" grpId="0" nodeType="afterEffect">
                                  <p:stCondLst>
                                    <p:cond delay="0"/>
                                  </p:stCondLst>
                                  <p:childTnLst>
                                    <p:set>
                                      <p:cBhvr>
                                        <p:cTn id="66" dur="1" fill="hold">
                                          <p:stCondLst>
                                            <p:cond delay="0"/>
                                          </p:stCondLst>
                                        </p:cTn>
                                        <p:tgtEl>
                                          <p:spTgt spid="210961"/>
                                        </p:tgtEl>
                                        <p:attrNameLst>
                                          <p:attrName>style.visibility</p:attrName>
                                        </p:attrNameLst>
                                      </p:cBhvr>
                                      <p:to>
                                        <p:strVal val="visible"/>
                                      </p:to>
                                    </p:set>
                                    <p:animEffect transition="in" filter="wipe(left)">
                                      <p:cBhvr>
                                        <p:cTn id="67" dur="500"/>
                                        <p:tgtEl>
                                          <p:spTgt spid="210961"/>
                                        </p:tgtEl>
                                      </p:cBhvr>
                                    </p:animEffect>
                                  </p:childTnLst>
                                </p:cTn>
                              </p:par>
                            </p:childTnLst>
                          </p:cTn>
                        </p:par>
                        <p:par>
                          <p:cTn id="68" fill="hold">
                            <p:stCondLst>
                              <p:cond delay="37000"/>
                            </p:stCondLst>
                            <p:childTnLst>
                              <p:par>
                                <p:cTn id="69" presetID="22" presetClass="entr" presetSubtype="8" fill="hold" nodeType="afterEffect">
                                  <p:stCondLst>
                                    <p:cond delay="2000"/>
                                  </p:stCondLst>
                                  <p:childTnLst>
                                    <p:set>
                                      <p:cBhvr>
                                        <p:cTn id="70" dur="1" fill="hold">
                                          <p:stCondLst>
                                            <p:cond delay="0"/>
                                          </p:stCondLst>
                                        </p:cTn>
                                        <p:tgtEl>
                                          <p:spTgt spid="210977"/>
                                        </p:tgtEl>
                                        <p:attrNameLst>
                                          <p:attrName>style.visibility</p:attrName>
                                        </p:attrNameLst>
                                      </p:cBhvr>
                                      <p:to>
                                        <p:strVal val="visible"/>
                                      </p:to>
                                    </p:set>
                                    <p:animEffect transition="in" filter="wipe(left)">
                                      <p:cBhvr>
                                        <p:cTn id="71" dur="500"/>
                                        <p:tgtEl>
                                          <p:spTgt spid="210977"/>
                                        </p:tgtEl>
                                      </p:cBhvr>
                                    </p:animEffect>
                                  </p:childTnLst>
                                </p:cTn>
                              </p:par>
                            </p:childTnLst>
                          </p:cTn>
                        </p:par>
                        <p:par>
                          <p:cTn id="72" fill="hold">
                            <p:stCondLst>
                              <p:cond delay="39500"/>
                            </p:stCondLst>
                            <p:childTnLst>
                              <p:par>
                                <p:cTn id="73" presetID="22" presetClass="entr" presetSubtype="8" fill="hold" grpId="0" nodeType="afterEffect">
                                  <p:stCondLst>
                                    <p:cond delay="0"/>
                                  </p:stCondLst>
                                  <p:childTnLst>
                                    <p:set>
                                      <p:cBhvr>
                                        <p:cTn id="74" dur="1" fill="hold">
                                          <p:stCondLst>
                                            <p:cond delay="0"/>
                                          </p:stCondLst>
                                        </p:cTn>
                                        <p:tgtEl>
                                          <p:spTgt spid="210964"/>
                                        </p:tgtEl>
                                        <p:attrNameLst>
                                          <p:attrName>style.visibility</p:attrName>
                                        </p:attrNameLst>
                                      </p:cBhvr>
                                      <p:to>
                                        <p:strVal val="visible"/>
                                      </p:to>
                                    </p:set>
                                    <p:animEffect transition="in" filter="wipe(left)">
                                      <p:cBhvr>
                                        <p:cTn id="75" dur="500"/>
                                        <p:tgtEl>
                                          <p:spTgt spid="210964"/>
                                        </p:tgtEl>
                                      </p:cBhvr>
                                    </p:animEffect>
                                  </p:childTnLst>
                                </p:cTn>
                              </p:par>
                            </p:childTnLst>
                          </p:cTn>
                        </p:par>
                        <p:par>
                          <p:cTn id="76" fill="hold">
                            <p:stCondLst>
                              <p:cond delay="40000"/>
                            </p:stCondLst>
                            <p:childTnLst>
                              <p:par>
                                <p:cTn id="77" presetID="22" presetClass="entr" presetSubtype="8" fill="hold" nodeType="afterEffect">
                                  <p:stCondLst>
                                    <p:cond delay="2000"/>
                                  </p:stCondLst>
                                  <p:childTnLst>
                                    <p:set>
                                      <p:cBhvr>
                                        <p:cTn id="78" dur="1" fill="hold">
                                          <p:stCondLst>
                                            <p:cond delay="0"/>
                                          </p:stCondLst>
                                        </p:cTn>
                                        <p:tgtEl>
                                          <p:spTgt spid="210948"/>
                                        </p:tgtEl>
                                        <p:attrNameLst>
                                          <p:attrName>style.visibility</p:attrName>
                                        </p:attrNameLst>
                                      </p:cBhvr>
                                      <p:to>
                                        <p:strVal val="visible"/>
                                      </p:to>
                                    </p:set>
                                    <p:animEffect transition="in" filter="wipe(left)">
                                      <p:cBhvr>
                                        <p:cTn id="79" dur="500"/>
                                        <p:tgtEl>
                                          <p:spTgt spid="210948"/>
                                        </p:tgtEl>
                                      </p:cBhvr>
                                    </p:animEffect>
                                  </p:childTnLst>
                                </p:cTn>
                              </p:par>
                            </p:childTnLst>
                          </p:cTn>
                        </p:par>
                        <p:par>
                          <p:cTn id="80" fill="hold">
                            <p:stCondLst>
                              <p:cond delay="42500"/>
                            </p:stCondLst>
                            <p:childTnLst>
                              <p:par>
                                <p:cTn id="81" presetID="22" presetClass="entr" presetSubtype="8" fill="hold" grpId="0" nodeType="afterEffect">
                                  <p:stCondLst>
                                    <p:cond delay="6000"/>
                                  </p:stCondLst>
                                  <p:childTnLst>
                                    <p:set>
                                      <p:cBhvr>
                                        <p:cTn id="82" dur="1" fill="hold">
                                          <p:stCondLst>
                                            <p:cond delay="0"/>
                                          </p:stCondLst>
                                        </p:cTn>
                                        <p:tgtEl>
                                          <p:spTgt spid="210969"/>
                                        </p:tgtEl>
                                        <p:attrNameLst>
                                          <p:attrName>style.visibility</p:attrName>
                                        </p:attrNameLst>
                                      </p:cBhvr>
                                      <p:to>
                                        <p:strVal val="visible"/>
                                      </p:to>
                                    </p:set>
                                    <p:animEffect transition="in" filter="wipe(left)">
                                      <p:cBhvr>
                                        <p:cTn id="83" dur="500"/>
                                        <p:tgtEl>
                                          <p:spTgt spid="210969"/>
                                        </p:tgtEl>
                                      </p:cBhvr>
                                    </p:animEffect>
                                  </p:childTnLst>
                                </p:cTn>
                              </p:par>
                            </p:childTnLst>
                          </p:cTn>
                        </p:par>
                        <p:par>
                          <p:cTn id="84" fill="hold">
                            <p:stCondLst>
                              <p:cond delay="49000"/>
                            </p:stCondLst>
                            <p:childTnLst>
                              <p:par>
                                <p:cTn id="85" presetID="22" presetClass="entr" presetSubtype="8" fill="hold" nodeType="afterEffect">
                                  <p:stCondLst>
                                    <p:cond delay="2000"/>
                                  </p:stCondLst>
                                  <p:childTnLst>
                                    <p:set>
                                      <p:cBhvr>
                                        <p:cTn id="86" dur="1" fill="hold">
                                          <p:stCondLst>
                                            <p:cond delay="0"/>
                                          </p:stCondLst>
                                        </p:cTn>
                                        <p:tgtEl>
                                          <p:spTgt spid="3"/>
                                        </p:tgtEl>
                                        <p:attrNameLst>
                                          <p:attrName>style.visibility</p:attrName>
                                        </p:attrNameLst>
                                      </p:cBhvr>
                                      <p:to>
                                        <p:strVal val="visible"/>
                                      </p:to>
                                    </p:set>
                                    <p:animEffect transition="in" filter="wipe(left)">
                                      <p:cBhvr>
                                        <p:cTn id="87" dur="500"/>
                                        <p:tgtEl>
                                          <p:spTgt spid="3"/>
                                        </p:tgtEl>
                                      </p:cBhvr>
                                    </p:animEffect>
                                  </p:childTnLst>
                                </p:cTn>
                              </p:par>
                            </p:childTnLst>
                          </p:cTn>
                        </p:par>
                        <p:par>
                          <p:cTn id="88" fill="hold">
                            <p:stCondLst>
                              <p:cond delay="51500"/>
                            </p:stCondLst>
                            <p:childTnLst>
                              <p:par>
                                <p:cTn id="89" presetID="22" presetClass="entr" presetSubtype="8" fill="hold" nodeType="afterEffect">
                                  <p:stCondLst>
                                    <p:cond delay="2000"/>
                                  </p:stCondLst>
                                  <p:childTnLst>
                                    <p:set>
                                      <p:cBhvr>
                                        <p:cTn id="90" dur="1" fill="hold">
                                          <p:stCondLst>
                                            <p:cond delay="0"/>
                                          </p:stCondLst>
                                        </p:cTn>
                                        <p:tgtEl>
                                          <p:spTgt spid="210978"/>
                                        </p:tgtEl>
                                        <p:attrNameLst>
                                          <p:attrName>style.visibility</p:attrName>
                                        </p:attrNameLst>
                                      </p:cBhvr>
                                      <p:to>
                                        <p:strVal val="visible"/>
                                      </p:to>
                                    </p:set>
                                    <p:animEffect transition="in" filter="wipe(left)">
                                      <p:cBhvr>
                                        <p:cTn id="91" dur="500"/>
                                        <p:tgtEl>
                                          <p:spTgt spid="210978"/>
                                        </p:tgtEl>
                                      </p:cBhvr>
                                    </p:animEffect>
                                  </p:childTnLst>
                                </p:cTn>
                              </p:par>
                            </p:childTnLst>
                          </p:cTn>
                        </p:par>
                        <p:par>
                          <p:cTn id="92" fill="hold">
                            <p:stCondLst>
                              <p:cond delay="54000"/>
                            </p:stCondLst>
                            <p:childTnLst>
                              <p:par>
                                <p:cTn id="93" presetID="22" presetClass="entr" presetSubtype="1" fill="hold" grpId="0" nodeType="afterEffect">
                                  <p:stCondLst>
                                    <p:cond delay="2000"/>
                                  </p:stCondLst>
                                  <p:childTnLst>
                                    <p:set>
                                      <p:cBhvr>
                                        <p:cTn id="94" dur="1" fill="hold">
                                          <p:stCondLst>
                                            <p:cond delay="0"/>
                                          </p:stCondLst>
                                        </p:cTn>
                                        <p:tgtEl>
                                          <p:spTgt spid="210965"/>
                                        </p:tgtEl>
                                        <p:attrNameLst>
                                          <p:attrName>style.visibility</p:attrName>
                                        </p:attrNameLst>
                                      </p:cBhvr>
                                      <p:to>
                                        <p:strVal val="visible"/>
                                      </p:to>
                                    </p:set>
                                    <p:animEffect transition="in" filter="wipe(up)">
                                      <p:cBhvr>
                                        <p:cTn id="95" dur="500"/>
                                        <p:tgtEl>
                                          <p:spTgt spid="210965"/>
                                        </p:tgtEl>
                                      </p:cBhvr>
                                    </p:animEffect>
                                  </p:childTnLst>
                                </p:cTn>
                              </p:par>
                            </p:childTnLst>
                          </p:cTn>
                        </p:par>
                        <p:par>
                          <p:cTn id="96" fill="hold">
                            <p:stCondLst>
                              <p:cond delay="56500"/>
                            </p:stCondLst>
                            <p:childTnLst>
                              <p:par>
                                <p:cTn id="97" presetID="22" presetClass="entr" presetSubtype="1" fill="hold" grpId="0" nodeType="afterEffect">
                                  <p:stCondLst>
                                    <p:cond delay="2000"/>
                                  </p:stCondLst>
                                  <p:childTnLst>
                                    <p:set>
                                      <p:cBhvr>
                                        <p:cTn id="98" dur="1" fill="hold">
                                          <p:stCondLst>
                                            <p:cond delay="0"/>
                                          </p:stCondLst>
                                        </p:cTn>
                                        <p:tgtEl>
                                          <p:spTgt spid="210966"/>
                                        </p:tgtEl>
                                        <p:attrNameLst>
                                          <p:attrName>style.visibility</p:attrName>
                                        </p:attrNameLst>
                                      </p:cBhvr>
                                      <p:to>
                                        <p:strVal val="visible"/>
                                      </p:to>
                                    </p:set>
                                    <p:animEffect transition="in" filter="wipe(up)">
                                      <p:cBhvr>
                                        <p:cTn id="99" dur="500"/>
                                        <p:tgtEl>
                                          <p:spTgt spid="210966"/>
                                        </p:tgtEl>
                                      </p:cBhvr>
                                    </p:animEffect>
                                  </p:childTnLst>
                                </p:cTn>
                              </p:par>
                            </p:childTnLst>
                          </p:cTn>
                        </p:par>
                        <p:par>
                          <p:cTn id="100" fill="hold">
                            <p:stCondLst>
                              <p:cond delay="59000"/>
                            </p:stCondLst>
                            <p:childTnLst>
                              <p:par>
                                <p:cTn id="101" presetID="1" presetClass="entr" presetSubtype="0" fill="hold" nodeType="afterEffect">
                                  <p:stCondLst>
                                    <p:cond delay="0"/>
                                  </p:stCondLst>
                                  <p:childTnLst>
                                    <p:set>
                                      <p:cBhvr>
                                        <p:cTn id="10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3" grpId="0" build="p" bldLvl="4" autoUpdateAnimBg="0" advAuto="0"/>
      <p:bldP spid="210958" grpId="0" autoUpdateAnimBg="0"/>
      <p:bldP spid="210959" grpId="0" animBg="1" autoUpdateAnimBg="0"/>
      <p:bldP spid="210960" grpId="0" animBg="1" autoUpdateAnimBg="0"/>
      <p:bldP spid="210961" grpId="0" animBg="1" autoUpdateAnimBg="0"/>
      <p:bldP spid="210962" grpId="0" animBg="1" autoUpdateAnimBg="0"/>
      <p:bldP spid="210963" grpId="0" animBg="1" autoUpdateAnimBg="0"/>
      <p:bldP spid="210964" grpId="0" animBg="1" autoUpdateAnimBg="0"/>
      <p:bldP spid="210965" grpId="0" animBg="1" autoUpdateAnimBg="0"/>
      <p:bldP spid="210966" grpId="0" animBg="1" autoUpdateAnimBg="0"/>
      <p:bldP spid="210967" grpId="0" autoUpdateAnimBg="0"/>
      <p:bldP spid="210968" grpId="0" autoUpdateAnimBg="0"/>
      <p:bldP spid="210969"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lvl="1"/>
            <a:r>
              <a:rPr lang="en-US" dirty="0" smtClean="0"/>
              <a:t>Memory sizes</a:t>
            </a:r>
          </a:p>
        </p:txBody>
      </p:sp>
      <p:sp>
        <p:nvSpPr>
          <p:cNvPr id="48131" name="Rectangle 3"/>
          <p:cNvSpPr>
            <a:spLocks noGrp="1" noChangeArrowheads="1"/>
          </p:cNvSpPr>
          <p:nvPr>
            <p:ph idx="1"/>
          </p:nvPr>
        </p:nvSpPr>
        <p:spPr>
          <a:xfrm>
            <a:off x="304800" y="1387474"/>
            <a:ext cx="8585200" cy="1042988"/>
          </a:xfrm>
        </p:spPr>
        <p:txBody>
          <a:bodyPr/>
          <a:lstStyle/>
          <a:p>
            <a:r>
              <a:rPr lang="en-US" dirty="0" smtClean="0"/>
              <a:t>How is memory measured?</a:t>
            </a:r>
          </a:p>
        </p:txBody>
      </p:sp>
      <p:grpSp>
        <p:nvGrpSpPr>
          <p:cNvPr id="2" name="Group 21"/>
          <p:cNvGrpSpPr>
            <a:grpSpLocks/>
          </p:cNvGrpSpPr>
          <p:nvPr/>
        </p:nvGrpSpPr>
        <p:grpSpPr bwMode="auto">
          <a:xfrm>
            <a:off x="7847013" y="6402388"/>
            <a:ext cx="860425" cy="271462"/>
            <a:chOff x="4943" y="4033"/>
            <a:chExt cx="542" cy="171"/>
          </a:xfrm>
        </p:grpSpPr>
        <p:sp>
          <p:nvSpPr>
            <p:cNvPr id="18447"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18448"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grpSp>
        <p:nvGrpSpPr>
          <p:cNvPr id="3" name="Group 38"/>
          <p:cNvGrpSpPr>
            <a:grpSpLocks/>
          </p:cNvGrpSpPr>
          <p:nvPr/>
        </p:nvGrpSpPr>
        <p:grpSpPr bwMode="auto">
          <a:xfrm>
            <a:off x="-684212" y="3124200"/>
            <a:ext cx="7440613" cy="3203576"/>
            <a:chOff x="-431" y="1584"/>
            <a:chExt cx="4687" cy="2018"/>
          </a:xfrm>
        </p:grpSpPr>
        <p:sp>
          <p:nvSpPr>
            <p:cNvPr id="18440" name="Rectangle 26"/>
            <p:cNvSpPr>
              <a:spLocks noChangeArrowheads="1"/>
            </p:cNvSpPr>
            <p:nvPr/>
          </p:nvSpPr>
          <p:spPr bwMode="auto">
            <a:xfrm>
              <a:off x="1200" y="1584"/>
              <a:ext cx="3056" cy="103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en-US"/>
            </a:p>
          </p:txBody>
        </p:sp>
        <p:sp>
          <p:nvSpPr>
            <p:cNvPr id="18441" name="Text Box 28"/>
            <p:cNvSpPr txBox="1">
              <a:spLocks noChangeArrowheads="1"/>
            </p:cNvSpPr>
            <p:nvPr/>
          </p:nvSpPr>
          <p:spPr bwMode="auto">
            <a:xfrm>
              <a:off x="1202" y="1584"/>
              <a:ext cx="3054" cy="24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lnSpc>
                  <a:spcPct val="120000"/>
                </a:lnSpc>
                <a:tabLst>
                  <a:tab pos="1143000" algn="l"/>
                  <a:tab pos="2692400" algn="l"/>
                </a:tabLst>
              </a:pPr>
              <a:r>
                <a:rPr lang="en-US" sz="1600" b="1" dirty="0">
                  <a:solidFill>
                    <a:schemeClr val="bg2"/>
                  </a:solidFill>
                </a:rPr>
                <a:t>Term	Abbreviation	Approximate Size</a:t>
              </a:r>
              <a:endParaRPr lang="en-US" sz="1600" dirty="0">
                <a:solidFill>
                  <a:schemeClr val="bg2"/>
                </a:solidFill>
              </a:endParaRPr>
            </a:p>
          </p:txBody>
        </p:sp>
        <p:sp>
          <p:nvSpPr>
            <p:cNvPr id="18442" name="Line 29"/>
            <p:cNvSpPr>
              <a:spLocks noChangeShapeType="1"/>
            </p:cNvSpPr>
            <p:nvPr/>
          </p:nvSpPr>
          <p:spPr bwMode="auto">
            <a:xfrm>
              <a:off x="1200" y="1824"/>
              <a:ext cx="3056" cy="0"/>
            </a:xfrm>
            <a:prstGeom prst="line">
              <a:avLst/>
            </a:prstGeom>
            <a:noFill/>
            <a:ln w="57150">
              <a:solidFill>
                <a:schemeClr val="accent1"/>
              </a:solidFill>
              <a:miter lim="800000"/>
              <a:headEnd type="none" w="sm" len="med"/>
              <a:tailEnd type="none" w="sm" len="med"/>
            </a:ln>
          </p:spPr>
          <p:txBody>
            <a:bodyPr wrap="none"/>
            <a:lstStyle/>
            <a:p>
              <a:endParaRPr lang="en-US"/>
            </a:p>
          </p:txBody>
        </p:sp>
        <p:sp>
          <p:nvSpPr>
            <p:cNvPr id="18443" name="Line 32"/>
            <p:cNvSpPr>
              <a:spLocks noChangeShapeType="1"/>
            </p:cNvSpPr>
            <p:nvPr/>
          </p:nvSpPr>
          <p:spPr bwMode="auto">
            <a:xfrm>
              <a:off x="1200" y="2011"/>
              <a:ext cx="3048" cy="0"/>
            </a:xfrm>
            <a:prstGeom prst="line">
              <a:avLst/>
            </a:prstGeom>
            <a:noFill/>
            <a:ln w="9525">
              <a:solidFill>
                <a:schemeClr val="accent1"/>
              </a:solidFill>
              <a:miter lim="800000"/>
              <a:headEnd type="none" w="sm" len="med"/>
              <a:tailEnd type="none" w="sm" len="med"/>
            </a:ln>
          </p:spPr>
          <p:txBody>
            <a:bodyPr wrap="none"/>
            <a:lstStyle/>
            <a:p>
              <a:endParaRPr lang="en-US"/>
            </a:p>
          </p:txBody>
        </p:sp>
        <p:sp>
          <p:nvSpPr>
            <p:cNvPr id="18444" name="Line 33"/>
            <p:cNvSpPr>
              <a:spLocks noChangeShapeType="1"/>
            </p:cNvSpPr>
            <p:nvPr/>
          </p:nvSpPr>
          <p:spPr bwMode="auto">
            <a:xfrm>
              <a:off x="1200" y="2193"/>
              <a:ext cx="3048" cy="0"/>
            </a:xfrm>
            <a:prstGeom prst="line">
              <a:avLst/>
            </a:prstGeom>
            <a:noFill/>
            <a:ln w="9525">
              <a:solidFill>
                <a:schemeClr val="accent1"/>
              </a:solidFill>
              <a:miter lim="800000"/>
              <a:headEnd type="none" w="sm" len="med"/>
              <a:tailEnd type="none" w="sm" len="med"/>
            </a:ln>
          </p:spPr>
          <p:txBody>
            <a:bodyPr wrap="none"/>
            <a:lstStyle/>
            <a:p>
              <a:endParaRPr lang="en-US"/>
            </a:p>
          </p:txBody>
        </p:sp>
        <p:sp>
          <p:nvSpPr>
            <p:cNvPr id="18445" name="Line 34"/>
            <p:cNvSpPr>
              <a:spLocks noChangeShapeType="1"/>
            </p:cNvSpPr>
            <p:nvPr/>
          </p:nvSpPr>
          <p:spPr bwMode="auto">
            <a:xfrm>
              <a:off x="1200" y="2375"/>
              <a:ext cx="3048" cy="0"/>
            </a:xfrm>
            <a:prstGeom prst="line">
              <a:avLst/>
            </a:prstGeom>
            <a:noFill/>
            <a:ln w="9525">
              <a:solidFill>
                <a:schemeClr val="accent1"/>
              </a:solidFill>
              <a:miter lim="800000"/>
              <a:headEnd type="none" w="sm" len="med"/>
              <a:tailEnd type="none" w="sm" len="med"/>
            </a:ln>
          </p:spPr>
          <p:txBody>
            <a:bodyPr wrap="none"/>
            <a:lstStyle/>
            <a:p>
              <a:endParaRPr lang="en-US"/>
            </a:p>
          </p:txBody>
        </p:sp>
        <p:sp>
          <p:nvSpPr>
            <p:cNvPr id="18446" name="Text Box 35"/>
            <p:cNvSpPr txBox="1">
              <a:spLocks noChangeArrowheads="1"/>
            </p:cNvSpPr>
            <p:nvPr/>
          </p:nvSpPr>
          <p:spPr bwMode="auto">
            <a:xfrm>
              <a:off x="-431" y="2804"/>
              <a:ext cx="3072" cy="798"/>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spAutoFit/>
            </a:bodyPr>
            <a:lstStyle/>
            <a:p>
              <a:pPr>
                <a:lnSpc>
                  <a:spcPct val="120000"/>
                </a:lnSpc>
                <a:tabLst>
                  <a:tab pos="406400" algn="ctr"/>
                  <a:tab pos="1892300" algn="ctr"/>
                  <a:tab pos="3721100" algn="ctr"/>
                </a:tabLst>
              </a:pPr>
              <a:r>
                <a:rPr lang="en-US" sz="1600" dirty="0">
                  <a:solidFill>
                    <a:schemeClr val="bg2"/>
                  </a:solidFill>
                </a:rPr>
                <a:t>	Kilobyte	KB or K	1 thousand bytes</a:t>
              </a:r>
            </a:p>
            <a:p>
              <a:pPr>
                <a:lnSpc>
                  <a:spcPct val="120000"/>
                </a:lnSpc>
                <a:tabLst>
                  <a:tab pos="406400" algn="ctr"/>
                  <a:tab pos="1892300" algn="ctr"/>
                  <a:tab pos="3721100" algn="ctr"/>
                </a:tabLst>
              </a:pPr>
              <a:r>
                <a:rPr lang="en-US" sz="1600" dirty="0">
                  <a:solidFill>
                    <a:schemeClr val="bg2"/>
                  </a:solidFill>
                </a:rPr>
                <a:t>	Megabyte	MB	1 million bytes</a:t>
              </a:r>
            </a:p>
            <a:p>
              <a:pPr>
                <a:lnSpc>
                  <a:spcPct val="120000"/>
                </a:lnSpc>
                <a:tabLst>
                  <a:tab pos="406400" algn="ctr"/>
                  <a:tab pos="1892300" algn="ctr"/>
                  <a:tab pos="3721100" algn="ctr"/>
                </a:tabLst>
              </a:pPr>
              <a:r>
                <a:rPr lang="en-US" sz="1600" dirty="0">
                  <a:solidFill>
                    <a:schemeClr val="bg2"/>
                  </a:solidFill>
                </a:rPr>
                <a:t>	Gigabyte	GB	1 billion bytes</a:t>
              </a:r>
            </a:p>
            <a:p>
              <a:pPr>
                <a:lnSpc>
                  <a:spcPct val="120000"/>
                </a:lnSpc>
                <a:tabLst>
                  <a:tab pos="406400" algn="ctr"/>
                  <a:tab pos="1892300" algn="ctr"/>
                  <a:tab pos="3721100" algn="ctr"/>
                </a:tabLst>
              </a:pPr>
              <a:r>
                <a:rPr lang="en-US" sz="1600" dirty="0">
                  <a:solidFill>
                    <a:schemeClr val="bg2"/>
                  </a:solidFill>
                </a:rPr>
                <a:t>	Terabyte	TB	1 trillion bytes</a:t>
              </a:r>
            </a:p>
          </p:txBody>
        </p:sp>
      </p:grpSp>
      <p:sp>
        <p:nvSpPr>
          <p:cNvPr id="48165" name="Rectangle 37"/>
          <p:cNvSpPr>
            <a:spLocks noChangeArrowheads="1"/>
          </p:cNvSpPr>
          <p:nvPr/>
        </p:nvSpPr>
        <p:spPr bwMode="auto">
          <a:xfrm>
            <a:off x="304800" y="2043113"/>
            <a:ext cx="8585200" cy="1042987"/>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sz="2600" b="1" dirty="0">
                <a:solidFill>
                  <a:srgbClr val="000000"/>
                </a:solidFill>
                <a:latin typeface="Times New Roman" pitchFamily="18" charset="0"/>
              </a:rPr>
              <a:t>By number of bytes available for storage</a:t>
            </a:r>
          </a:p>
        </p:txBody>
      </p:sp>
      <p:sp>
        <p:nvSpPr>
          <p:cNvPr id="18" name="Slide Number Placeholder 17"/>
          <p:cNvSpPr>
            <a:spLocks noGrp="1"/>
          </p:cNvSpPr>
          <p:nvPr>
            <p:ph type="sldNum" sz="quarter" idx="12"/>
          </p:nvPr>
        </p:nvSpPr>
        <p:spPr/>
        <p:txBody>
          <a:bodyPr/>
          <a:lstStyle/>
          <a:p>
            <a:fld id="{AAAEE392-C991-4140-957F-11E8D55DC57E}" type="slidenum">
              <a:rPr lang="en-US" smtClean="0"/>
              <a:pPr/>
              <a:t>4</a:t>
            </a:fld>
            <a:endParaRPr lang="en-US"/>
          </a:p>
        </p:txBody>
      </p:sp>
      <p:sp>
        <p:nvSpPr>
          <p:cNvPr id="19" name="Footer Placeholder 18"/>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wipe(left)">
                                      <p:cBhvr>
                                        <p:cTn id="7" dur="500"/>
                                        <p:tgtEl>
                                          <p:spTgt spid="48131">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2000"/>
                                  </p:stCondLst>
                                  <p:childTnLst>
                                    <p:set>
                                      <p:cBhvr>
                                        <p:cTn id="10" dur="1" fill="hold">
                                          <p:stCondLst>
                                            <p:cond delay="499"/>
                                          </p:stCondLst>
                                        </p:cTn>
                                        <p:tgtEl>
                                          <p:spTgt spid="3"/>
                                        </p:tgtEl>
                                        <p:attrNameLst>
                                          <p:attrName>style.visibility</p:attrName>
                                        </p:attrNameLst>
                                      </p:cBhvr>
                                      <p:to>
                                        <p:strVal val="visible"/>
                                      </p:to>
                                    </p:set>
                                  </p:childTnLst>
                                </p:cTn>
                              </p:par>
                            </p:childTnLst>
                          </p:cTn>
                        </p:par>
                        <p:par>
                          <p:cTn id="11" fill="hold">
                            <p:stCondLst>
                              <p:cond delay="3000"/>
                            </p:stCondLst>
                            <p:childTnLst>
                              <p:par>
                                <p:cTn id="12" presetID="22" presetClass="entr" presetSubtype="8" fill="hold" grpId="0" nodeType="afterEffect">
                                  <p:stCondLst>
                                    <p:cond delay="3000"/>
                                  </p:stCondLst>
                                  <p:childTnLst>
                                    <p:set>
                                      <p:cBhvr>
                                        <p:cTn id="13" dur="1" fill="hold">
                                          <p:stCondLst>
                                            <p:cond delay="0"/>
                                          </p:stCondLst>
                                        </p:cTn>
                                        <p:tgtEl>
                                          <p:spTgt spid="48165">
                                            <p:txEl>
                                              <p:pRg st="0" end="0"/>
                                            </p:txEl>
                                          </p:spTgt>
                                        </p:tgtEl>
                                        <p:attrNameLst>
                                          <p:attrName>style.visibility</p:attrName>
                                        </p:attrNameLst>
                                      </p:cBhvr>
                                      <p:to>
                                        <p:strVal val="visible"/>
                                      </p:to>
                                    </p:set>
                                    <p:animEffect transition="in" filter="wipe(left)">
                                      <p:cBhvr>
                                        <p:cTn id="14" dur="500"/>
                                        <p:tgtEl>
                                          <p:spTgt spid="48165">
                                            <p:txEl>
                                              <p:pRg st="0" end="0"/>
                                            </p:txEl>
                                          </p:spTgt>
                                        </p:tgtEl>
                                      </p:cBhvr>
                                    </p:animEffect>
                                  </p:childTnLst>
                                </p:cTn>
                              </p:par>
                            </p:childTnLst>
                          </p:cTn>
                        </p:par>
                        <p:par>
                          <p:cTn id="15" fill="hold">
                            <p:stCondLst>
                              <p:cond delay="6500"/>
                            </p:stCondLst>
                            <p:childTnLst>
                              <p:par>
                                <p:cTn id="16" presetID="1" presetClass="entr" presetSubtype="0" fill="hold" nodeType="afterEffect">
                                  <p:stCondLst>
                                    <p:cond delay="1000"/>
                                  </p:stCondLst>
                                  <p:childTnLst>
                                    <p:set>
                                      <p:cBhvr>
                                        <p:cTn id="17"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bldLvl="4" autoUpdateAnimBg="0" advAuto="0"/>
      <p:bldP spid="48165" grpId="0" build="p" bldLvl="4" autoUpdateAnimBg="0" advAuto="300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cs typeface="Arial" charset="0"/>
              </a:rPr>
              <a:t>Memory Types</a:t>
            </a:r>
          </a:p>
        </p:txBody>
      </p:sp>
      <p:sp>
        <p:nvSpPr>
          <p:cNvPr id="3" name="Content Placeholder 2"/>
          <p:cNvSpPr>
            <a:spLocks noGrp="1"/>
          </p:cNvSpPr>
          <p:nvPr>
            <p:ph idx="1"/>
          </p:nvPr>
        </p:nvSpPr>
        <p:spPr/>
        <p:txBody>
          <a:bodyPr/>
          <a:lstStyle/>
          <a:p>
            <a:r>
              <a:rPr lang="en-US" dirty="0" smtClean="0"/>
              <a:t>The system unit contains two types of memory:</a:t>
            </a:r>
          </a:p>
        </p:txBody>
      </p:sp>
      <p:sp>
        <p:nvSpPr>
          <p:cNvPr id="29700" name="Footer Placeholder 3"/>
          <p:cNvSpPr>
            <a:spLocks noGrp="1"/>
          </p:cNvSpPr>
          <p:nvPr>
            <p:ph type="ftr" sz="quarter" idx="1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Discovering Computers Fundamentals, 2012  Edition Chapter 4</a:t>
            </a:r>
            <a:endParaRPr lang="en-US"/>
          </a:p>
        </p:txBody>
      </p:sp>
      <p:sp>
        <p:nvSpPr>
          <p:cNvPr id="29701" name="Slide Number Placeholder 4"/>
          <p:cNvSpPr>
            <a:spLocks noGrp="1"/>
          </p:cNvSpPr>
          <p:nvPr>
            <p:ph type="sldNum" sz="quarter" idx="1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E87463-21F6-4B87-BB11-580A5CCEA07B}" type="slidenum">
              <a:rPr lang="en-US"/>
              <a:pPr fontAlgn="base">
                <a:spcBef>
                  <a:spcPct val="0"/>
                </a:spcBef>
                <a:spcAft>
                  <a:spcPct val="0"/>
                </a:spcAft>
              </a:pPr>
              <a:t>5</a:t>
            </a:fld>
            <a:endParaRPr lang="en-US"/>
          </a:p>
        </p:txBody>
      </p:sp>
      <p:sp>
        <p:nvSpPr>
          <p:cNvPr id="29702" name="Text Placeholder 5"/>
          <p:cNvSpPr>
            <a:spLocks noGrp="1"/>
          </p:cNvSpPr>
          <p:nvPr>
            <p:ph type="body" sz="quarter" idx="13"/>
          </p:nvPr>
        </p:nvSpPr>
        <p:spPr/>
        <p:txBody>
          <a:bodyPr/>
          <a:lstStyle/>
          <a:p>
            <a:r>
              <a:rPr lang="en-US" smtClean="0"/>
              <a:t>Pages 164 - 165</a:t>
            </a:r>
          </a:p>
        </p:txBody>
      </p:sp>
      <p:graphicFrame>
        <p:nvGraphicFramePr>
          <p:cNvPr id="8" name="Diagram 7"/>
          <p:cNvGraphicFramePr/>
          <p:nvPr>
            <p:extLst>
              <p:ext uri="{D42A27DB-BD31-4B8C-83A1-F6EECF244321}">
                <p14:modId xmlns:p14="http://schemas.microsoft.com/office/powerpoint/2010/main" val="3615863157"/>
              </p:ext>
            </p:extLst>
          </p:nvPr>
        </p:nvGraphicFramePr>
        <p:xfrm>
          <a:off x="304800" y="2286000"/>
          <a:ext cx="8534400" cy="396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2000"/>
                                  </p:stCondLst>
                                  <p:childTnLst>
                                    <p:set>
                                      <p:cBhvr>
                                        <p:cTn id="11" dur="1" fill="hold">
                                          <p:stCondLst>
                                            <p:cond delay="0"/>
                                          </p:stCondLst>
                                        </p:cTn>
                                        <p:tgtEl>
                                          <p:spTgt spid="8">
                                            <p:graphicEl>
                                              <a:dgm id="{0A865693-2122-4977-9FC9-9B88DCED84BF}"/>
                                            </p:graphicEl>
                                          </p:spTgt>
                                        </p:tgtEl>
                                        <p:attrNameLst>
                                          <p:attrName>style.visibility</p:attrName>
                                        </p:attrNameLst>
                                      </p:cBhvr>
                                      <p:to>
                                        <p:strVal val="visible"/>
                                      </p:to>
                                    </p:set>
                                    <p:animEffect transition="in" filter="dissolve">
                                      <p:cBhvr>
                                        <p:cTn id="12" dur="500"/>
                                        <p:tgtEl>
                                          <p:spTgt spid="8">
                                            <p:graphicEl>
                                              <a:dgm id="{0A865693-2122-4977-9FC9-9B88DCED84B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2000"/>
                                  </p:stCondLst>
                                  <p:childTnLst>
                                    <p:set>
                                      <p:cBhvr>
                                        <p:cTn id="16" dur="1" fill="hold">
                                          <p:stCondLst>
                                            <p:cond delay="0"/>
                                          </p:stCondLst>
                                        </p:cTn>
                                        <p:tgtEl>
                                          <p:spTgt spid="8">
                                            <p:graphicEl>
                                              <a:dgm id="{65862F7F-38CA-482B-A810-670723DAB9C1}"/>
                                            </p:graphicEl>
                                          </p:spTgt>
                                        </p:tgtEl>
                                        <p:attrNameLst>
                                          <p:attrName>style.visibility</p:attrName>
                                        </p:attrNameLst>
                                      </p:cBhvr>
                                      <p:to>
                                        <p:strVal val="visible"/>
                                      </p:to>
                                    </p:set>
                                    <p:animEffect transition="in" filter="dissolve">
                                      <p:cBhvr>
                                        <p:cTn id="17" dur="500"/>
                                        <p:tgtEl>
                                          <p:spTgt spid="8">
                                            <p:graphicEl>
                                              <a:dgm id="{65862F7F-38CA-482B-A810-670723DAB9C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2000"/>
                                  </p:stCondLst>
                                  <p:childTnLst>
                                    <p:set>
                                      <p:cBhvr>
                                        <p:cTn id="21" dur="1" fill="hold">
                                          <p:stCondLst>
                                            <p:cond delay="0"/>
                                          </p:stCondLst>
                                        </p:cTn>
                                        <p:tgtEl>
                                          <p:spTgt spid="8">
                                            <p:graphicEl>
                                              <a:dgm id="{416253B3-A292-44EF-97ED-ABDCE8CFC760}"/>
                                            </p:graphicEl>
                                          </p:spTgt>
                                        </p:tgtEl>
                                        <p:attrNameLst>
                                          <p:attrName>style.visibility</p:attrName>
                                        </p:attrNameLst>
                                      </p:cBhvr>
                                      <p:to>
                                        <p:strVal val="visible"/>
                                      </p:to>
                                    </p:set>
                                    <p:animEffect transition="in" filter="dissolve">
                                      <p:cBhvr>
                                        <p:cTn id="22" dur="500"/>
                                        <p:tgtEl>
                                          <p:spTgt spid="8">
                                            <p:graphicEl>
                                              <a:dgm id="{416253B3-A292-44EF-97ED-ABDCE8CFC76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2000"/>
                                  </p:stCondLst>
                                  <p:childTnLst>
                                    <p:set>
                                      <p:cBhvr>
                                        <p:cTn id="26" dur="1" fill="hold">
                                          <p:stCondLst>
                                            <p:cond delay="0"/>
                                          </p:stCondLst>
                                        </p:cTn>
                                        <p:tgtEl>
                                          <p:spTgt spid="8">
                                            <p:graphicEl>
                                              <a:dgm id="{B9F3C75F-0626-4ED0-80B2-4C89036CB206}"/>
                                            </p:graphicEl>
                                          </p:spTgt>
                                        </p:tgtEl>
                                        <p:attrNameLst>
                                          <p:attrName>style.visibility</p:attrName>
                                        </p:attrNameLst>
                                      </p:cBhvr>
                                      <p:to>
                                        <p:strVal val="visible"/>
                                      </p:to>
                                    </p:set>
                                    <p:animEffect transition="in" filter="dissolve">
                                      <p:cBhvr>
                                        <p:cTn id="27" dur="500"/>
                                        <p:tgtEl>
                                          <p:spTgt spid="8">
                                            <p:graphicEl>
                                              <a:dgm id="{B9F3C75F-0626-4ED0-80B2-4C89036CB206}"/>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2000"/>
                                  </p:stCondLst>
                                  <p:childTnLst>
                                    <p:set>
                                      <p:cBhvr>
                                        <p:cTn id="31" dur="1" fill="hold">
                                          <p:stCondLst>
                                            <p:cond delay="0"/>
                                          </p:stCondLst>
                                        </p:cTn>
                                        <p:tgtEl>
                                          <p:spTgt spid="8">
                                            <p:graphicEl>
                                              <a:dgm id="{41378319-0DA7-4152-A354-51339324D5C0}"/>
                                            </p:graphicEl>
                                          </p:spTgt>
                                        </p:tgtEl>
                                        <p:attrNameLst>
                                          <p:attrName>style.visibility</p:attrName>
                                        </p:attrNameLst>
                                      </p:cBhvr>
                                      <p:to>
                                        <p:strVal val="visible"/>
                                      </p:to>
                                    </p:set>
                                    <p:animEffect transition="in" filter="dissolve">
                                      <p:cBhvr>
                                        <p:cTn id="32" dur="500"/>
                                        <p:tgtEl>
                                          <p:spTgt spid="8">
                                            <p:graphicEl>
                                              <a:dgm id="{41378319-0DA7-4152-A354-51339324D5C0}"/>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2000"/>
                                  </p:stCondLst>
                                  <p:childTnLst>
                                    <p:set>
                                      <p:cBhvr>
                                        <p:cTn id="36" dur="1" fill="hold">
                                          <p:stCondLst>
                                            <p:cond delay="0"/>
                                          </p:stCondLst>
                                        </p:cTn>
                                        <p:tgtEl>
                                          <p:spTgt spid="8">
                                            <p:graphicEl>
                                              <a:dgm id="{435F791F-03FA-46A0-8D22-BD3A639B30BB}"/>
                                            </p:graphicEl>
                                          </p:spTgt>
                                        </p:tgtEl>
                                        <p:attrNameLst>
                                          <p:attrName>style.visibility</p:attrName>
                                        </p:attrNameLst>
                                      </p:cBhvr>
                                      <p:to>
                                        <p:strVal val="visible"/>
                                      </p:to>
                                    </p:set>
                                    <p:animEffect transition="in" filter="dissolve">
                                      <p:cBhvr>
                                        <p:cTn id="37" dur="500"/>
                                        <p:tgtEl>
                                          <p:spTgt spid="8">
                                            <p:graphicEl>
                                              <a:dgm id="{435F791F-03FA-46A0-8D22-BD3A639B30BB}"/>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2000"/>
                                  </p:stCondLst>
                                  <p:childTnLst>
                                    <p:set>
                                      <p:cBhvr>
                                        <p:cTn id="41" dur="1" fill="hold">
                                          <p:stCondLst>
                                            <p:cond delay="0"/>
                                          </p:stCondLst>
                                        </p:cTn>
                                        <p:tgtEl>
                                          <p:spTgt spid="8">
                                            <p:graphicEl>
                                              <a:dgm id="{D445CD37-FAAB-4221-901F-C245B9B6A5D8}"/>
                                            </p:graphicEl>
                                          </p:spTgt>
                                        </p:tgtEl>
                                        <p:attrNameLst>
                                          <p:attrName>style.visibility</p:attrName>
                                        </p:attrNameLst>
                                      </p:cBhvr>
                                      <p:to>
                                        <p:strVal val="visible"/>
                                      </p:to>
                                    </p:set>
                                    <p:animEffect transition="in" filter="dissolve">
                                      <p:cBhvr>
                                        <p:cTn id="42" dur="500"/>
                                        <p:tgtEl>
                                          <p:spTgt spid="8">
                                            <p:graphicEl>
                                              <a:dgm id="{D445CD37-FAAB-4221-901F-C245B9B6A5D8}"/>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2000"/>
                                  </p:stCondLst>
                                  <p:childTnLst>
                                    <p:set>
                                      <p:cBhvr>
                                        <p:cTn id="46" dur="1" fill="hold">
                                          <p:stCondLst>
                                            <p:cond delay="0"/>
                                          </p:stCondLst>
                                        </p:cTn>
                                        <p:tgtEl>
                                          <p:spTgt spid="8">
                                            <p:graphicEl>
                                              <a:dgm id="{E23075CE-5431-43ED-9EE4-D9B721BA561E}"/>
                                            </p:graphicEl>
                                          </p:spTgt>
                                        </p:tgtEl>
                                        <p:attrNameLst>
                                          <p:attrName>style.visibility</p:attrName>
                                        </p:attrNameLst>
                                      </p:cBhvr>
                                      <p:to>
                                        <p:strVal val="visible"/>
                                      </p:to>
                                    </p:set>
                                    <p:animEffect transition="in" filter="dissolve">
                                      <p:cBhvr>
                                        <p:cTn id="47" dur="500"/>
                                        <p:tgtEl>
                                          <p:spTgt spid="8">
                                            <p:graphicEl>
                                              <a:dgm id="{E23075CE-5431-43ED-9EE4-D9B721BA561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8"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Memory - RAM</a:t>
            </a:r>
          </a:p>
        </p:txBody>
      </p:sp>
      <p:sp>
        <p:nvSpPr>
          <p:cNvPr id="50179" name="Rectangle 3"/>
          <p:cNvSpPr>
            <a:spLocks noGrp="1" noChangeArrowheads="1"/>
          </p:cNvSpPr>
          <p:nvPr>
            <p:ph idx="1"/>
          </p:nvPr>
        </p:nvSpPr>
        <p:spPr>
          <a:xfrm>
            <a:off x="304800" y="1066800"/>
            <a:ext cx="8585200" cy="661988"/>
          </a:xfrm>
        </p:spPr>
        <p:txBody>
          <a:bodyPr/>
          <a:lstStyle/>
          <a:p>
            <a:r>
              <a:rPr lang="en-US" dirty="0" smtClean="0"/>
              <a:t>What is</a:t>
            </a:r>
            <a:r>
              <a:rPr lang="en-US" b="0" dirty="0" smtClean="0"/>
              <a:t> </a:t>
            </a:r>
            <a:r>
              <a:rPr lang="en-US" dirty="0" smtClean="0">
                <a:solidFill>
                  <a:schemeClr val="bg2"/>
                </a:solidFill>
              </a:rPr>
              <a:t>random access memory (</a:t>
            </a:r>
            <a:r>
              <a:rPr lang="en-US" dirty="0" smtClean="0">
                <a:solidFill>
                  <a:srgbClr val="D94439"/>
                </a:solidFill>
              </a:rPr>
              <a:t>RAM</a:t>
            </a:r>
            <a:r>
              <a:rPr lang="en-US" dirty="0" smtClean="0">
                <a:solidFill>
                  <a:schemeClr val="bg2"/>
                </a:solidFill>
              </a:rPr>
              <a:t>)?</a:t>
            </a:r>
            <a:endParaRPr lang="en-US" dirty="0" smtClean="0"/>
          </a:p>
        </p:txBody>
      </p:sp>
      <p:grpSp>
        <p:nvGrpSpPr>
          <p:cNvPr id="2" name="Group 21"/>
          <p:cNvGrpSpPr>
            <a:grpSpLocks/>
          </p:cNvGrpSpPr>
          <p:nvPr/>
        </p:nvGrpSpPr>
        <p:grpSpPr bwMode="auto">
          <a:xfrm>
            <a:off x="7847013" y="6402388"/>
            <a:ext cx="860425" cy="271462"/>
            <a:chOff x="4943" y="4033"/>
            <a:chExt cx="542" cy="171"/>
          </a:xfrm>
        </p:grpSpPr>
        <p:sp>
          <p:nvSpPr>
            <p:cNvPr id="19489"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19490"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50225" name="AutoShape 49"/>
          <p:cNvSpPr>
            <a:spLocks noChangeArrowheads="1"/>
          </p:cNvSpPr>
          <p:nvPr/>
        </p:nvSpPr>
        <p:spPr bwMode="auto">
          <a:xfrm>
            <a:off x="5027613" y="4470400"/>
            <a:ext cx="3505200" cy="1295400"/>
          </a:xfrm>
          <a:prstGeom prst="cube">
            <a:avLst>
              <a:gd name="adj" fmla="val 6431"/>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marL="87313" lvl="1"/>
            <a:r>
              <a:rPr lang="en-US" sz="2400" b="1" dirty="0" smtClean="0">
                <a:solidFill>
                  <a:schemeClr val="bg2"/>
                </a:solidFill>
                <a:latin typeface="Tw Cen MT Condensed" pitchFamily="34" charset="0"/>
              </a:rPr>
              <a:t>Saving is</a:t>
            </a:r>
            <a:r>
              <a:rPr lang="en-US" sz="2400" dirty="0" smtClean="0">
                <a:solidFill>
                  <a:schemeClr val="bg2"/>
                </a:solidFill>
                <a:latin typeface="Tw Cen MT Condensed" pitchFamily="34" charset="0"/>
              </a:rPr>
              <a:t> a process of copying </a:t>
            </a:r>
          </a:p>
          <a:p>
            <a:pPr marL="87313" lvl="1"/>
            <a:r>
              <a:rPr lang="en-US" sz="2400" dirty="0" smtClean="0">
                <a:solidFill>
                  <a:schemeClr val="bg2"/>
                </a:solidFill>
                <a:latin typeface="Tw Cen MT Condensed" pitchFamily="34" charset="0"/>
              </a:rPr>
              <a:t>Items from RAM to a storage </a:t>
            </a:r>
          </a:p>
          <a:p>
            <a:pPr marL="87313" lvl="1"/>
            <a:r>
              <a:rPr lang="en-US" sz="2400" dirty="0" smtClean="0">
                <a:solidFill>
                  <a:schemeClr val="bg2"/>
                </a:solidFill>
                <a:latin typeface="Tw Cen MT Condensed" pitchFamily="34" charset="0"/>
              </a:rPr>
              <a:t>device such as a hard disk.</a:t>
            </a:r>
          </a:p>
        </p:txBody>
      </p:sp>
      <p:sp>
        <p:nvSpPr>
          <p:cNvPr id="50227" name="AutoShape 51"/>
          <p:cNvSpPr>
            <a:spLocks noChangeArrowheads="1"/>
          </p:cNvSpPr>
          <p:nvPr/>
        </p:nvSpPr>
        <p:spPr bwMode="auto">
          <a:xfrm>
            <a:off x="5027613" y="2895600"/>
            <a:ext cx="1828800" cy="1676400"/>
          </a:xfrm>
          <a:prstGeom prst="cube">
            <a:avLst>
              <a:gd name="adj" fmla="val 6431"/>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a:spcBef>
                <a:spcPct val="20000"/>
              </a:spcBef>
              <a:buClr>
                <a:schemeClr val="accent1"/>
              </a:buClr>
              <a:buSzPct val="80000"/>
              <a:buFont typeface="Monotype Sorts" pitchFamily="2" charset="2"/>
              <a:buNone/>
              <a:defRPr/>
            </a:pPr>
            <a:r>
              <a:rPr kumimoji="1" lang="en-US" sz="1600" b="1" dirty="0">
                <a:solidFill>
                  <a:schemeClr val="bg2"/>
                </a:solidFill>
                <a:latin typeface="Times New Roman" pitchFamily="18" charset="0"/>
              </a:rPr>
              <a:t>Also called </a:t>
            </a:r>
            <a:r>
              <a:rPr kumimoji="1" lang="en-US" sz="1600" b="1" dirty="0">
                <a:solidFill>
                  <a:srgbClr val="FFFFCC"/>
                </a:solidFill>
                <a:effectLst>
                  <a:outerShdw blurRad="38100" dist="38100" dir="2700000" algn="tl">
                    <a:srgbClr val="000000"/>
                  </a:outerShdw>
                </a:effectLst>
                <a:latin typeface="Times New Roman" pitchFamily="18" charset="0"/>
              </a:rPr>
              <a:t/>
            </a:r>
            <a:br>
              <a:rPr kumimoji="1" lang="en-US" sz="1600" b="1" dirty="0">
                <a:solidFill>
                  <a:srgbClr val="FFFFCC"/>
                </a:solidFill>
                <a:effectLst>
                  <a:outerShdw blurRad="38100" dist="38100" dir="2700000" algn="tl">
                    <a:srgbClr val="000000"/>
                  </a:outerShdw>
                </a:effectLst>
                <a:latin typeface="Times New Roman" pitchFamily="18" charset="0"/>
              </a:rPr>
            </a:br>
            <a:r>
              <a:rPr kumimoji="1" lang="en-US" sz="1600" b="1" dirty="0">
                <a:solidFill>
                  <a:schemeClr val="bg1">
                    <a:lumMod val="75000"/>
                  </a:schemeClr>
                </a:solidFill>
                <a:latin typeface="Times New Roman" pitchFamily="18" charset="0"/>
              </a:rPr>
              <a:t>main memory </a:t>
            </a:r>
          </a:p>
        </p:txBody>
      </p:sp>
      <p:sp>
        <p:nvSpPr>
          <p:cNvPr id="50226" name="AutoShape 50"/>
          <p:cNvSpPr>
            <a:spLocks noChangeArrowheads="1"/>
          </p:cNvSpPr>
          <p:nvPr/>
        </p:nvSpPr>
        <p:spPr bwMode="auto">
          <a:xfrm>
            <a:off x="6704013" y="2895600"/>
            <a:ext cx="1828800" cy="1676400"/>
          </a:xfrm>
          <a:prstGeom prst="cube">
            <a:avLst>
              <a:gd name="adj" fmla="val 6431"/>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a:spcBef>
                <a:spcPct val="20000"/>
              </a:spcBef>
              <a:buClr>
                <a:schemeClr val="accent1"/>
              </a:buClr>
              <a:buSzPct val="80000"/>
              <a:buFont typeface="Monotype Sorts" pitchFamily="2" charset="2"/>
              <a:buNone/>
              <a:defRPr/>
            </a:pPr>
            <a:r>
              <a:rPr lang="en-US" sz="2000" dirty="0">
                <a:solidFill>
                  <a:schemeClr val="bg2"/>
                </a:solidFill>
                <a:latin typeface="Tw Cen MT Condensed" pitchFamily="34" charset="0"/>
              </a:rPr>
              <a:t>The content </a:t>
            </a:r>
            <a:endParaRPr lang="en-US" sz="2000" dirty="0" smtClean="0">
              <a:solidFill>
                <a:schemeClr val="bg2"/>
              </a:solidFill>
              <a:latin typeface="Tw Cen MT Condensed" pitchFamily="34" charset="0"/>
            </a:endParaRPr>
          </a:p>
          <a:p>
            <a:pPr algn="ctr">
              <a:spcBef>
                <a:spcPct val="20000"/>
              </a:spcBef>
              <a:buClr>
                <a:schemeClr val="accent1"/>
              </a:buClr>
              <a:buSzPct val="80000"/>
              <a:buFont typeface="Monotype Sorts" pitchFamily="2" charset="2"/>
              <a:buNone/>
              <a:defRPr/>
            </a:pPr>
            <a:r>
              <a:rPr lang="en-US" sz="2000" dirty="0" smtClean="0">
                <a:solidFill>
                  <a:schemeClr val="bg2"/>
                </a:solidFill>
                <a:latin typeface="Tw Cen MT Condensed" pitchFamily="34" charset="0"/>
              </a:rPr>
              <a:t>my </a:t>
            </a:r>
            <a:r>
              <a:rPr lang="en-US" sz="2000" dirty="0">
                <a:solidFill>
                  <a:schemeClr val="bg2"/>
                </a:solidFill>
                <a:latin typeface="Tw Cen MT Condensed" pitchFamily="34" charset="0"/>
              </a:rPr>
              <a:t>changed.</a:t>
            </a:r>
            <a:endParaRPr kumimoji="1" lang="en-US" sz="2000" b="1" dirty="0">
              <a:solidFill>
                <a:schemeClr val="bg2"/>
              </a:solidFill>
              <a:effectLst>
                <a:outerShdw blurRad="38100" dist="38100" dir="2700000" algn="tl">
                  <a:srgbClr val="000000"/>
                </a:outerShdw>
              </a:effectLst>
              <a:latin typeface="Times New Roman" pitchFamily="18" charset="0"/>
            </a:endParaRPr>
          </a:p>
        </p:txBody>
      </p:sp>
      <p:sp>
        <p:nvSpPr>
          <p:cNvPr id="50224" name="AutoShape 48"/>
          <p:cNvSpPr>
            <a:spLocks noChangeArrowheads="1"/>
          </p:cNvSpPr>
          <p:nvPr/>
        </p:nvSpPr>
        <p:spPr bwMode="auto">
          <a:xfrm>
            <a:off x="5029200" y="1752600"/>
            <a:ext cx="3503613" cy="1295400"/>
          </a:xfrm>
          <a:prstGeom prst="cube">
            <a:avLst>
              <a:gd name="adj" fmla="val 6431"/>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a:defRPr/>
            </a:pPr>
            <a:r>
              <a:rPr kumimoji="1" lang="en-US" sz="2200" b="1" dirty="0">
                <a:solidFill>
                  <a:schemeClr val="bg2"/>
                </a:solidFill>
                <a:effectLst>
                  <a:outerShdw blurRad="38100" dist="38100" dir="2700000" algn="tl">
                    <a:srgbClr val="000000"/>
                  </a:outerShdw>
                </a:effectLst>
                <a:latin typeface="Times New Roman" pitchFamily="18" charset="0"/>
              </a:rPr>
              <a:t>Memory chips that can be </a:t>
            </a:r>
            <a:br>
              <a:rPr kumimoji="1" lang="en-US" sz="2200" b="1" dirty="0">
                <a:solidFill>
                  <a:schemeClr val="bg2"/>
                </a:solidFill>
                <a:effectLst>
                  <a:outerShdw blurRad="38100" dist="38100" dir="2700000" algn="tl">
                    <a:srgbClr val="000000"/>
                  </a:outerShdw>
                </a:effectLst>
                <a:latin typeface="Times New Roman" pitchFamily="18" charset="0"/>
              </a:rPr>
            </a:br>
            <a:r>
              <a:rPr kumimoji="1" lang="en-US" sz="2200" b="1" dirty="0">
                <a:solidFill>
                  <a:schemeClr val="bg2"/>
                </a:solidFill>
                <a:effectLst>
                  <a:outerShdw blurRad="38100" dist="38100" dir="2700000" algn="tl">
                    <a:srgbClr val="000000"/>
                  </a:outerShdw>
                </a:effectLst>
                <a:latin typeface="Times New Roman" pitchFamily="18" charset="0"/>
              </a:rPr>
              <a:t>read from and written </a:t>
            </a:r>
            <a:br>
              <a:rPr kumimoji="1" lang="en-US" sz="2200" b="1" dirty="0">
                <a:solidFill>
                  <a:schemeClr val="bg2"/>
                </a:solidFill>
                <a:effectLst>
                  <a:outerShdw blurRad="38100" dist="38100" dir="2700000" algn="tl">
                    <a:srgbClr val="000000"/>
                  </a:outerShdw>
                </a:effectLst>
                <a:latin typeface="Times New Roman" pitchFamily="18" charset="0"/>
              </a:rPr>
            </a:br>
            <a:r>
              <a:rPr kumimoji="1" lang="en-US" sz="2200" b="1" dirty="0">
                <a:solidFill>
                  <a:schemeClr val="bg2"/>
                </a:solidFill>
                <a:effectLst>
                  <a:outerShdw blurRad="38100" dist="38100" dir="2700000" algn="tl">
                    <a:srgbClr val="000000"/>
                  </a:outerShdw>
                </a:effectLst>
                <a:latin typeface="Times New Roman" pitchFamily="18" charset="0"/>
              </a:rPr>
              <a:t>to by processor</a:t>
            </a:r>
          </a:p>
        </p:txBody>
      </p:sp>
      <p:grpSp>
        <p:nvGrpSpPr>
          <p:cNvPr id="3" name="Group 74"/>
          <p:cNvGrpSpPr>
            <a:grpSpLocks/>
          </p:cNvGrpSpPr>
          <p:nvPr/>
        </p:nvGrpSpPr>
        <p:grpSpPr bwMode="auto">
          <a:xfrm>
            <a:off x="1905000" y="3892550"/>
            <a:ext cx="2057400" cy="2559050"/>
            <a:chOff x="1200" y="2452"/>
            <a:chExt cx="1296" cy="1612"/>
          </a:xfrm>
        </p:grpSpPr>
        <p:sp>
          <p:nvSpPr>
            <p:cNvPr id="19483" name="Rectangle 42"/>
            <p:cNvSpPr>
              <a:spLocks noChangeArrowheads="1"/>
            </p:cNvSpPr>
            <p:nvPr/>
          </p:nvSpPr>
          <p:spPr bwMode="auto">
            <a:xfrm>
              <a:off x="1200" y="3424"/>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4" name="Rectangle 52"/>
            <p:cNvSpPr>
              <a:spLocks noChangeArrowheads="1"/>
            </p:cNvSpPr>
            <p:nvPr/>
          </p:nvSpPr>
          <p:spPr bwMode="auto">
            <a:xfrm>
              <a:off x="1200" y="3230"/>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5" name="Rectangle 53"/>
            <p:cNvSpPr>
              <a:spLocks noChangeArrowheads="1"/>
            </p:cNvSpPr>
            <p:nvPr/>
          </p:nvSpPr>
          <p:spPr bwMode="auto">
            <a:xfrm>
              <a:off x="1200" y="3035"/>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6" name="Rectangle 54"/>
            <p:cNvSpPr>
              <a:spLocks noChangeArrowheads="1"/>
            </p:cNvSpPr>
            <p:nvPr/>
          </p:nvSpPr>
          <p:spPr bwMode="auto">
            <a:xfrm>
              <a:off x="1200" y="2841"/>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7" name="Rectangle 55"/>
            <p:cNvSpPr>
              <a:spLocks noChangeArrowheads="1"/>
            </p:cNvSpPr>
            <p:nvPr/>
          </p:nvSpPr>
          <p:spPr bwMode="auto">
            <a:xfrm>
              <a:off x="1200" y="2646"/>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8" name="Rectangle 56"/>
            <p:cNvSpPr>
              <a:spLocks noChangeArrowheads="1"/>
            </p:cNvSpPr>
            <p:nvPr/>
          </p:nvSpPr>
          <p:spPr bwMode="auto">
            <a:xfrm>
              <a:off x="1200" y="2452"/>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grpSp>
      <p:grpSp>
        <p:nvGrpSpPr>
          <p:cNvPr id="4" name="Group 75"/>
          <p:cNvGrpSpPr>
            <a:grpSpLocks/>
          </p:cNvGrpSpPr>
          <p:nvPr/>
        </p:nvGrpSpPr>
        <p:grpSpPr bwMode="auto">
          <a:xfrm>
            <a:off x="1905000" y="1420813"/>
            <a:ext cx="2057400" cy="3178175"/>
            <a:chOff x="1200" y="895"/>
            <a:chExt cx="1296" cy="2002"/>
          </a:xfrm>
        </p:grpSpPr>
        <p:sp>
          <p:nvSpPr>
            <p:cNvPr id="19475" name="Rectangle 57"/>
            <p:cNvSpPr>
              <a:spLocks noChangeArrowheads="1"/>
            </p:cNvSpPr>
            <p:nvPr/>
          </p:nvSpPr>
          <p:spPr bwMode="auto">
            <a:xfrm>
              <a:off x="1200" y="2257"/>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76" name="Rectangle 58"/>
            <p:cNvSpPr>
              <a:spLocks noChangeArrowheads="1"/>
            </p:cNvSpPr>
            <p:nvPr/>
          </p:nvSpPr>
          <p:spPr bwMode="auto">
            <a:xfrm>
              <a:off x="1200" y="2063"/>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77" name="Rectangle 59"/>
            <p:cNvSpPr>
              <a:spLocks noChangeArrowheads="1"/>
            </p:cNvSpPr>
            <p:nvPr/>
          </p:nvSpPr>
          <p:spPr bwMode="auto">
            <a:xfrm>
              <a:off x="1200" y="1868"/>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78" name="Rectangle 60"/>
            <p:cNvSpPr>
              <a:spLocks noChangeArrowheads="1"/>
            </p:cNvSpPr>
            <p:nvPr/>
          </p:nvSpPr>
          <p:spPr bwMode="auto">
            <a:xfrm>
              <a:off x="1200" y="1674"/>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79" name="Rectangle 61"/>
            <p:cNvSpPr>
              <a:spLocks noChangeArrowheads="1"/>
            </p:cNvSpPr>
            <p:nvPr/>
          </p:nvSpPr>
          <p:spPr bwMode="auto">
            <a:xfrm>
              <a:off x="1200" y="1479"/>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0" name="Rectangle 62"/>
            <p:cNvSpPr>
              <a:spLocks noChangeArrowheads="1"/>
            </p:cNvSpPr>
            <p:nvPr/>
          </p:nvSpPr>
          <p:spPr bwMode="auto">
            <a:xfrm>
              <a:off x="1200" y="1285"/>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1" name="Rectangle 70"/>
            <p:cNvSpPr>
              <a:spLocks noChangeArrowheads="1"/>
            </p:cNvSpPr>
            <p:nvPr/>
          </p:nvSpPr>
          <p:spPr bwMode="auto">
            <a:xfrm>
              <a:off x="1200" y="1090"/>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sp>
          <p:nvSpPr>
            <p:cNvPr id="19482" name="Rectangle 71"/>
            <p:cNvSpPr>
              <a:spLocks noChangeArrowheads="1"/>
            </p:cNvSpPr>
            <p:nvPr/>
          </p:nvSpPr>
          <p:spPr bwMode="auto">
            <a:xfrm>
              <a:off x="1200" y="895"/>
              <a:ext cx="1296" cy="640"/>
            </a:xfrm>
            <a:prstGeom prst="rect">
              <a:avLst/>
            </a:prstGeom>
            <a:solidFill>
              <a:srgbClr val="808000"/>
            </a:solidFill>
            <a:ln w="9525">
              <a:miter lim="800000"/>
              <a:headEnd/>
              <a:tailEnd/>
            </a:ln>
            <a:scene3d>
              <a:camera prst="legacyPerspectiveFront">
                <a:rot lat="18300000" lon="0" rev="0"/>
              </a:camera>
              <a:lightRig rig="legacyFlat4" dir="t"/>
            </a:scene3d>
            <a:sp3d extrusionH="100000" prstMaterial="legacyMatte">
              <a:bevelT w="13500" h="13500" prst="angle"/>
              <a:bevelB w="13500" h="13500" prst="angle"/>
              <a:extrusionClr>
                <a:srgbClr val="808000"/>
              </a:extrusionClr>
            </a:sp3d>
          </p:spPr>
          <p:txBody>
            <a:bodyPr wrap="none" anchor="ctr">
              <a:flatTx/>
            </a:bodyPr>
            <a:lstStyle/>
            <a:p>
              <a:endParaRPr lang="en-US"/>
            </a:p>
          </p:txBody>
        </p:sp>
      </p:grpSp>
      <p:sp>
        <p:nvSpPr>
          <p:cNvPr id="50201" name="AutoShape 25"/>
          <p:cNvSpPr>
            <a:spLocks noChangeArrowheads="1"/>
          </p:cNvSpPr>
          <p:nvPr/>
        </p:nvSpPr>
        <p:spPr bwMode="auto">
          <a:xfrm rot="-5400000">
            <a:off x="2352675" y="5495925"/>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50239" name="AutoShape 63"/>
          <p:cNvSpPr>
            <a:spLocks noChangeArrowheads="1"/>
          </p:cNvSpPr>
          <p:nvPr/>
        </p:nvSpPr>
        <p:spPr bwMode="auto">
          <a:xfrm rot="-5400000">
            <a:off x="2352675" y="4352925"/>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50240" name="AutoShape 64"/>
          <p:cNvSpPr>
            <a:spLocks noChangeArrowheads="1"/>
          </p:cNvSpPr>
          <p:nvPr/>
        </p:nvSpPr>
        <p:spPr bwMode="auto">
          <a:xfrm rot="-5400000">
            <a:off x="2352675" y="3209925"/>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50242" name="AutoShape 66"/>
          <p:cNvSpPr>
            <a:spLocks noChangeArrowheads="1"/>
          </p:cNvSpPr>
          <p:nvPr/>
        </p:nvSpPr>
        <p:spPr bwMode="auto">
          <a:xfrm rot="-5400000">
            <a:off x="2352675" y="5495925"/>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50243" name="AutoShape 67"/>
          <p:cNvSpPr>
            <a:spLocks noChangeArrowheads="1"/>
          </p:cNvSpPr>
          <p:nvPr/>
        </p:nvSpPr>
        <p:spPr bwMode="auto">
          <a:xfrm rot="-5400000">
            <a:off x="2352675" y="4352925"/>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50244" name="AutoShape 68"/>
          <p:cNvSpPr>
            <a:spLocks noChangeArrowheads="1"/>
          </p:cNvSpPr>
          <p:nvPr/>
        </p:nvSpPr>
        <p:spPr bwMode="auto">
          <a:xfrm rot="-5400000">
            <a:off x="2352675" y="3209925"/>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50245" name="AutoShape 69"/>
          <p:cNvSpPr>
            <a:spLocks noChangeArrowheads="1"/>
          </p:cNvSpPr>
          <p:nvPr/>
        </p:nvSpPr>
        <p:spPr bwMode="auto">
          <a:xfrm rot="-5400000">
            <a:off x="2400300" y="2052299"/>
            <a:ext cx="1066800" cy="590550"/>
          </a:xfrm>
          <a:custGeom>
            <a:avLst/>
            <a:gdLst>
              <a:gd name="T0" fmla="*/ 800100 w 21600"/>
              <a:gd name="T1" fmla="*/ 0 h 21600"/>
              <a:gd name="T2" fmla="*/ 0 w 21600"/>
              <a:gd name="T3" fmla="*/ 295275 h 21600"/>
              <a:gd name="T4" fmla="*/ 800100 w 21600"/>
              <a:gd name="T5" fmla="*/ 590550 h 21600"/>
              <a:gd name="T6" fmla="*/ 1066800 w 21600"/>
              <a:gd name="T7" fmla="*/ 2952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hlink"/>
          </a:solidFill>
          <a:ln w="76200">
            <a:noFill/>
            <a:miter lim="800000"/>
            <a:headEnd/>
            <a:tailEnd/>
          </a:ln>
        </p:spPr>
        <p:txBody>
          <a:bodyPr/>
          <a:lstStyle/>
          <a:p>
            <a:endParaRPr lang="en-US"/>
          </a:p>
        </p:txBody>
      </p:sp>
      <p:sp>
        <p:nvSpPr>
          <p:cNvPr id="34" name="Slide Number Placeholder 33"/>
          <p:cNvSpPr>
            <a:spLocks noGrp="1"/>
          </p:cNvSpPr>
          <p:nvPr>
            <p:ph type="sldNum" sz="quarter" idx="12"/>
          </p:nvPr>
        </p:nvSpPr>
        <p:spPr/>
        <p:txBody>
          <a:bodyPr/>
          <a:lstStyle/>
          <a:p>
            <a:fld id="{AAAEE392-C991-4140-957F-11E8D55DC57E}" type="slidenum">
              <a:rPr lang="en-US" smtClean="0"/>
              <a:pPr/>
              <a:t>6</a:t>
            </a:fld>
            <a:endParaRPr lang="en-US"/>
          </a:p>
        </p:txBody>
      </p:sp>
      <p:sp>
        <p:nvSpPr>
          <p:cNvPr id="35" name="Footer Placeholder 34"/>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wipe(left)">
                                      <p:cBhvr>
                                        <p:cTn id="7" dur="500"/>
                                        <p:tgtEl>
                                          <p:spTgt spid="50179">
                                            <p:txEl>
                                              <p:pRg st="0" end="0"/>
                                            </p:txEl>
                                          </p:spTgt>
                                        </p:tgtEl>
                                      </p:cBhvr>
                                    </p:animEffect>
                                  </p:childTnLst>
                                </p:cTn>
                              </p:par>
                            </p:childTnLst>
                          </p:cTn>
                        </p:par>
                        <p:par>
                          <p:cTn id="8" fill="hold">
                            <p:stCondLst>
                              <p:cond delay="500"/>
                            </p:stCondLst>
                            <p:childTnLst>
                              <p:par>
                                <p:cTn id="9" presetID="2" presetClass="entr" presetSubtype="2" fill="hold" grpId="0" nodeType="afterEffect">
                                  <p:stCondLst>
                                    <p:cond delay="3000"/>
                                  </p:stCondLst>
                                  <p:childTnLst>
                                    <p:set>
                                      <p:cBhvr>
                                        <p:cTn id="10" dur="1" fill="hold">
                                          <p:stCondLst>
                                            <p:cond delay="0"/>
                                          </p:stCondLst>
                                        </p:cTn>
                                        <p:tgtEl>
                                          <p:spTgt spid="50224"/>
                                        </p:tgtEl>
                                        <p:attrNameLst>
                                          <p:attrName>style.visibility</p:attrName>
                                        </p:attrNameLst>
                                      </p:cBhvr>
                                      <p:to>
                                        <p:strVal val="visible"/>
                                      </p:to>
                                    </p:set>
                                    <p:anim calcmode="lin" valueType="num">
                                      <p:cBhvr additive="base">
                                        <p:cTn id="11" dur="500" fill="hold"/>
                                        <p:tgtEl>
                                          <p:spTgt spid="50224"/>
                                        </p:tgtEl>
                                        <p:attrNameLst>
                                          <p:attrName>ppt_x</p:attrName>
                                        </p:attrNameLst>
                                      </p:cBhvr>
                                      <p:tavLst>
                                        <p:tav tm="0">
                                          <p:val>
                                            <p:strVal val="1+#ppt_w/2"/>
                                          </p:val>
                                        </p:tav>
                                        <p:tav tm="100000">
                                          <p:val>
                                            <p:strVal val="#ppt_x"/>
                                          </p:val>
                                        </p:tav>
                                      </p:tavLst>
                                    </p:anim>
                                    <p:anim calcmode="lin" valueType="num">
                                      <p:cBhvr additive="base">
                                        <p:cTn id="12" dur="500" fill="hold"/>
                                        <p:tgtEl>
                                          <p:spTgt spid="50224"/>
                                        </p:tgtEl>
                                        <p:attrNameLst>
                                          <p:attrName>ppt_y</p:attrName>
                                        </p:attrNameLst>
                                      </p:cBhvr>
                                      <p:tavLst>
                                        <p:tav tm="0">
                                          <p:val>
                                            <p:strVal val="#ppt_y"/>
                                          </p:val>
                                        </p:tav>
                                        <p:tav tm="100000">
                                          <p:val>
                                            <p:strVal val="#ppt_y"/>
                                          </p:val>
                                        </p:tav>
                                      </p:tavLst>
                                    </p:anim>
                                  </p:childTnLst>
                                </p:cTn>
                              </p:par>
                            </p:childTnLst>
                          </p:cTn>
                        </p:par>
                        <p:par>
                          <p:cTn id="13" fill="hold">
                            <p:stCondLst>
                              <p:cond delay="4000"/>
                            </p:stCondLst>
                            <p:childTnLst>
                              <p:par>
                                <p:cTn id="14" presetID="1" presetClass="entr" presetSubtype="0" fill="hold" nodeType="afterEffect">
                                  <p:stCondLst>
                                    <p:cond delay="2000"/>
                                  </p:stCondLst>
                                  <p:childTnLst>
                                    <p:set>
                                      <p:cBhvr>
                                        <p:cTn id="15" dur="1" fill="hold">
                                          <p:stCondLst>
                                            <p:cond delay="499"/>
                                          </p:stCondLst>
                                        </p:cTn>
                                        <p:tgtEl>
                                          <p:spTgt spid="3"/>
                                        </p:tgtEl>
                                        <p:attrNameLst>
                                          <p:attrName>style.visibility</p:attrName>
                                        </p:attrNameLst>
                                      </p:cBhvr>
                                      <p:to>
                                        <p:strVal val="visible"/>
                                      </p:to>
                                    </p:set>
                                  </p:childTnLst>
                                </p:cTn>
                              </p:par>
                            </p:childTnLst>
                          </p:cTn>
                        </p:par>
                        <p:par>
                          <p:cTn id="16" fill="hold">
                            <p:stCondLst>
                              <p:cond delay="6500"/>
                            </p:stCondLst>
                            <p:childTnLst>
                              <p:par>
                                <p:cTn id="17" presetID="2" presetClass="entr" presetSubtype="4" fill="hold" grpId="0" nodeType="afterEffect">
                                  <p:stCondLst>
                                    <p:cond delay="4000"/>
                                  </p:stCondLst>
                                  <p:childTnLst>
                                    <p:set>
                                      <p:cBhvr>
                                        <p:cTn id="18" dur="1" fill="hold">
                                          <p:stCondLst>
                                            <p:cond delay="0"/>
                                          </p:stCondLst>
                                        </p:cTn>
                                        <p:tgtEl>
                                          <p:spTgt spid="50227"/>
                                        </p:tgtEl>
                                        <p:attrNameLst>
                                          <p:attrName>style.visibility</p:attrName>
                                        </p:attrNameLst>
                                      </p:cBhvr>
                                      <p:to>
                                        <p:strVal val="visible"/>
                                      </p:to>
                                    </p:set>
                                    <p:anim calcmode="lin" valueType="num">
                                      <p:cBhvr additive="base">
                                        <p:cTn id="19" dur="500" fill="hold"/>
                                        <p:tgtEl>
                                          <p:spTgt spid="50227"/>
                                        </p:tgtEl>
                                        <p:attrNameLst>
                                          <p:attrName>ppt_x</p:attrName>
                                        </p:attrNameLst>
                                      </p:cBhvr>
                                      <p:tavLst>
                                        <p:tav tm="0">
                                          <p:val>
                                            <p:strVal val="#ppt_x"/>
                                          </p:val>
                                        </p:tav>
                                        <p:tav tm="100000">
                                          <p:val>
                                            <p:strVal val="#ppt_x"/>
                                          </p:val>
                                        </p:tav>
                                      </p:tavLst>
                                    </p:anim>
                                    <p:anim calcmode="lin" valueType="num">
                                      <p:cBhvr additive="base">
                                        <p:cTn id="20" dur="500" fill="hold"/>
                                        <p:tgtEl>
                                          <p:spTgt spid="50227"/>
                                        </p:tgtEl>
                                        <p:attrNameLst>
                                          <p:attrName>ppt_y</p:attrName>
                                        </p:attrNameLst>
                                      </p:cBhvr>
                                      <p:tavLst>
                                        <p:tav tm="0">
                                          <p:val>
                                            <p:strVal val="1+#ppt_h/2"/>
                                          </p:val>
                                        </p:tav>
                                        <p:tav tm="100000">
                                          <p:val>
                                            <p:strVal val="#ppt_y"/>
                                          </p:val>
                                        </p:tav>
                                      </p:tavLst>
                                    </p:anim>
                                  </p:childTnLst>
                                </p:cTn>
                              </p:par>
                            </p:childTnLst>
                          </p:cTn>
                        </p:par>
                        <p:par>
                          <p:cTn id="21" fill="hold">
                            <p:stCondLst>
                              <p:cond delay="11000"/>
                            </p:stCondLst>
                            <p:childTnLst>
                              <p:par>
                                <p:cTn id="22" presetID="2" presetClass="entr" presetSubtype="4" fill="hold" grpId="0" nodeType="afterEffect">
                                  <p:stCondLst>
                                    <p:cond delay="4000"/>
                                  </p:stCondLst>
                                  <p:childTnLst>
                                    <p:set>
                                      <p:cBhvr>
                                        <p:cTn id="23" dur="1" fill="hold">
                                          <p:stCondLst>
                                            <p:cond delay="0"/>
                                          </p:stCondLst>
                                        </p:cTn>
                                        <p:tgtEl>
                                          <p:spTgt spid="50226"/>
                                        </p:tgtEl>
                                        <p:attrNameLst>
                                          <p:attrName>style.visibility</p:attrName>
                                        </p:attrNameLst>
                                      </p:cBhvr>
                                      <p:to>
                                        <p:strVal val="visible"/>
                                      </p:to>
                                    </p:set>
                                    <p:anim calcmode="lin" valueType="num">
                                      <p:cBhvr additive="base">
                                        <p:cTn id="24" dur="500" fill="hold"/>
                                        <p:tgtEl>
                                          <p:spTgt spid="50226"/>
                                        </p:tgtEl>
                                        <p:attrNameLst>
                                          <p:attrName>ppt_x</p:attrName>
                                        </p:attrNameLst>
                                      </p:cBhvr>
                                      <p:tavLst>
                                        <p:tav tm="0">
                                          <p:val>
                                            <p:strVal val="#ppt_x"/>
                                          </p:val>
                                        </p:tav>
                                        <p:tav tm="100000">
                                          <p:val>
                                            <p:strVal val="#ppt_x"/>
                                          </p:val>
                                        </p:tav>
                                      </p:tavLst>
                                    </p:anim>
                                    <p:anim calcmode="lin" valueType="num">
                                      <p:cBhvr additive="base">
                                        <p:cTn id="25" dur="500" fill="hold"/>
                                        <p:tgtEl>
                                          <p:spTgt spid="50226"/>
                                        </p:tgtEl>
                                        <p:attrNameLst>
                                          <p:attrName>ppt_y</p:attrName>
                                        </p:attrNameLst>
                                      </p:cBhvr>
                                      <p:tavLst>
                                        <p:tav tm="0">
                                          <p:val>
                                            <p:strVal val="1+#ppt_h/2"/>
                                          </p:val>
                                        </p:tav>
                                        <p:tav tm="100000">
                                          <p:val>
                                            <p:strVal val="#ppt_y"/>
                                          </p:val>
                                        </p:tav>
                                      </p:tavLst>
                                    </p:anim>
                                  </p:childTnLst>
                                </p:cTn>
                              </p:par>
                            </p:childTnLst>
                          </p:cTn>
                        </p:par>
                        <p:par>
                          <p:cTn id="26" fill="hold">
                            <p:stCondLst>
                              <p:cond delay="15500"/>
                            </p:stCondLst>
                            <p:childTnLst>
                              <p:par>
                                <p:cTn id="27" presetID="2" presetClass="entr" presetSubtype="2" fill="hold" grpId="0" nodeType="afterEffect">
                                  <p:stCondLst>
                                    <p:cond delay="4000"/>
                                  </p:stCondLst>
                                  <p:childTnLst>
                                    <p:set>
                                      <p:cBhvr>
                                        <p:cTn id="28" dur="1" fill="hold">
                                          <p:stCondLst>
                                            <p:cond delay="0"/>
                                          </p:stCondLst>
                                        </p:cTn>
                                        <p:tgtEl>
                                          <p:spTgt spid="50225"/>
                                        </p:tgtEl>
                                        <p:attrNameLst>
                                          <p:attrName>style.visibility</p:attrName>
                                        </p:attrNameLst>
                                      </p:cBhvr>
                                      <p:to>
                                        <p:strVal val="visible"/>
                                      </p:to>
                                    </p:set>
                                    <p:anim calcmode="lin" valueType="num">
                                      <p:cBhvr additive="base">
                                        <p:cTn id="29" dur="500" fill="hold"/>
                                        <p:tgtEl>
                                          <p:spTgt spid="50225"/>
                                        </p:tgtEl>
                                        <p:attrNameLst>
                                          <p:attrName>ppt_x</p:attrName>
                                        </p:attrNameLst>
                                      </p:cBhvr>
                                      <p:tavLst>
                                        <p:tav tm="0">
                                          <p:val>
                                            <p:strVal val="1+#ppt_w/2"/>
                                          </p:val>
                                        </p:tav>
                                        <p:tav tm="100000">
                                          <p:val>
                                            <p:strVal val="#ppt_x"/>
                                          </p:val>
                                        </p:tav>
                                      </p:tavLst>
                                    </p:anim>
                                    <p:anim calcmode="lin" valueType="num">
                                      <p:cBhvr additive="base">
                                        <p:cTn id="30" dur="500" fill="hold"/>
                                        <p:tgtEl>
                                          <p:spTgt spid="50225"/>
                                        </p:tgtEl>
                                        <p:attrNameLst>
                                          <p:attrName>ppt_y</p:attrName>
                                        </p:attrNameLst>
                                      </p:cBhvr>
                                      <p:tavLst>
                                        <p:tav tm="0">
                                          <p:val>
                                            <p:strVal val="#ppt_y"/>
                                          </p:val>
                                        </p:tav>
                                        <p:tav tm="100000">
                                          <p:val>
                                            <p:strVal val="#ppt_y"/>
                                          </p:val>
                                        </p:tav>
                                      </p:tavLst>
                                    </p:anim>
                                  </p:childTnLst>
                                </p:cTn>
                              </p:par>
                            </p:childTnLst>
                          </p:cTn>
                        </p:par>
                        <p:par>
                          <p:cTn id="31" fill="hold">
                            <p:stCondLst>
                              <p:cond delay="20000"/>
                            </p:stCondLst>
                            <p:childTnLst>
                              <p:par>
                                <p:cTn id="32" presetID="1" presetClass="entr" presetSubtype="0" fill="hold" grpId="0" nodeType="afterEffect">
                                  <p:stCondLst>
                                    <p:cond delay="2000"/>
                                  </p:stCondLst>
                                  <p:childTnLst>
                                    <p:set>
                                      <p:cBhvr>
                                        <p:cTn id="33" dur="1" fill="hold">
                                          <p:stCondLst>
                                            <p:cond delay="499"/>
                                          </p:stCondLst>
                                        </p:cTn>
                                        <p:tgtEl>
                                          <p:spTgt spid="50201"/>
                                        </p:tgtEl>
                                        <p:attrNameLst>
                                          <p:attrName>style.visibility</p:attrName>
                                        </p:attrNameLst>
                                      </p:cBhvr>
                                      <p:to>
                                        <p:strVal val="visible"/>
                                      </p:to>
                                    </p:set>
                                  </p:childTnLst>
                                  <p:subTnLst>
                                    <p:set>
                                      <p:cBhvr override="childStyle">
                                        <p:cTn dur="1" fill="hold" display="0" masterRel="nextClick" afterEffect="1"/>
                                        <p:tgtEl>
                                          <p:spTgt spid="50201"/>
                                        </p:tgtEl>
                                        <p:attrNameLst>
                                          <p:attrName>style.visibility</p:attrName>
                                        </p:attrNameLst>
                                      </p:cBhvr>
                                      <p:to>
                                        <p:strVal val="hidden"/>
                                      </p:to>
                                    </p:set>
                                  </p:subTnLst>
                                </p:cTn>
                              </p:par>
                            </p:childTnLst>
                          </p:cTn>
                        </p:par>
                        <p:par>
                          <p:cTn id="34" fill="hold">
                            <p:stCondLst>
                              <p:cond delay="22500"/>
                            </p:stCondLst>
                            <p:childTnLst>
                              <p:par>
                                <p:cTn id="35" presetID="1" presetClass="entr" presetSubtype="0" fill="hold" grpId="0" nodeType="afterEffect">
                                  <p:stCondLst>
                                    <p:cond delay="4000"/>
                                  </p:stCondLst>
                                  <p:childTnLst>
                                    <p:set>
                                      <p:cBhvr>
                                        <p:cTn id="36" dur="1" fill="hold">
                                          <p:stCondLst>
                                            <p:cond delay="499"/>
                                          </p:stCondLst>
                                        </p:cTn>
                                        <p:tgtEl>
                                          <p:spTgt spid="50239"/>
                                        </p:tgtEl>
                                        <p:attrNameLst>
                                          <p:attrName>style.visibility</p:attrName>
                                        </p:attrNameLst>
                                      </p:cBhvr>
                                      <p:to>
                                        <p:strVal val="visible"/>
                                      </p:to>
                                    </p:set>
                                  </p:childTnLst>
                                  <p:subTnLst>
                                    <p:set>
                                      <p:cBhvr override="childStyle">
                                        <p:cTn dur="1" fill="hold" display="0" masterRel="nextClick" afterEffect="1"/>
                                        <p:tgtEl>
                                          <p:spTgt spid="50239"/>
                                        </p:tgtEl>
                                        <p:attrNameLst>
                                          <p:attrName>style.visibility</p:attrName>
                                        </p:attrNameLst>
                                      </p:cBhvr>
                                      <p:to>
                                        <p:strVal val="hidden"/>
                                      </p:to>
                                    </p:set>
                                  </p:subTnLst>
                                </p:cTn>
                              </p:par>
                            </p:childTnLst>
                          </p:cTn>
                        </p:par>
                        <p:par>
                          <p:cTn id="37" fill="hold">
                            <p:stCondLst>
                              <p:cond delay="27000"/>
                            </p:stCondLst>
                            <p:childTnLst>
                              <p:par>
                                <p:cTn id="38" presetID="1" presetClass="entr" presetSubtype="0" fill="hold" grpId="0" nodeType="afterEffect">
                                  <p:stCondLst>
                                    <p:cond delay="4000"/>
                                  </p:stCondLst>
                                  <p:childTnLst>
                                    <p:set>
                                      <p:cBhvr>
                                        <p:cTn id="39" dur="1" fill="hold">
                                          <p:stCondLst>
                                            <p:cond delay="499"/>
                                          </p:stCondLst>
                                        </p:cTn>
                                        <p:tgtEl>
                                          <p:spTgt spid="50240"/>
                                        </p:tgtEl>
                                        <p:attrNameLst>
                                          <p:attrName>style.visibility</p:attrName>
                                        </p:attrNameLst>
                                      </p:cBhvr>
                                      <p:to>
                                        <p:strVal val="visible"/>
                                      </p:to>
                                    </p:set>
                                  </p:childTnLst>
                                  <p:subTnLst>
                                    <p:set>
                                      <p:cBhvr override="childStyle">
                                        <p:cTn dur="1" fill="hold" display="0" masterRel="nextClick" afterEffect="1"/>
                                        <p:tgtEl>
                                          <p:spTgt spid="50240"/>
                                        </p:tgtEl>
                                        <p:attrNameLst>
                                          <p:attrName>style.visibility</p:attrName>
                                        </p:attrNameLst>
                                      </p:cBhvr>
                                      <p:to>
                                        <p:strVal val="hidden"/>
                                      </p:to>
                                    </p:set>
                                  </p:subTnLst>
                                </p:cTn>
                              </p:par>
                            </p:childTnLst>
                          </p:cTn>
                        </p:par>
                        <p:par>
                          <p:cTn id="40" fill="hold">
                            <p:stCondLst>
                              <p:cond delay="31500"/>
                            </p:stCondLst>
                            <p:childTnLst>
                              <p:par>
                                <p:cTn id="41" presetID="1" presetClass="entr" presetSubtype="0" fill="hold" nodeType="afterEffect">
                                  <p:stCondLst>
                                    <p:cond delay="3000"/>
                                  </p:stCondLst>
                                  <p:childTnLst>
                                    <p:set>
                                      <p:cBhvr>
                                        <p:cTn id="42" dur="1" fill="hold">
                                          <p:stCondLst>
                                            <p:cond delay="499"/>
                                          </p:stCondLst>
                                        </p:cTn>
                                        <p:tgtEl>
                                          <p:spTgt spid="4"/>
                                        </p:tgtEl>
                                        <p:attrNameLst>
                                          <p:attrName>style.visibility</p:attrName>
                                        </p:attrNameLst>
                                      </p:cBhvr>
                                      <p:to>
                                        <p:strVal val="visible"/>
                                      </p:to>
                                    </p:set>
                                  </p:childTnLst>
                                </p:cTn>
                              </p:par>
                            </p:childTnLst>
                          </p:cTn>
                        </p:par>
                        <p:par>
                          <p:cTn id="43" fill="hold">
                            <p:stCondLst>
                              <p:cond delay="35000"/>
                            </p:stCondLst>
                            <p:childTnLst>
                              <p:par>
                                <p:cTn id="44" presetID="1" presetClass="entr" presetSubtype="0" fill="hold" grpId="0" nodeType="afterEffect">
                                  <p:stCondLst>
                                    <p:cond delay="0"/>
                                  </p:stCondLst>
                                  <p:childTnLst>
                                    <p:set>
                                      <p:cBhvr>
                                        <p:cTn id="45" dur="1" fill="hold">
                                          <p:stCondLst>
                                            <p:cond delay="499"/>
                                          </p:stCondLst>
                                        </p:cTn>
                                        <p:tgtEl>
                                          <p:spTgt spid="50242"/>
                                        </p:tgtEl>
                                        <p:attrNameLst>
                                          <p:attrName>style.visibility</p:attrName>
                                        </p:attrNameLst>
                                      </p:cBhvr>
                                      <p:to>
                                        <p:strVal val="visible"/>
                                      </p:to>
                                    </p:set>
                                  </p:childTnLst>
                                  <p:subTnLst>
                                    <p:set>
                                      <p:cBhvr override="childStyle">
                                        <p:cTn dur="1" fill="hold" display="0" masterRel="nextClick" afterEffect="1"/>
                                        <p:tgtEl>
                                          <p:spTgt spid="50242"/>
                                        </p:tgtEl>
                                        <p:attrNameLst>
                                          <p:attrName>style.visibility</p:attrName>
                                        </p:attrNameLst>
                                      </p:cBhvr>
                                      <p:to>
                                        <p:strVal val="hidden"/>
                                      </p:to>
                                    </p:set>
                                  </p:subTnLst>
                                </p:cTn>
                              </p:par>
                            </p:childTnLst>
                          </p:cTn>
                        </p:par>
                        <p:par>
                          <p:cTn id="46" fill="hold">
                            <p:stCondLst>
                              <p:cond delay="35500"/>
                            </p:stCondLst>
                            <p:childTnLst>
                              <p:par>
                                <p:cTn id="47" presetID="1" presetClass="entr" presetSubtype="0" fill="hold" grpId="0" nodeType="afterEffect">
                                  <p:stCondLst>
                                    <p:cond delay="0"/>
                                  </p:stCondLst>
                                  <p:childTnLst>
                                    <p:set>
                                      <p:cBhvr>
                                        <p:cTn id="48" dur="1" fill="hold">
                                          <p:stCondLst>
                                            <p:cond delay="499"/>
                                          </p:stCondLst>
                                        </p:cTn>
                                        <p:tgtEl>
                                          <p:spTgt spid="50243"/>
                                        </p:tgtEl>
                                        <p:attrNameLst>
                                          <p:attrName>style.visibility</p:attrName>
                                        </p:attrNameLst>
                                      </p:cBhvr>
                                      <p:to>
                                        <p:strVal val="visible"/>
                                      </p:to>
                                    </p:set>
                                  </p:childTnLst>
                                  <p:subTnLst>
                                    <p:set>
                                      <p:cBhvr override="childStyle">
                                        <p:cTn dur="1" fill="hold" display="0" masterRel="nextClick" afterEffect="1"/>
                                        <p:tgtEl>
                                          <p:spTgt spid="50243"/>
                                        </p:tgtEl>
                                        <p:attrNameLst>
                                          <p:attrName>style.visibility</p:attrName>
                                        </p:attrNameLst>
                                      </p:cBhvr>
                                      <p:to>
                                        <p:strVal val="hidden"/>
                                      </p:to>
                                    </p:set>
                                  </p:subTnLst>
                                </p:cTn>
                              </p:par>
                            </p:childTnLst>
                          </p:cTn>
                        </p:par>
                        <p:par>
                          <p:cTn id="49" fill="hold">
                            <p:stCondLst>
                              <p:cond delay="36000"/>
                            </p:stCondLst>
                            <p:childTnLst>
                              <p:par>
                                <p:cTn id="50" presetID="1" presetClass="entr" presetSubtype="0" fill="hold" grpId="0" nodeType="afterEffect">
                                  <p:stCondLst>
                                    <p:cond delay="0"/>
                                  </p:stCondLst>
                                  <p:childTnLst>
                                    <p:set>
                                      <p:cBhvr>
                                        <p:cTn id="51" dur="1" fill="hold">
                                          <p:stCondLst>
                                            <p:cond delay="499"/>
                                          </p:stCondLst>
                                        </p:cTn>
                                        <p:tgtEl>
                                          <p:spTgt spid="50244"/>
                                        </p:tgtEl>
                                        <p:attrNameLst>
                                          <p:attrName>style.visibility</p:attrName>
                                        </p:attrNameLst>
                                      </p:cBhvr>
                                      <p:to>
                                        <p:strVal val="visible"/>
                                      </p:to>
                                    </p:set>
                                  </p:childTnLst>
                                  <p:subTnLst>
                                    <p:set>
                                      <p:cBhvr override="childStyle">
                                        <p:cTn dur="1" fill="hold" display="0" masterRel="nextClick" afterEffect="1"/>
                                        <p:tgtEl>
                                          <p:spTgt spid="50244"/>
                                        </p:tgtEl>
                                        <p:attrNameLst>
                                          <p:attrName>style.visibility</p:attrName>
                                        </p:attrNameLst>
                                      </p:cBhvr>
                                      <p:to>
                                        <p:strVal val="hidden"/>
                                      </p:to>
                                    </p:set>
                                  </p:subTnLst>
                                </p:cTn>
                              </p:par>
                            </p:childTnLst>
                          </p:cTn>
                        </p:par>
                        <p:par>
                          <p:cTn id="52" fill="hold">
                            <p:stCondLst>
                              <p:cond delay="36500"/>
                            </p:stCondLst>
                            <p:childTnLst>
                              <p:par>
                                <p:cTn id="53" presetID="1" presetClass="entr" presetSubtype="0" fill="hold" grpId="0" nodeType="afterEffect">
                                  <p:stCondLst>
                                    <p:cond delay="0"/>
                                  </p:stCondLst>
                                  <p:childTnLst>
                                    <p:set>
                                      <p:cBhvr>
                                        <p:cTn id="54" dur="1" fill="hold">
                                          <p:stCondLst>
                                            <p:cond delay="499"/>
                                          </p:stCondLst>
                                        </p:cTn>
                                        <p:tgtEl>
                                          <p:spTgt spid="50245"/>
                                        </p:tgtEl>
                                        <p:attrNameLst>
                                          <p:attrName>style.visibility</p:attrName>
                                        </p:attrNameLst>
                                      </p:cBhvr>
                                      <p:to>
                                        <p:strVal val="visible"/>
                                      </p:to>
                                    </p:set>
                                  </p:childTnLst>
                                  <p:subTnLst>
                                    <p:set>
                                      <p:cBhvr override="childStyle">
                                        <p:cTn dur="1" fill="hold" display="0" masterRel="nextClick" afterEffect="1"/>
                                        <p:tgtEl>
                                          <p:spTgt spid="50245"/>
                                        </p:tgtEl>
                                        <p:attrNameLst>
                                          <p:attrName>style.visibility</p:attrName>
                                        </p:attrNameLst>
                                      </p:cBhvr>
                                      <p:to>
                                        <p:strVal val="hidden"/>
                                      </p:to>
                                    </p:set>
                                  </p:subTnLst>
                                </p:cTn>
                              </p:par>
                            </p:childTnLst>
                          </p:cTn>
                        </p:par>
                        <p:par>
                          <p:cTn id="55" fill="hold">
                            <p:stCondLst>
                              <p:cond delay="37000"/>
                            </p:stCondLst>
                            <p:childTnLst>
                              <p:par>
                                <p:cTn id="56" presetID="1" presetClass="entr" presetSubtype="0" fill="hold" nodeType="afterEffect">
                                  <p:stCondLst>
                                    <p:cond delay="1000"/>
                                  </p:stCondLst>
                                  <p:childTnLst>
                                    <p:set>
                                      <p:cBhvr>
                                        <p:cTn id="57"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autoUpdateAnimBg="0" advAuto="0"/>
      <p:bldP spid="50225" grpId="0" animBg="1" autoUpdateAnimBg="0"/>
      <p:bldP spid="50227" grpId="0" animBg="1" autoUpdateAnimBg="0"/>
      <p:bldP spid="50226" grpId="0" animBg="1" autoUpdateAnimBg="0"/>
      <p:bldP spid="50224" grpId="0" animBg="1" autoUpdateAnimBg="0"/>
      <p:bldP spid="50201" grpId="0" animBg="1"/>
      <p:bldP spid="50239" grpId="0" animBg="1"/>
      <p:bldP spid="50240" grpId="0" animBg="1"/>
      <p:bldP spid="50242" grpId="0" animBg="1"/>
      <p:bldP spid="50243" grpId="0" animBg="1"/>
      <p:bldP spid="50244" grpId="0" animBg="1"/>
      <p:bldP spid="502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cs typeface="Arial" charset="0"/>
              </a:rPr>
              <a:t>Memory – Types of RAM</a:t>
            </a:r>
          </a:p>
        </p:txBody>
      </p:sp>
      <p:sp>
        <p:nvSpPr>
          <p:cNvPr id="3" name="Content Placeholder 2"/>
          <p:cNvSpPr>
            <a:spLocks noGrp="1"/>
          </p:cNvSpPr>
          <p:nvPr>
            <p:ph idx="1"/>
          </p:nvPr>
        </p:nvSpPr>
        <p:spPr/>
        <p:txBody>
          <a:bodyPr/>
          <a:lstStyle/>
          <a:p>
            <a:r>
              <a:rPr lang="en-US" dirty="0" smtClean="0"/>
              <a:t>Three basic types of RAM chips exist:</a:t>
            </a:r>
          </a:p>
        </p:txBody>
      </p:sp>
      <p:sp>
        <p:nvSpPr>
          <p:cNvPr id="31748" name="Footer Placeholder 3"/>
          <p:cNvSpPr>
            <a:spLocks noGrp="1"/>
          </p:cNvSpPr>
          <p:nvPr>
            <p:ph type="ftr" sz="quarter" idx="1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Discovering Computers Fundamentals, 2012  Edition Chapter 4</a:t>
            </a:r>
            <a:endParaRPr lang="en-US"/>
          </a:p>
        </p:txBody>
      </p:sp>
      <p:sp>
        <p:nvSpPr>
          <p:cNvPr id="31749" name="Slide Number Placeholder 4"/>
          <p:cNvSpPr>
            <a:spLocks noGrp="1"/>
          </p:cNvSpPr>
          <p:nvPr>
            <p:ph type="sldNum" sz="quarter" idx="1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345C23C-D06B-4D25-9AF3-0F51E8D45F9F}" type="slidenum">
              <a:rPr lang="en-US"/>
              <a:pPr fontAlgn="base">
                <a:spcBef>
                  <a:spcPct val="0"/>
                </a:spcBef>
                <a:spcAft>
                  <a:spcPct val="0"/>
                </a:spcAft>
              </a:pPr>
              <a:t>7</a:t>
            </a:fld>
            <a:endParaRPr lang="en-US"/>
          </a:p>
        </p:txBody>
      </p:sp>
      <p:sp>
        <p:nvSpPr>
          <p:cNvPr id="31750" name="Text Placeholder 5"/>
          <p:cNvSpPr>
            <a:spLocks noGrp="1"/>
          </p:cNvSpPr>
          <p:nvPr>
            <p:ph type="body" sz="quarter" idx="13"/>
          </p:nvPr>
        </p:nvSpPr>
        <p:spPr/>
        <p:txBody>
          <a:bodyPr/>
          <a:lstStyle/>
          <a:p>
            <a:r>
              <a:rPr lang="en-US" smtClean="0"/>
              <a:t>Page 166</a:t>
            </a:r>
          </a:p>
        </p:txBody>
      </p:sp>
      <p:graphicFrame>
        <p:nvGraphicFramePr>
          <p:cNvPr id="7" name="Diagram 6"/>
          <p:cNvGraphicFramePr/>
          <p:nvPr>
            <p:extLst>
              <p:ext uri="{D42A27DB-BD31-4B8C-83A1-F6EECF244321}">
                <p14:modId xmlns:p14="http://schemas.microsoft.com/office/powerpoint/2010/main" val="2298734444"/>
              </p:ext>
            </p:extLst>
          </p:nvPr>
        </p:nvGraphicFramePr>
        <p:xfrm>
          <a:off x="228600" y="2514600"/>
          <a:ext cx="8763000" cy="274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8"/>
          <p:cNvGrpSpPr>
            <a:grpSpLocks/>
          </p:cNvGrpSpPr>
          <p:nvPr/>
        </p:nvGrpSpPr>
        <p:grpSpPr bwMode="auto">
          <a:xfrm>
            <a:off x="228600" y="5562600"/>
            <a:ext cx="2438400" cy="854075"/>
            <a:chOff x="228600" y="5562600"/>
            <a:chExt cx="2438400" cy="854080"/>
          </a:xfrm>
        </p:grpSpPr>
        <p:pic>
          <p:nvPicPr>
            <p:cNvPr id="10" name="Picture 2" descr="C:\Users\steven\AppData\Local\Microsoft\Windows\Temporary Internet Files\Content.IE5\E6JW1XW7\MCj03252140000[1].wmf">
              <a:hlinkClick r:id="rId8"/>
            </p:cNvPr>
            <p:cNvPicPr>
              <a:picLocks noChangeAspect="1" noChangeArrowheads="1"/>
            </p:cNvPicPr>
            <p:nvPr/>
          </p:nvPicPr>
          <p:blipFill>
            <a:blip r:embed="rId9" cstate="print">
              <a:duotone>
                <a:prstClr val="black"/>
                <a:srgbClr val="A52439">
                  <a:tint val="45000"/>
                  <a:satMod val="400000"/>
                </a:srgbClr>
              </a:duotone>
            </a:blip>
            <a:srcRect/>
            <a:stretch>
              <a:fillRect/>
            </a:stretch>
          </p:blipFill>
          <p:spPr bwMode="auto">
            <a:xfrm>
              <a:off x="228600" y="5715000"/>
              <a:ext cx="685800" cy="572076"/>
            </a:xfrm>
            <a:prstGeom prst="rect">
              <a:avLst/>
            </a:prstGeom>
            <a:noFill/>
          </p:spPr>
        </p:pic>
        <p:sp>
          <p:nvSpPr>
            <p:cNvPr id="31754" name="Rectangle 10"/>
            <p:cNvSpPr>
              <a:spLocks noChangeArrowheads="1"/>
            </p:cNvSpPr>
            <p:nvPr/>
          </p:nvSpPr>
          <p:spPr bwMode="auto">
            <a:xfrm>
              <a:off x="914400" y="5562600"/>
              <a:ext cx="1752600" cy="854080"/>
            </a:xfrm>
            <a:prstGeom prst="rect">
              <a:avLst/>
            </a:prstGeom>
            <a:noFill/>
            <a:ln w="9525">
              <a:noFill/>
              <a:miter lim="800000"/>
              <a:headEnd/>
              <a:tailEnd/>
            </a:ln>
          </p:spPr>
          <p:txBody>
            <a:bodyPr>
              <a:spAutoFit/>
            </a:bodyPr>
            <a:lstStyle/>
            <a:p>
              <a:pPr>
                <a:lnSpc>
                  <a:spcPct val="90000"/>
                </a:lnSpc>
                <a:buClr>
                  <a:schemeClr val="accent1"/>
                </a:buClr>
                <a:buSzPct val="75000"/>
                <a:buFont typeface="Wingdings" pitchFamily="2" charset="2"/>
                <a:buNone/>
              </a:pPr>
              <a:r>
                <a:rPr kumimoji="1" lang="en-US" sz="1100" dirty="0">
                  <a:latin typeface="Arial Narrow" pitchFamily="34" charset="0"/>
                </a:rPr>
                <a:t>Click to view Web Link,</a:t>
              </a:r>
              <a:br>
                <a:rPr kumimoji="1" lang="en-US" sz="1100" dirty="0">
                  <a:latin typeface="Arial Narrow" pitchFamily="34" charset="0"/>
                </a:rPr>
              </a:br>
              <a:r>
                <a:rPr kumimoji="1" lang="en-US" sz="1100" dirty="0">
                  <a:latin typeface="Arial Narrow" pitchFamily="34" charset="0"/>
                </a:rPr>
                <a:t>click Chapter 4, Click Web </a:t>
              </a:r>
              <a:br>
                <a:rPr kumimoji="1" lang="en-US" sz="1100" dirty="0">
                  <a:latin typeface="Arial Narrow" pitchFamily="34" charset="0"/>
                </a:rPr>
              </a:br>
              <a:r>
                <a:rPr kumimoji="1" lang="en-US" sz="1100" dirty="0">
                  <a:latin typeface="Arial Narrow" pitchFamily="34" charset="0"/>
                </a:rPr>
                <a:t>Link from left navigation, </a:t>
              </a:r>
            </a:p>
            <a:p>
              <a:pPr>
                <a:lnSpc>
                  <a:spcPct val="90000"/>
                </a:lnSpc>
                <a:buClr>
                  <a:schemeClr val="accent1"/>
                </a:buClr>
                <a:buSzPct val="75000"/>
                <a:buFont typeface="Wingdings" pitchFamily="2" charset="2"/>
                <a:buNone/>
              </a:pPr>
              <a:r>
                <a:rPr kumimoji="1" lang="en-US" sz="1100" dirty="0">
                  <a:latin typeface="Arial Narrow" pitchFamily="34" charset="0"/>
                </a:rPr>
                <a:t>then click RAM</a:t>
              </a:r>
              <a:br>
                <a:rPr kumimoji="1" lang="en-US" sz="1100" dirty="0">
                  <a:latin typeface="Arial Narrow" pitchFamily="34" charset="0"/>
                </a:rPr>
              </a:br>
              <a:r>
                <a:rPr kumimoji="1" lang="en-US" sz="1100" dirty="0">
                  <a:latin typeface="Arial Narrow" pitchFamily="34" charset="0"/>
                </a:rPr>
                <a:t>below Chapter 4</a:t>
              </a:r>
              <a:endParaRPr lang="en-US" sz="1100" dirty="0">
                <a:latin typeface="Calibri"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2500"/>
                            </p:stCondLst>
                            <p:childTnLst>
                              <p:par>
                                <p:cTn id="9" presetID="9" presetClass="entr" presetSubtype="0" fill="hold" grpId="0" nodeType="afterEffect">
                                  <p:stCondLst>
                                    <p:cond delay="2000"/>
                                  </p:stCondLst>
                                  <p:childTnLst>
                                    <p:set>
                                      <p:cBhvr>
                                        <p:cTn id="10" dur="1" fill="hold">
                                          <p:stCondLst>
                                            <p:cond delay="0"/>
                                          </p:stCondLst>
                                        </p:cTn>
                                        <p:tgtEl>
                                          <p:spTgt spid="7">
                                            <p:graphicEl>
                                              <a:dgm id="{CC1C28AE-50F4-4EEA-87E8-F31C9D4EDE0F}"/>
                                            </p:graphicEl>
                                          </p:spTgt>
                                        </p:tgtEl>
                                        <p:attrNameLst>
                                          <p:attrName>style.visibility</p:attrName>
                                        </p:attrNameLst>
                                      </p:cBhvr>
                                      <p:to>
                                        <p:strVal val="visible"/>
                                      </p:to>
                                    </p:set>
                                    <p:animEffect transition="in" filter="dissolve">
                                      <p:cBhvr>
                                        <p:cTn id="11" dur="500"/>
                                        <p:tgtEl>
                                          <p:spTgt spid="7">
                                            <p:graphicEl>
                                              <a:dgm id="{CC1C28AE-50F4-4EEA-87E8-F31C9D4EDE0F}"/>
                                            </p:graphicEl>
                                          </p:spTgt>
                                        </p:tgtEl>
                                      </p:cBhvr>
                                    </p:animEffect>
                                  </p:childTnLst>
                                </p:cTn>
                              </p:par>
                            </p:childTnLst>
                          </p:cTn>
                        </p:par>
                        <p:par>
                          <p:cTn id="12" fill="hold">
                            <p:stCondLst>
                              <p:cond delay="5000"/>
                            </p:stCondLst>
                            <p:childTnLst>
                              <p:par>
                                <p:cTn id="13" presetID="9" presetClass="entr" presetSubtype="0" fill="hold" grpId="0" nodeType="afterEffect">
                                  <p:stCondLst>
                                    <p:cond delay="2000"/>
                                  </p:stCondLst>
                                  <p:childTnLst>
                                    <p:set>
                                      <p:cBhvr>
                                        <p:cTn id="14" dur="1" fill="hold">
                                          <p:stCondLst>
                                            <p:cond delay="0"/>
                                          </p:stCondLst>
                                        </p:cTn>
                                        <p:tgtEl>
                                          <p:spTgt spid="7">
                                            <p:graphicEl>
                                              <a:dgm id="{4E2D6458-DCF5-43A2-8737-5F8F117D3878}"/>
                                            </p:graphicEl>
                                          </p:spTgt>
                                        </p:tgtEl>
                                        <p:attrNameLst>
                                          <p:attrName>style.visibility</p:attrName>
                                        </p:attrNameLst>
                                      </p:cBhvr>
                                      <p:to>
                                        <p:strVal val="visible"/>
                                      </p:to>
                                    </p:set>
                                    <p:animEffect transition="in" filter="dissolve">
                                      <p:cBhvr>
                                        <p:cTn id="15" dur="500"/>
                                        <p:tgtEl>
                                          <p:spTgt spid="7">
                                            <p:graphicEl>
                                              <a:dgm id="{4E2D6458-DCF5-43A2-8737-5F8F117D3878}"/>
                                            </p:graphicEl>
                                          </p:spTgt>
                                        </p:tgtEl>
                                      </p:cBhvr>
                                    </p:animEffect>
                                  </p:childTnLst>
                                </p:cTn>
                              </p:par>
                            </p:childTnLst>
                          </p:cTn>
                        </p:par>
                        <p:par>
                          <p:cTn id="16" fill="hold">
                            <p:stCondLst>
                              <p:cond delay="7500"/>
                            </p:stCondLst>
                            <p:childTnLst>
                              <p:par>
                                <p:cTn id="17" presetID="9" presetClass="entr" presetSubtype="0" fill="hold" grpId="0" nodeType="afterEffect">
                                  <p:stCondLst>
                                    <p:cond delay="2000"/>
                                  </p:stCondLst>
                                  <p:childTnLst>
                                    <p:set>
                                      <p:cBhvr>
                                        <p:cTn id="18" dur="1" fill="hold">
                                          <p:stCondLst>
                                            <p:cond delay="0"/>
                                          </p:stCondLst>
                                        </p:cTn>
                                        <p:tgtEl>
                                          <p:spTgt spid="7">
                                            <p:graphicEl>
                                              <a:dgm id="{638FF82D-D51B-47B0-A7B5-C774E0D0E3A6}"/>
                                            </p:graphicEl>
                                          </p:spTgt>
                                        </p:tgtEl>
                                        <p:attrNameLst>
                                          <p:attrName>style.visibility</p:attrName>
                                        </p:attrNameLst>
                                      </p:cBhvr>
                                      <p:to>
                                        <p:strVal val="visible"/>
                                      </p:to>
                                    </p:set>
                                    <p:animEffect transition="in" filter="dissolve">
                                      <p:cBhvr>
                                        <p:cTn id="19" dur="500"/>
                                        <p:tgtEl>
                                          <p:spTgt spid="7">
                                            <p:graphicEl>
                                              <a:dgm id="{638FF82D-D51B-47B0-A7B5-C774E0D0E3A6}"/>
                                            </p:graphicEl>
                                          </p:spTgt>
                                        </p:tgtEl>
                                      </p:cBhvr>
                                    </p:animEffect>
                                  </p:childTnLst>
                                </p:cTn>
                              </p:par>
                            </p:childTnLst>
                          </p:cTn>
                        </p:par>
                        <p:par>
                          <p:cTn id="20" fill="hold">
                            <p:stCondLst>
                              <p:cond delay="10000"/>
                            </p:stCondLst>
                            <p:childTnLst>
                              <p:par>
                                <p:cTn id="21" presetID="1" presetClass="entr" presetSubtype="0" fill="hold" nodeType="afterEffect">
                                  <p:stCondLst>
                                    <p:cond delay="200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7"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7634" name="Picture 2" descr="fig04_1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68900" y="914735"/>
            <a:ext cx="3835400" cy="4800600"/>
          </a:xfrm>
          <a:prstGeom prst="rect">
            <a:avLst/>
          </a:prstGeom>
          <a:noFill/>
          <a:ln w="9525">
            <a:noFill/>
            <a:miter lim="800000"/>
            <a:headEnd/>
            <a:tailEnd/>
          </a:ln>
        </p:spPr>
      </p:pic>
      <p:sp>
        <p:nvSpPr>
          <p:cNvPr id="22531" name="Rectangle 3"/>
          <p:cNvSpPr>
            <a:spLocks noGrp="1" noChangeArrowheads="1"/>
          </p:cNvSpPr>
          <p:nvPr>
            <p:ph type="title"/>
          </p:nvPr>
        </p:nvSpPr>
        <p:spPr/>
        <p:txBody>
          <a:bodyPr/>
          <a:lstStyle/>
          <a:p>
            <a:r>
              <a:rPr lang="en-US" dirty="0" smtClean="0"/>
              <a:t>Memory – Module &amp;  slots</a:t>
            </a:r>
          </a:p>
        </p:txBody>
      </p:sp>
      <p:sp>
        <p:nvSpPr>
          <p:cNvPr id="197636" name="Rectangle 4"/>
          <p:cNvSpPr>
            <a:spLocks noGrp="1" noChangeArrowheads="1"/>
          </p:cNvSpPr>
          <p:nvPr>
            <p:ph idx="1"/>
          </p:nvPr>
        </p:nvSpPr>
        <p:spPr>
          <a:xfrm>
            <a:off x="304800" y="1619250"/>
            <a:ext cx="4800600" cy="3252788"/>
          </a:xfrm>
        </p:spPr>
        <p:txBody>
          <a:bodyPr/>
          <a:lstStyle/>
          <a:p>
            <a:r>
              <a:rPr lang="en-US" dirty="0" smtClean="0"/>
              <a:t>Where does RAM memory reside?</a:t>
            </a:r>
          </a:p>
        </p:txBody>
      </p:sp>
      <p:grpSp>
        <p:nvGrpSpPr>
          <p:cNvPr id="2" name="Group 6"/>
          <p:cNvGrpSpPr>
            <a:grpSpLocks/>
          </p:cNvGrpSpPr>
          <p:nvPr/>
        </p:nvGrpSpPr>
        <p:grpSpPr bwMode="auto">
          <a:xfrm>
            <a:off x="7847013" y="6402388"/>
            <a:ext cx="860425" cy="271462"/>
            <a:chOff x="4943" y="4033"/>
            <a:chExt cx="542" cy="171"/>
          </a:xfrm>
        </p:grpSpPr>
        <p:sp>
          <p:nvSpPr>
            <p:cNvPr id="22542" name="AutoShape 7">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22543" name="Text Box 8"/>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a:solidFill>
                    <a:schemeClr val="bg2"/>
                  </a:solidFill>
                  <a:latin typeface="Times New Roman" pitchFamily="18" charset="0"/>
                </a:rPr>
                <a:t>Next</a:t>
              </a:r>
              <a:endParaRPr lang="en-US" sz="1200" b="1">
                <a:solidFill>
                  <a:schemeClr val="bg1"/>
                </a:solidFill>
                <a:latin typeface="Arial" charset="0"/>
              </a:endParaRPr>
            </a:p>
          </p:txBody>
        </p:sp>
      </p:grpSp>
      <p:sp>
        <p:nvSpPr>
          <p:cNvPr id="197641" name="Rectangle 9"/>
          <p:cNvSpPr>
            <a:spLocks noChangeArrowheads="1"/>
          </p:cNvSpPr>
          <p:nvPr/>
        </p:nvSpPr>
        <p:spPr bwMode="auto">
          <a:xfrm>
            <a:off x="251520" y="2852936"/>
            <a:ext cx="4800600" cy="27432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sz="2600" b="1" dirty="0">
                <a:solidFill>
                  <a:srgbClr val="000000"/>
                </a:solidFill>
                <a:latin typeface="Times New Roman" pitchFamily="18" charset="0"/>
              </a:rPr>
              <a:t>Resides on small circuit board called</a:t>
            </a:r>
            <a:r>
              <a:rPr kumimoji="1" lang="en-US" sz="2600" dirty="0">
                <a:solidFill>
                  <a:srgbClr val="000000"/>
                </a:solidFill>
                <a:latin typeface="Times New Roman" pitchFamily="18" charset="0"/>
              </a:rPr>
              <a:t> </a:t>
            </a:r>
            <a:r>
              <a:rPr kumimoji="1" lang="en-US" sz="2600" b="1" dirty="0">
                <a:solidFill>
                  <a:srgbClr val="D94439"/>
                </a:solidFill>
                <a:latin typeface="Times New Roman" pitchFamily="18" charset="0"/>
              </a:rPr>
              <a:t>memory module</a:t>
            </a:r>
          </a:p>
          <a:p>
            <a:pPr marL="609600" lvl="1" indent="-495300">
              <a:spcBef>
                <a:spcPct val="5000"/>
              </a:spcBef>
              <a:buClr>
                <a:srgbClr val="D94439"/>
              </a:buClr>
              <a:buSzPct val="75000"/>
              <a:buFont typeface="Wingdings" pitchFamily="2" charset="2"/>
              <a:buChar char="Ø"/>
            </a:pPr>
            <a:r>
              <a:rPr kumimoji="1" lang="en-US" sz="2600" b="1" dirty="0">
                <a:solidFill>
                  <a:srgbClr val="D94439"/>
                </a:solidFill>
                <a:latin typeface="Times New Roman" pitchFamily="18" charset="0"/>
              </a:rPr>
              <a:t>Memory slots</a:t>
            </a:r>
            <a:r>
              <a:rPr kumimoji="1" lang="en-US" sz="2600" dirty="0">
                <a:solidFill>
                  <a:srgbClr val="000000"/>
                </a:solidFill>
                <a:latin typeface="Times New Roman" pitchFamily="18" charset="0"/>
              </a:rPr>
              <a:t> </a:t>
            </a:r>
            <a:r>
              <a:rPr kumimoji="1" lang="en-US" sz="2600" b="1" dirty="0">
                <a:solidFill>
                  <a:srgbClr val="000000"/>
                </a:solidFill>
                <a:latin typeface="Times New Roman" pitchFamily="18" charset="0"/>
              </a:rPr>
              <a:t>on motherboard hold memory modules</a:t>
            </a:r>
            <a:endParaRPr kumimoji="1" lang="en-US" sz="2600" b="1" dirty="0">
              <a:solidFill>
                <a:srgbClr val="000000"/>
              </a:solidFill>
              <a:latin typeface="Arial Unicode MS" pitchFamily="34" charset="-128"/>
            </a:endParaRPr>
          </a:p>
        </p:txBody>
      </p:sp>
      <p:sp>
        <p:nvSpPr>
          <p:cNvPr id="197642" name="Rectangle 10"/>
          <p:cNvSpPr>
            <a:spLocks noChangeArrowheads="1"/>
          </p:cNvSpPr>
          <p:nvPr/>
        </p:nvSpPr>
        <p:spPr bwMode="auto">
          <a:xfrm>
            <a:off x="4953000" y="3886200"/>
            <a:ext cx="1044575" cy="274638"/>
          </a:xfrm>
          <a:prstGeom prst="rect">
            <a:avLst/>
          </a:prstGeom>
          <a:noFill/>
          <a:ln w="9525">
            <a:noFill/>
            <a:miter lim="800000"/>
            <a:headEnd/>
            <a:tailEnd/>
          </a:ln>
        </p:spPr>
        <p:txBody>
          <a:bodyPr wrap="none">
            <a:spAutoFit/>
          </a:bodyPr>
          <a:lstStyle/>
          <a:p>
            <a:r>
              <a:rPr kumimoji="1" lang="en-US" sz="1200" b="1">
                <a:solidFill>
                  <a:srgbClr val="000000"/>
                </a:solidFill>
                <a:latin typeface="Times New Roman" pitchFamily="18" charset="0"/>
              </a:rPr>
              <a:t>memory chip</a:t>
            </a:r>
          </a:p>
        </p:txBody>
      </p:sp>
      <p:sp>
        <p:nvSpPr>
          <p:cNvPr id="197643" name="Rectangle 11"/>
          <p:cNvSpPr>
            <a:spLocks noChangeArrowheads="1"/>
          </p:cNvSpPr>
          <p:nvPr/>
        </p:nvSpPr>
        <p:spPr bwMode="auto">
          <a:xfrm>
            <a:off x="6934200" y="3505200"/>
            <a:ext cx="952500" cy="274638"/>
          </a:xfrm>
          <a:prstGeom prst="rect">
            <a:avLst/>
          </a:prstGeom>
          <a:noFill/>
          <a:ln w="9525">
            <a:noFill/>
            <a:miter lim="800000"/>
            <a:headEnd/>
            <a:tailEnd/>
          </a:ln>
        </p:spPr>
        <p:txBody>
          <a:bodyPr wrap="none">
            <a:spAutoFit/>
          </a:bodyPr>
          <a:lstStyle/>
          <a:p>
            <a:r>
              <a:rPr kumimoji="1" lang="en-US" sz="1200" b="1">
                <a:solidFill>
                  <a:srgbClr val="000000"/>
                </a:solidFill>
                <a:latin typeface="Times New Roman" pitchFamily="18" charset="0"/>
              </a:rPr>
              <a:t>memory slot</a:t>
            </a:r>
          </a:p>
        </p:txBody>
      </p:sp>
      <p:sp>
        <p:nvSpPr>
          <p:cNvPr id="197644" name="Rectangle 12"/>
          <p:cNvSpPr>
            <a:spLocks noChangeArrowheads="1"/>
          </p:cNvSpPr>
          <p:nvPr/>
        </p:nvSpPr>
        <p:spPr bwMode="auto">
          <a:xfrm>
            <a:off x="6781800" y="838200"/>
            <a:ext cx="1879600" cy="274638"/>
          </a:xfrm>
          <a:prstGeom prst="rect">
            <a:avLst/>
          </a:prstGeom>
          <a:noFill/>
          <a:ln w="9525">
            <a:noFill/>
            <a:miter lim="800000"/>
            <a:headEnd/>
            <a:tailEnd/>
          </a:ln>
        </p:spPr>
        <p:txBody>
          <a:bodyPr wrap="none">
            <a:spAutoFit/>
          </a:bodyPr>
          <a:lstStyle/>
          <a:p>
            <a:r>
              <a:rPr kumimoji="1" lang="en-US" sz="1200" b="1">
                <a:solidFill>
                  <a:srgbClr val="000000"/>
                </a:solidFill>
                <a:latin typeface="Times New Roman" pitchFamily="18" charset="0"/>
              </a:rPr>
              <a:t>dual inline memory module</a:t>
            </a:r>
          </a:p>
        </p:txBody>
      </p:sp>
      <p:sp>
        <p:nvSpPr>
          <p:cNvPr id="197645" name="Line 13"/>
          <p:cNvSpPr>
            <a:spLocks noChangeShapeType="1"/>
          </p:cNvSpPr>
          <p:nvPr/>
        </p:nvSpPr>
        <p:spPr bwMode="auto">
          <a:xfrm flipH="1">
            <a:off x="6858000" y="1066800"/>
            <a:ext cx="457200" cy="1524000"/>
          </a:xfrm>
          <a:prstGeom prst="line">
            <a:avLst/>
          </a:prstGeom>
          <a:noFill/>
          <a:ln w="28575">
            <a:solidFill>
              <a:schemeClr val="tx1"/>
            </a:solidFill>
            <a:miter lim="800000"/>
            <a:headEnd/>
            <a:tailEnd type="triangle" w="med" len="med"/>
          </a:ln>
        </p:spPr>
        <p:txBody>
          <a:bodyPr wrap="none"/>
          <a:lstStyle/>
          <a:p>
            <a:endParaRPr lang="en-US"/>
          </a:p>
        </p:txBody>
      </p:sp>
      <p:sp>
        <p:nvSpPr>
          <p:cNvPr id="197646" name="Line 14"/>
          <p:cNvSpPr>
            <a:spLocks noChangeShapeType="1"/>
          </p:cNvSpPr>
          <p:nvPr/>
        </p:nvSpPr>
        <p:spPr bwMode="auto">
          <a:xfrm flipV="1">
            <a:off x="5715000" y="2743200"/>
            <a:ext cx="914400" cy="1143000"/>
          </a:xfrm>
          <a:prstGeom prst="line">
            <a:avLst/>
          </a:prstGeom>
          <a:noFill/>
          <a:ln w="28575">
            <a:solidFill>
              <a:schemeClr val="tx1"/>
            </a:solidFill>
            <a:miter lim="800000"/>
            <a:headEnd/>
            <a:tailEnd type="triangle" w="med" len="med"/>
          </a:ln>
        </p:spPr>
        <p:txBody>
          <a:bodyPr wrap="none"/>
          <a:lstStyle/>
          <a:p>
            <a:endParaRPr lang="en-US"/>
          </a:p>
        </p:txBody>
      </p:sp>
      <p:sp>
        <p:nvSpPr>
          <p:cNvPr id="197647" name="Line 15"/>
          <p:cNvSpPr>
            <a:spLocks noChangeShapeType="1"/>
          </p:cNvSpPr>
          <p:nvPr/>
        </p:nvSpPr>
        <p:spPr bwMode="auto">
          <a:xfrm flipH="1" flipV="1">
            <a:off x="7162800" y="2895600"/>
            <a:ext cx="152400" cy="609600"/>
          </a:xfrm>
          <a:prstGeom prst="line">
            <a:avLst/>
          </a:prstGeom>
          <a:noFill/>
          <a:ln w="28575">
            <a:solidFill>
              <a:schemeClr val="tx1"/>
            </a:solidFill>
            <a:miter lim="800000"/>
            <a:headEnd/>
            <a:tailEnd type="triangle" w="med" len="med"/>
          </a:ln>
        </p:spPr>
        <p:txBody>
          <a:bodyPr wrap="none"/>
          <a:lstStyle/>
          <a:p>
            <a:endParaRPr lang="en-US"/>
          </a:p>
        </p:txBody>
      </p:sp>
      <p:sp>
        <p:nvSpPr>
          <p:cNvPr id="15" name="Rectangle 14"/>
          <p:cNvSpPr/>
          <p:nvPr/>
        </p:nvSpPr>
        <p:spPr>
          <a:xfrm>
            <a:off x="1403648" y="5517232"/>
            <a:ext cx="5844164" cy="461665"/>
          </a:xfrm>
          <a:prstGeom prst="rect">
            <a:avLst/>
          </a:prstGeom>
        </p:spPr>
        <p:txBody>
          <a:bodyPr wrap="none">
            <a:spAutoFit/>
          </a:bodyPr>
          <a:lstStyle/>
          <a:p>
            <a:r>
              <a:rPr lang="en-US" sz="2400" b="1" dirty="0" smtClean="0">
                <a:solidFill>
                  <a:srgbClr val="C00000"/>
                </a:solidFill>
              </a:rPr>
              <a:t>How much RAM does a computer require?</a:t>
            </a:r>
          </a:p>
        </p:txBody>
      </p:sp>
      <p:pic>
        <p:nvPicPr>
          <p:cNvPr id="56322" name="Picture 2" descr="https://encrypted-tbn1.gstatic.com/images?q=tbn:ANd9GcSoBuaVct2QYmbUDOkV8lrOghwcbHcMXo9Jj3MDKPnfnUjKxSqb"/>
          <p:cNvPicPr>
            <a:picLocks noChangeAspect="1" noChangeArrowheads="1"/>
          </p:cNvPicPr>
          <p:nvPr/>
        </p:nvPicPr>
        <p:blipFill>
          <a:blip r:embed="rId4" cstate="print"/>
          <a:srcRect/>
          <a:stretch>
            <a:fillRect/>
          </a:stretch>
        </p:blipFill>
        <p:spPr bwMode="auto">
          <a:xfrm>
            <a:off x="395537" y="5378707"/>
            <a:ext cx="792088" cy="1075270"/>
          </a:xfrm>
          <a:prstGeom prst="rect">
            <a:avLst/>
          </a:prstGeom>
          <a:noFill/>
        </p:spPr>
      </p:pic>
      <p:sp>
        <p:nvSpPr>
          <p:cNvPr id="17" name="Slide Number Placeholder 16"/>
          <p:cNvSpPr>
            <a:spLocks noGrp="1"/>
          </p:cNvSpPr>
          <p:nvPr>
            <p:ph type="sldNum" sz="quarter" idx="12"/>
          </p:nvPr>
        </p:nvSpPr>
        <p:spPr/>
        <p:txBody>
          <a:bodyPr/>
          <a:lstStyle/>
          <a:p>
            <a:fld id="{AAAEE392-C991-4140-957F-11E8D55DC57E}" type="slidenum">
              <a:rPr lang="en-US" smtClean="0"/>
              <a:pPr/>
              <a:t>8</a:t>
            </a:fld>
            <a:endParaRPr lang="en-US"/>
          </a:p>
        </p:txBody>
      </p:sp>
      <p:sp>
        <p:nvSpPr>
          <p:cNvPr id="18" name="Footer Placeholder 17"/>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7636">
                                            <p:txEl>
                                              <p:pRg st="0" end="0"/>
                                            </p:txEl>
                                          </p:spTgt>
                                        </p:tgtEl>
                                        <p:attrNameLst>
                                          <p:attrName>style.visibility</p:attrName>
                                        </p:attrNameLst>
                                      </p:cBhvr>
                                      <p:to>
                                        <p:strVal val="visible"/>
                                      </p:to>
                                    </p:set>
                                    <p:animEffect transition="in" filter="wipe(left)">
                                      <p:cBhvr>
                                        <p:cTn id="7" dur="500"/>
                                        <p:tgtEl>
                                          <p:spTgt spid="19763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197641">
                                            <p:txEl>
                                              <p:pRg st="0" end="0"/>
                                            </p:txEl>
                                          </p:spTgt>
                                        </p:tgtEl>
                                        <p:attrNameLst>
                                          <p:attrName>style.visibility</p:attrName>
                                        </p:attrNameLst>
                                      </p:cBhvr>
                                      <p:to>
                                        <p:strVal val="visible"/>
                                      </p:to>
                                    </p:set>
                                    <p:animEffect transition="in" filter="wipe(left)">
                                      <p:cBhvr>
                                        <p:cTn id="11" dur="500"/>
                                        <p:tgtEl>
                                          <p:spTgt spid="197641">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4000"/>
                                  </p:stCondLst>
                                  <p:childTnLst>
                                    <p:set>
                                      <p:cBhvr>
                                        <p:cTn id="14" dur="1" fill="hold">
                                          <p:stCondLst>
                                            <p:cond delay="0"/>
                                          </p:stCondLst>
                                        </p:cTn>
                                        <p:tgtEl>
                                          <p:spTgt spid="197641">
                                            <p:txEl>
                                              <p:pRg st="1" end="1"/>
                                            </p:txEl>
                                          </p:spTgt>
                                        </p:tgtEl>
                                        <p:attrNameLst>
                                          <p:attrName>style.visibility</p:attrName>
                                        </p:attrNameLst>
                                      </p:cBhvr>
                                      <p:to>
                                        <p:strVal val="visible"/>
                                      </p:to>
                                    </p:set>
                                    <p:animEffect transition="in" filter="wipe(left)">
                                      <p:cBhvr>
                                        <p:cTn id="15" dur="500"/>
                                        <p:tgtEl>
                                          <p:spTgt spid="197641">
                                            <p:txEl>
                                              <p:pRg st="1" end="1"/>
                                            </p:txEl>
                                          </p:spTgt>
                                        </p:tgtEl>
                                      </p:cBhvr>
                                    </p:animEffect>
                                  </p:childTnLst>
                                </p:cTn>
                              </p:par>
                            </p:childTnLst>
                          </p:cTn>
                        </p:par>
                        <p:par>
                          <p:cTn id="16" fill="hold">
                            <p:stCondLst>
                              <p:cond delay="9500"/>
                            </p:stCondLst>
                            <p:childTnLst>
                              <p:par>
                                <p:cTn id="17" presetID="9" presetClass="entr" presetSubtype="0" fill="hold" nodeType="afterEffect">
                                  <p:stCondLst>
                                    <p:cond delay="2000"/>
                                  </p:stCondLst>
                                  <p:childTnLst>
                                    <p:set>
                                      <p:cBhvr>
                                        <p:cTn id="18" dur="1" fill="hold">
                                          <p:stCondLst>
                                            <p:cond delay="0"/>
                                          </p:stCondLst>
                                        </p:cTn>
                                        <p:tgtEl>
                                          <p:spTgt spid="197634"/>
                                        </p:tgtEl>
                                        <p:attrNameLst>
                                          <p:attrName>style.visibility</p:attrName>
                                        </p:attrNameLst>
                                      </p:cBhvr>
                                      <p:to>
                                        <p:strVal val="visible"/>
                                      </p:to>
                                    </p:set>
                                    <p:animEffect transition="in" filter="dissolve">
                                      <p:cBhvr>
                                        <p:cTn id="19" dur="500"/>
                                        <p:tgtEl>
                                          <p:spTgt spid="197634"/>
                                        </p:tgtEl>
                                      </p:cBhvr>
                                    </p:animEffect>
                                  </p:childTnLst>
                                </p:cTn>
                              </p:par>
                            </p:childTnLst>
                          </p:cTn>
                        </p:par>
                        <p:par>
                          <p:cTn id="20" fill="hold">
                            <p:stCondLst>
                              <p:cond delay="12000"/>
                            </p:stCondLst>
                            <p:childTnLst>
                              <p:par>
                                <p:cTn id="21" presetID="1" presetClass="entr" presetSubtype="0" fill="hold" grpId="0" nodeType="afterEffect">
                                  <p:stCondLst>
                                    <p:cond delay="2000"/>
                                  </p:stCondLst>
                                  <p:childTnLst>
                                    <p:set>
                                      <p:cBhvr>
                                        <p:cTn id="22" dur="1" fill="hold">
                                          <p:stCondLst>
                                            <p:cond delay="499"/>
                                          </p:stCondLst>
                                        </p:cTn>
                                        <p:tgtEl>
                                          <p:spTgt spid="197642"/>
                                        </p:tgtEl>
                                        <p:attrNameLst>
                                          <p:attrName>style.visibility</p:attrName>
                                        </p:attrNameLst>
                                      </p:cBhvr>
                                      <p:to>
                                        <p:strVal val="visible"/>
                                      </p:to>
                                    </p:set>
                                  </p:childTnLst>
                                </p:cTn>
                              </p:par>
                            </p:childTnLst>
                          </p:cTn>
                        </p:par>
                        <p:par>
                          <p:cTn id="23" fill="hold">
                            <p:stCondLst>
                              <p:cond delay="14500"/>
                            </p:stCondLst>
                            <p:childTnLst>
                              <p:par>
                                <p:cTn id="24" presetID="22" presetClass="entr" presetSubtype="4" fill="hold" grpId="0" nodeType="afterEffect">
                                  <p:stCondLst>
                                    <p:cond delay="1000"/>
                                  </p:stCondLst>
                                  <p:childTnLst>
                                    <p:set>
                                      <p:cBhvr>
                                        <p:cTn id="25" dur="1" fill="hold">
                                          <p:stCondLst>
                                            <p:cond delay="0"/>
                                          </p:stCondLst>
                                        </p:cTn>
                                        <p:tgtEl>
                                          <p:spTgt spid="197646"/>
                                        </p:tgtEl>
                                        <p:attrNameLst>
                                          <p:attrName>style.visibility</p:attrName>
                                        </p:attrNameLst>
                                      </p:cBhvr>
                                      <p:to>
                                        <p:strVal val="visible"/>
                                      </p:to>
                                    </p:set>
                                    <p:animEffect transition="in" filter="wipe(down)">
                                      <p:cBhvr>
                                        <p:cTn id="26" dur="500"/>
                                        <p:tgtEl>
                                          <p:spTgt spid="197646"/>
                                        </p:tgtEl>
                                      </p:cBhvr>
                                    </p:animEffect>
                                  </p:childTnLst>
                                </p:cTn>
                              </p:par>
                            </p:childTnLst>
                          </p:cTn>
                        </p:par>
                        <p:par>
                          <p:cTn id="27" fill="hold">
                            <p:stCondLst>
                              <p:cond delay="16000"/>
                            </p:stCondLst>
                            <p:childTnLst>
                              <p:par>
                                <p:cTn id="28" presetID="1" presetClass="entr" presetSubtype="0" fill="hold" grpId="0" nodeType="afterEffect">
                                  <p:stCondLst>
                                    <p:cond delay="2000"/>
                                  </p:stCondLst>
                                  <p:childTnLst>
                                    <p:set>
                                      <p:cBhvr>
                                        <p:cTn id="29" dur="1" fill="hold">
                                          <p:stCondLst>
                                            <p:cond delay="499"/>
                                          </p:stCondLst>
                                        </p:cTn>
                                        <p:tgtEl>
                                          <p:spTgt spid="197643"/>
                                        </p:tgtEl>
                                        <p:attrNameLst>
                                          <p:attrName>style.visibility</p:attrName>
                                        </p:attrNameLst>
                                      </p:cBhvr>
                                      <p:to>
                                        <p:strVal val="visible"/>
                                      </p:to>
                                    </p:set>
                                  </p:childTnLst>
                                </p:cTn>
                              </p:par>
                            </p:childTnLst>
                          </p:cTn>
                        </p:par>
                        <p:par>
                          <p:cTn id="30" fill="hold">
                            <p:stCondLst>
                              <p:cond delay="18500"/>
                            </p:stCondLst>
                            <p:childTnLst>
                              <p:par>
                                <p:cTn id="31" presetID="22" presetClass="entr" presetSubtype="4" fill="hold" grpId="0" nodeType="afterEffect">
                                  <p:stCondLst>
                                    <p:cond delay="1000"/>
                                  </p:stCondLst>
                                  <p:childTnLst>
                                    <p:set>
                                      <p:cBhvr>
                                        <p:cTn id="32" dur="1" fill="hold">
                                          <p:stCondLst>
                                            <p:cond delay="0"/>
                                          </p:stCondLst>
                                        </p:cTn>
                                        <p:tgtEl>
                                          <p:spTgt spid="197647"/>
                                        </p:tgtEl>
                                        <p:attrNameLst>
                                          <p:attrName>style.visibility</p:attrName>
                                        </p:attrNameLst>
                                      </p:cBhvr>
                                      <p:to>
                                        <p:strVal val="visible"/>
                                      </p:to>
                                    </p:set>
                                    <p:animEffect transition="in" filter="wipe(down)">
                                      <p:cBhvr>
                                        <p:cTn id="33" dur="500"/>
                                        <p:tgtEl>
                                          <p:spTgt spid="197647"/>
                                        </p:tgtEl>
                                      </p:cBhvr>
                                    </p:animEffect>
                                  </p:childTnLst>
                                </p:cTn>
                              </p:par>
                            </p:childTnLst>
                          </p:cTn>
                        </p:par>
                        <p:par>
                          <p:cTn id="34" fill="hold">
                            <p:stCondLst>
                              <p:cond delay="20000"/>
                            </p:stCondLst>
                            <p:childTnLst>
                              <p:par>
                                <p:cTn id="35" presetID="1" presetClass="entr" presetSubtype="0" fill="hold" grpId="0" nodeType="afterEffect">
                                  <p:stCondLst>
                                    <p:cond delay="2000"/>
                                  </p:stCondLst>
                                  <p:childTnLst>
                                    <p:set>
                                      <p:cBhvr>
                                        <p:cTn id="36" dur="1" fill="hold">
                                          <p:stCondLst>
                                            <p:cond delay="499"/>
                                          </p:stCondLst>
                                        </p:cTn>
                                        <p:tgtEl>
                                          <p:spTgt spid="197644"/>
                                        </p:tgtEl>
                                        <p:attrNameLst>
                                          <p:attrName>style.visibility</p:attrName>
                                        </p:attrNameLst>
                                      </p:cBhvr>
                                      <p:to>
                                        <p:strVal val="visible"/>
                                      </p:to>
                                    </p:set>
                                  </p:childTnLst>
                                </p:cTn>
                              </p:par>
                            </p:childTnLst>
                          </p:cTn>
                        </p:par>
                        <p:par>
                          <p:cTn id="37" fill="hold">
                            <p:stCondLst>
                              <p:cond delay="22500"/>
                            </p:stCondLst>
                            <p:childTnLst>
                              <p:par>
                                <p:cTn id="38" presetID="22" presetClass="entr" presetSubtype="1" fill="hold" grpId="0" nodeType="afterEffect">
                                  <p:stCondLst>
                                    <p:cond delay="1000"/>
                                  </p:stCondLst>
                                  <p:childTnLst>
                                    <p:set>
                                      <p:cBhvr>
                                        <p:cTn id="39" dur="1" fill="hold">
                                          <p:stCondLst>
                                            <p:cond delay="0"/>
                                          </p:stCondLst>
                                        </p:cTn>
                                        <p:tgtEl>
                                          <p:spTgt spid="197645"/>
                                        </p:tgtEl>
                                        <p:attrNameLst>
                                          <p:attrName>style.visibility</p:attrName>
                                        </p:attrNameLst>
                                      </p:cBhvr>
                                      <p:to>
                                        <p:strVal val="visible"/>
                                      </p:to>
                                    </p:set>
                                    <p:animEffect transition="in" filter="wipe(up)">
                                      <p:cBhvr>
                                        <p:cTn id="40" dur="500"/>
                                        <p:tgtEl>
                                          <p:spTgt spid="197645"/>
                                        </p:tgtEl>
                                      </p:cBhvr>
                                    </p:animEffect>
                                  </p:childTnLst>
                                </p:cTn>
                              </p:par>
                            </p:childTnLst>
                          </p:cTn>
                        </p:par>
                        <p:par>
                          <p:cTn id="41" fill="hold">
                            <p:stCondLst>
                              <p:cond delay="24000"/>
                            </p:stCondLst>
                            <p:childTnLst>
                              <p:par>
                                <p:cTn id="42" presetID="1" presetClass="entr" presetSubtype="0" fill="hold" nodeType="afterEffect">
                                  <p:stCondLst>
                                    <p:cond delay="0"/>
                                  </p:stCondLst>
                                  <p:childTnLst>
                                    <p:set>
                                      <p:cBhvr>
                                        <p:cTn id="43"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6" grpId="0" build="p" bldLvl="4" autoUpdateAnimBg="0" advAuto="0"/>
      <p:bldP spid="197641" grpId="0" build="p" bldLvl="4" autoUpdateAnimBg="0" advAuto="4000"/>
      <p:bldP spid="197642" grpId="0" autoUpdateAnimBg="0"/>
      <p:bldP spid="197643" grpId="0" autoUpdateAnimBg="0"/>
      <p:bldP spid="197644" grpId="0" autoUpdateAnimBg="0"/>
      <p:bldP spid="197645" grpId="0" animBg="1"/>
      <p:bldP spid="197646" grpId="0" animBg="1"/>
      <p:bldP spid="19764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88925" y="19050"/>
            <a:ext cx="8585200" cy="806450"/>
          </a:xfrm>
        </p:spPr>
        <p:txBody>
          <a:bodyPr/>
          <a:lstStyle/>
          <a:p>
            <a:r>
              <a:rPr lang="en-US" dirty="0" smtClean="0"/>
              <a:t>Memory –cash memory</a:t>
            </a:r>
          </a:p>
        </p:txBody>
      </p:sp>
      <p:sp>
        <p:nvSpPr>
          <p:cNvPr id="62467" name="Rectangle 3"/>
          <p:cNvSpPr>
            <a:spLocks noGrp="1" noChangeArrowheads="1"/>
          </p:cNvSpPr>
          <p:nvPr>
            <p:ph idx="1"/>
          </p:nvPr>
        </p:nvSpPr>
        <p:spPr>
          <a:xfrm>
            <a:off x="304800" y="1738313"/>
            <a:ext cx="8839200" cy="585787"/>
          </a:xfrm>
        </p:spPr>
        <p:txBody>
          <a:bodyPr/>
          <a:lstStyle/>
          <a:p>
            <a:r>
              <a:rPr lang="en-US" smtClean="0"/>
              <a:t>What is</a:t>
            </a:r>
            <a:r>
              <a:rPr lang="en-US" b="0" smtClean="0"/>
              <a:t> </a:t>
            </a:r>
            <a:r>
              <a:rPr lang="en-US" smtClean="0">
                <a:solidFill>
                  <a:srgbClr val="D94439"/>
                </a:solidFill>
              </a:rPr>
              <a:t>cache</a:t>
            </a:r>
            <a:r>
              <a:rPr lang="en-US" smtClean="0"/>
              <a:t>?</a:t>
            </a:r>
          </a:p>
        </p:txBody>
      </p:sp>
      <p:sp>
        <p:nvSpPr>
          <p:cNvPr id="24580" name="Text Box 4"/>
          <p:cNvSpPr txBox="1">
            <a:spLocks noChangeArrowheads="1"/>
          </p:cNvSpPr>
          <p:nvPr/>
        </p:nvSpPr>
        <p:spPr bwMode="auto">
          <a:xfrm>
            <a:off x="177800" y="6858000"/>
            <a:ext cx="1549400" cy="274638"/>
          </a:xfrm>
          <a:prstGeom prst="rect">
            <a:avLst/>
          </a:prstGeom>
          <a:noFill/>
          <a:ln w="12700">
            <a:noFill/>
            <a:miter lim="800000"/>
            <a:headEnd type="none" w="sm" len="sm"/>
            <a:tailEnd type="none" w="sm" len="sm"/>
          </a:ln>
        </p:spPr>
        <p:txBody>
          <a:bodyPr>
            <a:spAutoFit/>
          </a:bodyPr>
          <a:lstStyle/>
          <a:p>
            <a:pPr>
              <a:spcBef>
                <a:spcPct val="50000"/>
              </a:spcBef>
            </a:pPr>
            <a:r>
              <a:rPr lang="en-US" sz="1200">
                <a:solidFill>
                  <a:srgbClr val="000099"/>
                </a:solidFill>
                <a:latin typeface="Arial Narrow" pitchFamily="34" charset="0"/>
              </a:rPr>
              <a:t>p. 144 - 145</a:t>
            </a:r>
          </a:p>
        </p:txBody>
      </p:sp>
      <p:grpSp>
        <p:nvGrpSpPr>
          <p:cNvPr id="2" name="Group 21"/>
          <p:cNvGrpSpPr>
            <a:grpSpLocks/>
          </p:cNvGrpSpPr>
          <p:nvPr/>
        </p:nvGrpSpPr>
        <p:grpSpPr bwMode="auto">
          <a:xfrm>
            <a:off x="7812360" y="6309320"/>
            <a:ext cx="860425" cy="271462"/>
            <a:chOff x="4943" y="4033"/>
            <a:chExt cx="542" cy="171"/>
          </a:xfrm>
        </p:grpSpPr>
        <p:sp>
          <p:nvSpPr>
            <p:cNvPr id="24584" name="AutoShape 22">
              <a:hlinkClick r:id="" action="ppaction://hlinkshowjump?jump=nextslide" highlightClick="1"/>
            </p:cNvPr>
            <p:cNvSpPr>
              <a:spLocks noChangeArrowheads="1"/>
            </p:cNvSpPr>
            <p:nvPr/>
          </p:nvSpPr>
          <p:spPr bwMode="auto">
            <a:xfrm>
              <a:off x="4960" y="4033"/>
              <a:ext cx="525" cy="171"/>
            </a:xfrm>
            <a:prstGeom prst="actionButtonForwardNext">
              <a:avLst/>
            </a:prstGeom>
            <a:solidFill>
              <a:srgbClr val="FFBA02"/>
            </a:solidFill>
            <a:ln w="0">
              <a:noFill/>
              <a:miter lim="800000"/>
              <a:headEnd/>
              <a:tailEnd/>
            </a:ln>
          </p:spPr>
          <p:txBody>
            <a:bodyPr wrap="none" anchor="ctr"/>
            <a:lstStyle/>
            <a:p>
              <a:endParaRPr lang="en-US"/>
            </a:p>
          </p:txBody>
        </p:sp>
        <p:sp>
          <p:nvSpPr>
            <p:cNvPr id="24585" name="Text Box 23"/>
            <p:cNvSpPr txBox="1">
              <a:spLocks noChangeArrowheads="1"/>
            </p:cNvSpPr>
            <p:nvPr/>
          </p:nvSpPr>
          <p:spPr bwMode="auto">
            <a:xfrm>
              <a:off x="4943" y="4036"/>
              <a:ext cx="294" cy="154"/>
            </a:xfrm>
            <a:prstGeom prst="rect">
              <a:avLst/>
            </a:prstGeom>
            <a:noFill/>
            <a:ln w="9525">
              <a:noFill/>
              <a:miter lim="800000"/>
              <a:headEnd/>
              <a:tailEnd/>
            </a:ln>
          </p:spPr>
          <p:txBody>
            <a:bodyPr>
              <a:spAutoFit/>
            </a:bodyPr>
            <a:lstStyle/>
            <a:p>
              <a:pPr>
                <a:spcBef>
                  <a:spcPct val="50000"/>
                </a:spcBef>
                <a:buSzPct val="140000"/>
                <a:buFont typeface="Wingdings" pitchFamily="2" charset="2"/>
                <a:buNone/>
              </a:pPr>
              <a:r>
                <a:rPr lang="en-US" sz="1000" b="1" dirty="0">
                  <a:solidFill>
                    <a:schemeClr val="bg2"/>
                  </a:solidFill>
                  <a:latin typeface="Times New Roman" pitchFamily="18" charset="0"/>
                </a:rPr>
                <a:t>Next</a:t>
              </a:r>
              <a:endParaRPr lang="en-US" sz="1200" b="1" dirty="0">
                <a:solidFill>
                  <a:schemeClr val="bg1"/>
                </a:solidFill>
                <a:latin typeface="Arial" charset="0"/>
              </a:endParaRPr>
            </a:p>
          </p:txBody>
        </p:sp>
      </p:grpSp>
      <p:sp>
        <p:nvSpPr>
          <p:cNvPr id="62489" name="Rectangle 25"/>
          <p:cNvSpPr>
            <a:spLocks noChangeArrowheads="1"/>
          </p:cNvSpPr>
          <p:nvPr/>
        </p:nvSpPr>
        <p:spPr bwMode="auto">
          <a:xfrm>
            <a:off x="544513" y="3763963"/>
            <a:ext cx="5334000" cy="3462337"/>
          </a:xfrm>
          <a:prstGeom prst="rect">
            <a:avLst/>
          </a:prstGeom>
          <a:noFill/>
          <a:ln w="9525">
            <a:noFill/>
            <a:miter lim="800000"/>
            <a:headEnd/>
            <a:tailEnd/>
          </a:ln>
        </p:spPr>
        <p:txBody>
          <a:bodyPr/>
          <a:lstStyle/>
          <a:p>
            <a:pPr marL="1028700" lvl="2" indent="-457200">
              <a:spcBef>
                <a:spcPct val="20000"/>
              </a:spcBef>
              <a:buClr>
                <a:srgbClr val="D94439"/>
              </a:buClr>
              <a:buFont typeface="Wingdings" pitchFamily="2" charset="2"/>
              <a:buChar char="§"/>
            </a:pPr>
            <a:r>
              <a:rPr kumimoji="1" lang="en-US" sz="2000" b="1">
                <a:solidFill>
                  <a:srgbClr val="D94439"/>
                </a:solidFill>
                <a:latin typeface="Times New Roman" pitchFamily="18" charset="0"/>
              </a:rPr>
              <a:t>L1 cache</a:t>
            </a:r>
            <a:r>
              <a:rPr kumimoji="1" lang="en-US" sz="2000">
                <a:solidFill>
                  <a:srgbClr val="000000"/>
                </a:solidFill>
                <a:latin typeface="Times New Roman" pitchFamily="18" charset="0"/>
              </a:rPr>
              <a:t> built into processor</a:t>
            </a:r>
          </a:p>
          <a:p>
            <a:pPr marL="1028700" lvl="2" indent="-457200">
              <a:spcBef>
                <a:spcPct val="20000"/>
              </a:spcBef>
              <a:buClr>
                <a:srgbClr val="D94439"/>
              </a:buClr>
              <a:buFont typeface="Wingdings" pitchFamily="2" charset="2"/>
              <a:buChar char="§"/>
            </a:pPr>
            <a:r>
              <a:rPr kumimoji="1" lang="en-US" sz="2000" b="1">
                <a:solidFill>
                  <a:srgbClr val="D94439"/>
                </a:solidFill>
                <a:latin typeface="Times New Roman" pitchFamily="18" charset="0"/>
              </a:rPr>
              <a:t>L2 cache</a:t>
            </a:r>
            <a:r>
              <a:rPr kumimoji="1" lang="en-US" sz="2000">
                <a:solidFill>
                  <a:srgbClr val="000000"/>
                </a:solidFill>
                <a:latin typeface="Times New Roman" pitchFamily="18" charset="0"/>
              </a:rPr>
              <a:t> slower but has larger capacity</a:t>
            </a:r>
          </a:p>
          <a:p>
            <a:pPr marL="1028700" lvl="2" indent="-457200">
              <a:spcBef>
                <a:spcPct val="20000"/>
              </a:spcBef>
              <a:buClr>
                <a:srgbClr val="D94439"/>
              </a:buClr>
              <a:buFont typeface="Wingdings" pitchFamily="2" charset="2"/>
              <a:buChar char="§"/>
            </a:pPr>
            <a:r>
              <a:rPr kumimoji="1" lang="en-US" sz="2000">
                <a:solidFill>
                  <a:srgbClr val="000000"/>
                </a:solidFill>
                <a:latin typeface="Times New Roman" pitchFamily="18" charset="0"/>
              </a:rPr>
              <a:t>L2 </a:t>
            </a:r>
            <a:r>
              <a:rPr kumimoji="1" lang="en-US" sz="2000" b="1">
                <a:solidFill>
                  <a:srgbClr val="D94439"/>
                </a:solidFill>
                <a:latin typeface="Times New Roman" pitchFamily="18" charset="0"/>
              </a:rPr>
              <a:t>advanced transfer cache</a:t>
            </a:r>
            <a:r>
              <a:rPr kumimoji="1" lang="en-US" sz="2000">
                <a:solidFill>
                  <a:srgbClr val="000000"/>
                </a:solidFill>
                <a:latin typeface="Times New Roman" pitchFamily="18" charset="0"/>
              </a:rPr>
              <a:t> is faster, built directly on processor chip</a:t>
            </a:r>
          </a:p>
        </p:txBody>
      </p:sp>
      <p:sp>
        <p:nvSpPr>
          <p:cNvPr id="62490" name="Rectangle 26"/>
          <p:cNvSpPr>
            <a:spLocks noChangeArrowheads="1"/>
          </p:cNvSpPr>
          <p:nvPr/>
        </p:nvSpPr>
        <p:spPr bwMode="auto">
          <a:xfrm>
            <a:off x="304800" y="2476500"/>
            <a:ext cx="8839200" cy="1295400"/>
          </a:xfrm>
          <a:prstGeom prst="rect">
            <a:avLst/>
          </a:prstGeom>
          <a:noFill/>
          <a:ln w="9525">
            <a:noFill/>
            <a:miter lim="800000"/>
            <a:headEnd/>
            <a:tailEnd/>
          </a:ln>
        </p:spPr>
        <p:txBody>
          <a:bodyPr/>
          <a:lstStyle/>
          <a:p>
            <a:pPr marL="609600" lvl="1" indent="-495300">
              <a:spcBef>
                <a:spcPct val="5000"/>
              </a:spcBef>
              <a:buClr>
                <a:srgbClr val="D94439"/>
              </a:buClr>
              <a:buSzPct val="75000"/>
              <a:buFont typeface="Wingdings" pitchFamily="2" charset="2"/>
              <a:buChar char="Ø"/>
            </a:pPr>
            <a:r>
              <a:rPr kumimoji="1" lang="en-US" b="1">
                <a:solidFill>
                  <a:srgbClr val="000000"/>
                </a:solidFill>
                <a:latin typeface="Times New Roman" pitchFamily="18" charset="0"/>
              </a:rPr>
              <a:t>Helps speed computer processes by storing frequently used instructions and data</a:t>
            </a:r>
            <a:endParaRPr kumimoji="1" lang="en-US" b="1">
              <a:solidFill>
                <a:srgbClr val="000000"/>
              </a:solidFill>
              <a:latin typeface="Arial Unicode MS" pitchFamily="34" charset="-128"/>
            </a:endParaRPr>
          </a:p>
          <a:p>
            <a:pPr marL="609600" lvl="1" indent="-495300">
              <a:spcBef>
                <a:spcPct val="5000"/>
              </a:spcBef>
              <a:buClr>
                <a:srgbClr val="D94439"/>
              </a:buClr>
              <a:buSzPct val="75000"/>
              <a:buFont typeface="Wingdings" pitchFamily="2" charset="2"/>
              <a:buChar char="Ø"/>
            </a:pPr>
            <a:r>
              <a:rPr kumimoji="1" lang="en-US" b="1">
                <a:solidFill>
                  <a:srgbClr val="D94439"/>
                </a:solidFill>
                <a:latin typeface="Times New Roman" pitchFamily="18" charset="0"/>
              </a:rPr>
              <a:t>Memory cache</a:t>
            </a:r>
            <a:endParaRPr kumimoji="1" lang="en-US">
              <a:solidFill>
                <a:srgbClr val="D94439"/>
              </a:solidFill>
              <a:latin typeface="Times New Roman" pitchFamily="18" charset="0"/>
            </a:endParaRPr>
          </a:p>
        </p:txBody>
      </p:sp>
      <p:sp>
        <p:nvSpPr>
          <p:cNvPr id="10" name="Slide Number Placeholder 9"/>
          <p:cNvSpPr>
            <a:spLocks noGrp="1"/>
          </p:cNvSpPr>
          <p:nvPr>
            <p:ph type="sldNum" sz="quarter" idx="12"/>
          </p:nvPr>
        </p:nvSpPr>
        <p:spPr/>
        <p:txBody>
          <a:bodyPr/>
          <a:lstStyle/>
          <a:p>
            <a:fld id="{AAAEE392-C991-4140-957F-11E8D55DC57E}" type="slidenum">
              <a:rPr lang="en-US" smtClean="0"/>
              <a:pPr/>
              <a:t>9</a:t>
            </a:fld>
            <a:endParaRPr lang="en-US"/>
          </a:p>
        </p:txBody>
      </p:sp>
      <p:sp>
        <p:nvSpPr>
          <p:cNvPr id="11" name="Footer Placeholder 10"/>
          <p:cNvSpPr>
            <a:spLocks noGrp="1"/>
          </p:cNvSpPr>
          <p:nvPr>
            <p:ph type="ftr" sz="quarter" idx="11"/>
          </p:nvPr>
        </p:nvSpPr>
        <p:spPr/>
        <p:txBody>
          <a:bodyPr/>
          <a:lstStyle/>
          <a:p>
            <a:r>
              <a:rPr lang="en-US" smtClean="0"/>
              <a:t>Discovering Computers Fundamentals, 2012  Edition Chapter 4</a:t>
            </a: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Effect transition="in" filter="wipe(left)">
                                      <p:cBhvr>
                                        <p:cTn id="7" dur="500"/>
                                        <p:tgtEl>
                                          <p:spTgt spid="62467">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4000"/>
                                  </p:stCondLst>
                                  <p:childTnLst>
                                    <p:set>
                                      <p:cBhvr>
                                        <p:cTn id="10" dur="1" fill="hold">
                                          <p:stCondLst>
                                            <p:cond delay="0"/>
                                          </p:stCondLst>
                                        </p:cTn>
                                        <p:tgtEl>
                                          <p:spTgt spid="62490">
                                            <p:txEl>
                                              <p:pRg st="0" end="0"/>
                                            </p:txEl>
                                          </p:spTgt>
                                        </p:tgtEl>
                                        <p:attrNameLst>
                                          <p:attrName>style.visibility</p:attrName>
                                        </p:attrNameLst>
                                      </p:cBhvr>
                                      <p:to>
                                        <p:strVal val="visible"/>
                                      </p:to>
                                    </p:set>
                                    <p:animEffect transition="in" filter="wipe(left)">
                                      <p:cBhvr>
                                        <p:cTn id="11" dur="500"/>
                                        <p:tgtEl>
                                          <p:spTgt spid="62490">
                                            <p:txEl>
                                              <p:pRg st="0" end="0"/>
                                            </p:txEl>
                                          </p:spTgt>
                                        </p:tgtEl>
                                      </p:cBhvr>
                                    </p:animEffect>
                                  </p:childTnLst>
                                </p:cTn>
                              </p:par>
                            </p:childTnLst>
                          </p:cTn>
                        </p:par>
                        <p:par>
                          <p:cTn id="12" fill="hold">
                            <p:stCondLst>
                              <p:cond delay="5000"/>
                            </p:stCondLst>
                            <p:childTnLst>
                              <p:par>
                                <p:cTn id="13" presetID="22" presetClass="entr" presetSubtype="8" fill="hold" grpId="0" nodeType="afterEffect">
                                  <p:stCondLst>
                                    <p:cond delay="4000"/>
                                  </p:stCondLst>
                                  <p:childTnLst>
                                    <p:set>
                                      <p:cBhvr>
                                        <p:cTn id="14" dur="1" fill="hold">
                                          <p:stCondLst>
                                            <p:cond delay="0"/>
                                          </p:stCondLst>
                                        </p:cTn>
                                        <p:tgtEl>
                                          <p:spTgt spid="62490">
                                            <p:txEl>
                                              <p:pRg st="1" end="1"/>
                                            </p:txEl>
                                          </p:spTgt>
                                        </p:tgtEl>
                                        <p:attrNameLst>
                                          <p:attrName>style.visibility</p:attrName>
                                        </p:attrNameLst>
                                      </p:cBhvr>
                                      <p:to>
                                        <p:strVal val="visible"/>
                                      </p:to>
                                    </p:set>
                                    <p:animEffect transition="in" filter="wipe(left)">
                                      <p:cBhvr>
                                        <p:cTn id="15" dur="500"/>
                                        <p:tgtEl>
                                          <p:spTgt spid="62490">
                                            <p:txEl>
                                              <p:pRg st="1" end="1"/>
                                            </p:txEl>
                                          </p:spTgt>
                                        </p:tgtEl>
                                      </p:cBhvr>
                                    </p:animEffect>
                                  </p:childTnLst>
                                </p:cTn>
                              </p:par>
                            </p:childTnLst>
                          </p:cTn>
                        </p:par>
                        <p:par>
                          <p:cTn id="16" fill="hold">
                            <p:stCondLst>
                              <p:cond delay="9500"/>
                            </p:stCondLst>
                            <p:childTnLst>
                              <p:par>
                                <p:cTn id="17" presetID="22" presetClass="entr" presetSubtype="8" fill="hold" grpId="0" nodeType="afterEffect">
                                  <p:stCondLst>
                                    <p:cond delay="4000"/>
                                  </p:stCondLst>
                                  <p:childTnLst>
                                    <p:set>
                                      <p:cBhvr>
                                        <p:cTn id="18" dur="1" fill="hold">
                                          <p:stCondLst>
                                            <p:cond delay="0"/>
                                          </p:stCondLst>
                                        </p:cTn>
                                        <p:tgtEl>
                                          <p:spTgt spid="62489">
                                            <p:txEl>
                                              <p:pRg st="0" end="0"/>
                                            </p:txEl>
                                          </p:spTgt>
                                        </p:tgtEl>
                                        <p:attrNameLst>
                                          <p:attrName>style.visibility</p:attrName>
                                        </p:attrNameLst>
                                      </p:cBhvr>
                                      <p:to>
                                        <p:strVal val="visible"/>
                                      </p:to>
                                    </p:set>
                                    <p:animEffect transition="in" filter="wipe(left)">
                                      <p:cBhvr>
                                        <p:cTn id="19" dur="500"/>
                                        <p:tgtEl>
                                          <p:spTgt spid="62489">
                                            <p:txEl>
                                              <p:pRg st="0" end="0"/>
                                            </p:txEl>
                                          </p:spTgt>
                                        </p:tgtEl>
                                      </p:cBhvr>
                                    </p:animEffect>
                                  </p:childTnLst>
                                </p:cTn>
                              </p:par>
                            </p:childTnLst>
                          </p:cTn>
                        </p:par>
                        <p:par>
                          <p:cTn id="20" fill="hold">
                            <p:stCondLst>
                              <p:cond delay="14000"/>
                            </p:stCondLst>
                            <p:childTnLst>
                              <p:par>
                                <p:cTn id="21" presetID="22" presetClass="entr" presetSubtype="8" fill="hold" grpId="0" nodeType="afterEffect">
                                  <p:stCondLst>
                                    <p:cond delay="4000"/>
                                  </p:stCondLst>
                                  <p:childTnLst>
                                    <p:set>
                                      <p:cBhvr>
                                        <p:cTn id="22" dur="1" fill="hold">
                                          <p:stCondLst>
                                            <p:cond delay="0"/>
                                          </p:stCondLst>
                                        </p:cTn>
                                        <p:tgtEl>
                                          <p:spTgt spid="62489">
                                            <p:txEl>
                                              <p:pRg st="1" end="1"/>
                                            </p:txEl>
                                          </p:spTgt>
                                        </p:tgtEl>
                                        <p:attrNameLst>
                                          <p:attrName>style.visibility</p:attrName>
                                        </p:attrNameLst>
                                      </p:cBhvr>
                                      <p:to>
                                        <p:strVal val="visible"/>
                                      </p:to>
                                    </p:set>
                                    <p:animEffect transition="in" filter="wipe(left)">
                                      <p:cBhvr>
                                        <p:cTn id="23" dur="500"/>
                                        <p:tgtEl>
                                          <p:spTgt spid="62489">
                                            <p:txEl>
                                              <p:pRg st="1" end="1"/>
                                            </p:txEl>
                                          </p:spTgt>
                                        </p:tgtEl>
                                      </p:cBhvr>
                                    </p:animEffect>
                                  </p:childTnLst>
                                </p:cTn>
                              </p:par>
                            </p:childTnLst>
                          </p:cTn>
                        </p:par>
                        <p:par>
                          <p:cTn id="24" fill="hold">
                            <p:stCondLst>
                              <p:cond delay="18500"/>
                            </p:stCondLst>
                            <p:childTnLst>
                              <p:par>
                                <p:cTn id="25" presetID="22" presetClass="entr" presetSubtype="8" fill="hold" grpId="0" nodeType="afterEffect">
                                  <p:stCondLst>
                                    <p:cond delay="4000"/>
                                  </p:stCondLst>
                                  <p:childTnLst>
                                    <p:set>
                                      <p:cBhvr>
                                        <p:cTn id="26" dur="1" fill="hold">
                                          <p:stCondLst>
                                            <p:cond delay="0"/>
                                          </p:stCondLst>
                                        </p:cTn>
                                        <p:tgtEl>
                                          <p:spTgt spid="62489">
                                            <p:txEl>
                                              <p:pRg st="2" end="2"/>
                                            </p:txEl>
                                          </p:spTgt>
                                        </p:tgtEl>
                                        <p:attrNameLst>
                                          <p:attrName>style.visibility</p:attrName>
                                        </p:attrNameLst>
                                      </p:cBhvr>
                                      <p:to>
                                        <p:strVal val="visible"/>
                                      </p:to>
                                    </p:set>
                                    <p:animEffect transition="in" filter="wipe(left)">
                                      <p:cBhvr>
                                        <p:cTn id="27" dur="500"/>
                                        <p:tgtEl>
                                          <p:spTgt spid="62489">
                                            <p:txEl>
                                              <p:pRg st="2" end="2"/>
                                            </p:txEl>
                                          </p:spTgt>
                                        </p:tgtEl>
                                      </p:cBhvr>
                                    </p:animEffect>
                                  </p:childTnLst>
                                </p:cTn>
                              </p:par>
                            </p:childTnLst>
                          </p:cTn>
                        </p:par>
                        <p:par>
                          <p:cTn id="28" fill="hold">
                            <p:stCondLst>
                              <p:cond delay="23000"/>
                            </p:stCondLst>
                            <p:childTnLst>
                              <p:par>
                                <p:cTn id="29" presetID="1" presetClass="entr" presetSubtype="0" fill="hold" nodeType="afterEffect">
                                  <p:stCondLst>
                                    <p:cond delay="1000"/>
                                  </p:stCondLst>
                                  <p:childTnLst>
                                    <p:set>
                                      <p:cBhvr>
                                        <p:cTn id="3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bldLvl="5" autoUpdateAnimBg="0" advAuto="0"/>
      <p:bldP spid="62489" grpId="0" build="p" bldLvl="5" autoUpdateAnimBg="0" advAuto="4000"/>
      <p:bldP spid="62490" grpId="0" build="p" bldLvl="5" autoUpdateAnimBg="0" advAuto="4000"/>
    </p:bldLst>
  </p:timing>
</p:sld>
</file>

<file path=ppt/theme/theme1.xml><?xml version="1.0" encoding="utf-8"?>
<a:theme xmlns:a="http://schemas.openxmlformats.org/drawingml/2006/main" name="csc1102">
  <a:themeElements>
    <a:clrScheme name="">
      <a:dk1>
        <a:srgbClr val="001932"/>
      </a:dk1>
      <a:lt1>
        <a:srgbClr val="FFFFFF"/>
      </a:lt1>
      <a:dk2>
        <a:srgbClr val="2181B7"/>
      </a:dk2>
      <a:lt2>
        <a:srgbClr val="CCFFFF"/>
      </a:lt2>
      <a:accent1>
        <a:srgbClr val="99FFCC"/>
      </a:accent1>
      <a:accent2>
        <a:srgbClr val="01B0FF"/>
      </a:accent2>
      <a:accent3>
        <a:srgbClr val="ABC1D8"/>
      </a:accent3>
      <a:accent4>
        <a:srgbClr val="DADADA"/>
      </a:accent4>
      <a:accent5>
        <a:srgbClr val="CAFFE2"/>
      </a:accent5>
      <a:accent6>
        <a:srgbClr val="019FE7"/>
      </a:accent6>
      <a:hlink>
        <a:srgbClr val="6666FF"/>
      </a:hlink>
      <a:folHlink>
        <a:srgbClr val="1C6D9A"/>
      </a:folHlink>
    </a:clrScheme>
    <a:fontScheme name="2_dt2">
      <a:majorFont>
        <a:latin typeface="Franklin Gothic Demi"/>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2_dt2 1">
        <a:dk1>
          <a:srgbClr val="000000"/>
        </a:dk1>
        <a:lt1>
          <a:srgbClr val="FFFFFF"/>
        </a:lt1>
        <a:dk2>
          <a:srgbClr val="000000"/>
        </a:dk2>
        <a:lt2>
          <a:srgbClr val="FFCC00"/>
        </a:lt2>
        <a:accent1>
          <a:srgbClr val="FF9900"/>
        </a:accent1>
        <a:accent2>
          <a:srgbClr val="D60093"/>
        </a:accent2>
        <a:accent3>
          <a:srgbClr val="AAAAAA"/>
        </a:accent3>
        <a:accent4>
          <a:srgbClr val="DADADA"/>
        </a:accent4>
        <a:accent5>
          <a:srgbClr val="FFCAAA"/>
        </a:accent5>
        <a:accent6>
          <a:srgbClr val="C20085"/>
        </a:accent6>
        <a:hlink>
          <a:srgbClr val="9966FF"/>
        </a:hlink>
        <a:folHlink>
          <a:srgbClr val="8080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FB6436308CE4449AEA8207A63B4C9CB" ma:contentTypeVersion="0" ma:contentTypeDescription="Create a new document." ma:contentTypeScope="" ma:versionID="8922e0f5b9c8890327723d756d1bf54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32D168-6EF7-4593-AE0B-F097310728C2}">
  <ds:schemaRefs>
    <ds:schemaRef ds:uri="http://schemas.openxmlformats.org/package/2006/metadata/core-properties"/>
    <ds:schemaRef ds:uri="http://purl.org/dc/dcmitype/"/>
    <ds:schemaRef ds:uri="http://www.w3.org/XML/1998/namespace"/>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576DFBE0-DCB8-4B67-B59C-E24BDE8E8D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F992D8A-0DA0-4A9F-8074-E9EB755606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csc1102</Template>
  <TotalTime>268</TotalTime>
  <Words>1910</Words>
  <Application>Microsoft Office PowerPoint</Application>
  <PresentationFormat>On-screen Show (4:3)</PresentationFormat>
  <Paragraphs>346</Paragraphs>
  <Slides>30</Slides>
  <Notes>11</Notes>
  <HiddenSlides>1</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30</vt:i4>
      </vt:variant>
    </vt:vector>
  </HeadingPairs>
  <TitlesOfParts>
    <vt:vector size="43" baseType="lpstr">
      <vt:lpstr>Arial Unicode MS</vt:lpstr>
      <vt:lpstr>Arial</vt:lpstr>
      <vt:lpstr>Arial (W1)</vt:lpstr>
      <vt:lpstr>Arial Black</vt:lpstr>
      <vt:lpstr>Arial Narrow</vt:lpstr>
      <vt:lpstr>Calibri</vt:lpstr>
      <vt:lpstr>Copperplate Gothic Bold</vt:lpstr>
      <vt:lpstr>Franklin Gothic Demi</vt:lpstr>
      <vt:lpstr>Monotype Sorts</vt:lpstr>
      <vt:lpstr>Times New Roman</vt:lpstr>
      <vt:lpstr>Tw Cen MT Condensed</vt:lpstr>
      <vt:lpstr>Wingdings</vt:lpstr>
      <vt:lpstr>csc1102</vt:lpstr>
      <vt:lpstr>PowerPoint Presentation</vt:lpstr>
      <vt:lpstr>The System Unit – Memory</vt:lpstr>
      <vt:lpstr>Memory</vt:lpstr>
      <vt:lpstr>Memory sizes</vt:lpstr>
      <vt:lpstr>Memory Types</vt:lpstr>
      <vt:lpstr>Memory - RAM</vt:lpstr>
      <vt:lpstr>Memory – Types of RAM</vt:lpstr>
      <vt:lpstr>Memory – Module &amp;  slots</vt:lpstr>
      <vt:lpstr>Memory –cash memory</vt:lpstr>
      <vt:lpstr>Memory - ROM</vt:lpstr>
      <vt:lpstr>Memory – Types of ROM</vt:lpstr>
      <vt:lpstr>Memory – flash Memory</vt:lpstr>
      <vt:lpstr>Memory – Access Time</vt:lpstr>
      <vt:lpstr>The System Unit – Adapter Cards</vt:lpstr>
      <vt:lpstr>Expansion Slots and Adapter Cards</vt:lpstr>
      <vt:lpstr>Expansion Slots and Adapter Cards</vt:lpstr>
      <vt:lpstr>The System Unit – Bays &amp; power supply</vt:lpstr>
      <vt:lpstr>Bays</vt:lpstr>
      <vt:lpstr>Power Supply</vt:lpstr>
      <vt:lpstr>Ports &amp; Connectors</vt:lpstr>
      <vt:lpstr>Ports and Connectors</vt:lpstr>
      <vt:lpstr>Ports and Connectors</vt:lpstr>
      <vt:lpstr>Ports and Connectors</vt:lpstr>
      <vt:lpstr>Ports and Connectors</vt:lpstr>
      <vt:lpstr>USB connectors and ports</vt:lpstr>
      <vt:lpstr>Ports and Connectors</vt:lpstr>
      <vt:lpstr>Ports and Connectors</vt:lpstr>
      <vt:lpstr>PowerPoint Presentation</vt:lpstr>
      <vt:lpstr>Buses</vt:lpstr>
      <vt:lpstr>Memory  (for reading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Toshiba</cp:lastModifiedBy>
  <cp:revision>9</cp:revision>
  <dcterms:created xsi:type="dcterms:W3CDTF">2013-02-14T12:48:37Z</dcterms:created>
  <dcterms:modified xsi:type="dcterms:W3CDTF">2016-10-08T12:23:35Z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0x0101009FB6436308CE4449AEA8207A63B4C9CB</vt:lpwstr>
  </property>
</Properties>
</file>