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74" r:id="rId4"/>
    <p:sldId id="279" r:id="rId5"/>
    <p:sldId id="280" r:id="rId6"/>
    <p:sldId id="290" r:id="rId7"/>
    <p:sldId id="282" r:id="rId8"/>
    <p:sldId id="281" r:id="rId9"/>
    <p:sldId id="289" r:id="rId10"/>
    <p:sldId id="292" r:id="rId11"/>
    <p:sldId id="291" r:id="rId12"/>
    <p:sldId id="283" r:id="rId13"/>
    <p:sldId id="261" r:id="rId14"/>
    <p:sldId id="25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10/01/39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27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10/01/39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10/01/39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10/01/39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A81A-FF56-482D-9E73-C8D464CECBF9}" type="datetime1">
              <a:rPr lang="ar-SA" smtClean="0"/>
              <a:t>10/01/39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2547-E50A-4E13-A40D-D90F3B2BFB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10/01/39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10/01/39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10/01/39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10/01/39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10/01/39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10/01/39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10/01/39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10/01/39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10/01/39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41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81710"/>
              </p:ext>
            </p:extLst>
          </p:nvPr>
        </p:nvGraphicFramePr>
        <p:xfrm>
          <a:off x="1043608" y="1556792"/>
          <a:ext cx="7200800" cy="4175005"/>
        </p:xfrm>
        <a:graphic>
          <a:graphicData uri="http://schemas.openxmlformats.org/drawingml/2006/table">
            <a:tbl>
              <a:tblPr rtl="1"/>
              <a:tblGrid>
                <a:gridCol w="1836315"/>
                <a:gridCol w="5364485"/>
              </a:tblGrid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كما هو مكتوب بدون تنسيق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بفواصل عشرية ويمكن تحديد عدد المراتب بعد الفاصلة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Currency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العملة الى جانب الرقم ويمكن تحديد العملة التي نريدها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Accounting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تاريخ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وقت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Percentage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النسبة المئوية الى الرقم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Fraction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يجعل الرقم على شكل كسور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Scientific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تنسيق الارقام بشكل ارقام علمية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يظهر الرقم كما هو مكتوب بدون تنسيق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 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و لايمكن ان يدخل في العمليات الحسابية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0" name="Rectangle 80"/>
          <p:cNvSpPr>
            <a:spLocks noGrp="1" noChangeArrowheads="1"/>
          </p:cNvSpPr>
          <p:nvPr>
            <p:ph type="title"/>
          </p:nvPr>
        </p:nvSpPr>
        <p:spPr>
          <a:xfrm>
            <a:off x="2555776" y="764704"/>
            <a:ext cx="4258816" cy="5760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0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5" y="2060850"/>
          <a:ext cx="6696744" cy="38164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2248"/>
                <a:gridCol w="2232248"/>
                <a:gridCol w="2232248"/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5%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5+10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</a:t>
                      </a:r>
                      <a:r>
                        <a:rPr lang="ar-SA" sz="2400" b="1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0" dirty="0" smtClean="0"/>
                        <a:t> – 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*</a:t>
                      </a:r>
                      <a:r>
                        <a:rPr lang="en-US" sz="2400" b="1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 /</a:t>
                      </a:r>
                      <a:r>
                        <a:rPr lang="en-US" sz="2400" b="1" baseline="0" dirty="0" smtClean="0"/>
                        <a:t> 2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9979" b="15180"/>
          <a:stretch>
            <a:fillRect/>
          </a:stretch>
        </p:blipFill>
        <p:spPr bwMode="auto">
          <a:xfrm>
            <a:off x="1691680" y="2060848"/>
            <a:ext cx="11998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75016"/>
            <a:ext cx="7488832" cy="45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5655" y="2618144"/>
            <a:ext cx="1083987" cy="812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8184" y="1085057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856" y="1548750"/>
            <a:ext cx="432048" cy="4400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0854" y="1123662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92002" y="1516423"/>
            <a:ext cx="0" cy="3029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33773" y="1182038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094560" y="1451769"/>
            <a:ext cx="917599" cy="2868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2"/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504056" cy="12524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" y="980728"/>
            <a:ext cx="7734456" cy="50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5949280"/>
            <a:ext cx="4032448" cy="4320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16238" y="49418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419475" y="4652963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77050" y="494188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339975" y="1773238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حفظ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682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56791"/>
            <a:ext cx="6477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482517" y="53736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6694" y="5836598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797550" y="562069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82516" y="1817144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فتح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99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578</TotalTime>
  <Words>358</Words>
  <Application>Microsoft Office PowerPoint</Application>
  <PresentationFormat>عرض على الشاشة (3:4)‏</PresentationFormat>
  <Paragraphs>87</Paragraphs>
  <Slides>14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دبوس تثبيت</vt:lpstr>
      <vt:lpstr>الجزء الأول</vt:lpstr>
      <vt:lpstr>عرض تقديمي في PowerPoint</vt:lpstr>
      <vt:lpstr>أجزاء ورقة العمل </vt:lpstr>
      <vt:lpstr>أجزاء ورقة العمل </vt:lpstr>
      <vt:lpstr>بدء العمل مع اكسيل </vt:lpstr>
      <vt:lpstr>انشاء مصنف جديد</vt:lpstr>
      <vt:lpstr>انشاء مصنف جديد</vt:lpstr>
      <vt:lpstr>حفظ ملف Excel</vt:lpstr>
      <vt:lpstr>فتح ملف Excel</vt:lpstr>
      <vt:lpstr>عرض تقديمي في PowerPoint</vt:lpstr>
      <vt:lpstr>عرض تقديمي في PowerPoint</vt:lpstr>
      <vt:lpstr>تنسيق الخلايا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asoma</cp:lastModifiedBy>
  <cp:revision>54</cp:revision>
  <dcterms:created xsi:type="dcterms:W3CDTF">2012-03-02T14:49:28Z</dcterms:created>
  <dcterms:modified xsi:type="dcterms:W3CDTF">2017-09-29T22:32:27Z</dcterms:modified>
</cp:coreProperties>
</file>