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7" r:id="rId4"/>
    <p:sldMasterId id="2147483668" r:id="rId5"/>
    <p:sldMasterId id="214748366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</p:sldIdLst>
  <p:sldSz cy="6858000" cx="9144000"/>
  <p:notesSz cx="6858000" cy="9144000"/>
  <p:embeddedFontLst>
    <p:embeddedFont>
      <p:font typeface="Questrial"/>
      <p:regular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20" Type="http://schemas.openxmlformats.org/officeDocument/2006/relationships/slide" Target="slides/slide1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22" Type="http://schemas.openxmlformats.org/officeDocument/2006/relationships/slide" Target="slides/slide15.xml"/><Relationship Id="rId44" Type="http://schemas.openxmlformats.org/officeDocument/2006/relationships/slide" Target="slides/slide37.xml"/><Relationship Id="rId21" Type="http://schemas.openxmlformats.org/officeDocument/2006/relationships/slide" Target="slides/slide14.xml"/><Relationship Id="rId43" Type="http://schemas.openxmlformats.org/officeDocument/2006/relationships/slide" Target="slides/slide36.xml"/><Relationship Id="rId24" Type="http://schemas.openxmlformats.org/officeDocument/2006/relationships/slide" Target="slides/slide17.xml"/><Relationship Id="rId46" Type="http://schemas.openxmlformats.org/officeDocument/2006/relationships/slide" Target="slides/slide39.xml"/><Relationship Id="rId23" Type="http://schemas.openxmlformats.org/officeDocument/2006/relationships/slide" Target="slides/slide16.xml"/><Relationship Id="rId45" Type="http://schemas.openxmlformats.org/officeDocument/2006/relationships/slide" Target="slides/slide38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48" Type="http://schemas.openxmlformats.org/officeDocument/2006/relationships/font" Target="fonts/Questrial-regular.fntdata"/><Relationship Id="rId25" Type="http://schemas.openxmlformats.org/officeDocument/2006/relationships/slide" Target="slides/slide18.xml"/><Relationship Id="rId47" Type="http://schemas.openxmlformats.org/officeDocument/2006/relationships/slide" Target="slides/slide40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slide" Target="slides/slide32.xml"/><Relationship Id="rId16" Type="http://schemas.openxmlformats.org/officeDocument/2006/relationships/slide" Target="slides/slide9.xml"/><Relationship Id="rId38" Type="http://schemas.openxmlformats.org/officeDocument/2006/relationships/slide" Target="slides/slide31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521daa4f79_0_2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521daa4f79_0_26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521daa4f79_0_2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g521daa4f79_0_27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521daa4f79_0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521daa4f79_0_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g521daa4f79_0_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521daa4f79_0_5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521daa4f79_0_5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g521daa4f79_0_55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521daa4f79_0_5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521daa4f79_0_5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g521daa4f79_0_52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521daa4f79_0_5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521daa4f79_0_5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g521daa4f79_0_53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521daa4f79_0_5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521daa4f79_0_5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g521daa4f79_0_54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521daa4f79_0_5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521daa4f79_0_5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g521daa4f79_0_54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521daa4f79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521daa4f79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g521daa4f79_0_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521daa4f79_0_2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g521daa4f79_0_25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521daa4f79_0_2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521daa4f79_0_26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304800" y="685801"/>
            <a:ext cx="86106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2E6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4343400" y="3276601"/>
            <a:ext cx="47244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"/>
          <p:cNvSpPr txBox="1"/>
          <p:nvPr>
            <p:ph type="title"/>
          </p:nvPr>
        </p:nvSpPr>
        <p:spPr>
          <a:xfrm>
            <a:off x="860029" y="609601"/>
            <a:ext cx="2892000" cy="163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13"/>
          <p:cNvSpPr txBox="1"/>
          <p:nvPr>
            <p:ph idx="1" type="body"/>
          </p:nvPr>
        </p:nvSpPr>
        <p:spPr>
          <a:xfrm>
            <a:off x="3867150" y="592666"/>
            <a:ext cx="4418400" cy="519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371475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1pPr>
            <a:lvl2pPr indent="-371475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2pPr>
            <a:lvl3pPr indent="-371475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3pPr>
            <a:lvl4pPr indent="-371475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4pPr>
            <a:lvl5pPr indent="-371475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5pPr>
            <a:lvl6pPr indent="-371475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6pPr>
            <a:lvl7pPr indent="-371475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7pPr>
            <a:lvl8pPr indent="-371475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8pPr>
            <a:lvl9pPr indent="-371475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81" name="Google Shape;181;p13"/>
          <p:cNvSpPr txBox="1"/>
          <p:nvPr>
            <p:ph idx="2" type="body"/>
          </p:nvPr>
        </p:nvSpPr>
        <p:spPr>
          <a:xfrm>
            <a:off x="860029" y="2249486"/>
            <a:ext cx="2892000" cy="35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/>
            </a:lvl1pPr>
            <a:lvl2pPr indent="-228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400"/>
            </a:lvl2pPr>
            <a:lvl3pPr indent="-228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200"/>
            </a:lvl3pPr>
            <a:lvl4pPr indent="-2286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4pPr>
            <a:lvl5pPr indent="-2286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5pPr>
            <a:lvl6pPr indent="-228600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6pPr>
            <a:lvl7pPr indent="-228600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7pPr>
            <a:lvl8pPr indent="-228600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8pPr>
            <a:lvl9pPr indent="-228600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82" name="Google Shape;182;p13"/>
          <p:cNvSpPr txBox="1"/>
          <p:nvPr>
            <p:ph idx="10" type="dt"/>
          </p:nvPr>
        </p:nvSpPr>
        <p:spPr>
          <a:xfrm>
            <a:off x="5592691" y="58832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13"/>
          <p:cNvSpPr txBox="1"/>
          <p:nvPr>
            <p:ph idx="11" type="ftr"/>
          </p:nvPr>
        </p:nvSpPr>
        <p:spPr>
          <a:xfrm>
            <a:off x="856058" y="5883275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13"/>
          <p:cNvSpPr txBox="1"/>
          <p:nvPr>
            <p:ph idx="12" type="sldNum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"/>
          <p:cNvSpPr txBox="1"/>
          <p:nvPr>
            <p:ph type="title"/>
          </p:nvPr>
        </p:nvSpPr>
        <p:spPr>
          <a:xfrm>
            <a:off x="856060" y="609600"/>
            <a:ext cx="4450800" cy="163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14"/>
          <p:cNvSpPr/>
          <p:nvPr>
            <p:ph idx="2" type="pic"/>
          </p:nvPr>
        </p:nvSpPr>
        <p:spPr>
          <a:xfrm>
            <a:off x="5535541" y="609601"/>
            <a:ext cx="2749800" cy="5181600"/>
          </a:xfrm>
          <a:prstGeom prst="round2DiagRect">
            <a:avLst>
              <a:gd fmla="val 5608" name="adj1"/>
              <a:gd fmla="val 0" name="adj2"/>
            </a:avLst>
          </a:prstGeom>
          <a:noFill/>
          <a:ln cap="sq" cmpd="sng" w="19050">
            <a:solidFill>
              <a:srgbClr val="3B95DE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8" name="Google Shape;188;p14"/>
          <p:cNvSpPr txBox="1"/>
          <p:nvPr>
            <p:ph idx="1" type="body"/>
          </p:nvPr>
        </p:nvSpPr>
        <p:spPr>
          <a:xfrm>
            <a:off x="856057" y="2249486"/>
            <a:ext cx="4450800" cy="35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/>
            </a:lvl1pPr>
            <a:lvl2pPr indent="-228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400"/>
            </a:lvl2pPr>
            <a:lvl3pPr indent="-228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200"/>
            </a:lvl3pPr>
            <a:lvl4pPr indent="-2286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4pPr>
            <a:lvl5pPr indent="-2286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5pPr>
            <a:lvl6pPr indent="-228600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6pPr>
            <a:lvl7pPr indent="-228600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7pPr>
            <a:lvl8pPr indent="-228600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8pPr>
            <a:lvl9pPr indent="-228600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89" name="Google Shape;189;p14"/>
          <p:cNvSpPr txBox="1"/>
          <p:nvPr>
            <p:ph idx="10" type="dt"/>
          </p:nvPr>
        </p:nvSpPr>
        <p:spPr>
          <a:xfrm>
            <a:off x="5592691" y="58832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14"/>
          <p:cNvSpPr txBox="1"/>
          <p:nvPr>
            <p:ph idx="11" type="ftr"/>
          </p:nvPr>
        </p:nvSpPr>
        <p:spPr>
          <a:xfrm>
            <a:off x="856058" y="5883275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14"/>
          <p:cNvSpPr txBox="1"/>
          <p:nvPr>
            <p:ph idx="12" type="sldNum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noramic Picture with Caption">
  <p:cSld name="Panoramic Picture with Caption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 txBox="1"/>
          <p:nvPr>
            <p:ph type="title"/>
          </p:nvPr>
        </p:nvSpPr>
        <p:spPr>
          <a:xfrm>
            <a:off x="856057" y="4304664"/>
            <a:ext cx="74343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15"/>
          <p:cNvSpPr/>
          <p:nvPr>
            <p:ph idx="2" type="pic"/>
          </p:nvPr>
        </p:nvSpPr>
        <p:spPr>
          <a:xfrm>
            <a:off x="856058" y="606426"/>
            <a:ext cx="7434300" cy="3299700"/>
          </a:xfrm>
          <a:prstGeom prst="round2DiagRect">
            <a:avLst>
              <a:gd fmla="val 4860" name="adj1"/>
              <a:gd fmla="val 0" name="adj2"/>
            </a:avLst>
          </a:prstGeom>
          <a:noFill/>
          <a:ln cap="sq" cmpd="sng" w="19050">
            <a:solidFill>
              <a:srgbClr val="3B95DE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5" name="Google Shape;195;p15"/>
          <p:cNvSpPr txBox="1"/>
          <p:nvPr>
            <p:ph idx="1" type="body"/>
          </p:nvPr>
        </p:nvSpPr>
        <p:spPr>
          <a:xfrm>
            <a:off x="856023" y="5124020"/>
            <a:ext cx="74331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/>
            </a:lvl1pPr>
            <a:lvl2pPr indent="-228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400"/>
            </a:lvl2pPr>
            <a:lvl3pPr indent="-228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200"/>
            </a:lvl3pPr>
            <a:lvl4pPr indent="-2286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4pPr>
            <a:lvl5pPr indent="-2286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5pPr>
            <a:lvl6pPr indent="-228600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6pPr>
            <a:lvl7pPr indent="-228600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7pPr>
            <a:lvl8pPr indent="-228600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8pPr>
            <a:lvl9pPr indent="-228600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96" name="Google Shape;196;p15"/>
          <p:cNvSpPr txBox="1"/>
          <p:nvPr>
            <p:ph idx="10" type="dt"/>
          </p:nvPr>
        </p:nvSpPr>
        <p:spPr>
          <a:xfrm>
            <a:off x="5592691" y="58832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15"/>
          <p:cNvSpPr txBox="1"/>
          <p:nvPr>
            <p:ph idx="11" type="ftr"/>
          </p:nvPr>
        </p:nvSpPr>
        <p:spPr>
          <a:xfrm>
            <a:off x="856058" y="5883275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15"/>
          <p:cNvSpPr txBox="1"/>
          <p:nvPr>
            <p:ph idx="12" type="sldNum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"/>
          <p:cNvSpPr txBox="1"/>
          <p:nvPr>
            <p:ph type="title"/>
          </p:nvPr>
        </p:nvSpPr>
        <p:spPr>
          <a:xfrm>
            <a:off x="856092" y="609600"/>
            <a:ext cx="74295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16"/>
          <p:cNvSpPr txBox="1"/>
          <p:nvPr>
            <p:ph idx="1" type="body"/>
          </p:nvPr>
        </p:nvSpPr>
        <p:spPr>
          <a:xfrm>
            <a:off x="856057" y="4419599"/>
            <a:ext cx="74283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1800"/>
            </a:lvl1pPr>
            <a:lvl2pPr indent="-228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400"/>
            </a:lvl2pPr>
            <a:lvl3pPr indent="-228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200"/>
            </a:lvl3pPr>
            <a:lvl4pPr indent="-2286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4pPr>
            <a:lvl5pPr indent="-2286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5pPr>
            <a:lvl6pPr indent="-228600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6pPr>
            <a:lvl7pPr indent="-228600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7pPr>
            <a:lvl8pPr indent="-228600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8pPr>
            <a:lvl9pPr indent="-228600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202" name="Google Shape;202;p16"/>
          <p:cNvSpPr txBox="1"/>
          <p:nvPr>
            <p:ph idx="10" type="dt"/>
          </p:nvPr>
        </p:nvSpPr>
        <p:spPr>
          <a:xfrm>
            <a:off x="5592691" y="58832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16"/>
          <p:cNvSpPr txBox="1"/>
          <p:nvPr>
            <p:ph idx="11" type="ftr"/>
          </p:nvPr>
        </p:nvSpPr>
        <p:spPr>
          <a:xfrm>
            <a:off x="856058" y="5883275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16"/>
          <p:cNvSpPr txBox="1"/>
          <p:nvPr>
            <p:ph idx="12" type="sldNum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"/>
          <p:cNvSpPr txBox="1"/>
          <p:nvPr>
            <p:ph type="title"/>
          </p:nvPr>
        </p:nvSpPr>
        <p:spPr>
          <a:xfrm>
            <a:off x="1084659" y="609599"/>
            <a:ext cx="6977100" cy="27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17"/>
          <p:cNvSpPr txBox="1"/>
          <p:nvPr>
            <p:ph idx="1" type="body"/>
          </p:nvPr>
        </p:nvSpPr>
        <p:spPr>
          <a:xfrm>
            <a:off x="1290483" y="3365557"/>
            <a:ext cx="6564300" cy="5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400"/>
            </a:lvl1pPr>
            <a:lvl2pPr indent="-228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400"/>
            </a:lvl2pPr>
            <a:lvl3pPr indent="-228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200"/>
            </a:lvl3pPr>
            <a:lvl4pPr indent="-2286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4pPr>
            <a:lvl5pPr indent="-2286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5pPr>
            <a:lvl6pPr indent="-228600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6pPr>
            <a:lvl7pPr indent="-228600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7pPr>
            <a:lvl8pPr indent="-228600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8pPr>
            <a:lvl9pPr indent="-228600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208" name="Google Shape;208;p17"/>
          <p:cNvSpPr txBox="1"/>
          <p:nvPr>
            <p:ph idx="2" type="body"/>
          </p:nvPr>
        </p:nvSpPr>
        <p:spPr>
          <a:xfrm>
            <a:off x="856058" y="4309919"/>
            <a:ext cx="7429500" cy="14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1800"/>
            </a:lvl1pPr>
            <a:lvl2pPr indent="-228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400"/>
            </a:lvl2pPr>
            <a:lvl3pPr indent="-228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200"/>
            </a:lvl3pPr>
            <a:lvl4pPr indent="-2286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4pPr>
            <a:lvl5pPr indent="-2286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5pPr>
            <a:lvl6pPr indent="-228600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6pPr>
            <a:lvl7pPr indent="-228600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7pPr>
            <a:lvl8pPr indent="-228600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8pPr>
            <a:lvl9pPr indent="-228600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209" name="Google Shape;209;p17"/>
          <p:cNvSpPr txBox="1"/>
          <p:nvPr>
            <p:ph idx="10" type="dt"/>
          </p:nvPr>
        </p:nvSpPr>
        <p:spPr>
          <a:xfrm>
            <a:off x="5592691" y="58832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17"/>
          <p:cNvSpPr txBox="1"/>
          <p:nvPr>
            <p:ph idx="11" type="ftr"/>
          </p:nvPr>
        </p:nvSpPr>
        <p:spPr>
          <a:xfrm>
            <a:off x="856058" y="5883275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17"/>
          <p:cNvSpPr txBox="1"/>
          <p:nvPr>
            <p:ph idx="12" type="sldNum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2" name="Google Shape;212;p17"/>
          <p:cNvSpPr txBox="1"/>
          <p:nvPr/>
        </p:nvSpPr>
        <p:spPr>
          <a:xfrm>
            <a:off x="677634" y="732394"/>
            <a:ext cx="457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Questrial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“</a:t>
            </a:r>
            <a:endParaRPr/>
          </a:p>
        </p:txBody>
      </p:sp>
      <p:sp>
        <p:nvSpPr>
          <p:cNvPr id="213" name="Google Shape;213;p17"/>
          <p:cNvSpPr txBox="1"/>
          <p:nvPr/>
        </p:nvSpPr>
        <p:spPr>
          <a:xfrm>
            <a:off x="7903028" y="2764972"/>
            <a:ext cx="457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Questrial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"/>
          <p:cNvSpPr txBox="1"/>
          <p:nvPr>
            <p:ph type="title"/>
          </p:nvPr>
        </p:nvSpPr>
        <p:spPr>
          <a:xfrm>
            <a:off x="856057" y="2134041"/>
            <a:ext cx="7429500" cy="251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18"/>
          <p:cNvSpPr txBox="1"/>
          <p:nvPr>
            <p:ph idx="1" type="body"/>
          </p:nvPr>
        </p:nvSpPr>
        <p:spPr>
          <a:xfrm>
            <a:off x="856023" y="4657655"/>
            <a:ext cx="7428300" cy="11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1800"/>
            </a:lvl1pPr>
            <a:lvl2pPr indent="-228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400"/>
            </a:lvl2pPr>
            <a:lvl3pPr indent="-228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200"/>
            </a:lvl3pPr>
            <a:lvl4pPr indent="-2286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4pPr>
            <a:lvl5pPr indent="-2286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5pPr>
            <a:lvl6pPr indent="-228600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6pPr>
            <a:lvl7pPr indent="-228600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7pPr>
            <a:lvl8pPr indent="-228600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8pPr>
            <a:lvl9pPr indent="-228600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217" name="Google Shape;217;p18"/>
          <p:cNvSpPr txBox="1"/>
          <p:nvPr>
            <p:ph idx="10" type="dt"/>
          </p:nvPr>
        </p:nvSpPr>
        <p:spPr>
          <a:xfrm>
            <a:off x="5592691" y="58832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18"/>
          <p:cNvSpPr txBox="1"/>
          <p:nvPr>
            <p:ph idx="11" type="ftr"/>
          </p:nvPr>
        </p:nvSpPr>
        <p:spPr>
          <a:xfrm>
            <a:off x="856058" y="5883275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18"/>
          <p:cNvSpPr txBox="1"/>
          <p:nvPr>
            <p:ph idx="12" type="sldNum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Column">
  <p:cSld name="3 Column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9"/>
          <p:cNvSpPr txBox="1"/>
          <p:nvPr>
            <p:ph type="title"/>
          </p:nvPr>
        </p:nvSpPr>
        <p:spPr>
          <a:xfrm>
            <a:off x="856060" y="609600"/>
            <a:ext cx="74295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19"/>
          <p:cNvSpPr txBox="1"/>
          <p:nvPr>
            <p:ph idx="1" type="body"/>
          </p:nvPr>
        </p:nvSpPr>
        <p:spPr>
          <a:xfrm>
            <a:off x="856057" y="2674463"/>
            <a:ext cx="239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 sz="2400" cap="none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000"/>
            </a:lvl2pPr>
            <a:lvl3pPr indent="-228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b="1" sz="1800"/>
            </a:lvl3pPr>
            <a:lvl4pPr indent="-2286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600"/>
            </a:lvl4pPr>
            <a:lvl5pPr indent="-2286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600"/>
            </a:lvl5pPr>
            <a:lvl6pPr indent="-228600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600"/>
            </a:lvl6pPr>
            <a:lvl7pPr indent="-228600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600"/>
            </a:lvl7pPr>
            <a:lvl8pPr indent="-228600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600"/>
            </a:lvl8pPr>
            <a:lvl9pPr indent="-228600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23" name="Google Shape;223;p19"/>
          <p:cNvSpPr txBox="1"/>
          <p:nvPr>
            <p:ph idx="2" type="body"/>
          </p:nvPr>
        </p:nvSpPr>
        <p:spPr>
          <a:xfrm>
            <a:off x="845938" y="3360263"/>
            <a:ext cx="2406600" cy="24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400"/>
            </a:lvl1pPr>
            <a:lvl2pPr indent="-228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200"/>
            </a:lvl2pPr>
            <a:lvl3pPr indent="-228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3pPr>
            <a:lvl4pPr indent="-2286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4pPr>
            <a:lvl5pPr indent="-2286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5pPr>
            <a:lvl6pPr indent="-228600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6pPr>
            <a:lvl7pPr indent="-228600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7pPr>
            <a:lvl8pPr indent="-228600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8pPr>
            <a:lvl9pPr indent="-228600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24" name="Google Shape;224;p19"/>
          <p:cNvSpPr txBox="1"/>
          <p:nvPr>
            <p:ph idx="3" type="body"/>
          </p:nvPr>
        </p:nvSpPr>
        <p:spPr>
          <a:xfrm>
            <a:off x="3386075" y="2677635"/>
            <a:ext cx="23883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 sz="2400" cap="none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000"/>
            </a:lvl2pPr>
            <a:lvl3pPr indent="-228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b="1" sz="1800"/>
            </a:lvl3pPr>
            <a:lvl4pPr indent="-2286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600"/>
            </a:lvl4pPr>
            <a:lvl5pPr indent="-2286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600"/>
            </a:lvl5pPr>
            <a:lvl6pPr indent="-228600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600"/>
            </a:lvl6pPr>
            <a:lvl7pPr indent="-228600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600"/>
            </a:lvl7pPr>
            <a:lvl8pPr indent="-228600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600"/>
            </a:lvl8pPr>
            <a:lvl9pPr indent="-228600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25" name="Google Shape;225;p19"/>
          <p:cNvSpPr txBox="1"/>
          <p:nvPr>
            <p:ph idx="4" type="body"/>
          </p:nvPr>
        </p:nvSpPr>
        <p:spPr>
          <a:xfrm>
            <a:off x="3378160" y="3363435"/>
            <a:ext cx="2397000" cy="24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400"/>
            </a:lvl1pPr>
            <a:lvl2pPr indent="-228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200"/>
            </a:lvl2pPr>
            <a:lvl3pPr indent="-228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3pPr>
            <a:lvl4pPr indent="-2286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4pPr>
            <a:lvl5pPr indent="-2286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5pPr>
            <a:lvl6pPr indent="-228600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6pPr>
            <a:lvl7pPr indent="-228600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7pPr>
            <a:lvl8pPr indent="-228600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8pPr>
            <a:lvl9pPr indent="-228600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26" name="Google Shape;226;p19"/>
          <p:cNvSpPr txBox="1"/>
          <p:nvPr>
            <p:ph idx="5" type="body"/>
          </p:nvPr>
        </p:nvSpPr>
        <p:spPr>
          <a:xfrm>
            <a:off x="5889332" y="2674463"/>
            <a:ext cx="23961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 sz="2400" cap="none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000"/>
            </a:lvl2pPr>
            <a:lvl3pPr indent="-228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b="1" sz="1800"/>
            </a:lvl3pPr>
            <a:lvl4pPr indent="-2286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600"/>
            </a:lvl4pPr>
            <a:lvl5pPr indent="-2286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600"/>
            </a:lvl5pPr>
            <a:lvl6pPr indent="-228600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600"/>
            </a:lvl6pPr>
            <a:lvl7pPr indent="-228600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600"/>
            </a:lvl7pPr>
            <a:lvl8pPr indent="-228600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600"/>
            </a:lvl8pPr>
            <a:lvl9pPr indent="-228600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27" name="Google Shape;227;p19"/>
          <p:cNvSpPr txBox="1"/>
          <p:nvPr>
            <p:ph idx="6" type="body"/>
          </p:nvPr>
        </p:nvSpPr>
        <p:spPr>
          <a:xfrm>
            <a:off x="5889332" y="3360263"/>
            <a:ext cx="2396100" cy="24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400"/>
            </a:lvl1pPr>
            <a:lvl2pPr indent="-228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200"/>
            </a:lvl2pPr>
            <a:lvl3pPr indent="-228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3pPr>
            <a:lvl4pPr indent="-2286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4pPr>
            <a:lvl5pPr indent="-2286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5pPr>
            <a:lvl6pPr indent="-228600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6pPr>
            <a:lvl7pPr indent="-228600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7pPr>
            <a:lvl8pPr indent="-228600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8pPr>
            <a:lvl9pPr indent="-228600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28" name="Google Shape;228;p19"/>
          <p:cNvSpPr txBox="1"/>
          <p:nvPr>
            <p:ph idx="10" type="dt"/>
          </p:nvPr>
        </p:nvSpPr>
        <p:spPr>
          <a:xfrm>
            <a:off x="5592691" y="58832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19"/>
          <p:cNvSpPr txBox="1"/>
          <p:nvPr>
            <p:ph idx="11" type="ftr"/>
          </p:nvPr>
        </p:nvSpPr>
        <p:spPr>
          <a:xfrm>
            <a:off x="856058" y="5883275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19"/>
          <p:cNvSpPr txBox="1"/>
          <p:nvPr>
            <p:ph idx="12" type="sldNum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Picture Column">
  <p:cSld name="3 Picture Column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0"/>
          <p:cNvSpPr txBox="1"/>
          <p:nvPr>
            <p:ph type="title"/>
          </p:nvPr>
        </p:nvSpPr>
        <p:spPr>
          <a:xfrm>
            <a:off x="856058" y="609600"/>
            <a:ext cx="74295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20"/>
          <p:cNvSpPr txBox="1"/>
          <p:nvPr>
            <p:ph idx="1" type="body"/>
          </p:nvPr>
        </p:nvSpPr>
        <p:spPr>
          <a:xfrm>
            <a:off x="856060" y="4404596"/>
            <a:ext cx="23964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0" sz="2000" cap="none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000"/>
            </a:lvl2pPr>
            <a:lvl3pPr indent="-228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b="1" sz="1800"/>
            </a:lvl3pPr>
            <a:lvl4pPr indent="-2286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600"/>
            </a:lvl4pPr>
            <a:lvl5pPr indent="-2286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600"/>
            </a:lvl5pPr>
            <a:lvl6pPr indent="-228600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600"/>
            </a:lvl6pPr>
            <a:lvl7pPr indent="-228600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600"/>
            </a:lvl7pPr>
            <a:lvl8pPr indent="-228600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600"/>
            </a:lvl8pPr>
            <a:lvl9pPr indent="-228600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34" name="Google Shape;234;p20"/>
          <p:cNvSpPr/>
          <p:nvPr>
            <p:ph idx="2" type="pic"/>
          </p:nvPr>
        </p:nvSpPr>
        <p:spPr>
          <a:xfrm>
            <a:off x="856060" y="2666998"/>
            <a:ext cx="239640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3B95DE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35" name="Google Shape;235;p20"/>
          <p:cNvSpPr txBox="1"/>
          <p:nvPr>
            <p:ph idx="3" type="body"/>
          </p:nvPr>
        </p:nvSpPr>
        <p:spPr>
          <a:xfrm>
            <a:off x="856060" y="4980858"/>
            <a:ext cx="2396400" cy="8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400"/>
            </a:lvl1pPr>
            <a:lvl2pPr indent="-228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200"/>
            </a:lvl2pPr>
            <a:lvl3pPr indent="-228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3pPr>
            <a:lvl4pPr indent="-2286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4pPr>
            <a:lvl5pPr indent="-2286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5pPr>
            <a:lvl6pPr indent="-228600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6pPr>
            <a:lvl7pPr indent="-228600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7pPr>
            <a:lvl8pPr indent="-228600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8pPr>
            <a:lvl9pPr indent="-228600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36" name="Google Shape;236;p20"/>
          <p:cNvSpPr txBox="1"/>
          <p:nvPr>
            <p:ph idx="4" type="body"/>
          </p:nvPr>
        </p:nvSpPr>
        <p:spPr>
          <a:xfrm>
            <a:off x="3366790" y="4404596"/>
            <a:ext cx="24003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0" sz="2000" cap="none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000"/>
            </a:lvl2pPr>
            <a:lvl3pPr indent="-228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b="1" sz="1800"/>
            </a:lvl3pPr>
            <a:lvl4pPr indent="-2286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600"/>
            </a:lvl4pPr>
            <a:lvl5pPr indent="-2286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600"/>
            </a:lvl5pPr>
            <a:lvl6pPr indent="-228600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600"/>
            </a:lvl6pPr>
            <a:lvl7pPr indent="-228600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600"/>
            </a:lvl7pPr>
            <a:lvl8pPr indent="-228600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600"/>
            </a:lvl8pPr>
            <a:lvl9pPr indent="-228600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37" name="Google Shape;237;p20"/>
          <p:cNvSpPr/>
          <p:nvPr>
            <p:ph idx="5" type="pic"/>
          </p:nvPr>
        </p:nvSpPr>
        <p:spPr>
          <a:xfrm>
            <a:off x="3366790" y="2666998"/>
            <a:ext cx="239910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3B95DE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38" name="Google Shape;238;p20"/>
          <p:cNvSpPr txBox="1"/>
          <p:nvPr>
            <p:ph idx="6" type="body"/>
          </p:nvPr>
        </p:nvSpPr>
        <p:spPr>
          <a:xfrm>
            <a:off x="3365695" y="4980857"/>
            <a:ext cx="24003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400"/>
            </a:lvl1pPr>
            <a:lvl2pPr indent="-228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200"/>
            </a:lvl2pPr>
            <a:lvl3pPr indent="-228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3pPr>
            <a:lvl4pPr indent="-2286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4pPr>
            <a:lvl5pPr indent="-2286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5pPr>
            <a:lvl6pPr indent="-228600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6pPr>
            <a:lvl7pPr indent="-228600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7pPr>
            <a:lvl8pPr indent="-228600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8pPr>
            <a:lvl9pPr indent="-228600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39" name="Google Shape;239;p20"/>
          <p:cNvSpPr txBox="1"/>
          <p:nvPr>
            <p:ph idx="7" type="body"/>
          </p:nvPr>
        </p:nvSpPr>
        <p:spPr>
          <a:xfrm>
            <a:off x="5889425" y="4404595"/>
            <a:ext cx="23931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0" sz="2000" cap="none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000"/>
            </a:lvl2pPr>
            <a:lvl3pPr indent="-228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b="1" sz="1800"/>
            </a:lvl3pPr>
            <a:lvl4pPr indent="-2286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600"/>
            </a:lvl4pPr>
            <a:lvl5pPr indent="-2286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600"/>
            </a:lvl5pPr>
            <a:lvl6pPr indent="-228600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600"/>
            </a:lvl6pPr>
            <a:lvl7pPr indent="-228600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600"/>
            </a:lvl7pPr>
            <a:lvl8pPr indent="-228600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600"/>
            </a:lvl8pPr>
            <a:lvl9pPr indent="-228600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40" name="Google Shape;240;p20"/>
          <p:cNvSpPr/>
          <p:nvPr>
            <p:ph idx="8" type="pic"/>
          </p:nvPr>
        </p:nvSpPr>
        <p:spPr>
          <a:xfrm>
            <a:off x="5889332" y="2666998"/>
            <a:ext cx="239610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3B95DE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41" name="Google Shape;241;p20"/>
          <p:cNvSpPr txBox="1"/>
          <p:nvPr>
            <p:ph idx="9" type="body"/>
          </p:nvPr>
        </p:nvSpPr>
        <p:spPr>
          <a:xfrm>
            <a:off x="5889332" y="4980854"/>
            <a:ext cx="23961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400"/>
            </a:lvl1pPr>
            <a:lvl2pPr indent="-228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200"/>
            </a:lvl2pPr>
            <a:lvl3pPr indent="-228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000"/>
            </a:lvl3pPr>
            <a:lvl4pPr indent="-2286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4pPr>
            <a:lvl5pPr indent="-2286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5pPr>
            <a:lvl6pPr indent="-228600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6pPr>
            <a:lvl7pPr indent="-228600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7pPr>
            <a:lvl8pPr indent="-228600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8pPr>
            <a:lvl9pPr indent="-228600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42" name="Google Shape;242;p20"/>
          <p:cNvSpPr txBox="1"/>
          <p:nvPr>
            <p:ph idx="10" type="dt"/>
          </p:nvPr>
        </p:nvSpPr>
        <p:spPr>
          <a:xfrm>
            <a:off x="5592691" y="58832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20"/>
          <p:cNvSpPr txBox="1"/>
          <p:nvPr>
            <p:ph idx="11" type="ftr"/>
          </p:nvPr>
        </p:nvSpPr>
        <p:spPr>
          <a:xfrm>
            <a:off x="856058" y="5883275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20"/>
          <p:cNvSpPr txBox="1"/>
          <p:nvPr>
            <p:ph idx="12" type="sldNum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/>
          <p:nvPr>
            <p:ph type="title"/>
          </p:nvPr>
        </p:nvSpPr>
        <p:spPr>
          <a:xfrm>
            <a:off x="856060" y="618518"/>
            <a:ext cx="7429500" cy="14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21"/>
          <p:cNvSpPr txBox="1"/>
          <p:nvPr>
            <p:ph idx="1" type="body"/>
          </p:nvPr>
        </p:nvSpPr>
        <p:spPr>
          <a:xfrm rot="5400000">
            <a:off x="2799908" y="305637"/>
            <a:ext cx="3541800" cy="74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1475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1pPr>
            <a:lvl2pPr indent="-371475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2pPr>
            <a:lvl3pPr indent="-371475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3pPr>
            <a:lvl4pPr indent="-371475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4pPr>
            <a:lvl5pPr indent="-371475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5pPr>
            <a:lvl6pPr indent="-371475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6pPr>
            <a:lvl7pPr indent="-371475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7pPr>
            <a:lvl8pPr indent="-371475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8pPr>
            <a:lvl9pPr indent="-371475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48" name="Google Shape;248;p21"/>
          <p:cNvSpPr txBox="1"/>
          <p:nvPr>
            <p:ph idx="10" type="dt"/>
          </p:nvPr>
        </p:nvSpPr>
        <p:spPr>
          <a:xfrm>
            <a:off x="5592691" y="58832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21"/>
          <p:cNvSpPr txBox="1"/>
          <p:nvPr>
            <p:ph idx="11" type="ftr"/>
          </p:nvPr>
        </p:nvSpPr>
        <p:spPr>
          <a:xfrm>
            <a:off x="856058" y="5883275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21"/>
          <p:cNvSpPr txBox="1"/>
          <p:nvPr>
            <p:ph idx="12" type="sldNum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/>
          <p:nvPr>
            <p:ph type="title"/>
          </p:nvPr>
        </p:nvSpPr>
        <p:spPr>
          <a:xfrm rot="5400000">
            <a:off x="4942958" y="2448599"/>
            <a:ext cx="5181600" cy="15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22"/>
          <p:cNvSpPr txBox="1"/>
          <p:nvPr>
            <p:ph idx="1" type="body"/>
          </p:nvPr>
        </p:nvSpPr>
        <p:spPr>
          <a:xfrm rot="5400000">
            <a:off x="1170900" y="294599"/>
            <a:ext cx="5181600" cy="58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1475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1pPr>
            <a:lvl2pPr indent="-371475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2pPr>
            <a:lvl3pPr indent="-371475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3pPr>
            <a:lvl4pPr indent="-371475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4pPr>
            <a:lvl5pPr indent="-371475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5pPr>
            <a:lvl6pPr indent="-371475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6pPr>
            <a:lvl7pPr indent="-371475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7pPr>
            <a:lvl8pPr indent="-371475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8pPr>
            <a:lvl9pPr indent="-371475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54" name="Google Shape;254;p22"/>
          <p:cNvSpPr txBox="1"/>
          <p:nvPr>
            <p:ph idx="10" type="dt"/>
          </p:nvPr>
        </p:nvSpPr>
        <p:spPr>
          <a:xfrm>
            <a:off x="5592691" y="58832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22"/>
          <p:cNvSpPr txBox="1"/>
          <p:nvPr>
            <p:ph idx="11" type="ftr"/>
          </p:nvPr>
        </p:nvSpPr>
        <p:spPr>
          <a:xfrm>
            <a:off x="856058" y="5883275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22"/>
          <p:cNvSpPr txBox="1"/>
          <p:nvPr>
            <p:ph idx="12" type="sldNum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1752601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457200" y="1295401"/>
            <a:ext cx="8229600" cy="4830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b="0" i="0" sz="1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b="0" i="0" sz="1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b="0" i="0" sz="1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b="0" i="0" sz="1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b="0" i="0" sz="1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b="0" i="0" sz="1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b="0" i="0" sz="1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b="0" i="0" sz="1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b="0" i="0" sz="1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80" name="Google Shape;80;p6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9144005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" name="Google Shape;81;p6"/>
          <p:cNvGrpSpPr/>
          <p:nvPr/>
        </p:nvGrpSpPr>
        <p:grpSpPr>
          <a:xfrm>
            <a:off x="0" y="0"/>
            <a:ext cx="1728788" cy="6858000"/>
            <a:chOff x="0" y="0"/>
            <a:chExt cx="2305051" cy="6858000"/>
          </a:xfrm>
        </p:grpSpPr>
        <p:sp>
          <p:nvSpPr>
            <p:cNvPr id="82" name="Google Shape;82;p6"/>
            <p:cNvSpPr/>
            <p:nvPr/>
          </p:nvSpPr>
          <p:spPr>
            <a:xfrm>
              <a:off x="1209675" y="4763"/>
              <a:ext cx="23700" cy="21813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1128713" y="21764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1123950" y="4021138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414338" y="9525"/>
              <a:ext cx="28500" cy="44814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333375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190500" y="9525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88" name="Google Shape;88;p6"/>
            <p:cNvSpPr/>
            <p:nvPr/>
          </p:nvSpPr>
          <p:spPr>
            <a:xfrm>
              <a:off x="1290638" y="14288"/>
              <a:ext cx="376238" cy="1801813"/>
            </a:xfrm>
            <a:custGeom>
              <a:rect b="b" l="l" r="r" t="t"/>
              <a:pathLst>
                <a:path extrusionOk="0" h="1135" w="237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89" name="Google Shape;89;p6"/>
            <p:cNvSpPr/>
            <p:nvPr/>
          </p:nvSpPr>
          <p:spPr>
            <a:xfrm>
              <a:off x="1600200" y="180181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1381125" y="9525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91" name="Google Shape;91;p6"/>
            <p:cNvSpPr/>
            <p:nvPr/>
          </p:nvSpPr>
          <p:spPr>
            <a:xfrm>
              <a:off x="1643063" y="0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92" name="Google Shape;92;p6"/>
            <p:cNvSpPr/>
            <p:nvPr/>
          </p:nvSpPr>
          <p:spPr>
            <a:xfrm>
              <a:off x="1685925" y="14208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168592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1743075" y="4763"/>
              <a:ext cx="419100" cy="522288"/>
            </a:xfrm>
            <a:custGeom>
              <a:rect b="b" l="l" r="r" t="t"/>
              <a:pathLst>
                <a:path extrusionOk="0" h="329" w="264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95" name="Google Shape;95;p6"/>
            <p:cNvSpPr/>
            <p:nvPr/>
          </p:nvSpPr>
          <p:spPr>
            <a:xfrm>
              <a:off x="2119313" y="488950"/>
              <a:ext cx="161925" cy="147638"/>
            </a:xfrm>
            <a:custGeom>
              <a:rect b="b" l="l" r="r" t="t"/>
              <a:pathLst>
                <a:path extrusionOk="0" h="31" w="34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952500" y="4763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97" name="Google Shape;97;p6"/>
            <p:cNvSpPr/>
            <p:nvPr/>
          </p:nvSpPr>
          <p:spPr>
            <a:xfrm>
              <a:off x="8667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890588" y="15541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738188" y="5622925"/>
              <a:ext cx="338138" cy="1216025"/>
            </a:xfrm>
            <a:custGeom>
              <a:rect b="b" l="l" r="r" t="t"/>
              <a:pathLst>
                <a:path extrusionOk="0" h="766" w="213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00" name="Google Shape;100;p6"/>
            <p:cNvSpPr/>
            <p:nvPr/>
          </p:nvSpPr>
          <p:spPr>
            <a:xfrm>
              <a:off x="647700" y="5480050"/>
              <a:ext cx="157163" cy="157163"/>
            </a:xfrm>
            <a:custGeom>
              <a:rect b="b" l="l" r="r" t="t"/>
              <a:pathLst>
                <a:path extrusionOk="0" h="33" w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666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0" y="3897313"/>
              <a:ext cx="133350" cy="266700"/>
            </a:xfrm>
            <a:custGeom>
              <a:rect b="b" l="l" r="r" t="t"/>
              <a:pathLst>
                <a:path extrusionOk="0" h="168" w="84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03" name="Google Shape;103;p6"/>
            <p:cNvSpPr/>
            <p:nvPr/>
          </p:nvSpPr>
          <p:spPr>
            <a:xfrm>
              <a:off x="66675" y="414972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0" y="1644650"/>
              <a:ext cx="133350" cy="269875"/>
            </a:xfrm>
            <a:custGeom>
              <a:rect b="b" l="l" r="r" t="t"/>
              <a:pathLst>
                <a:path extrusionOk="0" h="170" w="84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05" name="Google Shape;105;p6"/>
            <p:cNvSpPr/>
            <p:nvPr/>
          </p:nvSpPr>
          <p:spPr>
            <a:xfrm>
              <a:off x="66675" y="146843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695325" y="4763"/>
              <a:ext cx="309563" cy="1558925"/>
            </a:xfrm>
            <a:custGeom>
              <a:rect b="b" l="l" r="r" t="t"/>
              <a:pathLst>
                <a:path extrusionOk="0" h="982" w="195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07" name="Google Shape;107;p6"/>
            <p:cNvSpPr/>
            <p:nvPr/>
          </p:nvSpPr>
          <p:spPr>
            <a:xfrm>
              <a:off x="57150" y="48815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138113" y="5060950"/>
              <a:ext cx="304800" cy="1778000"/>
            </a:xfrm>
            <a:custGeom>
              <a:rect b="b" l="l" r="r" t="t"/>
              <a:pathLst>
                <a:path extrusionOk="0" h="1120" w="192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09" name="Google Shape;109;p6"/>
            <p:cNvSpPr/>
            <p:nvPr/>
          </p:nvSpPr>
          <p:spPr>
            <a:xfrm>
              <a:off x="561975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642938" y="6610350"/>
              <a:ext cx="23700" cy="2430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76200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0" y="5978525"/>
              <a:ext cx="190500" cy="461963"/>
            </a:xfrm>
            <a:custGeom>
              <a:rect b="b" l="l" r="r" t="t"/>
              <a:pathLst>
                <a:path extrusionOk="0" h="291" w="12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13" name="Google Shape;113;p6"/>
            <p:cNvSpPr/>
            <p:nvPr/>
          </p:nvSpPr>
          <p:spPr>
            <a:xfrm>
              <a:off x="1014413" y="1801813"/>
              <a:ext cx="214313" cy="755650"/>
            </a:xfrm>
            <a:custGeom>
              <a:rect b="b" l="l" r="r" t="t"/>
              <a:pathLst>
                <a:path extrusionOk="0" h="476" w="135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14" name="Google Shape;114;p6"/>
            <p:cNvSpPr/>
            <p:nvPr/>
          </p:nvSpPr>
          <p:spPr>
            <a:xfrm>
              <a:off x="938213" y="2547938"/>
              <a:ext cx="166688" cy="160338"/>
            </a:xfrm>
            <a:custGeom>
              <a:rect b="b" l="l" r="r" t="t"/>
              <a:pathLst>
                <a:path extrusionOk="0" h="34" w="35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595313" y="4763"/>
              <a:ext cx="638175" cy="4025900"/>
            </a:xfrm>
            <a:custGeom>
              <a:rect b="b" l="l" r="r" t="t"/>
              <a:pathLst>
                <a:path extrusionOk="0" h="2536" w="402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16" name="Google Shape;116;p6"/>
            <p:cNvSpPr/>
            <p:nvPr/>
          </p:nvSpPr>
          <p:spPr>
            <a:xfrm>
              <a:off x="1223963" y="1382713"/>
              <a:ext cx="142875" cy="476250"/>
            </a:xfrm>
            <a:custGeom>
              <a:rect b="b" l="l" r="r" t="t"/>
              <a:pathLst>
                <a:path extrusionOk="0" h="300" w="9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17" name="Google Shape;117;p6"/>
            <p:cNvSpPr/>
            <p:nvPr/>
          </p:nvSpPr>
          <p:spPr>
            <a:xfrm>
              <a:off x="1300163" y="1849438"/>
              <a:ext cx="109538" cy="107950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280988" y="3417888"/>
              <a:ext cx="142875" cy="474663"/>
            </a:xfrm>
            <a:custGeom>
              <a:rect b="b" l="l" r="r" t="t"/>
              <a:pathLst>
                <a:path extrusionOk="0" h="299" w="9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19" name="Google Shape;119;p6"/>
            <p:cNvSpPr/>
            <p:nvPr/>
          </p:nvSpPr>
          <p:spPr>
            <a:xfrm>
              <a:off x="238125" y="38830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4763" y="2166938"/>
              <a:ext cx="114300" cy="452438"/>
            </a:xfrm>
            <a:custGeom>
              <a:rect b="b" l="l" r="r" t="t"/>
              <a:pathLst>
                <a:path extrusionOk="0" h="285" w="72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21" name="Google Shape;121;p6"/>
            <p:cNvSpPr/>
            <p:nvPr/>
          </p:nvSpPr>
          <p:spPr>
            <a:xfrm>
              <a:off x="52388" y="20669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1228725" y="4662488"/>
              <a:ext cx="23700" cy="2181300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1319213" y="5041900"/>
              <a:ext cx="371475" cy="1801813"/>
            </a:xfrm>
            <a:custGeom>
              <a:rect b="b" l="l" r="r" t="t"/>
              <a:pathLst>
                <a:path extrusionOk="0" h="1135" w="234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24" name="Google Shape;124;p6"/>
            <p:cNvSpPr/>
            <p:nvPr/>
          </p:nvSpPr>
          <p:spPr>
            <a:xfrm>
              <a:off x="1147763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819150" y="3983038"/>
              <a:ext cx="347663" cy="2860675"/>
            </a:xfrm>
            <a:custGeom>
              <a:rect b="b" l="l" r="r" t="t"/>
              <a:pathLst>
                <a:path extrusionOk="0" h="1802" w="219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26" name="Google Shape;126;p6"/>
            <p:cNvSpPr/>
            <p:nvPr/>
          </p:nvSpPr>
          <p:spPr>
            <a:xfrm>
              <a:off x="728663" y="3806825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1624013" y="486727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1404938" y="5422900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29" name="Google Shape;129;p6"/>
            <p:cNvSpPr/>
            <p:nvPr/>
          </p:nvSpPr>
          <p:spPr>
            <a:xfrm>
              <a:off x="1666875" y="5945188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30" name="Google Shape;130;p6"/>
            <p:cNvSpPr/>
            <p:nvPr/>
          </p:nvSpPr>
          <p:spPr>
            <a:xfrm>
              <a:off x="1709738" y="52466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1709738" y="57642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766888" y="6330950"/>
              <a:ext cx="419100" cy="527050"/>
            </a:xfrm>
            <a:custGeom>
              <a:rect b="b" l="l" r="r" t="t"/>
              <a:pathLst>
                <a:path extrusionOk="0" h="332" w="264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33" name="Google Shape;133;p6"/>
            <p:cNvSpPr/>
            <p:nvPr/>
          </p:nvSpPr>
          <p:spPr>
            <a:xfrm>
              <a:off x="2147888" y="6221413"/>
              <a:ext cx="157163" cy="147638"/>
            </a:xfrm>
            <a:custGeom>
              <a:rect b="b" l="l" r="r" t="t"/>
              <a:pathLst>
                <a:path extrusionOk="0" h="31" w="33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504825" y="9525"/>
              <a:ext cx="233363" cy="5103813"/>
            </a:xfrm>
            <a:custGeom>
              <a:rect b="b" l="l" r="r" t="t"/>
              <a:pathLst>
                <a:path extrusionOk="0" h="3215" w="147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35" name="Google Shape;135;p6"/>
            <p:cNvSpPr/>
            <p:nvPr/>
          </p:nvSpPr>
          <p:spPr>
            <a:xfrm>
              <a:off x="633413" y="5103813"/>
              <a:ext cx="185738" cy="185738"/>
            </a:xfrm>
            <a:custGeom>
              <a:rect b="b" l="l" r="r" t="t"/>
              <a:pathLst>
                <a:path extrusionOk="0" h="39" w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3FFFF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" name="Google Shape;136;p6"/>
          <p:cNvSpPr txBox="1"/>
          <p:nvPr>
            <p:ph type="ctrTitle"/>
          </p:nvPr>
        </p:nvSpPr>
        <p:spPr>
          <a:xfrm>
            <a:off x="1407318" y="1122363"/>
            <a:ext cx="65937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Questrial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6"/>
          <p:cNvSpPr txBox="1"/>
          <p:nvPr>
            <p:ph idx="1" type="subTitle"/>
          </p:nvPr>
        </p:nvSpPr>
        <p:spPr>
          <a:xfrm>
            <a:off x="1407318" y="3602038"/>
            <a:ext cx="65937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000" cap="none">
                <a:solidFill>
                  <a:schemeClr val="dk2"/>
                </a:solidFill>
              </a:defRPr>
            </a:lvl1pPr>
            <a:lvl2pPr lvl="1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000"/>
            </a:lvl2pPr>
            <a:lvl3pPr lvl="2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1800"/>
            </a:lvl3pPr>
            <a:lvl4pPr lvl="3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/>
            </a:lvl4pPr>
            <a:lvl5pPr lvl="4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/>
            </a:lvl5pPr>
            <a:lvl6pPr lvl="5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/>
            </a:lvl6pPr>
            <a:lvl7pPr lvl="6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/>
            </a:lvl7pPr>
            <a:lvl8pPr lvl="7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/>
            </a:lvl8pPr>
            <a:lvl9pPr lvl="8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/>
            </a:lvl9pPr>
          </a:lstStyle>
          <a:p/>
        </p:txBody>
      </p:sp>
      <p:sp>
        <p:nvSpPr>
          <p:cNvPr id="138" name="Google Shape;138;p6"/>
          <p:cNvSpPr txBox="1"/>
          <p:nvPr>
            <p:ph idx="10" type="dt"/>
          </p:nvPr>
        </p:nvSpPr>
        <p:spPr>
          <a:xfrm>
            <a:off x="5308133" y="541020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6"/>
          <p:cNvSpPr txBox="1"/>
          <p:nvPr>
            <p:ph idx="11" type="ftr"/>
          </p:nvPr>
        </p:nvSpPr>
        <p:spPr>
          <a:xfrm>
            <a:off x="1407318" y="5410201"/>
            <a:ext cx="384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6"/>
          <p:cNvSpPr txBox="1"/>
          <p:nvPr>
            <p:ph idx="12" type="sldNum"/>
          </p:nvPr>
        </p:nvSpPr>
        <p:spPr>
          <a:xfrm>
            <a:off x="7422683" y="5410199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/>
          <p:nvPr>
            <p:ph type="title"/>
          </p:nvPr>
        </p:nvSpPr>
        <p:spPr>
          <a:xfrm>
            <a:off x="856060" y="618518"/>
            <a:ext cx="7429500" cy="14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7"/>
          <p:cNvSpPr txBox="1"/>
          <p:nvPr>
            <p:ph idx="1" type="body"/>
          </p:nvPr>
        </p:nvSpPr>
        <p:spPr>
          <a:xfrm>
            <a:off x="856059" y="2249487"/>
            <a:ext cx="7429500" cy="35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1475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1pPr>
            <a:lvl2pPr indent="-371475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2pPr>
            <a:lvl3pPr indent="-371475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3pPr>
            <a:lvl4pPr indent="-371475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4pPr>
            <a:lvl5pPr indent="-371475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5pPr>
            <a:lvl6pPr indent="-371475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6pPr>
            <a:lvl7pPr indent="-371475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7pPr>
            <a:lvl8pPr indent="-371475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8pPr>
            <a:lvl9pPr indent="-371475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44" name="Google Shape;144;p7"/>
          <p:cNvSpPr txBox="1"/>
          <p:nvPr>
            <p:ph idx="10" type="dt"/>
          </p:nvPr>
        </p:nvSpPr>
        <p:spPr>
          <a:xfrm>
            <a:off x="5592691" y="58832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7"/>
          <p:cNvSpPr txBox="1"/>
          <p:nvPr>
            <p:ph idx="11" type="ftr"/>
          </p:nvPr>
        </p:nvSpPr>
        <p:spPr>
          <a:xfrm>
            <a:off x="856058" y="5883275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7"/>
          <p:cNvSpPr txBox="1"/>
          <p:nvPr>
            <p:ph idx="12" type="sldNum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/>
          <p:nvPr>
            <p:ph type="title"/>
          </p:nvPr>
        </p:nvSpPr>
        <p:spPr>
          <a:xfrm>
            <a:off x="856058" y="1419226"/>
            <a:ext cx="74295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8"/>
          <p:cNvSpPr txBox="1"/>
          <p:nvPr>
            <p:ph idx="1" type="body"/>
          </p:nvPr>
        </p:nvSpPr>
        <p:spPr>
          <a:xfrm>
            <a:off x="856058" y="4424362"/>
            <a:ext cx="7429500" cy="13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250"/>
              <a:buNone/>
              <a:defRPr sz="1800" cap="none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25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25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0" name="Google Shape;150;p8"/>
          <p:cNvSpPr txBox="1"/>
          <p:nvPr>
            <p:ph idx="10" type="dt"/>
          </p:nvPr>
        </p:nvSpPr>
        <p:spPr>
          <a:xfrm>
            <a:off x="5592691" y="58832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8"/>
          <p:cNvSpPr txBox="1"/>
          <p:nvPr>
            <p:ph idx="11" type="ftr"/>
          </p:nvPr>
        </p:nvSpPr>
        <p:spPr>
          <a:xfrm>
            <a:off x="856058" y="5883275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8"/>
          <p:cNvSpPr txBox="1"/>
          <p:nvPr>
            <p:ph idx="12" type="sldNum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/>
          <p:nvPr>
            <p:ph type="title"/>
          </p:nvPr>
        </p:nvSpPr>
        <p:spPr>
          <a:xfrm>
            <a:off x="856060" y="618518"/>
            <a:ext cx="7429500" cy="14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9"/>
          <p:cNvSpPr txBox="1"/>
          <p:nvPr>
            <p:ph idx="1" type="body"/>
          </p:nvPr>
        </p:nvSpPr>
        <p:spPr>
          <a:xfrm>
            <a:off x="856057" y="2249486"/>
            <a:ext cx="3658800" cy="35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1475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1pPr>
            <a:lvl2pPr indent="-371475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2pPr>
            <a:lvl3pPr indent="-371475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3pPr>
            <a:lvl4pPr indent="-371475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4pPr>
            <a:lvl5pPr indent="-371475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5pPr>
            <a:lvl6pPr indent="-371475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6pPr>
            <a:lvl7pPr indent="-371475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7pPr>
            <a:lvl8pPr indent="-371475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8pPr>
            <a:lvl9pPr indent="-371475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56" name="Google Shape;156;p9"/>
          <p:cNvSpPr txBox="1"/>
          <p:nvPr>
            <p:ph idx="2" type="body"/>
          </p:nvPr>
        </p:nvSpPr>
        <p:spPr>
          <a:xfrm>
            <a:off x="4629150" y="2249486"/>
            <a:ext cx="3656400" cy="35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1475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1pPr>
            <a:lvl2pPr indent="-371475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2pPr>
            <a:lvl3pPr indent="-371475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3pPr>
            <a:lvl4pPr indent="-371475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4pPr>
            <a:lvl5pPr indent="-371475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5pPr>
            <a:lvl6pPr indent="-371475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6pPr>
            <a:lvl7pPr indent="-371475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7pPr>
            <a:lvl8pPr indent="-371475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8pPr>
            <a:lvl9pPr indent="-371475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57" name="Google Shape;157;p9"/>
          <p:cNvSpPr txBox="1"/>
          <p:nvPr>
            <p:ph idx="10" type="dt"/>
          </p:nvPr>
        </p:nvSpPr>
        <p:spPr>
          <a:xfrm>
            <a:off x="5592691" y="58832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9"/>
          <p:cNvSpPr txBox="1"/>
          <p:nvPr>
            <p:ph idx="11" type="ftr"/>
          </p:nvPr>
        </p:nvSpPr>
        <p:spPr>
          <a:xfrm>
            <a:off x="856058" y="5883275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9"/>
          <p:cNvSpPr txBox="1"/>
          <p:nvPr>
            <p:ph idx="12" type="sldNum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"/>
          <p:cNvSpPr txBox="1"/>
          <p:nvPr>
            <p:ph type="title"/>
          </p:nvPr>
        </p:nvSpPr>
        <p:spPr>
          <a:xfrm>
            <a:off x="856058" y="619126"/>
            <a:ext cx="7429500" cy="14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10"/>
          <p:cNvSpPr txBox="1"/>
          <p:nvPr>
            <p:ph idx="1" type="body"/>
          </p:nvPr>
        </p:nvSpPr>
        <p:spPr>
          <a:xfrm>
            <a:off x="1027514" y="2249486"/>
            <a:ext cx="3487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 sz="2400" cap="none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000"/>
            </a:lvl2pPr>
            <a:lvl3pPr indent="-228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b="1" sz="1800"/>
            </a:lvl3pPr>
            <a:lvl4pPr indent="-2286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600"/>
            </a:lvl4pPr>
            <a:lvl5pPr indent="-2286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600"/>
            </a:lvl5pPr>
            <a:lvl6pPr indent="-228600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600"/>
            </a:lvl6pPr>
            <a:lvl7pPr indent="-228600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600"/>
            </a:lvl7pPr>
            <a:lvl8pPr indent="-228600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600"/>
            </a:lvl8pPr>
            <a:lvl9pPr indent="-228600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63" name="Google Shape;163;p10"/>
          <p:cNvSpPr txBox="1"/>
          <p:nvPr>
            <p:ph idx="2" type="body"/>
          </p:nvPr>
        </p:nvSpPr>
        <p:spPr>
          <a:xfrm>
            <a:off x="856057" y="3073397"/>
            <a:ext cx="3658800" cy="27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1475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1pPr>
            <a:lvl2pPr indent="-371475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2pPr>
            <a:lvl3pPr indent="-371475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3pPr>
            <a:lvl4pPr indent="-371475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4pPr>
            <a:lvl5pPr indent="-371475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5pPr>
            <a:lvl6pPr indent="-371475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6pPr>
            <a:lvl7pPr indent="-371475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7pPr>
            <a:lvl8pPr indent="-371475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8pPr>
            <a:lvl9pPr indent="-371475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64" name="Google Shape;164;p10"/>
          <p:cNvSpPr txBox="1"/>
          <p:nvPr>
            <p:ph idx="3" type="body"/>
          </p:nvPr>
        </p:nvSpPr>
        <p:spPr>
          <a:xfrm>
            <a:off x="4800606" y="2249485"/>
            <a:ext cx="3485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 sz="2400" cap="none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000"/>
            </a:lvl2pPr>
            <a:lvl3pPr indent="-228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b="1" sz="1800"/>
            </a:lvl3pPr>
            <a:lvl4pPr indent="-2286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600"/>
            </a:lvl4pPr>
            <a:lvl5pPr indent="-2286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600"/>
            </a:lvl5pPr>
            <a:lvl6pPr indent="-228600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600"/>
            </a:lvl6pPr>
            <a:lvl7pPr indent="-228600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600"/>
            </a:lvl7pPr>
            <a:lvl8pPr indent="-228600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600"/>
            </a:lvl8pPr>
            <a:lvl9pPr indent="-228600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65" name="Google Shape;165;p10"/>
          <p:cNvSpPr txBox="1"/>
          <p:nvPr>
            <p:ph idx="4" type="body"/>
          </p:nvPr>
        </p:nvSpPr>
        <p:spPr>
          <a:xfrm>
            <a:off x="4629150" y="3073397"/>
            <a:ext cx="3656400" cy="27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1475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1pPr>
            <a:lvl2pPr indent="-371475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2pPr>
            <a:lvl3pPr indent="-371475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3pPr>
            <a:lvl4pPr indent="-371475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4pPr>
            <a:lvl5pPr indent="-371475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5pPr>
            <a:lvl6pPr indent="-371475" lvl="5" marL="27432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6pPr>
            <a:lvl7pPr indent="-371475" lvl="6" marL="3200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7pPr>
            <a:lvl8pPr indent="-371475" lvl="7" marL="3657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8pPr>
            <a:lvl9pPr indent="-371475" lvl="8" marL="4114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66" name="Google Shape;166;p10"/>
          <p:cNvSpPr txBox="1"/>
          <p:nvPr>
            <p:ph idx="10" type="dt"/>
          </p:nvPr>
        </p:nvSpPr>
        <p:spPr>
          <a:xfrm>
            <a:off x="5592691" y="58832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10"/>
          <p:cNvSpPr txBox="1"/>
          <p:nvPr>
            <p:ph idx="11" type="ftr"/>
          </p:nvPr>
        </p:nvSpPr>
        <p:spPr>
          <a:xfrm>
            <a:off x="856058" y="5883275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10"/>
          <p:cNvSpPr txBox="1"/>
          <p:nvPr>
            <p:ph idx="12" type="sldNum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/>
          <p:nvPr>
            <p:ph type="title"/>
          </p:nvPr>
        </p:nvSpPr>
        <p:spPr>
          <a:xfrm>
            <a:off x="856060" y="618518"/>
            <a:ext cx="7429500" cy="14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11"/>
          <p:cNvSpPr txBox="1"/>
          <p:nvPr>
            <p:ph idx="10" type="dt"/>
          </p:nvPr>
        </p:nvSpPr>
        <p:spPr>
          <a:xfrm>
            <a:off x="5592691" y="58832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11"/>
          <p:cNvSpPr txBox="1"/>
          <p:nvPr>
            <p:ph idx="11" type="ftr"/>
          </p:nvPr>
        </p:nvSpPr>
        <p:spPr>
          <a:xfrm>
            <a:off x="856058" y="5883275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11"/>
          <p:cNvSpPr txBox="1"/>
          <p:nvPr>
            <p:ph idx="12" type="sldNum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"/>
          <p:cNvSpPr txBox="1"/>
          <p:nvPr>
            <p:ph idx="10" type="dt"/>
          </p:nvPr>
        </p:nvSpPr>
        <p:spPr>
          <a:xfrm>
            <a:off x="5592691" y="58832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12"/>
          <p:cNvSpPr txBox="1"/>
          <p:nvPr>
            <p:ph idx="11" type="ftr"/>
          </p:nvPr>
        </p:nvSpPr>
        <p:spPr>
          <a:xfrm>
            <a:off x="856058" y="5883275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12"/>
          <p:cNvSpPr txBox="1"/>
          <p:nvPr>
            <p:ph idx="12" type="sldNum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3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6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7.xml"/><Relationship Id="rId1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4724400" y="2133600"/>
            <a:ext cx="4419600" cy="4724400"/>
          </a:xfrm>
          <a:prstGeom prst="rect">
            <a:avLst/>
          </a:prstGeom>
          <a:solidFill>
            <a:srgbClr val="002E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0" y="2133600"/>
            <a:ext cx="4724400" cy="4724400"/>
          </a:xfrm>
          <a:prstGeom prst="rect">
            <a:avLst/>
          </a:prstGeom>
          <a:blipFill rotWithShape="1">
            <a:blip r:embed="rId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0" y="0"/>
            <a:ext cx="9144000" cy="2133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2E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" name="Google Shape;14;p1"/>
          <p:cNvSpPr txBox="1"/>
          <p:nvPr/>
        </p:nvSpPr>
        <p:spPr>
          <a:xfrm>
            <a:off x="228600" y="2743200"/>
            <a:ext cx="4343400" cy="3810000"/>
          </a:xfrm>
          <a:prstGeom prst="rect">
            <a:avLst/>
          </a:prstGeom>
          <a:solidFill>
            <a:srgbClr val="002E62">
              <a:alpha val="6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Google Shape;15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/>
        </p:nvSpPr>
        <p:spPr>
          <a:xfrm>
            <a:off x="0" y="6400800"/>
            <a:ext cx="9144000" cy="304800"/>
          </a:xfrm>
          <a:prstGeom prst="rect">
            <a:avLst/>
          </a:prstGeom>
          <a:solidFill>
            <a:srgbClr val="002E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0" y="334962"/>
            <a:ext cx="9144000" cy="609600"/>
          </a:xfrm>
          <a:prstGeom prst="rect">
            <a:avLst/>
          </a:prstGeom>
          <a:solidFill>
            <a:srgbClr val="002E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Nevada_N_RGB.jpg" id="23" name="Google Shape;23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57200" y="182562"/>
            <a:ext cx="914400" cy="914400"/>
          </a:xfrm>
          <a:prstGeom prst="rect">
            <a:avLst/>
          </a:prstGeom>
          <a:noFill/>
          <a:ln cap="flat" cmpd="sng" w="158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4" name="Google Shape;24;p3"/>
          <p:cNvSpPr txBox="1"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" name="Google Shape;25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b="0" i="0" sz="1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b="0" i="0" sz="1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b="0" i="0" sz="1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b="0" i="0" sz="1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b="0" i="0" sz="1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b="0" i="0" sz="1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b="0" i="0" sz="1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b="0" i="0" sz="1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  <a:defRPr b="0" i="0" sz="1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33" name="Google Shape;33;p5"/>
          <p:cNvPicPr preferRelativeResize="0"/>
          <p:nvPr/>
        </p:nvPicPr>
        <p:blipFill rotWithShape="1">
          <a:blip r:embed="rId1">
            <a:alphaModFix amt="30000"/>
          </a:blip>
          <a:srcRect b="0" l="0" r="0" t="0"/>
          <a:stretch/>
        </p:blipFill>
        <p:spPr>
          <a:xfrm>
            <a:off x="0" y="-1"/>
            <a:ext cx="9144005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Google Shape;34;p5"/>
          <p:cNvGrpSpPr/>
          <p:nvPr/>
        </p:nvGrpSpPr>
        <p:grpSpPr>
          <a:xfrm>
            <a:off x="-10716" y="0"/>
            <a:ext cx="9040416" cy="6858000"/>
            <a:chOff x="-14288" y="0"/>
            <a:chExt cx="12053888" cy="6858000"/>
          </a:xfrm>
        </p:grpSpPr>
        <p:grpSp>
          <p:nvGrpSpPr>
            <p:cNvPr id="35" name="Google Shape;35;p5"/>
            <p:cNvGrpSpPr/>
            <p:nvPr/>
          </p:nvGrpSpPr>
          <p:grpSpPr>
            <a:xfrm>
              <a:off x="-14288" y="0"/>
              <a:ext cx="1220788" cy="6858000"/>
              <a:chOff x="-14288" y="0"/>
              <a:chExt cx="1220788" cy="6858000"/>
            </a:xfrm>
          </p:grpSpPr>
          <p:sp>
            <p:nvSpPr>
              <p:cNvPr id="36" name="Google Shape;36;p5"/>
              <p:cNvSpPr/>
              <p:nvPr/>
            </p:nvSpPr>
            <p:spPr>
              <a:xfrm>
                <a:off x="114300" y="4763"/>
                <a:ext cx="23700" cy="2181300"/>
              </a:xfrm>
              <a:prstGeom prst="rect">
                <a:avLst/>
              </a:pr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" name="Google Shape;37;p5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" name="Google Shape;38;p5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5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rect b="b" l="l" r="r" t="t"/>
                <a:pathLst>
                  <a:path extrusionOk="0" h="1141" w="233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40" name="Google Shape;40;p5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" name="Google Shape;41;p5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rect b="b" l="l" r="r" t="t"/>
                <a:pathLst>
                  <a:path extrusionOk="0" h="901" w="233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42" name="Google Shape;42;p5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43" name="Google Shape;43;p5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5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" name="Google Shape;45;p5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rect b="b" l="l" r="r" t="t"/>
                <a:pathLst>
                  <a:path extrusionOk="0" h="332" w="266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46" name="Google Shape;46;p5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rect b="b" l="l" r="r" t="t"/>
                <a:pathLst>
                  <a:path extrusionOk="0" h="31" w="34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47" name="Google Shape;47;p5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48" name="Google Shape;48;p5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rect b="b" l="l" r="r" t="t"/>
                <a:pathLst>
                  <a:path extrusionOk="0" h="80" w="78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49" name="Google Shape;49;p5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rect b="b" l="l" r="r" t="t"/>
                <a:pathLst>
                  <a:path extrusionOk="0" h="303" w="9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rect b="b" l="l" r="r" t="t"/>
                <a:pathLst>
                  <a:path extrusionOk="0" h="300" w="9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51" name="Google Shape;51;p5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rect b="b" l="l" r="r" t="t"/>
                <a:pathLst>
                  <a:path extrusionOk="0" h="23" w="24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>
                <a:off x="133350" y="4662488"/>
                <a:ext cx="23700" cy="2181300"/>
              </a:xfrm>
              <a:prstGeom prst="rect">
                <a:avLst/>
              </a:pr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rect b="b" l="l" r="r" t="t"/>
                <a:pathLst>
                  <a:path extrusionOk="0" h="1135" w="233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rect b="b" l="l" r="r" t="t"/>
                <a:pathLst>
                  <a:path extrusionOk="0" h="766" w="54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56" name="Google Shape;56;p5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5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rect b="b" l="l" r="r" t="t"/>
                <a:pathLst>
                  <a:path extrusionOk="0" h="898" w="236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58" name="Google Shape;58;p5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59" name="Google Shape;59;p5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5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5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rect b="b" l="l" r="r" t="t"/>
                <a:pathLst>
                  <a:path extrusionOk="0" h="326" w="263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62" name="Google Shape;62;p5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rect b="b" l="l" r="r" t="t"/>
                <a:pathLst>
                  <a:path extrusionOk="0" h="31" w="33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B3FFFF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3" name="Google Shape;63;p5"/>
            <p:cNvGrpSpPr/>
            <p:nvPr/>
          </p:nvGrpSpPr>
          <p:grpSpPr>
            <a:xfrm>
              <a:off x="11364912" y="0"/>
              <a:ext cx="674688" cy="6848475"/>
              <a:chOff x="11364912" y="0"/>
              <a:chExt cx="674688" cy="6848475"/>
            </a:xfrm>
          </p:grpSpPr>
          <p:sp>
            <p:nvSpPr>
              <p:cNvPr id="64" name="Google Shape;64;p5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rect b="b" l="l" r="r" t="t"/>
                <a:pathLst>
                  <a:path extrusionOk="0" h="323" w="26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rgbClr val="134770">
                      <a:alpha val="80000"/>
                    </a:srgbClr>
                  </a:gs>
                  <a:gs pos="100000">
                    <a:srgbClr val="B3FFFF">
                      <a:alpha val="60000"/>
                    </a:srgbClr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65" name="Google Shape;65;p5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rect b="b" l="l" r="r" t="t"/>
                <a:pathLst>
                  <a:path extrusionOk="0" h="32" w="33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134770">
                      <a:alpha val="80000"/>
                    </a:srgbClr>
                  </a:gs>
                  <a:gs pos="100000">
                    <a:srgbClr val="B3FFFF">
                      <a:alpha val="6000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134770">
                      <a:alpha val="80000"/>
                    </a:srgbClr>
                  </a:gs>
                  <a:gs pos="100000">
                    <a:srgbClr val="B3FFFF">
                      <a:alpha val="6000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" name="Google Shape;67;p5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rect b="b" l="l" r="r" t="t"/>
                <a:pathLst>
                  <a:path extrusionOk="0" h="727" w="188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rgbClr val="134770">
                      <a:alpha val="80000"/>
                    </a:srgbClr>
                  </a:gs>
                  <a:gs pos="100000">
                    <a:srgbClr val="B3FFFF">
                      <a:alpha val="60000"/>
                    </a:srgbClr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68" name="Google Shape;68;p5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rect b="b" l="l" r="r" t="t"/>
                <a:pathLst>
                  <a:path extrusionOk="0" h="33" w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134770">
                      <a:alpha val="80000"/>
                    </a:srgbClr>
                  </a:gs>
                  <a:gs pos="100000">
                    <a:srgbClr val="B3FFFF">
                      <a:alpha val="6000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rect b="b" l="l" r="r" t="t"/>
                <a:pathLst>
                  <a:path extrusionOk="0" h="973" w="192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rgbClr val="134770">
                      <a:alpha val="80000"/>
                    </a:srgbClr>
                  </a:gs>
                  <a:gs pos="100000">
                    <a:srgbClr val="B3FFFF">
                      <a:alpha val="60000"/>
                    </a:srgbClr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70" name="Google Shape;70;p5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134770">
                      <a:alpha val="80000"/>
                    </a:srgbClr>
                  </a:gs>
                  <a:gs pos="100000">
                    <a:srgbClr val="B3FFFF">
                      <a:alpha val="6000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" name="Google Shape;71;p5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rect b="b" l="l" r="r" t="t"/>
                <a:pathLst>
                  <a:path extrusionOk="0" h="1135" w="194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rgbClr val="134770">
                      <a:alpha val="80000"/>
                    </a:srgbClr>
                  </a:gs>
                  <a:gs pos="100000">
                    <a:srgbClr val="B3FFFF">
                      <a:alpha val="60000"/>
                    </a:srgbClr>
                  </a:gs>
                </a:gsLst>
                <a:lin ang="5400012" scaled="0"/>
              </a:gradFill>
              <a:ln>
                <a:noFill/>
              </a:ln>
            </p:spPr>
          </p:sp>
          <p:sp>
            <p:nvSpPr>
              <p:cNvPr id="72" name="Google Shape;72;p5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134770">
                      <a:alpha val="80000"/>
                    </a:srgbClr>
                  </a:gs>
                  <a:gs pos="100000">
                    <a:srgbClr val="B3FFFF">
                      <a:alpha val="6000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5"/>
              <p:cNvSpPr/>
              <p:nvPr/>
            </p:nvSpPr>
            <p:spPr>
              <a:xfrm>
                <a:off x="11939587" y="6596063"/>
                <a:ext cx="23700" cy="252300"/>
              </a:xfrm>
              <a:prstGeom prst="rect">
                <a:avLst/>
              </a:prstGeom>
              <a:gradFill>
                <a:gsLst>
                  <a:gs pos="0">
                    <a:srgbClr val="134770">
                      <a:alpha val="80000"/>
                    </a:srgbClr>
                  </a:gs>
                  <a:gs pos="100000">
                    <a:srgbClr val="B3FFFF">
                      <a:alpha val="6000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4" name="Google Shape;74;p5"/>
          <p:cNvSpPr txBox="1"/>
          <p:nvPr>
            <p:ph type="title"/>
          </p:nvPr>
        </p:nvSpPr>
        <p:spPr>
          <a:xfrm>
            <a:off x="856060" y="618518"/>
            <a:ext cx="7429500" cy="14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5" name="Google Shape;75;p5"/>
          <p:cNvSpPr txBox="1"/>
          <p:nvPr>
            <p:ph idx="1" type="body"/>
          </p:nvPr>
        </p:nvSpPr>
        <p:spPr>
          <a:xfrm>
            <a:off x="856059" y="2249487"/>
            <a:ext cx="7429500" cy="35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191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873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71475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55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55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39725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39725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39725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39725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6" name="Google Shape;76;p5"/>
          <p:cNvSpPr txBox="1"/>
          <p:nvPr>
            <p:ph idx="10" type="dt"/>
          </p:nvPr>
        </p:nvSpPr>
        <p:spPr>
          <a:xfrm>
            <a:off x="5592691" y="58832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7" name="Google Shape;77;p5"/>
          <p:cNvSpPr txBox="1"/>
          <p:nvPr>
            <p:ph idx="11" type="ftr"/>
          </p:nvPr>
        </p:nvSpPr>
        <p:spPr>
          <a:xfrm>
            <a:off x="856058" y="5883275"/>
            <a:ext cx="4679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8" name="Google Shape;78;p5"/>
          <p:cNvSpPr txBox="1"/>
          <p:nvPr>
            <p:ph idx="12" type="sldNum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image" Target="../media/image22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19.png"/><Relationship Id="rId5" Type="http://schemas.openxmlformats.org/officeDocument/2006/relationships/image" Target="../media/image27.png"/><Relationship Id="rId6" Type="http://schemas.openxmlformats.org/officeDocument/2006/relationships/image" Target="../media/image18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3"/>
          <p:cNvSpPr txBox="1"/>
          <p:nvPr>
            <p:ph type="ctrTitle"/>
          </p:nvPr>
        </p:nvSpPr>
        <p:spPr>
          <a:xfrm>
            <a:off x="304800" y="685800"/>
            <a:ext cx="86106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E62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rgbClr val="002E62"/>
                </a:solidFill>
                <a:latin typeface="Calibri"/>
                <a:ea typeface="Calibri"/>
                <a:cs typeface="Calibri"/>
                <a:sym typeface="Calibri"/>
              </a:rPr>
              <a:t>Lecture 15:</a:t>
            </a:r>
            <a:br>
              <a:rPr b="0" i="0" lang="en-US" sz="4400" u="none">
                <a:solidFill>
                  <a:srgbClr val="002E6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>
                <a:solidFill>
                  <a:srgbClr val="002E62"/>
                </a:solidFill>
                <a:latin typeface="Calibri"/>
                <a:ea typeface="Calibri"/>
                <a:cs typeface="Calibri"/>
                <a:sym typeface="Calibri"/>
              </a:rPr>
              <a:t>Cloud Computing</a:t>
            </a:r>
            <a:endParaRPr/>
          </a:p>
        </p:txBody>
      </p:sp>
      <p:sp>
        <p:nvSpPr>
          <p:cNvPr id="262" name="Google Shape;262;p23"/>
          <p:cNvSpPr txBox="1"/>
          <p:nvPr/>
        </p:nvSpPr>
        <p:spPr>
          <a:xfrm>
            <a:off x="990600" y="6407150"/>
            <a:ext cx="37099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F4F4F4"/>
                </a:solidFill>
                <a:latin typeface="Arial"/>
                <a:ea typeface="Arial"/>
                <a:cs typeface="Arial"/>
                <a:sym typeface="Arial"/>
              </a:rPr>
              <a:t>Modified from Mark Baker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2"/>
          <p:cNvSpPr txBox="1"/>
          <p:nvPr>
            <p:ph type="title"/>
          </p:nvPr>
        </p:nvSpPr>
        <p:spPr>
          <a:xfrm>
            <a:off x="0" y="0"/>
            <a:ext cx="9144000" cy="9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Questrial"/>
              <a:buNone/>
            </a:pPr>
            <a:r>
              <a:rPr b="1" lang="en-US" sz="4800">
                <a:solidFill>
                  <a:srgbClr val="0070C0"/>
                </a:solidFill>
              </a:rPr>
              <a:t>DATA CENTER</a:t>
            </a:r>
            <a:endParaRPr/>
          </a:p>
        </p:txBody>
      </p:sp>
      <p:sp>
        <p:nvSpPr>
          <p:cNvPr id="342" name="Google Shape;342;p32"/>
          <p:cNvSpPr txBox="1"/>
          <p:nvPr>
            <p:ph idx="1" type="body"/>
          </p:nvPr>
        </p:nvSpPr>
        <p:spPr>
          <a:xfrm>
            <a:off x="0" y="973122"/>
            <a:ext cx="9144000" cy="58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b="1" lang="en-US" sz="3200"/>
              <a:t>Data Center – facility used to house computer systems and associated components</a:t>
            </a:r>
            <a:endParaRPr/>
          </a:p>
          <a:p>
            <a:pPr indent="0" lvl="2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</a:pPr>
            <a:r>
              <a:t/>
            </a:r>
            <a:endParaRPr/>
          </a:p>
          <a:p>
            <a:pPr indent="-85725" lvl="2" marL="1143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</a:pPr>
            <a:r>
              <a:t/>
            </a:r>
            <a:endParaRPr/>
          </a:p>
          <a:p>
            <a:pPr indent="-381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343" name="Google Shape;343;p32"/>
          <p:cNvSpPr txBox="1"/>
          <p:nvPr>
            <p:ph idx="12" type="sldNum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lhc25.jpg" id="344" name="Google Shape;34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6493" y="2492928"/>
            <a:ext cx="4541033" cy="2657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31" y="2306272"/>
            <a:ext cx="4532540" cy="2870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3"/>
          <p:cNvSpPr txBox="1"/>
          <p:nvPr>
            <p:ph type="title"/>
          </p:nvPr>
        </p:nvSpPr>
        <p:spPr>
          <a:xfrm>
            <a:off x="0" y="0"/>
            <a:ext cx="9144000" cy="9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Questrial"/>
              <a:buNone/>
            </a:pPr>
            <a:r>
              <a:rPr b="1" lang="en-US" sz="4800">
                <a:solidFill>
                  <a:srgbClr val="0070C0"/>
                </a:solidFill>
              </a:rPr>
              <a:t>DISTRIBUTED SERVERS</a:t>
            </a:r>
            <a:endParaRPr/>
          </a:p>
        </p:txBody>
      </p:sp>
      <p:sp>
        <p:nvSpPr>
          <p:cNvPr id="351" name="Google Shape;351;p33"/>
          <p:cNvSpPr txBox="1"/>
          <p:nvPr>
            <p:ph idx="1" type="body"/>
          </p:nvPr>
        </p:nvSpPr>
        <p:spPr>
          <a:xfrm>
            <a:off x="0" y="788566"/>
            <a:ext cx="9144000" cy="60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b="1" lang="en-US" sz="3000"/>
              <a:t>Servers host the resources needed by cloud users</a:t>
            </a:r>
            <a:endParaRPr sz="3000"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b="1" lang="en-US" sz="2400"/>
              <a:t>Compute nodes</a:t>
            </a:r>
            <a:endParaRPr/>
          </a:p>
          <a:p>
            <a:pPr indent="-228600" lvl="2" marL="1143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50"/>
              <a:buChar char="•"/>
            </a:pPr>
            <a:r>
              <a:rPr lang="en-US" sz="2200"/>
              <a:t>Provides CPU, Memory, Scratch Storage, and Networking resources through virtualized interfaces.</a:t>
            </a:r>
            <a:endParaRPr/>
          </a:p>
          <a:p>
            <a:pPr indent="-228600" lvl="2" marL="1143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50"/>
              <a:buChar char="•"/>
            </a:pPr>
            <a:r>
              <a:rPr lang="en-US" sz="2200"/>
              <a:t>Hosts guest operating systems (Virtual Machines) using one or more VM hypervisors</a:t>
            </a:r>
            <a:endParaRPr/>
          </a:p>
          <a:p>
            <a:pPr indent="-228600" lvl="2" marL="1143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50"/>
              <a:buChar char="•"/>
            </a:pPr>
            <a:r>
              <a:rPr lang="en-US" sz="2200"/>
              <a:t>Resource interface depends on the type of cloud (horizontal/vertical cloud)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b="1" lang="en-US" sz="2400"/>
              <a:t>Storage nodes</a:t>
            </a:r>
            <a:endParaRPr/>
          </a:p>
          <a:p>
            <a:pPr indent="-228600" lvl="2" marL="1143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50"/>
              <a:buChar char="•"/>
            </a:pPr>
            <a:r>
              <a:rPr lang="en-US" sz="2200"/>
              <a:t>Compute nodes only provide temporary storage space for users/applications</a:t>
            </a:r>
            <a:endParaRPr/>
          </a:p>
          <a:p>
            <a:pPr indent="-228600" lvl="2" marL="1143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50"/>
              <a:buChar char="•"/>
            </a:pPr>
            <a:r>
              <a:rPr lang="en-US" sz="2200"/>
              <a:t>Storage nodes provide long term data storage solutions</a:t>
            </a:r>
            <a:endParaRPr/>
          </a:p>
          <a:p>
            <a:pPr indent="-228600" lvl="2" marL="1143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50"/>
              <a:buChar char="•"/>
            </a:pPr>
            <a:r>
              <a:rPr lang="en-US" sz="2200"/>
              <a:t>Can be mapped to specific processes running on compute nodes, users, interface applications, etc.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b="1" lang="en-US" sz="2400"/>
              <a:t>Administrative nodes</a:t>
            </a:r>
            <a:endParaRPr/>
          </a:p>
          <a:p>
            <a:pPr indent="-228600" lvl="2" marL="1143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50"/>
              <a:buChar char="•"/>
            </a:pPr>
            <a:r>
              <a:rPr lang="en-US" sz="2200"/>
              <a:t>Provides “hidden” back-end services such as resource load balancing, administrative/resource databases, security/firewalls, cloud macromanagement </a:t>
            </a:r>
            <a:endParaRPr/>
          </a:p>
          <a:p>
            <a:pPr indent="-85725" lvl="2" marL="1143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</a:pPr>
            <a:r>
              <a:t/>
            </a:r>
            <a:endParaRPr/>
          </a:p>
          <a:p>
            <a:pPr indent="-381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352" name="Google Shape;352;p33"/>
          <p:cNvSpPr txBox="1"/>
          <p:nvPr>
            <p:ph idx="12" type="sldNum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4"/>
          <p:cNvSpPr txBox="1"/>
          <p:nvPr>
            <p:ph type="title"/>
          </p:nvPr>
        </p:nvSpPr>
        <p:spPr>
          <a:xfrm>
            <a:off x="1752601" y="76200"/>
            <a:ext cx="72390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TYPES OF CLOUDS</a:t>
            </a:r>
            <a:endParaRPr/>
          </a:p>
        </p:txBody>
      </p:sp>
      <p:sp>
        <p:nvSpPr>
          <p:cNvPr id="359" name="Google Shape;359;p34"/>
          <p:cNvSpPr txBox="1"/>
          <p:nvPr>
            <p:ph idx="12" type="sldNum"/>
          </p:nvPr>
        </p:nvSpPr>
        <p:spPr>
          <a:xfrm>
            <a:off x="6553200" y="6340475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0" name="Google Shape;360;p34"/>
          <p:cNvSpPr txBox="1"/>
          <p:nvPr>
            <p:ph idx="1" type="body"/>
          </p:nvPr>
        </p:nvSpPr>
        <p:spPr>
          <a:xfrm>
            <a:off x="0" y="1142999"/>
            <a:ext cx="91440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b="1" lang="en-US" sz="3200"/>
              <a:t>Public Cloud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500"/>
              <a:buChar char="–"/>
            </a:pPr>
            <a:r>
              <a:rPr lang="en-US" sz="2800"/>
              <a:t>Marketed based on</a:t>
            </a:r>
            <a:endParaRPr/>
          </a:p>
          <a:p>
            <a:pPr indent="-228600" lvl="2" marL="1143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2400"/>
              <a:t>Resources offered, availability, security, price</a:t>
            </a:r>
            <a:endParaRPr/>
          </a:p>
          <a:p>
            <a:pPr indent="-2540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b="1" lang="en-US" sz="3200"/>
              <a:t>Local/Private Cloud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500"/>
              <a:buChar char="–"/>
            </a:pPr>
            <a:r>
              <a:rPr lang="en-US" sz="2800"/>
              <a:t>Cloud architectures tailored to an organization’s needs.</a:t>
            </a:r>
            <a:endParaRPr/>
          </a:p>
          <a:p>
            <a:pPr indent="-2540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b="1" lang="en-US" sz="3200"/>
              <a:t>Hybrid Cloud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500"/>
              <a:buChar char="–"/>
            </a:pPr>
            <a:r>
              <a:rPr lang="en-US" sz="2800"/>
              <a:t>Combination of public and local cloud resources.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5"/>
          <p:cNvSpPr txBox="1"/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Cloud Service Models</a:t>
            </a:r>
            <a:endParaRPr/>
          </a:p>
        </p:txBody>
      </p:sp>
      <p:sp>
        <p:nvSpPr>
          <p:cNvPr id="366" name="Google Shape;366;p35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b="0" i="0" lang="en-US" sz="1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  <p:sp>
        <p:nvSpPr>
          <p:cNvPr id="367" name="Google Shape;367;p35"/>
          <p:cNvSpPr/>
          <p:nvPr/>
        </p:nvSpPr>
        <p:spPr>
          <a:xfrm>
            <a:off x="1447800" y="1066800"/>
            <a:ext cx="2162175" cy="609600"/>
          </a:xfrm>
          <a:prstGeom prst="roundRect">
            <a:avLst>
              <a:gd fmla="val 16667" name="adj"/>
            </a:avLst>
          </a:prstGeom>
          <a:solidFill>
            <a:srgbClr val="2D2D8A"/>
          </a:solidFill>
          <a:ln cap="flat" cmpd="sng" w="25400">
            <a:solidFill>
              <a:srgbClr val="1E1E6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Software as a Service (SaaS)</a:t>
            </a:r>
            <a:endParaRPr/>
          </a:p>
        </p:txBody>
      </p:sp>
      <p:sp>
        <p:nvSpPr>
          <p:cNvPr id="368" name="Google Shape;368;p35"/>
          <p:cNvSpPr/>
          <p:nvPr/>
        </p:nvSpPr>
        <p:spPr>
          <a:xfrm>
            <a:off x="4117975" y="1066800"/>
            <a:ext cx="2162175" cy="609600"/>
          </a:xfrm>
          <a:prstGeom prst="roundRect">
            <a:avLst>
              <a:gd fmla="val 16667" name="adj"/>
            </a:avLst>
          </a:prstGeom>
          <a:solidFill>
            <a:srgbClr val="2D2D8A"/>
          </a:solidFill>
          <a:ln cap="flat" cmpd="sng" w="25400">
            <a:solidFill>
              <a:srgbClr val="1E1E6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Platform as a Service (PaaS)</a:t>
            </a:r>
            <a:endParaRPr/>
          </a:p>
        </p:txBody>
      </p:sp>
      <p:sp>
        <p:nvSpPr>
          <p:cNvPr id="369" name="Google Shape;369;p35"/>
          <p:cNvSpPr/>
          <p:nvPr/>
        </p:nvSpPr>
        <p:spPr>
          <a:xfrm>
            <a:off x="6705600" y="1066800"/>
            <a:ext cx="2162175" cy="609600"/>
          </a:xfrm>
          <a:prstGeom prst="roundRect">
            <a:avLst>
              <a:gd fmla="val 16667" name="adj"/>
            </a:avLst>
          </a:prstGeom>
          <a:solidFill>
            <a:srgbClr val="2D2D8A"/>
          </a:solidFill>
          <a:ln cap="flat" cmpd="sng" w="25400">
            <a:solidFill>
              <a:srgbClr val="1E1E6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Infrastructure as a Service (IaaS)</a:t>
            </a:r>
            <a:endParaRPr/>
          </a:p>
        </p:txBody>
      </p:sp>
      <p:pic>
        <p:nvPicPr>
          <p:cNvPr id="370" name="Google Shape;37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7887" y="4876800"/>
            <a:ext cx="6157912" cy="1457325"/>
          </a:xfrm>
          <a:prstGeom prst="rect">
            <a:avLst/>
          </a:prstGeom>
          <a:noFill/>
          <a:ln>
            <a:noFill/>
          </a:ln>
          <a:effectLst>
            <a:outerShdw blurRad="63500" dir="5400000" dist="20000">
              <a:srgbClr val="000000">
                <a:alpha val="37647"/>
              </a:srgbClr>
            </a:outerShdw>
          </a:effectLst>
        </p:spPr>
      </p:pic>
      <p:pic>
        <p:nvPicPr>
          <p:cNvPr id="371" name="Google Shape;37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6775" y="3200400"/>
            <a:ext cx="6157912" cy="1447800"/>
          </a:xfrm>
          <a:prstGeom prst="rect">
            <a:avLst/>
          </a:prstGeom>
          <a:noFill/>
          <a:ln>
            <a:noFill/>
          </a:ln>
          <a:effectLst>
            <a:outerShdw blurRad="63500" dir="5400000" dist="20000">
              <a:srgbClr val="000000">
                <a:alpha val="37647"/>
              </a:srgbClr>
            </a:outerShdw>
          </a:effectLst>
        </p:spPr>
      </p:pic>
      <p:pic>
        <p:nvPicPr>
          <p:cNvPr id="372" name="Google Shape;37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47887" y="1828800"/>
            <a:ext cx="6157912" cy="1219200"/>
          </a:xfrm>
          <a:prstGeom prst="rect">
            <a:avLst/>
          </a:prstGeom>
          <a:noFill/>
          <a:ln>
            <a:noFill/>
          </a:ln>
          <a:effectLst>
            <a:outerShdw blurRad="63500" dir="5400000" dist="20000">
              <a:srgbClr val="000000">
                <a:alpha val="37647"/>
              </a:srgbClr>
            </a:outerShdw>
          </a:effectLst>
        </p:spPr>
      </p:pic>
      <p:pic>
        <p:nvPicPr>
          <p:cNvPr descr="Amazon Web Services" id="373" name="Google Shape;373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1462" y="5033962"/>
            <a:ext cx="15621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dicated Server, Managed Hosting &amp; Web Hosting from Rackspace" id="374" name="Google Shape;374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0037" y="5762625"/>
            <a:ext cx="1504950" cy="571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5" name="Google Shape;375;p35"/>
          <p:cNvGrpSpPr/>
          <p:nvPr/>
        </p:nvGrpSpPr>
        <p:grpSpPr>
          <a:xfrm>
            <a:off x="55562" y="3200400"/>
            <a:ext cx="2092325" cy="646112"/>
            <a:chOff x="0" y="0"/>
            <a:chExt cx="2147483647" cy="2147483647"/>
          </a:xfrm>
        </p:grpSpPr>
        <p:pic>
          <p:nvPicPr>
            <p:cNvPr descr="App Engine icon" id="376" name="Google Shape;376;p3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0" y="2511"/>
              <a:ext cx="568661378" cy="1886352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7" name="Google Shape;377;p35"/>
            <p:cNvSpPr txBox="1"/>
            <p:nvPr/>
          </p:nvSpPr>
          <p:spPr>
            <a:xfrm>
              <a:off x="725076310" y="0"/>
              <a:ext cx="1422407335" cy="21474836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mic Sans MS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Google App Engine</a:t>
              </a:r>
              <a:endParaRPr/>
            </a:p>
          </p:txBody>
        </p:sp>
      </p:grpSp>
      <p:pic>
        <p:nvPicPr>
          <p:cNvPr descr="Windows Azure Platform" id="378" name="Google Shape;378;p3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31787" y="3932237"/>
            <a:ext cx="1725612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35"/>
          <p:cNvSpPr txBox="1"/>
          <p:nvPr/>
        </p:nvSpPr>
        <p:spPr>
          <a:xfrm>
            <a:off x="163512" y="2079625"/>
            <a:ext cx="1778000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</a:pPr>
            <a:r>
              <a:rPr b="1" i="0" lang="en-US" sz="1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SalesForce CRM</a:t>
            </a:r>
            <a:endParaRPr/>
          </a:p>
        </p:txBody>
      </p:sp>
      <p:sp>
        <p:nvSpPr>
          <p:cNvPr id="380" name="Google Shape;380;p35"/>
          <p:cNvSpPr txBox="1"/>
          <p:nvPr/>
        </p:nvSpPr>
        <p:spPr>
          <a:xfrm>
            <a:off x="168275" y="2520950"/>
            <a:ext cx="1776412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</a:pPr>
            <a:r>
              <a:rPr b="1" i="0" lang="en-US" sz="1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LotusLive</a:t>
            </a:r>
            <a:endParaRPr/>
          </a:p>
        </p:txBody>
      </p:sp>
      <p:sp>
        <p:nvSpPr>
          <p:cNvPr id="381" name="Google Shape;381;p35"/>
          <p:cNvSpPr txBox="1"/>
          <p:nvPr/>
        </p:nvSpPr>
        <p:spPr>
          <a:xfrm>
            <a:off x="457200" y="6400800"/>
            <a:ext cx="5708650" cy="23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omic Sans MS"/>
              <a:buNone/>
            </a:pPr>
            <a:r>
              <a:rPr b="0" i="0" lang="en-US" sz="9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Adopted from: Effectively and Securely Using the Cloud Computing Paradigm by peter Mell, Tim Grance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6"/>
          <p:cNvSpPr txBox="1"/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b="0" i="0" lang="en-US" sz="4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Different Cloud Computing Layers‏</a:t>
            </a:r>
            <a:endParaRPr/>
          </a:p>
        </p:txBody>
      </p:sp>
      <p:grpSp>
        <p:nvGrpSpPr>
          <p:cNvPr id="387" name="Google Shape;387;p36"/>
          <p:cNvGrpSpPr/>
          <p:nvPr/>
        </p:nvGrpSpPr>
        <p:grpSpPr>
          <a:xfrm>
            <a:off x="533400" y="1143000"/>
            <a:ext cx="8077200" cy="4605337"/>
            <a:chOff x="0" y="0"/>
            <a:chExt cx="2147483647" cy="2147483647"/>
          </a:xfrm>
        </p:grpSpPr>
        <p:sp>
          <p:nvSpPr>
            <p:cNvPr id="388" name="Google Shape;388;p36"/>
            <p:cNvSpPr/>
            <p:nvPr/>
          </p:nvSpPr>
          <p:spPr>
            <a:xfrm>
              <a:off x="0" y="0"/>
              <a:ext cx="2147483647" cy="2123273477"/>
            </a:xfrm>
            <a:prstGeom prst="roundRect">
              <a:avLst>
                <a:gd fmla="val 0" name="adj"/>
              </a:avLst>
            </a:prstGeom>
            <a:solidFill>
              <a:srgbClr val="99CC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1450" lIns="82925" spcFirstLastPara="1" rIns="82925" wrap="square" tIns="414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389" name="Google Shape;389;p36"/>
            <p:cNvCxnSpPr/>
            <p:nvPr/>
          </p:nvCxnSpPr>
          <p:spPr>
            <a:xfrm flipH="1">
              <a:off x="1041735596" y="8070225"/>
              <a:ext cx="10522581" cy="213941342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90" name="Google Shape;390;p36"/>
            <p:cNvCxnSpPr/>
            <p:nvPr/>
          </p:nvCxnSpPr>
          <p:spPr>
            <a:xfrm>
              <a:off x="67958199" y="627055424"/>
              <a:ext cx="2019458794" cy="8072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91" name="Google Shape;391;p36"/>
            <p:cNvCxnSpPr/>
            <p:nvPr/>
          </p:nvCxnSpPr>
          <p:spPr>
            <a:xfrm>
              <a:off x="85934414" y="1212952875"/>
              <a:ext cx="2019458794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92" name="Google Shape;392;p36"/>
            <p:cNvSpPr txBox="1"/>
            <p:nvPr/>
          </p:nvSpPr>
          <p:spPr>
            <a:xfrm>
              <a:off x="289370999" y="146877880"/>
              <a:ext cx="529636615" cy="4156157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0800" lIns="81625" spcFirstLastPara="1" rIns="81625" wrap="square" tIns="4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Comic Sans MS"/>
                <a:buNone/>
              </a:pPr>
              <a:r>
                <a:rPr b="1" i="0" lang="en-US" sz="2500" u="non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Application Service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Comic Sans MS"/>
                <a:buNone/>
              </a:pPr>
              <a:r>
                <a:rPr b="1" i="0" lang="en-US" sz="2500" u="non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(SaaS)‏</a:t>
              </a:r>
              <a:endParaRPr/>
            </a:p>
          </p:txBody>
        </p:sp>
        <p:sp>
          <p:nvSpPr>
            <p:cNvPr id="393" name="Google Shape;393;p36"/>
            <p:cNvSpPr txBox="1"/>
            <p:nvPr/>
          </p:nvSpPr>
          <p:spPr>
            <a:xfrm>
              <a:off x="82426896" y="811056292"/>
              <a:ext cx="908887893" cy="2808434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0800" lIns="81625" spcFirstLastPara="1" rIns="81625" wrap="square" tIns="4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Comic Sans MS"/>
                <a:buNone/>
              </a:pPr>
              <a:r>
                <a:rPr b="1" i="0" lang="en-US" sz="2500" u="non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Application Platform</a:t>
              </a:r>
              <a:endParaRPr/>
            </a:p>
          </p:txBody>
        </p:sp>
        <p:cxnSp>
          <p:nvCxnSpPr>
            <p:cNvPr id="394" name="Google Shape;394;p36"/>
            <p:cNvCxnSpPr/>
            <p:nvPr/>
          </p:nvCxnSpPr>
          <p:spPr>
            <a:xfrm>
              <a:off x="63573801" y="1660042672"/>
              <a:ext cx="2019458794" cy="8072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95" name="Google Shape;395;p36"/>
            <p:cNvSpPr txBox="1"/>
            <p:nvPr/>
          </p:nvSpPr>
          <p:spPr>
            <a:xfrm>
              <a:off x="160907668" y="1292848291"/>
              <a:ext cx="641439194" cy="2534047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0800" lIns="81625" spcFirstLastPara="1" rIns="81625" wrap="square" tIns="4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Comic Sans MS"/>
                <a:buNone/>
              </a:pPr>
              <a:r>
                <a:rPr b="1" i="0" lang="en-US" sz="2500" u="non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Server Platform</a:t>
              </a:r>
              <a:endParaRPr/>
            </a:p>
          </p:txBody>
        </p:sp>
        <p:sp>
          <p:nvSpPr>
            <p:cNvPr id="396" name="Google Shape;396;p36"/>
            <p:cNvSpPr txBox="1"/>
            <p:nvPr/>
          </p:nvSpPr>
          <p:spPr>
            <a:xfrm>
              <a:off x="140739384" y="1754464469"/>
              <a:ext cx="708082187" cy="255825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0800" lIns="81625" spcFirstLastPara="1" rIns="81625" wrap="square" tIns="4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Comic Sans MS"/>
                <a:buNone/>
              </a:pPr>
              <a:r>
                <a:rPr b="1" i="0" lang="en-US" sz="2500" u="non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Storage Platform</a:t>
              </a:r>
              <a:endParaRPr/>
            </a:p>
          </p:txBody>
        </p:sp>
        <p:sp>
          <p:nvSpPr>
            <p:cNvPr id="397" name="Google Shape;397;p36"/>
            <p:cNvSpPr txBox="1"/>
            <p:nvPr/>
          </p:nvSpPr>
          <p:spPr>
            <a:xfrm>
              <a:off x="1106624820" y="1798043740"/>
              <a:ext cx="953608861" cy="198527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0800" lIns="81625" spcFirstLastPara="1" rIns="81625" wrap="square" tIns="4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Comic Sans MS"/>
                <a:buNone/>
              </a:pPr>
              <a:r>
                <a:rPr b="0" i="0" lang="en-US" sz="2200" u="non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Amazon S3, Dell, Apple, ...</a:t>
              </a:r>
              <a:endParaRPr/>
            </a:p>
          </p:txBody>
        </p:sp>
        <p:sp>
          <p:nvSpPr>
            <p:cNvPr id="398" name="Google Shape;398;p36"/>
            <p:cNvSpPr txBox="1"/>
            <p:nvPr/>
          </p:nvSpPr>
          <p:spPr>
            <a:xfrm>
              <a:off x="1093471573" y="1260567387"/>
              <a:ext cx="974215698" cy="3550894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0800" lIns="81625" spcFirstLastPara="1" rIns="81625" wrap="square" tIns="4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Comic Sans MS"/>
                <a:buNone/>
              </a:pPr>
              <a:r>
                <a:rPr b="0" i="0" lang="en-US" sz="2200" u="non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3Tera, EC2, SliceHost,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Comic Sans MS"/>
                <a:buNone/>
              </a:pPr>
              <a:r>
                <a:rPr b="0" i="0" lang="en-US" sz="2200" u="non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GoGrid, RightScale, Linode</a:t>
              </a:r>
              <a:endParaRPr/>
            </a:p>
          </p:txBody>
        </p:sp>
        <p:sp>
          <p:nvSpPr>
            <p:cNvPr id="399" name="Google Shape;399;p36"/>
            <p:cNvSpPr txBox="1"/>
            <p:nvPr/>
          </p:nvSpPr>
          <p:spPr>
            <a:xfrm>
              <a:off x="1089087296" y="675476651"/>
              <a:ext cx="991314794" cy="5116515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0800" lIns="81625" spcFirstLastPara="1" rIns="81625" wrap="square" tIns="4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Comic Sans MS"/>
                <a:buNone/>
              </a:pPr>
              <a:r>
                <a:rPr b="0" i="0" lang="en-US" sz="2200" u="non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Google App Engine, Mosso,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Comic Sans MS"/>
                <a:buNone/>
              </a:pPr>
              <a:r>
                <a:rPr b="0" i="0" lang="en-US" sz="2200" u="non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Force.com, Engine Yard,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Comic Sans MS"/>
                <a:buNone/>
              </a:pPr>
              <a:r>
                <a:rPr b="0" i="0" lang="en-US" sz="2200" u="non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Facebook, Heroku,  AWS</a:t>
              </a:r>
              <a:endParaRPr/>
            </a:p>
          </p:txBody>
        </p:sp>
        <p:sp>
          <p:nvSpPr>
            <p:cNvPr id="400" name="Google Shape;400;p36"/>
            <p:cNvSpPr txBox="1"/>
            <p:nvPr/>
          </p:nvSpPr>
          <p:spPr>
            <a:xfrm>
              <a:off x="1071549634" y="81508910"/>
              <a:ext cx="1050942752" cy="5116515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0800" lIns="81625" spcFirstLastPara="1" rIns="81625" wrap="square" tIns="4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Comic Sans MS"/>
                <a:buNone/>
              </a:pPr>
              <a:r>
                <a:rPr b="0" i="0" lang="en-US" sz="2200" u="non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MS Live/ExchangeLabs, IBM,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Comic Sans MS"/>
                <a:buNone/>
              </a:pPr>
              <a:r>
                <a:rPr b="0" i="0" lang="en-US" sz="2200" u="non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Google Apps; Salesforce.com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Comic Sans MS"/>
                <a:buNone/>
              </a:pPr>
              <a:r>
                <a:rPr b="0" i="0" lang="en-US" sz="2200" u="non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Quicken Online, Zoho, Cisco</a:t>
              </a:r>
              <a:endParaRPr/>
            </a:p>
          </p:txBody>
        </p:sp>
      </p:grpSp>
      <p:sp>
        <p:nvSpPr>
          <p:cNvPr id="401" name="Google Shape;401;p36"/>
          <p:cNvSpPr txBox="1"/>
          <p:nvPr/>
        </p:nvSpPr>
        <p:spPr>
          <a:xfrm>
            <a:off x="2097087" y="6353175"/>
            <a:ext cx="4632325" cy="388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1450" lIns="82925" spcFirstLastPara="1" rIns="82925" wrap="square" tIns="41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02" name="Google Shape;402;p36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b="0" i="0" lang="en-US" sz="1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7"/>
          <p:cNvSpPr txBox="1"/>
          <p:nvPr>
            <p:ph type="title"/>
          </p:nvPr>
        </p:nvSpPr>
        <p:spPr>
          <a:xfrm>
            <a:off x="1752601" y="76200"/>
            <a:ext cx="72390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200">
                <a:solidFill>
                  <a:srgbClr val="FFFFFF"/>
                </a:solidFill>
              </a:rPr>
              <a:t>Cloud services  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409" name="Google Shape;409;p37"/>
          <p:cNvSpPr txBox="1"/>
          <p:nvPr>
            <p:ph idx="1" type="body"/>
          </p:nvPr>
        </p:nvSpPr>
        <p:spPr>
          <a:xfrm>
            <a:off x="457200" y="1295401"/>
            <a:ext cx="8229600" cy="483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Machines in the cloud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Can I move my VM elsewhere?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Storage in the cloud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Can I move my data elsewhere?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Databases in the cloud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Can I move my data elsewhere?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Applications in the cloud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Can I run my application elsewhere?</a:t>
            </a:r>
            <a:endParaRPr/>
          </a:p>
        </p:txBody>
      </p:sp>
      <p:sp>
        <p:nvSpPr>
          <p:cNvPr id="410" name="Google Shape;410;p37"/>
          <p:cNvSpPr txBox="1"/>
          <p:nvPr>
            <p:ph idx="12" type="sldNum"/>
          </p:nvPr>
        </p:nvSpPr>
        <p:spPr>
          <a:xfrm>
            <a:off x="6553200" y="6340475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8"/>
          <p:cNvSpPr txBox="1"/>
          <p:nvPr>
            <p:ph type="title"/>
          </p:nvPr>
        </p:nvSpPr>
        <p:spPr>
          <a:xfrm>
            <a:off x="1752601" y="76200"/>
            <a:ext cx="72390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200">
                <a:solidFill>
                  <a:srgbClr val="FFFFFF"/>
                </a:solidFill>
              </a:rPr>
              <a:t>Cloud services </a:t>
            </a:r>
            <a:r>
              <a:rPr lang="en-US" sz="3200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417" name="Google Shape;417;p38"/>
          <p:cNvSpPr txBox="1"/>
          <p:nvPr>
            <p:ph idx="1" type="body"/>
          </p:nvPr>
        </p:nvSpPr>
        <p:spPr>
          <a:xfrm>
            <a:off x="457200" y="1295401"/>
            <a:ext cx="8229600" cy="483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There are four basic things people are doing in the cloud: </a:t>
            </a:r>
            <a:endParaRPr sz="2400"/>
          </a:p>
          <a:p>
            <a:pPr indent="-381000" lvl="0" marL="457200" rtl="0" algn="l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Machines in the cloud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Storage in the cloud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Databases in the cloud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Applications in the cloud  </a:t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In addition to these four basics, cloud providers offer other services such as message queues and data mining  All of these things are lumped into the generic term “cloud computing”</a:t>
            </a:r>
            <a:endParaRPr sz="2400"/>
          </a:p>
        </p:txBody>
      </p:sp>
      <p:sp>
        <p:nvSpPr>
          <p:cNvPr id="418" name="Google Shape;418;p38"/>
          <p:cNvSpPr txBox="1"/>
          <p:nvPr>
            <p:ph idx="12" type="sldNum"/>
          </p:nvPr>
        </p:nvSpPr>
        <p:spPr>
          <a:xfrm>
            <a:off x="6553200" y="6340475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9"/>
          <p:cNvSpPr txBox="1"/>
          <p:nvPr>
            <p:ph type="title"/>
          </p:nvPr>
        </p:nvSpPr>
        <p:spPr>
          <a:xfrm>
            <a:off x="1752601" y="76200"/>
            <a:ext cx="72390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Machines in the cloud  </a:t>
            </a:r>
            <a:endParaRPr/>
          </a:p>
        </p:txBody>
      </p:sp>
      <p:sp>
        <p:nvSpPr>
          <p:cNvPr id="425" name="Google Shape;425;p39"/>
          <p:cNvSpPr txBox="1"/>
          <p:nvPr>
            <p:ph idx="1" type="body"/>
          </p:nvPr>
        </p:nvSpPr>
        <p:spPr>
          <a:xfrm>
            <a:off x="457200" y="1295401"/>
            <a:ext cx="8229600" cy="483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800"/>
              <a:t>Many cloud providers allow you to create a Virtual Machine (VM) and deploy it in the cloud: </a:t>
            </a:r>
            <a:endParaRPr sz="2800"/>
          </a:p>
          <a:p>
            <a:pPr indent="-406400" lvl="0" marL="457200" rtl="0" algn="l">
              <a:spcBef>
                <a:spcPts val="36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Your VM images are stored in cloud storage 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You can create as many images as you need 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You can automatically start and stop running instances of those images as needed  </a:t>
            </a:r>
            <a:endParaRPr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800"/>
              <a:t>This is the simplest way to get started in the cloud, particularly if you’ve been using virtualization already</a:t>
            </a:r>
            <a:endParaRPr sz="2800"/>
          </a:p>
        </p:txBody>
      </p:sp>
      <p:sp>
        <p:nvSpPr>
          <p:cNvPr id="426" name="Google Shape;426;p39"/>
          <p:cNvSpPr txBox="1"/>
          <p:nvPr>
            <p:ph idx="12" type="sldNum"/>
          </p:nvPr>
        </p:nvSpPr>
        <p:spPr>
          <a:xfrm>
            <a:off x="6553200" y="6340475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0"/>
          <p:cNvSpPr txBox="1"/>
          <p:nvPr>
            <p:ph type="title"/>
          </p:nvPr>
        </p:nvSpPr>
        <p:spPr>
          <a:xfrm>
            <a:off x="1752601" y="76200"/>
            <a:ext cx="72390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FFFFFF"/>
                </a:solidFill>
              </a:rPr>
              <a:t>Storage in the cloud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33" name="Google Shape;433;p40"/>
          <p:cNvSpPr txBox="1"/>
          <p:nvPr>
            <p:ph idx="1" type="body"/>
          </p:nvPr>
        </p:nvSpPr>
        <p:spPr>
          <a:xfrm>
            <a:off x="457200" y="1295401"/>
            <a:ext cx="8229600" cy="483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 Most cloud storage systems are designed as distributed, redundant systems </a:t>
            </a:r>
            <a:endParaRPr sz="2400"/>
          </a:p>
          <a:p>
            <a:pPr indent="-381000" lvl="0" marL="457200" rtl="0" algn="l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Your data are stored on more than one disk in more than one place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If one part of the system goes down, the rest of the system keeps going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“There should never be a single point of failure” is a stated design goal  </a:t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But you can’t think of cloud storage as just another hard drive</a:t>
            </a:r>
            <a:endParaRPr sz="2400"/>
          </a:p>
        </p:txBody>
      </p:sp>
      <p:sp>
        <p:nvSpPr>
          <p:cNvPr id="434" name="Google Shape;434;p40"/>
          <p:cNvSpPr txBox="1"/>
          <p:nvPr>
            <p:ph idx="12" type="sldNum"/>
          </p:nvPr>
        </p:nvSpPr>
        <p:spPr>
          <a:xfrm>
            <a:off x="6553200" y="6340475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1"/>
          <p:cNvSpPr txBox="1"/>
          <p:nvPr>
            <p:ph type="title"/>
          </p:nvPr>
        </p:nvSpPr>
        <p:spPr>
          <a:xfrm>
            <a:off x="1752601" y="76200"/>
            <a:ext cx="72390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FFFFFF"/>
                </a:solidFill>
              </a:rPr>
              <a:t>Databases in the cloud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41" name="Google Shape;441;p41"/>
          <p:cNvSpPr txBox="1"/>
          <p:nvPr>
            <p:ph idx="1" type="body"/>
          </p:nvPr>
        </p:nvSpPr>
        <p:spPr>
          <a:xfrm>
            <a:off x="457200" y="1295401"/>
            <a:ext cx="8229600" cy="483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800"/>
              <a:t>Cloud databases have similar design points Datasets are distributed for reliability </a:t>
            </a:r>
            <a:endParaRPr sz="2800"/>
          </a:p>
          <a:p>
            <a:pPr indent="-400050" lvl="0" marL="457200" rtl="0" algn="l">
              <a:spcBef>
                <a:spcPts val="36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Some cloud databases support schemas</a:t>
            </a:r>
            <a:r>
              <a:rPr lang="en-US" sz="2700"/>
              <a:t>, s</a:t>
            </a:r>
            <a:r>
              <a:rPr lang="en-US" sz="2700"/>
              <a:t>ome don’t 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Some cloud databases support joins, most don’t Some cloud databases are relational, almost all aren’t 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Some cloud databases are transactional, some aren’t</a:t>
            </a:r>
            <a:endParaRPr sz="2700"/>
          </a:p>
        </p:txBody>
      </p:sp>
      <p:sp>
        <p:nvSpPr>
          <p:cNvPr id="442" name="Google Shape;442;p41"/>
          <p:cNvSpPr txBox="1"/>
          <p:nvPr>
            <p:ph idx="12" type="sldNum"/>
          </p:nvPr>
        </p:nvSpPr>
        <p:spPr>
          <a:xfrm>
            <a:off x="6553200" y="6340475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4"/>
          <p:cNvSpPr txBox="1"/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Cloud Computing?</a:t>
            </a:r>
            <a:endParaRPr/>
          </a:p>
        </p:txBody>
      </p:sp>
      <p:sp>
        <p:nvSpPr>
          <p:cNvPr id="268" name="Google Shape;268;p24"/>
          <p:cNvSpPr txBox="1"/>
          <p:nvPr>
            <p:ph idx="1" type="body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 Computing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 general term used to describe a new class of network based computing that takes place over the Internet, 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basically a step on from Utility Computing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collection/group of integrated and networked hardware, software and Internet infrastructure (called a platform).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the Internet for communication and transport provides hardware, software and networking services to clients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platforms hide the complexity and details of the underlying infrastructure from users and applications by providing very simple graphical interface or API (Applications Programming Interface).</a:t>
            </a:r>
            <a:endParaRPr/>
          </a:p>
        </p:txBody>
      </p:sp>
      <p:sp>
        <p:nvSpPr>
          <p:cNvPr id="269" name="Google Shape;269;p24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b="0" i="0" lang="en-US" sz="1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2"/>
          <p:cNvSpPr txBox="1"/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Software as a Service (SaaS)</a:t>
            </a:r>
            <a:endParaRPr/>
          </a:p>
        </p:txBody>
      </p:sp>
      <p:sp>
        <p:nvSpPr>
          <p:cNvPr id="448" name="Google Shape;448;p42"/>
          <p:cNvSpPr txBox="1"/>
          <p:nvPr>
            <p:ph idx="1" type="body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SaaS is a model of software deployment where an application is hosted as a service provided to customers across the Internet. 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Saas </a:t>
            </a:r>
            <a:r>
              <a:rPr lang="en-US" sz="2800"/>
              <a:t>soothes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en-US" sz="2800"/>
              <a:t>load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software maintenance/support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users </a:t>
            </a:r>
            <a:r>
              <a:rPr lang="en-US" sz="2400"/>
              <a:t>quit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control over software versions and requirements.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Terms that are used in this </a:t>
            </a:r>
            <a:r>
              <a:rPr lang="en-US" sz="2800"/>
              <a:t>field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include 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Platform as a Servic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(PaaS) and 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Infrastructure as a Service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(IaaS)</a:t>
            </a:r>
            <a:endParaRPr/>
          </a:p>
          <a:p>
            <a:pPr indent="-190482" lvl="0" marL="34288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42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b="0" i="0" lang="en-US" sz="1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3"/>
          <p:cNvSpPr txBox="1"/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Virtualization</a:t>
            </a:r>
            <a:endParaRPr/>
          </a:p>
        </p:txBody>
      </p:sp>
      <p:sp>
        <p:nvSpPr>
          <p:cNvPr id="455" name="Google Shape;455;p43"/>
          <p:cNvSpPr txBox="1"/>
          <p:nvPr>
            <p:ph idx="1" type="body"/>
          </p:nvPr>
        </p:nvSpPr>
        <p:spPr>
          <a:xfrm>
            <a:off x="457200" y="1262062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workspaces: 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abstraction of an execution environment that can be made dynamically available to authorized clients by using well-defined protocols, 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 quota (e.g. CPU, memory share),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Software configuration (e.g. O/S, provided services). 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 on Virtual Machines (VMs): 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Abstraction of a physical host machine,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Hypervisor intercepts and emulates instructions from VMs, and allows management of VMs,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VMWare, Xen, etc.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infrastructure API: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Plug-ins to hardware/support structures</a:t>
            </a:r>
            <a:endParaRPr/>
          </a:p>
        </p:txBody>
      </p:sp>
      <p:grpSp>
        <p:nvGrpSpPr>
          <p:cNvPr id="456" name="Google Shape;456;p43"/>
          <p:cNvGrpSpPr/>
          <p:nvPr/>
        </p:nvGrpSpPr>
        <p:grpSpPr>
          <a:xfrm>
            <a:off x="7013575" y="4710112"/>
            <a:ext cx="1879600" cy="1671637"/>
            <a:chOff x="0" y="0"/>
            <a:chExt cx="2147483647" cy="2147483646"/>
          </a:xfrm>
        </p:grpSpPr>
        <p:sp>
          <p:nvSpPr>
            <p:cNvPr id="457" name="Google Shape;457;p43"/>
            <p:cNvSpPr/>
            <p:nvPr/>
          </p:nvSpPr>
          <p:spPr>
            <a:xfrm>
              <a:off x="0" y="1314015195"/>
              <a:ext cx="2089939551" cy="375432924"/>
            </a:xfrm>
            <a:prstGeom prst="roundRect">
              <a:avLst>
                <a:gd fmla="val 16667" name="adj"/>
              </a:avLst>
            </a:prstGeom>
            <a:solidFill>
              <a:srgbClr val="FFCC99"/>
            </a:solidFill>
            <a:ln cap="flat" cmpd="sng" w="9525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Comic Sans MS"/>
                <a:buNone/>
              </a:pPr>
              <a:r>
                <a:rPr b="0" i="0" lang="en-US" sz="1400" u="non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Hardware</a:t>
              </a:r>
              <a:endParaRPr/>
            </a:p>
          </p:txBody>
        </p:sp>
        <p:sp>
          <p:nvSpPr>
            <p:cNvPr id="458" name="Google Shape;458;p43"/>
            <p:cNvSpPr/>
            <p:nvPr/>
          </p:nvSpPr>
          <p:spPr>
            <a:xfrm>
              <a:off x="0" y="438005134"/>
              <a:ext cx="659980902" cy="375432924"/>
            </a:xfrm>
            <a:prstGeom prst="roundRect">
              <a:avLst>
                <a:gd fmla="val 16667" name="adj"/>
              </a:avLst>
            </a:prstGeom>
            <a:solidFill>
              <a:srgbClr val="CCFF99"/>
            </a:solidFill>
            <a:ln cap="flat" cmpd="sng" w="9525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Comic Sans MS"/>
                <a:buNone/>
              </a:pPr>
              <a:r>
                <a:rPr b="0" i="0" lang="en-US" sz="1400" u="non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OS</a:t>
              </a:r>
              <a:endParaRPr/>
            </a:p>
          </p:txBody>
        </p:sp>
        <p:sp>
          <p:nvSpPr>
            <p:cNvPr id="459" name="Google Shape;459;p43"/>
            <p:cNvSpPr/>
            <p:nvPr/>
          </p:nvSpPr>
          <p:spPr>
            <a:xfrm>
              <a:off x="0" y="0"/>
              <a:ext cx="659980902" cy="375433752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Comic Sans MS"/>
                <a:buNone/>
              </a:pPr>
              <a:r>
                <a:rPr b="0" i="0" lang="en-US" sz="1400" u="non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App</a:t>
              </a:r>
              <a:endParaRPr/>
            </a:p>
          </p:txBody>
        </p:sp>
        <p:sp>
          <p:nvSpPr>
            <p:cNvPr id="460" name="Google Shape;460;p43"/>
            <p:cNvSpPr/>
            <p:nvPr/>
          </p:nvSpPr>
          <p:spPr>
            <a:xfrm>
              <a:off x="714979363" y="0"/>
              <a:ext cx="659980902" cy="375432924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Comic Sans MS"/>
                <a:buNone/>
              </a:pPr>
              <a:r>
                <a:rPr b="0" i="0" lang="en-US" sz="1400" u="non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App</a:t>
              </a:r>
              <a:endParaRPr/>
            </a:p>
          </p:txBody>
        </p:sp>
        <p:sp>
          <p:nvSpPr>
            <p:cNvPr id="461" name="Google Shape;461;p43"/>
            <p:cNvSpPr/>
            <p:nvPr/>
          </p:nvSpPr>
          <p:spPr>
            <a:xfrm>
              <a:off x="1429958727" y="0"/>
              <a:ext cx="659980902" cy="375432924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Comic Sans MS"/>
                <a:buNone/>
              </a:pPr>
              <a:r>
                <a:rPr b="0" i="0" lang="en-US" sz="1400" u="non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App</a:t>
              </a:r>
              <a:endParaRPr/>
            </a:p>
          </p:txBody>
        </p:sp>
        <p:sp>
          <p:nvSpPr>
            <p:cNvPr id="462" name="Google Shape;462;p43"/>
            <p:cNvSpPr/>
            <p:nvPr/>
          </p:nvSpPr>
          <p:spPr>
            <a:xfrm>
              <a:off x="0" y="876010164"/>
              <a:ext cx="2089939551" cy="375432924"/>
            </a:xfrm>
            <a:prstGeom prst="roundRect">
              <a:avLst>
                <a:gd fmla="val 16667" name="adj"/>
              </a:avLst>
            </a:prstGeom>
            <a:solidFill>
              <a:srgbClr val="CC99FF"/>
            </a:solidFill>
            <a:ln cap="flat" cmpd="sng" w="9525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Comic Sans MS"/>
                <a:buNone/>
              </a:pPr>
              <a:r>
                <a:rPr b="0" i="0" lang="en-US" sz="1400" u="non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Hypervisor</a:t>
              </a:r>
              <a:endParaRPr/>
            </a:p>
          </p:txBody>
        </p:sp>
        <p:sp>
          <p:nvSpPr>
            <p:cNvPr id="463" name="Google Shape;463;p43"/>
            <p:cNvSpPr/>
            <p:nvPr/>
          </p:nvSpPr>
          <p:spPr>
            <a:xfrm>
              <a:off x="714979363" y="438005134"/>
              <a:ext cx="659980902" cy="375432924"/>
            </a:xfrm>
            <a:prstGeom prst="roundRect">
              <a:avLst>
                <a:gd fmla="val 16667" name="adj"/>
              </a:avLst>
            </a:prstGeom>
            <a:solidFill>
              <a:srgbClr val="CCFF99"/>
            </a:solidFill>
            <a:ln cap="flat" cmpd="sng" w="9525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Comic Sans MS"/>
                <a:buNone/>
              </a:pPr>
              <a:r>
                <a:rPr b="0" i="0" lang="en-US" sz="1400" u="non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OS</a:t>
              </a:r>
              <a:endParaRPr/>
            </a:p>
          </p:txBody>
        </p:sp>
        <p:sp>
          <p:nvSpPr>
            <p:cNvPr id="464" name="Google Shape;464;p43"/>
            <p:cNvSpPr/>
            <p:nvPr/>
          </p:nvSpPr>
          <p:spPr>
            <a:xfrm>
              <a:off x="1429958727" y="438005134"/>
              <a:ext cx="659980902" cy="375432924"/>
            </a:xfrm>
            <a:prstGeom prst="roundRect">
              <a:avLst>
                <a:gd fmla="val 16667" name="adj"/>
              </a:avLst>
            </a:prstGeom>
            <a:solidFill>
              <a:srgbClr val="CCFF99"/>
            </a:solidFill>
            <a:ln cap="flat" cmpd="sng" w="9525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Comic Sans MS"/>
                <a:buNone/>
              </a:pPr>
              <a:r>
                <a:rPr b="0" i="0" lang="en-US" sz="1400" u="non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OS</a:t>
              </a:r>
              <a:endParaRPr/>
            </a:p>
          </p:txBody>
        </p:sp>
        <p:sp>
          <p:nvSpPr>
            <p:cNvPr id="465" name="Google Shape;465;p43"/>
            <p:cNvSpPr txBox="1"/>
            <p:nvPr/>
          </p:nvSpPr>
          <p:spPr>
            <a:xfrm>
              <a:off x="260202364" y="1752021053"/>
              <a:ext cx="1887281282" cy="3954625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Comic Sans MS"/>
                <a:buNone/>
              </a:pPr>
              <a:r>
                <a:rPr b="0" i="0" lang="en-US" sz="1400" u="non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Virtualized Stack</a:t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4"/>
          <p:cNvSpPr txBox="1"/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Virtual Machines</a:t>
            </a:r>
            <a:endParaRPr/>
          </a:p>
        </p:txBody>
      </p:sp>
      <p:grpSp>
        <p:nvGrpSpPr>
          <p:cNvPr id="471" name="Google Shape;471;p44"/>
          <p:cNvGrpSpPr/>
          <p:nvPr/>
        </p:nvGrpSpPr>
        <p:grpSpPr>
          <a:xfrm>
            <a:off x="892873" y="2466851"/>
            <a:ext cx="2758059" cy="1905295"/>
            <a:chOff x="0" y="0"/>
            <a:chExt cx="2147483647" cy="2147483647"/>
          </a:xfrm>
        </p:grpSpPr>
        <p:sp>
          <p:nvSpPr>
            <p:cNvPr id="472" name="Google Shape;472;p44"/>
            <p:cNvSpPr/>
            <p:nvPr/>
          </p:nvSpPr>
          <p:spPr>
            <a:xfrm>
              <a:off x="0" y="1145290058"/>
              <a:ext cx="2147483553" cy="490838654"/>
            </a:xfrm>
            <a:prstGeom prst="roundRect">
              <a:avLst>
                <a:gd fmla="val 16667" name="adj"/>
              </a:avLst>
            </a:prstGeom>
            <a:solidFill>
              <a:srgbClr val="FFCC9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Hardware</a:t>
              </a:r>
              <a:endParaRPr/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0" y="572645029"/>
              <a:ext cx="2147483553" cy="490838654"/>
            </a:xfrm>
            <a:prstGeom prst="roundRect">
              <a:avLst>
                <a:gd fmla="val 16667" name="adj"/>
              </a:avLst>
            </a:prstGeom>
            <a:solidFill>
              <a:srgbClr val="CCFF9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Operating System</a:t>
              </a:r>
              <a:endParaRPr/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0" y="0"/>
              <a:ext cx="678152701" cy="490838654"/>
            </a:xfrm>
            <a:prstGeom prst="roundRect">
              <a:avLst>
                <a:gd fmla="val 16667" name="adj"/>
              </a:avLst>
            </a:prstGeom>
            <a:solidFill>
              <a:srgbClr val="99CCCC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App</a:t>
              </a:r>
              <a:endParaRPr/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734665472" y="0"/>
              <a:ext cx="678152701" cy="490838654"/>
            </a:xfrm>
            <a:prstGeom prst="roundRect">
              <a:avLst>
                <a:gd fmla="val 16667" name="adj"/>
              </a:avLst>
            </a:prstGeom>
            <a:solidFill>
              <a:srgbClr val="99CCCC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App</a:t>
              </a:r>
              <a:endParaRPr/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1469330945" y="0"/>
              <a:ext cx="678152701" cy="490838654"/>
            </a:xfrm>
            <a:prstGeom prst="roundRect">
              <a:avLst>
                <a:gd fmla="val 16667" name="adj"/>
              </a:avLst>
            </a:prstGeom>
            <a:solidFill>
              <a:srgbClr val="99CCCC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App</a:t>
              </a:r>
              <a:endParaRPr/>
            </a:p>
          </p:txBody>
        </p:sp>
        <p:sp>
          <p:nvSpPr>
            <p:cNvPr id="477" name="Google Shape;477;p44"/>
            <p:cNvSpPr txBox="1"/>
            <p:nvPr/>
          </p:nvSpPr>
          <p:spPr>
            <a:xfrm>
              <a:off x="283441770" y="1717935358"/>
              <a:ext cx="1657679927" cy="429548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Arial"/>
                <a:buNone/>
              </a:pPr>
              <a:r>
                <a:rPr b="1" i="0" lang="en-US" sz="2000" u="none">
                  <a:latin typeface="Arial"/>
                  <a:ea typeface="Arial"/>
                  <a:cs typeface="Arial"/>
                  <a:sym typeface="Arial"/>
                </a:rPr>
                <a:t>Traditional Stack</a:t>
              </a:r>
              <a:endParaRPr/>
            </a:p>
          </p:txBody>
        </p:sp>
      </p:grpSp>
      <p:grpSp>
        <p:nvGrpSpPr>
          <p:cNvPr id="478" name="Google Shape;478;p44"/>
          <p:cNvGrpSpPr/>
          <p:nvPr/>
        </p:nvGrpSpPr>
        <p:grpSpPr>
          <a:xfrm>
            <a:off x="4761357" y="1958761"/>
            <a:ext cx="2758059" cy="2413359"/>
            <a:chOff x="0" y="0"/>
            <a:chExt cx="2147483647" cy="2147483647"/>
          </a:xfrm>
        </p:grpSpPr>
        <p:sp>
          <p:nvSpPr>
            <p:cNvPr id="479" name="Google Shape;479;p44"/>
            <p:cNvSpPr/>
            <p:nvPr/>
          </p:nvSpPr>
          <p:spPr>
            <a:xfrm>
              <a:off x="0" y="1356273196"/>
              <a:ext cx="2147483553" cy="387506642"/>
            </a:xfrm>
            <a:prstGeom prst="roundRect">
              <a:avLst>
                <a:gd fmla="val 16667" name="adj"/>
              </a:avLst>
            </a:prstGeom>
            <a:solidFill>
              <a:srgbClr val="FFCC9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Hardware</a:t>
              </a:r>
              <a:endParaRPr/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0" y="452091136"/>
              <a:ext cx="678152701" cy="387506642"/>
            </a:xfrm>
            <a:prstGeom prst="roundRect">
              <a:avLst>
                <a:gd fmla="val 16667" name="adj"/>
              </a:avLst>
            </a:prstGeom>
            <a:solidFill>
              <a:srgbClr val="CCFF9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OS</a:t>
              </a:r>
              <a:endParaRPr/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0" y="0"/>
              <a:ext cx="678152701" cy="387506642"/>
            </a:xfrm>
            <a:prstGeom prst="roundRect">
              <a:avLst>
                <a:gd fmla="val 16667" name="adj"/>
              </a:avLst>
            </a:prstGeom>
            <a:solidFill>
              <a:srgbClr val="99CCCC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App</a:t>
              </a:r>
              <a:endParaRPr/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734665472" y="0"/>
              <a:ext cx="678152701" cy="387506642"/>
            </a:xfrm>
            <a:prstGeom prst="roundRect">
              <a:avLst>
                <a:gd fmla="val 16667" name="adj"/>
              </a:avLst>
            </a:prstGeom>
            <a:solidFill>
              <a:srgbClr val="99CCCC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App</a:t>
              </a:r>
              <a:endParaRPr/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1469330945" y="0"/>
              <a:ext cx="678152701" cy="387506642"/>
            </a:xfrm>
            <a:prstGeom prst="roundRect">
              <a:avLst>
                <a:gd fmla="val 16667" name="adj"/>
              </a:avLst>
            </a:prstGeom>
            <a:solidFill>
              <a:srgbClr val="99CCCC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App</a:t>
              </a:r>
              <a:endParaRPr/>
            </a:p>
          </p:txBody>
        </p:sp>
        <p:sp>
          <p:nvSpPr>
            <p:cNvPr id="484" name="Google Shape;484;p44"/>
            <p:cNvSpPr/>
            <p:nvPr/>
          </p:nvSpPr>
          <p:spPr>
            <a:xfrm>
              <a:off x="0" y="904182166"/>
              <a:ext cx="2147483553" cy="387506642"/>
            </a:xfrm>
            <a:prstGeom prst="roundRect">
              <a:avLst>
                <a:gd fmla="val 16667" name="adj"/>
              </a:avLst>
            </a:prstGeom>
            <a:solidFill>
              <a:srgbClr val="CC99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Hypervisor</a:t>
              </a:r>
              <a:endParaRPr/>
            </a:p>
          </p:txBody>
        </p:sp>
        <p:sp>
          <p:nvSpPr>
            <p:cNvPr id="485" name="Google Shape;485;p44"/>
            <p:cNvSpPr/>
            <p:nvPr/>
          </p:nvSpPr>
          <p:spPr>
            <a:xfrm>
              <a:off x="734665472" y="452091136"/>
              <a:ext cx="678152701" cy="387506642"/>
            </a:xfrm>
            <a:prstGeom prst="roundRect">
              <a:avLst>
                <a:gd fmla="val 16667" name="adj"/>
              </a:avLst>
            </a:prstGeom>
            <a:solidFill>
              <a:srgbClr val="CCFF9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OS</a:t>
              </a:r>
              <a:endParaRPr/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1469330945" y="452091136"/>
              <a:ext cx="678152701" cy="387506642"/>
            </a:xfrm>
            <a:prstGeom prst="roundRect">
              <a:avLst>
                <a:gd fmla="val 16667" name="adj"/>
              </a:avLst>
            </a:prstGeom>
            <a:solidFill>
              <a:srgbClr val="CCFF9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OS</a:t>
              </a:r>
              <a:endParaRPr/>
            </a:p>
          </p:txBody>
        </p:sp>
        <p:sp>
          <p:nvSpPr>
            <p:cNvPr id="487" name="Google Shape;487;p44"/>
            <p:cNvSpPr txBox="1"/>
            <p:nvPr/>
          </p:nvSpPr>
          <p:spPr>
            <a:xfrm>
              <a:off x="267366728" y="1808364440"/>
              <a:ext cx="1654065971" cy="3391192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Arial"/>
                <a:buNone/>
              </a:pPr>
              <a:r>
                <a:rPr b="1" i="0" lang="en-US" sz="2000" u="none">
                  <a:latin typeface="Arial"/>
                  <a:ea typeface="Arial"/>
                  <a:cs typeface="Arial"/>
                  <a:sym typeface="Arial"/>
                </a:rPr>
                <a:t>Virtualized Stack</a:t>
              </a: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5"/>
          <p:cNvSpPr txBox="1"/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Virtualization in General</a:t>
            </a:r>
            <a:endParaRPr/>
          </a:p>
        </p:txBody>
      </p:sp>
      <p:sp>
        <p:nvSpPr>
          <p:cNvPr id="493" name="Google Shape;493;p45"/>
          <p:cNvSpPr txBox="1"/>
          <p:nvPr>
            <p:ph idx="1" type="body"/>
          </p:nvPr>
        </p:nvSpPr>
        <p:spPr>
          <a:xfrm>
            <a:off x="457200" y="1295400"/>
            <a:ext cx="8686800" cy="4830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Advantages of virtual machines: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 operating systems where the physical hardware is unavailable,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Easier to create new machines, backup machines, etc.,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Software testing using “clean” installs of operating systems and software,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Emulate more machines than are physically available,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Timeshare lightly loaded systems on one host,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Debug problems (suspend and resume the problem machine),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Easy migration of virtual machines (shutdown needed or not).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 legacy systems!</a:t>
            </a:r>
            <a:endParaRPr/>
          </a:p>
          <a:p>
            <a:pPr indent="-190482" lvl="0" marL="34288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45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b="0" i="0" lang="en-US" sz="1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6"/>
          <p:cNvSpPr txBox="1"/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the purpose and benefits?</a:t>
            </a:r>
            <a:endParaRPr/>
          </a:p>
        </p:txBody>
      </p:sp>
      <p:sp>
        <p:nvSpPr>
          <p:cNvPr id="500" name="Google Shape;500;p46"/>
          <p:cNvSpPr txBox="1"/>
          <p:nvPr>
            <p:ph idx="1" type="body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 computing enables companies and applications, which are system infrastructure dependent, to be infrastructure-less.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using the Cloud infrastructure on “pay as used and on demand”, all of us can save in capital and operational investment!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Clients can: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 their data on the platform instead of on their own desktop PCs and/or on their own servers.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can put their applications on the cloud and use the servers within the cloud to do processing and data manipulations etc. </a:t>
            </a:r>
            <a:endParaRPr/>
          </a:p>
        </p:txBody>
      </p:sp>
      <p:sp>
        <p:nvSpPr>
          <p:cNvPr id="501" name="Google Shape;501;p46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b="0" i="0" lang="en-US" sz="1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7"/>
          <p:cNvSpPr txBox="1"/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b="0" i="0" lang="en-US" sz="4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Some Commercial Cloud Offerings</a:t>
            </a:r>
            <a:endParaRPr/>
          </a:p>
        </p:txBody>
      </p:sp>
      <p:pic>
        <p:nvPicPr>
          <p:cNvPr id="507" name="Google Shape;507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162" y="1235075"/>
            <a:ext cx="5421312" cy="68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6662" y="2155825"/>
            <a:ext cx="3529012" cy="83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53337" y="3514725"/>
            <a:ext cx="989012" cy="155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52587" y="4849812"/>
            <a:ext cx="1857375" cy="690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4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94162" y="3467100"/>
            <a:ext cx="26543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4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089650" y="1587500"/>
            <a:ext cx="2695575" cy="598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4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529137" y="4979987"/>
            <a:ext cx="1851025" cy="68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98487" y="3478212"/>
            <a:ext cx="1787525" cy="85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682875" y="3519487"/>
            <a:ext cx="1131887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4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90537" y="2290762"/>
            <a:ext cx="4338637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47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b="0" i="0" lang="en-US" sz="1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8"/>
          <p:cNvSpPr txBox="1"/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Cloud Storage</a:t>
            </a:r>
            <a:endParaRPr/>
          </a:p>
        </p:txBody>
      </p:sp>
      <p:sp>
        <p:nvSpPr>
          <p:cNvPr id="523" name="Google Shape;523;p48"/>
          <p:cNvSpPr txBox="1"/>
          <p:nvPr>
            <p:ph idx="1" type="body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Several large Web companies are now exploiting the fact that they have data storage capacity that can be hired out to others. 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allows data stored remotely to be temporarily cached on desktop computers, mobile phones or other Internet-linked devices. </a:t>
            </a:r>
            <a:endParaRPr/>
          </a:p>
          <a:p>
            <a:pPr indent="-1317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1312" lvl="0" marL="3413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Amazon’s Elastic Compute Cloud (EC2) and Simple Storage Solution (S3) are well known examples</a:t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Mechanical Turk</a:t>
            </a:r>
            <a:endParaRPr/>
          </a:p>
        </p:txBody>
      </p:sp>
      <p:sp>
        <p:nvSpPr>
          <p:cNvPr id="524" name="Google Shape;524;p48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b="0" i="0" lang="en-US" sz="1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9"/>
          <p:cNvSpPr txBox="1"/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Opportunities and Challenges</a:t>
            </a:r>
            <a:endParaRPr/>
          </a:p>
        </p:txBody>
      </p:sp>
      <p:sp>
        <p:nvSpPr>
          <p:cNvPr id="530" name="Google Shape;530;p49"/>
          <p:cNvSpPr txBox="1"/>
          <p:nvPr>
            <p:ph idx="1" type="body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use of the cloud provides a number of opportunities: 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enables services to be used without any understanding of their infrastructure.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 computing works using economies of scale:</a:t>
            </a:r>
            <a:endParaRPr/>
          </a:p>
          <a:p>
            <a:pPr indent="-227012" lvl="2" marL="11414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potentially lowers the outlay expense for start up companies, as they would no longer need to buy their own software or servers. </a:t>
            </a:r>
            <a:endParaRPr/>
          </a:p>
          <a:p>
            <a:pPr indent="-227012" lvl="2" marL="11414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 would be by on-demand pricing. </a:t>
            </a:r>
            <a:endParaRPr/>
          </a:p>
          <a:p>
            <a:pPr indent="-227012" lvl="2" marL="11414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Vendors and Service providers claim costs by establishing an ongoing revenue stream.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and services are stored remotely but accessible from “anywhere”. </a:t>
            </a:r>
            <a:endParaRPr/>
          </a:p>
        </p:txBody>
      </p:sp>
      <p:sp>
        <p:nvSpPr>
          <p:cNvPr id="531" name="Google Shape;531;p49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b="0" i="0" lang="en-US" sz="1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50"/>
          <p:cNvSpPr txBox="1"/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Opportunities and Challenges</a:t>
            </a:r>
            <a:endParaRPr/>
          </a:p>
        </p:txBody>
      </p:sp>
      <p:sp>
        <p:nvSpPr>
          <p:cNvPr id="537" name="Google Shape;537;p50"/>
          <p:cNvSpPr txBox="1"/>
          <p:nvPr>
            <p:ph idx="1" type="body"/>
          </p:nvPr>
        </p:nvSpPr>
        <p:spPr>
          <a:xfrm>
            <a:off x="457200" y="1125537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parallel there has been backlash against cloud computing: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of cloud computing means dependence on others and that could possibly limit flexibility and innovation:</a:t>
            </a:r>
            <a:endParaRPr/>
          </a:p>
          <a:p>
            <a:pPr indent="-227012" lvl="2" marL="1141412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others are likely become the bigger Internet companies like Google and IBM, who may monopolise the market.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Security could prove to be a big issue:</a:t>
            </a:r>
            <a:endParaRPr/>
          </a:p>
          <a:p>
            <a:pPr indent="-227012" lvl="2" marL="1141412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still unclear how safe out-sourced data is and when using these services ownership of data is not always clear.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also issues relating to policy and access: </a:t>
            </a:r>
            <a:endParaRPr/>
          </a:p>
          <a:p>
            <a:pPr indent="-227012" lvl="2" marL="1141412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your data is stored abroad whose policy do you adhere to? </a:t>
            </a:r>
            <a:endParaRPr/>
          </a:p>
          <a:p>
            <a:pPr indent="-227012" lvl="2" marL="1141412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happens if the remote server goes down? </a:t>
            </a:r>
            <a:endParaRPr/>
          </a:p>
          <a:p>
            <a:pPr indent="-227012" lvl="2" marL="1141412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will you then access files? </a:t>
            </a:r>
            <a:endParaRPr/>
          </a:p>
          <a:p>
            <a:pPr indent="-227012" lvl="2" marL="1141412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have been cases of users being locked out of accounts and losing access to data.</a:t>
            </a:r>
            <a:endParaRPr/>
          </a:p>
          <a:p>
            <a:pPr indent="-228582" lvl="0" marL="34288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50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b="0" i="0" lang="en-US" sz="1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51"/>
          <p:cNvSpPr txBox="1"/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b="0" i="0" lang="en-US" sz="4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Advantages of Cloud Computing</a:t>
            </a:r>
            <a:endParaRPr/>
          </a:p>
        </p:txBody>
      </p:sp>
      <p:sp>
        <p:nvSpPr>
          <p:cNvPr id="544" name="Google Shape;544;p51"/>
          <p:cNvSpPr txBox="1"/>
          <p:nvPr>
            <p:ph idx="1" type="body"/>
          </p:nvPr>
        </p:nvSpPr>
        <p:spPr>
          <a:xfrm>
            <a:off x="457200" y="1295400"/>
            <a:ext cx="8507412" cy="4830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 computer costs: 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do not need a high-powered and high-priced computer to run cloud computing's web-based applications. 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 applications run in the cloud, not on the desktop PC, your desktop PC does not need the processing power or hard disk space demanded by traditional desktop software. 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are using web-based applications, your PC can be less expensive, with a smaller hard disk, less memory, more efficient processor... 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fact, your PC in this scenario does not even need a CD or DVD drive, as no software programs have to be loaded and no document files need to be saved.</a:t>
            </a:r>
            <a:endParaRPr/>
          </a:p>
        </p:txBody>
      </p:sp>
      <p:sp>
        <p:nvSpPr>
          <p:cNvPr id="545" name="Google Shape;545;p51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b="0" i="0" lang="en-US" sz="1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5"/>
          <p:cNvSpPr txBox="1"/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Cloud Computing?</a:t>
            </a:r>
            <a:endParaRPr/>
          </a:p>
        </p:txBody>
      </p:sp>
      <p:sp>
        <p:nvSpPr>
          <p:cNvPr id="275" name="Google Shape;275;p25"/>
          <p:cNvSpPr txBox="1"/>
          <p:nvPr>
            <p:ph idx="1" type="body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addition, the platform provides on demand services, that are always on, anywhere, anytime and any place. 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 for use and as needed, elastic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scale up and down in capacity and functionalities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hardware and software services are available to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public, enterprises, corporations and businesses markets</a:t>
            </a:r>
            <a:endParaRPr/>
          </a:p>
        </p:txBody>
      </p:sp>
      <p:sp>
        <p:nvSpPr>
          <p:cNvPr id="276" name="Google Shape;276;p25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b="0" i="0" lang="en-US" sz="1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52"/>
          <p:cNvSpPr txBox="1"/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b="0" i="0" lang="en-US" sz="4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Advantages of Cloud Computing</a:t>
            </a:r>
            <a:endParaRPr/>
          </a:p>
        </p:txBody>
      </p:sp>
      <p:sp>
        <p:nvSpPr>
          <p:cNvPr id="551" name="Google Shape;551;p52"/>
          <p:cNvSpPr txBox="1"/>
          <p:nvPr>
            <p:ph idx="1" type="body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Improved performance: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few large programs hogging your computer's memory, you will see better performance from your PC. 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Computers in a cloud computing system boot and run faster because they have fewer programs and processes loaded into memory…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Reduced software costs: 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Instead of purchasing expensive software applications, you can get most of what you need for free-ish!</a:t>
            </a:r>
            <a:endParaRPr/>
          </a:p>
          <a:p>
            <a:pPr indent="-227012" lvl="2" marL="1141412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cloud computing applications today, such as the Google Docs suite.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 than paying for similar commercial software</a:t>
            </a:r>
            <a:endParaRPr/>
          </a:p>
          <a:p>
            <a:pPr indent="-227012" lvl="2" marL="1141412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alone may be justification for switching to cloud applications.</a:t>
            </a:r>
            <a:endParaRPr/>
          </a:p>
        </p:txBody>
      </p:sp>
      <p:sp>
        <p:nvSpPr>
          <p:cNvPr id="552" name="Google Shape;552;p52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b="0" i="0" lang="en-US" sz="1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53"/>
          <p:cNvSpPr txBox="1"/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b="0" i="0" lang="en-US" sz="4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Advantages of Cloud Computing</a:t>
            </a:r>
            <a:endParaRPr/>
          </a:p>
        </p:txBody>
      </p:sp>
      <p:sp>
        <p:nvSpPr>
          <p:cNvPr id="558" name="Google Shape;558;p53"/>
          <p:cNvSpPr txBox="1"/>
          <p:nvPr>
            <p:ph idx="1" type="body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Instant software updates: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advantage to cloud computing is that you are no longer faced with choosing between obsolete software and high upgrade costs.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the application is web-based, updates happen automatically </a:t>
            </a:r>
            <a:endParaRPr/>
          </a:p>
          <a:p>
            <a:pPr indent="-227012" lvl="2" marL="1141412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available the next time you log into the cloud. 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access a web-based application, you get the latest version </a:t>
            </a:r>
            <a:endParaRPr/>
          </a:p>
          <a:p>
            <a:pPr indent="-227012" lvl="2" marL="1141412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without needing to pay for or download an upgrade.</a:t>
            </a:r>
            <a:endParaRPr/>
          </a:p>
          <a:p>
            <a:pPr indent="-125412" lvl="2" marL="1141412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1312" lvl="0" marL="3413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Improved document format compatibility. 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do not have to worry about the documents you create on your machine being compatible with other users' applications or OSes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potentially no format incompatibilities when everyone is sharing documents and applications in the cloud.</a:t>
            </a:r>
            <a:endParaRPr/>
          </a:p>
        </p:txBody>
      </p:sp>
      <p:sp>
        <p:nvSpPr>
          <p:cNvPr id="559" name="Google Shape;559;p53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b="0" i="0" lang="en-US" sz="1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54"/>
          <p:cNvSpPr txBox="1"/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b="0" i="0" lang="en-US" sz="4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Advantages of Cloud Computing</a:t>
            </a:r>
            <a:endParaRPr/>
          </a:p>
        </p:txBody>
      </p:sp>
      <p:sp>
        <p:nvSpPr>
          <p:cNvPr id="565" name="Google Shape;565;p54"/>
          <p:cNvSpPr txBox="1"/>
          <p:nvPr>
            <p:ph idx="1" type="body"/>
          </p:nvPr>
        </p:nvSpPr>
        <p:spPr>
          <a:xfrm>
            <a:off x="457200" y="1196975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Unlimited storage capacity: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 computing offers virtually limitless storage. 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computer's current 1 Tbyte hard drive is small compared to the hundreds of Pbytes available in the cloud.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data reliability: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Unlike desktop computing, in which if a hard disk crashes and destroy all your valuable data, a computer crashing in the cloud should not affect the storage of your data.</a:t>
            </a:r>
            <a:endParaRPr/>
          </a:p>
          <a:p>
            <a:pPr indent="-227012" lvl="2" marL="11414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your personal computer crashes, all your data is still out there in the cloud, still accessible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 world where few individual desktop PC users back up their data on a regular basis, cloud computing is a data-safe computing platform!</a:t>
            </a:r>
            <a:endParaRPr/>
          </a:p>
        </p:txBody>
      </p:sp>
      <p:sp>
        <p:nvSpPr>
          <p:cNvPr id="566" name="Google Shape;566;p54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b="0" i="0" lang="en-US" sz="1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5"/>
          <p:cNvSpPr txBox="1"/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b="0" i="0" lang="en-US" sz="4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Advantages of Cloud Computing</a:t>
            </a:r>
            <a:endParaRPr/>
          </a:p>
        </p:txBody>
      </p:sp>
      <p:sp>
        <p:nvSpPr>
          <p:cNvPr id="572" name="Google Shape;572;p55"/>
          <p:cNvSpPr txBox="1"/>
          <p:nvPr>
            <p:ph idx="1" type="body"/>
          </p:nvPr>
        </p:nvSpPr>
        <p:spPr>
          <a:xfrm>
            <a:off x="457200" y="1295400"/>
            <a:ext cx="8362950" cy="4830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Universal document access: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is not a problem with cloud computing, because you do not take your documents with you. 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Instead, they stay in the cloud, and you can access them whenever you have a computer and an Internet connection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Documents are instantly available from wherever you are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Latest version availability: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edit a document at home, that edited version is what you see when you access the document at work. 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cloud always hosts the latest version of your documents</a:t>
            </a:r>
            <a:endParaRPr/>
          </a:p>
          <a:p>
            <a:pPr indent="-227012" lvl="2" marL="1141412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long as you are connected, you are not in danger of having an outdated version</a:t>
            </a:r>
            <a:endParaRPr/>
          </a:p>
        </p:txBody>
      </p:sp>
      <p:sp>
        <p:nvSpPr>
          <p:cNvPr id="573" name="Google Shape;573;p55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b="0" i="0" lang="en-US" sz="1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56"/>
          <p:cNvSpPr txBox="1"/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b="0" i="0" lang="en-US" sz="4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Advantages of Cloud Computing</a:t>
            </a:r>
            <a:endParaRPr/>
          </a:p>
        </p:txBody>
      </p:sp>
      <p:sp>
        <p:nvSpPr>
          <p:cNvPr id="579" name="Google Shape;579;p56"/>
          <p:cNvSpPr txBox="1"/>
          <p:nvPr>
            <p:ph idx="1" type="body"/>
          </p:nvPr>
        </p:nvSpPr>
        <p:spPr>
          <a:xfrm>
            <a:off x="457200" y="1295400"/>
            <a:ext cx="8435975" cy="4830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Easier group collaboration: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Sharing documents leads directly to better collaboration.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users do this as it is an important advantages of cloud computing</a:t>
            </a:r>
            <a:endParaRPr/>
          </a:p>
          <a:p>
            <a:pPr indent="-227012" lvl="2" marL="11414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users can collaborate easily on documents and projects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Device independence. 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are no longer tethered to a single computer or network. 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Changes to computers, applications and documents follow you through the cloud. 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 to a portable device, and your applications and documents are still available.</a:t>
            </a:r>
            <a:endParaRPr/>
          </a:p>
        </p:txBody>
      </p:sp>
      <p:sp>
        <p:nvSpPr>
          <p:cNvPr id="580" name="Google Shape;580;p56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b="0" i="0" lang="en-US" sz="1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57"/>
          <p:cNvSpPr txBox="1"/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Disadvantages of Cloud Computing</a:t>
            </a:r>
            <a:endParaRPr/>
          </a:p>
        </p:txBody>
      </p:sp>
      <p:sp>
        <p:nvSpPr>
          <p:cNvPr id="586" name="Google Shape;586;p57"/>
          <p:cNvSpPr txBox="1"/>
          <p:nvPr>
            <p:ph idx="1" type="body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Requires a constant Internet connection: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 computing is impossible if you cannot connect to the Internet. 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 you use the Internet to connect to both your applications and documents, if you do not have an Internet connection you cannot access anything, even your own documents. 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dead Internet connection means no work and in areas where Internet connections are few or inherently unreliable, this could be a deal-breaker. </a:t>
            </a:r>
            <a:endParaRPr/>
          </a:p>
        </p:txBody>
      </p:sp>
      <p:sp>
        <p:nvSpPr>
          <p:cNvPr id="587" name="Google Shape;587;p57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b="0" i="0" lang="en-US" sz="1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58"/>
          <p:cNvSpPr txBox="1"/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Disadvantages of Cloud Computing</a:t>
            </a:r>
            <a:endParaRPr/>
          </a:p>
        </p:txBody>
      </p:sp>
      <p:sp>
        <p:nvSpPr>
          <p:cNvPr id="593" name="Google Shape;593;p58"/>
          <p:cNvSpPr txBox="1"/>
          <p:nvPr>
            <p:ph idx="1" type="body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not work well with low-speed connections: 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Similarly, a low-speed Internet connection, such as that found with dial-up services, makes cloud computing painful at best and often impossible. 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Web-based applications require a lot of bandwidth to download, as do large documents. 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Features might be limited: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situation is bound to change, but today many web-based applications simply are not as full-featured as their desktop-based applications.</a:t>
            </a:r>
            <a:endParaRPr/>
          </a:p>
          <a:p>
            <a:pPr indent="-227012" lvl="2" marL="11414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example, you can do a lot more with Microsoft PowerPoint than with Google Presentation's web-based offering</a:t>
            </a:r>
            <a:endParaRPr/>
          </a:p>
          <a:p>
            <a:pPr indent="-215882" lvl="0" marL="34288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58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b="0" i="0" lang="en-US" sz="1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59"/>
          <p:cNvSpPr txBox="1"/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Disadvantages of Cloud Computing</a:t>
            </a:r>
            <a:endParaRPr/>
          </a:p>
        </p:txBody>
      </p:sp>
      <p:sp>
        <p:nvSpPr>
          <p:cNvPr id="600" name="Google Shape;600;p59"/>
          <p:cNvSpPr txBox="1"/>
          <p:nvPr>
            <p:ph idx="1" type="body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slow: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 with a fast connection, web-based applications can sometimes be slower than accessing a similar software program on your desktop PC. 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Everything about the program, from the interface to the current document, has to be sent back and forth from your computer to the computers in the cloud. 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cloud servers happen to be backed up at that moment, or if the Internet is having a slow day, you would not get the instantaneous access you might expect from desktop applications.</a:t>
            </a:r>
            <a:endParaRPr/>
          </a:p>
        </p:txBody>
      </p:sp>
      <p:sp>
        <p:nvSpPr>
          <p:cNvPr id="601" name="Google Shape;601;p59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b="0" i="0" lang="en-US" sz="1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60"/>
          <p:cNvSpPr txBox="1"/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Disadvantages of Cloud Computing</a:t>
            </a:r>
            <a:endParaRPr/>
          </a:p>
        </p:txBody>
      </p:sp>
      <p:sp>
        <p:nvSpPr>
          <p:cNvPr id="607" name="Google Shape;607;p60"/>
          <p:cNvSpPr txBox="1"/>
          <p:nvPr>
            <p:ph idx="1" type="body"/>
          </p:nvPr>
        </p:nvSpPr>
        <p:spPr>
          <a:xfrm>
            <a:off x="457200" y="1295400"/>
            <a:ext cx="8578850" cy="4830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Stored data might not be secure: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cloud computing, all your data is stored on the cloud. </a:t>
            </a:r>
            <a:endParaRPr/>
          </a:p>
          <a:p>
            <a:pPr indent="-227012" lvl="2" marL="11414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questions is How secure is the cloud? 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unauthorised users gain access to your confidential data? 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Stored data can be lost: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Theoretically, data stored in the cloud is safe, replicated across multiple machines. 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on the off chance that your data goes missing, you have no physical or local backup. </a:t>
            </a:r>
            <a:endParaRPr/>
          </a:p>
          <a:p>
            <a:pPr indent="-227012" lvl="2" marL="11414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 simply, relying on the cloud puts you at risk if the cloud lets you down.</a:t>
            </a:r>
            <a:endParaRPr/>
          </a:p>
        </p:txBody>
      </p:sp>
      <p:sp>
        <p:nvSpPr>
          <p:cNvPr id="608" name="Google Shape;608;p60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b="0" i="0" lang="en-US" sz="1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61"/>
          <p:cNvSpPr txBox="1"/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Disadvantages of Cloud Computing</a:t>
            </a:r>
            <a:endParaRPr/>
          </a:p>
        </p:txBody>
      </p:sp>
      <p:sp>
        <p:nvSpPr>
          <p:cNvPr id="614" name="Google Shape;614;p61"/>
          <p:cNvSpPr txBox="1"/>
          <p:nvPr>
            <p:ph idx="1" type="body"/>
          </p:nvPr>
        </p:nvSpPr>
        <p:spPr>
          <a:xfrm>
            <a:off x="457200" y="1196975"/>
            <a:ext cx="8578850" cy="4830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4288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Concerns: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cloud systems uses different protocols and different APIs</a:t>
            </a:r>
            <a:endParaRPr/>
          </a:p>
          <a:p>
            <a:pPr indent="-227012" lvl="2" marL="11414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not be possible to run applications between cloud based systems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Amazon has created its own DB system (not SQL 92), and workflow system (many popular workflow systems out there)</a:t>
            </a:r>
            <a:endParaRPr/>
          </a:p>
          <a:p>
            <a:pPr indent="-227012" lvl="2" marL="11414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your normal applications will have to be adapted to execute on these platforms.</a:t>
            </a:r>
            <a:endParaRPr/>
          </a:p>
          <a:p>
            <a:pPr indent="-215882" lvl="0" marL="34288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61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b="0" i="0" lang="en-US" sz="1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6"/>
          <p:cNvSpPr/>
          <p:nvPr/>
        </p:nvSpPr>
        <p:spPr>
          <a:xfrm>
            <a:off x="762000" y="914400"/>
            <a:ext cx="7315200" cy="4038600"/>
          </a:xfrm>
          <a:custGeom>
            <a:rect b="b" l="l" r="r" t="t"/>
            <a:pathLst>
              <a:path extrusionOk="0" h="43200" w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extrusionOk="0" fill="none" h="43200" w="4320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chemeClr val="lt2"/>
          </a:solidFill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2" name="Google Shape;282;p26"/>
          <p:cNvSpPr txBox="1"/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Cloud Computing</a:t>
            </a:r>
            <a:endParaRPr/>
          </a:p>
        </p:txBody>
      </p:sp>
      <p:sp>
        <p:nvSpPr>
          <p:cNvPr id="283" name="Google Shape;283;p26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b="0" i="0" lang="en-US" sz="1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  <p:pic>
        <p:nvPicPr>
          <p:cNvPr descr="C:\Documents and Settings\hemaj\Local Settings\Temporary Internet Files\Content.IE5\94AVCMI7\MC900016667[1].wmf" id="284" name="Google Shape;28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1676400"/>
            <a:ext cx="1441450" cy="1516062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6"/>
          <p:cNvSpPr txBox="1"/>
          <p:nvPr/>
        </p:nvSpPr>
        <p:spPr>
          <a:xfrm>
            <a:off x="5224462" y="3187700"/>
            <a:ext cx="2474912" cy="688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ic Sans MS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COMPUTER NETWORK</a:t>
            </a:r>
            <a:endParaRPr b="1" i="0" sz="16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C:\Documents and Settings\hemaj\Local Settings\Temporary Internet Files\Content.IE5\QAMRBPPQ\MC900434845[1].png" id="286" name="Google Shape;28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52600" y="2286000"/>
            <a:ext cx="17145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hemaj\Local Settings\Temporary Internet Files\Content.IE5\6LL7HR2V\MC900197438[1].wmf" id="287" name="Google Shape;287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33800" y="2895600"/>
            <a:ext cx="1447800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6"/>
          <p:cNvSpPr txBox="1"/>
          <p:nvPr/>
        </p:nvSpPr>
        <p:spPr>
          <a:xfrm>
            <a:off x="1414462" y="3876675"/>
            <a:ext cx="2395537" cy="682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ic Sans MS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STORAGE (DATABASE)</a:t>
            </a:r>
            <a:endParaRPr b="1" i="0" sz="16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9" name="Google Shape;289;p26"/>
          <p:cNvSpPr txBox="1"/>
          <p:nvPr/>
        </p:nvSpPr>
        <p:spPr>
          <a:xfrm>
            <a:off x="3925887" y="4486275"/>
            <a:ext cx="1182687" cy="439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ic Sans MS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SERVERS</a:t>
            </a:r>
            <a:endParaRPr b="1" i="0" sz="16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C:\Documents and Settings\hemaj\Local Settings\Temporary Internet Files\Content.IE5\6LL7HR2V\MC900149562[1].wmf" id="290" name="Google Shape;290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57600" y="1600200"/>
            <a:ext cx="1314450" cy="1149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6"/>
          <p:cNvSpPr txBox="1"/>
          <p:nvPr/>
        </p:nvSpPr>
        <p:spPr>
          <a:xfrm>
            <a:off x="2097087" y="1663700"/>
            <a:ext cx="1182687" cy="688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ic Sans MS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SERVICES</a:t>
            </a:r>
            <a:endParaRPr b="1" i="0" sz="16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92" name="Google Shape;292;p26"/>
          <p:cNvSpPr txBox="1"/>
          <p:nvPr/>
        </p:nvSpPr>
        <p:spPr>
          <a:xfrm>
            <a:off x="3395662" y="1358900"/>
            <a:ext cx="1633537" cy="688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ic Sans MS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APPLICATIONS</a:t>
            </a:r>
            <a:endParaRPr b="1" i="0" sz="16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93" name="Google Shape;293;p26"/>
          <p:cNvSpPr txBox="1"/>
          <p:nvPr/>
        </p:nvSpPr>
        <p:spPr>
          <a:xfrm>
            <a:off x="838200" y="5181600"/>
            <a:ext cx="7620000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94" name="Google Shape;294;p26"/>
          <p:cNvCxnSpPr/>
          <p:nvPr/>
        </p:nvCxnSpPr>
        <p:spPr>
          <a:xfrm flipH="1" rot="10800000">
            <a:off x="5181600" y="2590800"/>
            <a:ext cx="609600" cy="1143000"/>
          </a:xfrm>
          <a:prstGeom prst="straightConnector1">
            <a:avLst/>
          </a:prstGeom>
          <a:noFill/>
          <a:ln cap="flat" cmpd="sng" w="25400">
            <a:solidFill>
              <a:srgbClr val="4A7EBB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95" name="Google Shape;295;p26"/>
          <p:cNvCxnSpPr/>
          <p:nvPr/>
        </p:nvCxnSpPr>
        <p:spPr>
          <a:xfrm rot="10800000">
            <a:off x="4972050" y="2174875"/>
            <a:ext cx="819150" cy="415925"/>
          </a:xfrm>
          <a:prstGeom prst="straightConnector1">
            <a:avLst/>
          </a:prstGeom>
          <a:noFill/>
          <a:ln cap="flat" cmpd="sng" w="25400">
            <a:solidFill>
              <a:srgbClr val="4A7EBB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96" name="Google Shape;296;p26"/>
          <p:cNvCxnSpPr/>
          <p:nvPr/>
        </p:nvCxnSpPr>
        <p:spPr>
          <a:xfrm flipH="1" rot="10800000">
            <a:off x="2438400" y="2260600"/>
            <a:ext cx="266700" cy="101600"/>
          </a:xfrm>
          <a:prstGeom prst="straightConnector1">
            <a:avLst/>
          </a:prstGeom>
          <a:noFill/>
          <a:ln cap="flat" cmpd="sng" w="25400">
            <a:solidFill>
              <a:srgbClr val="4A7EBB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97" name="Google Shape;297;p26"/>
          <p:cNvCxnSpPr/>
          <p:nvPr/>
        </p:nvCxnSpPr>
        <p:spPr>
          <a:xfrm rot="10800000">
            <a:off x="2971800" y="3200400"/>
            <a:ext cx="762000" cy="685800"/>
          </a:xfrm>
          <a:prstGeom prst="straightConnector1">
            <a:avLst/>
          </a:prstGeom>
          <a:noFill/>
          <a:ln cap="flat" cmpd="sng" w="25400">
            <a:solidFill>
              <a:srgbClr val="4A7EBB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98" name="Google Shape;298;p26"/>
          <p:cNvCxnSpPr/>
          <p:nvPr/>
        </p:nvCxnSpPr>
        <p:spPr>
          <a:xfrm flipH="1">
            <a:off x="2667000" y="1905000"/>
            <a:ext cx="990600" cy="152400"/>
          </a:xfrm>
          <a:prstGeom prst="straightConnector1">
            <a:avLst/>
          </a:prstGeom>
          <a:noFill/>
          <a:ln cap="flat" cmpd="sng" w="25400">
            <a:solidFill>
              <a:srgbClr val="4A7EBB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99" name="Google Shape;299;p26"/>
          <p:cNvSpPr txBox="1"/>
          <p:nvPr/>
        </p:nvSpPr>
        <p:spPr>
          <a:xfrm>
            <a:off x="457200" y="6400800"/>
            <a:ext cx="5708650" cy="23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omic Sans MS"/>
              <a:buNone/>
            </a:pPr>
            <a:r>
              <a:rPr b="0" i="0" lang="en-US" sz="9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Adopted from: Effectively and Securely Using the Cloud Computing Paradigm by peter Mell, Tim Grance</a:t>
            </a:r>
            <a:endParaRPr/>
          </a:p>
        </p:txBody>
      </p:sp>
      <p:sp>
        <p:nvSpPr>
          <p:cNvPr id="300" name="Google Shape;300;p26"/>
          <p:cNvSpPr txBox="1"/>
          <p:nvPr>
            <p:ph idx="1" type="body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8111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8111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8111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8111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8111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1312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1312" lvl="0" marL="3413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Shared pool of configurable computing resources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On-demand network access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Provisioned by the Service Provider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62"/>
          <p:cNvSpPr txBox="1"/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Future</a:t>
            </a:r>
            <a:endParaRPr/>
          </a:p>
        </p:txBody>
      </p:sp>
      <p:sp>
        <p:nvSpPr>
          <p:cNvPr id="621" name="Google Shape;621;p62"/>
          <p:cNvSpPr txBox="1"/>
          <p:nvPr>
            <p:ph idx="1" type="body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of the activities loosely grouped together under cloud computing have already been happening and centralised computing activity is not a new phenomena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Grid Computing was the last research-led centralised approach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 there are concerns that the mainstream adoption of cloud computing could cause many problems for users</a:t>
            </a:r>
            <a:endParaRPr/>
          </a:p>
          <a:p>
            <a:pPr indent="-341312" lvl="0" marL="3413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new open source systems appearing that you can install and run on your local cluster</a:t>
            </a:r>
            <a:endParaRPr/>
          </a:p>
          <a:p>
            <a:pPr indent="-284162" lvl="1" marL="7413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be able to run a variety of applications on these systems</a:t>
            </a:r>
            <a:endParaRPr/>
          </a:p>
          <a:p>
            <a:pPr indent="-215882" lvl="0" marL="34288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62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b="0" i="0" lang="en-US" sz="1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7"/>
          <p:cNvSpPr txBox="1"/>
          <p:nvPr>
            <p:ph type="title"/>
          </p:nvPr>
        </p:nvSpPr>
        <p:spPr>
          <a:xfrm>
            <a:off x="1752601" y="76200"/>
            <a:ext cx="72390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Cloud </a:t>
            </a:r>
            <a:r>
              <a:rPr lang="en-US"/>
              <a:t>Definition</a:t>
            </a:r>
            <a:r>
              <a:rPr lang="en-US"/>
              <a:t> By NIST</a:t>
            </a:r>
            <a:endParaRPr/>
          </a:p>
        </p:txBody>
      </p:sp>
      <p:sp>
        <p:nvSpPr>
          <p:cNvPr id="307" name="Google Shape;307;p27"/>
          <p:cNvSpPr txBox="1"/>
          <p:nvPr>
            <p:ph idx="12" type="sldNum"/>
          </p:nvPr>
        </p:nvSpPr>
        <p:spPr>
          <a:xfrm>
            <a:off x="6553200" y="6340475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8" name="Google Shape;308;p27"/>
          <p:cNvSpPr txBox="1"/>
          <p:nvPr/>
        </p:nvSpPr>
        <p:spPr>
          <a:xfrm>
            <a:off x="381000" y="1235075"/>
            <a:ext cx="8305800" cy="5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The U.S. National Institute of Standards and Technology (NIST) deﬁnes cloud computing as: </a:t>
            </a:r>
            <a:endParaRPr sz="24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28600" lvl="1" marL="685800" rtl="0" algn="just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24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Cloud computing is a model for enabling ubiquitous, convenient, on-demand network access to a shared pool of conﬁgurable computing resources (e.g., networks, servers, storage, applications, and services) that can be rapidly provisioned and released with minimal management effort or service provider interaction.</a:t>
            </a:r>
            <a:endParaRPr sz="200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8"/>
          <p:cNvSpPr txBox="1"/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90482" lvl="0" marL="342882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800">
                <a:solidFill>
                  <a:srgbClr val="FFFFFF"/>
                </a:solidFill>
              </a:rPr>
              <a:t>Cloud characteristics 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14" name="Google Shape;314;p28"/>
          <p:cNvSpPr txBox="1"/>
          <p:nvPr>
            <p:ph idx="1" type="body"/>
          </p:nvPr>
        </p:nvSpPr>
        <p:spPr>
          <a:xfrm>
            <a:off x="457200" y="1066800"/>
            <a:ext cx="8229600" cy="48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Rapid elasticity </a:t>
            </a:r>
            <a:endParaRPr sz="2400"/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You can go from 5 servers to 50 or from 50 servers to 5</a:t>
            </a:r>
            <a:endParaRPr sz="2400"/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Measured service </a:t>
            </a:r>
            <a:endParaRPr sz="2400"/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You pay for what you use  </a:t>
            </a:r>
            <a:endParaRPr sz="2400"/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On-demand self-service </a:t>
            </a:r>
            <a:endParaRPr sz="2400"/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You get elasticity automatically  </a:t>
            </a:r>
            <a:endParaRPr sz="2400"/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Ubiquitous network access </a:t>
            </a:r>
            <a:endParaRPr sz="2400"/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You can access the cloud from anywhere</a:t>
            </a:r>
            <a:endParaRPr sz="2400"/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Location-independent resource pooling </a:t>
            </a:r>
            <a:endParaRPr sz="2400"/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You work with virtual machines that could be hosted anywhere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8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b="0" i="0" lang="en-US" sz="1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"/>
          <p:cNvSpPr txBox="1"/>
          <p:nvPr>
            <p:ph type="title"/>
          </p:nvPr>
        </p:nvSpPr>
        <p:spPr>
          <a:xfrm>
            <a:off x="1752600" y="762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Cloud Architecture</a:t>
            </a:r>
            <a:endParaRPr/>
          </a:p>
        </p:txBody>
      </p:sp>
      <p:pic>
        <p:nvPicPr>
          <p:cNvPr id="321" name="Google Shape;32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287" y="1098550"/>
            <a:ext cx="7983537" cy="5786437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9"/>
          <p:cNvSpPr txBox="1"/>
          <p:nvPr/>
        </p:nvSpPr>
        <p:spPr>
          <a:xfrm>
            <a:off x="6553200" y="63404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mic Sans MS"/>
              <a:buNone/>
            </a:pPr>
            <a:fld id="{00000000-1234-1234-1234-123412341234}" type="slidenum">
              <a:rPr b="0" i="0" lang="en-US" sz="1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0"/>
          <p:cNvSpPr txBox="1"/>
          <p:nvPr>
            <p:ph type="title"/>
          </p:nvPr>
        </p:nvSpPr>
        <p:spPr>
          <a:xfrm>
            <a:off x="0" y="0"/>
            <a:ext cx="9144000" cy="10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Questrial"/>
              <a:buNone/>
            </a:pPr>
            <a:r>
              <a:rPr b="1" lang="en-US" sz="4800">
                <a:solidFill>
                  <a:srgbClr val="0070C0"/>
                </a:solidFill>
              </a:rPr>
              <a:t>CLOUD COMPONENTS</a:t>
            </a:r>
            <a:endParaRPr/>
          </a:p>
        </p:txBody>
      </p:sp>
      <p:sp>
        <p:nvSpPr>
          <p:cNvPr id="328" name="Google Shape;328;p30"/>
          <p:cNvSpPr txBox="1"/>
          <p:nvPr>
            <p:ph idx="1" type="body"/>
          </p:nvPr>
        </p:nvSpPr>
        <p:spPr>
          <a:xfrm>
            <a:off x="0" y="1015068"/>
            <a:ext cx="9144000" cy="58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</a:pPr>
            <a:r>
              <a:rPr b="1" lang="en-US" sz="4000"/>
              <a:t>3 components</a:t>
            </a:r>
            <a:endParaRPr/>
          </a:p>
          <a:p>
            <a:pPr indent="-2540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3200"/>
              <a:t>Clients</a:t>
            </a:r>
            <a:endParaRPr/>
          </a:p>
          <a:p>
            <a:pPr indent="-2540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3200"/>
              <a:t>Datacenter</a:t>
            </a:r>
            <a:endParaRPr/>
          </a:p>
          <a:p>
            <a:pPr indent="-2540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3200"/>
              <a:t>Distributed servers</a:t>
            </a:r>
            <a:endParaRPr/>
          </a:p>
        </p:txBody>
      </p:sp>
      <p:sp>
        <p:nvSpPr>
          <p:cNvPr id="329" name="Google Shape;329;p30"/>
          <p:cNvSpPr txBox="1"/>
          <p:nvPr>
            <p:ph idx="12" type="sldNum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1"/>
          <p:cNvSpPr txBox="1"/>
          <p:nvPr>
            <p:ph type="title"/>
          </p:nvPr>
        </p:nvSpPr>
        <p:spPr>
          <a:xfrm>
            <a:off x="0" y="0"/>
            <a:ext cx="91440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Questrial"/>
              <a:buNone/>
            </a:pPr>
            <a:r>
              <a:rPr b="1" lang="en-US" sz="4800">
                <a:solidFill>
                  <a:srgbClr val="0070C0"/>
                </a:solidFill>
              </a:rPr>
              <a:t>CLOUD COMPONENTS</a:t>
            </a:r>
            <a:endParaRPr/>
          </a:p>
        </p:txBody>
      </p:sp>
      <p:sp>
        <p:nvSpPr>
          <p:cNvPr id="335" name="Google Shape;335;p31"/>
          <p:cNvSpPr txBox="1"/>
          <p:nvPr>
            <p:ph idx="1" type="body"/>
          </p:nvPr>
        </p:nvSpPr>
        <p:spPr>
          <a:xfrm>
            <a:off x="0" y="838899"/>
            <a:ext cx="9144000" cy="60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/>
              <a:t>Clients</a:t>
            </a:r>
            <a:endParaRPr/>
          </a:p>
          <a:p>
            <a:pPr indent="-15875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 sz="2400"/>
              <a:t>Mobile</a:t>
            </a:r>
            <a:endParaRPr sz="2400"/>
          </a:p>
          <a:p>
            <a:pPr indent="-190500" lvl="2" marL="1143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SmartPhones, Tablets, Service Hubs</a:t>
            </a:r>
            <a:endParaRPr sz="2400"/>
          </a:p>
          <a:p>
            <a:pPr indent="-15875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 sz="2400"/>
              <a:t>Thin</a:t>
            </a:r>
            <a:r>
              <a:rPr lang="en-US" sz="2400"/>
              <a:t> </a:t>
            </a:r>
            <a:endParaRPr sz="2400"/>
          </a:p>
          <a:p>
            <a:pPr indent="-190500" lvl="2" marL="1143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no internal hard drives, lets servers do all work, displays info</a:t>
            </a:r>
            <a:endParaRPr sz="2400"/>
          </a:p>
          <a:p>
            <a:pPr indent="-15875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 sz="2400"/>
              <a:t>Thick</a:t>
            </a:r>
            <a:endParaRPr sz="2400"/>
          </a:p>
          <a:p>
            <a:pPr indent="-190500" lvl="2" marL="1143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Laptops, desktop computers</a:t>
            </a:r>
            <a:endParaRPr sz="2400"/>
          </a:p>
          <a:p>
            <a:pPr indent="-15875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 sz="2400"/>
              <a:t>Which is the best?</a:t>
            </a:r>
            <a:endParaRPr sz="2400"/>
          </a:p>
          <a:p>
            <a:pPr indent="-190500" lvl="2" marL="1143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Thin - lower costs, security, power consumption, easy to replace, less noise</a:t>
            </a:r>
            <a:endParaRPr sz="2400"/>
          </a:p>
          <a:p>
            <a:pPr indent="-85725" lvl="2" marL="1143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</a:pPr>
            <a:r>
              <a:t/>
            </a:r>
            <a:endParaRPr sz="2400"/>
          </a:p>
          <a:p>
            <a:pPr indent="-381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336" name="Google Shape;336;p31"/>
          <p:cNvSpPr txBox="1"/>
          <p:nvPr>
            <p:ph idx="12" type="sldNum"/>
          </p:nvPr>
        </p:nvSpPr>
        <p:spPr>
          <a:xfrm>
            <a:off x="7707241" y="5883274"/>
            <a:ext cx="57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ircuit">
  <a:themeElements>
    <a:clrScheme name="Circuit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UN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UN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