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9" r:id="rId6"/>
    <p:sldId id="260" r:id="rId7"/>
    <p:sldId id="261" r:id="rId8"/>
    <p:sldId id="263" r:id="rId9"/>
    <p:sldId id="265" r:id="rId10"/>
    <p:sldId id="266" r:id="rId11"/>
    <p:sldId id="278" r:id="rId12"/>
    <p:sldId id="27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AB8B32-8084-4096-859D-2165AE03886C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B1A98A7-DA79-42ED-A43F-6A98F7E4A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Polymorphism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CT1513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polymorphism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42859"/>
          <a:stretch>
            <a:fillRect/>
          </a:stretch>
        </p:blipFill>
        <p:spPr bwMode="auto">
          <a:xfrm>
            <a:off x="611560" y="1556792"/>
            <a:ext cx="8124825" cy="345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Static Binding Vs. Dynamic Binding</a:t>
            </a:r>
            <a:endParaRPr lang="en-US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377" t="15186" r="5283" b="16474"/>
          <a:stretch>
            <a:fillRect/>
          </a:stretch>
        </p:blipFill>
        <p:spPr bwMode="auto">
          <a:xfrm>
            <a:off x="0" y="2636912"/>
            <a:ext cx="9144000" cy="125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05064"/>
            <a:ext cx="8280920" cy="229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1628800"/>
            <a:ext cx="914400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Binding</a:t>
            </a:r>
            <a:r>
              <a:rPr lang="en-US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means associating a method definition with its invocation</a:t>
            </a:r>
            <a:endParaRPr lang="ar-SA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3501008"/>
            <a:ext cx="396044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mbria" pitchFamily="18" charset="0"/>
              </a:rPr>
              <a:t>It can be also called </a:t>
            </a:r>
            <a:r>
              <a:rPr lang="en-US" sz="20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early binding</a:t>
            </a:r>
            <a:endParaRPr lang="ar-SA" sz="20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637" y="0"/>
            <a:ext cx="8210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13253" r="26709" b="9639"/>
          <a:stretch>
            <a:fillRect/>
          </a:stretch>
        </p:blipFill>
        <p:spPr bwMode="auto">
          <a:xfrm>
            <a:off x="0" y="188640"/>
            <a:ext cx="449999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3131840" y="98072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3131840" y="1772816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3131840" y="2564904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3131840" y="3645024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20205" t="15398" r="28283" b="5045"/>
          <a:stretch>
            <a:fillRect/>
          </a:stretch>
        </p:blipFill>
        <p:spPr bwMode="auto">
          <a:xfrm>
            <a:off x="4499992" y="260648"/>
            <a:ext cx="4479197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!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 </a:t>
            </a:r>
            <a:r>
              <a:rPr lang="en-US" dirty="0" err="1" smtClean="0"/>
              <a:t>refrence</a:t>
            </a:r>
            <a:r>
              <a:rPr lang="en-US" dirty="0" smtClean="0"/>
              <a:t> variable from a class A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ref;</a:t>
            </a:r>
          </a:p>
          <a:p>
            <a:pPr>
              <a:buNone/>
            </a:pPr>
            <a:r>
              <a:rPr lang="en-US" dirty="0" smtClean="0"/>
              <a:t>Can point to an object of class B</a:t>
            </a:r>
          </a:p>
          <a:p>
            <a:pPr>
              <a:buNone/>
            </a:pPr>
            <a:r>
              <a:rPr lang="en-US" dirty="0" smtClean="0"/>
              <a:t> as well as an object of class 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A();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B();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 </a:t>
            </a:r>
            <a:r>
              <a:rPr lang="en-US" dirty="0" smtClean="0"/>
              <a:t>= new C();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6588224" y="332656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600" dirty="0" smtClean="0"/>
              <a:t>A</a:t>
            </a:r>
            <a:endParaRPr lang="ar-SA" sz="3600" dirty="0"/>
          </a:p>
        </p:txBody>
      </p:sp>
      <p:sp>
        <p:nvSpPr>
          <p:cNvPr id="5" name="Rectangle 4"/>
          <p:cNvSpPr/>
          <p:nvPr/>
        </p:nvSpPr>
        <p:spPr>
          <a:xfrm>
            <a:off x="6588224" y="2348880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B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660232" y="4365104"/>
            <a:ext cx="144016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C</a:t>
            </a:r>
            <a:endParaRPr lang="ar-SA" sz="4000" dirty="0"/>
          </a:p>
        </p:txBody>
      </p:sp>
      <p:cxnSp>
        <p:nvCxnSpPr>
          <p:cNvPr id="8" name="Straight Arrow Connector 7"/>
          <p:cNvCxnSpPr>
            <a:stCxn id="5" idx="0"/>
            <a:endCxn id="4" idx="2"/>
          </p:cNvCxnSpPr>
          <p:nvPr/>
        </p:nvCxnSpPr>
        <p:spPr>
          <a:xfrm rot="5400000" flipH="1" flipV="1">
            <a:off x="6840252" y="1880828"/>
            <a:ext cx="936104" cy="158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5" idx="2"/>
          </p:cNvCxnSpPr>
          <p:nvPr/>
        </p:nvCxnSpPr>
        <p:spPr>
          <a:xfrm rot="16200000" flipV="1">
            <a:off x="6876256" y="3861048"/>
            <a:ext cx="936104" cy="72008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9E057F3-C6DF-4D6D-9BE6-D455D839CB2F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88024" y="17008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100</a:t>
            </a:r>
            <a:endParaRPr lang="ar-SA" sz="24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8024" y="263691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860032" y="3501008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300</a:t>
            </a:r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32040" y="4797152"/>
            <a:ext cx="1080120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1000</a:t>
            </a:r>
            <a:endParaRPr lang="ar-SA" dirty="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20205" t="15398" r="28283" b="5045"/>
          <a:stretch>
            <a:fillRect/>
          </a:stretch>
        </p:blipFill>
        <p:spPr bwMode="auto">
          <a:xfrm>
            <a:off x="5940152" y="620688"/>
            <a:ext cx="3016505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3672408" cy="4363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>
            <a:off x="2771800" y="23488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987824" y="3212976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987824" y="4149080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987824" y="5157192"/>
            <a:ext cx="172819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153400" cy="990600"/>
          </a:xfrm>
        </p:spPr>
        <p:txBody>
          <a:bodyPr/>
          <a:lstStyle/>
          <a:p>
            <a:r>
              <a:rPr lang="en-US" dirty="0" smtClean="0"/>
              <a:t>In same rectangle – box example </a:t>
            </a: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920880" cy="6309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1"/>
            <a:ext cx="6840760" cy="5659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437039927A543A00F97AA22B90B52" ma:contentTypeVersion="0" ma:contentTypeDescription="Create a new document." ma:contentTypeScope="" ma:versionID="1f7d00f109cc7e0775e1d385045004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B1498C-67F9-40DE-BAD0-1DCC9EF566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E497AA-0D49-4E3F-BC52-790E0F7074B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7DFACD0-3A7C-4C70-A867-DF2B6FB6D0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245</TotalTime>
  <Words>89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Median</vt:lpstr>
      <vt:lpstr>Polymorphism</vt:lpstr>
      <vt:lpstr>Introduction to polymorphism</vt:lpstr>
      <vt:lpstr>Static Binding Vs. Dynamic Binding</vt:lpstr>
      <vt:lpstr>PowerPoint Presentation</vt:lpstr>
      <vt:lpstr>PowerPoint Presentation</vt:lpstr>
      <vt:lpstr>Note !</vt:lpstr>
      <vt:lpstr>PowerPoint Presentation</vt:lpstr>
      <vt:lpstr>In same rectangle – box example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Polymorphism</dc:title>
  <dc:creator>user</dc:creator>
  <cp:lastModifiedBy>Nouf</cp:lastModifiedBy>
  <cp:revision>19</cp:revision>
  <dcterms:created xsi:type="dcterms:W3CDTF">2012-04-10T16:39:57Z</dcterms:created>
  <dcterms:modified xsi:type="dcterms:W3CDTF">2014-03-16T06:34:42Z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0x010100D4F437039927A543A00F97AA22B90B52</vt:lpwstr>
  </property>
</Properties>
</file>