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256" r:id="rId3"/>
    <p:sldId id="257" r:id="rId4"/>
    <p:sldId id="258" r:id="rId5"/>
    <p:sldId id="259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4" r:id="rId17"/>
    <p:sldId id="278" r:id="rId18"/>
    <p:sldId id="279" r:id="rId19"/>
    <p:sldId id="282" r:id="rId20"/>
    <p:sldId id="300" r:id="rId21"/>
    <p:sldId id="284" r:id="rId22"/>
    <p:sldId id="285" r:id="rId23"/>
    <p:sldId id="286" r:id="rId24"/>
    <p:sldId id="287" r:id="rId25"/>
  </p:sldIdLst>
  <p:sldSz cx="9144000" cy="6858000" type="screen4x3"/>
  <p:notesSz cx="6858000" cy="9144000"/>
  <p:defaultTextStyle>
    <a:lvl1pPr>
      <a:defRPr>
        <a:latin typeface="Lucida Sans Unicode"/>
        <a:ea typeface="Lucida Sans Unicode"/>
        <a:cs typeface="Lucida Sans Unicode"/>
        <a:sym typeface="Lucida Sans Unicode"/>
      </a:defRPr>
    </a:lvl1pPr>
    <a:lvl2pPr indent="457200">
      <a:defRPr>
        <a:latin typeface="Lucida Sans Unicode"/>
        <a:ea typeface="Lucida Sans Unicode"/>
        <a:cs typeface="Lucida Sans Unicode"/>
        <a:sym typeface="Lucida Sans Unicode"/>
      </a:defRPr>
    </a:lvl2pPr>
    <a:lvl3pPr indent="914400">
      <a:defRPr>
        <a:latin typeface="Lucida Sans Unicode"/>
        <a:ea typeface="Lucida Sans Unicode"/>
        <a:cs typeface="Lucida Sans Unicode"/>
        <a:sym typeface="Lucida Sans Unicode"/>
      </a:defRPr>
    </a:lvl3pPr>
    <a:lvl4pPr indent="1371600">
      <a:defRPr>
        <a:latin typeface="Lucida Sans Unicode"/>
        <a:ea typeface="Lucida Sans Unicode"/>
        <a:cs typeface="Lucida Sans Unicode"/>
        <a:sym typeface="Lucida Sans Unicode"/>
      </a:defRPr>
    </a:lvl4pPr>
    <a:lvl5pPr indent="1828800">
      <a:defRPr>
        <a:latin typeface="Lucida Sans Unicode"/>
        <a:ea typeface="Lucida Sans Unicode"/>
        <a:cs typeface="Lucida Sans Unicode"/>
        <a:sym typeface="Lucida Sans Unicode"/>
      </a:defRPr>
    </a:lvl5pPr>
    <a:lvl6pPr indent="2286000">
      <a:defRPr>
        <a:latin typeface="Lucida Sans Unicode"/>
        <a:ea typeface="Lucida Sans Unicode"/>
        <a:cs typeface="Lucida Sans Unicode"/>
        <a:sym typeface="Lucida Sans Unicode"/>
      </a:defRPr>
    </a:lvl6pPr>
    <a:lvl7pPr indent="2743200">
      <a:defRPr>
        <a:latin typeface="Lucida Sans Unicode"/>
        <a:ea typeface="Lucida Sans Unicode"/>
        <a:cs typeface="Lucida Sans Unicode"/>
        <a:sym typeface="Lucida Sans Unicode"/>
      </a:defRPr>
    </a:lvl7pPr>
    <a:lvl8pPr indent="3200400">
      <a:defRPr>
        <a:latin typeface="Lucida Sans Unicode"/>
        <a:ea typeface="Lucida Sans Unicode"/>
        <a:cs typeface="Lucida Sans Unicode"/>
        <a:sym typeface="Lucida Sans Unicode"/>
      </a:defRPr>
    </a:lvl8pPr>
    <a:lvl9pPr indent="3657600">
      <a:defRPr>
        <a:latin typeface="Lucida Sans Unicode"/>
        <a:ea typeface="Lucida Sans Unicode"/>
        <a:cs typeface="Lucida Sans Unicode"/>
        <a:sym typeface="Lucida Sans Unicode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Lucida Sans Unicode"/>
          <a:ea typeface="Lucida Sans Unicode"/>
          <a:cs typeface="Lucida Sans Unicod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Lucida Sans Unicode"/>
          <a:ea typeface="Lucida Sans Unicode"/>
          <a:cs typeface="Lucida Sans Unicod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Col>
    <a:lastRow>
      <a:tcTxStyle b="on" i="on">
        <a:font>
          <a:latin typeface="Lucida Sans Unicode"/>
          <a:ea typeface="Lucida Sans Unicode"/>
          <a:cs typeface="Lucida Sans Unicod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Lucida Sans Unicode"/>
          <a:ea typeface="Lucida Sans Unicode"/>
          <a:cs typeface="Lucida Sans Unicod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n" i="on">
        <a:font>
          <a:latin typeface="Lucida Sans Unicode"/>
          <a:ea typeface="Lucida Sans Unicode"/>
          <a:cs typeface="Lucida Sans Unicod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CDFE8"/>
          </a:solidFill>
        </a:fill>
      </a:tcStyle>
    </a:wholeTbl>
    <a:band2H>
      <a:tcTxStyle/>
      <a:tcStyle>
        <a:tcBdr/>
        <a:fill>
          <a:solidFill>
            <a:srgbClr val="E7F0F4"/>
          </a:solidFill>
        </a:fill>
      </a:tcStyle>
    </a:band2H>
    <a:firstCol>
      <a:tcTxStyle b="on" i="on">
        <a:font>
          <a:latin typeface="Lucida Sans Unicode"/>
          <a:ea typeface="Lucida Sans Unicode"/>
          <a:cs typeface="Lucida Sans Unicod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A2BF"/>
          </a:solidFill>
        </a:fill>
      </a:tcStyle>
    </a:firstCol>
    <a:lastRow>
      <a:tcTxStyle b="on" i="on">
        <a:font>
          <a:latin typeface="Lucida Sans Unicode"/>
          <a:ea typeface="Lucida Sans Unicode"/>
          <a:cs typeface="Lucida Sans Unicod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A2BF"/>
          </a:solidFill>
        </a:fill>
      </a:tcStyle>
    </a:lastRow>
    <a:firstRow>
      <a:tcTxStyle b="on" i="on">
        <a:font>
          <a:latin typeface="Lucida Sans Unicode"/>
          <a:ea typeface="Lucida Sans Unicode"/>
          <a:cs typeface="Lucida Sans Unicod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2DA2BF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Lucida Sans Unicode"/>
          <a:ea typeface="Lucida Sans Unicode"/>
          <a:cs typeface="Lucida Sans Unicod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D2CB"/>
          </a:solidFill>
        </a:fill>
      </a:tcStyle>
    </a:wholeTbl>
    <a:band2H>
      <a:tcTxStyle/>
      <a:tcStyle>
        <a:tcBdr/>
        <a:fill>
          <a:solidFill>
            <a:srgbClr val="FBEAE7"/>
          </a:solidFill>
        </a:fill>
      </a:tcStyle>
    </a:band2H>
    <a:firstCol>
      <a:tcTxStyle b="on" i="on">
        <a:font>
          <a:latin typeface="Lucida Sans Unicode"/>
          <a:ea typeface="Lucida Sans Unicode"/>
          <a:cs typeface="Lucida Sans Unicod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B641B"/>
          </a:solidFill>
        </a:fill>
      </a:tcStyle>
    </a:firstCol>
    <a:lastRow>
      <a:tcTxStyle b="on" i="on">
        <a:font>
          <a:latin typeface="Lucida Sans Unicode"/>
          <a:ea typeface="Lucida Sans Unicode"/>
          <a:cs typeface="Lucida Sans Unicod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B641B"/>
          </a:solidFill>
        </a:fill>
      </a:tcStyle>
    </a:lastRow>
    <a:firstRow>
      <a:tcTxStyle b="on" i="on">
        <a:font>
          <a:latin typeface="Lucida Sans Unicode"/>
          <a:ea typeface="Lucida Sans Unicode"/>
          <a:cs typeface="Lucida Sans Unicod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B641B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Lucida Sans Unicode"/>
          <a:ea typeface="Lucida Sans Unicode"/>
          <a:cs typeface="Lucida Sans Unicod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6CDCE"/>
          </a:solidFill>
        </a:fill>
      </a:tcStyle>
    </a:wholeTbl>
    <a:band2H>
      <a:tcTxStyle/>
      <a:tcStyle>
        <a:tcBdr/>
        <a:fill>
          <a:solidFill>
            <a:srgbClr val="ECE7E8"/>
          </a:solidFill>
        </a:fill>
      </a:tcStyle>
    </a:band2H>
    <a:firstCol>
      <a:tcTxStyle b="on" i="on">
        <a:font>
          <a:latin typeface="Lucida Sans Unicode"/>
          <a:ea typeface="Lucida Sans Unicode"/>
          <a:cs typeface="Lucida Sans Unicod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D3C4A"/>
          </a:solidFill>
        </a:fill>
      </a:tcStyle>
    </a:firstCol>
    <a:lastRow>
      <a:tcTxStyle b="on" i="on">
        <a:font>
          <a:latin typeface="Lucida Sans Unicode"/>
          <a:ea typeface="Lucida Sans Unicode"/>
          <a:cs typeface="Lucida Sans Unicod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D3C4A"/>
          </a:solidFill>
        </a:fill>
      </a:tcStyle>
    </a:lastRow>
    <a:firstRow>
      <a:tcTxStyle b="on" i="on">
        <a:font>
          <a:latin typeface="Lucida Sans Unicode"/>
          <a:ea typeface="Lucida Sans Unicode"/>
          <a:cs typeface="Lucida Sans Unicod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D3C4A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Lucida Sans Unicode"/>
          <a:ea typeface="Lucida Sans Unicode"/>
          <a:cs typeface="Lucida Sans Unicod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Lucida Sans Unicode"/>
          <a:ea typeface="Lucida Sans Unicode"/>
          <a:cs typeface="Lucida Sans Unicod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DA2BF"/>
          </a:solidFill>
        </a:fill>
      </a:tcStyle>
    </a:firstCol>
    <a:lastRow>
      <a:tcTxStyle b="on" i="on">
        <a:font>
          <a:latin typeface="Lucida Sans Unicode"/>
          <a:ea typeface="Lucida Sans Unicode"/>
          <a:cs typeface="Lucida Sans Unicod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Lucida Sans Unicode"/>
          <a:ea typeface="Lucida Sans Unicode"/>
          <a:cs typeface="Lucida Sans Unicod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2DA2BF"/>
          </a:solidFill>
        </a:fill>
      </a:tcStyle>
    </a:firstRow>
  </a:tblStyle>
  <a:tblStyle styleId="{2708684C-4D16-4618-839F-0558EEFCDFE6}" styleName="">
    <a:tblBg/>
    <a:wholeTbl>
      <a:tcTxStyle b="on" i="on">
        <a:font>
          <a:latin typeface="Lucida Sans Unicode"/>
          <a:ea typeface="Lucida Sans Unicode"/>
          <a:cs typeface="Lucida Sans Unicod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Lucida Sans Unicode"/>
          <a:ea typeface="Lucida Sans Unicode"/>
          <a:cs typeface="Lucida Sans Unicod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Lucida Sans Unicode"/>
          <a:ea typeface="Lucida Sans Unicode"/>
          <a:cs typeface="Lucida Sans Unicod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Lucida Sans Unicode"/>
          <a:ea typeface="Lucida Sans Unicode"/>
          <a:cs typeface="Lucida Sans Unicod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87760CD-9A88-4013-811E-60A3B1D8E1ED}" type="datetimeFigureOut">
              <a:rPr lang="ar-SA" smtClean="0"/>
              <a:t>16/07/37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564FD97-0134-40AB-8230-D5EE457D315D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754482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335652037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1pPr>
    <a:lvl2pPr indent="228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2pPr>
    <a:lvl3pPr indent="457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3pPr>
    <a:lvl4pPr indent="685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4pPr>
    <a:lvl5pPr indent="9144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5pPr>
    <a:lvl6pPr indent="11430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6pPr>
    <a:lvl7pPr indent="13716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7pPr>
    <a:lvl8pPr indent="16002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8pPr>
    <a:lvl9pPr indent="1828800" defTabSz="457200">
      <a:lnSpc>
        <a:spcPct val="125000"/>
      </a:lnSpc>
      <a:defRPr sz="2400">
        <a:latin typeface="+mj-lt"/>
        <a:ea typeface="+mj-ea"/>
        <a:cs typeface="+mj-cs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-3" y="4662559"/>
            <a:ext cx="9151091" cy="31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7592"/>
              </a:gs>
              <a:gs pos="55000">
                <a:srgbClr val="48BBE0"/>
              </a:gs>
              <a:gs pos="100000">
                <a:srgbClr val="007592"/>
              </a:gs>
            </a:gsLst>
            <a:lin ang="30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685800" y="38100"/>
            <a:ext cx="7772400" cy="3544262"/>
          </a:xfrm>
          <a:prstGeom prst="rect">
            <a:avLst/>
          </a:prstGeom>
        </p:spPr>
        <p:txBody>
          <a:bodyPr anchor="b"/>
          <a:lstStyle>
            <a:lvl1pPr algn="r">
              <a:defRPr sz="4800"/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8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Click to edit Master title style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idx="1"/>
          </p:nvPr>
        </p:nvSpPr>
        <p:spPr>
          <a:xfrm>
            <a:off x="685800" y="3611607"/>
            <a:ext cx="7772400" cy="2914205"/>
          </a:xfrm>
          <a:prstGeom prst="rect">
            <a:avLst/>
          </a:prstGeom>
        </p:spPr>
        <p:txBody>
          <a:bodyPr/>
          <a:lstStyle>
            <a:lvl1pPr marL="0" marR="64007" indent="0" algn="r">
              <a:buClrTx/>
              <a:buSzTx/>
              <a:buFontTx/>
              <a:buNone/>
              <a:defRPr>
                <a:solidFill>
                  <a:srgbClr val="46464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464646"/>
                </a:solidFill>
              </a:rPr>
              <a:t>Click to edit Master subtitle style</a:t>
            </a:r>
          </a:p>
        </p:txBody>
      </p:sp>
      <p:grpSp>
        <p:nvGrpSpPr>
          <p:cNvPr id="17" name="Group 17"/>
          <p:cNvGrpSpPr/>
          <p:nvPr/>
        </p:nvGrpSpPr>
        <p:grpSpPr>
          <a:xfrm>
            <a:off x="-3765" y="4952999"/>
            <a:ext cx="9147766" cy="1912089"/>
            <a:chOff x="0" y="0"/>
            <a:chExt cx="9147764" cy="1912087"/>
          </a:xfrm>
        </p:grpSpPr>
        <p:sp>
          <p:nvSpPr>
            <p:cNvPr id="13" name="Shape 13"/>
            <p:cNvSpPr/>
            <p:nvPr/>
          </p:nvSpPr>
          <p:spPr>
            <a:xfrm>
              <a:off x="1691278" y="-1"/>
              <a:ext cx="7456487" cy="488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12831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DCADC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39207" y="284744"/>
              <a:ext cx="9108558" cy="7886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80" y="0"/>
                  </a:lnTo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3764" y="47978"/>
              <a:ext cx="9144002" cy="1864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9138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2" cstate="print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0" y="44671"/>
              <a:ext cx="9147766" cy="790302"/>
            </a:xfrm>
            <a:prstGeom prst="line">
              <a:avLst/>
            </a:prstGeom>
            <a:noFill/>
            <a:ln w="12065" cap="flat">
              <a:solidFill>
                <a:srgbClr val="5699AD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</p:grpSp>
      <p:sp>
        <p:nvSpPr>
          <p:cNvPr id="18" name="Shape 1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xfrm>
            <a:off x="457200" y="210947"/>
            <a:ext cx="8229600" cy="1270382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Click to edit Master title style</a:t>
            </a:r>
          </a:p>
        </p:txBody>
      </p:sp>
      <p:sp>
        <p:nvSpPr>
          <p:cNvPr id="54" name="Shape 54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537667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700"/>
              <a:t>Click to edit Master text styles</a:t>
            </a:r>
          </a:p>
          <a:p>
            <a:pPr lvl="1">
              <a:defRPr sz="1800"/>
            </a:pPr>
            <a:r>
              <a:rPr sz="2700"/>
              <a:t>Second level</a:t>
            </a:r>
          </a:p>
          <a:p>
            <a:pPr lvl="2">
              <a:defRPr sz="1800"/>
            </a:pPr>
            <a:r>
              <a:rPr sz="2700"/>
              <a:t>Third level</a:t>
            </a:r>
          </a:p>
          <a:p>
            <a:pPr lvl="3">
              <a:defRPr sz="1800"/>
            </a:pPr>
            <a:r>
              <a:rPr sz="2700"/>
              <a:t>Fourth level</a:t>
            </a:r>
          </a:p>
          <a:p>
            <a:pPr lvl="4">
              <a:defRPr sz="1800"/>
            </a:pPr>
            <a:r>
              <a:rPr sz="2700"/>
              <a:t>Fifth level</a:t>
            </a:r>
          </a:p>
        </p:txBody>
      </p:sp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/>
          </p:cNvSpPr>
          <p:nvPr>
            <p:ph type="title"/>
          </p:nvPr>
        </p:nvSpPr>
        <p:spPr>
          <a:xfrm>
            <a:off x="6844013" y="0"/>
            <a:ext cx="1777471" cy="614204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Click to edit Master title style</a:t>
            </a:r>
          </a:p>
        </p:txBody>
      </p:sp>
      <p:sp>
        <p:nvSpPr>
          <p:cNvPr id="58" name="Shape 58"/>
          <p:cNvSpPr>
            <a:spLocks noGrp="1"/>
          </p:cNvSpPr>
          <p:nvPr>
            <p:ph type="body" idx="1"/>
          </p:nvPr>
        </p:nvSpPr>
        <p:spPr>
          <a:xfrm>
            <a:off x="457200" y="274640"/>
            <a:ext cx="6324600" cy="658336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700"/>
              <a:t>Click to edit Master text styles</a:t>
            </a:r>
          </a:p>
          <a:p>
            <a:pPr lvl="1">
              <a:defRPr sz="1800"/>
            </a:pPr>
            <a:r>
              <a:rPr sz="2700"/>
              <a:t>Second level</a:t>
            </a:r>
          </a:p>
          <a:p>
            <a:pPr lvl="2">
              <a:defRPr sz="1800"/>
            </a:pPr>
            <a:r>
              <a:rPr sz="2700"/>
              <a:t>Third level</a:t>
            </a:r>
          </a:p>
          <a:p>
            <a:pPr lvl="3">
              <a:defRPr sz="1800"/>
            </a:pPr>
            <a:r>
              <a:rPr sz="2700"/>
              <a:t>Fourth level</a:t>
            </a:r>
          </a:p>
          <a:p>
            <a:pPr lvl="4">
              <a:defRPr sz="1800"/>
            </a:pPr>
            <a:r>
              <a:rPr sz="2700"/>
              <a:t>Fifth level</a:t>
            </a:r>
          </a:p>
        </p:txBody>
      </p:sp>
      <p:sp>
        <p:nvSpPr>
          <p:cNvPr id="59" name="Shape 5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E6EDEF-3DAC-4D61-BCDF-3F30F59AB9FF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7653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E47C6-420B-4C36-8D4E-32F76B07E0AC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956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8290C-A86E-4B27-A3AF-9A1DF4DFA716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222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8B8A8-583C-448F-965D-000109DD694E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0217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23A300-DA74-4773-AE87-4C0C390407E2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7667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63910-8EC4-46C4-B4D7-8345F1E24FB3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0835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4E95AF-F46A-451F-B825-F7D34046573C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9857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20D489-0E2E-4AF6-B6E8-2E030897B7C0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732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700"/>
              <a:t>Click to edit Master text styles</a:t>
            </a:r>
          </a:p>
          <a:p>
            <a:pPr lvl="1">
              <a:defRPr sz="1800"/>
            </a:pPr>
            <a:r>
              <a:rPr sz="2700"/>
              <a:t>Second level</a:t>
            </a:r>
          </a:p>
          <a:p>
            <a:pPr lvl="2">
              <a:defRPr sz="1800"/>
            </a:pPr>
            <a:r>
              <a:rPr sz="2700"/>
              <a:t>Third level</a:t>
            </a:r>
          </a:p>
          <a:p>
            <a:pPr lvl="3">
              <a:defRPr sz="1800"/>
            </a:pPr>
            <a:r>
              <a:rPr sz="2700"/>
              <a:t>Fourth level</a:t>
            </a:r>
          </a:p>
          <a:p>
            <a:pPr lvl="4">
              <a:defRPr sz="1800"/>
            </a:pPr>
            <a:r>
              <a:rPr sz="2700"/>
              <a:t>Fifth level</a:t>
            </a:r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38BB9-0E3B-4798-8E7B-E76D0C32F6EF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9032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EA8A4-5D5A-4582-BB07-0C2A316EEFA7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311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030AC-8FFF-44B1-A5F5-8A6A09878E79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49489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عنوان وجد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جدول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B6D2C3-3B35-4B06-9636-7D153AF676C4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4192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عنوان، ومحتوى، واثنان من 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اريخ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7" name="عنصر نائب للتذييل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ar-SA">
              <a:solidFill>
                <a:srgbClr val="000000"/>
              </a:solidFill>
            </a:endParaRPr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CC430A2-459C-4D87-A2AA-70921B664B04}" type="slidenum">
              <a:rPr lang="en-US" altLang="ar-SA">
                <a:solidFill>
                  <a:srgbClr val="000000"/>
                </a:solidFill>
              </a:rPr>
              <a:pPr/>
              <a:t>‹#›</a:t>
            </a:fld>
            <a:endParaRPr lang="en-US" altLang="ar-S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971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title"/>
          </p:nvPr>
        </p:nvSpPr>
        <p:spPr>
          <a:xfrm>
            <a:off x="722376" y="0"/>
            <a:ext cx="7772401" cy="2888512"/>
          </a:xfrm>
          <a:prstGeom prst="rect">
            <a:avLst/>
          </a:prstGeom>
        </p:spPr>
        <p:txBody>
          <a:bodyPr anchor="b"/>
          <a:lstStyle>
            <a:lvl1pPr algn="r">
              <a:defRPr sz="4800">
                <a:solidFill>
                  <a:srgbClr val="DEF5FA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800">
                <a:solidFill>
                  <a:srgbClr val="DEF5FA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Click to edit Master title style</a:t>
            </a:r>
          </a:p>
        </p:txBody>
      </p:sp>
      <p:sp>
        <p:nvSpPr>
          <p:cNvPr id="25" name="Shape 25"/>
          <p:cNvSpPr>
            <a:spLocks noGrp="1"/>
          </p:cNvSpPr>
          <p:nvPr>
            <p:ph type="body" idx="1"/>
          </p:nvPr>
        </p:nvSpPr>
        <p:spPr>
          <a:xfrm>
            <a:off x="3922712" y="2931711"/>
            <a:ext cx="4572001" cy="3169389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sz="23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300">
                <a:solidFill>
                  <a:srgbClr val="FFFFFF"/>
                </a:solidFill>
              </a:rPr>
              <a:t>Click to edit Master text styles</a:t>
            </a:r>
          </a:p>
        </p:txBody>
      </p:sp>
      <p:sp>
        <p:nvSpPr>
          <p:cNvPr id="26" name="Shape 2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27" name="Shape 27"/>
          <p:cNvSpPr/>
          <p:nvPr/>
        </p:nvSpPr>
        <p:spPr>
          <a:xfrm>
            <a:off x="3636679" y="3005471"/>
            <a:ext cx="182881" cy="228601"/>
          </a:xfrm>
          <a:prstGeom prst="chevron">
            <a:avLst>
              <a:gd name="adj" fmla="val 50000"/>
            </a:avLst>
          </a:prstGeom>
          <a:gradFill>
            <a:gsLst>
              <a:gs pos="0">
                <a:srgbClr val="1589A6"/>
              </a:gs>
              <a:gs pos="72000">
                <a:srgbClr val="4EB8DA"/>
              </a:gs>
              <a:gs pos="100000">
                <a:srgbClr val="7DC3DD"/>
              </a:gs>
            </a:gsLst>
            <a:lin ang="16200000"/>
          </a:gradFill>
          <a:ln w="3175" cap="rnd">
            <a:solidFill>
              <a:srgbClr val="21768B"/>
            </a:solidFill>
          </a:ln>
          <a:effectLst>
            <a:outerShdw blurRad="50800" dist="25400" dir="5400000" rotWithShape="0">
              <a:srgbClr val="000000">
                <a:alpha val="46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8" name="Shape 28"/>
          <p:cNvSpPr/>
          <p:nvPr/>
        </p:nvSpPr>
        <p:spPr>
          <a:xfrm>
            <a:off x="3450263" y="3005471"/>
            <a:ext cx="182881" cy="228601"/>
          </a:xfrm>
          <a:prstGeom prst="chevron">
            <a:avLst>
              <a:gd name="adj" fmla="val 50000"/>
            </a:avLst>
          </a:prstGeom>
          <a:gradFill>
            <a:gsLst>
              <a:gs pos="0">
                <a:srgbClr val="1589A6"/>
              </a:gs>
              <a:gs pos="72000">
                <a:srgbClr val="4EB8DA"/>
              </a:gs>
              <a:gs pos="100000">
                <a:srgbClr val="7DC3DD"/>
              </a:gs>
            </a:gsLst>
            <a:lin ang="16200000"/>
          </a:gradFill>
          <a:ln w="3175" cap="rnd">
            <a:solidFill>
              <a:srgbClr val="21768B"/>
            </a:solidFill>
          </a:ln>
          <a:effectLst>
            <a:outerShdw blurRad="50800" dist="25400" dir="5400000" rotWithShape="0">
              <a:srgbClr val="000000">
                <a:alpha val="46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xfrm>
            <a:off x="457200" y="1481327"/>
            <a:ext cx="4038600" cy="5376674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FFFFFF"/>
                </a:solidFill>
              </a:defRPr>
            </a:lvl1pPr>
            <a:lvl2pPr marL="659891" indent="-266700">
              <a:defRPr sz="2800">
                <a:solidFill>
                  <a:srgbClr val="FFFFFF"/>
                </a:solidFill>
              </a:defRPr>
            </a:lvl2pPr>
            <a:lvl3pPr marL="950975" indent="-320039">
              <a:defRPr sz="2800">
                <a:solidFill>
                  <a:srgbClr val="FFFFFF"/>
                </a:solidFill>
              </a:defRPr>
            </a:lvl3pPr>
            <a:lvl4pPr marL="1270000" indent="-355600">
              <a:defRPr sz="2800">
                <a:solidFill>
                  <a:srgbClr val="FFFFFF"/>
                </a:solidFill>
              </a:defRPr>
            </a:lvl4pPr>
            <a:lvl5pPr marL="1498600" indent="-355600">
              <a:defRPr sz="2800">
                <a:solidFill>
                  <a:srgbClr val="FFFFFF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Click to edit Master text styles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Second level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Third level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Fourth level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800">
                <a:solidFill>
                  <a:srgbClr val="FFFFFF"/>
                </a:solidFill>
              </a:rPr>
              <a:t>Fifth level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EF5FA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DEF5FA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891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Click to edit Master title style</a:t>
            </a:r>
          </a:p>
        </p:txBody>
      </p:sp>
      <p:sp>
        <p:nvSpPr>
          <p:cNvPr id="35" name="Shape 35"/>
          <p:cNvSpPr>
            <a:spLocks noGrp="1"/>
          </p:cNvSpPr>
          <p:nvPr>
            <p:ph type="body" idx="1"/>
          </p:nvPr>
        </p:nvSpPr>
        <p:spPr>
          <a:xfrm>
            <a:off x="457200" y="4724400"/>
            <a:ext cx="4040188" cy="2133600"/>
          </a:xfrm>
          <a:prstGeom prst="rect">
            <a:avLst/>
          </a:prstGeom>
          <a:solidFill>
            <a:srgbClr val="2DA2BF"/>
          </a:solidFill>
          <a:ln w="9652">
            <a:solidFill>
              <a:srgbClr val="2DA2BF"/>
            </a:solidFill>
            <a:miter lim="800000"/>
          </a:ln>
        </p:spPr>
        <p:txBody>
          <a:bodyPr anchor="ctr"/>
          <a:lstStyle>
            <a:lvl1pPr marL="0" indent="0">
              <a:buClrTx/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Click to edit Master text styles</a:t>
            </a:r>
          </a:p>
        </p:txBody>
      </p:sp>
      <p:sp>
        <p:nvSpPr>
          <p:cNvPr id="36" name="Shape 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457200" y="92076"/>
            <a:ext cx="8229600" cy="1508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DEF5FA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DEF5FA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Click to edit Master title style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78302"/>
          </a:xfrm>
          <a:prstGeom prst="rect">
            <a:avLst/>
          </a:prstGeom>
        </p:spPr>
        <p:txBody>
          <a:bodyPr anchor="t">
            <a:noAutofit/>
          </a:bodyPr>
          <a:lstStyle>
            <a:lvl1pPr algn="r">
              <a:defRPr sz="2500">
                <a:solidFill>
                  <a:srgbClr val="2DA2B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2500">
                <a:solidFill>
                  <a:srgbClr val="2DA2BF"/>
                </a:solidFill>
              </a:rPr>
              <a:t>Click to edit Master title style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4419600" y="5355101"/>
            <a:ext cx="3974592" cy="1502899"/>
          </a:xfrm>
          <a:prstGeom prst="rect">
            <a:avLst/>
          </a:prstGeom>
        </p:spPr>
        <p:txBody>
          <a:bodyPr/>
          <a:lstStyle>
            <a:lvl1pPr marL="0" indent="0" algn="r">
              <a:buClrTx/>
              <a:buSzTx/>
              <a:buFontTx/>
              <a:buNone/>
              <a:defRPr sz="1600"/>
            </a:lvl1pPr>
          </a:lstStyle>
          <a:p>
            <a:pPr lvl="0">
              <a:defRPr sz="1800"/>
            </a:pPr>
            <a:r>
              <a:rPr sz="1600"/>
              <a:t>Click to edit Master text styles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xfrm>
            <a:off x="1141231" y="5443401"/>
            <a:ext cx="7162801" cy="1414599"/>
          </a:xfrm>
          <a:prstGeom prst="rect">
            <a:avLst/>
          </a:prstGeom>
        </p:spPr>
        <p:txBody>
          <a:bodyPr lIns="0" tIns="0" rIns="0" bIns="0"/>
          <a:lstStyle>
            <a:lvl1pPr marL="0" marR="18288" indent="0" algn="r">
              <a:buClrTx/>
              <a:buSzTx/>
              <a:buFontTx/>
              <a:buNone/>
              <a:defRPr sz="1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FFFFFF"/>
                </a:solidFill>
              </a:rPr>
              <a:t>Click to edit Master text styles</a:t>
            </a:r>
          </a:p>
        </p:txBody>
      </p:sp>
      <p:sp>
        <p:nvSpPr>
          <p:cNvPr id="48" name="Shape 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49" name="Shape 49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78280"/>
          </a:xfrm>
          <a:prstGeom prst="rect">
            <a:avLst/>
          </a:prstGeom>
        </p:spPr>
        <p:txBody>
          <a:bodyPr anchor="t"/>
          <a:lstStyle>
            <a:lvl1pPr algn="r">
              <a:defRPr sz="3000">
                <a:solidFill>
                  <a:srgbClr val="2DA2BF"/>
                </a:solidFill>
                <a:effectLst>
                  <a:outerShdw blurRad="50800" dist="25000" dir="5400000" rotWithShape="0">
                    <a:srgbClr val="000000">
                      <a:alpha val="45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000">
                <a:solidFill>
                  <a:srgbClr val="2DA2BF"/>
                </a:solidFill>
                <a:effectLst>
                  <a:outerShdw blurRad="50800" dist="25000" dir="5400000" rotWithShape="0">
                    <a:srgbClr val="000000">
                      <a:alpha val="45000"/>
                    </a:srgbClr>
                  </a:outerShdw>
                </a:effectLst>
              </a:rPr>
              <a:t>Click to edit Master title style</a:t>
            </a:r>
          </a:p>
        </p:txBody>
      </p:sp>
      <p:sp>
        <p:nvSpPr>
          <p:cNvPr id="50" name="Shape 50"/>
          <p:cNvSpPr/>
          <p:nvPr/>
        </p:nvSpPr>
        <p:spPr>
          <a:xfrm>
            <a:off x="8664112" y="4988440"/>
            <a:ext cx="182881" cy="228601"/>
          </a:xfrm>
          <a:prstGeom prst="chevron">
            <a:avLst>
              <a:gd name="adj" fmla="val 50000"/>
            </a:avLst>
          </a:prstGeom>
          <a:gradFill>
            <a:gsLst>
              <a:gs pos="0">
                <a:srgbClr val="1589A6"/>
              </a:gs>
              <a:gs pos="72000">
                <a:srgbClr val="4EB8DA"/>
              </a:gs>
              <a:gs pos="100000">
                <a:srgbClr val="7DC3DD"/>
              </a:gs>
            </a:gsLst>
            <a:lin ang="16200000"/>
          </a:gradFill>
          <a:ln w="3175" cap="rnd">
            <a:solidFill>
              <a:srgbClr val="21768B"/>
            </a:solidFill>
          </a:ln>
          <a:effectLst>
            <a:outerShdw blurRad="50800" dist="25400" dir="5400000" rotWithShape="0">
              <a:srgbClr val="000000">
                <a:alpha val="46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1" name="Shape 51"/>
          <p:cNvSpPr/>
          <p:nvPr/>
        </p:nvSpPr>
        <p:spPr>
          <a:xfrm>
            <a:off x="8477695" y="4988440"/>
            <a:ext cx="182881" cy="228601"/>
          </a:xfrm>
          <a:prstGeom prst="chevron">
            <a:avLst>
              <a:gd name="adj" fmla="val 50000"/>
            </a:avLst>
          </a:prstGeom>
          <a:gradFill>
            <a:gsLst>
              <a:gs pos="0">
                <a:srgbClr val="1589A6"/>
              </a:gs>
              <a:gs pos="72000">
                <a:srgbClr val="4EB8DA"/>
              </a:gs>
              <a:gs pos="100000">
                <a:srgbClr val="7DC3DD"/>
              </a:gs>
            </a:gsLst>
            <a:lin ang="16200000"/>
          </a:gradFill>
          <a:ln w="3175" cap="rnd">
            <a:solidFill>
              <a:srgbClr val="21768B"/>
            </a:solidFill>
          </a:ln>
          <a:effectLst>
            <a:outerShdw blurRad="50800" dist="25400" dir="5400000" rotWithShape="0">
              <a:srgbClr val="000000">
                <a:alpha val="46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/>
        </p:nvSpPr>
        <p:spPr>
          <a:xfrm>
            <a:off x="499273" y="5944935"/>
            <a:ext cx="4940625" cy="9210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28"/>
                </a:moveTo>
                <a:lnTo>
                  <a:pt x="21600" y="21600"/>
                </a:lnTo>
                <a:lnTo>
                  <a:pt x="16039" y="21600"/>
                </a:lnTo>
                <a:lnTo>
                  <a:pt x="3" y="0"/>
                </a:lnTo>
              </a:path>
            </a:pathLst>
          </a:custGeom>
          <a:solidFill>
            <a:srgbClr val="9DCADC">
              <a:alpha val="40000"/>
            </a:srgbClr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3" name="Shape 3"/>
          <p:cNvSpPr/>
          <p:nvPr/>
        </p:nvSpPr>
        <p:spPr>
          <a:xfrm>
            <a:off x="485716" y="5939011"/>
            <a:ext cx="3690453" cy="9334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21490"/>
                </a:lnTo>
                <a:lnTo>
                  <a:pt x="17057" y="21600"/>
                </a:lnTo>
                <a:lnTo>
                  <a:pt x="46" y="147"/>
                </a:lnTo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4" name="Shape 4"/>
          <p:cNvSpPr/>
          <p:nvPr/>
        </p:nvSpPr>
        <p:spPr>
          <a:xfrm>
            <a:off x="-6043" y="5791253"/>
            <a:ext cx="3402316" cy="10808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0" y="0"/>
                </a:lnTo>
                <a:close/>
              </a:path>
            </a:pathLst>
          </a:custGeom>
          <a:blipFill>
            <a:blip r:embed="rId13" cstate="print"/>
          </a:blip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" name="Shape 5"/>
          <p:cNvSpPr/>
          <p:nvPr/>
        </p:nvSpPr>
        <p:spPr>
          <a:xfrm>
            <a:off x="-9238" y="5787737"/>
            <a:ext cx="3405510" cy="1084384"/>
          </a:xfrm>
          <a:prstGeom prst="line">
            <a:avLst/>
          </a:prstGeom>
          <a:ln w="12065">
            <a:solidFill>
              <a:srgbClr val="5699AD"/>
            </a:solidFill>
            <a:miter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457200" y="1481327"/>
            <a:ext cx="8229600" cy="53766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pPr lvl="0">
              <a:defRPr sz="1800"/>
            </a:pPr>
            <a:r>
              <a:rPr sz="2700"/>
              <a:t>Click to edit Master text styles</a:t>
            </a:r>
          </a:p>
          <a:p>
            <a:pPr lvl="1">
              <a:defRPr sz="1800"/>
            </a:pPr>
            <a:r>
              <a:rPr sz="2700"/>
              <a:t>Second level</a:t>
            </a:r>
          </a:p>
          <a:p>
            <a:pPr lvl="2">
              <a:defRPr sz="1800"/>
            </a:pPr>
            <a:r>
              <a:rPr sz="2700"/>
              <a:t>Third level</a:t>
            </a:r>
          </a:p>
          <a:p>
            <a:pPr lvl="3">
              <a:defRPr sz="1800"/>
            </a:pPr>
            <a:r>
              <a:rPr sz="2700"/>
              <a:t>Fourth level</a:t>
            </a:r>
          </a:p>
          <a:p>
            <a:pPr lvl="4">
              <a:defRPr sz="1800"/>
            </a:pPr>
            <a:r>
              <a:rPr sz="2700"/>
              <a:t>Fifth level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8647272" y="6491129"/>
            <a:ext cx="365761" cy="2819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b">
            <a:spAutoFit/>
          </a:bodyPr>
          <a:lstStyle>
            <a:lvl1pPr algn="r">
              <a:defRPr sz="1000"/>
            </a:lvl1pPr>
          </a:lstStyle>
          <a:p>
            <a:pPr lvl="0"/>
            <a:fld id="{86CB4B4D-7CA3-9044-876B-883B54F8677D}" type="slidenum">
              <a:rPr/>
              <a:pPr lvl="0"/>
              <a:t>‹#›</a:t>
            </a:fld>
            <a:endParaRPr/>
          </a:p>
        </p:txBody>
      </p:sp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457200" y="210948"/>
            <a:ext cx="8229600" cy="12703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>
        <a:defRPr sz="4100">
          <a:solidFill>
            <a:srgbClr val="464646"/>
          </a:solidFill>
          <a:effectLst>
            <a:outerShdw blurRad="38100" dist="25400" dir="5400000" rotWithShape="0">
              <a:srgbClr val="000000">
                <a:alpha val="25000"/>
              </a:srgbClr>
            </a:outerShdw>
          </a:effectLst>
          <a:latin typeface="Lucida Sans Unicode"/>
          <a:ea typeface="Lucida Sans Unicode"/>
          <a:cs typeface="Lucida Sans Unicode"/>
          <a:sym typeface="Lucida Sans Unicode"/>
        </a:defRPr>
      </a:lvl1pPr>
      <a:lvl2pPr>
        <a:defRPr sz="4100">
          <a:solidFill>
            <a:srgbClr val="464646"/>
          </a:solidFill>
          <a:effectLst>
            <a:outerShdw blurRad="38100" dist="25400" dir="5400000" rotWithShape="0">
              <a:srgbClr val="000000">
                <a:alpha val="25000"/>
              </a:srgbClr>
            </a:outerShdw>
          </a:effectLst>
          <a:latin typeface="Lucida Sans Unicode"/>
          <a:ea typeface="Lucida Sans Unicode"/>
          <a:cs typeface="Lucida Sans Unicode"/>
          <a:sym typeface="Lucida Sans Unicode"/>
        </a:defRPr>
      </a:lvl2pPr>
      <a:lvl3pPr>
        <a:defRPr sz="4100">
          <a:solidFill>
            <a:srgbClr val="464646"/>
          </a:solidFill>
          <a:effectLst>
            <a:outerShdw blurRad="38100" dist="25400" dir="5400000" rotWithShape="0">
              <a:srgbClr val="000000">
                <a:alpha val="25000"/>
              </a:srgbClr>
            </a:outerShdw>
          </a:effectLst>
          <a:latin typeface="Lucida Sans Unicode"/>
          <a:ea typeface="Lucida Sans Unicode"/>
          <a:cs typeface="Lucida Sans Unicode"/>
          <a:sym typeface="Lucida Sans Unicode"/>
        </a:defRPr>
      </a:lvl3pPr>
      <a:lvl4pPr>
        <a:defRPr sz="4100">
          <a:solidFill>
            <a:srgbClr val="464646"/>
          </a:solidFill>
          <a:effectLst>
            <a:outerShdw blurRad="38100" dist="25400" dir="5400000" rotWithShape="0">
              <a:srgbClr val="000000">
                <a:alpha val="25000"/>
              </a:srgbClr>
            </a:outerShdw>
          </a:effectLst>
          <a:latin typeface="Lucida Sans Unicode"/>
          <a:ea typeface="Lucida Sans Unicode"/>
          <a:cs typeface="Lucida Sans Unicode"/>
          <a:sym typeface="Lucida Sans Unicode"/>
        </a:defRPr>
      </a:lvl4pPr>
      <a:lvl5pPr>
        <a:defRPr sz="4100">
          <a:solidFill>
            <a:srgbClr val="464646"/>
          </a:solidFill>
          <a:effectLst>
            <a:outerShdw blurRad="38100" dist="25400" dir="5400000" rotWithShape="0">
              <a:srgbClr val="000000">
                <a:alpha val="25000"/>
              </a:srgbClr>
            </a:outerShdw>
          </a:effectLst>
          <a:latin typeface="Lucida Sans Unicode"/>
          <a:ea typeface="Lucida Sans Unicode"/>
          <a:cs typeface="Lucida Sans Unicode"/>
          <a:sym typeface="Lucida Sans Unicode"/>
        </a:defRPr>
      </a:lvl5pPr>
      <a:lvl6pPr>
        <a:defRPr sz="4100">
          <a:solidFill>
            <a:srgbClr val="464646"/>
          </a:solidFill>
          <a:effectLst>
            <a:outerShdw blurRad="38100" dist="25400" dir="5400000" rotWithShape="0">
              <a:srgbClr val="000000">
                <a:alpha val="25000"/>
              </a:srgbClr>
            </a:outerShdw>
          </a:effectLst>
          <a:latin typeface="Lucida Sans Unicode"/>
          <a:ea typeface="Lucida Sans Unicode"/>
          <a:cs typeface="Lucida Sans Unicode"/>
          <a:sym typeface="Lucida Sans Unicode"/>
        </a:defRPr>
      </a:lvl6pPr>
      <a:lvl7pPr>
        <a:defRPr sz="4100">
          <a:solidFill>
            <a:srgbClr val="464646"/>
          </a:solidFill>
          <a:effectLst>
            <a:outerShdw blurRad="38100" dist="25400" dir="5400000" rotWithShape="0">
              <a:srgbClr val="000000">
                <a:alpha val="25000"/>
              </a:srgbClr>
            </a:outerShdw>
          </a:effectLst>
          <a:latin typeface="Lucida Sans Unicode"/>
          <a:ea typeface="Lucida Sans Unicode"/>
          <a:cs typeface="Lucida Sans Unicode"/>
          <a:sym typeface="Lucida Sans Unicode"/>
        </a:defRPr>
      </a:lvl7pPr>
      <a:lvl8pPr>
        <a:defRPr sz="4100">
          <a:solidFill>
            <a:srgbClr val="464646"/>
          </a:solidFill>
          <a:effectLst>
            <a:outerShdw blurRad="38100" dist="25400" dir="5400000" rotWithShape="0">
              <a:srgbClr val="000000">
                <a:alpha val="25000"/>
              </a:srgbClr>
            </a:outerShdw>
          </a:effectLst>
          <a:latin typeface="Lucida Sans Unicode"/>
          <a:ea typeface="Lucida Sans Unicode"/>
          <a:cs typeface="Lucida Sans Unicode"/>
          <a:sym typeface="Lucida Sans Unicode"/>
        </a:defRPr>
      </a:lvl8pPr>
      <a:lvl9pPr>
        <a:defRPr sz="4100">
          <a:solidFill>
            <a:srgbClr val="464646"/>
          </a:solidFill>
          <a:effectLst>
            <a:outerShdw blurRad="38100" dist="25400" dir="5400000" rotWithShape="0">
              <a:srgbClr val="000000">
                <a:alpha val="25000"/>
              </a:srgbClr>
            </a:outerShdw>
          </a:effectLst>
          <a:latin typeface="Lucida Sans Unicode"/>
          <a:ea typeface="Lucida Sans Unicode"/>
          <a:cs typeface="Lucida Sans Unicode"/>
          <a:sym typeface="Lucida Sans Unicode"/>
        </a:defRPr>
      </a:lvl9pPr>
    </p:titleStyle>
    <p:bodyStyle>
      <a:lvl1pPr marL="365759" indent="-256031">
        <a:spcBef>
          <a:spcPts val="400"/>
        </a:spcBef>
        <a:buClr>
          <a:srgbClr val="2DA2BF"/>
        </a:buClr>
        <a:buSzPct val="68000"/>
        <a:buFont typeface="Wingdings 3"/>
        <a:buChar char=""/>
        <a:defRPr sz="2700">
          <a:latin typeface="Lucida Sans Unicode"/>
          <a:ea typeface="Lucida Sans Unicode"/>
          <a:cs typeface="Lucida Sans Unicode"/>
          <a:sym typeface="Lucida Sans Unicode"/>
        </a:defRPr>
      </a:lvl1pPr>
      <a:lvl2pPr marL="661548" indent="-268356">
        <a:spcBef>
          <a:spcPts val="400"/>
        </a:spcBef>
        <a:buClr>
          <a:srgbClr val="2DA2BF"/>
        </a:buClr>
        <a:buSzPct val="100000"/>
        <a:buFont typeface="Wingdings 3"/>
        <a:buChar char="◦"/>
        <a:defRPr sz="2700">
          <a:latin typeface="Lucida Sans Unicode"/>
          <a:ea typeface="Lucida Sans Unicode"/>
          <a:cs typeface="Lucida Sans Unicode"/>
          <a:sym typeface="Lucida Sans Unicode"/>
        </a:defRPr>
      </a:lvl2pPr>
      <a:lvl3pPr marL="924850" indent="-293914">
        <a:spcBef>
          <a:spcPts val="400"/>
        </a:spcBef>
        <a:buClr>
          <a:srgbClr val="2DA2BF"/>
        </a:buClr>
        <a:buSzPct val="100000"/>
        <a:buFont typeface="Wingdings 3"/>
        <a:buChar char="●"/>
        <a:defRPr sz="2700">
          <a:latin typeface="Lucida Sans Unicode"/>
          <a:ea typeface="Lucida Sans Unicode"/>
          <a:cs typeface="Lucida Sans Unicode"/>
          <a:sym typeface="Lucida Sans Unicode"/>
        </a:defRPr>
      </a:lvl3pPr>
      <a:lvl4pPr marL="1239252" indent="-324852">
        <a:spcBef>
          <a:spcPts val="400"/>
        </a:spcBef>
        <a:buClr>
          <a:srgbClr val="2DA2BF"/>
        </a:buClr>
        <a:buSzPct val="100000"/>
        <a:buFont typeface="Wingdings 3"/>
        <a:buChar char="●"/>
        <a:defRPr sz="2700">
          <a:latin typeface="Lucida Sans Unicode"/>
          <a:ea typeface="Lucida Sans Unicode"/>
          <a:cs typeface="Lucida Sans Unicode"/>
          <a:sym typeface="Lucida Sans Unicode"/>
        </a:defRPr>
      </a:lvl4pPr>
      <a:lvl5pPr marL="1485900" indent="-342900">
        <a:spcBef>
          <a:spcPts val="400"/>
        </a:spcBef>
        <a:buClr>
          <a:srgbClr val="2DA2BF"/>
        </a:buClr>
        <a:buSzPct val="100000"/>
        <a:buFont typeface="Wingdings 3"/>
        <a:buChar char="●"/>
        <a:defRPr sz="2700">
          <a:latin typeface="Lucida Sans Unicode"/>
          <a:ea typeface="Lucida Sans Unicode"/>
          <a:cs typeface="Lucida Sans Unicode"/>
          <a:sym typeface="Lucida Sans Unicode"/>
        </a:defRPr>
      </a:lvl5pPr>
      <a:lvl6pPr marL="1714500" indent="-342900">
        <a:spcBef>
          <a:spcPts val="400"/>
        </a:spcBef>
        <a:buClr>
          <a:srgbClr val="2DA2BF"/>
        </a:buClr>
        <a:buSzPct val="100000"/>
        <a:buFont typeface="Wingdings 3"/>
        <a:buChar char="◾"/>
        <a:defRPr sz="2700">
          <a:latin typeface="Lucida Sans Unicode"/>
          <a:ea typeface="Lucida Sans Unicode"/>
          <a:cs typeface="Lucida Sans Unicode"/>
          <a:sym typeface="Lucida Sans Unicode"/>
        </a:defRPr>
      </a:lvl6pPr>
      <a:lvl7pPr marL="1985962" indent="-385762">
        <a:spcBef>
          <a:spcPts val="400"/>
        </a:spcBef>
        <a:buClr>
          <a:srgbClr val="2DA2BF"/>
        </a:buClr>
        <a:buSzPct val="100000"/>
        <a:buFont typeface="Wingdings 3"/>
        <a:buChar char="◾"/>
        <a:defRPr sz="2700">
          <a:latin typeface="Lucida Sans Unicode"/>
          <a:ea typeface="Lucida Sans Unicode"/>
          <a:cs typeface="Lucida Sans Unicode"/>
          <a:sym typeface="Lucida Sans Unicode"/>
        </a:defRPr>
      </a:lvl7pPr>
      <a:lvl8pPr marL="2214562" indent="-385762">
        <a:spcBef>
          <a:spcPts val="400"/>
        </a:spcBef>
        <a:buClr>
          <a:srgbClr val="2DA2BF"/>
        </a:buClr>
        <a:buSzPct val="100000"/>
        <a:buFont typeface="Wingdings 3"/>
        <a:buChar char="◾"/>
        <a:defRPr sz="2700">
          <a:latin typeface="Lucida Sans Unicode"/>
          <a:ea typeface="Lucida Sans Unicode"/>
          <a:cs typeface="Lucida Sans Unicode"/>
          <a:sym typeface="Lucida Sans Unicode"/>
        </a:defRPr>
      </a:lvl8pPr>
      <a:lvl9pPr marL="2443162" indent="-385762">
        <a:spcBef>
          <a:spcPts val="400"/>
        </a:spcBef>
        <a:buClr>
          <a:srgbClr val="2DA2BF"/>
        </a:buClr>
        <a:buSzPct val="100000"/>
        <a:buFont typeface="Wingdings 3"/>
        <a:buChar char="◾"/>
        <a:defRPr sz="2700">
          <a:latin typeface="Lucida Sans Unicode"/>
          <a:ea typeface="Lucida Sans Unicode"/>
          <a:cs typeface="Lucida Sans Unicode"/>
          <a:sym typeface="Lucida Sans Unicode"/>
        </a:defRPr>
      </a:lvl9pPr>
    </p:bodyStyle>
    <p:otherStyle>
      <a:lvl1pPr algn="r">
        <a:defRPr sz="1000">
          <a:solidFill>
            <a:schemeClr val="tx1"/>
          </a:solidFill>
          <a:latin typeface="+mn-lt"/>
          <a:ea typeface="+mn-ea"/>
          <a:cs typeface="+mn-cs"/>
          <a:sym typeface="Lucida Sans Unicode"/>
        </a:defRPr>
      </a:lvl1pPr>
      <a:lvl2pPr indent="457200" algn="r">
        <a:defRPr sz="1000">
          <a:solidFill>
            <a:schemeClr val="tx1"/>
          </a:solidFill>
          <a:latin typeface="+mn-lt"/>
          <a:ea typeface="+mn-ea"/>
          <a:cs typeface="+mn-cs"/>
          <a:sym typeface="Lucida Sans Unicode"/>
        </a:defRPr>
      </a:lvl2pPr>
      <a:lvl3pPr indent="914400" algn="r">
        <a:defRPr sz="1000">
          <a:solidFill>
            <a:schemeClr val="tx1"/>
          </a:solidFill>
          <a:latin typeface="+mn-lt"/>
          <a:ea typeface="+mn-ea"/>
          <a:cs typeface="+mn-cs"/>
          <a:sym typeface="Lucida Sans Unicode"/>
        </a:defRPr>
      </a:lvl3pPr>
      <a:lvl4pPr indent="1371600" algn="r">
        <a:defRPr sz="1000">
          <a:solidFill>
            <a:schemeClr val="tx1"/>
          </a:solidFill>
          <a:latin typeface="+mn-lt"/>
          <a:ea typeface="+mn-ea"/>
          <a:cs typeface="+mn-cs"/>
          <a:sym typeface="Lucida Sans Unicode"/>
        </a:defRPr>
      </a:lvl4pPr>
      <a:lvl5pPr indent="1828800" algn="r">
        <a:defRPr sz="1000">
          <a:solidFill>
            <a:schemeClr val="tx1"/>
          </a:solidFill>
          <a:latin typeface="+mn-lt"/>
          <a:ea typeface="+mn-ea"/>
          <a:cs typeface="+mn-cs"/>
          <a:sym typeface="Lucida Sans Unicode"/>
        </a:defRPr>
      </a:lvl5pPr>
      <a:lvl6pPr indent="2286000" algn="r">
        <a:defRPr sz="1000">
          <a:solidFill>
            <a:schemeClr val="tx1"/>
          </a:solidFill>
          <a:latin typeface="+mn-lt"/>
          <a:ea typeface="+mn-ea"/>
          <a:cs typeface="+mn-cs"/>
          <a:sym typeface="Lucida Sans Unicode"/>
        </a:defRPr>
      </a:lvl6pPr>
      <a:lvl7pPr indent="2743200" algn="r">
        <a:defRPr sz="1000">
          <a:solidFill>
            <a:schemeClr val="tx1"/>
          </a:solidFill>
          <a:latin typeface="+mn-lt"/>
          <a:ea typeface="+mn-ea"/>
          <a:cs typeface="+mn-cs"/>
          <a:sym typeface="Lucida Sans Unicode"/>
        </a:defRPr>
      </a:lvl7pPr>
      <a:lvl8pPr indent="3200400" algn="r">
        <a:defRPr sz="1000">
          <a:solidFill>
            <a:schemeClr val="tx1"/>
          </a:solidFill>
          <a:latin typeface="+mn-lt"/>
          <a:ea typeface="+mn-ea"/>
          <a:cs typeface="+mn-cs"/>
          <a:sym typeface="Lucida Sans Unicode"/>
        </a:defRPr>
      </a:lvl8pPr>
      <a:lvl9pPr indent="3657600" algn="r">
        <a:defRPr sz="1000">
          <a:solidFill>
            <a:schemeClr val="tx1"/>
          </a:solidFill>
          <a:latin typeface="+mn-lt"/>
          <a:ea typeface="+mn-ea"/>
          <a:cs typeface="+mn-cs"/>
          <a:sym typeface="Lucida Sans Unicode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ar-SA" smtClean="0"/>
              <a:t>Click to edit Master text styles</a:t>
            </a:r>
          </a:p>
          <a:p>
            <a:pPr lvl="1"/>
            <a:r>
              <a:rPr lang="en-US" altLang="ar-SA" smtClean="0"/>
              <a:t>Second level</a:t>
            </a:r>
          </a:p>
          <a:p>
            <a:pPr lvl="2"/>
            <a:r>
              <a:rPr lang="en-US" altLang="ar-SA" smtClean="0"/>
              <a:t>Third level</a:t>
            </a:r>
          </a:p>
          <a:p>
            <a:pPr lvl="3"/>
            <a:r>
              <a:rPr lang="en-US" altLang="ar-SA" smtClean="0"/>
              <a:t>Fourth level</a:t>
            </a:r>
          </a:p>
          <a:p>
            <a:pPr lvl="4"/>
            <a:r>
              <a:rPr lang="en-US" altLang="ar-SA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en-US" altLang="ar-SA" kern="1200" smtClean="0">
              <a:solidFill>
                <a:srgbClr val="000000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endParaRPr lang="en-US" altLang="ar-SA" kern="1200" smtClean="0">
              <a:solidFill>
                <a:srgbClr val="000000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</a:pPr>
            <a:fld id="{4F35E878-77AA-4896-A8E3-9CF78479FB3F}" type="slidenum">
              <a:rPr lang="en-US" altLang="ar-SA" kern="120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ar-SA" kern="1200" smtClean="0">
              <a:solidFill>
                <a:srgbClr val="000000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3572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/>
        </p:nvSpPr>
        <p:spPr>
          <a:xfrm>
            <a:off x="4380072" y="6491129"/>
            <a:ext cx="2350682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 algn="r">
              <a:defRPr sz="1000">
                <a:solidFill>
                  <a:srgbClr val="E7F0F4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000">
                <a:solidFill>
                  <a:srgbClr val="E7F0F4"/>
                </a:solidFill>
              </a:rPr>
              <a:t>Networks: ATM</a:t>
            </a:r>
          </a:p>
        </p:txBody>
      </p:sp>
      <p:sp>
        <p:nvSpPr>
          <p:cNvPr id="67" name="Shape 67"/>
          <p:cNvSpPr>
            <a:spLocks noGrp="1"/>
          </p:cNvSpPr>
          <p:nvPr>
            <p:ph type="title"/>
          </p:nvPr>
        </p:nvSpPr>
        <p:spPr>
          <a:xfrm>
            <a:off x="762000" y="304800"/>
            <a:ext cx="7620000" cy="1828800"/>
          </a:xfrm>
          <a:prstGeom prst="rect">
            <a:avLst/>
          </a:prstGeom>
        </p:spPr>
        <p:txBody>
          <a:bodyPr/>
          <a:lstStyle>
            <a:lvl1pPr>
              <a:defRPr sz="6000">
                <a:solidFill>
                  <a:srgbClr val="666699"/>
                </a:solidFill>
              </a:defRPr>
            </a:lvl1pPr>
          </a:lstStyle>
          <a:p>
            <a:pPr lvl="0" algn="l" rtl="0">
              <a:defRPr sz="1800">
                <a:solidFill>
                  <a:srgbClr val="000000"/>
                </a:solidFill>
                <a:effectLst/>
              </a:defRPr>
            </a:pPr>
            <a:r>
              <a:rPr lang="en-US" sz="6000" dirty="0" smtClean="0">
                <a:solidFill>
                  <a:srgbClr val="666699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Lecture 8: </a:t>
            </a:r>
            <a:r>
              <a:rPr sz="6000" dirty="0" smtClean="0">
                <a:solidFill>
                  <a:srgbClr val="666699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ATM</a:t>
            </a:r>
            <a:endParaRPr sz="6000" dirty="0">
              <a:solidFill>
                <a:srgbClr val="666699"/>
              </a:solidFill>
              <a:effectLst>
                <a:outerShdw blurRad="38100" dist="25400" dir="5400000" rotWithShape="0">
                  <a:srgbClr val="000000">
                    <a:alpha val="25000"/>
                  </a:srgbClr>
                </a:outerShdw>
              </a:effectLst>
            </a:endParaRP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xfrm>
            <a:off x="8647272" y="6407944"/>
            <a:ext cx="365761" cy="36512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000">
                <a:solidFill>
                  <a:srgbClr val="FFFFFF"/>
                </a:solidFill>
              </a:rPr>
              <a:pPr lvl="0">
                <a:defRPr sz="1800">
                  <a:solidFill>
                    <a:srgbClr val="000000"/>
                  </a:solidFill>
                </a:defRPr>
              </a:pPr>
              <a:t>1</a:t>
            </a:fld>
            <a:endParaRPr sz="1000">
              <a:solidFill>
                <a:srgbClr val="FFFFFF"/>
              </a:solidFill>
            </a:endParaRPr>
          </a:p>
        </p:txBody>
      </p:sp>
      <p:sp>
        <p:nvSpPr>
          <p:cNvPr id="69" name="Shape 69"/>
          <p:cNvSpPr/>
          <p:nvPr/>
        </p:nvSpPr>
        <p:spPr>
          <a:xfrm>
            <a:off x="685800" y="1605280"/>
            <a:ext cx="7924800" cy="2199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sz="5400">
                <a:solidFill>
                  <a:srgbClr val="666699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5400" dirty="0">
                <a:solidFill>
                  <a:srgbClr val="666699"/>
                </a:solidFill>
              </a:rPr>
              <a:t>Asynchronous Transfer Mode</a:t>
            </a:r>
          </a:p>
        </p:txBody>
      </p:sp>
      <p:sp>
        <p:nvSpPr>
          <p:cNvPr id="70" name="Shape 70"/>
          <p:cNvSpPr/>
          <p:nvPr/>
        </p:nvSpPr>
        <p:spPr>
          <a:xfrm>
            <a:off x="2362200" y="4267199"/>
            <a:ext cx="4572000" cy="8277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 defTabSz="620712">
              <a:spcBef>
                <a:spcPts val="500"/>
              </a:spcBef>
              <a:defRPr sz="2400" b="1" i="1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 b="0" i="0">
                <a:solidFill>
                  <a:srgbClr val="000000"/>
                </a:solidFill>
              </a:defRPr>
            </a:pPr>
            <a:r>
              <a:rPr sz="2400" b="1" i="1">
                <a:solidFill>
                  <a:srgbClr val="000099"/>
                </a:solidFill>
              </a:rPr>
              <a:t>Dr. Najla Al-Nabhan</a:t>
            </a:r>
          </a:p>
        </p:txBody>
      </p:sp>
      <p:sp>
        <p:nvSpPr>
          <p:cNvPr id="71" name="Shape 71"/>
          <p:cNvSpPr/>
          <p:nvPr/>
        </p:nvSpPr>
        <p:spPr>
          <a:xfrm>
            <a:off x="419099" y="5995987"/>
            <a:ext cx="1082054" cy="6786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defTabSz="620712">
              <a:spcBef>
                <a:spcPts val="500"/>
              </a:spcBef>
              <a:defRPr b="1" i="1">
                <a:solidFill>
                  <a:srgbClr val="000099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b="0" i="0">
                <a:solidFill>
                  <a:srgbClr val="000000"/>
                </a:solidFill>
              </a:defRPr>
            </a:pPr>
            <a:r>
              <a:rPr b="1" i="1">
                <a:solidFill>
                  <a:srgbClr val="000099"/>
                </a:solidFill>
              </a:rPr>
              <a:t>CT 1403, 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/>
        </p:nvSpPr>
        <p:spPr>
          <a:xfrm>
            <a:off x="4380072" y="6491129"/>
            <a:ext cx="2350682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 algn="r">
              <a:defRPr sz="1000"/>
            </a:lvl1pPr>
          </a:lstStyle>
          <a:p>
            <a:pPr lvl="0">
              <a:defRPr sz="1800"/>
            </a:pPr>
            <a:r>
              <a:rPr sz="1000"/>
              <a:t>Networks: ATM</a:t>
            </a:r>
          </a:p>
        </p:txBody>
      </p:sp>
      <p:sp>
        <p:nvSpPr>
          <p:cNvPr id="112" name="Shape 112"/>
          <p:cNvSpPr>
            <a:spLocks noGrp="1"/>
          </p:cNvSpPr>
          <p:nvPr>
            <p:ph type="sldNum" sz="quarter" idx="2"/>
          </p:nvPr>
        </p:nvSpPr>
        <p:spPr>
          <a:xfrm>
            <a:off x="8647272" y="6407944"/>
            <a:ext cx="365761" cy="36512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fld id="{86CB4B4D-7CA3-9044-876B-883B54F8677D}" type="slidenum">
              <a:rPr sz="1000"/>
              <a:pPr lvl="0">
                <a:defRPr sz="1800"/>
              </a:pPr>
              <a:t>10</a:t>
            </a:fld>
            <a:endParaRPr sz="1000"/>
          </a:p>
        </p:txBody>
      </p:sp>
      <p:sp>
        <p:nvSpPr>
          <p:cNvPr id="113" name="Shape 113"/>
          <p:cNvSpPr/>
          <p:nvPr/>
        </p:nvSpPr>
        <p:spPr>
          <a:xfrm>
            <a:off x="2001838" y="3009900"/>
            <a:ext cx="327026" cy="241300"/>
          </a:xfrm>
          <a:prstGeom prst="rect">
            <a:avLst/>
          </a:prstGeom>
          <a:solidFill>
            <a:srgbClr val="44B9E8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4" name="Shape 114"/>
          <p:cNvSpPr/>
          <p:nvPr/>
        </p:nvSpPr>
        <p:spPr>
          <a:xfrm>
            <a:off x="2630488" y="1589087"/>
            <a:ext cx="327026" cy="241301"/>
          </a:xfrm>
          <a:prstGeom prst="rect">
            <a:avLst/>
          </a:prstGeom>
          <a:solidFill>
            <a:srgbClr val="DEF5FA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5" name="Shape 115"/>
          <p:cNvSpPr/>
          <p:nvPr/>
        </p:nvSpPr>
        <p:spPr>
          <a:xfrm>
            <a:off x="6661150" y="4826000"/>
            <a:ext cx="327025" cy="241300"/>
          </a:xfrm>
          <a:prstGeom prst="rect">
            <a:avLst/>
          </a:prstGeom>
          <a:solidFill>
            <a:srgbClr val="DEF5FA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6" name="Shape 116"/>
          <p:cNvSpPr/>
          <p:nvPr/>
        </p:nvSpPr>
        <p:spPr>
          <a:xfrm>
            <a:off x="2647950" y="2071688"/>
            <a:ext cx="327025" cy="241301"/>
          </a:xfrm>
          <a:prstGeom prst="rect">
            <a:avLst/>
          </a:prstGeom>
          <a:solidFill>
            <a:srgbClr val="F0F0F0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1530350" y="2071688"/>
            <a:ext cx="327025" cy="241301"/>
          </a:xfrm>
          <a:prstGeom prst="rect">
            <a:avLst/>
          </a:prstGeom>
          <a:solidFill>
            <a:srgbClr val="F0F0F0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8" name="Shape 118"/>
          <p:cNvSpPr/>
          <p:nvPr/>
        </p:nvSpPr>
        <p:spPr>
          <a:xfrm>
            <a:off x="2516188" y="2560638"/>
            <a:ext cx="327026" cy="241301"/>
          </a:xfrm>
          <a:prstGeom prst="rect">
            <a:avLst/>
          </a:prstGeom>
          <a:solidFill/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19" name="Shape 119"/>
          <p:cNvSpPr/>
          <p:nvPr/>
        </p:nvSpPr>
        <p:spPr>
          <a:xfrm>
            <a:off x="1576387" y="2560638"/>
            <a:ext cx="327026" cy="241301"/>
          </a:xfrm>
          <a:prstGeom prst="rect">
            <a:avLst/>
          </a:prstGeom>
          <a:solidFill/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20" name="Shape 120"/>
          <p:cNvSpPr/>
          <p:nvPr/>
        </p:nvSpPr>
        <p:spPr>
          <a:xfrm>
            <a:off x="1166812" y="1836738"/>
            <a:ext cx="1841502" cy="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21" name="Shape 121"/>
          <p:cNvSpPr/>
          <p:nvPr/>
        </p:nvSpPr>
        <p:spPr>
          <a:xfrm rot="5400000">
            <a:off x="3054350" y="1571624"/>
            <a:ext cx="1765301" cy="1800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10799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2DA2BF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22" name="Shape 122"/>
          <p:cNvSpPr/>
          <p:nvPr/>
        </p:nvSpPr>
        <p:spPr>
          <a:xfrm>
            <a:off x="3194050" y="2206625"/>
            <a:ext cx="655365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4450" tIns="44450" rIns="44450" bIns="44450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MUX</a:t>
            </a:r>
          </a:p>
        </p:txBody>
      </p:sp>
      <p:sp>
        <p:nvSpPr>
          <p:cNvPr id="123" name="Shape 123"/>
          <p:cNvSpPr/>
          <p:nvPr/>
        </p:nvSpPr>
        <p:spPr>
          <a:xfrm>
            <a:off x="4883149" y="2463800"/>
            <a:ext cx="2849565" cy="0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24" name="Shape 124"/>
          <p:cNvSpPr/>
          <p:nvPr/>
        </p:nvSpPr>
        <p:spPr>
          <a:xfrm>
            <a:off x="1454150" y="1589087"/>
            <a:ext cx="327025" cy="241301"/>
          </a:xfrm>
          <a:prstGeom prst="rect">
            <a:avLst/>
          </a:prstGeom>
          <a:solidFill>
            <a:srgbClr val="DEF5FA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25" name="Shape 125"/>
          <p:cNvSpPr/>
          <p:nvPr/>
        </p:nvSpPr>
        <p:spPr>
          <a:xfrm>
            <a:off x="6305550" y="4826000"/>
            <a:ext cx="327025" cy="241300"/>
          </a:xfrm>
          <a:prstGeom prst="rect">
            <a:avLst/>
          </a:prstGeom>
          <a:solidFill/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26" name="Shape 126"/>
          <p:cNvSpPr/>
          <p:nvPr/>
        </p:nvSpPr>
        <p:spPr>
          <a:xfrm>
            <a:off x="5949950" y="4826000"/>
            <a:ext cx="327025" cy="241300"/>
          </a:xfrm>
          <a:prstGeom prst="rect">
            <a:avLst/>
          </a:prstGeom>
          <a:solidFill>
            <a:srgbClr val="44B9E8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27" name="Shape 127"/>
          <p:cNvSpPr/>
          <p:nvPr/>
        </p:nvSpPr>
        <p:spPr>
          <a:xfrm>
            <a:off x="5594350" y="4826000"/>
            <a:ext cx="327025" cy="241300"/>
          </a:xfrm>
          <a:prstGeom prst="rect">
            <a:avLst/>
          </a:prstGeom>
          <a:solidFill>
            <a:srgbClr val="2DA2BF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28" name="Shape 128"/>
          <p:cNvSpPr/>
          <p:nvPr/>
        </p:nvSpPr>
        <p:spPr>
          <a:xfrm>
            <a:off x="8083550" y="4826000"/>
            <a:ext cx="327025" cy="241300"/>
          </a:xfrm>
          <a:prstGeom prst="rect">
            <a:avLst/>
          </a:prstGeom>
          <a:solidFill>
            <a:srgbClr val="DEF5FA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29" name="Shape 129"/>
          <p:cNvSpPr/>
          <p:nvPr/>
        </p:nvSpPr>
        <p:spPr>
          <a:xfrm>
            <a:off x="7727950" y="4826000"/>
            <a:ext cx="327025" cy="241300"/>
          </a:xfrm>
          <a:prstGeom prst="rect">
            <a:avLst/>
          </a:prstGeom>
          <a:solidFill>
            <a:srgbClr val="F0F0F0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grpSp>
        <p:nvGrpSpPr>
          <p:cNvPr id="132" name="Group 132"/>
          <p:cNvGrpSpPr/>
          <p:nvPr/>
        </p:nvGrpSpPr>
        <p:grpSpPr>
          <a:xfrm>
            <a:off x="7372350" y="4723129"/>
            <a:ext cx="327025" cy="447042"/>
            <a:chOff x="0" y="0"/>
            <a:chExt cx="327025" cy="447040"/>
          </a:xfrm>
        </p:grpSpPr>
        <p:sp>
          <p:nvSpPr>
            <p:cNvPr id="130" name="Shape 130"/>
            <p:cNvSpPr/>
            <p:nvPr/>
          </p:nvSpPr>
          <p:spPr>
            <a:xfrm>
              <a:off x="0" y="102869"/>
              <a:ext cx="327025" cy="241301"/>
            </a:xfrm>
            <a:prstGeom prst="rect">
              <a:avLst/>
            </a:prstGeom>
            <a:solidFill>
              <a:srgbClr val="F0F0F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/>
            </a:p>
          </p:txBody>
        </p:sp>
        <p:sp>
          <p:nvSpPr>
            <p:cNvPr id="131" name="Shape 131"/>
            <p:cNvSpPr/>
            <p:nvPr/>
          </p:nvSpPr>
          <p:spPr>
            <a:xfrm>
              <a:off x="41232" y="0"/>
              <a:ext cx="244561" cy="44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ctr"/>
            </a:lstStyle>
            <a:p>
              <a:pPr lvl="0"/>
              <a:r>
                <a:t>`</a:t>
              </a:r>
            </a:p>
          </p:txBody>
        </p:sp>
      </p:grpSp>
      <p:sp>
        <p:nvSpPr>
          <p:cNvPr id="133" name="Shape 133"/>
          <p:cNvSpPr/>
          <p:nvPr/>
        </p:nvSpPr>
        <p:spPr>
          <a:xfrm>
            <a:off x="7016750" y="4826000"/>
            <a:ext cx="327025" cy="241300"/>
          </a:xfrm>
          <a:prstGeom prst="rect">
            <a:avLst/>
          </a:prstGeom>
          <a:solidFill/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4" name="Shape 134"/>
          <p:cNvSpPr/>
          <p:nvPr/>
        </p:nvSpPr>
        <p:spPr>
          <a:xfrm>
            <a:off x="5238750" y="4826000"/>
            <a:ext cx="327025" cy="241300"/>
          </a:xfrm>
          <a:prstGeom prst="rect">
            <a:avLst/>
          </a:prstGeom>
          <a:solidFill>
            <a:srgbClr val="2DA2BF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5" name="Shape 135"/>
          <p:cNvSpPr/>
          <p:nvPr/>
        </p:nvSpPr>
        <p:spPr>
          <a:xfrm>
            <a:off x="4883150" y="4826000"/>
            <a:ext cx="327025" cy="241300"/>
          </a:xfrm>
          <a:prstGeom prst="rect">
            <a:avLst/>
          </a:prstGeom>
          <a:solidFill>
            <a:srgbClr val="2DA2BF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6" name="Shape 136"/>
          <p:cNvSpPr/>
          <p:nvPr/>
        </p:nvSpPr>
        <p:spPr>
          <a:xfrm>
            <a:off x="4527550" y="4826000"/>
            <a:ext cx="327025" cy="241300"/>
          </a:xfrm>
          <a:prstGeom prst="rect">
            <a:avLst/>
          </a:prstGeom>
          <a:solidFill>
            <a:srgbClr val="2DA2BF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7" name="Shape 137"/>
          <p:cNvSpPr/>
          <p:nvPr/>
        </p:nvSpPr>
        <p:spPr>
          <a:xfrm>
            <a:off x="4171950" y="4826000"/>
            <a:ext cx="327025" cy="241300"/>
          </a:xfrm>
          <a:prstGeom prst="rect">
            <a:avLst/>
          </a:prstGeom>
          <a:solidFill>
            <a:srgbClr val="2DA2BF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38" name="Shape 138"/>
          <p:cNvSpPr/>
          <p:nvPr/>
        </p:nvSpPr>
        <p:spPr>
          <a:xfrm>
            <a:off x="5141912" y="2770188"/>
            <a:ext cx="2138351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4450" tIns="44450" rIns="44450" bIns="44450">
            <a:spAutoFit/>
          </a:bodyPr>
          <a:lstStyle/>
          <a:p>
            <a:pPr lvl="0"/>
            <a:r>
              <a:t>Wasted bandwidth</a:t>
            </a:r>
          </a:p>
        </p:txBody>
      </p:sp>
      <p:sp>
        <p:nvSpPr>
          <p:cNvPr id="139" name="Shape 139"/>
          <p:cNvSpPr/>
          <p:nvPr/>
        </p:nvSpPr>
        <p:spPr>
          <a:xfrm flipH="1">
            <a:off x="5040312" y="3130550"/>
            <a:ext cx="520701" cy="868364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40" name="Shape 140"/>
          <p:cNvSpPr/>
          <p:nvPr/>
        </p:nvSpPr>
        <p:spPr>
          <a:xfrm flipH="1">
            <a:off x="5751512" y="3148013"/>
            <a:ext cx="165101" cy="850901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6237287" y="3163888"/>
            <a:ext cx="581026" cy="835026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6508750" y="3148013"/>
            <a:ext cx="647701" cy="850901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43" name="Shape 143"/>
          <p:cNvSpPr/>
          <p:nvPr/>
        </p:nvSpPr>
        <p:spPr>
          <a:xfrm>
            <a:off x="6780213" y="3163888"/>
            <a:ext cx="698501" cy="835026"/>
          </a:xfrm>
          <a:prstGeom prst="line">
            <a:avLst/>
          </a:prstGeom>
          <a:ln w="12700">
            <a:solidFill/>
            <a:round/>
            <a:tail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44" name="Shape 144"/>
          <p:cNvSpPr/>
          <p:nvPr/>
        </p:nvSpPr>
        <p:spPr>
          <a:xfrm>
            <a:off x="6627813" y="4046537"/>
            <a:ext cx="327026" cy="241301"/>
          </a:xfrm>
          <a:prstGeom prst="rect">
            <a:avLst/>
          </a:prstGeom>
          <a:solidFill>
            <a:srgbClr val="2DA2BF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5" name="Shape 145"/>
          <p:cNvSpPr/>
          <p:nvPr/>
        </p:nvSpPr>
        <p:spPr>
          <a:xfrm>
            <a:off x="6272212" y="4046537"/>
            <a:ext cx="327026" cy="241301"/>
          </a:xfrm>
          <a:prstGeom prst="rect">
            <a:avLst/>
          </a:prstGeom>
          <a:solidFill>
            <a:srgbClr val="F0F0F0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6" name="Shape 146"/>
          <p:cNvSpPr/>
          <p:nvPr/>
        </p:nvSpPr>
        <p:spPr>
          <a:xfrm>
            <a:off x="5916612" y="4046537"/>
            <a:ext cx="327026" cy="241301"/>
          </a:xfrm>
          <a:prstGeom prst="rect">
            <a:avLst/>
          </a:prstGeom>
          <a:solidFill/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7" name="Shape 147"/>
          <p:cNvSpPr/>
          <p:nvPr/>
        </p:nvSpPr>
        <p:spPr>
          <a:xfrm>
            <a:off x="5561012" y="4046537"/>
            <a:ext cx="327026" cy="241301"/>
          </a:xfrm>
          <a:prstGeom prst="rect">
            <a:avLst/>
          </a:prstGeom>
          <a:solidFill>
            <a:srgbClr val="2DA2BF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8" name="Shape 148"/>
          <p:cNvSpPr/>
          <p:nvPr/>
        </p:nvSpPr>
        <p:spPr>
          <a:xfrm>
            <a:off x="8050213" y="4046537"/>
            <a:ext cx="327026" cy="241301"/>
          </a:xfrm>
          <a:prstGeom prst="rect">
            <a:avLst/>
          </a:prstGeom>
          <a:solidFill>
            <a:srgbClr val="DEF5FA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7694613" y="4046537"/>
            <a:ext cx="327026" cy="241301"/>
          </a:xfrm>
          <a:prstGeom prst="rect">
            <a:avLst/>
          </a:prstGeom>
          <a:solidFill>
            <a:srgbClr val="F0F0F0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0" name="Shape 150"/>
          <p:cNvSpPr/>
          <p:nvPr/>
        </p:nvSpPr>
        <p:spPr>
          <a:xfrm>
            <a:off x="7339013" y="4046537"/>
            <a:ext cx="327026" cy="241301"/>
          </a:xfrm>
          <a:prstGeom prst="rect">
            <a:avLst/>
          </a:prstGeom>
          <a:solidFill>
            <a:srgbClr val="2DA2BF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1" name="Shape 151"/>
          <p:cNvSpPr/>
          <p:nvPr/>
        </p:nvSpPr>
        <p:spPr>
          <a:xfrm>
            <a:off x="6983413" y="4046537"/>
            <a:ext cx="327026" cy="241301"/>
          </a:xfrm>
          <a:prstGeom prst="rect">
            <a:avLst/>
          </a:prstGeom>
          <a:solidFill>
            <a:srgbClr val="2DA2BF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2" name="Shape 152"/>
          <p:cNvSpPr/>
          <p:nvPr/>
        </p:nvSpPr>
        <p:spPr>
          <a:xfrm>
            <a:off x="5205412" y="4046537"/>
            <a:ext cx="327026" cy="241301"/>
          </a:xfrm>
          <a:prstGeom prst="rect">
            <a:avLst/>
          </a:prstGeom>
          <a:solidFill>
            <a:srgbClr val="DEF5FA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3" name="Shape 153"/>
          <p:cNvSpPr/>
          <p:nvPr/>
        </p:nvSpPr>
        <p:spPr>
          <a:xfrm>
            <a:off x="4849812" y="4046537"/>
            <a:ext cx="327026" cy="241301"/>
          </a:xfrm>
          <a:prstGeom prst="rect">
            <a:avLst/>
          </a:prstGeom>
          <a:solidFill>
            <a:srgbClr val="2DA2BF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4" name="Shape 154"/>
          <p:cNvSpPr/>
          <p:nvPr/>
        </p:nvSpPr>
        <p:spPr>
          <a:xfrm>
            <a:off x="4494212" y="4046537"/>
            <a:ext cx="327026" cy="241301"/>
          </a:xfrm>
          <a:prstGeom prst="rect">
            <a:avLst/>
          </a:prstGeom>
          <a:solidFill/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5" name="Shape 155"/>
          <p:cNvSpPr/>
          <p:nvPr/>
        </p:nvSpPr>
        <p:spPr>
          <a:xfrm>
            <a:off x="4138612" y="4046537"/>
            <a:ext cx="327026" cy="241301"/>
          </a:xfrm>
          <a:prstGeom prst="rect">
            <a:avLst/>
          </a:prstGeom>
          <a:solidFill>
            <a:srgbClr val="44B9E8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56" name="Shape 156"/>
          <p:cNvSpPr/>
          <p:nvPr/>
        </p:nvSpPr>
        <p:spPr>
          <a:xfrm>
            <a:off x="3481387" y="4759325"/>
            <a:ext cx="545308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4450" tIns="44450" rIns="44450" bIns="44450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ATM</a:t>
            </a:r>
          </a:p>
        </p:txBody>
      </p:sp>
      <p:sp>
        <p:nvSpPr>
          <p:cNvPr id="157" name="Shape 157"/>
          <p:cNvSpPr/>
          <p:nvPr/>
        </p:nvSpPr>
        <p:spPr>
          <a:xfrm>
            <a:off x="3465512" y="3979862"/>
            <a:ext cx="557313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4450" tIns="44450" rIns="44450" bIns="44450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TDM</a:t>
            </a:r>
          </a:p>
        </p:txBody>
      </p:sp>
      <p:sp>
        <p:nvSpPr>
          <p:cNvPr id="158" name="Shape 158"/>
          <p:cNvSpPr/>
          <p:nvPr/>
        </p:nvSpPr>
        <p:spPr>
          <a:xfrm>
            <a:off x="4143375" y="4318000"/>
            <a:ext cx="524391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4450" tIns="44450" rIns="44450" bIns="44450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4      3     2     1     4     3     2     1     4     3     2     1</a:t>
            </a:r>
          </a:p>
        </p:txBody>
      </p:sp>
      <p:sp>
        <p:nvSpPr>
          <p:cNvPr id="159" name="Shape 159"/>
          <p:cNvSpPr/>
          <p:nvPr/>
        </p:nvSpPr>
        <p:spPr>
          <a:xfrm>
            <a:off x="5972175" y="5062537"/>
            <a:ext cx="299412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4450" tIns="44450" rIns="44450" bIns="44450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4      3    1      3     2     2     1</a:t>
            </a:r>
          </a:p>
        </p:txBody>
      </p:sp>
      <p:sp>
        <p:nvSpPr>
          <p:cNvPr id="160" name="Shape 160"/>
          <p:cNvSpPr/>
          <p:nvPr/>
        </p:nvSpPr>
        <p:spPr>
          <a:xfrm>
            <a:off x="203200" y="1568450"/>
            <a:ext cx="817563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4450" tIns="44450" rIns="44450" bIns="44450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Voice</a:t>
            </a:r>
          </a:p>
        </p:txBody>
      </p:sp>
      <p:sp>
        <p:nvSpPr>
          <p:cNvPr id="161" name="Shape 161"/>
          <p:cNvSpPr/>
          <p:nvPr/>
        </p:nvSpPr>
        <p:spPr>
          <a:xfrm>
            <a:off x="203200" y="2025650"/>
            <a:ext cx="1044575" cy="876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4450" tIns="44450" rIns="44450" bIns="44450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Data packets</a:t>
            </a:r>
          </a:p>
        </p:txBody>
      </p:sp>
      <p:sp>
        <p:nvSpPr>
          <p:cNvPr id="162" name="Shape 162"/>
          <p:cNvSpPr/>
          <p:nvPr/>
        </p:nvSpPr>
        <p:spPr>
          <a:xfrm>
            <a:off x="203200" y="2940050"/>
            <a:ext cx="985838" cy="482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4450" tIns="44450" rIns="44450" bIns="44450">
            <a:spAutoFit/>
          </a:bodyPr>
          <a:lstStyle>
            <a:lvl1pPr>
              <a:defRPr sz="2000"/>
            </a:lvl1pPr>
          </a:lstStyle>
          <a:p>
            <a:pPr lvl="0">
              <a:defRPr sz="1800"/>
            </a:pPr>
            <a:r>
              <a:rPr sz="2000"/>
              <a:t>Images</a:t>
            </a:r>
          </a:p>
        </p:txBody>
      </p:sp>
      <p:sp>
        <p:nvSpPr>
          <p:cNvPr id="163" name="Shape 163"/>
          <p:cNvSpPr/>
          <p:nvPr/>
        </p:nvSpPr>
        <p:spPr>
          <a:xfrm>
            <a:off x="1230312" y="2319338"/>
            <a:ext cx="1841502" cy="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64" name="Shape 164"/>
          <p:cNvSpPr/>
          <p:nvPr/>
        </p:nvSpPr>
        <p:spPr>
          <a:xfrm>
            <a:off x="1192212" y="2801938"/>
            <a:ext cx="1841502" cy="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65" name="Shape 165"/>
          <p:cNvSpPr/>
          <p:nvPr/>
        </p:nvSpPr>
        <p:spPr>
          <a:xfrm>
            <a:off x="1204912" y="3259137"/>
            <a:ext cx="1841502" cy="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66" name="Shape 166"/>
          <p:cNvSpPr/>
          <p:nvPr/>
        </p:nvSpPr>
        <p:spPr>
          <a:xfrm>
            <a:off x="7756657" y="5848667"/>
            <a:ext cx="810950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spcBef>
                <a:spcPts val="600"/>
              </a:spcBef>
              <a:defRPr sz="1000"/>
            </a:lvl1pPr>
          </a:lstStyle>
          <a:p>
            <a:pPr lvl="0">
              <a:defRPr sz="1800"/>
            </a:pPr>
            <a:r>
              <a:rPr sz="1000"/>
              <a:t>Figure 7.37</a:t>
            </a:r>
          </a:p>
        </p:txBody>
      </p:sp>
      <p:grpSp>
        <p:nvGrpSpPr>
          <p:cNvPr id="169" name="Group 169"/>
          <p:cNvGrpSpPr/>
          <p:nvPr/>
        </p:nvGrpSpPr>
        <p:grpSpPr>
          <a:xfrm>
            <a:off x="1447800" y="152400"/>
            <a:ext cx="6096000" cy="914400"/>
            <a:chOff x="0" y="0"/>
            <a:chExt cx="6096000" cy="914400"/>
          </a:xfrm>
        </p:grpSpPr>
        <p:sp>
          <p:nvSpPr>
            <p:cNvPr id="167" name="Shape 167"/>
            <p:cNvSpPr/>
            <p:nvPr/>
          </p:nvSpPr>
          <p:spPr>
            <a:xfrm>
              <a:off x="0" y="0"/>
              <a:ext cx="6096000" cy="914400"/>
            </a:xfrm>
            <a:prstGeom prst="rect">
              <a:avLst/>
            </a:prstGeom>
            <a:solidFill>
              <a:srgbClr val="2DA2BF"/>
            </a:solidFill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/>
            </a:p>
          </p:txBody>
        </p:sp>
        <p:sp>
          <p:nvSpPr>
            <p:cNvPr id="168" name="Shape 168"/>
            <p:cNvSpPr/>
            <p:nvPr/>
          </p:nvSpPr>
          <p:spPr>
            <a:xfrm>
              <a:off x="1010804" y="233679"/>
              <a:ext cx="4074392" cy="447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algn="ctr"/>
            </a:lstStyle>
            <a:p>
              <a:pPr lvl="0"/>
              <a:r>
                <a:t>Asynchronous Transfer Mode (ATM)</a:t>
              </a:r>
            </a:p>
          </p:txBody>
        </p:sp>
      </p:grpSp>
      <p:sp>
        <p:nvSpPr>
          <p:cNvPr id="170" name="Shape 170"/>
          <p:cNvSpPr/>
          <p:nvPr/>
        </p:nvSpPr>
        <p:spPr>
          <a:xfrm>
            <a:off x="3096066" y="5848667"/>
            <a:ext cx="3183643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1000"/>
            </a:lvl1pPr>
          </a:lstStyle>
          <a:p>
            <a:pPr lvl="0">
              <a:defRPr sz="1800"/>
            </a:pPr>
            <a:r>
              <a:rPr sz="1000"/>
              <a:t>Leon-Garcia &amp; Widjaja:  Communication Networks</a:t>
            </a:r>
          </a:p>
        </p:txBody>
      </p:sp>
      <p:sp>
        <p:nvSpPr>
          <p:cNvPr id="171" name="Shape 171"/>
          <p:cNvSpPr/>
          <p:nvPr/>
        </p:nvSpPr>
        <p:spPr>
          <a:xfrm>
            <a:off x="44488" y="5848667"/>
            <a:ext cx="2946324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1000"/>
            </a:lvl1pPr>
          </a:lstStyle>
          <a:p>
            <a:pPr lvl="0">
              <a:defRPr sz="1800"/>
            </a:pPr>
            <a:r>
              <a:rPr sz="1000"/>
              <a:t>Copyright ©2000 The McGraw Hill Companies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/>
          </p:cNvSpPr>
          <p:nvPr>
            <p:ph type="sldNum" sz="quarter" idx="2"/>
          </p:nvPr>
        </p:nvSpPr>
        <p:spPr>
          <a:xfrm>
            <a:off x="8647272" y="6407944"/>
            <a:ext cx="365761" cy="36512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fld id="{86CB4B4D-7CA3-9044-876B-883B54F8677D}" type="slidenum">
              <a:rPr sz="1000"/>
              <a:pPr lvl="0">
                <a:defRPr sz="1800"/>
              </a:pPr>
              <a:t>11</a:t>
            </a:fld>
            <a:endParaRPr sz="1000"/>
          </a:p>
        </p:txBody>
      </p:sp>
      <p:grpSp>
        <p:nvGrpSpPr>
          <p:cNvPr id="179" name="Group 179"/>
          <p:cNvGrpSpPr/>
          <p:nvPr/>
        </p:nvGrpSpPr>
        <p:grpSpPr>
          <a:xfrm>
            <a:off x="3089274" y="3200400"/>
            <a:ext cx="3097216" cy="2438400"/>
            <a:chOff x="0" y="0"/>
            <a:chExt cx="3097214" cy="2438400"/>
          </a:xfrm>
        </p:grpSpPr>
        <p:grpSp>
          <p:nvGrpSpPr>
            <p:cNvPr id="176" name="Group 176"/>
            <p:cNvGrpSpPr/>
            <p:nvPr/>
          </p:nvGrpSpPr>
          <p:grpSpPr>
            <a:xfrm>
              <a:off x="77787" y="0"/>
              <a:ext cx="2890839" cy="2438400"/>
              <a:chOff x="0" y="0"/>
              <a:chExt cx="2890838" cy="2438400"/>
            </a:xfrm>
          </p:grpSpPr>
          <p:pic>
            <p:nvPicPr>
              <p:cNvPr id="174" name="image3.png"/>
              <p:cNvPicPr/>
              <p:nvPr/>
            </p:nvPicPr>
            <p:blipFill>
              <a:blip r:embed="rId2" cstate="print">
                <a:extLst/>
              </a:blip>
              <a:stretch>
                <a:fillRect/>
              </a:stretch>
            </p:blipFill>
            <p:spPr>
              <a:xfrm>
                <a:off x="0" y="0"/>
                <a:ext cx="2890839" cy="24384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75" name="Shape 175"/>
              <p:cNvSpPr/>
              <p:nvPr/>
            </p:nvSpPr>
            <p:spPr>
              <a:xfrm>
                <a:off x="802133" y="950912"/>
                <a:ext cx="1421509" cy="72525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6037" tIns="46037" rIns="46037" bIns="46037" numCol="1" anchor="t">
                <a:spAutoFit/>
              </a:bodyPr>
              <a:lstStyle/>
              <a:p>
                <a:pPr lvl="0" algn="ctr">
                  <a:lnSpc>
                    <a:spcPct val="90000"/>
                  </a:lnSpc>
                </a:pPr>
                <a:endParaRPr sz="1600">
                  <a:latin typeface="Times New Roman Bold"/>
                  <a:ea typeface="Times New Roman Bold"/>
                  <a:cs typeface="Times New Roman Bold"/>
                  <a:sym typeface="Times New Roman Bold"/>
                </a:endParaRPr>
              </a:p>
              <a:p>
                <a:pPr lvl="0" algn="ctr">
                  <a:lnSpc>
                    <a:spcPct val="90000"/>
                  </a:lnSpc>
                </a:pPr>
                <a:r>
                  <a:rPr sz="1600">
                    <a:latin typeface="Times New Roman Bold"/>
                    <a:ea typeface="Times New Roman Bold"/>
                    <a:cs typeface="Times New Roman Bold"/>
                    <a:sym typeface="Times New Roman Bold"/>
                  </a:rPr>
                  <a:t>ATM Network</a:t>
                </a:r>
              </a:p>
            </p:txBody>
          </p:sp>
        </p:grpSp>
        <p:sp>
          <p:nvSpPr>
            <p:cNvPr id="177" name="Shape 177"/>
            <p:cNvSpPr/>
            <p:nvPr/>
          </p:nvSpPr>
          <p:spPr>
            <a:xfrm>
              <a:off x="-1" y="1169987"/>
              <a:ext cx="193676" cy="190501"/>
            </a:xfrm>
            <a:prstGeom prst="rect">
              <a:avLst/>
            </a:prstGeom>
            <a:solidFill>
              <a:srgbClr val="2DA2B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78" name="Shape 178"/>
            <p:cNvSpPr/>
            <p:nvPr/>
          </p:nvSpPr>
          <p:spPr>
            <a:xfrm>
              <a:off x="2814638" y="1111250"/>
              <a:ext cx="282577" cy="254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DA2B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184" name="Group 184"/>
          <p:cNvGrpSpPr/>
          <p:nvPr/>
        </p:nvGrpSpPr>
        <p:grpSpPr>
          <a:xfrm>
            <a:off x="6310312" y="3297237"/>
            <a:ext cx="1438277" cy="1339851"/>
            <a:chOff x="0" y="0"/>
            <a:chExt cx="1438276" cy="1339849"/>
          </a:xfrm>
        </p:grpSpPr>
        <p:sp>
          <p:nvSpPr>
            <p:cNvPr id="180" name="Shape 180"/>
            <p:cNvSpPr/>
            <p:nvPr/>
          </p:nvSpPr>
          <p:spPr>
            <a:xfrm>
              <a:off x="622300" y="1284287"/>
              <a:ext cx="234950" cy="55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53631D"/>
                </a:gs>
                <a:gs pos="50000">
                  <a:srgbClr val="B3D73F"/>
                </a:gs>
                <a:gs pos="100000">
                  <a:srgbClr val="53631D"/>
                </a:gs>
              </a:gsLst>
              <a:lin ang="0" scaled="0"/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1" name="Shape 181"/>
            <p:cNvSpPr/>
            <p:nvPr/>
          </p:nvSpPr>
          <p:spPr>
            <a:xfrm>
              <a:off x="41274" y="101599"/>
              <a:ext cx="1397002" cy="8318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0801" y="216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53631D"/>
                </a:gs>
                <a:gs pos="50000">
                  <a:srgbClr val="B3D73F"/>
                </a:gs>
                <a:gs pos="100000">
                  <a:srgbClr val="53631D"/>
                </a:gs>
              </a:gsLst>
              <a:lin ang="0" scaled="0"/>
            </a:gra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2" name="Shape 182"/>
            <p:cNvSpPr/>
            <p:nvPr/>
          </p:nvSpPr>
          <p:spPr>
            <a:xfrm>
              <a:off x="615950" y="804862"/>
              <a:ext cx="247650" cy="506413"/>
            </a:xfrm>
            <a:prstGeom prst="rect">
              <a:avLst/>
            </a:prstGeom>
            <a:gradFill flip="none" rotWithShape="1">
              <a:gsLst>
                <a:gs pos="0">
                  <a:srgbClr val="53631D"/>
                </a:gs>
                <a:gs pos="50000">
                  <a:srgbClr val="B3D73F"/>
                </a:gs>
                <a:gs pos="100000">
                  <a:srgbClr val="53631D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3" name="Shape 183"/>
            <p:cNvSpPr/>
            <p:nvPr/>
          </p:nvSpPr>
          <p:spPr>
            <a:xfrm>
              <a:off x="-1" y="-1"/>
              <a:ext cx="1438278" cy="155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53631D"/>
                </a:gs>
                <a:gs pos="50000">
                  <a:srgbClr val="B3D73F"/>
                </a:gs>
                <a:gs pos="100000">
                  <a:srgbClr val="53631D"/>
                </a:gs>
              </a:gsLst>
              <a:lin ang="0" scaled="0"/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189" name="Group 189"/>
          <p:cNvGrpSpPr/>
          <p:nvPr/>
        </p:nvGrpSpPr>
        <p:grpSpPr>
          <a:xfrm>
            <a:off x="6332537" y="1839913"/>
            <a:ext cx="168276" cy="1327151"/>
            <a:chOff x="0" y="0"/>
            <a:chExt cx="168275" cy="1327150"/>
          </a:xfrm>
        </p:grpSpPr>
        <p:sp>
          <p:nvSpPr>
            <p:cNvPr id="185" name="Shape 185"/>
            <p:cNvSpPr/>
            <p:nvPr/>
          </p:nvSpPr>
          <p:spPr>
            <a:xfrm>
              <a:off x="3175" y="-1"/>
              <a:ext cx="165100" cy="925514"/>
            </a:xfrm>
            <a:prstGeom prst="rect">
              <a:avLst/>
            </a:prstGeom>
            <a:solidFill>
              <a:srgbClr val="D5933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6" name="Shape 186"/>
            <p:cNvSpPr/>
            <p:nvPr/>
          </p:nvSpPr>
          <p:spPr>
            <a:xfrm>
              <a:off x="3175" y="1014412"/>
              <a:ext cx="165100" cy="63501"/>
            </a:xfrm>
            <a:prstGeom prst="rect">
              <a:avLst/>
            </a:prstGeom>
            <a:solidFill>
              <a:srgbClr val="D5933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7" name="Shape 187"/>
            <p:cNvSpPr/>
            <p:nvPr/>
          </p:nvSpPr>
          <p:spPr>
            <a:xfrm>
              <a:off x="0" y="1136650"/>
              <a:ext cx="165100" cy="63500"/>
            </a:xfrm>
            <a:prstGeom prst="rect">
              <a:avLst/>
            </a:prstGeom>
            <a:solidFill>
              <a:srgbClr val="D5933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88" name="Shape 188"/>
            <p:cNvSpPr/>
            <p:nvPr/>
          </p:nvSpPr>
          <p:spPr>
            <a:xfrm>
              <a:off x="0" y="1263650"/>
              <a:ext cx="165100" cy="63500"/>
            </a:xfrm>
            <a:prstGeom prst="rect">
              <a:avLst/>
            </a:prstGeom>
            <a:solidFill>
              <a:srgbClr val="D5933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194" name="Group 194"/>
          <p:cNvGrpSpPr/>
          <p:nvPr/>
        </p:nvGrpSpPr>
        <p:grpSpPr>
          <a:xfrm>
            <a:off x="6611938" y="1839913"/>
            <a:ext cx="574676" cy="1339851"/>
            <a:chOff x="0" y="0"/>
            <a:chExt cx="574675" cy="1339850"/>
          </a:xfrm>
        </p:grpSpPr>
        <p:sp>
          <p:nvSpPr>
            <p:cNvPr id="190" name="Shape 190"/>
            <p:cNvSpPr/>
            <p:nvPr/>
          </p:nvSpPr>
          <p:spPr>
            <a:xfrm>
              <a:off x="3175" y="-1"/>
              <a:ext cx="571500" cy="925514"/>
            </a:xfrm>
            <a:prstGeom prst="rect">
              <a:avLst/>
            </a:prstGeom>
            <a:solidFill>
              <a:srgbClr val="F43A62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1" name="Shape 191"/>
            <p:cNvSpPr/>
            <p:nvPr/>
          </p:nvSpPr>
          <p:spPr>
            <a:xfrm>
              <a:off x="3175" y="1014412"/>
              <a:ext cx="571500" cy="63501"/>
            </a:xfrm>
            <a:prstGeom prst="rect">
              <a:avLst/>
            </a:prstGeom>
            <a:solidFill>
              <a:srgbClr val="F43A62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2" name="Shape 192"/>
            <p:cNvSpPr/>
            <p:nvPr/>
          </p:nvSpPr>
          <p:spPr>
            <a:xfrm>
              <a:off x="-1" y="1149350"/>
              <a:ext cx="569914" cy="63500"/>
            </a:xfrm>
            <a:prstGeom prst="rect">
              <a:avLst/>
            </a:prstGeom>
            <a:solidFill>
              <a:srgbClr val="F43A62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>
              <a:off x="-1" y="1276350"/>
              <a:ext cx="569914" cy="63500"/>
            </a:xfrm>
            <a:prstGeom prst="rect">
              <a:avLst/>
            </a:prstGeom>
            <a:solidFill>
              <a:srgbClr val="F43A62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199" name="Group 199"/>
          <p:cNvGrpSpPr/>
          <p:nvPr/>
        </p:nvGrpSpPr>
        <p:grpSpPr>
          <a:xfrm>
            <a:off x="7296149" y="1839913"/>
            <a:ext cx="371476" cy="1339851"/>
            <a:chOff x="0" y="0"/>
            <a:chExt cx="371474" cy="1339850"/>
          </a:xfrm>
        </p:grpSpPr>
        <p:sp>
          <p:nvSpPr>
            <p:cNvPr id="195" name="Shape 195"/>
            <p:cNvSpPr/>
            <p:nvPr/>
          </p:nvSpPr>
          <p:spPr>
            <a:xfrm>
              <a:off x="4762" y="-1"/>
              <a:ext cx="366713" cy="925514"/>
            </a:xfrm>
            <a:prstGeom prst="rect">
              <a:avLst/>
            </a:prstGeom>
            <a:solidFill>
              <a:srgbClr val="1E9EB8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6" name="Shape 196"/>
            <p:cNvSpPr/>
            <p:nvPr/>
          </p:nvSpPr>
          <p:spPr>
            <a:xfrm>
              <a:off x="4762" y="1014412"/>
              <a:ext cx="366713" cy="63501"/>
            </a:xfrm>
            <a:prstGeom prst="rect">
              <a:avLst/>
            </a:prstGeom>
            <a:solidFill>
              <a:srgbClr val="1E9EB8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7" name="Shape 197"/>
            <p:cNvSpPr/>
            <p:nvPr/>
          </p:nvSpPr>
          <p:spPr>
            <a:xfrm>
              <a:off x="-1" y="1149350"/>
              <a:ext cx="366714" cy="63500"/>
            </a:xfrm>
            <a:prstGeom prst="rect">
              <a:avLst/>
            </a:prstGeom>
            <a:solidFill>
              <a:srgbClr val="1E9EB8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198" name="Shape 198"/>
            <p:cNvSpPr/>
            <p:nvPr/>
          </p:nvSpPr>
          <p:spPr>
            <a:xfrm>
              <a:off x="-1" y="1276350"/>
              <a:ext cx="366714" cy="63500"/>
            </a:xfrm>
            <a:prstGeom prst="rect">
              <a:avLst/>
            </a:prstGeom>
            <a:solidFill>
              <a:srgbClr val="1E9EB8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204" name="Group 204"/>
          <p:cNvGrpSpPr/>
          <p:nvPr/>
        </p:nvGrpSpPr>
        <p:grpSpPr>
          <a:xfrm>
            <a:off x="1852613" y="1949449"/>
            <a:ext cx="168276" cy="1327151"/>
            <a:chOff x="0" y="0"/>
            <a:chExt cx="168275" cy="1327150"/>
          </a:xfrm>
        </p:grpSpPr>
        <p:sp>
          <p:nvSpPr>
            <p:cNvPr id="200" name="Shape 200"/>
            <p:cNvSpPr/>
            <p:nvPr/>
          </p:nvSpPr>
          <p:spPr>
            <a:xfrm>
              <a:off x="3175" y="-1"/>
              <a:ext cx="165100" cy="925514"/>
            </a:xfrm>
            <a:prstGeom prst="rect">
              <a:avLst/>
            </a:prstGeom>
            <a:solidFill>
              <a:srgbClr val="D5933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1" name="Shape 201"/>
            <p:cNvSpPr/>
            <p:nvPr/>
          </p:nvSpPr>
          <p:spPr>
            <a:xfrm>
              <a:off x="3175" y="1014412"/>
              <a:ext cx="165100" cy="63501"/>
            </a:xfrm>
            <a:prstGeom prst="rect">
              <a:avLst/>
            </a:prstGeom>
            <a:solidFill>
              <a:srgbClr val="D5933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2" name="Shape 202"/>
            <p:cNvSpPr/>
            <p:nvPr/>
          </p:nvSpPr>
          <p:spPr>
            <a:xfrm>
              <a:off x="-1" y="1136650"/>
              <a:ext cx="163514" cy="63500"/>
            </a:xfrm>
            <a:prstGeom prst="rect">
              <a:avLst/>
            </a:prstGeom>
            <a:solidFill>
              <a:srgbClr val="D5933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3" name="Shape 203"/>
            <p:cNvSpPr/>
            <p:nvPr/>
          </p:nvSpPr>
          <p:spPr>
            <a:xfrm>
              <a:off x="-1" y="1263650"/>
              <a:ext cx="163514" cy="63500"/>
            </a:xfrm>
            <a:prstGeom prst="rect">
              <a:avLst/>
            </a:prstGeom>
            <a:solidFill>
              <a:srgbClr val="D5933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209" name="Group 209"/>
          <p:cNvGrpSpPr/>
          <p:nvPr/>
        </p:nvGrpSpPr>
        <p:grpSpPr>
          <a:xfrm>
            <a:off x="2130425" y="1949449"/>
            <a:ext cx="574675" cy="1339851"/>
            <a:chOff x="0" y="0"/>
            <a:chExt cx="574674" cy="1339850"/>
          </a:xfrm>
        </p:grpSpPr>
        <p:sp>
          <p:nvSpPr>
            <p:cNvPr id="205" name="Shape 205"/>
            <p:cNvSpPr/>
            <p:nvPr/>
          </p:nvSpPr>
          <p:spPr>
            <a:xfrm>
              <a:off x="4762" y="-1"/>
              <a:ext cx="569913" cy="925514"/>
            </a:xfrm>
            <a:prstGeom prst="rect">
              <a:avLst/>
            </a:prstGeom>
            <a:solidFill>
              <a:srgbClr val="F43A62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4762" y="1014412"/>
              <a:ext cx="569913" cy="63501"/>
            </a:xfrm>
            <a:prstGeom prst="rect">
              <a:avLst/>
            </a:prstGeom>
            <a:solidFill>
              <a:srgbClr val="F43A62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0" y="1149350"/>
              <a:ext cx="571500" cy="63500"/>
            </a:xfrm>
            <a:prstGeom prst="rect">
              <a:avLst/>
            </a:prstGeom>
            <a:solidFill>
              <a:srgbClr val="F43A62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>
              <a:off x="0" y="1276350"/>
              <a:ext cx="571500" cy="63500"/>
            </a:xfrm>
            <a:prstGeom prst="rect">
              <a:avLst/>
            </a:prstGeom>
            <a:solidFill>
              <a:srgbClr val="F43A62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214" name="Group 214"/>
          <p:cNvGrpSpPr/>
          <p:nvPr/>
        </p:nvGrpSpPr>
        <p:grpSpPr>
          <a:xfrm>
            <a:off x="2816224" y="1949449"/>
            <a:ext cx="371476" cy="1339851"/>
            <a:chOff x="0" y="0"/>
            <a:chExt cx="371475" cy="1339850"/>
          </a:xfrm>
        </p:grpSpPr>
        <p:sp>
          <p:nvSpPr>
            <p:cNvPr id="210" name="Shape 210"/>
            <p:cNvSpPr/>
            <p:nvPr/>
          </p:nvSpPr>
          <p:spPr>
            <a:xfrm>
              <a:off x="3175" y="-1"/>
              <a:ext cx="368300" cy="925514"/>
            </a:xfrm>
            <a:prstGeom prst="rect">
              <a:avLst/>
            </a:prstGeom>
            <a:solidFill>
              <a:srgbClr val="1E9EB8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>
              <a:off x="3175" y="1014412"/>
              <a:ext cx="368300" cy="63501"/>
            </a:xfrm>
            <a:prstGeom prst="rect">
              <a:avLst/>
            </a:prstGeom>
            <a:solidFill>
              <a:srgbClr val="1E9EB8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2" name="Shape 212"/>
            <p:cNvSpPr/>
            <p:nvPr/>
          </p:nvSpPr>
          <p:spPr>
            <a:xfrm>
              <a:off x="-1" y="1149350"/>
              <a:ext cx="366714" cy="63500"/>
            </a:xfrm>
            <a:prstGeom prst="rect">
              <a:avLst/>
            </a:prstGeom>
            <a:solidFill>
              <a:srgbClr val="1E9EB8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3" name="Shape 213"/>
            <p:cNvSpPr/>
            <p:nvPr/>
          </p:nvSpPr>
          <p:spPr>
            <a:xfrm>
              <a:off x="-1" y="1276350"/>
              <a:ext cx="366714" cy="63500"/>
            </a:xfrm>
            <a:prstGeom prst="rect">
              <a:avLst/>
            </a:prstGeom>
            <a:solidFill>
              <a:srgbClr val="1E9EB8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15" name="Shape 215"/>
          <p:cNvSpPr/>
          <p:nvPr/>
        </p:nvSpPr>
        <p:spPr>
          <a:xfrm>
            <a:off x="6016625" y="5141912"/>
            <a:ext cx="1036639" cy="12701"/>
          </a:xfrm>
          <a:prstGeom prst="line">
            <a:avLst/>
          </a:prstGeom>
          <a:ln w="254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216" name="Shape 216"/>
          <p:cNvSpPr/>
          <p:nvPr/>
        </p:nvSpPr>
        <p:spPr>
          <a:xfrm flipV="1">
            <a:off x="7053263" y="4624387"/>
            <a:ext cx="1" cy="530226"/>
          </a:xfrm>
          <a:prstGeom prst="line">
            <a:avLst/>
          </a:prstGeom>
          <a:ln w="254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217" name="Shape 217"/>
          <p:cNvSpPr/>
          <p:nvPr/>
        </p:nvSpPr>
        <p:spPr>
          <a:xfrm flipV="1">
            <a:off x="2551113" y="4727575"/>
            <a:ext cx="1" cy="427038"/>
          </a:xfrm>
          <a:prstGeom prst="line">
            <a:avLst/>
          </a:prstGeom>
          <a:ln w="254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grpSp>
        <p:nvGrpSpPr>
          <p:cNvPr id="221" name="Group 221"/>
          <p:cNvGrpSpPr/>
          <p:nvPr/>
        </p:nvGrpSpPr>
        <p:grpSpPr>
          <a:xfrm>
            <a:off x="2215356" y="4108450"/>
            <a:ext cx="127001" cy="406401"/>
            <a:chOff x="0" y="0"/>
            <a:chExt cx="127000" cy="406400"/>
          </a:xfrm>
        </p:grpSpPr>
        <p:sp>
          <p:nvSpPr>
            <p:cNvPr id="218" name="Shape 218"/>
            <p:cNvSpPr/>
            <p:nvPr/>
          </p:nvSpPr>
          <p:spPr>
            <a:xfrm>
              <a:off x="14470" y="0"/>
              <a:ext cx="98060" cy="360363"/>
            </a:xfrm>
            <a:prstGeom prst="rect">
              <a:avLst/>
            </a:prstGeom>
            <a:solidFill>
              <a:srgbClr val="D5933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19" name="Shape 219"/>
            <p:cNvSpPr/>
            <p:nvPr/>
          </p:nvSpPr>
          <p:spPr>
            <a:xfrm>
              <a:off x="5556" y="276225"/>
              <a:ext cx="115888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>
              <a:off x="0" y="279400"/>
              <a:ext cx="127000" cy="127001"/>
            </a:xfrm>
            <a:prstGeom prst="rect">
              <a:avLst/>
            </a:prstGeom>
            <a:solidFill>
              <a:srgbClr val="D5933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12700" tIns="12700" rIns="12700" bIns="12700" numCol="1" anchor="t">
              <a:spAutoFit/>
            </a:bodyPr>
            <a:lstStyle>
              <a:lvl1pPr algn="ctr" defTabSz="244475">
                <a:lnSpc>
                  <a:spcPct val="90000"/>
                </a:lnSpc>
                <a:defRPr sz="500">
                  <a:latin typeface="Times New Roman Bold"/>
                  <a:ea typeface="Times New Roman Bold"/>
                  <a:cs typeface="Times New Roman Bold"/>
                  <a:sym typeface="Times New Roman Bold"/>
                </a:defRPr>
              </a:lvl1pPr>
            </a:lstStyle>
            <a:p>
              <a:pPr lvl="0">
                <a:defRPr sz="1800"/>
              </a:pPr>
              <a:r>
                <a:rPr sz="500"/>
                <a:t>H</a:t>
              </a:r>
            </a:p>
          </p:txBody>
        </p:sp>
      </p:grpSp>
      <p:grpSp>
        <p:nvGrpSpPr>
          <p:cNvPr id="227" name="Group 227"/>
          <p:cNvGrpSpPr/>
          <p:nvPr/>
        </p:nvGrpSpPr>
        <p:grpSpPr>
          <a:xfrm>
            <a:off x="2212181" y="4508500"/>
            <a:ext cx="127001" cy="409576"/>
            <a:chOff x="0" y="0"/>
            <a:chExt cx="127000" cy="409575"/>
          </a:xfrm>
        </p:grpSpPr>
        <p:grpSp>
          <p:nvGrpSpPr>
            <p:cNvPr id="225" name="Group 225"/>
            <p:cNvGrpSpPr/>
            <p:nvPr/>
          </p:nvGrpSpPr>
          <p:grpSpPr>
            <a:xfrm>
              <a:off x="0" y="3175"/>
              <a:ext cx="127000" cy="406401"/>
              <a:chOff x="0" y="0"/>
              <a:chExt cx="127000" cy="406400"/>
            </a:xfrm>
          </p:grpSpPr>
          <p:sp>
            <p:nvSpPr>
              <p:cNvPr id="222" name="Shape 222"/>
              <p:cNvSpPr/>
              <p:nvPr/>
            </p:nvSpPr>
            <p:spPr>
              <a:xfrm>
                <a:off x="23884" y="0"/>
                <a:ext cx="77470" cy="360363"/>
              </a:xfrm>
              <a:prstGeom prst="rect">
                <a:avLst/>
              </a:prstGeom>
              <a:solidFill>
                <a:srgbClr val="F43A62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23" name="Shape 223"/>
              <p:cNvSpPr/>
              <p:nvPr/>
            </p:nvSpPr>
            <p:spPr>
              <a:xfrm>
                <a:off x="16842" y="274637"/>
                <a:ext cx="91555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defRPr sz="1200">
                    <a:latin typeface="+mn-lt"/>
                    <a:ea typeface="+mn-ea"/>
                    <a:cs typeface="+mn-cs"/>
                    <a:sym typeface="Helvetica"/>
                  </a:defRPr>
                </a:pPr>
                <a:endParaRPr/>
              </a:p>
            </p:txBody>
          </p:sp>
          <p:sp>
            <p:nvSpPr>
              <p:cNvPr id="224" name="Shape 224"/>
              <p:cNvSpPr/>
              <p:nvPr/>
            </p:nvSpPr>
            <p:spPr>
              <a:xfrm>
                <a:off x="0" y="279400"/>
                <a:ext cx="127000" cy="127001"/>
              </a:xfrm>
              <a:prstGeom prst="rect">
                <a:avLst/>
              </a:prstGeom>
              <a:solidFill>
                <a:srgbClr val="F43A62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12700" tIns="12700" rIns="12700" bIns="12700" numCol="1" anchor="t">
                <a:spAutoFit/>
              </a:bodyPr>
              <a:lstStyle>
                <a:lvl1pPr algn="ctr" defTabSz="244475">
                  <a:lnSpc>
                    <a:spcPct val="90000"/>
                  </a:lnSpc>
                  <a:defRPr sz="500">
                    <a:latin typeface="Times New Roman Bold"/>
                    <a:ea typeface="Times New Roman Bold"/>
                    <a:cs typeface="Times New Roman Bold"/>
                    <a:sym typeface="Times New Roman Bold"/>
                  </a:defRPr>
                </a:lvl1pPr>
              </a:lstStyle>
              <a:p>
                <a:pPr lvl="0">
                  <a:defRPr sz="1800"/>
                </a:pPr>
                <a:r>
                  <a:rPr sz="500"/>
                  <a:t>H</a:t>
                </a:r>
              </a:p>
            </p:txBody>
          </p:sp>
        </p:grpSp>
        <p:sp>
          <p:nvSpPr>
            <p:cNvPr id="226" name="Shape 226"/>
            <p:cNvSpPr/>
            <p:nvPr/>
          </p:nvSpPr>
          <p:spPr>
            <a:xfrm>
              <a:off x="22124" y="0"/>
              <a:ext cx="79231" cy="273050"/>
            </a:xfrm>
            <a:prstGeom prst="rect">
              <a:avLst/>
            </a:prstGeom>
            <a:solidFill>
              <a:srgbClr val="F43A6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233" name="Group 233"/>
          <p:cNvGrpSpPr/>
          <p:nvPr/>
        </p:nvGrpSpPr>
        <p:grpSpPr>
          <a:xfrm>
            <a:off x="2221706" y="4935537"/>
            <a:ext cx="127001" cy="409576"/>
            <a:chOff x="0" y="0"/>
            <a:chExt cx="127000" cy="409574"/>
          </a:xfrm>
        </p:grpSpPr>
        <p:grpSp>
          <p:nvGrpSpPr>
            <p:cNvPr id="231" name="Group 231"/>
            <p:cNvGrpSpPr/>
            <p:nvPr/>
          </p:nvGrpSpPr>
          <p:grpSpPr>
            <a:xfrm>
              <a:off x="0" y="3174"/>
              <a:ext cx="127000" cy="406401"/>
              <a:chOff x="0" y="0"/>
              <a:chExt cx="127000" cy="406399"/>
            </a:xfrm>
          </p:grpSpPr>
          <p:sp>
            <p:nvSpPr>
              <p:cNvPr id="228" name="Shape 228"/>
              <p:cNvSpPr/>
              <p:nvPr/>
            </p:nvSpPr>
            <p:spPr>
              <a:xfrm>
                <a:off x="22254" y="0"/>
                <a:ext cx="80698" cy="360363"/>
              </a:xfrm>
              <a:prstGeom prst="rect">
                <a:avLst/>
              </a:prstGeom>
              <a:solidFill>
                <a:srgbClr val="F43A62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29" name="Shape 229"/>
              <p:cNvSpPr/>
              <p:nvPr/>
            </p:nvSpPr>
            <p:spPr>
              <a:xfrm>
                <a:off x="15081" y="274637"/>
                <a:ext cx="95044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defRPr sz="1200">
                    <a:latin typeface="+mn-lt"/>
                    <a:ea typeface="+mn-ea"/>
                    <a:cs typeface="+mn-cs"/>
                    <a:sym typeface="Helvetica"/>
                  </a:defRPr>
                </a:pPr>
                <a:endParaRPr/>
              </a:p>
            </p:txBody>
          </p:sp>
          <p:sp>
            <p:nvSpPr>
              <p:cNvPr id="230" name="Shape 230"/>
              <p:cNvSpPr/>
              <p:nvPr/>
            </p:nvSpPr>
            <p:spPr>
              <a:xfrm>
                <a:off x="0" y="279399"/>
                <a:ext cx="127000" cy="127001"/>
              </a:xfrm>
              <a:prstGeom prst="rect">
                <a:avLst/>
              </a:prstGeom>
              <a:solidFill>
                <a:srgbClr val="F43A62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12700" tIns="12700" rIns="12700" bIns="12700" numCol="1" anchor="t">
                <a:spAutoFit/>
              </a:bodyPr>
              <a:lstStyle>
                <a:lvl1pPr algn="ctr" defTabSz="244475">
                  <a:lnSpc>
                    <a:spcPct val="90000"/>
                  </a:lnSpc>
                  <a:defRPr sz="500">
                    <a:latin typeface="Times New Roman Bold"/>
                    <a:ea typeface="Times New Roman Bold"/>
                    <a:cs typeface="Times New Roman Bold"/>
                    <a:sym typeface="Times New Roman Bold"/>
                  </a:defRPr>
                </a:lvl1pPr>
              </a:lstStyle>
              <a:p>
                <a:pPr lvl="0">
                  <a:defRPr sz="1800"/>
                </a:pPr>
                <a:r>
                  <a:rPr sz="500"/>
                  <a:t>H</a:t>
                </a:r>
              </a:p>
            </p:txBody>
          </p:sp>
        </p:grpSp>
        <p:sp>
          <p:nvSpPr>
            <p:cNvPr id="232" name="Shape 232"/>
            <p:cNvSpPr/>
            <p:nvPr/>
          </p:nvSpPr>
          <p:spPr>
            <a:xfrm>
              <a:off x="22254" y="0"/>
              <a:ext cx="78905" cy="273050"/>
            </a:xfrm>
            <a:prstGeom prst="rect">
              <a:avLst/>
            </a:prstGeom>
            <a:solidFill>
              <a:srgbClr val="F43A6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239" name="Group 239"/>
          <p:cNvGrpSpPr/>
          <p:nvPr/>
        </p:nvGrpSpPr>
        <p:grpSpPr>
          <a:xfrm>
            <a:off x="2413000" y="5205412"/>
            <a:ext cx="389731" cy="127001"/>
            <a:chOff x="0" y="0"/>
            <a:chExt cx="389730" cy="127000"/>
          </a:xfrm>
        </p:grpSpPr>
        <p:grpSp>
          <p:nvGrpSpPr>
            <p:cNvPr id="237" name="Group 237"/>
            <p:cNvGrpSpPr/>
            <p:nvPr/>
          </p:nvGrpSpPr>
          <p:grpSpPr>
            <a:xfrm>
              <a:off x="1587" y="0"/>
              <a:ext cx="388144" cy="127000"/>
              <a:chOff x="0" y="0"/>
              <a:chExt cx="388143" cy="127000"/>
            </a:xfrm>
          </p:grpSpPr>
          <p:sp>
            <p:nvSpPr>
              <p:cNvPr id="234" name="Shape 234"/>
              <p:cNvSpPr/>
              <p:nvPr/>
            </p:nvSpPr>
            <p:spPr>
              <a:xfrm>
                <a:off x="0" y="11817"/>
                <a:ext cx="360363" cy="86666"/>
              </a:xfrm>
              <a:prstGeom prst="rect">
                <a:avLst/>
              </a:prstGeom>
              <a:solidFill>
                <a:srgbClr val="1E9EB8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35" name="Shape 235"/>
              <p:cNvSpPr/>
              <p:nvPr/>
            </p:nvSpPr>
            <p:spPr>
              <a:xfrm>
                <a:off x="274637" y="3939"/>
                <a:ext cx="1" cy="10242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defRPr sz="1200">
                    <a:latin typeface="+mn-lt"/>
                    <a:ea typeface="+mn-ea"/>
                    <a:cs typeface="+mn-cs"/>
                    <a:sym typeface="Helvetica"/>
                  </a:defRPr>
                </a:pPr>
                <a:endParaRPr/>
              </a:p>
            </p:txBody>
          </p:sp>
          <p:sp>
            <p:nvSpPr>
              <p:cNvPr id="236" name="Shape 236"/>
              <p:cNvSpPr/>
              <p:nvPr/>
            </p:nvSpPr>
            <p:spPr>
              <a:xfrm>
                <a:off x="261143" y="0"/>
                <a:ext cx="127001" cy="127000"/>
              </a:xfrm>
              <a:prstGeom prst="rect">
                <a:avLst/>
              </a:prstGeom>
              <a:solidFill>
                <a:srgbClr val="1E9EB8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12700" tIns="12700" rIns="12700" bIns="12700" numCol="1" anchor="t">
                <a:spAutoFit/>
              </a:bodyPr>
              <a:lstStyle>
                <a:lvl1pPr algn="ctr" defTabSz="244475">
                  <a:lnSpc>
                    <a:spcPct val="90000"/>
                  </a:lnSpc>
                  <a:defRPr sz="500">
                    <a:latin typeface="Times New Roman Bold"/>
                    <a:ea typeface="Times New Roman Bold"/>
                    <a:cs typeface="Times New Roman Bold"/>
                    <a:sym typeface="Times New Roman Bold"/>
                  </a:defRPr>
                </a:lvl1pPr>
              </a:lstStyle>
              <a:p>
                <a:pPr lvl="0">
                  <a:defRPr sz="1800"/>
                </a:pPr>
                <a:r>
                  <a:rPr sz="500"/>
                  <a:t>H</a:t>
                </a:r>
              </a:p>
            </p:txBody>
          </p:sp>
        </p:grpSp>
        <p:sp>
          <p:nvSpPr>
            <p:cNvPr id="238" name="Shape 238"/>
            <p:cNvSpPr/>
            <p:nvPr/>
          </p:nvSpPr>
          <p:spPr>
            <a:xfrm>
              <a:off x="0" y="7878"/>
              <a:ext cx="273050" cy="92575"/>
            </a:xfrm>
            <a:prstGeom prst="rect">
              <a:avLst/>
            </a:prstGeom>
            <a:solidFill>
              <a:srgbClr val="1E9EB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245" name="Group 245"/>
          <p:cNvGrpSpPr/>
          <p:nvPr/>
        </p:nvGrpSpPr>
        <p:grpSpPr>
          <a:xfrm>
            <a:off x="6807200" y="5195887"/>
            <a:ext cx="388144" cy="127001"/>
            <a:chOff x="0" y="0"/>
            <a:chExt cx="388143" cy="127000"/>
          </a:xfrm>
        </p:grpSpPr>
        <p:grpSp>
          <p:nvGrpSpPr>
            <p:cNvPr id="243" name="Group 243"/>
            <p:cNvGrpSpPr/>
            <p:nvPr/>
          </p:nvGrpSpPr>
          <p:grpSpPr>
            <a:xfrm>
              <a:off x="0" y="0"/>
              <a:ext cx="388144" cy="127000"/>
              <a:chOff x="0" y="0"/>
              <a:chExt cx="388143" cy="127000"/>
            </a:xfrm>
          </p:grpSpPr>
          <p:sp>
            <p:nvSpPr>
              <p:cNvPr id="240" name="Shape 240"/>
              <p:cNvSpPr/>
              <p:nvPr/>
            </p:nvSpPr>
            <p:spPr>
              <a:xfrm>
                <a:off x="0" y="8819"/>
                <a:ext cx="360363" cy="79376"/>
              </a:xfrm>
              <a:prstGeom prst="rect">
                <a:avLst/>
              </a:prstGeom>
              <a:solidFill>
                <a:srgbClr val="F43A62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41" name="Shape 241"/>
              <p:cNvSpPr/>
              <p:nvPr/>
            </p:nvSpPr>
            <p:spPr>
              <a:xfrm>
                <a:off x="274637" y="1763"/>
                <a:ext cx="1" cy="9348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defRPr sz="1200">
                    <a:latin typeface="+mn-lt"/>
                    <a:ea typeface="+mn-ea"/>
                    <a:cs typeface="+mn-cs"/>
                    <a:sym typeface="Helvetica"/>
                  </a:defRPr>
                </a:pPr>
                <a:endParaRPr/>
              </a:p>
            </p:txBody>
          </p:sp>
          <p:sp>
            <p:nvSpPr>
              <p:cNvPr id="242" name="Shape 242"/>
              <p:cNvSpPr/>
              <p:nvPr/>
            </p:nvSpPr>
            <p:spPr>
              <a:xfrm>
                <a:off x="261143" y="0"/>
                <a:ext cx="127001" cy="127000"/>
              </a:xfrm>
              <a:prstGeom prst="rect">
                <a:avLst/>
              </a:prstGeom>
              <a:solidFill>
                <a:srgbClr val="F43A62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12700" tIns="12700" rIns="12700" bIns="12700" numCol="1" anchor="t">
                <a:spAutoFit/>
              </a:bodyPr>
              <a:lstStyle>
                <a:lvl1pPr algn="ctr" defTabSz="244475">
                  <a:lnSpc>
                    <a:spcPct val="90000"/>
                  </a:lnSpc>
                  <a:defRPr sz="500">
                    <a:latin typeface="Times New Roman Bold"/>
                    <a:ea typeface="Times New Roman Bold"/>
                    <a:cs typeface="Times New Roman Bold"/>
                    <a:sym typeface="Times New Roman Bold"/>
                  </a:defRPr>
                </a:lvl1pPr>
              </a:lstStyle>
              <a:p>
                <a:pPr lvl="0">
                  <a:defRPr sz="1800"/>
                </a:pPr>
                <a:r>
                  <a:rPr sz="500"/>
                  <a:t>H</a:t>
                </a:r>
              </a:p>
            </p:txBody>
          </p:sp>
        </p:grpSp>
        <p:sp>
          <p:nvSpPr>
            <p:cNvPr id="244" name="Shape 244"/>
            <p:cNvSpPr/>
            <p:nvPr/>
          </p:nvSpPr>
          <p:spPr>
            <a:xfrm>
              <a:off x="0" y="8819"/>
              <a:ext cx="269875" cy="77612"/>
            </a:xfrm>
            <a:prstGeom prst="rect">
              <a:avLst/>
            </a:prstGeom>
            <a:solidFill>
              <a:srgbClr val="F43A6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249" name="Group 249"/>
          <p:cNvGrpSpPr/>
          <p:nvPr/>
        </p:nvGrpSpPr>
        <p:grpSpPr>
          <a:xfrm>
            <a:off x="7260431" y="4933949"/>
            <a:ext cx="127001" cy="369890"/>
            <a:chOff x="0" y="0"/>
            <a:chExt cx="127000" cy="369888"/>
          </a:xfrm>
        </p:grpSpPr>
        <p:sp>
          <p:nvSpPr>
            <p:cNvPr id="246" name="Shape 246"/>
            <p:cNvSpPr/>
            <p:nvPr/>
          </p:nvSpPr>
          <p:spPr>
            <a:xfrm>
              <a:off x="23575" y="9525"/>
              <a:ext cx="76451" cy="360364"/>
            </a:xfrm>
            <a:prstGeom prst="rect">
              <a:avLst/>
            </a:prstGeom>
            <a:solidFill>
              <a:srgbClr val="D5933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247" name="Shape 247"/>
            <p:cNvSpPr/>
            <p:nvPr/>
          </p:nvSpPr>
          <p:spPr>
            <a:xfrm>
              <a:off x="16780" y="95250"/>
              <a:ext cx="90042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248" name="Shape 248"/>
            <p:cNvSpPr/>
            <p:nvPr/>
          </p:nvSpPr>
          <p:spPr>
            <a:xfrm>
              <a:off x="0" y="0"/>
              <a:ext cx="127000" cy="127000"/>
            </a:xfrm>
            <a:prstGeom prst="rect">
              <a:avLst/>
            </a:prstGeom>
            <a:solidFill>
              <a:srgbClr val="D5933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12700" tIns="12700" rIns="12700" bIns="12700" numCol="1" anchor="t">
              <a:spAutoFit/>
            </a:bodyPr>
            <a:lstStyle>
              <a:lvl1pPr algn="ctr" defTabSz="244475">
                <a:lnSpc>
                  <a:spcPct val="90000"/>
                </a:lnSpc>
                <a:defRPr sz="500">
                  <a:latin typeface="Times New Roman Bold"/>
                  <a:ea typeface="Times New Roman Bold"/>
                  <a:cs typeface="Times New Roman Bold"/>
                  <a:sym typeface="Times New Roman Bold"/>
                </a:defRPr>
              </a:lvl1pPr>
            </a:lstStyle>
            <a:p>
              <a:pPr lvl="0">
                <a:defRPr sz="1800"/>
              </a:pPr>
              <a:r>
                <a:rPr sz="500"/>
                <a:t>H</a:t>
              </a:r>
            </a:p>
          </p:txBody>
        </p:sp>
      </p:grpSp>
      <p:grpSp>
        <p:nvGrpSpPr>
          <p:cNvPr id="255" name="Group 255"/>
          <p:cNvGrpSpPr/>
          <p:nvPr/>
        </p:nvGrpSpPr>
        <p:grpSpPr>
          <a:xfrm>
            <a:off x="7246144" y="4522787"/>
            <a:ext cx="127001" cy="369888"/>
            <a:chOff x="0" y="0"/>
            <a:chExt cx="127000" cy="369886"/>
          </a:xfrm>
        </p:grpSpPr>
        <p:grpSp>
          <p:nvGrpSpPr>
            <p:cNvPr id="253" name="Group 253"/>
            <p:cNvGrpSpPr/>
            <p:nvPr/>
          </p:nvGrpSpPr>
          <p:grpSpPr>
            <a:xfrm>
              <a:off x="0" y="0"/>
              <a:ext cx="127000" cy="369887"/>
              <a:chOff x="0" y="0"/>
              <a:chExt cx="127000" cy="369886"/>
            </a:xfrm>
          </p:grpSpPr>
          <p:sp>
            <p:nvSpPr>
              <p:cNvPr id="250" name="Shape 250"/>
              <p:cNvSpPr/>
              <p:nvPr/>
            </p:nvSpPr>
            <p:spPr>
              <a:xfrm>
                <a:off x="25274" y="7937"/>
                <a:ext cx="76452" cy="361950"/>
              </a:xfrm>
              <a:prstGeom prst="rect">
                <a:avLst/>
              </a:prstGeom>
              <a:solidFill>
                <a:srgbClr val="F43A62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51" name="Shape 251"/>
              <p:cNvSpPr/>
              <p:nvPr/>
            </p:nvSpPr>
            <p:spPr>
              <a:xfrm>
                <a:off x="18478" y="93662"/>
                <a:ext cx="90043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defRPr sz="1200">
                    <a:latin typeface="+mn-lt"/>
                    <a:ea typeface="+mn-ea"/>
                    <a:cs typeface="+mn-cs"/>
                    <a:sym typeface="Helvetica"/>
                  </a:defRPr>
                </a:pPr>
                <a:endParaRPr/>
              </a:p>
            </p:txBody>
          </p:sp>
          <p:sp>
            <p:nvSpPr>
              <p:cNvPr id="252" name="Shape 252"/>
              <p:cNvSpPr/>
              <p:nvPr/>
            </p:nvSpPr>
            <p:spPr>
              <a:xfrm>
                <a:off x="0" y="0"/>
                <a:ext cx="127000" cy="127000"/>
              </a:xfrm>
              <a:prstGeom prst="rect">
                <a:avLst/>
              </a:prstGeom>
              <a:solidFill>
                <a:srgbClr val="F43A62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12700" tIns="12700" rIns="12700" bIns="12700" numCol="1" anchor="t">
                <a:spAutoFit/>
              </a:bodyPr>
              <a:lstStyle>
                <a:lvl1pPr algn="ctr" defTabSz="244475">
                  <a:lnSpc>
                    <a:spcPct val="90000"/>
                  </a:lnSpc>
                  <a:defRPr sz="500">
                    <a:latin typeface="Times New Roman Bold"/>
                    <a:ea typeface="Times New Roman Bold"/>
                    <a:cs typeface="Times New Roman Bold"/>
                    <a:sym typeface="Times New Roman Bold"/>
                  </a:defRPr>
                </a:lvl1pPr>
              </a:lstStyle>
              <a:p>
                <a:pPr lvl="0">
                  <a:defRPr sz="1800"/>
                </a:pPr>
                <a:r>
                  <a:rPr sz="500"/>
                  <a:t>H</a:t>
                </a:r>
              </a:p>
            </p:txBody>
          </p:sp>
        </p:grpSp>
        <p:sp>
          <p:nvSpPr>
            <p:cNvPr id="254" name="Shape 254"/>
            <p:cNvSpPr/>
            <p:nvPr/>
          </p:nvSpPr>
          <p:spPr>
            <a:xfrm>
              <a:off x="25274" y="100012"/>
              <a:ext cx="74753" cy="268288"/>
            </a:xfrm>
            <a:prstGeom prst="rect">
              <a:avLst/>
            </a:prstGeom>
            <a:solidFill>
              <a:srgbClr val="F43A6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261" name="Group 261"/>
          <p:cNvGrpSpPr/>
          <p:nvPr/>
        </p:nvGrpSpPr>
        <p:grpSpPr>
          <a:xfrm>
            <a:off x="7244739" y="4121149"/>
            <a:ext cx="127001" cy="371476"/>
            <a:chOff x="0" y="0"/>
            <a:chExt cx="127000" cy="371475"/>
          </a:xfrm>
        </p:grpSpPr>
        <p:grpSp>
          <p:nvGrpSpPr>
            <p:cNvPr id="259" name="Group 259"/>
            <p:cNvGrpSpPr/>
            <p:nvPr/>
          </p:nvGrpSpPr>
          <p:grpSpPr>
            <a:xfrm>
              <a:off x="0" y="0"/>
              <a:ext cx="127000" cy="369888"/>
              <a:chOff x="0" y="0"/>
              <a:chExt cx="127000" cy="369887"/>
            </a:xfrm>
          </p:grpSpPr>
          <p:sp>
            <p:nvSpPr>
              <p:cNvPr id="256" name="Shape 256"/>
              <p:cNvSpPr/>
              <p:nvPr/>
            </p:nvSpPr>
            <p:spPr>
              <a:xfrm>
                <a:off x="19538" y="9524"/>
                <a:ext cx="85970" cy="360364"/>
              </a:xfrm>
              <a:prstGeom prst="rect">
                <a:avLst/>
              </a:prstGeom>
              <a:solidFill>
                <a:srgbClr val="1E9EB8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57" name="Shape 257"/>
              <p:cNvSpPr/>
              <p:nvPr/>
            </p:nvSpPr>
            <p:spPr>
              <a:xfrm>
                <a:off x="11723" y="95250"/>
                <a:ext cx="101601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defRPr sz="1200">
                    <a:latin typeface="+mn-lt"/>
                    <a:ea typeface="+mn-ea"/>
                    <a:cs typeface="+mn-cs"/>
                    <a:sym typeface="Helvetica"/>
                  </a:defRPr>
                </a:pPr>
                <a:endParaRPr/>
              </a:p>
            </p:txBody>
          </p:sp>
          <p:sp>
            <p:nvSpPr>
              <p:cNvPr id="258" name="Shape 258"/>
              <p:cNvSpPr/>
              <p:nvPr/>
            </p:nvSpPr>
            <p:spPr>
              <a:xfrm>
                <a:off x="0" y="0"/>
                <a:ext cx="127000" cy="127000"/>
              </a:xfrm>
              <a:prstGeom prst="rect">
                <a:avLst/>
              </a:prstGeom>
              <a:solidFill>
                <a:srgbClr val="1E9EB8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12700" tIns="12700" rIns="12700" bIns="12700" numCol="1" anchor="t">
                <a:spAutoFit/>
              </a:bodyPr>
              <a:lstStyle>
                <a:lvl1pPr algn="ctr" defTabSz="244475">
                  <a:lnSpc>
                    <a:spcPct val="90000"/>
                  </a:lnSpc>
                  <a:defRPr sz="500">
                    <a:latin typeface="Times New Roman Bold"/>
                    <a:ea typeface="Times New Roman Bold"/>
                    <a:cs typeface="Times New Roman Bold"/>
                    <a:sym typeface="Times New Roman Bold"/>
                  </a:defRPr>
                </a:lvl1pPr>
              </a:lstStyle>
              <a:p>
                <a:pPr lvl="0">
                  <a:defRPr sz="1800"/>
                </a:pPr>
                <a:r>
                  <a:rPr sz="500"/>
                  <a:t>H</a:t>
                </a:r>
              </a:p>
            </p:txBody>
          </p:sp>
        </p:grpSp>
        <p:sp>
          <p:nvSpPr>
            <p:cNvPr id="260" name="Shape 260"/>
            <p:cNvSpPr/>
            <p:nvPr/>
          </p:nvSpPr>
          <p:spPr>
            <a:xfrm>
              <a:off x="15631" y="98425"/>
              <a:ext cx="91831" cy="273051"/>
            </a:xfrm>
            <a:prstGeom prst="rect">
              <a:avLst/>
            </a:prstGeom>
            <a:solidFill>
              <a:srgbClr val="1E9EB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262" name="Shape 262"/>
          <p:cNvSpPr/>
          <p:nvPr/>
        </p:nvSpPr>
        <p:spPr>
          <a:xfrm>
            <a:off x="1968500" y="4346575"/>
            <a:ext cx="0" cy="887414"/>
          </a:xfrm>
          <a:prstGeom prst="line">
            <a:avLst/>
          </a:prstGeom>
          <a:ln w="12700">
            <a:solidFill/>
            <a:round/>
            <a:tailEnd type="stealth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263" name="Shape 263"/>
          <p:cNvSpPr/>
          <p:nvPr/>
        </p:nvSpPr>
        <p:spPr>
          <a:xfrm flipV="1">
            <a:off x="7673975" y="4321174"/>
            <a:ext cx="0" cy="846139"/>
          </a:xfrm>
          <a:prstGeom prst="line">
            <a:avLst/>
          </a:prstGeom>
          <a:ln w="12700">
            <a:solidFill/>
            <a:round/>
            <a:tailEnd type="stealth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264" name="Shape 264"/>
          <p:cNvSpPr/>
          <p:nvPr/>
        </p:nvSpPr>
        <p:spPr>
          <a:xfrm flipH="1">
            <a:off x="1587499" y="2159000"/>
            <a:ext cx="1" cy="877889"/>
          </a:xfrm>
          <a:prstGeom prst="line">
            <a:avLst/>
          </a:prstGeom>
          <a:ln w="12700">
            <a:solidFill/>
            <a:round/>
            <a:tailEnd type="stealth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265" name="Shape 265"/>
          <p:cNvSpPr/>
          <p:nvPr/>
        </p:nvSpPr>
        <p:spPr>
          <a:xfrm flipV="1">
            <a:off x="7978775" y="2039938"/>
            <a:ext cx="0" cy="920751"/>
          </a:xfrm>
          <a:prstGeom prst="line">
            <a:avLst/>
          </a:prstGeom>
          <a:ln w="12700">
            <a:solidFill/>
            <a:round/>
            <a:tailEnd type="stealth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266" name="Shape 266"/>
          <p:cNvSpPr/>
          <p:nvPr/>
        </p:nvSpPr>
        <p:spPr>
          <a:xfrm>
            <a:off x="1764475" y="1692274"/>
            <a:ext cx="1393888" cy="229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1275" tIns="41275" rIns="41275" bIns="41275">
            <a:spAutoFit/>
          </a:bodyPr>
          <a:lstStyle/>
          <a:p>
            <a:pPr lvl="0" algn="ctr" defTabSz="814387">
              <a:lnSpc>
                <a:spcPct val="90000"/>
              </a:lnSpc>
            </a:pPr>
            <a:r>
              <a:rPr sz="1100">
                <a:solidFill>
                  <a:srgbClr val="D59331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Voice</a:t>
            </a:r>
            <a:r>
              <a:rPr sz="1100">
                <a:latin typeface="Times New Roman Bold"/>
                <a:ea typeface="Times New Roman Bold"/>
                <a:cs typeface="Times New Roman Bold"/>
                <a:sym typeface="Times New Roman Bold"/>
              </a:rPr>
              <a:t>    </a:t>
            </a:r>
            <a:r>
              <a:rPr sz="1100">
                <a:solidFill>
                  <a:srgbClr val="FF33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Video</a:t>
            </a:r>
            <a:r>
              <a:rPr sz="1100">
                <a:latin typeface="Times New Roman Bold"/>
                <a:ea typeface="Times New Roman Bold"/>
                <a:cs typeface="Times New Roman Bold"/>
                <a:sym typeface="Times New Roman Bold"/>
              </a:rPr>
              <a:t>      </a:t>
            </a:r>
            <a:r>
              <a:rPr sz="1100">
                <a:solidFill>
                  <a:srgbClr val="1E9EB8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Data</a:t>
            </a:r>
          </a:p>
        </p:txBody>
      </p:sp>
      <p:sp>
        <p:nvSpPr>
          <p:cNvPr id="267" name="Shape 267"/>
          <p:cNvSpPr/>
          <p:nvPr/>
        </p:nvSpPr>
        <p:spPr>
          <a:xfrm>
            <a:off x="6280912" y="1619249"/>
            <a:ext cx="1393888" cy="229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1275" tIns="41275" rIns="41275" bIns="41275">
            <a:spAutoFit/>
          </a:bodyPr>
          <a:lstStyle/>
          <a:p>
            <a:pPr lvl="0" algn="ctr" defTabSz="814387">
              <a:lnSpc>
                <a:spcPct val="90000"/>
              </a:lnSpc>
            </a:pPr>
            <a:r>
              <a:rPr sz="1100">
                <a:solidFill>
                  <a:srgbClr val="D59331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Voice</a:t>
            </a:r>
            <a:r>
              <a:rPr sz="1100">
                <a:latin typeface="Times New Roman Bold"/>
                <a:ea typeface="Times New Roman Bold"/>
                <a:cs typeface="Times New Roman Bold"/>
                <a:sym typeface="Times New Roman Bold"/>
              </a:rPr>
              <a:t>    </a:t>
            </a:r>
            <a:r>
              <a:rPr sz="1100">
                <a:solidFill>
                  <a:srgbClr val="FF33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Video</a:t>
            </a:r>
            <a:r>
              <a:rPr sz="1100">
                <a:latin typeface="Times New Roman Bold"/>
                <a:ea typeface="Times New Roman Bold"/>
                <a:cs typeface="Times New Roman Bold"/>
                <a:sym typeface="Times New Roman Bold"/>
              </a:rPr>
              <a:t>      </a:t>
            </a:r>
            <a:r>
              <a:rPr sz="1100">
                <a:solidFill>
                  <a:srgbClr val="1E9EB8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Data</a:t>
            </a:r>
          </a:p>
        </p:txBody>
      </p:sp>
      <p:sp>
        <p:nvSpPr>
          <p:cNvPr id="268" name="Shape 268"/>
          <p:cNvSpPr/>
          <p:nvPr/>
        </p:nvSpPr>
        <p:spPr>
          <a:xfrm>
            <a:off x="3461674" y="1965325"/>
            <a:ext cx="717290" cy="461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1275" tIns="41275" rIns="41275" bIns="41275">
            <a:spAutoFit/>
          </a:bodyPr>
          <a:lstStyle/>
          <a:p>
            <a:pPr lvl="0" algn="ctr" defTabSz="814387">
              <a:lnSpc>
                <a:spcPct val="90000"/>
              </a:lnSpc>
            </a:pPr>
            <a:r>
              <a:rPr sz="1400">
                <a:solidFill>
                  <a:srgbClr val="FF33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BISDN</a:t>
            </a:r>
          </a:p>
          <a:p>
            <a:pPr lvl="0" algn="ctr" defTabSz="814387">
              <a:lnSpc>
                <a:spcPct val="90000"/>
              </a:lnSpc>
            </a:pPr>
            <a:r>
              <a:rPr sz="1400">
                <a:solidFill>
                  <a:srgbClr val="FF33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Services</a:t>
            </a:r>
          </a:p>
        </p:txBody>
      </p:sp>
      <p:sp>
        <p:nvSpPr>
          <p:cNvPr id="269" name="Shape 269"/>
          <p:cNvSpPr/>
          <p:nvPr/>
        </p:nvSpPr>
        <p:spPr>
          <a:xfrm>
            <a:off x="5319049" y="1973263"/>
            <a:ext cx="717290" cy="4618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1275" tIns="41275" rIns="41275" bIns="41275">
            <a:spAutoFit/>
          </a:bodyPr>
          <a:lstStyle/>
          <a:p>
            <a:pPr lvl="0" algn="ctr" defTabSz="814387">
              <a:lnSpc>
                <a:spcPct val="90000"/>
              </a:lnSpc>
            </a:pPr>
            <a:r>
              <a:rPr sz="1400">
                <a:solidFill>
                  <a:srgbClr val="FF33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BISDN</a:t>
            </a:r>
          </a:p>
          <a:p>
            <a:pPr lvl="0" algn="ctr" defTabSz="814387">
              <a:lnSpc>
                <a:spcPct val="90000"/>
              </a:lnSpc>
            </a:pPr>
            <a:r>
              <a:rPr sz="1400">
                <a:solidFill>
                  <a:srgbClr val="FF33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Services</a:t>
            </a:r>
          </a:p>
        </p:txBody>
      </p:sp>
      <p:sp>
        <p:nvSpPr>
          <p:cNvPr id="270" name="Shape 270"/>
          <p:cNvSpPr/>
          <p:nvPr/>
        </p:nvSpPr>
        <p:spPr>
          <a:xfrm>
            <a:off x="5384564" y="3065463"/>
            <a:ext cx="865660" cy="2665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1275" tIns="41275" rIns="41275" bIns="41275">
            <a:spAutoFit/>
          </a:bodyPr>
          <a:lstStyle>
            <a:lvl1pPr algn="ctr" defTabSz="814387">
              <a:lnSpc>
                <a:spcPct val="90000"/>
              </a:lnSpc>
              <a:defRPr sz="1200">
                <a:solidFill>
                  <a:srgbClr val="003399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003399"/>
                </a:solidFill>
              </a:rPr>
              <a:t>Reassembly</a:t>
            </a:r>
          </a:p>
        </p:txBody>
      </p:sp>
      <p:grpSp>
        <p:nvGrpSpPr>
          <p:cNvPr id="302" name="Group 302"/>
          <p:cNvGrpSpPr/>
          <p:nvPr/>
        </p:nvGrpSpPr>
        <p:grpSpPr>
          <a:xfrm>
            <a:off x="3294062" y="2947988"/>
            <a:ext cx="908051" cy="263525"/>
            <a:chOff x="0" y="0"/>
            <a:chExt cx="908049" cy="263524"/>
          </a:xfrm>
        </p:grpSpPr>
        <p:grpSp>
          <p:nvGrpSpPr>
            <p:cNvPr id="293" name="Group 293"/>
            <p:cNvGrpSpPr/>
            <p:nvPr/>
          </p:nvGrpSpPr>
          <p:grpSpPr>
            <a:xfrm>
              <a:off x="0" y="41274"/>
              <a:ext cx="755650" cy="169864"/>
              <a:chOff x="0" y="0"/>
              <a:chExt cx="755649" cy="169862"/>
            </a:xfrm>
          </p:grpSpPr>
          <p:sp>
            <p:nvSpPr>
              <p:cNvPr id="271" name="Shape 271"/>
              <p:cNvSpPr/>
              <p:nvPr/>
            </p:nvSpPr>
            <p:spPr>
              <a:xfrm>
                <a:off x="79375" y="7937"/>
                <a:ext cx="658813" cy="1254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6246" y="7656"/>
                    </a:lnTo>
                    <a:lnTo>
                      <a:pt x="16760" y="18866"/>
                    </a:lnTo>
                    <a:lnTo>
                      <a:pt x="20039" y="21600"/>
                    </a:lnTo>
                    <a:lnTo>
                      <a:pt x="21600" y="18866"/>
                    </a:lnTo>
                    <a:lnTo>
                      <a:pt x="19674" y="17225"/>
                    </a:lnTo>
                    <a:lnTo>
                      <a:pt x="18529" y="14765"/>
                    </a:lnTo>
                    <a:lnTo>
                      <a:pt x="17384" y="11484"/>
                    </a:lnTo>
                    <a:lnTo>
                      <a:pt x="9889" y="4375"/>
                    </a:lnTo>
                    <a:lnTo>
                      <a:pt x="4164" y="547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72" name="Shape 272"/>
              <p:cNvSpPr/>
              <p:nvPr/>
            </p:nvSpPr>
            <p:spPr>
              <a:xfrm>
                <a:off x="19050" y="0"/>
                <a:ext cx="700088" cy="139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7298" y="9082"/>
                    </a:lnTo>
                    <a:lnTo>
                      <a:pt x="17192" y="19145"/>
                    </a:lnTo>
                    <a:lnTo>
                      <a:pt x="20180" y="21600"/>
                    </a:lnTo>
                    <a:lnTo>
                      <a:pt x="21600" y="17182"/>
                    </a:lnTo>
                    <a:lnTo>
                      <a:pt x="19886" y="17427"/>
                    </a:lnTo>
                    <a:lnTo>
                      <a:pt x="18857" y="15464"/>
                    </a:lnTo>
                    <a:lnTo>
                      <a:pt x="17780" y="11291"/>
                    </a:lnTo>
                    <a:lnTo>
                      <a:pt x="10678" y="5400"/>
                    </a:lnTo>
                    <a:lnTo>
                      <a:pt x="5241" y="1473"/>
                    </a:lnTo>
                    <a:lnTo>
                      <a:pt x="1812" y="245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80808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grpSp>
            <p:nvGrpSpPr>
              <p:cNvPr id="292" name="Group 292"/>
              <p:cNvGrpSpPr/>
              <p:nvPr/>
            </p:nvGrpSpPr>
            <p:grpSpPr>
              <a:xfrm>
                <a:off x="0" y="57149"/>
                <a:ext cx="755650" cy="112714"/>
                <a:chOff x="0" y="0"/>
                <a:chExt cx="755649" cy="112712"/>
              </a:xfrm>
            </p:grpSpPr>
            <p:grpSp>
              <p:nvGrpSpPr>
                <p:cNvPr id="279" name="Group 279"/>
                <p:cNvGrpSpPr/>
                <p:nvPr/>
              </p:nvGrpSpPr>
              <p:grpSpPr>
                <a:xfrm>
                  <a:off x="0" y="-1"/>
                  <a:ext cx="755650" cy="112714"/>
                  <a:chOff x="0" y="0"/>
                  <a:chExt cx="755649" cy="112712"/>
                </a:xfrm>
              </p:grpSpPr>
              <p:grpSp>
                <p:nvGrpSpPr>
                  <p:cNvPr id="276" name="Group 276"/>
                  <p:cNvGrpSpPr/>
                  <p:nvPr/>
                </p:nvGrpSpPr>
                <p:grpSpPr>
                  <a:xfrm>
                    <a:off x="-1" y="-1"/>
                    <a:ext cx="755651" cy="112714"/>
                    <a:chOff x="0" y="0"/>
                    <a:chExt cx="755649" cy="112712"/>
                  </a:xfrm>
                </p:grpSpPr>
                <p:sp>
                  <p:nvSpPr>
                    <p:cNvPr id="273" name="Shape 273"/>
                    <p:cNvSpPr/>
                    <p:nvPr/>
                  </p:nvSpPr>
                  <p:spPr>
                    <a:xfrm>
                      <a:off x="39687" y="3174"/>
                      <a:ext cx="715963" cy="10953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9588" y="0"/>
                          </a:moveTo>
                          <a:lnTo>
                            <a:pt x="0" y="19096"/>
                          </a:lnTo>
                          <a:lnTo>
                            <a:pt x="1580" y="21600"/>
                          </a:lnTo>
                          <a:lnTo>
                            <a:pt x="4119" y="21287"/>
                          </a:lnTo>
                          <a:lnTo>
                            <a:pt x="7184" y="19409"/>
                          </a:lnTo>
                          <a:lnTo>
                            <a:pt x="12548" y="14713"/>
                          </a:lnTo>
                          <a:lnTo>
                            <a:pt x="17625" y="10643"/>
                          </a:lnTo>
                          <a:lnTo>
                            <a:pt x="18056" y="8452"/>
                          </a:lnTo>
                          <a:lnTo>
                            <a:pt x="18583" y="5009"/>
                          </a:lnTo>
                          <a:lnTo>
                            <a:pt x="21600" y="0"/>
                          </a:lnTo>
                          <a:lnTo>
                            <a:pt x="19588" y="0"/>
                          </a:lnTo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 lvl="0"/>
                      <a:endParaRPr/>
                    </a:p>
                  </p:txBody>
                </p:sp>
                <p:sp>
                  <p:nvSpPr>
                    <p:cNvPr id="274" name="Shape 274"/>
                    <p:cNvSpPr/>
                    <p:nvPr/>
                  </p:nvSpPr>
                  <p:spPr>
                    <a:xfrm>
                      <a:off x="0" y="0"/>
                      <a:ext cx="747713" cy="107950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9628" y="0"/>
                          </a:moveTo>
                          <a:lnTo>
                            <a:pt x="0" y="17788"/>
                          </a:lnTo>
                          <a:lnTo>
                            <a:pt x="2431" y="21600"/>
                          </a:lnTo>
                          <a:lnTo>
                            <a:pt x="4815" y="21282"/>
                          </a:lnTo>
                          <a:lnTo>
                            <a:pt x="7750" y="19376"/>
                          </a:lnTo>
                          <a:lnTo>
                            <a:pt x="12887" y="14612"/>
                          </a:lnTo>
                          <a:lnTo>
                            <a:pt x="17702" y="10482"/>
                          </a:lnTo>
                          <a:lnTo>
                            <a:pt x="18115" y="8259"/>
                          </a:lnTo>
                          <a:lnTo>
                            <a:pt x="18665" y="4765"/>
                          </a:lnTo>
                          <a:lnTo>
                            <a:pt x="21600" y="953"/>
                          </a:lnTo>
                          <a:lnTo>
                            <a:pt x="19628" y="0"/>
                          </a:lnTo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 lvl="0"/>
                      <a:endParaRPr/>
                    </a:p>
                  </p:txBody>
                </p:sp>
                <p:sp>
                  <p:nvSpPr>
                    <p:cNvPr id="275" name="Shape 275"/>
                    <p:cNvSpPr/>
                    <p:nvPr/>
                  </p:nvSpPr>
                  <p:spPr>
                    <a:xfrm>
                      <a:off x="84137" y="9524"/>
                      <a:ext cx="560388" cy="98426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20070" y="0"/>
                          </a:moveTo>
                          <a:lnTo>
                            <a:pt x="17072" y="2090"/>
                          </a:lnTo>
                          <a:lnTo>
                            <a:pt x="17500" y="9755"/>
                          </a:lnTo>
                          <a:lnTo>
                            <a:pt x="13278" y="12542"/>
                          </a:lnTo>
                          <a:lnTo>
                            <a:pt x="8873" y="14981"/>
                          </a:lnTo>
                          <a:lnTo>
                            <a:pt x="4528" y="18465"/>
                          </a:lnTo>
                          <a:lnTo>
                            <a:pt x="0" y="21600"/>
                          </a:lnTo>
                          <a:lnTo>
                            <a:pt x="3182" y="21252"/>
                          </a:lnTo>
                          <a:lnTo>
                            <a:pt x="7037" y="19161"/>
                          </a:lnTo>
                          <a:lnTo>
                            <a:pt x="13890" y="13935"/>
                          </a:lnTo>
                          <a:lnTo>
                            <a:pt x="20376" y="9406"/>
                          </a:lnTo>
                          <a:lnTo>
                            <a:pt x="20866" y="6968"/>
                          </a:lnTo>
                          <a:lnTo>
                            <a:pt x="21600" y="3135"/>
                          </a:lnTo>
                          <a:lnTo>
                            <a:pt x="20866" y="1045"/>
                          </a:lnTo>
                          <a:lnTo>
                            <a:pt x="20070" y="0"/>
                          </a:lnTo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 lvl="0"/>
                      <a:endParaRPr/>
                    </a:p>
                  </p:txBody>
                </p:sp>
              </p:grpSp>
              <p:sp>
                <p:nvSpPr>
                  <p:cNvPr id="277" name="Shape 277"/>
                  <p:cNvSpPr/>
                  <p:nvPr/>
                </p:nvSpPr>
                <p:spPr>
                  <a:xfrm>
                    <a:off x="471487" y="19049"/>
                    <a:ext cx="69851" cy="4286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0800"/>
                        </a:moveTo>
                        <a:lnTo>
                          <a:pt x="20618" y="16800"/>
                        </a:lnTo>
                        <a:lnTo>
                          <a:pt x="17182" y="0"/>
                        </a:lnTo>
                        <a:lnTo>
                          <a:pt x="19636" y="0"/>
                        </a:lnTo>
                        <a:lnTo>
                          <a:pt x="19145" y="7200"/>
                        </a:lnTo>
                        <a:lnTo>
                          <a:pt x="21600" y="19200"/>
                        </a:lnTo>
                        <a:lnTo>
                          <a:pt x="0" y="21600"/>
                        </a:lnTo>
                        <a:lnTo>
                          <a:pt x="0" y="20800"/>
                        </a:lnTo>
                      </a:path>
                    </a:pathLst>
                  </a:custGeom>
                  <a:solidFill>
                    <a:srgbClr val="80808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 lvl="0"/>
                    <a:endParaRPr/>
                  </a:p>
                </p:txBody>
              </p:sp>
              <p:sp>
                <p:nvSpPr>
                  <p:cNvPr id="278" name="Shape 278"/>
                  <p:cNvSpPr/>
                  <p:nvPr/>
                </p:nvSpPr>
                <p:spPr>
                  <a:xfrm>
                    <a:off x="414337" y="12699"/>
                    <a:ext cx="157163" cy="254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lnTo>
                          <a:pt x="10691" y="10800"/>
                        </a:lnTo>
                        <a:lnTo>
                          <a:pt x="16800" y="5400"/>
                        </a:lnTo>
                        <a:lnTo>
                          <a:pt x="21600" y="0"/>
                        </a:lnTo>
                        <a:lnTo>
                          <a:pt x="19855" y="0"/>
                        </a:lnTo>
                        <a:lnTo>
                          <a:pt x="0" y="21600"/>
                        </a:lnTo>
                      </a:path>
                    </a:pathLst>
                  </a:custGeom>
                  <a:solidFill>
                    <a:srgbClr val="80808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 lvl="0"/>
                    <a:endParaRPr/>
                  </a:p>
                </p:txBody>
              </p:sp>
            </p:grpSp>
            <p:grpSp>
              <p:nvGrpSpPr>
                <p:cNvPr id="291" name="Group 291"/>
                <p:cNvGrpSpPr/>
                <p:nvPr/>
              </p:nvGrpSpPr>
              <p:grpSpPr>
                <a:xfrm>
                  <a:off x="542924" y="15874"/>
                  <a:ext cx="87314" cy="39689"/>
                  <a:chOff x="0" y="0"/>
                  <a:chExt cx="87312" cy="39687"/>
                </a:xfrm>
              </p:grpSpPr>
              <p:grpSp>
                <p:nvGrpSpPr>
                  <p:cNvPr id="287" name="Group 287"/>
                  <p:cNvGrpSpPr/>
                  <p:nvPr/>
                </p:nvGrpSpPr>
                <p:grpSpPr>
                  <a:xfrm>
                    <a:off x="0" y="6349"/>
                    <a:ext cx="41275" cy="33339"/>
                    <a:chOff x="0" y="0"/>
                    <a:chExt cx="41274" cy="33337"/>
                  </a:xfrm>
                </p:grpSpPr>
                <p:sp>
                  <p:nvSpPr>
                    <p:cNvPr id="280" name="Shape 280"/>
                    <p:cNvSpPr/>
                    <p:nvPr/>
                  </p:nvSpPr>
                  <p:spPr>
                    <a:xfrm>
                      <a:off x="4762" y="0"/>
                      <a:ext cx="36513" cy="2857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19679" h="19679" extrusionOk="0">
                          <a:moveTo>
                            <a:pt x="16796" y="2882"/>
                          </a:moveTo>
                          <a:cubicBezTo>
                            <a:pt x="20639" y="6724"/>
                            <a:pt x="20639" y="12954"/>
                            <a:pt x="16796" y="16796"/>
                          </a:cubicBezTo>
                          <a:cubicBezTo>
                            <a:pt x="12954" y="20639"/>
                            <a:pt x="6724" y="20639"/>
                            <a:pt x="2882" y="16796"/>
                          </a:cubicBezTo>
                          <a:cubicBezTo>
                            <a:pt x="-961" y="12954"/>
                            <a:pt x="-961" y="6724"/>
                            <a:pt x="2882" y="2882"/>
                          </a:cubicBezTo>
                          <a:cubicBezTo>
                            <a:pt x="6724" y="-961"/>
                            <a:pt x="12954" y="-961"/>
                            <a:pt x="16796" y="2882"/>
                          </a:cubicBez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 lvl="0"/>
                      <a:endParaRPr/>
                    </a:p>
                  </p:txBody>
                </p:sp>
                <p:sp>
                  <p:nvSpPr>
                    <p:cNvPr id="281" name="Shape 281"/>
                    <p:cNvSpPr/>
                    <p:nvPr/>
                  </p:nvSpPr>
                  <p:spPr>
                    <a:xfrm>
                      <a:off x="0" y="1587"/>
                      <a:ext cx="38100" cy="2698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19679" h="19679" extrusionOk="0">
                          <a:moveTo>
                            <a:pt x="16796" y="2882"/>
                          </a:moveTo>
                          <a:cubicBezTo>
                            <a:pt x="20639" y="6724"/>
                            <a:pt x="20639" y="12954"/>
                            <a:pt x="16796" y="16796"/>
                          </a:cubicBezTo>
                          <a:cubicBezTo>
                            <a:pt x="12954" y="20639"/>
                            <a:pt x="6724" y="20639"/>
                            <a:pt x="2882" y="16796"/>
                          </a:cubicBezTo>
                          <a:cubicBezTo>
                            <a:pt x="-961" y="12954"/>
                            <a:pt x="-961" y="6724"/>
                            <a:pt x="2882" y="2882"/>
                          </a:cubicBezTo>
                          <a:cubicBezTo>
                            <a:pt x="6724" y="-961"/>
                            <a:pt x="12954" y="-961"/>
                            <a:pt x="16796" y="2882"/>
                          </a:cubicBez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 lvl="0"/>
                      <a:endParaRPr/>
                    </a:p>
                  </p:txBody>
                </p:sp>
                <p:sp>
                  <p:nvSpPr>
                    <p:cNvPr id="282" name="Shape 282"/>
                    <p:cNvSpPr/>
                    <p:nvPr/>
                  </p:nvSpPr>
                  <p:spPr>
                    <a:xfrm>
                      <a:off x="3174" y="1587"/>
                      <a:ext cx="36513" cy="2698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19679" h="19679" extrusionOk="0">
                          <a:moveTo>
                            <a:pt x="16796" y="2882"/>
                          </a:moveTo>
                          <a:cubicBezTo>
                            <a:pt x="20639" y="6724"/>
                            <a:pt x="20639" y="12954"/>
                            <a:pt x="16796" y="16796"/>
                          </a:cubicBezTo>
                          <a:cubicBezTo>
                            <a:pt x="12954" y="20639"/>
                            <a:pt x="6724" y="20639"/>
                            <a:pt x="2882" y="16796"/>
                          </a:cubicBezTo>
                          <a:cubicBezTo>
                            <a:pt x="-961" y="12954"/>
                            <a:pt x="-961" y="6724"/>
                            <a:pt x="2882" y="2882"/>
                          </a:cubicBezTo>
                          <a:cubicBezTo>
                            <a:pt x="6724" y="-961"/>
                            <a:pt x="12954" y="-961"/>
                            <a:pt x="16796" y="2882"/>
                          </a:cubicBez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 lvl="0"/>
                      <a:endParaRPr/>
                    </a:p>
                  </p:txBody>
                </p:sp>
                <p:sp>
                  <p:nvSpPr>
                    <p:cNvPr id="283" name="Shape 283"/>
                    <p:cNvSpPr/>
                    <p:nvPr/>
                  </p:nvSpPr>
                  <p:spPr>
                    <a:xfrm>
                      <a:off x="4762" y="1586"/>
                      <a:ext cx="17463" cy="17464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599" h="21600" extrusionOk="0">
                          <a:moveTo>
                            <a:pt x="1375" y="21600"/>
                          </a:moveTo>
                          <a:cubicBezTo>
                            <a:pt x="465" y="19800"/>
                            <a:pt x="0" y="17892"/>
                            <a:pt x="0" y="15970"/>
                          </a:cubicBezTo>
                          <a:cubicBezTo>
                            <a:pt x="-1" y="7676"/>
                            <a:pt x="8518" y="751"/>
                            <a:pt x="19642" y="0"/>
                          </a:cubicBezTo>
                          <a:lnTo>
                            <a:pt x="21599" y="1597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 lvl="0"/>
                      <a:endParaRPr/>
                    </a:p>
                  </p:txBody>
                </p:sp>
                <p:sp>
                  <p:nvSpPr>
                    <p:cNvPr id="284" name="Shape 284"/>
                    <p:cNvSpPr/>
                    <p:nvPr/>
                  </p:nvSpPr>
                  <p:spPr>
                    <a:xfrm>
                      <a:off x="23812" y="11112"/>
                      <a:ext cx="17463" cy="1905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20135" y="0"/>
                          </a:moveTo>
                          <a:cubicBezTo>
                            <a:pt x="21103" y="1830"/>
                            <a:pt x="21600" y="3776"/>
                            <a:pt x="21600" y="5740"/>
                          </a:cubicBezTo>
                          <a:cubicBezTo>
                            <a:pt x="21600" y="14499"/>
                            <a:pt x="11929" y="21599"/>
                            <a:pt x="0" y="21600"/>
                          </a:cubicBezTo>
                          <a:lnTo>
                            <a:pt x="0" y="574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 lvl="0"/>
                      <a:endParaRPr/>
                    </a:p>
                  </p:txBody>
                </p:sp>
                <p:sp>
                  <p:nvSpPr>
                    <p:cNvPr id="285" name="Shape 285"/>
                    <p:cNvSpPr/>
                    <p:nvPr/>
                  </p:nvSpPr>
                  <p:spPr>
                    <a:xfrm>
                      <a:off x="4762" y="7937"/>
                      <a:ext cx="30163" cy="2540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2274" y="21600"/>
                          </a:moveTo>
                          <a:lnTo>
                            <a:pt x="21600" y="5400"/>
                          </a:lnTo>
                          <a:lnTo>
                            <a:pt x="21600" y="1350"/>
                          </a:lnTo>
                          <a:lnTo>
                            <a:pt x="20463" y="0"/>
                          </a:lnTo>
                          <a:lnTo>
                            <a:pt x="0" y="16200"/>
                          </a:lnTo>
                          <a:lnTo>
                            <a:pt x="2274" y="21600"/>
                          </a:lnTo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 lvl="0"/>
                      <a:endParaRPr/>
                    </a:p>
                  </p:txBody>
                </p:sp>
                <p:sp>
                  <p:nvSpPr>
                    <p:cNvPr id="286" name="Shape 286"/>
                    <p:cNvSpPr/>
                    <p:nvPr/>
                  </p:nvSpPr>
                  <p:spPr>
                    <a:xfrm>
                      <a:off x="9524" y="6349"/>
                      <a:ext cx="26989" cy="25401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21600" y="5400"/>
                          </a:moveTo>
                          <a:lnTo>
                            <a:pt x="19059" y="2700"/>
                          </a:lnTo>
                          <a:lnTo>
                            <a:pt x="0" y="21600"/>
                          </a:lnTo>
                          <a:lnTo>
                            <a:pt x="17788" y="0"/>
                          </a:lnTo>
                          <a:lnTo>
                            <a:pt x="21600" y="5400"/>
                          </a:lnTo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 lvl="0"/>
                      <a:endParaRPr/>
                    </a:p>
                  </p:txBody>
                </p:sp>
              </p:grpSp>
              <p:grpSp>
                <p:nvGrpSpPr>
                  <p:cNvPr id="290" name="Group 290"/>
                  <p:cNvGrpSpPr/>
                  <p:nvPr/>
                </p:nvGrpSpPr>
                <p:grpSpPr>
                  <a:xfrm>
                    <a:off x="61912" y="-1"/>
                    <a:ext cx="25401" cy="28576"/>
                    <a:chOff x="0" y="0"/>
                    <a:chExt cx="25399" cy="28574"/>
                  </a:xfrm>
                </p:grpSpPr>
                <p:sp>
                  <p:nvSpPr>
                    <p:cNvPr id="288" name="Shape 288"/>
                    <p:cNvSpPr/>
                    <p:nvPr/>
                  </p:nvSpPr>
                  <p:spPr>
                    <a:xfrm>
                      <a:off x="0" y="0"/>
                      <a:ext cx="25400" cy="2857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0800" y="21600"/>
                          </a:moveTo>
                          <a:lnTo>
                            <a:pt x="0" y="0"/>
                          </a:lnTo>
                          <a:lnTo>
                            <a:pt x="10800" y="0"/>
                          </a:lnTo>
                          <a:lnTo>
                            <a:pt x="21600" y="20400"/>
                          </a:lnTo>
                          <a:lnTo>
                            <a:pt x="10800" y="21600"/>
                          </a:lnTo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 lvl="0"/>
                      <a:endParaRPr/>
                    </a:p>
                  </p:txBody>
                </p:sp>
                <p:sp>
                  <p:nvSpPr>
                    <p:cNvPr id="289" name="Shape 289"/>
                    <p:cNvSpPr/>
                    <p:nvPr/>
                  </p:nvSpPr>
                  <p:spPr>
                    <a:xfrm>
                      <a:off x="0" y="0"/>
                      <a:ext cx="25400" cy="28575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12150" y="21600"/>
                          </a:moveTo>
                          <a:lnTo>
                            <a:pt x="0" y="0"/>
                          </a:lnTo>
                          <a:lnTo>
                            <a:pt x="12150" y="0"/>
                          </a:lnTo>
                          <a:lnTo>
                            <a:pt x="21600" y="20400"/>
                          </a:lnTo>
                          <a:lnTo>
                            <a:pt x="12150" y="21600"/>
                          </a:lnTo>
                        </a:path>
                      </a:pathLst>
                    </a:custGeom>
                    <a:solidFill>
                      <a:srgbClr val="80808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t">
                      <a:noAutofit/>
                    </a:bodyPr>
                    <a:lstStyle/>
                    <a:p>
                      <a:pPr lvl="0"/>
                      <a:endParaRPr/>
                    </a:p>
                  </p:txBody>
                </p:sp>
              </p:grpSp>
            </p:grpSp>
          </p:grpSp>
        </p:grpSp>
        <p:grpSp>
          <p:nvGrpSpPr>
            <p:cNvPr id="297" name="Group 297"/>
            <p:cNvGrpSpPr/>
            <p:nvPr/>
          </p:nvGrpSpPr>
          <p:grpSpPr>
            <a:xfrm>
              <a:off x="609599" y="-1"/>
              <a:ext cx="263526" cy="122239"/>
              <a:chOff x="0" y="0"/>
              <a:chExt cx="263524" cy="122237"/>
            </a:xfrm>
          </p:grpSpPr>
          <p:sp>
            <p:nvSpPr>
              <p:cNvPr id="294" name="Shape 294"/>
              <p:cNvSpPr/>
              <p:nvPr/>
            </p:nvSpPr>
            <p:spPr>
              <a:xfrm>
                <a:off x="0" y="0"/>
                <a:ext cx="263525" cy="1222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8795"/>
                    </a:moveTo>
                    <a:lnTo>
                      <a:pt x="1561" y="19636"/>
                    </a:lnTo>
                    <a:lnTo>
                      <a:pt x="2993" y="21600"/>
                    </a:lnTo>
                    <a:lnTo>
                      <a:pt x="5855" y="20197"/>
                    </a:lnTo>
                    <a:lnTo>
                      <a:pt x="7937" y="19356"/>
                    </a:lnTo>
                    <a:lnTo>
                      <a:pt x="9889" y="18795"/>
                    </a:lnTo>
                    <a:lnTo>
                      <a:pt x="11060" y="18795"/>
                    </a:lnTo>
                    <a:lnTo>
                      <a:pt x="12231" y="19356"/>
                    </a:lnTo>
                    <a:lnTo>
                      <a:pt x="13402" y="19636"/>
                    </a:lnTo>
                    <a:lnTo>
                      <a:pt x="15745" y="19636"/>
                    </a:lnTo>
                    <a:lnTo>
                      <a:pt x="16786" y="19356"/>
                    </a:lnTo>
                    <a:lnTo>
                      <a:pt x="18087" y="18795"/>
                    </a:lnTo>
                    <a:lnTo>
                      <a:pt x="19258" y="17953"/>
                    </a:lnTo>
                    <a:lnTo>
                      <a:pt x="20039" y="16551"/>
                    </a:lnTo>
                    <a:lnTo>
                      <a:pt x="20689" y="15429"/>
                    </a:lnTo>
                    <a:lnTo>
                      <a:pt x="21210" y="13745"/>
                    </a:lnTo>
                    <a:lnTo>
                      <a:pt x="21600" y="11221"/>
                    </a:lnTo>
                    <a:lnTo>
                      <a:pt x="21600" y="8416"/>
                    </a:lnTo>
                    <a:lnTo>
                      <a:pt x="21340" y="6732"/>
                    </a:lnTo>
                    <a:lnTo>
                      <a:pt x="20559" y="4208"/>
                    </a:lnTo>
                    <a:lnTo>
                      <a:pt x="20299" y="3927"/>
                    </a:lnTo>
                    <a:lnTo>
                      <a:pt x="19778" y="3086"/>
                    </a:lnTo>
                    <a:lnTo>
                      <a:pt x="19128" y="2525"/>
                    </a:lnTo>
                    <a:lnTo>
                      <a:pt x="18607" y="1683"/>
                    </a:lnTo>
                    <a:lnTo>
                      <a:pt x="18087" y="1403"/>
                    </a:lnTo>
                    <a:lnTo>
                      <a:pt x="17306" y="842"/>
                    </a:lnTo>
                    <a:lnTo>
                      <a:pt x="16655" y="561"/>
                    </a:lnTo>
                    <a:lnTo>
                      <a:pt x="15224" y="0"/>
                    </a:lnTo>
                    <a:lnTo>
                      <a:pt x="12622" y="0"/>
                    </a:lnTo>
                    <a:lnTo>
                      <a:pt x="12622" y="3647"/>
                    </a:lnTo>
                    <a:lnTo>
                      <a:pt x="11971" y="3927"/>
                    </a:lnTo>
                    <a:lnTo>
                      <a:pt x="11060" y="4208"/>
                    </a:lnTo>
                    <a:lnTo>
                      <a:pt x="10540" y="4208"/>
                    </a:lnTo>
                    <a:lnTo>
                      <a:pt x="10149" y="4488"/>
                    </a:lnTo>
                    <a:lnTo>
                      <a:pt x="9499" y="5049"/>
                    </a:lnTo>
                    <a:lnTo>
                      <a:pt x="8978" y="5330"/>
                    </a:lnTo>
                    <a:lnTo>
                      <a:pt x="8588" y="5891"/>
                    </a:lnTo>
                    <a:lnTo>
                      <a:pt x="7937" y="6732"/>
                    </a:lnTo>
                    <a:lnTo>
                      <a:pt x="7677" y="7574"/>
                    </a:lnTo>
                    <a:lnTo>
                      <a:pt x="7417" y="7855"/>
                    </a:lnTo>
                    <a:lnTo>
                      <a:pt x="7157" y="8977"/>
                    </a:lnTo>
                    <a:lnTo>
                      <a:pt x="7157" y="9818"/>
                    </a:lnTo>
                    <a:lnTo>
                      <a:pt x="7287" y="10379"/>
                    </a:lnTo>
                    <a:lnTo>
                      <a:pt x="7417" y="11221"/>
                    </a:lnTo>
                    <a:lnTo>
                      <a:pt x="7547" y="11782"/>
                    </a:lnTo>
                    <a:lnTo>
                      <a:pt x="7807" y="12623"/>
                    </a:lnTo>
                    <a:lnTo>
                      <a:pt x="8328" y="13465"/>
                    </a:lnTo>
                    <a:lnTo>
                      <a:pt x="8848" y="14026"/>
                    </a:lnTo>
                    <a:lnTo>
                      <a:pt x="9108" y="14587"/>
                    </a:lnTo>
                    <a:lnTo>
                      <a:pt x="9629" y="14868"/>
                    </a:lnTo>
                    <a:lnTo>
                      <a:pt x="10280" y="15429"/>
                    </a:lnTo>
                    <a:lnTo>
                      <a:pt x="11060" y="15429"/>
                    </a:lnTo>
                    <a:lnTo>
                      <a:pt x="12622" y="15990"/>
                    </a:lnTo>
                    <a:lnTo>
                      <a:pt x="14704" y="15990"/>
                    </a:lnTo>
                    <a:lnTo>
                      <a:pt x="15224" y="15709"/>
                    </a:lnTo>
                    <a:lnTo>
                      <a:pt x="15875" y="15709"/>
                    </a:lnTo>
                    <a:lnTo>
                      <a:pt x="17176" y="15148"/>
                    </a:lnTo>
                    <a:lnTo>
                      <a:pt x="17696" y="14587"/>
                    </a:lnTo>
                    <a:lnTo>
                      <a:pt x="18087" y="14306"/>
                    </a:lnTo>
                    <a:lnTo>
                      <a:pt x="18867" y="12623"/>
                    </a:lnTo>
                    <a:lnTo>
                      <a:pt x="19128" y="11782"/>
                    </a:lnTo>
                    <a:lnTo>
                      <a:pt x="19258" y="11221"/>
                    </a:lnTo>
                    <a:lnTo>
                      <a:pt x="19258" y="8416"/>
                    </a:lnTo>
                    <a:lnTo>
                      <a:pt x="19128" y="7855"/>
                    </a:lnTo>
                    <a:lnTo>
                      <a:pt x="18607" y="6732"/>
                    </a:lnTo>
                    <a:lnTo>
                      <a:pt x="18347" y="5891"/>
                    </a:lnTo>
                    <a:lnTo>
                      <a:pt x="17957" y="5610"/>
                    </a:lnTo>
                    <a:lnTo>
                      <a:pt x="17566" y="5049"/>
                    </a:lnTo>
                    <a:lnTo>
                      <a:pt x="16005" y="4208"/>
                    </a:lnTo>
                    <a:lnTo>
                      <a:pt x="15094" y="3927"/>
                    </a:lnTo>
                    <a:lnTo>
                      <a:pt x="14313" y="3647"/>
                    </a:lnTo>
                    <a:lnTo>
                      <a:pt x="12622" y="3647"/>
                    </a:lnTo>
                    <a:lnTo>
                      <a:pt x="12622" y="0"/>
                    </a:lnTo>
                    <a:lnTo>
                      <a:pt x="11971" y="0"/>
                    </a:lnTo>
                    <a:lnTo>
                      <a:pt x="10800" y="281"/>
                    </a:lnTo>
                    <a:lnTo>
                      <a:pt x="9499" y="842"/>
                    </a:lnTo>
                    <a:lnTo>
                      <a:pt x="8588" y="1683"/>
                    </a:lnTo>
                    <a:lnTo>
                      <a:pt x="8067" y="1964"/>
                    </a:lnTo>
                    <a:lnTo>
                      <a:pt x="7027" y="3086"/>
                    </a:lnTo>
                    <a:lnTo>
                      <a:pt x="6506" y="3366"/>
                    </a:lnTo>
                    <a:lnTo>
                      <a:pt x="6246" y="4208"/>
                    </a:lnTo>
                    <a:lnTo>
                      <a:pt x="5855" y="4769"/>
                    </a:lnTo>
                    <a:lnTo>
                      <a:pt x="5595" y="5891"/>
                    </a:lnTo>
                    <a:lnTo>
                      <a:pt x="5205" y="6732"/>
                    </a:lnTo>
                    <a:lnTo>
                      <a:pt x="5075" y="8416"/>
                    </a:lnTo>
                    <a:lnTo>
                      <a:pt x="4945" y="9818"/>
                    </a:lnTo>
                    <a:lnTo>
                      <a:pt x="5075" y="11221"/>
                    </a:lnTo>
                    <a:lnTo>
                      <a:pt x="5205" y="12343"/>
                    </a:lnTo>
                    <a:lnTo>
                      <a:pt x="5986" y="14587"/>
                    </a:lnTo>
                    <a:lnTo>
                      <a:pt x="6376" y="15429"/>
                    </a:lnTo>
                    <a:lnTo>
                      <a:pt x="6506" y="15990"/>
                    </a:lnTo>
                    <a:lnTo>
                      <a:pt x="6376" y="16270"/>
                    </a:lnTo>
                    <a:lnTo>
                      <a:pt x="6246" y="16831"/>
                    </a:lnTo>
                    <a:lnTo>
                      <a:pt x="5725" y="17112"/>
                    </a:lnTo>
                    <a:lnTo>
                      <a:pt x="0" y="18795"/>
                    </a:lnTo>
                  </a:path>
                </a:pathLst>
              </a:custGeom>
              <a:solidFill>
                <a:srgbClr val="80808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95" name="Shape 295"/>
              <p:cNvSpPr/>
              <p:nvPr/>
            </p:nvSpPr>
            <p:spPr>
              <a:xfrm>
                <a:off x="82549" y="11112"/>
                <a:ext cx="69851" cy="26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455" y="15247"/>
                    </a:lnTo>
                    <a:lnTo>
                      <a:pt x="5400" y="10165"/>
                    </a:lnTo>
                    <a:lnTo>
                      <a:pt x="8836" y="6353"/>
                    </a:lnTo>
                    <a:lnTo>
                      <a:pt x="12764" y="3812"/>
                    </a:lnTo>
                    <a:lnTo>
                      <a:pt x="17673" y="1271"/>
                    </a:lnTo>
                    <a:lnTo>
                      <a:pt x="21600" y="0"/>
                    </a:lnTo>
                  </a:path>
                </a:pathLst>
              </a:custGeom>
              <a:solidFill>
                <a:srgbClr val="808080"/>
              </a:solidFill>
              <a:ln w="12700" cap="rnd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96" name="Shape 296"/>
              <p:cNvSpPr/>
              <p:nvPr/>
            </p:nvSpPr>
            <p:spPr>
              <a:xfrm>
                <a:off x="42862" y="95249"/>
                <a:ext cx="184151" cy="254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8938" y="5400"/>
                    </a:lnTo>
                    <a:lnTo>
                      <a:pt x="10428" y="4050"/>
                    </a:lnTo>
                    <a:lnTo>
                      <a:pt x="11917" y="6750"/>
                    </a:lnTo>
                    <a:lnTo>
                      <a:pt x="13779" y="10800"/>
                    </a:lnTo>
                    <a:lnTo>
                      <a:pt x="15828" y="10800"/>
                    </a:lnTo>
                    <a:lnTo>
                      <a:pt x="18062" y="9450"/>
                    </a:lnTo>
                    <a:lnTo>
                      <a:pt x="20110" y="5400"/>
                    </a:lnTo>
                    <a:lnTo>
                      <a:pt x="21600" y="0"/>
                    </a:lnTo>
                  </a:path>
                </a:pathLst>
              </a:custGeom>
              <a:solidFill>
                <a:srgbClr val="808080"/>
              </a:solidFill>
              <a:ln w="12700" cap="rnd">
                <a:solidFill>
                  <a:srgbClr val="C0C0C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</p:grpSp>
        <p:grpSp>
          <p:nvGrpSpPr>
            <p:cNvPr id="301" name="Group 301"/>
            <p:cNvGrpSpPr/>
            <p:nvPr/>
          </p:nvGrpSpPr>
          <p:grpSpPr>
            <a:xfrm>
              <a:off x="614362" y="152399"/>
              <a:ext cx="293688" cy="111126"/>
              <a:chOff x="0" y="0"/>
              <a:chExt cx="293687" cy="111124"/>
            </a:xfrm>
          </p:grpSpPr>
          <p:sp>
            <p:nvSpPr>
              <p:cNvPr id="298" name="Shape 298"/>
              <p:cNvSpPr/>
              <p:nvPr/>
            </p:nvSpPr>
            <p:spPr>
              <a:xfrm>
                <a:off x="0" y="0"/>
                <a:ext cx="293688" cy="111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703"/>
                    </a:moveTo>
                    <a:lnTo>
                      <a:pt x="3619" y="926"/>
                    </a:lnTo>
                    <a:lnTo>
                      <a:pt x="6772" y="0"/>
                    </a:lnTo>
                    <a:lnTo>
                      <a:pt x="14711" y="0"/>
                    </a:lnTo>
                    <a:lnTo>
                      <a:pt x="18798" y="309"/>
                    </a:lnTo>
                    <a:lnTo>
                      <a:pt x="19849" y="926"/>
                    </a:lnTo>
                    <a:lnTo>
                      <a:pt x="20432" y="1234"/>
                    </a:lnTo>
                    <a:lnTo>
                      <a:pt x="21133" y="2469"/>
                    </a:lnTo>
                    <a:lnTo>
                      <a:pt x="21250" y="3086"/>
                    </a:lnTo>
                    <a:lnTo>
                      <a:pt x="21600" y="5863"/>
                    </a:lnTo>
                    <a:lnTo>
                      <a:pt x="21600" y="7714"/>
                    </a:lnTo>
                    <a:lnTo>
                      <a:pt x="21483" y="8640"/>
                    </a:lnTo>
                    <a:lnTo>
                      <a:pt x="21366" y="9874"/>
                    </a:lnTo>
                    <a:lnTo>
                      <a:pt x="21016" y="11109"/>
                    </a:lnTo>
                    <a:lnTo>
                      <a:pt x="20666" y="12651"/>
                    </a:lnTo>
                    <a:lnTo>
                      <a:pt x="20199" y="13886"/>
                    </a:lnTo>
                    <a:lnTo>
                      <a:pt x="19615" y="15120"/>
                    </a:lnTo>
                    <a:lnTo>
                      <a:pt x="18798" y="16663"/>
                    </a:lnTo>
                    <a:lnTo>
                      <a:pt x="17981" y="17589"/>
                    </a:lnTo>
                    <a:lnTo>
                      <a:pt x="17163" y="19131"/>
                    </a:lnTo>
                    <a:lnTo>
                      <a:pt x="16229" y="19749"/>
                    </a:lnTo>
                    <a:lnTo>
                      <a:pt x="15178" y="20366"/>
                    </a:lnTo>
                    <a:lnTo>
                      <a:pt x="13661" y="21291"/>
                    </a:lnTo>
                    <a:lnTo>
                      <a:pt x="12259" y="21600"/>
                    </a:lnTo>
                    <a:lnTo>
                      <a:pt x="11792" y="21600"/>
                    </a:lnTo>
                    <a:lnTo>
                      <a:pt x="11792" y="17280"/>
                    </a:lnTo>
                    <a:lnTo>
                      <a:pt x="10975" y="16971"/>
                    </a:lnTo>
                    <a:lnTo>
                      <a:pt x="9924" y="16663"/>
                    </a:lnTo>
                    <a:lnTo>
                      <a:pt x="8640" y="16663"/>
                    </a:lnTo>
                    <a:lnTo>
                      <a:pt x="7239" y="15737"/>
                    </a:lnTo>
                    <a:lnTo>
                      <a:pt x="6422" y="15120"/>
                    </a:lnTo>
                    <a:lnTo>
                      <a:pt x="5721" y="14194"/>
                    </a:lnTo>
                    <a:lnTo>
                      <a:pt x="5371" y="13269"/>
                    </a:lnTo>
                    <a:lnTo>
                      <a:pt x="5021" y="12034"/>
                    </a:lnTo>
                    <a:lnTo>
                      <a:pt x="4787" y="10491"/>
                    </a:lnTo>
                    <a:lnTo>
                      <a:pt x="4787" y="7714"/>
                    </a:lnTo>
                    <a:lnTo>
                      <a:pt x="4904" y="6171"/>
                    </a:lnTo>
                    <a:lnTo>
                      <a:pt x="5254" y="4937"/>
                    </a:lnTo>
                    <a:lnTo>
                      <a:pt x="5721" y="4320"/>
                    </a:lnTo>
                    <a:lnTo>
                      <a:pt x="6305" y="4011"/>
                    </a:lnTo>
                    <a:lnTo>
                      <a:pt x="7005" y="3703"/>
                    </a:lnTo>
                    <a:lnTo>
                      <a:pt x="7589" y="3703"/>
                    </a:lnTo>
                    <a:lnTo>
                      <a:pt x="8990" y="3394"/>
                    </a:lnTo>
                    <a:lnTo>
                      <a:pt x="10858" y="3086"/>
                    </a:lnTo>
                    <a:lnTo>
                      <a:pt x="15295" y="3086"/>
                    </a:lnTo>
                    <a:lnTo>
                      <a:pt x="16229" y="3394"/>
                    </a:lnTo>
                    <a:lnTo>
                      <a:pt x="17046" y="3703"/>
                    </a:lnTo>
                    <a:lnTo>
                      <a:pt x="17514" y="3703"/>
                    </a:lnTo>
                    <a:lnTo>
                      <a:pt x="18097" y="4011"/>
                    </a:lnTo>
                    <a:lnTo>
                      <a:pt x="18448" y="4629"/>
                    </a:lnTo>
                    <a:lnTo>
                      <a:pt x="18681" y="5863"/>
                    </a:lnTo>
                    <a:lnTo>
                      <a:pt x="18798" y="6789"/>
                    </a:lnTo>
                    <a:lnTo>
                      <a:pt x="18798" y="8640"/>
                    </a:lnTo>
                    <a:lnTo>
                      <a:pt x="18681" y="9566"/>
                    </a:lnTo>
                    <a:lnTo>
                      <a:pt x="18448" y="10800"/>
                    </a:lnTo>
                    <a:lnTo>
                      <a:pt x="17864" y="12343"/>
                    </a:lnTo>
                    <a:lnTo>
                      <a:pt x="17280" y="13577"/>
                    </a:lnTo>
                    <a:lnTo>
                      <a:pt x="16346" y="15120"/>
                    </a:lnTo>
                    <a:lnTo>
                      <a:pt x="15295" y="16354"/>
                    </a:lnTo>
                    <a:lnTo>
                      <a:pt x="14244" y="16663"/>
                    </a:lnTo>
                    <a:lnTo>
                      <a:pt x="12726" y="17280"/>
                    </a:lnTo>
                    <a:lnTo>
                      <a:pt x="11792" y="17280"/>
                    </a:lnTo>
                    <a:lnTo>
                      <a:pt x="11792" y="21600"/>
                    </a:lnTo>
                    <a:lnTo>
                      <a:pt x="10975" y="21600"/>
                    </a:lnTo>
                    <a:lnTo>
                      <a:pt x="9691" y="20983"/>
                    </a:lnTo>
                    <a:lnTo>
                      <a:pt x="8173" y="20366"/>
                    </a:lnTo>
                    <a:lnTo>
                      <a:pt x="6889" y="20057"/>
                    </a:lnTo>
                    <a:lnTo>
                      <a:pt x="5721" y="19131"/>
                    </a:lnTo>
                    <a:lnTo>
                      <a:pt x="4904" y="18206"/>
                    </a:lnTo>
                    <a:lnTo>
                      <a:pt x="3970" y="16971"/>
                    </a:lnTo>
                    <a:lnTo>
                      <a:pt x="3386" y="15429"/>
                    </a:lnTo>
                    <a:lnTo>
                      <a:pt x="3036" y="14194"/>
                    </a:lnTo>
                    <a:lnTo>
                      <a:pt x="2802" y="12651"/>
                    </a:lnTo>
                    <a:lnTo>
                      <a:pt x="2685" y="10800"/>
                    </a:lnTo>
                    <a:lnTo>
                      <a:pt x="2452" y="7714"/>
                    </a:lnTo>
                    <a:lnTo>
                      <a:pt x="2335" y="6789"/>
                    </a:lnTo>
                    <a:lnTo>
                      <a:pt x="1985" y="5863"/>
                    </a:lnTo>
                    <a:lnTo>
                      <a:pt x="1635" y="5246"/>
                    </a:lnTo>
                    <a:lnTo>
                      <a:pt x="1051" y="4629"/>
                    </a:lnTo>
                    <a:lnTo>
                      <a:pt x="0" y="3703"/>
                    </a:lnTo>
                  </a:path>
                </a:pathLst>
              </a:custGeom>
              <a:solidFill>
                <a:srgbClr val="80808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299" name="Shape 299"/>
              <p:cNvSpPr/>
              <p:nvPr/>
            </p:nvSpPr>
            <p:spPr>
              <a:xfrm>
                <a:off x="3174" y="0"/>
                <a:ext cx="76201" cy="25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13500" y="2700"/>
                    </a:lnTo>
                    <a:lnTo>
                      <a:pt x="21600" y="0"/>
                    </a:lnTo>
                  </a:path>
                </a:pathLst>
              </a:custGeom>
              <a:solidFill>
                <a:srgbClr val="808080"/>
              </a:solidFill>
              <a:ln w="12700" cap="rnd">
                <a:solidFill>
                  <a:srgbClr val="C0C0C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00" name="Shape 300"/>
              <p:cNvSpPr/>
              <p:nvPr/>
            </p:nvSpPr>
            <p:spPr>
              <a:xfrm>
                <a:off x="49212" y="60324"/>
                <a:ext cx="201613" cy="428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340" y="4000"/>
                    </a:lnTo>
                    <a:lnTo>
                      <a:pt x="1020" y="7200"/>
                    </a:lnTo>
                    <a:lnTo>
                      <a:pt x="1701" y="9600"/>
                    </a:lnTo>
                    <a:lnTo>
                      <a:pt x="2381" y="12800"/>
                    </a:lnTo>
                    <a:lnTo>
                      <a:pt x="3402" y="15200"/>
                    </a:lnTo>
                    <a:lnTo>
                      <a:pt x="4932" y="16800"/>
                    </a:lnTo>
                    <a:lnTo>
                      <a:pt x="6293" y="18400"/>
                    </a:lnTo>
                    <a:lnTo>
                      <a:pt x="7994" y="19200"/>
                    </a:lnTo>
                    <a:lnTo>
                      <a:pt x="10205" y="20800"/>
                    </a:lnTo>
                    <a:lnTo>
                      <a:pt x="12416" y="21600"/>
                    </a:lnTo>
                    <a:lnTo>
                      <a:pt x="14627" y="21600"/>
                    </a:lnTo>
                    <a:lnTo>
                      <a:pt x="16838" y="19200"/>
                    </a:lnTo>
                    <a:lnTo>
                      <a:pt x="18198" y="17600"/>
                    </a:lnTo>
                    <a:lnTo>
                      <a:pt x="19559" y="14400"/>
                    </a:lnTo>
                    <a:lnTo>
                      <a:pt x="20409" y="12800"/>
                    </a:lnTo>
                    <a:lnTo>
                      <a:pt x="21600" y="9600"/>
                    </a:lnTo>
                  </a:path>
                </a:pathLst>
              </a:custGeom>
              <a:solidFill>
                <a:srgbClr val="808080"/>
              </a:solidFill>
              <a:ln w="12700" cap="rnd">
                <a:solidFill>
                  <a:srgbClr val="A0A0A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/>
                <a:endParaRPr/>
              </a:p>
            </p:txBody>
          </p:sp>
        </p:grpSp>
      </p:grpSp>
      <p:grpSp>
        <p:nvGrpSpPr>
          <p:cNvPr id="310" name="Group 310"/>
          <p:cNvGrpSpPr/>
          <p:nvPr/>
        </p:nvGrpSpPr>
        <p:grpSpPr>
          <a:xfrm>
            <a:off x="5295899" y="2930524"/>
            <a:ext cx="896939" cy="111128"/>
            <a:chOff x="0" y="0"/>
            <a:chExt cx="896937" cy="111126"/>
          </a:xfrm>
        </p:grpSpPr>
        <p:sp>
          <p:nvSpPr>
            <p:cNvPr id="303" name="Shape 303"/>
            <p:cNvSpPr/>
            <p:nvPr/>
          </p:nvSpPr>
          <p:spPr>
            <a:xfrm>
              <a:off x="90487" y="44449"/>
              <a:ext cx="379413" cy="26989"/>
            </a:xfrm>
            <a:prstGeom prst="rect">
              <a:avLst/>
            </a:prstGeom>
            <a:solidFill>
              <a:srgbClr val="FFCC99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4" name="Shape 304"/>
            <p:cNvSpPr/>
            <p:nvPr/>
          </p:nvSpPr>
          <p:spPr>
            <a:xfrm>
              <a:off x="-1" y="41274"/>
              <a:ext cx="160339" cy="30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CC9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5" name="Shape 305"/>
            <p:cNvSpPr/>
            <p:nvPr/>
          </p:nvSpPr>
          <p:spPr>
            <a:xfrm>
              <a:off x="88900" y="38100"/>
              <a:ext cx="106363" cy="34925"/>
            </a:xfrm>
            <a:prstGeom prst="rect">
              <a:avLst/>
            </a:prstGeom>
            <a:solidFill>
              <a:srgbClr val="FFCC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6" name="Shape 306"/>
            <p:cNvSpPr/>
            <p:nvPr/>
          </p:nvSpPr>
          <p:spPr>
            <a:xfrm>
              <a:off x="63500" y="52387"/>
              <a:ext cx="38101" cy="12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CC9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7" name="Shape 307"/>
            <p:cNvSpPr/>
            <p:nvPr/>
          </p:nvSpPr>
          <p:spPr>
            <a:xfrm>
              <a:off x="715962" y="1587"/>
              <a:ext cx="180976" cy="109538"/>
            </a:xfrm>
            <a:prstGeom prst="rect">
              <a:avLst/>
            </a:prstGeom>
            <a:solidFill>
              <a:srgbClr val="FFCC9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8" name="Shape 308"/>
            <p:cNvSpPr/>
            <p:nvPr/>
          </p:nvSpPr>
          <p:spPr>
            <a:xfrm>
              <a:off x="409575" y="-1"/>
              <a:ext cx="307977" cy="111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CC99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09" name="Shape 309"/>
            <p:cNvSpPr/>
            <p:nvPr/>
          </p:nvSpPr>
          <p:spPr>
            <a:xfrm>
              <a:off x="581025" y="0"/>
              <a:ext cx="160338" cy="111125"/>
            </a:xfrm>
            <a:prstGeom prst="rect">
              <a:avLst/>
            </a:prstGeom>
            <a:solidFill>
              <a:srgbClr val="FFCC99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311" name="Shape 311"/>
          <p:cNvSpPr/>
          <p:nvPr/>
        </p:nvSpPr>
        <p:spPr>
          <a:xfrm>
            <a:off x="1604962" y="1423987"/>
            <a:ext cx="1538898" cy="2877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037" tIns="46037" rIns="46037" bIns="46037">
            <a:spAutoFit/>
          </a:bodyPr>
          <a:lstStyle>
            <a:lvl1pPr>
              <a:lnSpc>
                <a:spcPct val="90000"/>
              </a:lnSpc>
              <a:defRPr sz="1400">
                <a:latin typeface="Times New Roman Bold"/>
                <a:ea typeface="Times New Roman Bold"/>
                <a:cs typeface="Times New Roman Bold"/>
                <a:sym typeface="Times New Roman Bold"/>
              </a:defRPr>
            </a:lvl1pPr>
          </a:lstStyle>
          <a:p>
            <a:pPr lvl="0">
              <a:defRPr sz="1800"/>
            </a:pPr>
            <a:r>
              <a:rPr sz="1400"/>
              <a:t>  User Applications</a:t>
            </a:r>
          </a:p>
        </p:txBody>
      </p:sp>
      <p:sp>
        <p:nvSpPr>
          <p:cNvPr id="312" name="Shape 312"/>
          <p:cNvSpPr/>
          <p:nvPr/>
        </p:nvSpPr>
        <p:spPr>
          <a:xfrm>
            <a:off x="6111875" y="1377949"/>
            <a:ext cx="1538897" cy="2877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037" tIns="46037" rIns="46037" bIns="46037">
            <a:spAutoFit/>
          </a:bodyPr>
          <a:lstStyle>
            <a:lvl1pPr>
              <a:lnSpc>
                <a:spcPct val="90000"/>
              </a:lnSpc>
              <a:defRPr sz="1400">
                <a:latin typeface="Times New Roman Bold"/>
                <a:ea typeface="Times New Roman Bold"/>
                <a:cs typeface="Times New Roman Bold"/>
                <a:sym typeface="Times New Roman Bold"/>
              </a:defRPr>
            </a:lvl1pPr>
          </a:lstStyle>
          <a:p>
            <a:pPr lvl="0">
              <a:defRPr sz="1800"/>
            </a:pPr>
            <a:r>
              <a:rPr sz="1400"/>
              <a:t>  User Applications</a:t>
            </a:r>
          </a:p>
        </p:txBody>
      </p:sp>
      <p:sp>
        <p:nvSpPr>
          <p:cNvPr id="313" name="Shape 313"/>
          <p:cNvSpPr/>
          <p:nvPr/>
        </p:nvSpPr>
        <p:spPr>
          <a:xfrm>
            <a:off x="984250" y="4011612"/>
            <a:ext cx="1138847" cy="2877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037" tIns="46037" rIns="46037" bIns="46037">
            <a:spAutoFit/>
          </a:bodyPr>
          <a:lstStyle>
            <a:lvl1pPr>
              <a:lnSpc>
                <a:spcPct val="90000"/>
              </a:lnSpc>
              <a:defRPr sz="1400">
                <a:latin typeface="Times New Roman Bold"/>
                <a:ea typeface="Times New Roman Bold"/>
                <a:cs typeface="Times New Roman Bold"/>
                <a:sym typeface="Times New Roman Bold"/>
              </a:defRPr>
            </a:lvl1pPr>
          </a:lstStyle>
          <a:p>
            <a:pPr lvl="0">
              <a:defRPr sz="1800"/>
            </a:pPr>
            <a:r>
              <a:rPr sz="1400"/>
              <a:t>  Workstation</a:t>
            </a:r>
          </a:p>
        </p:txBody>
      </p:sp>
      <p:sp>
        <p:nvSpPr>
          <p:cNvPr id="314" name="Shape 314"/>
          <p:cNvSpPr/>
          <p:nvPr/>
        </p:nvSpPr>
        <p:spPr>
          <a:xfrm>
            <a:off x="7150100" y="3933824"/>
            <a:ext cx="1138847" cy="2877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037" tIns="46037" rIns="46037" bIns="46037">
            <a:spAutoFit/>
          </a:bodyPr>
          <a:lstStyle>
            <a:lvl1pPr>
              <a:lnSpc>
                <a:spcPct val="90000"/>
              </a:lnSpc>
              <a:defRPr sz="1400">
                <a:latin typeface="Times New Roman Bold"/>
                <a:ea typeface="Times New Roman Bold"/>
                <a:cs typeface="Times New Roman Bold"/>
                <a:sym typeface="Times New Roman Bold"/>
              </a:defRPr>
            </a:lvl1pPr>
          </a:lstStyle>
          <a:p>
            <a:pPr lvl="0">
              <a:defRPr sz="1800"/>
            </a:pPr>
            <a:r>
              <a:rPr sz="1400"/>
              <a:t>  Workstation</a:t>
            </a:r>
          </a:p>
        </p:txBody>
      </p:sp>
      <p:sp>
        <p:nvSpPr>
          <p:cNvPr id="315" name="Shape 315"/>
          <p:cNvSpPr/>
          <p:nvPr/>
        </p:nvSpPr>
        <p:spPr>
          <a:xfrm>
            <a:off x="3204331" y="3659187"/>
            <a:ext cx="933526" cy="2665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1275" tIns="41275" rIns="41275" bIns="41275">
            <a:spAutoFit/>
          </a:bodyPr>
          <a:lstStyle>
            <a:lvl1pPr algn="ctr" defTabSz="814387">
              <a:lnSpc>
                <a:spcPct val="90000"/>
              </a:lnSpc>
              <a:defRPr sz="1200">
                <a:solidFill>
                  <a:srgbClr val="003399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003399"/>
                </a:solidFill>
              </a:rPr>
              <a:t>Multiplexing</a:t>
            </a:r>
          </a:p>
        </p:txBody>
      </p:sp>
      <p:sp>
        <p:nvSpPr>
          <p:cNvPr id="316" name="Shape 316"/>
          <p:cNvSpPr/>
          <p:nvPr/>
        </p:nvSpPr>
        <p:spPr>
          <a:xfrm>
            <a:off x="5590108" y="3646487"/>
            <a:ext cx="1094334" cy="2665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1275" tIns="41275" rIns="41275" bIns="41275">
            <a:spAutoFit/>
          </a:bodyPr>
          <a:lstStyle>
            <a:lvl1pPr algn="ctr" defTabSz="814387">
              <a:lnSpc>
                <a:spcPct val="90000"/>
              </a:lnSpc>
              <a:defRPr sz="1200">
                <a:solidFill>
                  <a:srgbClr val="003399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003399"/>
                </a:solidFill>
              </a:rPr>
              <a:t>Demultiplexing</a:t>
            </a:r>
          </a:p>
        </p:txBody>
      </p:sp>
      <p:grpSp>
        <p:nvGrpSpPr>
          <p:cNvPr id="328" name="Group 328"/>
          <p:cNvGrpSpPr/>
          <p:nvPr/>
        </p:nvGrpSpPr>
        <p:grpSpPr>
          <a:xfrm>
            <a:off x="3324224" y="4875212"/>
            <a:ext cx="474664" cy="449263"/>
            <a:chOff x="0" y="0"/>
            <a:chExt cx="474662" cy="449262"/>
          </a:xfrm>
        </p:grpSpPr>
        <p:grpSp>
          <p:nvGrpSpPr>
            <p:cNvPr id="320" name="Group 320"/>
            <p:cNvGrpSpPr/>
            <p:nvPr/>
          </p:nvGrpSpPr>
          <p:grpSpPr>
            <a:xfrm>
              <a:off x="-1" y="-1"/>
              <a:ext cx="474664" cy="449264"/>
              <a:chOff x="0" y="0"/>
              <a:chExt cx="474662" cy="449262"/>
            </a:xfrm>
          </p:grpSpPr>
          <p:sp>
            <p:nvSpPr>
              <p:cNvPr id="317" name="Shape 317"/>
              <p:cNvSpPr/>
              <p:nvPr/>
            </p:nvSpPr>
            <p:spPr>
              <a:xfrm>
                <a:off x="0" y="-1"/>
                <a:ext cx="474663" cy="449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706"/>
                    </a:moveTo>
                    <a:lnTo>
                      <a:pt x="3508" y="0"/>
                    </a:lnTo>
                    <a:lnTo>
                      <a:pt x="21600" y="0"/>
                    </a:lnTo>
                    <a:lnTo>
                      <a:pt x="21600" y="17894"/>
                    </a:lnTo>
                    <a:lnTo>
                      <a:pt x="18092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DDDDD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18" name="Shape 318"/>
              <p:cNvSpPr/>
              <p:nvPr/>
            </p:nvSpPr>
            <p:spPr>
              <a:xfrm>
                <a:off x="397582" y="-1"/>
                <a:ext cx="77081" cy="449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706"/>
                    </a:moveTo>
                    <a:lnTo>
                      <a:pt x="21600" y="0"/>
                    </a:lnTo>
                    <a:lnTo>
                      <a:pt x="21600" y="17894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19" name="Shape 319"/>
              <p:cNvSpPr/>
              <p:nvPr/>
            </p:nvSpPr>
            <p:spPr>
              <a:xfrm>
                <a:off x="0" y="-1"/>
                <a:ext cx="474663" cy="770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3508" y="0"/>
                    </a:lnTo>
                    <a:lnTo>
                      <a:pt x="21600" y="0"/>
                    </a:lnTo>
                    <a:lnTo>
                      <a:pt x="18092" y="2160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</p:grpSp>
        <p:sp>
          <p:nvSpPr>
            <p:cNvPr id="321" name="Shape 321"/>
            <p:cNvSpPr/>
            <p:nvPr/>
          </p:nvSpPr>
          <p:spPr>
            <a:xfrm>
              <a:off x="0" y="79281"/>
              <a:ext cx="395553" cy="369981"/>
            </a:xfrm>
            <a:prstGeom prst="rect">
              <a:avLst/>
            </a:prstGeom>
            <a:solidFill>
              <a:srgbClr val="96969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324" name="Group 324"/>
            <p:cNvGrpSpPr/>
            <p:nvPr/>
          </p:nvGrpSpPr>
          <p:grpSpPr>
            <a:xfrm>
              <a:off x="43950" y="140944"/>
              <a:ext cx="316443" cy="259869"/>
              <a:chOff x="0" y="0"/>
              <a:chExt cx="316442" cy="259867"/>
            </a:xfrm>
          </p:grpSpPr>
          <p:sp>
            <p:nvSpPr>
              <p:cNvPr id="322" name="Shape 322"/>
              <p:cNvSpPr/>
              <p:nvPr/>
            </p:nvSpPr>
            <p:spPr>
              <a:xfrm>
                <a:off x="0" y="-1"/>
                <a:ext cx="316442" cy="259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79" y="1200"/>
                    </a:moveTo>
                    <a:lnTo>
                      <a:pt x="7448" y="1200"/>
                    </a:lnTo>
                    <a:lnTo>
                      <a:pt x="14152" y="18000"/>
                    </a:lnTo>
                    <a:lnTo>
                      <a:pt x="18621" y="18000"/>
                    </a:lnTo>
                    <a:lnTo>
                      <a:pt x="18621" y="16800"/>
                    </a:lnTo>
                    <a:lnTo>
                      <a:pt x="21600" y="19200"/>
                    </a:lnTo>
                    <a:lnTo>
                      <a:pt x="18621" y="21600"/>
                    </a:lnTo>
                    <a:lnTo>
                      <a:pt x="18621" y="20400"/>
                    </a:lnTo>
                    <a:lnTo>
                      <a:pt x="13407" y="20400"/>
                    </a:lnTo>
                    <a:lnTo>
                      <a:pt x="6703" y="3600"/>
                    </a:lnTo>
                    <a:lnTo>
                      <a:pt x="2979" y="3600"/>
                    </a:lnTo>
                    <a:lnTo>
                      <a:pt x="2979" y="4800"/>
                    </a:lnTo>
                    <a:lnTo>
                      <a:pt x="0" y="2400"/>
                    </a:lnTo>
                    <a:lnTo>
                      <a:pt x="2979" y="0"/>
                    </a:lnTo>
                    <a:lnTo>
                      <a:pt x="2979" y="12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23" name="Shape 323"/>
              <p:cNvSpPr/>
              <p:nvPr/>
            </p:nvSpPr>
            <p:spPr>
              <a:xfrm flipH="1">
                <a:off x="-1" y="-1"/>
                <a:ext cx="316443" cy="259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79" y="1200"/>
                    </a:moveTo>
                    <a:lnTo>
                      <a:pt x="7448" y="1200"/>
                    </a:lnTo>
                    <a:lnTo>
                      <a:pt x="14152" y="18000"/>
                    </a:lnTo>
                    <a:lnTo>
                      <a:pt x="18621" y="18000"/>
                    </a:lnTo>
                    <a:lnTo>
                      <a:pt x="18621" y="16800"/>
                    </a:lnTo>
                    <a:lnTo>
                      <a:pt x="21600" y="19200"/>
                    </a:lnTo>
                    <a:lnTo>
                      <a:pt x="18621" y="21600"/>
                    </a:lnTo>
                    <a:lnTo>
                      <a:pt x="18621" y="20400"/>
                    </a:lnTo>
                    <a:lnTo>
                      <a:pt x="13407" y="20400"/>
                    </a:lnTo>
                    <a:lnTo>
                      <a:pt x="6703" y="3600"/>
                    </a:lnTo>
                    <a:lnTo>
                      <a:pt x="2979" y="3600"/>
                    </a:lnTo>
                    <a:lnTo>
                      <a:pt x="2979" y="4800"/>
                    </a:lnTo>
                    <a:lnTo>
                      <a:pt x="0" y="2400"/>
                    </a:lnTo>
                    <a:lnTo>
                      <a:pt x="2979" y="0"/>
                    </a:lnTo>
                    <a:lnTo>
                      <a:pt x="2979" y="12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</p:grpSp>
        <p:grpSp>
          <p:nvGrpSpPr>
            <p:cNvPr id="327" name="Group 327"/>
            <p:cNvGrpSpPr/>
            <p:nvPr/>
          </p:nvGrpSpPr>
          <p:grpSpPr>
            <a:xfrm>
              <a:off x="39555" y="132135"/>
              <a:ext cx="316443" cy="259869"/>
              <a:chOff x="0" y="0"/>
              <a:chExt cx="316442" cy="259867"/>
            </a:xfrm>
          </p:grpSpPr>
          <p:sp>
            <p:nvSpPr>
              <p:cNvPr id="325" name="Shape 325"/>
              <p:cNvSpPr/>
              <p:nvPr/>
            </p:nvSpPr>
            <p:spPr>
              <a:xfrm>
                <a:off x="0" y="-1"/>
                <a:ext cx="316442" cy="259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79" y="1200"/>
                    </a:moveTo>
                    <a:lnTo>
                      <a:pt x="7448" y="1200"/>
                    </a:lnTo>
                    <a:lnTo>
                      <a:pt x="14152" y="18000"/>
                    </a:lnTo>
                    <a:lnTo>
                      <a:pt x="18621" y="18000"/>
                    </a:lnTo>
                    <a:lnTo>
                      <a:pt x="18621" y="16800"/>
                    </a:lnTo>
                    <a:lnTo>
                      <a:pt x="21600" y="19200"/>
                    </a:lnTo>
                    <a:lnTo>
                      <a:pt x="18621" y="21600"/>
                    </a:lnTo>
                    <a:lnTo>
                      <a:pt x="18621" y="20400"/>
                    </a:lnTo>
                    <a:lnTo>
                      <a:pt x="13407" y="20400"/>
                    </a:lnTo>
                    <a:lnTo>
                      <a:pt x="6703" y="3600"/>
                    </a:lnTo>
                    <a:lnTo>
                      <a:pt x="2979" y="3600"/>
                    </a:lnTo>
                    <a:lnTo>
                      <a:pt x="2979" y="4800"/>
                    </a:lnTo>
                    <a:lnTo>
                      <a:pt x="0" y="2400"/>
                    </a:lnTo>
                    <a:lnTo>
                      <a:pt x="2979" y="0"/>
                    </a:lnTo>
                    <a:lnTo>
                      <a:pt x="2979" y="12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26" name="Shape 326"/>
              <p:cNvSpPr/>
              <p:nvPr/>
            </p:nvSpPr>
            <p:spPr>
              <a:xfrm flipH="1">
                <a:off x="-1" y="-1"/>
                <a:ext cx="316443" cy="259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79" y="1200"/>
                    </a:moveTo>
                    <a:lnTo>
                      <a:pt x="7448" y="1200"/>
                    </a:lnTo>
                    <a:lnTo>
                      <a:pt x="14152" y="18000"/>
                    </a:lnTo>
                    <a:lnTo>
                      <a:pt x="18621" y="18000"/>
                    </a:lnTo>
                    <a:lnTo>
                      <a:pt x="18621" y="16800"/>
                    </a:lnTo>
                    <a:lnTo>
                      <a:pt x="21600" y="19200"/>
                    </a:lnTo>
                    <a:lnTo>
                      <a:pt x="18621" y="21600"/>
                    </a:lnTo>
                    <a:lnTo>
                      <a:pt x="18621" y="20400"/>
                    </a:lnTo>
                    <a:lnTo>
                      <a:pt x="13407" y="20400"/>
                    </a:lnTo>
                    <a:lnTo>
                      <a:pt x="6703" y="3600"/>
                    </a:lnTo>
                    <a:lnTo>
                      <a:pt x="2979" y="3600"/>
                    </a:lnTo>
                    <a:lnTo>
                      <a:pt x="2979" y="4800"/>
                    </a:lnTo>
                    <a:lnTo>
                      <a:pt x="0" y="2400"/>
                    </a:lnTo>
                    <a:lnTo>
                      <a:pt x="2979" y="0"/>
                    </a:lnTo>
                    <a:lnTo>
                      <a:pt x="2979" y="12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</p:grpSp>
      </p:grpSp>
      <p:grpSp>
        <p:nvGrpSpPr>
          <p:cNvPr id="340" name="Group 340"/>
          <p:cNvGrpSpPr/>
          <p:nvPr/>
        </p:nvGrpSpPr>
        <p:grpSpPr>
          <a:xfrm>
            <a:off x="5565774" y="4865687"/>
            <a:ext cx="474664" cy="449263"/>
            <a:chOff x="0" y="0"/>
            <a:chExt cx="474662" cy="449262"/>
          </a:xfrm>
        </p:grpSpPr>
        <p:grpSp>
          <p:nvGrpSpPr>
            <p:cNvPr id="332" name="Group 332"/>
            <p:cNvGrpSpPr/>
            <p:nvPr/>
          </p:nvGrpSpPr>
          <p:grpSpPr>
            <a:xfrm>
              <a:off x="-1" y="-1"/>
              <a:ext cx="474664" cy="449264"/>
              <a:chOff x="0" y="0"/>
              <a:chExt cx="474662" cy="449262"/>
            </a:xfrm>
          </p:grpSpPr>
          <p:sp>
            <p:nvSpPr>
              <p:cNvPr id="329" name="Shape 329"/>
              <p:cNvSpPr/>
              <p:nvPr/>
            </p:nvSpPr>
            <p:spPr>
              <a:xfrm>
                <a:off x="0" y="-1"/>
                <a:ext cx="474663" cy="449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706"/>
                    </a:moveTo>
                    <a:lnTo>
                      <a:pt x="3508" y="0"/>
                    </a:lnTo>
                    <a:lnTo>
                      <a:pt x="21600" y="0"/>
                    </a:lnTo>
                    <a:lnTo>
                      <a:pt x="21600" y="17894"/>
                    </a:lnTo>
                    <a:lnTo>
                      <a:pt x="18092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DDDDD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30" name="Shape 330"/>
              <p:cNvSpPr/>
              <p:nvPr/>
            </p:nvSpPr>
            <p:spPr>
              <a:xfrm>
                <a:off x="397582" y="-1"/>
                <a:ext cx="77081" cy="449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706"/>
                    </a:moveTo>
                    <a:lnTo>
                      <a:pt x="21600" y="0"/>
                    </a:lnTo>
                    <a:lnTo>
                      <a:pt x="21600" y="17894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31" name="Shape 331"/>
              <p:cNvSpPr/>
              <p:nvPr/>
            </p:nvSpPr>
            <p:spPr>
              <a:xfrm>
                <a:off x="0" y="-1"/>
                <a:ext cx="474663" cy="770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3508" y="0"/>
                    </a:lnTo>
                    <a:lnTo>
                      <a:pt x="21600" y="0"/>
                    </a:lnTo>
                    <a:lnTo>
                      <a:pt x="18092" y="2160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</p:grpSp>
        <p:sp>
          <p:nvSpPr>
            <p:cNvPr id="333" name="Shape 333"/>
            <p:cNvSpPr/>
            <p:nvPr/>
          </p:nvSpPr>
          <p:spPr>
            <a:xfrm>
              <a:off x="0" y="79281"/>
              <a:ext cx="395553" cy="369981"/>
            </a:xfrm>
            <a:prstGeom prst="rect">
              <a:avLst/>
            </a:prstGeom>
            <a:solidFill>
              <a:srgbClr val="96969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336" name="Group 336"/>
            <p:cNvGrpSpPr/>
            <p:nvPr/>
          </p:nvGrpSpPr>
          <p:grpSpPr>
            <a:xfrm>
              <a:off x="43950" y="140944"/>
              <a:ext cx="316443" cy="259869"/>
              <a:chOff x="0" y="0"/>
              <a:chExt cx="316442" cy="259867"/>
            </a:xfrm>
          </p:grpSpPr>
          <p:sp>
            <p:nvSpPr>
              <p:cNvPr id="334" name="Shape 334"/>
              <p:cNvSpPr/>
              <p:nvPr/>
            </p:nvSpPr>
            <p:spPr>
              <a:xfrm>
                <a:off x="0" y="-1"/>
                <a:ext cx="316442" cy="259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79" y="1200"/>
                    </a:moveTo>
                    <a:lnTo>
                      <a:pt x="7448" y="1200"/>
                    </a:lnTo>
                    <a:lnTo>
                      <a:pt x="14152" y="18000"/>
                    </a:lnTo>
                    <a:lnTo>
                      <a:pt x="18621" y="18000"/>
                    </a:lnTo>
                    <a:lnTo>
                      <a:pt x="18621" y="16800"/>
                    </a:lnTo>
                    <a:lnTo>
                      <a:pt x="21600" y="19200"/>
                    </a:lnTo>
                    <a:lnTo>
                      <a:pt x="18621" y="21600"/>
                    </a:lnTo>
                    <a:lnTo>
                      <a:pt x="18621" y="20400"/>
                    </a:lnTo>
                    <a:lnTo>
                      <a:pt x="13407" y="20400"/>
                    </a:lnTo>
                    <a:lnTo>
                      <a:pt x="6703" y="3600"/>
                    </a:lnTo>
                    <a:lnTo>
                      <a:pt x="2979" y="3600"/>
                    </a:lnTo>
                    <a:lnTo>
                      <a:pt x="2979" y="4800"/>
                    </a:lnTo>
                    <a:lnTo>
                      <a:pt x="0" y="2400"/>
                    </a:lnTo>
                    <a:lnTo>
                      <a:pt x="2979" y="0"/>
                    </a:lnTo>
                    <a:lnTo>
                      <a:pt x="2979" y="12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35" name="Shape 335"/>
              <p:cNvSpPr/>
              <p:nvPr/>
            </p:nvSpPr>
            <p:spPr>
              <a:xfrm flipH="1">
                <a:off x="-1" y="-1"/>
                <a:ext cx="316443" cy="259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79" y="1200"/>
                    </a:moveTo>
                    <a:lnTo>
                      <a:pt x="7448" y="1200"/>
                    </a:lnTo>
                    <a:lnTo>
                      <a:pt x="14152" y="18000"/>
                    </a:lnTo>
                    <a:lnTo>
                      <a:pt x="18621" y="18000"/>
                    </a:lnTo>
                    <a:lnTo>
                      <a:pt x="18621" y="16800"/>
                    </a:lnTo>
                    <a:lnTo>
                      <a:pt x="21600" y="19200"/>
                    </a:lnTo>
                    <a:lnTo>
                      <a:pt x="18621" y="21600"/>
                    </a:lnTo>
                    <a:lnTo>
                      <a:pt x="18621" y="20400"/>
                    </a:lnTo>
                    <a:lnTo>
                      <a:pt x="13407" y="20400"/>
                    </a:lnTo>
                    <a:lnTo>
                      <a:pt x="6703" y="3600"/>
                    </a:lnTo>
                    <a:lnTo>
                      <a:pt x="2979" y="3600"/>
                    </a:lnTo>
                    <a:lnTo>
                      <a:pt x="2979" y="4800"/>
                    </a:lnTo>
                    <a:lnTo>
                      <a:pt x="0" y="2400"/>
                    </a:lnTo>
                    <a:lnTo>
                      <a:pt x="2979" y="0"/>
                    </a:lnTo>
                    <a:lnTo>
                      <a:pt x="2979" y="12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</p:grpSp>
        <p:grpSp>
          <p:nvGrpSpPr>
            <p:cNvPr id="339" name="Group 339"/>
            <p:cNvGrpSpPr/>
            <p:nvPr/>
          </p:nvGrpSpPr>
          <p:grpSpPr>
            <a:xfrm>
              <a:off x="39555" y="132135"/>
              <a:ext cx="316443" cy="259869"/>
              <a:chOff x="0" y="0"/>
              <a:chExt cx="316442" cy="259867"/>
            </a:xfrm>
          </p:grpSpPr>
          <p:sp>
            <p:nvSpPr>
              <p:cNvPr id="337" name="Shape 337"/>
              <p:cNvSpPr/>
              <p:nvPr/>
            </p:nvSpPr>
            <p:spPr>
              <a:xfrm>
                <a:off x="0" y="-1"/>
                <a:ext cx="316442" cy="259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79" y="1200"/>
                    </a:moveTo>
                    <a:lnTo>
                      <a:pt x="7448" y="1200"/>
                    </a:lnTo>
                    <a:lnTo>
                      <a:pt x="14152" y="18000"/>
                    </a:lnTo>
                    <a:lnTo>
                      <a:pt x="18621" y="18000"/>
                    </a:lnTo>
                    <a:lnTo>
                      <a:pt x="18621" y="16800"/>
                    </a:lnTo>
                    <a:lnTo>
                      <a:pt x="21600" y="19200"/>
                    </a:lnTo>
                    <a:lnTo>
                      <a:pt x="18621" y="21600"/>
                    </a:lnTo>
                    <a:lnTo>
                      <a:pt x="18621" y="20400"/>
                    </a:lnTo>
                    <a:lnTo>
                      <a:pt x="13407" y="20400"/>
                    </a:lnTo>
                    <a:lnTo>
                      <a:pt x="6703" y="3600"/>
                    </a:lnTo>
                    <a:lnTo>
                      <a:pt x="2979" y="3600"/>
                    </a:lnTo>
                    <a:lnTo>
                      <a:pt x="2979" y="4800"/>
                    </a:lnTo>
                    <a:lnTo>
                      <a:pt x="0" y="2400"/>
                    </a:lnTo>
                    <a:lnTo>
                      <a:pt x="2979" y="0"/>
                    </a:lnTo>
                    <a:lnTo>
                      <a:pt x="2979" y="12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38" name="Shape 338"/>
              <p:cNvSpPr/>
              <p:nvPr/>
            </p:nvSpPr>
            <p:spPr>
              <a:xfrm flipH="1">
                <a:off x="-1" y="-1"/>
                <a:ext cx="316443" cy="259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79" y="1200"/>
                    </a:moveTo>
                    <a:lnTo>
                      <a:pt x="7448" y="1200"/>
                    </a:lnTo>
                    <a:lnTo>
                      <a:pt x="14152" y="18000"/>
                    </a:lnTo>
                    <a:lnTo>
                      <a:pt x="18621" y="18000"/>
                    </a:lnTo>
                    <a:lnTo>
                      <a:pt x="18621" y="16800"/>
                    </a:lnTo>
                    <a:lnTo>
                      <a:pt x="21600" y="19200"/>
                    </a:lnTo>
                    <a:lnTo>
                      <a:pt x="18621" y="21600"/>
                    </a:lnTo>
                    <a:lnTo>
                      <a:pt x="18621" y="20400"/>
                    </a:lnTo>
                    <a:lnTo>
                      <a:pt x="13407" y="20400"/>
                    </a:lnTo>
                    <a:lnTo>
                      <a:pt x="6703" y="3600"/>
                    </a:lnTo>
                    <a:lnTo>
                      <a:pt x="2979" y="3600"/>
                    </a:lnTo>
                    <a:lnTo>
                      <a:pt x="2979" y="4800"/>
                    </a:lnTo>
                    <a:lnTo>
                      <a:pt x="0" y="2400"/>
                    </a:lnTo>
                    <a:lnTo>
                      <a:pt x="2979" y="0"/>
                    </a:lnTo>
                    <a:lnTo>
                      <a:pt x="2979" y="12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</p:grpSp>
      </p:grpSp>
      <p:grpSp>
        <p:nvGrpSpPr>
          <p:cNvPr id="352" name="Group 352"/>
          <p:cNvGrpSpPr/>
          <p:nvPr/>
        </p:nvGrpSpPr>
        <p:grpSpPr>
          <a:xfrm>
            <a:off x="4610099" y="3387724"/>
            <a:ext cx="474664" cy="449264"/>
            <a:chOff x="0" y="0"/>
            <a:chExt cx="474662" cy="449262"/>
          </a:xfrm>
        </p:grpSpPr>
        <p:grpSp>
          <p:nvGrpSpPr>
            <p:cNvPr id="344" name="Group 344"/>
            <p:cNvGrpSpPr/>
            <p:nvPr/>
          </p:nvGrpSpPr>
          <p:grpSpPr>
            <a:xfrm>
              <a:off x="-1" y="-1"/>
              <a:ext cx="474664" cy="449264"/>
              <a:chOff x="0" y="0"/>
              <a:chExt cx="474662" cy="449262"/>
            </a:xfrm>
          </p:grpSpPr>
          <p:sp>
            <p:nvSpPr>
              <p:cNvPr id="341" name="Shape 341"/>
              <p:cNvSpPr/>
              <p:nvPr/>
            </p:nvSpPr>
            <p:spPr>
              <a:xfrm>
                <a:off x="0" y="0"/>
                <a:ext cx="474663" cy="449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706"/>
                    </a:moveTo>
                    <a:lnTo>
                      <a:pt x="3508" y="0"/>
                    </a:lnTo>
                    <a:lnTo>
                      <a:pt x="21600" y="0"/>
                    </a:lnTo>
                    <a:lnTo>
                      <a:pt x="21600" y="17894"/>
                    </a:lnTo>
                    <a:lnTo>
                      <a:pt x="18092" y="21600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DDDDDD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42" name="Shape 342"/>
              <p:cNvSpPr/>
              <p:nvPr/>
            </p:nvSpPr>
            <p:spPr>
              <a:xfrm>
                <a:off x="397582" y="0"/>
                <a:ext cx="77081" cy="4492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706"/>
                    </a:moveTo>
                    <a:lnTo>
                      <a:pt x="21600" y="0"/>
                    </a:lnTo>
                    <a:lnTo>
                      <a:pt x="21600" y="17894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43" name="Shape 343"/>
              <p:cNvSpPr/>
              <p:nvPr/>
            </p:nvSpPr>
            <p:spPr>
              <a:xfrm>
                <a:off x="0" y="0"/>
                <a:ext cx="474663" cy="7708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3508" y="0"/>
                    </a:lnTo>
                    <a:lnTo>
                      <a:pt x="21600" y="0"/>
                    </a:lnTo>
                    <a:lnTo>
                      <a:pt x="18092" y="21600"/>
                    </a:lnTo>
                    <a:close/>
                  </a:path>
                </a:pathLst>
              </a:custGeom>
              <a:solidFill>
                <a:srgbClr val="FFFFFF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</p:grpSp>
        <p:sp>
          <p:nvSpPr>
            <p:cNvPr id="345" name="Shape 345"/>
            <p:cNvSpPr/>
            <p:nvPr/>
          </p:nvSpPr>
          <p:spPr>
            <a:xfrm>
              <a:off x="0" y="79281"/>
              <a:ext cx="395553" cy="369982"/>
            </a:xfrm>
            <a:prstGeom prst="rect">
              <a:avLst/>
            </a:prstGeom>
            <a:solidFill>
              <a:srgbClr val="96969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grpSp>
          <p:nvGrpSpPr>
            <p:cNvPr id="348" name="Group 348"/>
            <p:cNvGrpSpPr/>
            <p:nvPr/>
          </p:nvGrpSpPr>
          <p:grpSpPr>
            <a:xfrm>
              <a:off x="43950" y="140945"/>
              <a:ext cx="316443" cy="259869"/>
              <a:chOff x="0" y="0"/>
              <a:chExt cx="316442" cy="259867"/>
            </a:xfrm>
          </p:grpSpPr>
          <p:sp>
            <p:nvSpPr>
              <p:cNvPr id="346" name="Shape 346"/>
              <p:cNvSpPr/>
              <p:nvPr/>
            </p:nvSpPr>
            <p:spPr>
              <a:xfrm>
                <a:off x="0" y="-1"/>
                <a:ext cx="316442" cy="259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79" y="1200"/>
                    </a:moveTo>
                    <a:lnTo>
                      <a:pt x="7448" y="1200"/>
                    </a:lnTo>
                    <a:lnTo>
                      <a:pt x="14152" y="18000"/>
                    </a:lnTo>
                    <a:lnTo>
                      <a:pt x="18621" y="18000"/>
                    </a:lnTo>
                    <a:lnTo>
                      <a:pt x="18621" y="16800"/>
                    </a:lnTo>
                    <a:lnTo>
                      <a:pt x="21600" y="19200"/>
                    </a:lnTo>
                    <a:lnTo>
                      <a:pt x="18621" y="21600"/>
                    </a:lnTo>
                    <a:lnTo>
                      <a:pt x="18621" y="20400"/>
                    </a:lnTo>
                    <a:lnTo>
                      <a:pt x="13407" y="20400"/>
                    </a:lnTo>
                    <a:lnTo>
                      <a:pt x="6703" y="3600"/>
                    </a:lnTo>
                    <a:lnTo>
                      <a:pt x="2979" y="3600"/>
                    </a:lnTo>
                    <a:lnTo>
                      <a:pt x="2979" y="4800"/>
                    </a:lnTo>
                    <a:lnTo>
                      <a:pt x="0" y="2400"/>
                    </a:lnTo>
                    <a:lnTo>
                      <a:pt x="2979" y="0"/>
                    </a:lnTo>
                    <a:lnTo>
                      <a:pt x="2979" y="12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47" name="Shape 347"/>
              <p:cNvSpPr/>
              <p:nvPr/>
            </p:nvSpPr>
            <p:spPr>
              <a:xfrm flipH="1">
                <a:off x="-1" y="-1"/>
                <a:ext cx="316443" cy="259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79" y="1200"/>
                    </a:moveTo>
                    <a:lnTo>
                      <a:pt x="7448" y="1200"/>
                    </a:lnTo>
                    <a:lnTo>
                      <a:pt x="14152" y="18000"/>
                    </a:lnTo>
                    <a:lnTo>
                      <a:pt x="18621" y="18000"/>
                    </a:lnTo>
                    <a:lnTo>
                      <a:pt x="18621" y="16800"/>
                    </a:lnTo>
                    <a:lnTo>
                      <a:pt x="21600" y="19200"/>
                    </a:lnTo>
                    <a:lnTo>
                      <a:pt x="18621" y="21600"/>
                    </a:lnTo>
                    <a:lnTo>
                      <a:pt x="18621" y="20400"/>
                    </a:lnTo>
                    <a:lnTo>
                      <a:pt x="13407" y="20400"/>
                    </a:lnTo>
                    <a:lnTo>
                      <a:pt x="6703" y="3600"/>
                    </a:lnTo>
                    <a:lnTo>
                      <a:pt x="2979" y="3600"/>
                    </a:lnTo>
                    <a:lnTo>
                      <a:pt x="2979" y="4800"/>
                    </a:lnTo>
                    <a:lnTo>
                      <a:pt x="0" y="2400"/>
                    </a:lnTo>
                    <a:lnTo>
                      <a:pt x="2979" y="0"/>
                    </a:lnTo>
                    <a:lnTo>
                      <a:pt x="2979" y="1200"/>
                    </a:ln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</p:grpSp>
        <p:grpSp>
          <p:nvGrpSpPr>
            <p:cNvPr id="351" name="Group 351"/>
            <p:cNvGrpSpPr/>
            <p:nvPr/>
          </p:nvGrpSpPr>
          <p:grpSpPr>
            <a:xfrm>
              <a:off x="39555" y="132136"/>
              <a:ext cx="316443" cy="259868"/>
              <a:chOff x="0" y="0"/>
              <a:chExt cx="316442" cy="259867"/>
            </a:xfrm>
          </p:grpSpPr>
          <p:sp>
            <p:nvSpPr>
              <p:cNvPr id="349" name="Shape 349"/>
              <p:cNvSpPr/>
              <p:nvPr/>
            </p:nvSpPr>
            <p:spPr>
              <a:xfrm>
                <a:off x="0" y="-1"/>
                <a:ext cx="316442" cy="259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79" y="1200"/>
                    </a:moveTo>
                    <a:lnTo>
                      <a:pt x="7448" y="1200"/>
                    </a:lnTo>
                    <a:lnTo>
                      <a:pt x="14152" y="18000"/>
                    </a:lnTo>
                    <a:lnTo>
                      <a:pt x="18621" y="18000"/>
                    </a:lnTo>
                    <a:lnTo>
                      <a:pt x="18621" y="16800"/>
                    </a:lnTo>
                    <a:lnTo>
                      <a:pt x="21600" y="19200"/>
                    </a:lnTo>
                    <a:lnTo>
                      <a:pt x="18621" y="21600"/>
                    </a:lnTo>
                    <a:lnTo>
                      <a:pt x="18621" y="20400"/>
                    </a:lnTo>
                    <a:lnTo>
                      <a:pt x="13407" y="20400"/>
                    </a:lnTo>
                    <a:lnTo>
                      <a:pt x="6703" y="3600"/>
                    </a:lnTo>
                    <a:lnTo>
                      <a:pt x="2979" y="3600"/>
                    </a:lnTo>
                    <a:lnTo>
                      <a:pt x="2979" y="4800"/>
                    </a:lnTo>
                    <a:lnTo>
                      <a:pt x="0" y="2400"/>
                    </a:lnTo>
                    <a:lnTo>
                      <a:pt x="2979" y="0"/>
                    </a:lnTo>
                    <a:lnTo>
                      <a:pt x="2979" y="12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50" name="Shape 350"/>
              <p:cNvSpPr/>
              <p:nvPr/>
            </p:nvSpPr>
            <p:spPr>
              <a:xfrm flipH="1">
                <a:off x="-1" y="-1"/>
                <a:ext cx="316443" cy="2598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979" y="1200"/>
                    </a:moveTo>
                    <a:lnTo>
                      <a:pt x="7448" y="1200"/>
                    </a:lnTo>
                    <a:lnTo>
                      <a:pt x="14152" y="18000"/>
                    </a:lnTo>
                    <a:lnTo>
                      <a:pt x="18621" y="18000"/>
                    </a:lnTo>
                    <a:lnTo>
                      <a:pt x="18621" y="16800"/>
                    </a:lnTo>
                    <a:lnTo>
                      <a:pt x="21600" y="19200"/>
                    </a:lnTo>
                    <a:lnTo>
                      <a:pt x="18621" y="21600"/>
                    </a:lnTo>
                    <a:lnTo>
                      <a:pt x="18621" y="20400"/>
                    </a:lnTo>
                    <a:lnTo>
                      <a:pt x="13407" y="20400"/>
                    </a:lnTo>
                    <a:lnTo>
                      <a:pt x="6703" y="3600"/>
                    </a:lnTo>
                    <a:lnTo>
                      <a:pt x="2979" y="3600"/>
                    </a:lnTo>
                    <a:lnTo>
                      <a:pt x="2979" y="4800"/>
                    </a:lnTo>
                    <a:lnTo>
                      <a:pt x="0" y="2400"/>
                    </a:lnTo>
                    <a:lnTo>
                      <a:pt x="2979" y="0"/>
                    </a:lnTo>
                    <a:lnTo>
                      <a:pt x="2979" y="12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</p:grpSp>
      </p:grpSp>
      <p:sp>
        <p:nvSpPr>
          <p:cNvPr id="353" name="Shape 353"/>
          <p:cNvSpPr/>
          <p:nvPr/>
        </p:nvSpPr>
        <p:spPr>
          <a:xfrm flipV="1">
            <a:off x="3625850" y="3808412"/>
            <a:ext cx="1047751" cy="1055688"/>
          </a:xfrm>
          <a:prstGeom prst="line">
            <a:avLst/>
          </a:prstGeom>
          <a:ln w="254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354" name="Shape 354"/>
          <p:cNvSpPr/>
          <p:nvPr/>
        </p:nvSpPr>
        <p:spPr>
          <a:xfrm>
            <a:off x="3798887" y="5049837"/>
            <a:ext cx="1806576" cy="1"/>
          </a:xfrm>
          <a:prstGeom prst="line">
            <a:avLst/>
          </a:prstGeom>
          <a:ln w="254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355" name="Shape 355"/>
          <p:cNvSpPr/>
          <p:nvPr/>
        </p:nvSpPr>
        <p:spPr>
          <a:xfrm>
            <a:off x="5026025" y="3779837"/>
            <a:ext cx="817564" cy="1171576"/>
          </a:xfrm>
          <a:prstGeom prst="line">
            <a:avLst/>
          </a:prstGeom>
          <a:ln w="254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grpSp>
        <p:nvGrpSpPr>
          <p:cNvPr id="361" name="Group 361"/>
          <p:cNvGrpSpPr/>
          <p:nvPr/>
        </p:nvGrpSpPr>
        <p:grpSpPr>
          <a:xfrm>
            <a:off x="3883025" y="5172074"/>
            <a:ext cx="388144" cy="127001"/>
            <a:chOff x="0" y="0"/>
            <a:chExt cx="388143" cy="127000"/>
          </a:xfrm>
        </p:grpSpPr>
        <p:grpSp>
          <p:nvGrpSpPr>
            <p:cNvPr id="359" name="Group 359"/>
            <p:cNvGrpSpPr/>
            <p:nvPr/>
          </p:nvGrpSpPr>
          <p:grpSpPr>
            <a:xfrm>
              <a:off x="0" y="0"/>
              <a:ext cx="388144" cy="127000"/>
              <a:chOff x="0" y="0"/>
              <a:chExt cx="388143" cy="127000"/>
            </a:xfrm>
          </p:grpSpPr>
          <p:sp>
            <p:nvSpPr>
              <p:cNvPr id="356" name="Shape 356"/>
              <p:cNvSpPr/>
              <p:nvPr/>
            </p:nvSpPr>
            <p:spPr>
              <a:xfrm>
                <a:off x="0" y="9525"/>
                <a:ext cx="360363" cy="69851"/>
              </a:xfrm>
              <a:prstGeom prst="rect">
                <a:avLst/>
              </a:prstGeom>
              <a:solidFill>
                <a:srgbClr val="F43A62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57" name="Shape 357"/>
              <p:cNvSpPr/>
              <p:nvPr/>
            </p:nvSpPr>
            <p:spPr>
              <a:xfrm>
                <a:off x="274637" y="3175"/>
                <a:ext cx="1" cy="8255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defRPr sz="1200">
                    <a:latin typeface="+mn-lt"/>
                    <a:ea typeface="+mn-ea"/>
                    <a:cs typeface="+mn-cs"/>
                    <a:sym typeface="Helvetica"/>
                  </a:defRPr>
                </a:pPr>
                <a:endParaRPr/>
              </a:p>
            </p:txBody>
          </p:sp>
          <p:sp>
            <p:nvSpPr>
              <p:cNvPr id="358" name="Shape 358"/>
              <p:cNvSpPr/>
              <p:nvPr/>
            </p:nvSpPr>
            <p:spPr>
              <a:xfrm>
                <a:off x="261143" y="0"/>
                <a:ext cx="127001" cy="127000"/>
              </a:xfrm>
              <a:prstGeom prst="rect">
                <a:avLst/>
              </a:prstGeom>
              <a:solidFill>
                <a:srgbClr val="F43A62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12700" tIns="12700" rIns="12700" bIns="12700" numCol="1" anchor="t">
                <a:spAutoFit/>
              </a:bodyPr>
              <a:lstStyle>
                <a:lvl1pPr algn="ctr" defTabSz="244475">
                  <a:lnSpc>
                    <a:spcPct val="90000"/>
                  </a:lnSpc>
                  <a:defRPr sz="500">
                    <a:latin typeface="Times New Roman Bold"/>
                    <a:ea typeface="Times New Roman Bold"/>
                    <a:cs typeface="Times New Roman Bold"/>
                    <a:sym typeface="Times New Roman Bold"/>
                  </a:defRPr>
                </a:lvl1pPr>
              </a:lstStyle>
              <a:p>
                <a:pPr lvl="0">
                  <a:defRPr sz="1800"/>
                </a:pPr>
                <a:r>
                  <a:rPr sz="500"/>
                  <a:t>H</a:t>
                </a:r>
              </a:p>
            </p:txBody>
          </p:sp>
        </p:grpSp>
        <p:sp>
          <p:nvSpPr>
            <p:cNvPr id="360" name="Shape 360"/>
            <p:cNvSpPr/>
            <p:nvPr/>
          </p:nvSpPr>
          <p:spPr>
            <a:xfrm>
              <a:off x="0" y="7937"/>
              <a:ext cx="269875" cy="71438"/>
            </a:xfrm>
            <a:prstGeom prst="rect">
              <a:avLst/>
            </a:prstGeom>
            <a:solidFill>
              <a:srgbClr val="F43A6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365" name="Group 365"/>
          <p:cNvGrpSpPr/>
          <p:nvPr/>
        </p:nvGrpSpPr>
        <p:grpSpPr>
          <a:xfrm>
            <a:off x="4284662" y="5172074"/>
            <a:ext cx="388145" cy="127001"/>
            <a:chOff x="0" y="0"/>
            <a:chExt cx="388143" cy="127000"/>
          </a:xfrm>
        </p:grpSpPr>
        <p:sp>
          <p:nvSpPr>
            <p:cNvPr id="362" name="Shape 362"/>
            <p:cNvSpPr/>
            <p:nvPr/>
          </p:nvSpPr>
          <p:spPr>
            <a:xfrm>
              <a:off x="0" y="9525"/>
              <a:ext cx="360363" cy="69851"/>
            </a:xfrm>
            <a:prstGeom prst="rect">
              <a:avLst/>
            </a:prstGeom>
            <a:solidFill>
              <a:srgbClr val="D5933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63" name="Shape 363"/>
            <p:cNvSpPr/>
            <p:nvPr/>
          </p:nvSpPr>
          <p:spPr>
            <a:xfrm>
              <a:off x="274637" y="3175"/>
              <a:ext cx="1" cy="8255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364" name="Shape 364"/>
            <p:cNvSpPr/>
            <p:nvPr/>
          </p:nvSpPr>
          <p:spPr>
            <a:xfrm>
              <a:off x="261143" y="0"/>
              <a:ext cx="127001" cy="127000"/>
            </a:xfrm>
            <a:prstGeom prst="rect">
              <a:avLst/>
            </a:prstGeom>
            <a:solidFill>
              <a:srgbClr val="D5933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12700" tIns="12700" rIns="12700" bIns="12700" numCol="1" anchor="t">
              <a:spAutoFit/>
            </a:bodyPr>
            <a:lstStyle>
              <a:lvl1pPr algn="ctr" defTabSz="244475">
                <a:lnSpc>
                  <a:spcPct val="90000"/>
                </a:lnSpc>
                <a:defRPr sz="500">
                  <a:latin typeface="Times New Roman Bold"/>
                  <a:ea typeface="Times New Roman Bold"/>
                  <a:cs typeface="Times New Roman Bold"/>
                  <a:sym typeface="Times New Roman Bold"/>
                </a:defRPr>
              </a:lvl1pPr>
            </a:lstStyle>
            <a:p>
              <a:pPr lvl="0">
                <a:defRPr sz="1800"/>
              </a:pPr>
              <a:r>
                <a:rPr sz="500"/>
                <a:t>H</a:t>
              </a:r>
            </a:p>
          </p:txBody>
        </p:sp>
      </p:grpSp>
      <p:grpSp>
        <p:nvGrpSpPr>
          <p:cNvPr id="371" name="Group 371"/>
          <p:cNvGrpSpPr/>
          <p:nvPr/>
        </p:nvGrpSpPr>
        <p:grpSpPr>
          <a:xfrm>
            <a:off x="4689474" y="5172074"/>
            <a:ext cx="389733" cy="127001"/>
            <a:chOff x="0" y="0"/>
            <a:chExt cx="389731" cy="127000"/>
          </a:xfrm>
        </p:grpSpPr>
        <p:grpSp>
          <p:nvGrpSpPr>
            <p:cNvPr id="369" name="Group 369"/>
            <p:cNvGrpSpPr/>
            <p:nvPr/>
          </p:nvGrpSpPr>
          <p:grpSpPr>
            <a:xfrm>
              <a:off x="0" y="0"/>
              <a:ext cx="389731" cy="127000"/>
              <a:chOff x="0" y="0"/>
              <a:chExt cx="389730" cy="127000"/>
            </a:xfrm>
          </p:grpSpPr>
          <p:sp>
            <p:nvSpPr>
              <p:cNvPr id="366" name="Shape 366"/>
              <p:cNvSpPr/>
              <p:nvPr/>
            </p:nvSpPr>
            <p:spPr>
              <a:xfrm>
                <a:off x="0" y="9525"/>
                <a:ext cx="361950" cy="69851"/>
              </a:xfrm>
              <a:prstGeom prst="rect">
                <a:avLst/>
              </a:prstGeom>
              <a:solidFill>
                <a:srgbClr val="1E9EB8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67" name="Shape 367"/>
              <p:cNvSpPr/>
              <p:nvPr/>
            </p:nvSpPr>
            <p:spPr>
              <a:xfrm>
                <a:off x="276225" y="3175"/>
                <a:ext cx="0" cy="8255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defRPr sz="1200">
                    <a:latin typeface="+mn-lt"/>
                    <a:ea typeface="+mn-ea"/>
                    <a:cs typeface="+mn-cs"/>
                    <a:sym typeface="Helvetica"/>
                  </a:defRPr>
                </a:pPr>
                <a:endParaRPr/>
              </a:p>
            </p:txBody>
          </p:sp>
          <p:sp>
            <p:nvSpPr>
              <p:cNvPr id="368" name="Shape 368"/>
              <p:cNvSpPr/>
              <p:nvPr/>
            </p:nvSpPr>
            <p:spPr>
              <a:xfrm>
                <a:off x="262730" y="0"/>
                <a:ext cx="127001" cy="127000"/>
              </a:xfrm>
              <a:prstGeom prst="rect">
                <a:avLst/>
              </a:prstGeom>
              <a:solidFill>
                <a:srgbClr val="1E9EB8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12700" tIns="12700" rIns="12700" bIns="12700" numCol="1" anchor="t">
                <a:spAutoFit/>
              </a:bodyPr>
              <a:lstStyle>
                <a:lvl1pPr algn="ctr" defTabSz="244475">
                  <a:lnSpc>
                    <a:spcPct val="90000"/>
                  </a:lnSpc>
                  <a:defRPr sz="500">
                    <a:latin typeface="Times New Roman Bold"/>
                    <a:ea typeface="Times New Roman Bold"/>
                    <a:cs typeface="Times New Roman Bold"/>
                    <a:sym typeface="Times New Roman Bold"/>
                  </a:defRPr>
                </a:lvl1pPr>
              </a:lstStyle>
              <a:p>
                <a:pPr lvl="0">
                  <a:defRPr sz="1800"/>
                </a:pPr>
                <a:r>
                  <a:rPr sz="500"/>
                  <a:t>H</a:t>
                </a:r>
              </a:p>
            </p:txBody>
          </p:sp>
        </p:grpSp>
        <p:sp>
          <p:nvSpPr>
            <p:cNvPr id="370" name="Shape 370"/>
            <p:cNvSpPr/>
            <p:nvPr/>
          </p:nvSpPr>
          <p:spPr>
            <a:xfrm>
              <a:off x="0" y="6350"/>
              <a:ext cx="273050" cy="74613"/>
            </a:xfrm>
            <a:prstGeom prst="rect">
              <a:avLst/>
            </a:prstGeom>
            <a:solidFill>
              <a:srgbClr val="1E9EB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377" name="Group 377"/>
          <p:cNvGrpSpPr/>
          <p:nvPr/>
        </p:nvGrpSpPr>
        <p:grpSpPr>
          <a:xfrm>
            <a:off x="5091112" y="5172074"/>
            <a:ext cx="389732" cy="127001"/>
            <a:chOff x="0" y="0"/>
            <a:chExt cx="389731" cy="127000"/>
          </a:xfrm>
        </p:grpSpPr>
        <p:grpSp>
          <p:nvGrpSpPr>
            <p:cNvPr id="375" name="Group 375"/>
            <p:cNvGrpSpPr/>
            <p:nvPr/>
          </p:nvGrpSpPr>
          <p:grpSpPr>
            <a:xfrm>
              <a:off x="0" y="0"/>
              <a:ext cx="389732" cy="127000"/>
              <a:chOff x="0" y="0"/>
              <a:chExt cx="389731" cy="127000"/>
            </a:xfrm>
          </p:grpSpPr>
          <p:sp>
            <p:nvSpPr>
              <p:cNvPr id="372" name="Shape 372"/>
              <p:cNvSpPr/>
              <p:nvPr/>
            </p:nvSpPr>
            <p:spPr>
              <a:xfrm>
                <a:off x="0" y="9525"/>
                <a:ext cx="360363" cy="69851"/>
              </a:xfrm>
              <a:prstGeom prst="rect">
                <a:avLst/>
              </a:prstGeom>
              <a:solidFill>
                <a:srgbClr val="F43A62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73" name="Shape 373"/>
              <p:cNvSpPr/>
              <p:nvPr/>
            </p:nvSpPr>
            <p:spPr>
              <a:xfrm>
                <a:off x="276225" y="3175"/>
                <a:ext cx="1" cy="8255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defRPr sz="1200">
                    <a:latin typeface="+mn-lt"/>
                    <a:ea typeface="+mn-ea"/>
                    <a:cs typeface="+mn-cs"/>
                    <a:sym typeface="Helvetica"/>
                  </a:defRPr>
                </a:pPr>
                <a:endParaRPr/>
              </a:p>
            </p:txBody>
          </p:sp>
          <p:sp>
            <p:nvSpPr>
              <p:cNvPr id="374" name="Shape 374"/>
              <p:cNvSpPr/>
              <p:nvPr/>
            </p:nvSpPr>
            <p:spPr>
              <a:xfrm>
                <a:off x="262731" y="0"/>
                <a:ext cx="127001" cy="127000"/>
              </a:xfrm>
              <a:prstGeom prst="rect">
                <a:avLst/>
              </a:prstGeom>
              <a:solidFill>
                <a:srgbClr val="F43A62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12700" tIns="12700" rIns="12700" bIns="12700" numCol="1" anchor="t">
                <a:spAutoFit/>
              </a:bodyPr>
              <a:lstStyle>
                <a:lvl1pPr algn="ctr" defTabSz="244475">
                  <a:lnSpc>
                    <a:spcPct val="90000"/>
                  </a:lnSpc>
                  <a:defRPr sz="500">
                    <a:latin typeface="Times New Roman Bold"/>
                    <a:ea typeface="Times New Roman Bold"/>
                    <a:cs typeface="Times New Roman Bold"/>
                    <a:sym typeface="Times New Roman Bold"/>
                  </a:defRPr>
                </a:lvl1pPr>
              </a:lstStyle>
              <a:p>
                <a:pPr lvl="0">
                  <a:defRPr sz="1800"/>
                </a:pPr>
                <a:r>
                  <a:rPr sz="500"/>
                  <a:t>H</a:t>
                </a:r>
              </a:p>
            </p:txBody>
          </p:sp>
        </p:grpSp>
        <p:sp>
          <p:nvSpPr>
            <p:cNvPr id="376" name="Shape 376"/>
            <p:cNvSpPr/>
            <p:nvPr/>
          </p:nvSpPr>
          <p:spPr>
            <a:xfrm>
              <a:off x="1587" y="7937"/>
              <a:ext cx="268288" cy="71438"/>
            </a:xfrm>
            <a:prstGeom prst="rect">
              <a:avLst/>
            </a:prstGeom>
            <a:solidFill>
              <a:srgbClr val="F43A6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378" name="Shape 378"/>
          <p:cNvSpPr/>
          <p:nvPr/>
        </p:nvSpPr>
        <p:spPr>
          <a:xfrm>
            <a:off x="4168775" y="5389562"/>
            <a:ext cx="1030289" cy="1"/>
          </a:xfrm>
          <a:prstGeom prst="line">
            <a:avLst/>
          </a:prstGeom>
          <a:ln w="12700">
            <a:solidFill/>
            <a:round/>
            <a:tailEnd type="stealth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grpSp>
        <p:nvGrpSpPr>
          <p:cNvPr id="384" name="Group 384"/>
          <p:cNvGrpSpPr/>
          <p:nvPr/>
        </p:nvGrpSpPr>
        <p:grpSpPr>
          <a:xfrm>
            <a:off x="2878138" y="5207000"/>
            <a:ext cx="389732" cy="127001"/>
            <a:chOff x="0" y="0"/>
            <a:chExt cx="389730" cy="127000"/>
          </a:xfrm>
        </p:grpSpPr>
        <p:grpSp>
          <p:nvGrpSpPr>
            <p:cNvPr id="382" name="Group 382"/>
            <p:cNvGrpSpPr/>
            <p:nvPr/>
          </p:nvGrpSpPr>
          <p:grpSpPr>
            <a:xfrm>
              <a:off x="1587" y="0"/>
              <a:ext cx="388144" cy="127000"/>
              <a:chOff x="0" y="0"/>
              <a:chExt cx="388143" cy="127000"/>
            </a:xfrm>
          </p:grpSpPr>
          <p:sp>
            <p:nvSpPr>
              <p:cNvPr id="379" name="Shape 379"/>
              <p:cNvSpPr/>
              <p:nvPr/>
            </p:nvSpPr>
            <p:spPr>
              <a:xfrm>
                <a:off x="0" y="11818"/>
                <a:ext cx="360363" cy="86667"/>
              </a:xfrm>
              <a:prstGeom prst="rect">
                <a:avLst/>
              </a:prstGeom>
              <a:solidFill>
                <a:srgbClr val="1E9EB8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80" name="Shape 380"/>
              <p:cNvSpPr/>
              <p:nvPr/>
            </p:nvSpPr>
            <p:spPr>
              <a:xfrm>
                <a:off x="274637" y="3939"/>
                <a:ext cx="1" cy="10242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defRPr sz="1200">
                    <a:latin typeface="+mn-lt"/>
                    <a:ea typeface="+mn-ea"/>
                    <a:cs typeface="+mn-cs"/>
                    <a:sym typeface="Helvetica"/>
                  </a:defRPr>
                </a:pPr>
                <a:endParaRPr/>
              </a:p>
            </p:txBody>
          </p:sp>
          <p:sp>
            <p:nvSpPr>
              <p:cNvPr id="381" name="Shape 381"/>
              <p:cNvSpPr/>
              <p:nvPr/>
            </p:nvSpPr>
            <p:spPr>
              <a:xfrm>
                <a:off x="261143" y="0"/>
                <a:ext cx="127001" cy="127000"/>
              </a:xfrm>
              <a:prstGeom prst="rect">
                <a:avLst/>
              </a:prstGeom>
              <a:solidFill>
                <a:srgbClr val="1E9EB8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12700" tIns="12700" rIns="12700" bIns="12700" numCol="1" anchor="t">
                <a:spAutoFit/>
              </a:bodyPr>
              <a:lstStyle>
                <a:lvl1pPr algn="ctr" defTabSz="244475">
                  <a:lnSpc>
                    <a:spcPct val="90000"/>
                  </a:lnSpc>
                  <a:defRPr sz="500">
                    <a:latin typeface="Times New Roman Bold"/>
                    <a:ea typeface="Times New Roman Bold"/>
                    <a:cs typeface="Times New Roman Bold"/>
                    <a:sym typeface="Times New Roman Bold"/>
                  </a:defRPr>
                </a:lvl1pPr>
              </a:lstStyle>
              <a:p>
                <a:pPr lvl="0">
                  <a:defRPr sz="1800"/>
                </a:pPr>
                <a:r>
                  <a:rPr sz="500"/>
                  <a:t>H</a:t>
                </a:r>
              </a:p>
            </p:txBody>
          </p:sp>
        </p:grpSp>
        <p:sp>
          <p:nvSpPr>
            <p:cNvPr id="383" name="Shape 383"/>
            <p:cNvSpPr/>
            <p:nvPr/>
          </p:nvSpPr>
          <p:spPr>
            <a:xfrm>
              <a:off x="0" y="7878"/>
              <a:ext cx="273050" cy="92576"/>
            </a:xfrm>
            <a:prstGeom prst="rect">
              <a:avLst/>
            </a:prstGeom>
            <a:solidFill>
              <a:srgbClr val="1E9EB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grpSp>
        <p:nvGrpSpPr>
          <p:cNvPr id="390" name="Group 390"/>
          <p:cNvGrpSpPr/>
          <p:nvPr/>
        </p:nvGrpSpPr>
        <p:grpSpPr>
          <a:xfrm>
            <a:off x="6254750" y="5199062"/>
            <a:ext cx="388144" cy="127001"/>
            <a:chOff x="0" y="0"/>
            <a:chExt cx="388143" cy="127000"/>
          </a:xfrm>
        </p:grpSpPr>
        <p:grpSp>
          <p:nvGrpSpPr>
            <p:cNvPr id="388" name="Group 388"/>
            <p:cNvGrpSpPr/>
            <p:nvPr/>
          </p:nvGrpSpPr>
          <p:grpSpPr>
            <a:xfrm>
              <a:off x="0" y="0"/>
              <a:ext cx="388144" cy="127000"/>
              <a:chOff x="0" y="0"/>
              <a:chExt cx="388143" cy="127000"/>
            </a:xfrm>
          </p:grpSpPr>
          <p:sp>
            <p:nvSpPr>
              <p:cNvPr id="385" name="Shape 385"/>
              <p:cNvSpPr/>
              <p:nvPr/>
            </p:nvSpPr>
            <p:spPr>
              <a:xfrm>
                <a:off x="0" y="8819"/>
                <a:ext cx="360363" cy="79376"/>
              </a:xfrm>
              <a:prstGeom prst="rect">
                <a:avLst/>
              </a:prstGeom>
              <a:solidFill>
                <a:srgbClr val="F43A62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/>
                <a:endParaRPr/>
              </a:p>
            </p:txBody>
          </p:sp>
          <p:sp>
            <p:nvSpPr>
              <p:cNvPr id="386" name="Shape 386"/>
              <p:cNvSpPr/>
              <p:nvPr/>
            </p:nvSpPr>
            <p:spPr>
              <a:xfrm>
                <a:off x="274637" y="1763"/>
                <a:ext cx="1" cy="9348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defRPr sz="1200">
                    <a:latin typeface="+mn-lt"/>
                    <a:ea typeface="+mn-ea"/>
                    <a:cs typeface="+mn-cs"/>
                    <a:sym typeface="Helvetica"/>
                  </a:defRPr>
                </a:pPr>
                <a:endParaRPr/>
              </a:p>
            </p:txBody>
          </p:sp>
          <p:sp>
            <p:nvSpPr>
              <p:cNvPr id="387" name="Shape 387"/>
              <p:cNvSpPr/>
              <p:nvPr/>
            </p:nvSpPr>
            <p:spPr>
              <a:xfrm>
                <a:off x="261143" y="0"/>
                <a:ext cx="127001" cy="127000"/>
              </a:xfrm>
              <a:prstGeom prst="rect">
                <a:avLst/>
              </a:prstGeom>
              <a:solidFill>
                <a:srgbClr val="F43A62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12700" tIns="12700" rIns="12700" bIns="12700" numCol="1" anchor="t">
                <a:spAutoFit/>
              </a:bodyPr>
              <a:lstStyle>
                <a:lvl1pPr algn="ctr" defTabSz="244475">
                  <a:lnSpc>
                    <a:spcPct val="90000"/>
                  </a:lnSpc>
                  <a:defRPr sz="500">
                    <a:latin typeface="Times New Roman Bold"/>
                    <a:ea typeface="Times New Roman Bold"/>
                    <a:cs typeface="Times New Roman Bold"/>
                    <a:sym typeface="Times New Roman Bold"/>
                  </a:defRPr>
                </a:lvl1pPr>
              </a:lstStyle>
              <a:p>
                <a:pPr lvl="0">
                  <a:defRPr sz="1800"/>
                </a:pPr>
                <a:r>
                  <a:rPr sz="500"/>
                  <a:t>H</a:t>
                </a:r>
              </a:p>
            </p:txBody>
          </p:sp>
        </p:grpSp>
        <p:sp>
          <p:nvSpPr>
            <p:cNvPr id="389" name="Shape 389"/>
            <p:cNvSpPr/>
            <p:nvPr/>
          </p:nvSpPr>
          <p:spPr>
            <a:xfrm>
              <a:off x="0" y="8819"/>
              <a:ext cx="269875" cy="77612"/>
            </a:xfrm>
            <a:prstGeom prst="rect">
              <a:avLst/>
            </a:prstGeom>
            <a:solidFill>
              <a:srgbClr val="F43A6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  <p:sp>
        <p:nvSpPr>
          <p:cNvPr id="391" name="Shape 391"/>
          <p:cNvSpPr/>
          <p:nvPr/>
        </p:nvSpPr>
        <p:spPr>
          <a:xfrm>
            <a:off x="3352824" y="3163888"/>
            <a:ext cx="984202" cy="2665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1275" tIns="41275" rIns="41275" bIns="41275">
            <a:spAutoFit/>
          </a:bodyPr>
          <a:lstStyle>
            <a:lvl1pPr algn="ctr" defTabSz="814387">
              <a:lnSpc>
                <a:spcPct val="90000"/>
              </a:lnSpc>
              <a:defRPr sz="1200">
                <a:solidFill>
                  <a:srgbClr val="003399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003399"/>
                </a:solidFill>
              </a:rPr>
              <a:t>Segmentation</a:t>
            </a:r>
          </a:p>
        </p:txBody>
      </p:sp>
      <p:sp>
        <p:nvSpPr>
          <p:cNvPr id="392" name="Shape 392"/>
          <p:cNvSpPr/>
          <p:nvPr/>
        </p:nvSpPr>
        <p:spPr>
          <a:xfrm flipH="1">
            <a:off x="2551113" y="5141912"/>
            <a:ext cx="755651" cy="12701"/>
          </a:xfrm>
          <a:prstGeom prst="line">
            <a:avLst/>
          </a:prstGeom>
          <a:ln w="254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grpSp>
        <p:nvGrpSpPr>
          <p:cNvPr id="397" name="Group 397"/>
          <p:cNvGrpSpPr/>
          <p:nvPr/>
        </p:nvGrpSpPr>
        <p:grpSpPr>
          <a:xfrm>
            <a:off x="1763713" y="3403599"/>
            <a:ext cx="1525589" cy="1350965"/>
            <a:chOff x="0" y="0"/>
            <a:chExt cx="1525587" cy="1350963"/>
          </a:xfrm>
        </p:grpSpPr>
        <p:sp>
          <p:nvSpPr>
            <p:cNvPr id="393" name="Shape 393"/>
            <p:cNvSpPr/>
            <p:nvPr/>
          </p:nvSpPr>
          <p:spPr>
            <a:xfrm>
              <a:off x="658812" y="1296987"/>
              <a:ext cx="250825" cy="53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6762F"/>
                </a:gs>
                <a:gs pos="50000">
                  <a:srgbClr val="FFFF66"/>
                </a:gs>
                <a:gs pos="100000">
                  <a:srgbClr val="76762F"/>
                </a:gs>
              </a:gsLst>
              <a:lin ang="0" scaled="0"/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4" name="Shape 394"/>
            <p:cNvSpPr/>
            <p:nvPr/>
          </p:nvSpPr>
          <p:spPr>
            <a:xfrm>
              <a:off x="42862" y="101600"/>
              <a:ext cx="1482726" cy="8397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0801" y="2160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76762F"/>
                </a:gs>
                <a:gs pos="50000">
                  <a:srgbClr val="FFFF66"/>
                </a:gs>
                <a:gs pos="100000">
                  <a:srgbClr val="76762F"/>
                </a:gs>
              </a:gsLst>
              <a:lin ang="0" scaled="0"/>
            </a:gra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5" name="Shape 395"/>
            <p:cNvSpPr/>
            <p:nvPr/>
          </p:nvSpPr>
          <p:spPr>
            <a:xfrm>
              <a:off x="652462" y="811212"/>
              <a:ext cx="263525" cy="512763"/>
            </a:xfrm>
            <a:prstGeom prst="rect">
              <a:avLst/>
            </a:prstGeom>
            <a:gradFill flip="none" rotWithShape="1">
              <a:gsLst>
                <a:gs pos="0">
                  <a:srgbClr val="76762F"/>
                </a:gs>
                <a:gs pos="50000">
                  <a:srgbClr val="FFFF66"/>
                </a:gs>
                <a:gs pos="100000">
                  <a:srgbClr val="76762F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  <p:sp>
          <p:nvSpPr>
            <p:cNvPr id="396" name="Shape 396"/>
            <p:cNvSpPr/>
            <p:nvPr/>
          </p:nvSpPr>
          <p:spPr>
            <a:xfrm>
              <a:off x="0" y="-1"/>
              <a:ext cx="1525588" cy="157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76762F"/>
                </a:gs>
                <a:gs pos="50000">
                  <a:srgbClr val="FFFF66"/>
                </a:gs>
                <a:gs pos="100000">
                  <a:srgbClr val="76762F"/>
                </a:gs>
              </a:gsLst>
              <a:lin ang="0" scaled="0"/>
            </a:gra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/>
            </a:p>
          </p:txBody>
        </p:sp>
      </p:grp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Shape 39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700"/>
              <a:t>ATM networks are built around two categories of devices</a:t>
            </a:r>
          </a:p>
          <a:p>
            <a:pPr marL="621791" lvl="1" indent="-228600">
              <a:spcBef>
                <a:spcPts val="300"/>
              </a:spcBef>
              <a:buFont typeface="Verdana"/>
              <a:defRPr sz="1800"/>
            </a:pPr>
            <a:r>
              <a:rPr sz="2300"/>
              <a:t>ATM Switch</a:t>
            </a:r>
          </a:p>
          <a:p>
            <a:pPr marL="621791" lvl="1" indent="-228600">
              <a:spcBef>
                <a:spcPts val="300"/>
              </a:spcBef>
              <a:buFont typeface="Verdana"/>
              <a:defRPr sz="1800"/>
            </a:pPr>
            <a:r>
              <a:rPr sz="2300"/>
              <a:t>ATM end-point</a:t>
            </a:r>
          </a:p>
          <a:p>
            <a:pPr lvl="0">
              <a:defRPr sz="1800"/>
            </a:pPr>
            <a:r>
              <a:rPr sz="2700"/>
              <a:t>An ATM switch can be connected to either another ATM switch or and ATM end-point</a:t>
            </a:r>
          </a:p>
        </p:txBody>
      </p:sp>
      <p:sp>
        <p:nvSpPr>
          <p:cNvPr id="400" name="Shape 40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ATM Devices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90000"/>
              </a:lnSpc>
              <a:defRPr sz="1800"/>
            </a:pPr>
            <a:r>
              <a:rPr sz="2700"/>
              <a:t>Will contain and ATM end-point adapter</a:t>
            </a:r>
          </a:p>
          <a:p>
            <a:pPr lvl="0">
              <a:lnSpc>
                <a:spcPct val="90000"/>
              </a:lnSpc>
              <a:defRPr sz="1800"/>
            </a:pPr>
            <a:r>
              <a:rPr sz="2700"/>
              <a:t>Examples of ATM end-points</a:t>
            </a:r>
          </a:p>
          <a:p>
            <a:pPr marL="621791" lvl="1" indent="-228600">
              <a:lnSpc>
                <a:spcPct val="90000"/>
              </a:lnSpc>
              <a:spcBef>
                <a:spcPts val="300"/>
              </a:spcBef>
              <a:buFont typeface="Verdana"/>
              <a:defRPr sz="1800"/>
            </a:pPr>
            <a:r>
              <a:rPr sz="2300"/>
              <a:t>Workstations</a:t>
            </a:r>
          </a:p>
          <a:p>
            <a:pPr marL="621791" lvl="1" indent="-228600">
              <a:lnSpc>
                <a:spcPct val="90000"/>
              </a:lnSpc>
              <a:spcBef>
                <a:spcPts val="300"/>
              </a:spcBef>
              <a:buFont typeface="Verdana"/>
              <a:defRPr sz="1800"/>
            </a:pPr>
            <a:r>
              <a:rPr sz="2300"/>
              <a:t>LAN switches</a:t>
            </a:r>
          </a:p>
          <a:p>
            <a:pPr marL="621791" lvl="1" indent="-228600">
              <a:lnSpc>
                <a:spcPct val="90000"/>
              </a:lnSpc>
              <a:spcBef>
                <a:spcPts val="300"/>
              </a:spcBef>
              <a:buFont typeface="Verdana"/>
              <a:defRPr sz="1800"/>
            </a:pPr>
            <a:r>
              <a:rPr sz="2300"/>
              <a:t>Routers</a:t>
            </a:r>
          </a:p>
          <a:p>
            <a:pPr marL="621791" lvl="1" indent="-228600">
              <a:lnSpc>
                <a:spcPct val="90000"/>
              </a:lnSpc>
              <a:spcBef>
                <a:spcPts val="300"/>
              </a:spcBef>
              <a:buFont typeface="Verdana"/>
              <a:defRPr sz="1800"/>
            </a:pPr>
            <a:r>
              <a:rPr sz="2300"/>
              <a:t>DSU/CSU Units</a:t>
            </a:r>
          </a:p>
          <a:p>
            <a:pPr marL="621791" lvl="1" indent="-228600">
              <a:lnSpc>
                <a:spcPct val="90000"/>
              </a:lnSpc>
              <a:spcBef>
                <a:spcPts val="300"/>
              </a:spcBef>
              <a:buFont typeface="Verdana"/>
              <a:defRPr sz="1800"/>
            </a:pPr>
            <a:r>
              <a:rPr sz="2300"/>
              <a:t>Video Coder-Decoders (CODECs)</a:t>
            </a:r>
          </a:p>
        </p:txBody>
      </p:sp>
      <p:sp>
        <p:nvSpPr>
          <p:cNvPr id="403" name="Shape 40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ATM End-Points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700" dirty="0"/>
              <a:t>ATM switch supports two types of interfaces</a:t>
            </a:r>
          </a:p>
          <a:p>
            <a:pPr marL="850391" lvl="1" indent="-457200" rtl="0">
              <a:spcBef>
                <a:spcPts val="300"/>
              </a:spcBef>
              <a:buFont typeface="+mj-lt"/>
              <a:buAutoNum type="arabicPeriod"/>
              <a:defRPr sz="1800"/>
            </a:pPr>
            <a:r>
              <a:rPr sz="2300" dirty="0"/>
              <a:t>User-Network Interface (UNI)</a:t>
            </a:r>
          </a:p>
          <a:p>
            <a:pPr marL="859536" lvl="2" indent="-228600">
              <a:spcBef>
                <a:spcPts val="300"/>
              </a:spcBef>
              <a:buClr>
                <a:srgbClr val="DA1F28"/>
              </a:buClr>
              <a:buFont typeface="Wingdings 2"/>
              <a:defRPr sz="1800"/>
            </a:pPr>
            <a:r>
              <a:rPr sz="2100" dirty="0"/>
              <a:t>Connects an ATM end-point to a switch</a:t>
            </a:r>
          </a:p>
          <a:p>
            <a:pPr marL="850391" lvl="1" indent="-457200" rtl="0">
              <a:spcBef>
                <a:spcPts val="300"/>
              </a:spcBef>
              <a:buFont typeface="+mj-lt"/>
              <a:buAutoNum type="arabicPeriod"/>
              <a:defRPr sz="1800"/>
            </a:pPr>
            <a:r>
              <a:rPr sz="2300" dirty="0"/>
              <a:t>Network-Network Interface (NNI)</a:t>
            </a:r>
          </a:p>
          <a:p>
            <a:pPr lvl="2" rtl="0">
              <a:spcBef>
                <a:spcPts val="300"/>
              </a:spcBef>
              <a:buClr>
                <a:srgbClr val="DA1F28"/>
              </a:buClr>
              <a:defRPr sz="1800"/>
            </a:pPr>
            <a:r>
              <a:rPr sz="2100" dirty="0"/>
              <a:t>Connects two ATM </a:t>
            </a:r>
            <a:r>
              <a:rPr sz="2100" dirty="0" smtClean="0"/>
              <a:t>switches </a:t>
            </a:r>
            <a:endParaRPr lang="en-US" sz="2100" dirty="0" smtClean="0"/>
          </a:p>
          <a:p>
            <a:pPr marL="850391" lvl="1" indent="-457200" rtl="0">
              <a:spcBef>
                <a:spcPts val="300"/>
              </a:spcBef>
              <a:buFont typeface="+mj-lt"/>
              <a:buAutoNum type="arabicPeriod"/>
              <a:defRPr sz="1800"/>
            </a:pPr>
            <a:r>
              <a:rPr lang="en-US" sz="2300" dirty="0" smtClean="0"/>
              <a:t>Broadband </a:t>
            </a:r>
            <a:r>
              <a:rPr lang="en-US" sz="2300" dirty="0"/>
              <a:t>Inter-Carrier Interface (BICI)</a:t>
            </a:r>
          </a:p>
          <a:p>
            <a:pPr lvl="2" rtl="0">
              <a:spcBef>
                <a:spcPts val="300"/>
              </a:spcBef>
              <a:buClr>
                <a:srgbClr val="DA1F28"/>
              </a:buClr>
              <a:defRPr sz="1800"/>
            </a:pPr>
            <a:r>
              <a:rPr lang="en-US" sz="2100" dirty="0"/>
              <a:t>Connects two public switches from different service providers </a:t>
            </a:r>
          </a:p>
          <a:p>
            <a:pPr lvl="1" rtl="0">
              <a:spcBef>
                <a:spcPts val="300"/>
              </a:spcBef>
              <a:buClr>
                <a:srgbClr val="DA1F28"/>
              </a:buClr>
              <a:defRPr sz="1800"/>
            </a:pPr>
            <a:endParaRPr sz="2100" dirty="0"/>
          </a:p>
        </p:txBody>
      </p:sp>
      <p:sp>
        <p:nvSpPr>
          <p:cNvPr id="414" name="Shape 41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ATM Switches and Interfaces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416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700" dirty="0"/>
              <a:t>UNI and NNI can further be divided to two types</a:t>
            </a:r>
          </a:p>
          <a:p>
            <a:pPr lvl="0">
              <a:defRPr sz="1800"/>
            </a:pPr>
            <a:r>
              <a:rPr sz="2700" dirty="0"/>
              <a:t>One is known as the private type and the other is known as the public type</a:t>
            </a:r>
          </a:p>
        </p:txBody>
      </p:sp>
      <p:sp>
        <p:nvSpPr>
          <p:cNvPr id="417" name="Shape 41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Public and Private Interfaces</a:t>
            </a:r>
          </a:p>
        </p:txBody>
      </p: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846186"/>
              </p:ext>
            </p:extLst>
          </p:nvPr>
        </p:nvGraphicFramePr>
        <p:xfrm>
          <a:off x="304800" y="3353971"/>
          <a:ext cx="8534403" cy="2589629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4642555"/>
                <a:gridCol w="3200400"/>
                <a:gridCol w="691448"/>
              </a:tblGrid>
              <a:tr h="348106"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Public</a:t>
                      </a:r>
                      <a:endParaRPr lang="ar-S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Private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endParaRPr lang="en-US" sz="1800" dirty="0" smtClean="0"/>
                    </a:p>
                  </a:txBody>
                  <a:tcPr/>
                </a:tc>
              </a:tr>
              <a:tr h="1131345"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1- Connects an ATM end-point to a public ATM switch.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2- Connect private ATM switch to  public ATM switch.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Connects an ATM end-point to a private ATM switch.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UNI</a:t>
                      </a:r>
                      <a:endParaRPr lang="ar-SA" sz="1800" dirty="0"/>
                    </a:p>
                  </a:txBody>
                  <a:tcPr/>
                </a:tc>
              </a:tr>
              <a:tr h="1035149"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Connects two ATM switches within the same public organization.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Connects two ATM switches within the same private organization.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dirty="0" smtClean="0"/>
                        <a:t>NNI</a:t>
                      </a:r>
                      <a:endParaRPr lang="ar-SA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" name="image5.png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0" y="1828800"/>
            <a:ext cx="9144000" cy="4419599"/>
          </a:xfrm>
          <a:prstGeom prst="rect">
            <a:avLst/>
          </a:prstGeom>
          <a:ln w="12700">
            <a:miter lim="400000"/>
          </a:ln>
        </p:spPr>
      </p:pic>
      <p:sp>
        <p:nvSpPr>
          <p:cNvPr id="429" name="Shape 42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Public and Private Interfaces </a:t>
            </a:r>
          </a:p>
        </p:txBody>
      </p:sp>
      <p:sp>
        <p:nvSpPr>
          <p:cNvPr id="430" name="Shape 430"/>
          <p:cNvSpPr/>
          <p:nvPr/>
        </p:nvSpPr>
        <p:spPr>
          <a:xfrm>
            <a:off x="2727325" y="6213475"/>
            <a:ext cx="1675096" cy="447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t>Source: CISCO</a:t>
            </a:r>
          </a:p>
        </p:txBody>
      </p:sp>
      <p:sp>
        <p:nvSpPr>
          <p:cNvPr id="2" name="مربع نص 1"/>
          <p:cNvSpPr txBox="1"/>
          <p:nvPr/>
        </p:nvSpPr>
        <p:spPr>
          <a:xfrm>
            <a:off x="5257800" y="4648200"/>
            <a:ext cx="533400" cy="26160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1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Lucida Sans Unicode"/>
              </a:rPr>
              <a:t>Public</a:t>
            </a:r>
            <a:endParaRPr kumimoji="0" lang="ar-SA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Lucida Sans Unicode"/>
            </a:endParaRP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/>
          <a:p>
            <a:pPr lvl="0" rtl="0">
              <a:defRPr sz="1800"/>
            </a:pPr>
            <a:r>
              <a:rPr sz="2700" dirty="0"/>
              <a:t>There can be a number of virtual </a:t>
            </a:r>
            <a:r>
              <a:rPr sz="2700" dirty="0" smtClean="0"/>
              <a:t>paths</a:t>
            </a:r>
            <a:r>
              <a:rPr lang="en-US" sz="2700" dirty="0" smtClean="0"/>
              <a:t> (VP)</a:t>
            </a:r>
            <a:r>
              <a:rPr sz="2700" dirty="0" smtClean="0"/>
              <a:t> </a:t>
            </a:r>
            <a:r>
              <a:rPr sz="2700" dirty="0"/>
              <a:t>along a physical </a:t>
            </a:r>
            <a:r>
              <a:rPr sz="2700" dirty="0" smtClean="0"/>
              <a:t>connection</a:t>
            </a:r>
            <a:r>
              <a:rPr lang="en-US" sz="2700" dirty="0" smtClean="0"/>
              <a:t> (Transmission Path)</a:t>
            </a:r>
            <a:endParaRPr lang="ar-SA" sz="2700" dirty="0" smtClean="0"/>
          </a:p>
          <a:p>
            <a:pPr lvl="0" rtl="0">
              <a:defRPr sz="1800"/>
            </a:pPr>
            <a:r>
              <a:rPr lang="en-US" sz="2700" dirty="0" smtClean="0"/>
              <a:t>Also </a:t>
            </a:r>
            <a:r>
              <a:rPr sz="2700" dirty="0" smtClean="0"/>
              <a:t>there </a:t>
            </a:r>
            <a:r>
              <a:rPr sz="2700" dirty="0"/>
              <a:t>can be a number of virtual </a:t>
            </a:r>
            <a:r>
              <a:rPr sz="2700" dirty="0" smtClean="0"/>
              <a:t>circuits</a:t>
            </a:r>
            <a:r>
              <a:rPr lang="en-US" sz="2700" dirty="0" smtClean="0"/>
              <a:t> (VC)</a:t>
            </a:r>
            <a:r>
              <a:rPr sz="2700" dirty="0" smtClean="0"/>
              <a:t> </a:t>
            </a:r>
            <a:r>
              <a:rPr sz="2700" dirty="0"/>
              <a:t>within a virtual path</a:t>
            </a:r>
          </a:p>
        </p:txBody>
      </p:sp>
      <p:sp>
        <p:nvSpPr>
          <p:cNvPr id="433" name="Shape 43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6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Virtual Connection Composition</a:t>
            </a:r>
          </a:p>
        </p:txBody>
      </p:sp>
      <p:pic>
        <p:nvPicPr>
          <p:cNvPr id="4" name="image6.png"/>
          <p:cNvPicPr/>
          <p:nvPr/>
        </p:nvPicPr>
        <p:blipFill rotWithShape="1">
          <a:blip r:embed="rId2" cstate="print">
            <a:extLst/>
          </a:blip>
          <a:srcRect b="19098"/>
          <a:stretch/>
        </p:blipFill>
        <p:spPr>
          <a:xfrm>
            <a:off x="0" y="4006850"/>
            <a:ext cx="9144000" cy="19367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Shape 442"/>
          <p:cNvSpPr>
            <a:spLocks noGrp="1"/>
          </p:cNvSpPr>
          <p:nvPr>
            <p:ph type="body" idx="1"/>
          </p:nvPr>
        </p:nvSpPr>
        <p:spPr>
          <a:xfrm>
            <a:off x="685800" y="3352800"/>
            <a:ext cx="7772400" cy="2743200"/>
          </a:xfrm>
          <a:prstGeom prst="rect">
            <a:avLst/>
          </a:prstGeom>
        </p:spPr>
        <p:txBody>
          <a:bodyPr/>
          <a:lstStyle/>
          <a:p>
            <a:pPr marL="372663" lvl="0" indent="-264033" defTabSz="905255">
              <a:lnSpc>
                <a:spcPct val="72000"/>
              </a:lnSpc>
              <a:spcBef>
                <a:spcPts val="300"/>
              </a:spcBef>
              <a:defRPr sz="1800"/>
            </a:pPr>
            <a:r>
              <a:rPr sz="2475"/>
              <a:t>ATM connection identifiers: 8b VPI + 16b VCI  </a:t>
            </a:r>
            <a:endParaRPr sz="2376"/>
          </a:p>
          <a:p>
            <a:pPr marL="372663" lvl="0" indent="-264033" defTabSz="905255">
              <a:lnSpc>
                <a:spcPct val="72000"/>
              </a:lnSpc>
              <a:spcBef>
                <a:spcPts val="300"/>
              </a:spcBef>
              <a:defRPr sz="1800"/>
            </a:pPr>
            <a:r>
              <a:rPr sz="2475"/>
              <a:t>Two-level hierarchy:</a:t>
            </a:r>
            <a:endParaRPr sz="2376"/>
          </a:p>
          <a:p>
            <a:pPr marL="626350" lvl="1" indent="-237090" defTabSz="905255">
              <a:lnSpc>
                <a:spcPct val="72000"/>
              </a:lnSpc>
              <a:spcBef>
                <a:spcPts val="200"/>
              </a:spcBef>
              <a:buFont typeface="Verdana"/>
              <a:defRPr sz="1800"/>
            </a:pPr>
            <a:r>
              <a:rPr sz="2178"/>
              <a:t>Virtual paths are used between major network nodes</a:t>
            </a:r>
            <a:endParaRPr sz="2079"/>
          </a:p>
          <a:p>
            <a:pPr marL="626350" lvl="1" indent="-237090" defTabSz="905255">
              <a:lnSpc>
                <a:spcPct val="72000"/>
              </a:lnSpc>
              <a:spcBef>
                <a:spcPts val="200"/>
              </a:spcBef>
              <a:buFont typeface="Verdana"/>
              <a:defRPr sz="1800"/>
            </a:pPr>
            <a:r>
              <a:rPr sz="2178"/>
              <a:t>Virtual circuits are multiplexed in same virtual paths</a:t>
            </a:r>
            <a:endParaRPr sz="2079"/>
          </a:p>
          <a:p>
            <a:pPr marL="372663" lvl="0" indent="-264033" defTabSz="905255">
              <a:lnSpc>
                <a:spcPct val="72000"/>
              </a:lnSpc>
              <a:spcBef>
                <a:spcPts val="300"/>
              </a:spcBef>
              <a:defRPr sz="1800"/>
            </a:pPr>
            <a:r>
              <a:rPr sz="2475"/>
              <a:t>Objective: backbone switches need smaller VC table</a:t>
            </a:r>
          </a:p>
        </p:txBody>
      </p:sp>
      <p:sp>
        <p:nvSpPr>
          <p:cNvPr id="443" name="Shape 443"/>
          <p:cNvSpPr>
            <a:spLocks noGrp="1"/>
          </p:cNvSpPr>
          <p:nvPr>
            <p:ph type="sldNum" sz="quarter" idx="2"/>
          </p:nvPr>
        </p:nvSpPr>
        <p:spPr>
          <a:xfrm>
            <a:off x="8647272" y="6407944"/>
            <a:ext cx="365761" cy="36512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fld id="{86CB4B4D-7CA3-9044-876B-883B54F8677D}" type="slidenum">
              <a:rPr sz="1000"/>
              <a:pPr lvl="0">
                <a:defRPr sz="1800"/>
              </a:pPr>
              <a:t>18</a:t>
            </a:fld>
            <a:endParaRPr sz="1000"/>
          </a:p>
        </p:txBody>
      </p:sp>
      <p:sp>
        <p:nvSpPr>
          <p:cNvPr id="444" name="Shape 444"/>
          <p:cNvSpPr>
            <a:spLocks noGrp="1"/>
          </p:cNvSpPr>
          <p:nvPr>
            <p:ph type="title"/>
          </p:nvPr>
        </p:nvSpPr>
        <p:spPr>
          <a:xfrm>
            <a:off x="685800" y="-152400"/>
            <a:ext cx="7772400" cy="1143000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6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VPIs and VCIs</a:t>
            </a:r>
          </a:p>
        </p:txBody>
      </p:sp>
      <p:pic>
        <p:nvPicPr>
          <p:cNvPr id="445" name="image7.pdf" descr="PE03F22"/>
          <p:cNvPicPr/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1219200" y="914400"/>
            <a:ext cx="6737350" cy="187483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ar-SA"/>
              <a:t>ATM Cell Structure</a:t>
            </a:r>
          </a:p>
        </p:txBody>
      </p:sp>
      <p:graphicFrame>
        <p:nvGraphicFramePr>
          <p:cNvPr id="18478" name="Group 46"/>
          <p:cNvGraphicFramePr>
            <a:graphicFrameLocks noGrp="1"/>
          </p:cNvGraphicFramePr>
          <p:nvPr>
            <p:ph idx="1"/>
          </p:nvPr>
        </p:nvGraphicFramePr>
        <p:xfrm>
          <a:off x="1295400" y="1828800"/>
          <a:ext cx="6248400" cy="4138932"/>
        </p:xfrm>
        <a:graphic>
          <a:graphicData uri="http://schemas.openxmlformats.org/drawingml/2006/table">
            <a:tbl>
              <a:tblPr/>
              <a:tblGrid>
                <a:gridCol w="3124200"/>
                <a:gridCol w="2057400"/>
                <a:gridCol w="1066800"/>
              </a:tblGrid>
              <a:tr h="7985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Flow Control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VPI (First 4 bits)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985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VPI (Last 4 bits)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VCI (First 4 bits)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98513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VCI (Middle 8 bits)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7985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VCI (Last 4 bits)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Payload type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PRIO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513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algn="l" rtl="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ar-S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Cyclic Redundancy Check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479" name="Text Box 47"/>
          <p:cNvSpPr txBox="1">
            <a:spLocks noChangeArrowheads="1"/>
          </p:cNvSpPr>
          <p:nvPr/>
        </p:nvSpPr>
        <p:spPr bwMode="auto">
          <a:xfrm>
            <a:off x="517525" y="1255713"/>
            <a:ext cx="6775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ar-SA" b="1" kern="120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Bits:</a:t>
            </a:r>
            <a:r>
              <a:rPr lang="en-US" altLang="ar-SA" kern="120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	0						 7</a:t>
            </a:r>
          </a:p>
        </p:txBody>
      </p:sp>
      <p:sp>
        <p:nvSpPr>
          <p:cNvPr id="18480" name="Text Box 48"/>
          <p:cNvSpPr txBox="1">
            <a:spLocks noChangeArrowheads="1"/>
          </p:cNvSpPr>
          <p:nvPr/>
        </p:nvSpPr>
        <p:spPr bwMode="auto">
          <a:xfrm>
            <a:off x="2667000" y="6096000"/>
            <a:ext cx="3587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altLang="ar-SA" sz="2400" kern="1200" dirty="0" smtClean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rPr>
              <a:t>48 Data Octets start here</a:t>
            </a:r>
          </a:p>
        </p:txBody>
      </p:sp>
    </p:spTree>
    <p:extLst>
      <p:ext uri="{BB962C8B-B14F-4D97-AF65-F5344CB8AC3E}">
        <p14:creationId xmlns:p14="http://schemas.microsoft.com/office/powerpoint/2010/main" val="2222476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700" dirty="0"/>
              <a:t>Promising technology in early 90s (why?)</a:t>
            </a:r>
          </a:p>
          <a:p>
            <a:pPr lvl="0">
              <a:defRPr sz="1800"/>
            </a:pPr>
            <a:r>
              <a:rPr sz="2700" dirty="0"/>
              <a:t>Connection-oriented (virtual circuits)</a:t>
            </a:r>
          </a:p>
          <a:p>
            <a:pPr lvl="0">
              <a:defRPr sz="1800"/>
            </a:pPr>
            <a:r>
              <a:rPr sz="2700" dirty="0"/>
              <a:t>Support for </a:t>
            </a:r>
            <a:r>
              <a:rPr sz="2700" dirty="0" err="1"/>
              <a:t>QoS</a:t>
            </a:r>
            <a:r>
              <a:rPr sz="2700" dirty="0"/>
              <a:t> (reserve bandwidth and buffer space for each VC at switches</a:t>
            </a:r>
            <a:r>
              <a:rPr sz="2700" dirty="0" smtClean="0"/>
              <a:t>)</a:t>
            </a:r>
            <a:endParaRPr sz="2700" dirty="0"/>
          </a:p>
        </p:txBody>
      </p:sp>
      <p:sp>
        <p:nvSpPr>
          <p:cNvPr id="74" name="Shape 74"/>
          <p:cNvSpPr>
            <a:spLocks noGrp="1"/>
          </p:cNvSpPr>
          <p:nvPr>
            <p:ph type="sldNum" sz="quarter" idx="2"/>
          </p:nvPr>
        </p:nvSpPr>
        <p:spPr>
          <a:xfrm>
            <a:off x="8647272" y="6407944"/>
            <a:ext cx="365761" cy="36512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fld id="{86CB4B4D-7CA3-9044-876B-883B54F8677D}" type="slidenum">
              <a:rPr sz="1000"/>
              <a:pPr lvl="0">
                <a:defRPr sz="1800"/>
              </a:pPr>
              <a:t>2</a:t>
            </a:fld>
            <a:endParaRPr sz="1000"/>
          </a:p>
        </p:txBody>
      </p:sp>
      <p:sp>
        <p:nvSpPr>
          <p:cNvPr id="75" name="Shape 7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ATM overview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Shape 450"/>
          <p:cNvSpPr/>
          <p:nvPr/>
        </p:nvSpPr>
        <p:spPr>
          <a:xfrm>
            <a:off x="4380072" y="6491129"/>
            <a:ext cx="2350682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 algn="r">
              <a:defRPr sz="1000"/>
            </a:lvl1pPr>
          </a:lstStyle>
          <a:p>
            <a:pPr lvl="0">
              <a:defRPr sz="1800"/>
            </a:pPr>
            <a:r>
              <a:rPr sz="1000"/>
              <a:t>Networks: ATM</a:t>
            </a:r>
          </a:p>
        </p:txBody>
      </p:sp>
      <p:sp>
        <p:nvSpPr>
          <p:cNvPr id="451" name="Shape 451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8001000" cy="41148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90000"/>
              </a:lnSpc>
              <a:defRPr sz="1800"/>
            </a:pPr>
            <a:r>
              <a:rPr sz="2700"/>
              <a:t>ATM Adaptation Layer (AAL) – the protocol for packaging data into cells is collectively referred to as AAL.</a:t>
            </a:r>
          </a:p>
          <a:p>
            <a:pPr lvl="0">
              <a:lnSpc>
                <a:spcPct val="90000"/>
              </a:lnSpc>
              <a:defRPr sz="1800"/>
            </a:pPr>
            <a:r>
              <a:rPr sz="2700"/>
              <a:t>Must efficiently package higher level data such as voice samples, video frames and datagram packets into a series of cells.</a:t>
            </a:r>
          </a:p>
        </p:txBody>
      </p:sp>
      <p:sp>
        <p:nvSpPr>
          <p:cNvPr id="452" name="Shape 452"/>
          <p:cNvSpPr>
            <a:spLocks noGrp="1"/>
          </p:cNvSpPr>
          <p:nvPr>
            <p:ph type="sldNum" sz="quarter" idx="2"/>
          </p:nvPr>
        </p:nvSpPr>
        <p:spPr>
          <a:xfrm>
            <a:off x="8647272" y="6407944"/>
            <a:ext cx="365761" cy="36512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fld id="{86CB4B4D-7CA3-9044-876B-883B54F8677D}" type="slidenum">
              <a:rPr sz="1000"/>
              <a:pPr lvl="0">
                <a:defRPr sz="1800"/>
              </a:pPr>
              <a:t>20</a:t>
            </a:fld>
            <a:endParaRPr sz="1000"/>
          </a:p>
        </p:txBody>
      </p:sp>
      <p:sp>
        <p:nvSpPr>
          <p:cNvPr id="453" name="Shape 45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666699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ATM</a:t>
            </a:r>
            <a:r>
              <a:rPr sz="4100"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 Protocol Architecture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/>
          <p:nvPr/>
        </p:nvSpPr>
        <p:spPr>
          <a:xfrm>
            <a:off x="4380072" y="6491129"/>
            <a:ext cx="2350682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 algn="r">
              <a:defRPr sz="1000"/>
            </a:lvl1pPr>
          </a:lstStyle>
          <a:p>
            <a:pPr lvl="0">
              <a:defRPr sz="1800"/>
            </a:pPr>
            <a:r>
              <a:rPr sz="1000"/>
              <a:t>Networks: ATM</a:t>
            </a:r>
          </a:p>
        </p:txBody>
      </p:sp>
      <p:sp>
        <p:nvSpPr>
          <p:cNvPr id="456" name="Shape 456"/>
          <p:cNvSpPr>
            <a:spLocks noGrp="1"/>
          </p:cNvSpPr>
          <p:nvPr>
            <p:ph type="sldNum" sz="quarter" idx="2"/>
          </p:nvPr>
        </p:nvSpPr>
        <p:spPr>
          <a:xfrm>
            <a:off x="8647272" y="6407944"/>
            <a:ext cx="365761" cy="36512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fld id="{86CB4B4D-7CA3-9044-876B-883B54F8677D}" type="slidenum">
              <a:rPr sz="1000"/>
              <a:pPr lvl="0">
                <a:defRPr sz="1800"/>
              </a:pPr>
              <a:t>21</a:t>
            </a:fld>
            <a:endParaRPr sz="1000"/>
          </a:p>
        </p:txBody>
      </p:sp>
      <p:sp>
        <p:nvSpPr>
          <p:cNvPr id="457" name="Shape 457"/>
          <p:cNvSpPr/>
          <p:nvPr/>
        </p:nvSpPr>
        <p:spPr>
          <a:xfrm>
            <a:off x="865187" y="2351088"/>
            <a:ext cx="1346201" cy="660401"/>
          </a:xfrm>
          <a:prstGeom prst="rect">
            <a:avLst/>
          </a:prstGeom>
          <a:ln w="1905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58" name="Shape 458"/>
          <p:cNvSpPr/>
          <p:nvPr/>
        </p:nvSpPr>
        <p:spPr>
          <a:xfrm>
            <a:off x="865187" y="3011488"/>
            <a:ext cx="1346201" cy="660401"/>
          </a:xfrm>
          <a:prstGeom prst="rect">
            <a:avLst/>
          </a:prstGeom>
          <a:ln w="1905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59" name="Shape 459"/>
          <p:cNvSpPr/>
          <p:nvPr/>
        </p:nvSpPr>
        <p:spPr>
          <a:xfrm>
            <a:off x="865187" y="3671887"/>
            <a:ext cx="1346201" cy="660401"/>
          </a:xfrm>
          <a:prstGeom prst="rect">
            <a:avLst/>
          </a:prstGeom>
          <a:ln w="1905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60" name="Shape 460"/>
          <p:cNvSpPr/>
          <p:nvPr/>
        </p:nvSpPr>
        <p:spPr>
          <a:xfrm>
            <a:off x="6707188" y="2351088"/>
            <a:ext cx="1346201" cy="660401"/>
          </a:xfrm>
          <a:prstGeom prst="rect">
            <a:avLst/>
          </a:prstGeom>
          <a:ln w="1905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61" name="Shape 461"/>
          <p:cNvSpPr/>
          <p:nvPr/>
        </p:nvSpPr>
        <p:spPr>
          <a:xfrm>
            <a:off x="6707188" y="3011488"/>
            <a:ext cx="1346201" cy="660401"/>
          </a:xfrm>
          <a:prstGeom prst="rect">
            <a:avLst/>
          </a:prstGeom>
          <a:ln w="1905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62" name="Shape 462"/>
          <p:cNvSpPr/>
          <p:nvPr/>
        </p:nvSpPr>
        <p:spPr>
          <a:xfrm>
            <a:off x="6707188" y="3671887"/>
            <a:ext cx="1346201" cy="660401"/>
          </a:xfrm>
          <a:prstGeom prst="rect">
            <a:avLst/>
          </a:prstGeom>
          <a:ln w="1905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63" name="Shape 463"/>
          <p:cNvSpPr/>
          <p:nvPr/>
        </p:nvSpPr>
        <p:spPr>
          <a:xfrm>
            <a:off x="2770188" y="2973388"/>
            <a:ext cx="1346201" cy="660401"/>
          </a:xfrm>
          <a:prstGeom prst="rect">
            <a:avLst/>
          </a:prstGeom>
          <a:ln w="1905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64" name="Shape 464"/>
          <p:cNvSpPr/>
          <p:nvPr/>
        </p:nvSpPr>
        <p:spPr>
          <a:xfrm>
            <a:off x="1293118" y="2482850"/>
            <a:ext cx="49034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4450" tIns="44450" rIns="44450" bIns="44450">
            <a:spAutoFit/>
          </a:bodyPr>
          <a:lstStyle>
            <a:lvl1pPr algn="ctr">
              <a:defRPr sz="1600"/>
            </a:lvl1pPr>
          </a:lstStyle>
          <a:p>
            <a:pPr lvl="0">
              <a:defRPr sz="1800"/>
            </a:pPr>
            <a:r>
              <a:rPr sz="1600"/>
              <a:t>AAL</a:t>
            </a:r>
          </a:p>
        </p:txBody>
      </p:sp>
      <p:sp>
        <p:nvSpPr>
          <p:cNvPr id="465" name="Shape 465"/>
          <p:cNvSpPr/>
          <p:nvPr/>
        </p:nvSpPr>
        <p:spPr>
          <a:xfrm>
            <a:off x="1275159" y="3155950"/>
            <a:ext cx="545307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4450" tIns="44450" rIns="44450" bIns="44450">
            <a:spAutoFit/>
          </a:bodyPr>
          <a:lstStyle>
            <a:lvl1pPr algn="ctr">
              <a:defRPr sz="1600"/>
            </a:lvl1pPr>
          </a:lstStyle>
          <a:p>
            <a:pPr lvl="0">
              <a:defRPr sz="1800"/>
            </a:pPr>
            <a:r>
              <a:rPr sz="1600"/>
              <a:t>ATM</a:t>
            </a:r>
          </a:p>
        </p:txBody>
      </p:sp>
      <p:sp>
        <p:nvSpPr>
          <p:cNvPr id="466" name="Shape 466"/>
          <p:cNvSpPr/>
          <p:nvPr/>
        </p:nvSpPr>
        <p:spPr>
          <a:xfrm>
            <a:off x="2770188" y="3633787"/>
            <a:ext cx="1346201" cy="660401"/>
          </a:xfrm>
          <a:prstGeom prst="rect">
            <a:avLst/>
          </a:prstGeom>
          <a:ln w="1905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67" name="Shape 467"/>
          <p:cNvSpPr/>
          <p:nvPr/>
        </p:nvSpPr>
        <p:spPr>
          <a:xfrm>
            <a:off x="868362" y="1295400"/>
            <a:ext cx="1514476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4450" tIns="44450" rIns="44450" bIns="44450">
            <a:spAutoFit/>
          </a:bodyPr>
          <a:lstStyle>
            <a:lvl1pPr algn="ctr"/>
          </a:lstStyle>
          <a:p>
            <a:pPr lvl="0"/>
            <a:r>
              <a:t>User information</a:t>
            </a:r>
          </a:p>
        </p:txBody>
      </p:sp>
      <p:sp>
        <p:nvSpPr>
          <p:cNvPr id="468" name="Shape 468"/>
          <p:cNvSpPr/>
          <p:nvPr/>
        </p:nvSpPr>
        <p:spPr>
          <a:xfrm>
            <a:off x="1568450" y="1958974"/>
            <a:ext cx="0" cy="363540"/>
          </a:xfrm>
          <a:prstGeom prst="line">
            <a:avLst/>
          </a:prstGeom>
          <a:ln w="19050">
            <a:solidFill/>
            <a:round/>
            <a:headEnd type="triangle"/>
            <a:tail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69" name="Shape 469"/>
          <p:cNvSpPr/>
          <p:nvPr/>
        </p:nvSpPr>
        <p:spPr>
          <a:xfrm>
            <a:off x="3024188" y="4357687"/>
            <a:ext cx="1" cy="263526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70" name="Shape 470"/>
          <p:cNvSpPr/>
          <p:nvPr/>
        </p:nvSpPr>
        <p:spPr>
          <a:xfrm>
            <a:off x="4725987" y="3605212"/>
            <a:ext cx="1346201" cy="660401"/>
          </a:xfrm>
          <a:prstGeom prst="rect">
            <a:avLst/>
          </a:prstGeom>
          <a:ln w="1905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71" name="Shape 471"/>
          <p:cNvSpPr/>
          <p:nvPr/>
        </p:nvSpPr>
        <p:spPr>
          <a:xfrm>
            <a:off x="4725987" y="2941638"/>
            <a:ext cx="1346201" cy="660401"/>
          </a:xfrm>
          <a:prstGeom prst="rect">
            <a:avLst/>
          </a:prstGeom>
          <a:ln w="1905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472" name="Shape 472"/>
          <p:cNvSpPr/>
          <p:nvPr/>
        </p:nvSpPr>
        <p:spPr>
          <a:xfrm>
            <a:off x="1563687" y="4608512"/>
            <a:ext cx="1447802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73" name="Shape 473"/>
          <p:cNvSpPr/>
          <p:nvPr/>
        </p:nvSpPr>
        <p:spPr>
          <a:xfrm>
            <a:off x="2419350" y="2573338"/>
            <a:ext cx="4137026" cy="1"/>
          </a:xfrm>
          <a:prstGeom prst="line">
            <a:avLst/>
          </a:prstGeom>
          <a:ln w="22225" cap="rnd">
            <a:solidFill/>
            <a:prstDash val="sysDot"/>
            <a:round/>
            <a:headEnd type="triangle"/>
            <a:tail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74" name="Shape 474"/>
          <p:cNvSpPr/>
          <p:nvPr/>
        </p:nvSpPr>
        <p:spPr>
          <a:xfrm>
            <a:off x="6638925" y="1304925"/>
            <a:ext cx="1514475" cy="800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4450" tIns="44450" rIns="44450" bIns="44450">
            <a:spAutoFit/>
          </a:bodyPr>
          <a:lstStyle>
            <a:lvl1pPr algn="ctr"/>
          </a:lstStyle>
          <a:p>
            <a:pPr lvl="0"/>
            <a:r>
              <a:t>User information</a:t>
            </a:r>
          </a:p>
        </p:txBody>
      </p:sp>
      <p:sp>
        <p:nvSpPr>
          <p:cNvPr id="475" name="Shape 475"/>
          <p:cNvSpPr/>
          <p:nvPr/>
        </p:nvSpPr>
        <p:spPr>
          <a:xfrm>
            <a:off x="7125593" y="2514600"/>
            <a:ext cx="490340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4450" tIns="44450" rIns="44450" bIns="44450">
            <a:spAutoFit/>
          </a:bodyPr>
          <a:lstStyle>
            <a:lvl1pPr algn="ctr">
              <a:defRPr sz="1600"/>
            </a:lvl1pPr>
          </a:lstStyle>
          <a:p>
            <a:pPr lvl="0">
              <a:defRPr sz="1800"/>
            </a:pPr>
            <a:r>
              <a:rPr sz="1600"/>
              <a:t>AAL</a:t>
            </a:r>
          </a:p>
        </p:txBody>
      </p:sp>
      <p:sp>
        <p:nvSpPr>
          <p:cNvPr id="476" name="Shape 476"/>
          <p:cNvSpPr/>
          <p:nvPr/>
        </p:nvSpPr>
        <p:spPr>
          <a:xfrm>
            <a:off x="7082234" y="3175000"/>
            <a:ext cx="545307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4450" tIns="44450" rIns="44450" bIns="44450">
            <a:spAutoFit/>
          </a:bodyPr>
          <a:lstStyle>
            <a:lvl1pPr algn="ctr">
              <a:defRPr sz="1600"/>
            </a:lvl1pPr>
          </a:lstStyle>
          <a:p>
            <a:pPr lvl="0">
              <a:defRPr sz="1800"/>
            </a:pPr>
            <a:r>
              <a:rPr sz="1600"/>
              <a:t>ATM</a:t>
            </a:r>
          </a:p>
        </p:txBody>
      </p:sp>
      <p:sp>
        <p:nvSpPr>
          <p:cNvPr id="477" name="Shape 477"/>
          <p:cNvSpPr/>
          <p:nvPr/>
        </p:nvSpPr>
        <p:spPr>
          <a:xfrm>
            <a:off x="7079010" y="3833812"/>
            <a:ext cx="48984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4450" tIns="44450" rIns="44450" bIns="44450">
            <a:spAutoFit/>
          </a:bodyPr>
          <a:lstStyle>
            <a:lvl1pPr algn="ctr">
              <a:defRPr sz="1600"/>
            </a:lvl1pPr>
          </a:lstStyle>
          <a:p>
            <a:pPr lvl="0">
              <a:defRPr sz="1800"/>
            </a:pPr>
            <a:r>
              <a:rPr sz="1600"/>
              <a:t>PHY</a:t>
            </a:r>
          </a:p>
        </p:txBody>
      </p:sp>
      <p:sp>
        <p:nvSpPr>
          <p:cNvPr id="478" name="Shape 478"/>
          <p:cNvSpPr/>
          <p:nvPr/>
        </p:nvSpPr>
        <p:spPr>
          <a:xfrm>
            <a:off x="1298922" y="3841750"/>
            <a:ext cx="489844" cy="40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4450" tIns="44450" rIns="44450" bIns="44450">
            <a:spAutoFit/>
          </a:bodyPr>
          <a:lstStyle>
            <a:lvl1pPr algn="ctr">
              <a:defRPr sz="1600"/>
            </a:lvl1pPr>
          </a:lstStyle>
          <a:p>
            <a:pPr lvl="0">
              <a:defRPr sz="1800"/>
            </a:pPr>
            <a:r>
              <a:rPr sz="1600"/>
              <a:t>PHY</a:t>
            </a:r>
          </a:p>
        </p:txBody>
      </p:sp>
      <p:sp>
        <p:nvSpPr>
          <p:cNvPr id="479" name="Shape 479"/>
          <p:cNvSpPr/>
          <p:nvPr/>
        </p:nvSpPr>
        <p:spPr>
          <a:xfrm>
            <a:off x="3115072" y="3189288"/>
            <a:ext cx="54530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4450" tIns="44450" rIns="44450" bIns="44450">
            <a:spAutoFit/>
          </a:bodyPr>
          <a:lstStyle>
            <a:lvl1pPr algn="ctr">
              <a:defRPr sz="1600"/>
            </a:lvl1pPr>
          </a:lstStyle>
          <a:p>
            <a:pPr lvl="0">
              <a:defRPr sz="1800"/>
            </a:pPr>
            <a:r>
              <a:rPr sz="1600"/>
              <a:t>ATM</a:t>
            </a:r>
          </a:p>
        </p:txBody>
      </p:sp>
      <p:sp>
        <p:nvSpPr>
          <p:cNvPr id="480" name="Shape 480"/>
          <p:cNvSpPr/>
          <p:nvPr/>
        </p:nvSpPr>
        <p:spPr>
          <a:xfrm>
            <a:off x="3138835" y="3849687"/>
            <a:ext cx="48984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4450" tIns="44450" rIns="44450" bIns="44450">
            <a:spAutoFit/>
          </a:bodyPr>
          <a:lstStyle>
            <a:lvl1pPr algn="ctr">
              <a:defRPr sz="1600"/>
            </a:lvl1pPr>
          </a:lstStyle>
          <a:p>
            <a:pPr lvl="0">
              <a:defRPr sz="1800"/>
            </a:pPr>
            <a:r>
              <a:rPr sz="1600"/>
              <a:t>PHY</a:t>
            </a:r>
          </a:p>
        </p:txBody>
      </p:sp>
      <p:sp>
        <p:nvSpPr>
          <p:cNvPr id="481" name="Shape 481"/>
          <p:cNvSpPr/>
          <p:nvPr/>
        </p:nvSpPr>
        <p:spPr>
          <a:xfrm>
            <a:off x="5148659" y="3160713"/>
            <a:ext cx="545307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4450" tIns="44450" rIns="44450" bIns="44450">
            <a:spAutoFit/>
          </a:bodyPr>
          <a:lstStyle>
            <a:lvl1pPr algn="ctr">
              <a:defRPr sz="1600"/>
            </a:lvl1pPr>
          </a:lstStyle>
          <a:p>
            <a:pPr lvl="0">
              <a:defRPr sz="1800"/>
            </a:pPr>
            <a:r>
              <a:rPr sz="1600"/>
              <a:t>ATM</a:t>
            </a:r>
          </a:p>
        </p:txBody>
      </p:sp>
      <p:sp>
        <p:nvSpPr>
          <p:cNvPr id="482" name="Shape 482"/>
          <p:cNvSpPr/>
          <p:nvPr/>
        </p:nvSpPr>
        <p:spPr>
          <a:xfrm>
            <a:off x="5172422" y="3833812"/>
            <a:ext cx="489844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4450" tIns="44450" rIns="44450" bIns="44450">
            <a:spAutoFit/>
          </a:bodyPr>
          <a:lstStyle>
            <a:lvl1pPr algn="ctr">
              <a:defRPr sz="1600"/>
            </a:lvl1pPr>
          </a:lstStyle>
          <a:p>
            <a:pPr lvl="0">
              <a:defRPr sz="1800"/>
            </a:pPr>
            <a:r>
              <a:rPr sz="1600"/>
              <a:t>PHY</a:t>
            </a:r>
          </a:p>
        </p:txBody>
      </p:sp>
      <p:sp>
        <p:nvSpPr>
          <p:cNvPr id="483" name="Shape 483"/>
          <p:cNvSpPr/>
          <p:nvPr/>
        </p:nvSpPr>
        <p:spPr>
          <a:xfrm>
            <a:off x="1573212" y="4354512"/>
            <a:ext cx="1" cy="263526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84" name="Shape 484"/>
          <p:cNvSpPr/>
          <p:nvPr/>
        </p:nvSpPr>
        <p:spPr>
          <a:xfrm>
            <a:off x="5141912" y="4378325"/>
            <a:ext cx="1" cy="263526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85" name="Shape 485"/>
          <p:cNvSpPr/>
          <p:nvPr/>
        </p:nvSpPr>
        <p:spPr>
          <a:xfrm>
            <a:off x="3690937" y="4375150"/>
            <a:ext cx="1" cy="263526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86" name="Shape 486"/>
          <p:cNvSpPr/>
          <p:nvPr/>
        </p:nvSpPr>
        <p:spPr>
          <a:xfrm>
            <a:off x="7235825" y="4360862"/>
            <a:ext cx="0" cy="263526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87" name="Shape 487"/>
          <p:cNvSpPr/>
          <p:nvPr/>
        </p:nvSpPr>
        <p:spPr>
          <a:xfrm>
            <a:off x="5775325" y="4611687"/>
            <a:ext cx="1447801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88" name="Shape 488"/>
          <p:cNvSpPr/>
          <p:nvPr/>
        </p:nvSpPr>
        <p:spPr>
          <a:xfrm>
            <a:off x="5784850" y="4357687"/>
            <a:ext cx="0" cy="263526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89" name="Shape 489"/>
          <p:cNvSpPr/>
          <p:nvPr/>
        </p:nvSpPr>
        <p:spPr>
          <a:xfrm>
            <a:off x="4171950" y="4335462"/>
            <a:ext cx="458788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>
              <a:spcBef>
                <a:spcPts val="1000"/>
              </a:spcBef>
            </a:lvl1pPr>
          </a:lstStyle>
          <a:p>
            <a:pPr lvl="0"/>
            <a:r>
              <a:t>…</a:t>
            </a:r>
          </a:p>
        </p:txBody>
      </p:sp>
      <p:sp>
        <p:nvSpPr>
          <p:cNvPr id="490" name="Shape 490"/>
          <p:cNvSpPr/>
          <p:nvPr/>
        </p:nvSpPr>
        <p:spPr>
          <a:xfrm>
            <a:off x="755650" y="4992687"/>
            <a:ext cx="1514475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4450" tIns="44450" rIns="44450" bIns="44450">
            <a:spAutoFit/>
          </a:bodyPr>
          <a:lstStyle>
            <a:lvl1pPr algn="ctr"/>
          </a:lstStyle>
          <a:p>
            <a:pPr lvl="0"/>
            <a:r>
              <a:t>End system</a:t>
            </a:r>
          </a:p>
        </p:txBody>
      </p:sp>
      <p:sp>
        <p:nvSpPr>
          <p:cNvPr id="491" name="Shape 491"/>
          <p:cNvSpPr/>
          <p:nvPr/>
        </p:nvSpPr>
        <p:spPr>
          <a:xfrm flipH="1">
            <a:off x="541972" y="5174297"/>
            <a:ext cx="266701" cy="1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92" name="Shape 492"/>
          <p:cNvSpPr/>
          <p:nvPr/>
        </p:nvSpPr>
        <p:spPr>
          <a:xfrm flipH="1">
            <a:off x="2178684" y="5193347"/>
            <a:ext cx="266701" cy="1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93" name="Shape 493"/>
          <p:cNvSpPr/>
          <p:nvPr/>
        </p:nvSpPr>
        <p:spPr>
          <a:xfrm>
            <a:off x="6478587" y="5013324"/>
            <a:ext cx="1514476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4450" tIns="44450" rIns="44450" bIns="44450">
            <a:spAutoFit/>
          </a:bodyPr>
          <a:lstStyle>
            <a:lvl1pPr algn="ctr"/>
          </a:lstStyle>
          <a:p>
            <a:pPr lvl="0"/>
            <a:r>
              <a:t>End system</a:t>
            </a:r>
          </a:p>
        </p:txBody>
      </p:sp>
      <p:sp>
        <p:nvSpPr>
          <p:cNvPr id="494" name="Shape 494"/>
          <p:cNvSpPr/>
          <p:nvPr/>
        </p:nvSpPr>
        <p:spPr>
          <a:xfrm flipH="1">
            <a:off x="6264909" y="5194935"/>
            <a:ext cx="266701" cy="0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95" name="Shape 495"/>
          <p:cNvSpPr/>
          <p:nvPr/>
        </p:nvSpPr>
        <p:spPr>
          <a:xfrm flipH="1">
            <a:off x="7901623" y="5213984"/>
            <a:ext cx="266701" cy="1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96" name="Shape 496"/>
          <p:cNvSpPr/>
          <p:nvPr/>
        </p:nvSpPr>
        <p:spPr>
          <a:xfrm>
            <a:off x="3676650" y="5021262"/>
            <a:ext cx="1514475" cy="444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4450" tIns="44450" rIns="44450" bIns="44450">
            <a:spAutoFit/>
          </a:bodyPr>
          <a:lstStyle>
            <a:lvl1pPr algn="ctr"/>
          </a:lstStyle>
          <a:p>
            <a:pPr lvl="0"/>
            <a:r>
              <a:t>Network</a:t>
            </a:r>
          </a:p>
        </p:txBody>
      </p:sp>
      <p:sp>
        <p:nvSpPr>
          <p:cNvPr id="497" name="Shape 497"/>
          <p:cNvSpPr/>
          <p:nvPr/>
        </p:nvSpPr>
        <p:spPr>
          <a:xfrm flipH="1">
            <a:off x="2546349" y="5187949"/>
            <a:ext cx="1363664" cy="3176"/>
          </a:xfrm>
          <a:prstGeom prst="line">
            <a:avLst/>
          </a:prstGeom>
          <a:ln w="19050">
            <a:solidFill/>
            <a:round/>
            <a:tail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98" name="Shape 498"/>
          <p:cNvSpPr/>
          <p:nvPr/>
        </p:nvSpPr>
        <p:spPr>
          <a:xfrm flipH="1">
            <a:off x="4940934" y="5186997"/>
            <a:ext cx="1231901" cy="1"/>
          </a:xfrm>
          <a:prstGeom prst="line">
            <a:avLst/>
          </a:prstGeom>
          <a:ln w="19050">
            <a:solidFill/>
            <a:round/>
            <a:head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499" name="Shape 499"/>
          <p:cNvSpPr/>
          <p:nvPr/>
        </p:nvSpPr>
        <p:spPr>
          <a:xfrm>
            <a:off x="7329488" y="1976438"/>
            <a:ext cx="1" cy="363538"/>
          </a:xfrm>
          <a:prstGeom prst="line">
            <a:avLst/>
          </a:prstGeom>
          <a:ln w="19050">
            <a:solidFill/>
            <a:round/>
            <a:headEnd type="triangle"/>
            <a:tailEnd type="triangle"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00" name="Shape 500"/>
          <p:cNvSpPr/>
          <p:nvPr/>
        </p:nvSpPr>
        <p:spPr>
          <a:xfrm>
            <a:off x="3679825" y="4638357"/>
            <a:ext cx="495301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01" name="Shape 501"/>
          <p:cNvSpPr/>
          <p:nvPr/>
        </p:nvSpPr>
        <p:spPr>
          <a:xfrm>
            <a:off x="4645025" y="4638357"/>
            <a:ext cx="495301" cy="1"/>
          </a:xfrm>
          <a:prstGeom prst="line">
            <a:avLst/>
          </a:prstGeom>
          <a:ln w="1905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02" name="Shape 502"/>
          <p:cNvSpPr/>
          <p:nvPr/>
        </p:nvSpPr>
        <p:spPr>
          <a:xfrm>
            <a:off x="7796809" y="5924867"/>
            <a:ext cx="730645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spcBef>
                <a:spcPts val="600"/>
              </a:spcBef>
              <a:defRPr sz="1000"/>
            </a:lvl1pPr>
          </a:lstStyle>
          <a:p>
            <a:pPr lvl="0">
              <a:defRPr sz="1800"/>
            </a:pPr>
            <a:r>
              <a:rPr sz="1000"/>
              <a:t>Figure 9.4</a:t>
            </a:r>
          </a:p>
        </p:txBody>
      </p:sp>
      <p:sp>
        <p:nvSpPr>
          <p:cNvPr id="503" name="Shape 503"/>
          <p:cNvSpPr/>
          <p:nvPr/>
        </p:nvSpPr>
        <p:spPr>
          <a:xfrm>
            <a:off x="3096066" y="5924867"/>
            <a:ext cx="3183643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1000"/>
            </a:lvl1pPr>
          </a:lstStyle>
          <a:p>
            <a:pPr lvl="0">
              <a:defRPr sz="1800"/>
            </a:pPr>
            <a:r>
              <a:rPr sz="1000"/>
              <a:t>Leon-Garcia &amp; Widjaja:  Communication Networks</a:t>
            </a:r>
          </a:p>
        </p:txBody>
      </p:sp>
      <p:sp>
        <p:nvSpPr>
          <p:cNvPr id="504" name="Shape 504"/>
          <p:cNvSpPr/>
          <p:nvPr/>
        </p:nvSpPr>
        <p:spPr>
          <a:xfrm>
            <a:off x="44488" y="5924867"/>
            <a:ext cx="2946324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1000"/>
            </a:lvl1pPr>
          </a:lstStyle>
          <a:p>
            <a:pPr lvl="0">
              <a:defRPr sz="1800"/>
            </a:pPr>
            <a:r>
              <a:rPr sz="1000"/>
              <a:t>Copyright ©2000 The McGraw Hill Companies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Shape 506"/>
          <p:cNvSpPr/>
          <p:nvPr/>
        </p:nvSpPr>
        <p:spPr>
          <a:xfrm>
            <a:off x="4380072" y="6491129"/>
            <a:ext cx="2350682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 algn="r">
              <a:defRPr sz="1000"/>
            </a:lvl1pPr>
          </a:lstStyle>
          <a:p>
            <a:pPr lvl="0">
              <a:defRPr sz="1800"/>
            </a:pPr>
            <a:r>
              <a:rPr sz="1000"/>
              <a:t>Networks: ATM</a:t>
            </a:r>
          </a:p>
        </p:txBody>
      </p:sp>
      <p:sp>
        <p:nvSpPr>
          <p:cNvPr id="507" name="Shape 507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7696200" cy="609600"/>
          </a:xfrm>
          <a:prstGeom prst="rect">
            <a:avLst/>
          </a:prstGeom>
        </p:spPr>
        <p:txBody>
          <a:bodyPr/>
          <a:lstStyle>
            <a:lvl1pPr marL="245790" indent="-140451" algn="ctr" defTabSz="877823">
              <a:spcBef>
                <a:spcPts val="300"/>
              </a:spcBef>
              <a:buSzTx/>
              <a:buNone/>
              <a:defRPr sz="2592"/>
            </a:lvl1pPr>
          </a:lstStyle>
          <a:p>
            <a:pPr lvl="0">
              <a:defRPr sz="1800"/>
            </a:pPr>
            <a:r>
              <a:rPr sz="2592"/>
              <a:t>An AAL is further divided into:</a:t>
            </a:r>
          </a:p>
        </p:txBody>
      </p:sp>
      <p:sp>
        <p:nvSpPr>
          <p:cNvPr id="508" name="Shape 508"/>
          <p:cNvSpPr>
            <a:spLocks noGrp="1"/>
          </p:cNvSpPr>
          <p:nvPr>
            <p:ph type="sldNum" sz="quarter" idx="2"/>
          </p:nvPr>
        </p:nvSpPr>
        <p:spPr>
          <a:xfrm>
            <a:off x="8647272" y="6407944"/>
            <a:ext cx="365761" cy="36512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fld id="{86CB4B4D-7CA3-9044-876B-883B54F8677D}" type="slidenum">
              <a:rPr sz="1000"/>
              <a:pPr lvl="0">
                <a:defRPr sz="1800"/>
              </a:pPr>
              <a:t>22</a:t>
            </a:fld>
            <a:endParaRPr sz="1000"/>
          </a:p>
        </p:txBody>
      </p:sp>
      <p:sp>
        <p:nvSpPr>
          <p:cNvPr id="509" name="Shape 509"/>
          <p:cNvSpPr>
            <a:spLocks noGrp="1"/>
          </p:cNvSpPr>
          <p:nvPr>
            <p:ph type="title"/>
          </p:nvPr>
        </p:nvSpPr>
        <p:spPr>
          <a:xfrm>
            <a:off x="609600" y="228600"/>
            <a:ext cx="7772400" cy="1066800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ATM Architecture</a:t>
            </a:r>
          </a:p>
        </p:txBody>
      </p:sp>
      <p:grpSp>
        <p:nvGrpSpPr>
          <p:cNvPr id="512" name="Group 512"/>
          <p:cNvGrpSpPr/>
          <p:nvPr/>
        </p:nvGrpSpPr>
        <p:grpSpPr>
          <a:xfrm>
            <a:off x="344929" y="1956053"/>
            <a:ext cx="8454143" cy="1574293"/>
            <a:chOff x="0" y="0"/>
            <a:chExt cx="8454142" cy="1574291"/>
          </a:xfrm>
        </p:grpSpPr>
        <p:sp>
          <p:nvSpPr>
            <p:cNvPr id="510" name="Shape 510"/>
            <p:cNvSpPr/>
            <p:nvPr/>
          </p:nvSpPr>
          <p:spPr>
            <a:xfrm>
              <a:off x="112270" y="101346"/>
              <a:ext cx="8229601" cy="1371601"/>
            </a:xfrm>
            <a:prstGeom prst="rect">
              <a:avLst/>
            </a:prstGeom>
            <a:noFill/>
            <a:ln w="19050" cap="flat">
              <a:solidFill>
                <a:srgbClr val="FF0000"/>
              </a:solidFill>
              <a:prstDash val="dash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endParaRPr/>
            </a:p>
          </p:txBody>
        </p:sp>
        <p:sp>
          <p:nvSpPr>
            <p:cNvPr id="511" name="Shape 511"/>
            <p:cNvSpPr/>
            <p:nvPr/>
          </p:nvSpPr>
          <p:spPr>
            <a:xfrm>
              <a:off x="0" y="0"/>
              <a:ext cx="8454142" cy="15742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1" algn="ctr">
                <a:spcBef>
                  <a:spcPts val="500"/>
                </a:spcBef>
              </a:pPr>
              <a:r>
                <a:rPr sz="2400"/>
                <a:t>The </a:t>
              </a:r>
              <a:r>
                <a:rPr sz="2400">
                  <a:solidFill>
                    <a:srgbClr val="DA1F28"/>
                  </a:solidFill>
                </a:rPr>
                <a:t>Convergence Sublayer (CS)</a:t>
              </a:r>
              <a:r>
                <a:rPr sz="2400"/>
                <a:t> </a:t>
              </a:r>
            </a:p>
            <a:p>
              <a:pPr lvl="1" algn="ctr">
                <a:spcBef>
                  <a:spcPts val="500"/>
                </a:spcBef>
              </a:pPr>
              <a:r>
                <a:rPr sz="2400"/>
                <a:t>manages the flow of  data to and from SAR sublayer.</a:t>
              </a:r>
            </a:p>
          </p:txBody>
        </p:sp>
      </p:grpSp>
      <p:grpSp>
        <p:nvGrpSpPr>
          <p:cNvPr id="515" name="Group 515"/>
          <p:cNvGrpSpPr/>
          <p:nvPr/>
        </p:nvGrpSpPr>
        <p:grpSpPr>
          <a:xfrm>
            <a:off x="392851" y="3581400"/>
            <a:ext cx="8434498" cy="2438400"/>
            <a:chOff x="0" y="0"/>
            <a:chExt cx="8434496" cy="2438400"/>
          </a:xfrm>
        </p:grpSpPr>
        <p:sp>
          <p:nvSpPr>
            <p:cNvPr id="513" name="Shape 513"/>
            <p:cNvSpPr/>
            <p:nvPr/>
          </p:nvSpPr>
          <p:spPr>
            <a:xfrm>
              <a:off x="64348" y="0"/>
              <a:ext cx="8305801" cy="2438400"/>
            </a:xfrm>
            <a:prstGeom prst="rect">
              <a:avLst/>
            </a:prstGeom>
            <a:noFill/>
            <a:ln w="19050" cap="flat">
              <a:solidFill>
                <a:srgbClr val="2DA2BF"/>
              </a:solidFill>
              <a:prstDash val="dash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2800"/>
              </a:pPr>
              <a:endParaRPr/>
            </a:p>
          </p:txBody>
        </p:sp>
        <p:sp>
          <p:nvSpPr>
            <p:cNvPr id="514" name="Shape 514"/>
            <p:cNvSpPr/>
            <p:nvPr/>
          </p:nvSpPr>
          <p:spPr>
            <a:xfrm>
              <a:off x="0" y="160527"/>
              <a:ext cx="8434497" cy="21173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1" algn="ctr">
                <a:spcBef>
                  <a:spcPts val="500"/>
                </a:spcBef>
              </a:pPr>
              <a:r>
                <a:rPr sz="2400"/>
                <a:t>The </a:t>
              </a:r>
              <a:r>
                <a:rPr sz="2400">
                  <a:solidFill>
                    <a:srgbClr val="DA1F28"/>
                  </a:solidFill>
                </a:rPr>
                <a:t>Segmentation and Reassembly Sublayer (SAR)</a:t>
              </a:r>
              <a:r>
                <a:rPr sz="2400"/>
                <a:t> </a:t>
              </a:r>
            </a:p>
            <a:p>
              <a:pPr lvl="1" algn="ctr">
                <a:spcBef>
                  <a:spcPts val="500"/>
                </a:spcBef>
              </a:pPr>
              <a:r>
                <a:rPr sz="2400"/>
                <a:t>breaks data into cells at the sender and reassembles</a:t>
              </a:r>
            </a:p>
            <a:p>
              <a:pPr lvl="1" algn="ctr">
                <a:spcBef>
                  <a:spcPts val="500"/>
                </a:spcBef>
              </a:pPr>
              <a:r>
                <a:rPr sz="2400"/>
                <a:t>cells into larger data units at the receiver.</a:t>
              </a:r>
            </a:p>
          </p:txBody>
        </p:sp>
      </p:grp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Shape 517"/>
          <p:cNvSpPr>
            <a:spLocks noGrp="1"/>
          </p:cNvSpPr>
          <p:nvPr>
            <p:ph type="body" idx="1"/>
          </p:nvPr>
        </p:nvSpPr>
        <p:spPr>
          <a:xfrm>
            <a:off x="685800" y="4114800"/>
            <a:ext cx="7772400" cy="2362200"/>
          </a:xfrm>
          <a:prstGeom prst="rect">
            <a:avLst/>
          </a:prstGeom>
        </p:spPr>
        <p:txBody>
          <a:bodyPr/>
          <a:lstStyle/>
          <a:p>
            <a:pPr marL="303093" lvl="0" indent="-206532" defTabSz="804672">
              <a:lnSpc>
                <a:spcPct val="90000"/>
              </a:lnSpc>
              <a:spcBef>
                <a:spcPts val="300"/>
              </a:spcBef>
              <a:defRPr sz="1800"/>
            </a:pPr>
            <a:r>
              <a:rPr sz="1936"/>
              <a:t>Also referred to as “fragmentation and reassembly” (in the IP context)</a:t>
            </a:r>
            <a:endParaRPr sz="2112"/>
          </a:p>
          <a:p>
            <a:pPr marL="303093" lvl="0" indent="-206532" defTabSz="804672">
              <a:lnSpc>
                <a:spcPct val="90000"/>
              </a:lnSpc>
              <a:spcBef>
                <a:spcPts val="300"/>
              </a:spcBef>
              <a:defRPr sz="1800"/>
            </a:pPr>
            <a:r>
              <a:rPr sz="1936"/>
              <a:t>SAR is performed by ATM Adaptation Layer (AAL)</a:t>
            </a:r>
            <a:endParaRPr sz="2112"/>
          </a:p>
          <a:p>
            <a:pPr marL="518438" lvl="1" indent="-172429" defTabSz="804672">
              <a:lnSpc>
                <a:spcPct val="90000"/>
              </a:lnSpc>
              <a:spcBef>
                <a:spcPts val="200"/>
              </a:spcBef>
              <a:buFont typeface="Verdana"/>
              <a:defRPr sz="1800"/>
            </a:pPr>
            <a:r>
              <a:rPr sz="1584"/>
              <a:t>AAL attaches an additional header to the packet needed for reassembly at the receiver</a:t>
            </a:r>
            <a:endParaRPr sz="1848"/>
          </a:p>
          <a:p>
            <a:pPr marL="518438" lvl="1" indent="-172429" defTabSz="804672">
              <a:lnSpc>
                <a:spcPct val="90000"/>
              </a:lnSpc>
              <a:spcBef>
                <a:spcPts val="200"/>
              </a:spcBef>
              <a:buFont typeface="Verdana"/>
              <a:defRPr sz="1800"/>
            </a:pPr>
            <a:r>
              <a:rPr sz="1584"/>
              <a:t>Five different AAL protocols were defined; AAL5 was the most popular in data networks </a:t>
            </a:r>
          </a:p>
        </p:txBody>
      </p:sp>
      <p:sp>
        <p:nvSpPr>
          <p:cNvPr id="518" name="Shape 518"/>
          <p:cNvSpPr>
            <a:spLocks noGrp="1"/>
          </p:cNvSpPr>
          <p:nvPr>
            <p:ph type="sldNum" sz="quarter" idx="2"/>
          </p:nvPr>
        </p:nvSpPr>
        <p:spPr>
          <a:xfrm>
            <a:off x="8647272" y="6407944"/>
            <a:ext cx="365761" cy="36512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fld id="{86CB4B4D-7CA3-9044-876B-883B54F8677D}" type="slidenum">
              <a:rPr sz="1000"/>
              <a:pPr lvl="0">
                <a:defRPr sz="1800"/>
              </a:pPr>
              <a:t>23</a:t>
            </a:fld>
            <a:endParaRPr sz="1000"/>
          </a:p>
        </p:txBody>
      </p:sp>
      <p:sp>
        <p:nvSpPr>
          <p:cNvPr id="519" name="Shape 519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2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Segmentation And Reassembly (SAR)</a:t>
            </a:r>
          </a:p>
        </p:txBody>
      </p:sp>
      <p:sp>
        <p:nvSpPr>
          <p:cNvPr id="520" name="Shape 520"/>
          <p:cNvSpPr/>
          <p:nvPr/>
        </p:nvSpPr>
        <p:spPr>
          <a:xfrm>
            <a:off x="7646988" y="2603500"/>
            <a:ext cx="117476" cy="228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32" y="2100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0432" y="21000"/>
                </a:lnTo>
                <a:close/>
              </a:path>
            </a:pathLst>
          </a:custGeom>
          <a:solidFill>
            <a:srgbClr val="CC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21" name="Shape 521"/>
          <p:cNvSpPr/>
          <p:nvPr/>
        </p:nvSpPr>
        <p:spPr>
          <a:xfrm>
            <a:off x="6715125" y="2603500"/>
            <a:ext cx="117476" cy="228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00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21000"/>
                </a:lnTo>
                <a:close/>
              </a:path>
            </a:pathLst>
          </a:custGeom>
          <a:solidFill>
            <a:srgbClr val="CC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22" name="Shape 522"/>
          <p:cNvSpPr/>
          <p:nvPr/>
        </p:nvSpPr>
        <p:spPr>
          <a:xfrm>
            <a:off x="6121400" y="2603500"/>
            <a:ext cx="111126" cy="228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00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21000"/>
                </a:lnTo>
                <a:close/>
              </a:path>
            </a:pathLst>
          </a:custGeom>
          <a:solidFill>
            <a:srgbClr val="CC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23" name="Shape 523"/>
          <p:cNvSpPr/>
          <p:nvPr/>
        </p:nvSpPr>
        <p:spPr>
          <a:xfrm>
            <a:off x="2541588" y="2603500"/>
            <a:ext cx="117476" cy="228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00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21000"/>
                </a:lnTo>
                <a:close/>
              </a:path>
            </a:pathLst>
          </a:custGeom>
          <a:solidFill>
            <a:srgbClr val="CC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24" name="Shape 524"/>
          <p:cNvSpPr/>
          <p:nvPr/>
        </p:nvSpPr>
        <p:spPr>
          <a:xfrm>
            <a:off x="1614487" y="2603500"/>
            <a:ext cx="111126" cy="228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00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21000"/>
                </a:lnTo>
                <a:close/>
              </a:path>
            </a:pathLst>
          </a:custGeom>
          <a:solidFill>
            <a:srgbClr val="CC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25" name="Shape 525"/>
          <p:cNvSpPr/>
          <p:nvPr/>
        </p:nvSpPr>
        <p:spPr>
          <a:xfrm>
            <a:off x="1014412" y="2603500"/>
            <a:ext cx="117476" cy="228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32" y="2100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0432" y="21000"/>
                </a:lnTo>
                <a:close/>
              </a:path>
            </a:pathLst>
          </a:custGeom>
          <a:solidFill>
            <a:srgbClr val="CCFFFF"/>
          </a:solidFill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26" name="Shape 526"/>
          <p:cNvSpPr/>
          <p:nvPr/>
        </p:nvSpPr>
        <p:spPr>
          <a:xfrm>
            <a:off x="2951163" y="1952624"/>
            <a:ext cx="420781" cy="24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7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700"/>
              <a:t>AAL</a:t>
            </a:r>
          </a:p>
        </p:txBody>
      </p:sp>
      <p:sp>
        <p:nvSpPr>
          <p:cNvPr id="527" name="Shape 527"/>
          <p:cNvSpPr/>
          <p:nvPr/>
        </p:nvSpPr>
        <p:spPr>
          <a:xfrm>
            <a:off x="2743199" y="1828800"/>
            <a:ext cx="881064" cy="52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5" y="2160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12700">
            <a:solidFill/>
            <a:round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28" name="Shape 528"/>
          <p:cNvSpPr/>
          <p:nvPr/>
        </p:nvSpPr>
        <p:spPr>
          <a:xfrm>
            <a:off x="2932113" y="3255962"/>
            <a:ext cx="156704" cy="24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7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700"/>
              <a:t>A</a:t>
            </a:r>
          </a:p>
        </p:txBody>
      </p:sp>
      <p:sp>
        <p:nvSpPr>
          <p:cNvPr id="529" name="Shape 529"/>
          <p:cNvSpPr/>
          <p:nvPr/>
        </p:nvSpPr>
        <p:spPr>
          <a:xfrm>
            <a:off x="3055938" y="3255962"/>
            <a:ext cx="324427" cy="24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7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700"/>
              <a:t>TM</a:t>
            </a:r>
          </a:p>
        </p:txBody>
      </p:sp>
      <p:sp>
        <p:nvSpPr>
          <p:cNvPr id="530" name="Shape 530"/>
          <p:cNvSpPr/>
          <p:nvPr/>
        </p:nvSpPr>
        <p:spPr>
          <a:xfrm>
            <a:off x="2743199" y="3132138"/>
            <a:ext cx="881064" cy="52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05" y="2160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12700">
            <a:solidFill/>
            <a:round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31" name="Shape 531"/>
          <p:cNvSpPr/>
          <p:nvPr/>
        </p:nvSpPr>
        <p:spPr>
          <a:xfrm>
            <a:off x="3173413" y="2343149"/>
            <a:ext cx="6351" cy="652464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32" name="Shape 532"/>
          <p:cNvSpPr/>
          <p:nvPr/>
        </p:nvSpPr>
        <p:spPr>
          <a:xfrm>
            <a:off x="3133725" y="2974975"/>
            <a:ext cx="85726" cy="1508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16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33" name="Shape 533"/>
          <p:cNvSpPr/>
          <p:nvPr/>
        </p:nvSpPr>
        <p:spPr>
          <a:xfrm>
            <a:off x="3173413" y="1365249"/>
            <a:ext cx="6351" cy="312740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34" name="Shape 534"/>
          <p:cNvSpPr/>
          <p:nvPr/>
        </p:nvSpPr>
        <p:spPr>
          <a:xfrm>
            <a:off x="3133725" y="1671638"/>
            <a:ext cx="85726" cy="150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16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35" name="Shape 535"/>
          <p:cNvSpPr/>
          <p:nvPr/>
        </p:nvSpPr>
        <p:spPr>
          <a:xfrm>
            <a:off x="3043238" y="1176337"/>
            <a:ext cx="1604963" cy="1889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493" y="2160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12700">
            <a:solidFill/>
            <a:round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36" name="Shape 536"/>
          <p:cNvSpPr/>
          <p:nvPr/>
        </p:nvSpPr>
        <p:spPr>
          <a:xfrm>
            <a:off x="2659063" y="2603500"/>
            <a:ext cx="1588" cy="22860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37" name="Shape 537"/>
          <p:cNvSpPr/>
          <p:nvPr/>
        </p:nvSpPr>
        <p:spPr>
          <a:xfrm>
            <a:off x="1725613" y="2603500"/>
            <a:ext cx="6351" cy="22860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38" name="Shape 538"/>
          <p:cNvSpPr/>
          <p:nvPr/>
        </p:nvSpPr>
        <p:spPr>
          <a:xfrm>
            <a:off x="1131887" y="2603500"/>
            <a:ext cx="1588" cy="22860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39" name="Shape 539"/>
          <p:cNvSpPr/>
          <p:nvPr/>
        </p:nvSpPr>
        <p:spPr>
          <a:xfrm flipH="1">
            <a:off x="7770813" y="2605088"/>
            <a:ext cx="6351" cy="227012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40" name="Shape 540"/>
          <p:cNvSpPr/>
          <p:nvPr/>
        </p:nvSpPr>
        <p:spPr>
          <a:xfrm>
            <a:off x="6838950" y="2603500"/>
            <a:ext cx="1589" cy="22860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41" name="Shape 541"/>
          <p:cNvSpPr/>
          <p:nvPr/>
        </p:nvSpPr>
        <p:spPr>
          <a:xfrm>
            <a:off x="6238875" y="2603500"/>
            <a:ext cx="1589" cy="22860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42" name="Shape 542"/>
          <p:cNvSpPr/>
          <p:nvPr/>
        </p:nvSpPr>
        <p:spPr>
          <a:xfrm>
            <a:off x="5684837" y="1952624"/>
            <a:ext cx="420782" cy="24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7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700"/>
              <a:t>AAL</a:t>
            </a:r>
          </a:p>
        </p:txBody>
      </p:sp>
      <p:sp>
        <p:nvSpPr>
          <p:cNvPr id="543" name="Shape 543"/>
          <p:cNvSpPr/>
          <p:nvPr/>
        </p:nvSpPr>
        <p:spPr>
          <a:xfrm>
            <a:off x="5468937" y="1828800"/>
            <a:ext cx="874713" cy="520700"/>
          </a:xfrm>
          <a:prstGeom prst="rect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44" name="Shape 544"/>
          <p:cNvSpPr/>
          <p:nvPr/>
        </p:nvSpPr>
        <p:spPr>
          <a:xfrm>
            <a:off x="5678487" y="3255962"/>
            <a:ext cx="156705" cy="24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7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700"/>
              <a:t>A</a:t>
            </a:r>
          </a:p>
        </p:txBody>
      </p:sp>
      <p:sp>
        <p:nvSpPr>
          <p:cNvPr id="545" name="Shape 545"/>
          <p:cNvSpPr/>
          <p:nvPr/>
        </p:nvSpPr>
        <p:spPr>
          <a:xfrm>
            <a:off x="5808662" y="3255962"/>
            <a:ext cx="324428" cy="2469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7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1700"/>
              <a:t>TM</a:t>
            </a:r>
          </a:p>
        </p:txBody>
      </p:sp>
      <p:sp>
        <p:nvSpPr>
          <p:cNvPr id="546" name="Shape 546"/>
          <p:cNvSpPr/>
          <p:nvPr/>
        </p:nvSpPr>
        <p:spPr>
          <a:xfrm>
            <a:off x="5468937" y="3132138"/>
            <a:ext cx="874713" cy="520701"/>
          </a:xfrm>
          <a:prstGeom prst="rect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47" name="Shape 547"/>
          <p:cNvSpPr/>
          <p:nvPr/>
        </p:nvSpPr>
        <p:spPr>
          <a:xfrm flipV="1">
            <a:off x="5872162" y="2452688"/>
            <a:ext cx="1588" cy="646113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48" name="Shape 548"/>
          <p:cNvSpPr/>
          <p:nvPr/>
        </p:nvSpPr>
        <p:spPr>
          <a:xfrm>
            <a:off x="5872162" y="2376488"/>
            <a:ext cx="77788" cy="1444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10580" y="0"/>
                </a:ln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49" name="Shape 549"/>
          <p:cNvSpPr/>
          <p:nvPr/>
        </p:nvSpPr>
        <p:spPr>
          <a:xfrm flipV="1">
            <a:off x="5948362" y="1538287"/>
            <a:ext cx="1" cy="306388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550" name="Shape 550"/>
          <p:cNvSpPr/>
          <p:nvPr/>
        </p:nvSpPr>
        <p:spPr>
          <a:xfrm>
            <a:off x="5872162" y="1385887"/>
            <a:ext cx="77788" cy="1524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10580" y="0"/>
                </a:ln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51" name="Shape 551"/>
          <p:cNvSpPr/>
          <p:nvPr/>
        </p:nvSpPr>
        <p:spPr>
          <a:xfrm>
            <a:off x="5768975" y="1176337"/>
            <a:ext cx="1598613" cy="188913"/>
          </a:xfrm>
          <a:prstGeom prst="rect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52" name="Shape 552"/>
          <p:cNvSpPr/>
          <p:nvPr/>
        </p:nvSpPr>
        <p:spPr>
          <a:xfrm>
            <a:off x="3173413" y="3652837"/>
            <a:ext cx="2738438" cy="392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0" y="21600"/>
                </a:lnTo>
                <a:lnTo>
                  <a:pt x="21600" y="21600"/>
                </a:lnTo>
                <a:lnTo>
                  <a:pt x="21600" y="7958"/>
                </a:lnTo>
              </a:path>
            </a:pathLst>
          </a:custGeom>
          <a:ln w="12700">
            <a:solidFill/>
            <a:round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53" name="Shape 553"/>
          <p:cNvSpPr/>
          <p:nvPr/>
        </p:nvSpPr>
        <p:spPr>
          <a:xfrm>
            <a:off x="5873749" y="3659187"/>
            <a:ext cx="77790" cy="150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691"/>
                </a:moveTo>
                <a:lnTo>
                  <a:pt x="10580" y="0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20691"/>
                </a:lnTo>
                <a:close/>
              </a:path>
            </a:pathLst>
          </a:custGeom>
          <a:solidFill/>
          <a:ln w="12700">
            <a:miter lim="400000"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54" name="Shape 554"/>
          <p:cNvSpPr/>
          <p:nvPr/>
        </p:nvSpPr>
        <p:spPr>
          <a:xfrm>
            <a:off x="2541588" y="2603500"/>
            <a:ext cx="430213" cy="228600"/>
          </a:xfrm>
          <a:prstGeom prst="rect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55" name="Shape 555"/>
          <p:cNvSpPr/>
          <p:nvPr/>
        </p:nvSpPr>
        <p:spPr>
          <a:xfrm>
            <a:off x="1608137" y="2603499"/>
            <a:ext cx="454026" cy="230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6" y="2160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12700">
            <a:solidFill/>
            <a:round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56" name="Shape 556"/>
          <p:cNvSpPr/>
          <p:nvPr/>
        </p:nvSpPr>
        <p:spPr>
          <a:xfrm>
            <a:off x="1008062" y="2603500"/>
            <a:ext cx="436564" cy="228600"/>
          </a:xfrm>
          <a:prstGeom prst="rect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57" name="Shape 557"/>
          <p:cNvSpPr/>
          <p:nvPr/>
        </p:nvSpPr>
        <p:spPr>
          <a:xfrm>
            <a:off x="7646988" y="2603500"/>
            <a:ext cx="436563" cy="2286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6" y="21600"/>
                </a:moveTo>
                <a:lnTo>
                  <a:pt x="21600" y="0"/>
                </a:ln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12700">
            <a:solidFill/>
            <a:round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58" name="Shape 558"/>
          <p:cNvSpPr/>
          <p:nvPr/>
        </p:nvSpPr>
        <p:spPr>
          <a:xfrm>
            <a:off x="6715125" y="2603500"/>
            <a:ext cx="436563" cy="228600"/>
          </a:xfrm>
          <a:prstGeom prst="rect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59" name="Shape 559"/>
          <p:cNvSpPr/>
          <p:nvPr/>
        </p:nvSpPr>
        <p:spPr>
          <a:xfrm>
            <a:off x="6121400" y="2603500"/>
            <a:ext cx="430213" cy="228600"/>
          </a:xfrm>
          <a:prstGeom prst="rect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/>
            <a:endParaRPr/>
          </a:p>
        </p:txBody>
      </p:sp>
      <p:sp>
        <p:nvSpPr>
          <p:cNvPr id="560" name="Shape 560"/>
          <p:cNvSpPr/>
          <p:nvPr/>
        </p:nvSpPr>
        <p:spPr>
          <a:xfrm>
            <a:off x="2130425" y="2433638"/>
            <a:ext cx="330200" cy="357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2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500"/>
              <a:t>…</a:t>
            </a:r>
          </a:p>
        </p:txBody>
      </p:sp>
      <p:sp>
        <p:nvSpPr>
          <p:cNvPr id="561" name="Shape 561"/>
          <p:cNvSpPr/>
          <p:nvPr/>
        </p:nvSpPr>
        <p:spPr>
          <a:xfrm>
            <a:off x="7235825" y="2433638"/>
            <a:ext cx="330200" cy="357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25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2500"/>
              <a:t>…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>
            <a:off x="4380072" y="6491129"/>
            <a:ext cx="2350682" cy="281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 algn="r">
              <a:defRPr sz="1000"/>
            </a:lvl1pPr>
          </a:lstStyle>
          <a:p>
            <a:pPr lvl="0">
              <a:defRPr sz="1800"/>
            </a:pPr>
            <a:r>
              <a:rPr sz="1000"/>
              <a:t>Networks: ATM</a:t>
            </a:r>
          </a:p>
        </p:txBody>
      </p:sp>
      <p:sp>
        <p:nvSpPr>
          <p:cNvPr id="78" name="Shape 78"/>
          <p:cNvSpPr>
            <a:spLocks noGrp="1"/>
          </p:cNvSpPr>
          <p:nvPr>
            <p:ph type="body" idx="1"/>
          </p:nvPr>
        </p:nvSpPr>
        <p:spPr>
          <a:xfrm>
            <a:off x="533400" y="1371600"/>
            <a:ext cx="8077200" cy="3962400"/>
          </a:xfrm>
          <a:prstGeom prst="rect">
            <a:avLst/>
          </a:prstGeom>
        </p:spPr>
        <p:txBody>
          <a:bodyPr/>
          <a:lstStyle/>
          <a:p>
            <a:pPr marL="332841" lvl="0" indent="-232989" defTabSz="832104">
              <a:spcBef>
                <a:spcPts val="300"/>
              </a:spcBef>
              <a:defRPr sz="1800"/>
            </a:pPr>
            <a:r>
              <a:rPr sz="2457"/>
              <a:t>ATM is a high-speed networking standard designed to support both voice and data communications. </a:t>
            </a:r>
          </a:p>
          <a:p>
            <a:pPr marL="332841" lvl="0" indent="-232989" defTabSz="832104">
              <a:spcBef>
                <a:spcPts val="300"/>
              </a:spcBef>
              <a:defRPr sz="1800"/>
            </a:pPr>
            <a:r>
              <a:rPr sz="2457"/>
              <a:t>ATM is normally utilized by Internet service providers on their private long-distance networks. </a:t>
            </a:r>
          </a:p>
          <a:p>
            <a:pPr marL="332841" lvl="0" indent="-232989" defTabSz="832104">
              <a:spcBef>
                <a:spcPts val="300"/>
              </a:spcBef>
              <a:defRPr sz="1800"/>
            </a:pPr>
            <a:r>
              <a:rPr sz="2457"/>
              <a:t>ATM operates at the data link layer (Layer 2 in the OSI model) over either fiber or twisted-pair cable.</a:t>
            </a:r>
          </a:p>
        </p:txBody>
      </p:sp>
      <p:sp>
        <p:nvSpPr>
          <p:cNvPr id="79" name="Shape 79"/>
          <p:cNvSpPr>
            <a:spLocks noGrp="1"/>
          </p:cNvSpPr>
          <p:nvPr>
            <p:ph type="sldNum" sz="quarter" idx="2"/>
          </p:nvPr>
        </p:nvSpPr>
        <p:spPr>
          <a:xfrm>
            <a:off x="8647272" y="6407944"/>
            <a:ext cx="365761" cy="36512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/>
          <a:p>
            <a:pPr lvl="0">
              <a:defRPr sz="1800"/>
            </a:pPr>
            <a:fld id="{86CB4B4D-7CA3-9044-876B-883B54F8677D}" type="slidenum">
              <a:rPr sz="1000"/>
              <a:pPr lvl="0">
                <a:defRPr sz="1800"/>
              </a:pPr>
              <a:t>3</a:t>
            </a:fld>
            <a:endParaRPr sz="1000"/>
          </a:p>
        </p:txBody>
      </p:sp>
      <p:sp>
        <p:nvSpPr>
          <p:cNvPr id="80" name="Shape 80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838200"/>
          </a:xfrm>
          <a:prstGeom prst="rect">
            <a:avLst/>
          </a:prstGeom>
        </p:spPr>
        <p:txBody>
          <a:bodyPr/>
          <a:lstStyle>
            <a:lvl1pPr defTabSz="841247">
              <a:defRPr sz="3772">
                <a:solidFill>
                  <a:srgbClr val="666699"/>
                </a:solidFill>
                <a:effectLst>
                  <a:outerShdw blurRad="35052" dist="23368" dir="5400000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772">
                <a:solidFill>
                  <a:srgbClr val="666699"/>
                </a:solidFill>
                <a:effectLst>
                  <a:outerShdw blurRad="35052" dist="23368" dir="5400000" rotWithShape="0">
                    <a:srgbClr val="000000">
                      <a:alpha val="25000"/>
                    </a:srgbClr>
                  </a:outerShdw>
                </a:effectLst>
              </a:rPr>
              <a:t>ATM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/>
          <a:p>
            <a:pPr marL="350078" lvl="0" indent="-248031" defTabSz="850391">
              <a:lnSpc>
                <a:spcPct val="80000"/>
              </a:lnSpc>
              <a:spcBef>
                <a:spcPts val="300"/>
              </a:spcBef>
              <a:defRPr sz="1800"/>
            </a:pPr>
            <a:r>
              <a:rPr sz="2325" dirty="0"/>
              <a:t>Infrastructure: LANs and Backbones </a:t>
            </a:r>
            <a:endParaRPr sz="2232" dirty="0"/>
          </a:p>
          <a:p>
            <a:pPr marL="350078" lvl="0" indent="-248031" defTabSz="850391">
              <a:lnSpc>
                <a:spcPct val="80000"/>
              </a:lnSpc>
              <a:spcBef>
                <a:spcPts val="300"/>
              </a:spcBef>
              <a:defRPr sz="1800"/>
            </a:pPr>
            <a:r>
              <a:rPr sz="2325" dirty="0"/>
              <a:t>Asynchronous transfer mode (ATM) is a high-performance, cell-oriented switching and multiplexing technology that utilizes fixed-length packets to carry different types of traffic.</a:t>
            </a:r>
            <a:endParaRPr sz="2232" dirty="0"/>
          </a:p>
          <a:p>
            <a:pPr marL="350078" lvl="0" indent="-248031" defTabSz="850391">
              <a:lnSpc>
                <a:spcPct val="80000"/>
              </a:lnSpc>
              <a:spcBef>
                <a:spcPts val="300"/>
              </a:spcBef>
              <a:defRPr sz="1800"/>
            </a:pPr>
            <a:r>
              <a:rPr sz="2325" dirty="0"/>
              <a:t> ATM is a technology that will enable carriers to capitalize on a number of revenue opportunities through multiple ATM classes of services; </a:t>
            </a:r>
            <a:endParaRPr sz="2604" dirty="0"/>
          </a:p>
          <a:p>
            <a:pPr marL="588390" lvl="1" indent="-222721" defTabSz="850391">
              <a:lnSpc>
                <a:spcPct val="80000"/>
              </a:lnSpc>
              <a:spcBef>
                <a:spcPts val="200"/>
              </a:spcBef>
              <a:buFont typeface="Verdana"/>
              <a:defRPr sz="1800"/>
            </a:pPr>
            <a:r>
              <a:rPr sz="2046" dirty="0"/>
              <a:t>high-speed local-area network (LAN) interconnection; </a:t>
            </a:r>
            <a:endParaRPr sz="2232" dirty="0"/>
          </a:p>
          <a:p>
            <a:pPr marL="588390" lvl="1" indent="-222721" defTabSz="850391">
              <a:lnSpc>
                <a:spcPct val="80000"/>
              </a:lnSpc>
              <a:spcBef>
                <a:spcPts val="200"/>
              </a:spcBef>
              <a:buFont typeface="Verdana"/>
              <a:defRPr sz="1800"/>
            </a:pPr>
            <a:r>
              <a:rPr sz="2046" dirty="0"/>
              <a:t>voice, video, and future multimedia applications in business markets in the short term; and in community and residential markets in the longer term. </a:t>
            </a:r>
          </a:p>
        </p:txBody>
      </p:sp>
      <p:sp>
        <p:nvSpPr>
          <p:cNvPr id="83" name="Shape 8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Areas of Application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685800" y="2057400"/>
            <a:ext cx="7772400" cy="4495800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90000"/>
              </a:lnSpc>
              <a:defRPr sz="1800"/>
            </a:pPr>
            <a:r>
              <a:rPr sz="2700"/>
              <a:t>ATM is circuit switched because it establishes virtual circuits for communication</a:t>
            </a:r>
          </a:p>
          <a:p>
            <a:pPr lvl="0">
              <a:lnSpc>
                <a:spcPct val="90000"/>
              </a:lnSpc>
              <a:defRPr sz="1800"/>
            </a:pPr>
            <a:r>
              <a:rPr sz="2700"/>
              <a:t>At the same time, the virtual circuits are established over packet switched networks</a:t>
            </a:r>
          </a:p>
          <a:p>
            <a:pPr lvl="0">
              <a:lnSpc>
                <a:spcPct val="90000"/>
              </a:lnSpc>
              <a:defRPr sz="1800"/>
            </a:pPr>
            <a:r>
              <a:rPr sz="2700"/>
              <a:t>As such, it combines the benefits of circuit switched and packet switched technologies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>
            <a:lvl1pPr defTabSz="868680">
              <a:defRPr sz="3420">
                <a:effectLst>
                  <a:outerShdw blurRad="36195" dist="24130" dir="5400000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3420">
                <a:solidFill>
                  <a:srgbClr val="464646"/>
                </a:solidFill>
                <a:effectLst>
                  <a:outerShdw blurRad="36195" dist="24130" dir="5400000" rotWithShape="0">
                    <a:srgbClr val="000000">
                      <a:alpha val="25000"/>
                    </a:srgbClr>
                  </a:outerShdw>
                </a:effectLst>
              </a:rPr>
              <a:t>Circuit Switching and Packet Switching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ct val="90000"/>
              </a:lnSpc>
              <a:defRPr sz="1800"/>
            </a:pPr>
            <a:r>
              <a:rPr sz="2700"/>
              <a:t>In theory, ATM can be deployed from small LANs to very large WANs</a:t>
            </a:r>
          </a:p>
          <a:p>
            <a:pPr marL="621791" lvl="1" indent="-228600">
              <a:lnSpc>
                <a:spcPct val="90000"/>
              </a:lnSpc>
              <a:spcBef>
                <a:spcPts val="300"/>
              </a:spcBef>
              <a:buFont typeface="Verdana"/>
              <a:defRPr sz="1800"/>
            </a:pPr>
            <a:r>
              <a:rPr sz="2300"/>
              <a:t>At present, it is used mostly on backbones, but this may change in the future with declining prices for ATM equipment</a:t>
            </a:r>
          </a:p>
          <a:p>
            <a:pPr lvl="0">
              <a:lnSpc>
                <a:spcPct val="90000"/>
              </a:lnSpc>
              <a:defRPr sz="1800"/>
            </a:pPr>
            <a:r>
              <a:rPr sz="2700"/>
              <a:t>ATM deployments can operate at speeds starting in the Mbps range scaling up to Gpbs range</a:t>
            </a:r>
          </a:p>
          <a:p>
            <a:pPr marL="621791" lvl="1" indent="-228600">
              <a:lnSpc>
                <a:spcPct val="90000"/>
              </a:lnSpc>
              <a:spcBef>
                <a:spcPts val="300"/>
              </a:spcBef>
              <a:buFont typeface="Verdana"/>
              <a:defRPr sz="1800"/>
            </a:pPr>
            <a:r>
              <a:rPr sz="2300"/>
              <a:t>Speed wise, it is very scalable </a:t>
            </a:r>
          </a:p>
        </p:txBody>
      </p:sp>
      <p:sp>
        <p:nvSpPr>
          <p:cNvPr id="92" name="Shape 9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ATM Usage and Bandwidth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lvl="0">
              <a:defRPr sz="1800"/>
            </a:pPr>
            <a:r>
              <a:rPr sz="2700" dirty="0"/>
              <a:t>It is an asynchronous technology and it uses the links based on the need for information to be </a:t>
            </a:r>
            <a:r>
              <a:rPr sz="2700" dirty="0" smtClean="0"/>
              <a:t>transmitted</a:t>
            </a:r>
            <a:endParaRPr lang="ar-SA" sz="2700" dirty="0" smtClean="0"/>
          </a:p>
          <a:p>
            <a:pPr marL="360232" lvl="0" indent="-254894" defTabSz="877823">
              <a:spcBef>
                <a:spcPts val="300"/>
              </a:spcBef>
              <a:defRPr sz="1800"/>
            </a:pPr>
            <a:r>
              <a:rPr lang="en-US" sz="2688" dirty="0"/>
              <a:t>ATM carries information based on fixed length cells</a:t>
            </a:r>
          </a:p>
          <a:p>
            <a:pPr marL="606461" lvl="1" indent="-228997" defTabSz="877823">
              <a:spcBef>
                <a:spcPts val="200"/>
              </a:spcBef>
              <a:buFont typeface="Verdana"/>
              <a:defRPr sz="1800"/>
            </a:pPr>
            <a:r>
              <a:rPr lang="en-US" sz="2304" dirty="0"/>
              <a:t>Compare this to the other packet switching technologies such as Frame Relay etc. where each packet may be of a different length</a:t>
            </a:r>
            <a:endParaRPr lang="en-US" sz="2208" dirty="0"/>
          </a:p>
          <a:p>
            <a:pPr marL="360232" lvl="0" indent="-254894" defTabSz="877823">
              <a:spcBef>
                <a:spcPts val="300"/>
              </a:spcBef>
              <a:defRPr sz="1800"/>
            </a:pPr>
            <a:r>
              <a:rPr lang="en-US" sz="2688" dirty="0"/>
              <a:t>The length of each cell is 53 Bytes</a:t>
            </a:r>
          </a:p>
          <a:p>
            <a:pPr marL="606461" lvl="1" indent="-228997" defTabSz="877823">
              <a:spcBef>
                <a:spcPts val="200"/>
              </a:spcBef>
              <a:buFont typeface="Verdana"/>
              <a:defRPr sz="1800"/>
            </a:pPr>
            <a:r>
              <a:rPr lang="en-US" sz="2304" dirty="0"/>
              <a:t>First 5 bytes are used as the cell header</a:t>
            </a:r>
            <a:endParaRPr lang="en-US" sz="2208" dirty="0"/>
          </a:p>
          <a:p>
            <a:pPr marL="606461" lvl="1" indent="-228997" defTabSz="877823">
              <a:spcBef>
                <a:spcPts val="200"/>
              </a:spcBef>
              <a:buFont typeface="Verdana"/>
              <a:defRPr sz="1800"/>
            </a:pPr>
            <a:r>
              <a:rPr lang="en-US" sz="2304" dirty="0"/>
              <a:t>Next 48 bytes are used as the payload carrying the data</a:t>
            </a:r>
          </a:p>
          <a:p>
            <a:pPr lvl="0">
              <a:defRPr sz="1800"/>
            </a:pPr>
            <a:endParaRPr sz="2700" dirty="0"/>
          </a:p>
        </p:txBody>
      </p:sp>
      <p:sp>
        <p:nvSpPr>
          <p:cNvPr id="95" name="Shape 9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ATM’s Efficiency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ATM Cell Format</a:t>
            </a:r>
          </a:p>
        </p:txBody>
      </p:sp>
      <p:sp>
        <p:nvSpPr>
          <p:cNvPr id="101" name="Shape 101"/>
          <p:cNvSpPr/>
          <p:nvPr/>
        </p:nvSpPr>
        <p:spPr>
          <a:xfrm>
            <a:off x="914400" y="3048000"/>
            <a:ext cx="7467600" cy="1447800"/>
          </a:xfrm>
          <a:prstGeom prst="rect">
            <a:avLst/>
          </a:prstGeom>
          <a:solidFill>
            <a:srgbClr val="2DA2BF"/>
          </a:solidFill>
          <a:ln w="12700">
            <a:solidFill/>
            <a:miter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102" name="Shape 102"/>
          <p:cNvSpPr/>
          <p:nvPr/>
        </p:nvSpPr>
        <p:spPr>
          <a:xfrm flipH="1">
            <a:off x="2743199" y="3048000"/>
            <a:ext cx="1" cy="1447801"/>
          </a:xfrm>
          <a:prstGeom prst="line">
            <a:avLst/>
          </a:prstGeom>
          <a:ln w="12700">
            <a:solidFill/>
            <a:round/>
          </a:ln>
        </p:spPr>
        <p:txBody>
          <a:bodyPr lIns="0" tIns="0" rIns="0" bIns="0"/>
          <a:lstStyle/>
          <a:p>
            <a:pPr lvl="0" defTabSz="457200">
              <a:defRPr sz="1200"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sp>
        <p:nvSpPr>
          <p:cNvPr id="103" name="Shape 103"/>
          <p:cNvSpPr/>
          <p:nvPr/>
        </p:nvSpPr>
        <p:spPr>
          <a:xfrm>
            <a:off x="1143000" y="3505200"/>
            <a:ext cx="890511" cy="447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t>Header</a:t>
            </a:r>
          </a:p>
        </p:txBody>
      </p:sp>
      <p:sp>
        <p:nvSpPr>
          <p:cNvPr id="104" name="Shape 104"/>
          <p:cNvSpPr/>
          <p:nvPr/>
        </p:nvSpPr>
        <p:spPr>
          <a:xfrm>
            <a:off x="4419600" y="3581400"/>
            <a:ext cx="1683021" cy="447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t>Payload (Data)</a:t>
            </a:r>
          </a:p>
        </p:txBody>
      </p:sp>
      <p:sp>
        <p:nvSpPr>
          <p:cNvPr id="105" name="Shape 105"/>
          <p:cNvSpPr/>
          <p:nvPr/>
        </p:nvSpPr>
        <p:spPr>
          <a:xfrm>
            <a:off x="1279525" y="2174875"/>
            <a:ext cx="901338" cy="447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t>5 Bytes</a:t>
            </a:r>
          </a:p>
        </p:txBody>
      </p:sp>
      <p:sp>
        <p:nvSpPr>
          <p:cNvPr id="106" name="Shape 106"/>
          <p:cNvSpPr/>
          <p:nvPr/>
        </p:nvSpPr>
        <p:spPr>
          <a:xfrm>
            <a:off x="4648200" y="2174875"/>
            <a:ext cx="1045888" cy="447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t>48 Bytes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/>
          </p:cNvSpPr>
          <p:nvPr>
            <p:ph type="body" idx="1"/>
          </p:nvPr>
        </p:nvSpPr>
        <p:spPr>
          <a:xfrm>
            <a:off x="685800" y="1295400"/>
            <a:ext cx="7772400" cy="525780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550469" lvl="0" indent="-457200" defTabSz="777240" rtl="0">
              <a:lnSpc>
                <a:spcPct val="150000"/>
              </a:lnSpc>
              <a:spcBef>
                <a:spcPts val="300"/>
              </a:spcBef>
              <a:buFont typeface="+mj-lt"/>
              <a:buAutoNum type="arabicPeriod"/>
              <a:defRPr sz="1800"/>
            </a:pPr>
            <a:r>
              <a:rPr sz="2380" dirty="0"/>
              <a:t>Delay or latency is significantly reduced</a:t>
            </a:r>
          </a:p>
          <a:p>
            <a:pPr marL="334213" lvl="1" indent="0" defTabSz="777240" rtl="0">
              <a:lnSpc>
                <a:spcPct val="150000"/>
              </a:lnSpc>
              <a:spcBef>
                <a:spcPts val="200"/>
              </a:spcBef>
              <a:buNone/>
              <a:defRPr sz="1800"/>
            </a:pPr>
            <a:r>
              <a:rPr sz="2040" dirty="0"/>
              <a:t>ATM is therefore suited for voice and video transmission</a:t>
            </a:r>
            <a:endParaRPr sz="1955" dirty="0"/>
          </a:p>
          <a:p>
            <a:pPr marL="550469" lvl="0" indent="-457200" defTabSz="777240" rtl="0">
              <a:lnSpc>
                <a:spcPct val="150000"/>
              </a:lnSpc>
              <a:spcBef>
                <a:spcPts val="300"/>
              </a:spcBef>
              <a:buFont typeface="+mj-lt"/>
              <a:buAutoNum type="arabicPeriod"/>
              <a:defRPr sz="1800"/>
            </a:pPr>
            <a:r>
              <a:rPr sz="2380" dirty="0"/>
              <a:t>Fixed length cells make it easier to switch data across multiple networks</a:t>
            </a:r>
          </a:p>
          <a:p>
            <a:pPr marL="334213" lvl="1" indent="0" defTabSz="777240" rtl="0">
              <a:lnSpc>
                <a:spcPct val="150000"/>
              </a:lnSpc>
              <a:spcBef>
                <a:spcPts val="200"/>
              </a:spcBef>
              <a:buNone/>
              <a:defRPr sz="1800"/>
            </a:pPr>
            <a:r>
              <a:rPr sz="2040" dirty="0"/>
              <a:t>ATM networks are built based on switches and not routers</a:t>
            </a:r>
            <a:endParaRPr sz="1955" dirty="0"/>
          </a:p>
          <a:p>
            <a:pPr marL="550469" lvl="0" indent="-457200" defTabSz="777240" rtl="0">
              <a:lnSpc>
                <a:spcPct val="150000"/>
              </a:lnSpc>
              <a:spcBef>
                <a:spcPts val="300"/>
              </a:spcBef>
              <a:buFont typeface="+mj-lt"/>
              <a:buAutoNum type="arabicPeriod"/>
              <a:defRPr sz="1800"/>
            </a:pPr>
            <a:r>
              <a:rPr sz="2380" dirty="0"/>
              <a:t>Fixed length cell is similar to container based road transportation</a:t>
            </a:r>
          </a:p>
          <a:p>
            <a:pPr marL="334213" lvl="1" indent="0" defTabSz="777240" rtl="0">
              <a:lnSpc>
                <a:spcPct val="150000"/>
              </a:lnSpc>
              <a:spcBef>
                <a:spcPts val="200"/>
              </a:spcBef>
              <a:buNone/>
              <a:defRPr sz="1800"/>
            </a:pPr>
            <a:r>
              <a:rPr lang="en-US" sz="2040" dirty="0" smtClean="0"/>
              <a:t>	</a:t>
            </a:r>
            <a:r>
              <a:rPr sz="2040" dirty="0" smtClean="0"/>
              <a:t>Some </a:t>
            </a:r>
            <a:r>
              <a:rPr sz="2040" dirty="0"/>
              <a:t>parallels can be drawn with respect to the </a:t>
            </a:r>
            <a:r>
              <a:rPr lang="en-US" sz="2040" dirty="0" smtClean="0"/>
              <a:t>	</a:t>
            </a:r>
            <a:r>
              <a:rPr sz="2040" dirty="0" smtClean="0"/>
              <a:t>advantage </a:t>
            </a:r>
            <a:r>
              <a:rPr sz="2040" dirty="0"/>
              <a:t>of fixed length transportation based on the </a:t>
            </a:r>
            <a:r>
              <a:rPr lang="ar-SA" sz="2040" dirty="0" smtClean="0"/>
              <a:t>	</a:t>
            </a:r>
            <a:r>
              <a:rPr sz="2040" dirty="0" smtClean="0"/>
              <a:t>benefits </a:t>
            </a:r>
            <a:r>
              <a:rPr sz="2040" dirty="0"/>
              <a:t>of container transportation</a:t>
            </a:r>
          </a:p>
        </p:txBody>
      </p:sp>
      <p:sp>
        <p:nvSpPr>
          <p:cNvPr id="109" name="Shape 10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  <a:effectLst/>
              </a:defRPr>
            </a:pPr>
            <a:r>
              <a:rPr sz="4100">
                <a:solidFill>
                  <a:srgbClr val="464646"/>
                </a:solidFill>
                <a:effectLst>
                  <a:outerShdw blurRad="38100" dist="25400" dir="5400000" rotWithShape="0">
                    <a:srgbClr val="000000">
                      <a:alpha val="25000"/>
                    </a:srgbClr>
                  </a:outerShdw>
                </a:effectLst>
              </a:rPr>
              <a:t>Fixed Length Cell Advantage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54999" cap="flat">
          <a:solidFill>
            <a:srgbClr val="2DA2BF"/>
          </a:solidFill>
          <a:prstDash val="solid"/>
          <a:beve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Lucida Sans Unicode"/>
            <a:ea typeface="Lucida Sans Unicode"/>
            <a:cs typeface="Lucida Sans Unicode"/>
            <a:sym typeface="Lucida Sans Unicod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54999" cap="flat">
          <a:solidFill>
            <a:srgbClr val="2DA2BF"/>
          </a:solidFill>
          <a:prstDash val="solid"/>
          <a:beve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Lucida Sans Unicode"/>
            <a:ea typeface="Lucida Sans Unicode"/>
            <a:cs typeface="Lucida Sans Unicode"/>
            <a:sym typeface="Lucida Sans Unicod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ar-SA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54999" cap="flat">
          <a:solidFill>
            <a:srgbClr val="2DA2BF"/>
          </a:solidFill>
          <a:prstDash val="solid"/>
          <a:beve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Lucida Sans Unicode"/>
            <a:ea typeface="Lucida Sans Unicode"/>
            <a:cs typeface="Lucida Sans Unicode"/>
            <a:sym typeface="Lucida Sans Unicod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54999" cap="flat">
          <a:solidFill>
            <a:srgbClr val="2DA2BF"/>
          </a:solidFill>
          <a:prstDash val="solid"/>
          <a:bevel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Lucida Sans Unicode"/>
            <a:ea typeface="Lucida Sans Unicode"/>
            <a:cs typeface="Lucida Sans Unicode"/>
            <a:sym typeface="Lucida Sans Unicod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1076</Words>
  <Application>Microsoft Office PowerPoint</Application>
  <PresentationFormat>عرض على الشاشة (3:4)‏</PresentationFormat>
  <Paragraphs>205</Paragraphs>
  <Slides>23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9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23</vt:i4>
      </vt:variant>
    </vt:vector>
  </HeadingPairs>
  <TitlesOfParts>
    <vt:vector size="34" baseType="lpstr">
      <vt:lpstr>Arial</vt:lpstr>
      <vt:lpstr>Avenir Roman</vt:lpstr>
      <vt:lpstr>Helvetica</vt:lpstr>
      <vt:lpstr>Lucida Sans Unicode</vt:lpstr>
      <vt:lpstr>Times New Roman</vt:lpstr>
      <vt:lpstr>Times New Roman Bold</vt:lpstr>
      <vt:lpstr>Verdana</vt:lpstr>
      <vt:lpstr>Wingdings 2</vt:lpstr>
      <vt:lpstr>Wingdings 3</vt:lpstr>
      <vt:lpstr>Default</vt:lpstr>
      <vt:lpstr>Default Design</vt:lpstr>
      <vt:lpstr>Lecture 8: ATM</vt:lpstr>
      <vt:lpstr>ATM overview</vt:lpstr>
      <vt:lpstr>ATM</vt:lpstr>
      <vt:lpstr>Areas of Application</vt:lpstr>
      <vt:lpstr>Circuit Switching and Packet Switching</vt:lpstr>
      <vt:lpstr>ATM Usage and Bandwidth</vt:lpstr>
      <vt:lpstr>ATM’s Efficiency</vt:lpstr>
      <vt:lpstr>ATM Cell Format</vt:lpstr>
      <vt:lpstr>Fixed Length Cell Advantage</vt:lpstr>
      <vt:lpstr>عرض تقديمي في PowerPoint</vt:lpstr>
      <vt:lpstr>عرض تقديمي في PowerPoint</vt:lpstr>
      <vt:lpstr>ATM Devices</vt:lpstr>
      <vt:lpstr>ATM End-Points</vt:lpstr>
      <vt:lpstr>ATM Switches and Interfaces</vt:lpstr>
      <vt:lpstr>Public and Private Interfaces</vt:lpstr>
      <vt:lpstr>Public and Private Interfaces </vt:lpstr>
      <vt:lpstr>Virtual Connection Composition</vt:lpstr>
      <vt:lpstr>VPIs and VCIs</vt:lpstr>
      <vt:lpstr>ATM Cell Structure</vt:lpstr>
      <vt:lpstr>ATM Protocol Architecture</vt:lpstr>
      <vt:lpstr>عرض تقديمي في PowerPoint</vt:lpstr>
      <vt:lpstr>ATM Architecture</vt:lpstr>
      <vt:lpstr>Segmentation And Reassembly (SAR)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ATM</dc:title>
  <dc:creator>Najla</dc:creator>
  <cp:lastModifiedBy>as aas</cp:lastModifiedBy>
  <cp:revision>16</cp:revision>
  <dcterms:modified xsi:type="dcterms:W3CDTF">2016-04-23T12:49:37Z</dcterms:modified>
</cp:coreProperties>
</file>