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2"/>
  </p:notesMasterIdLst>
  <p:sldIdLst>
    <p:sldId id="256" r:id="rId5"/>
    <p:sldId id="260" r:id="rId6"/>
    <p:sldId id="261" r:id="rId7"/>
    <p:sldId id="341" r:id="rId8"/>
    <p:sldId id="392" r:id="rId9"/>
    <p:sldId id="342" r:id="rId10"/>
    <p:sldId id="343" r:id="rId11"/>
    <p:sldId id="393" r:id="rId12"/>
    <p:sldId id="344" r:id="rId13"/>
    <p:sldId id="345" r:id="rId14"/>
    <p:sldId id="346" r:id="rId15"/>
    <p:sldId id="347" r:id="rId16"/>
    <p:sldId id="348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94" r:id="rId27"/>
    <p:sldId id="360" r:id="rId28"/>
    <p:sldId id="359" r:id="rId29"/>
    <p:sldId id="395" r:id="rId30"/>
    <p:sldId id="36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439"/>
    <a:srgbClr val="DB7531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2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40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/>
            <a:t>Discuss the purpose of the components required for successful </a:t>
          </a:r>
          <a:r>
            <a:rPr lang="fr-FR" dirty="0"/>
            <a:t>communications </a:t>
          </a:r>
          <a:r>
            <a:rPr lang="en-US" dirty="0"/>
            <a:t>and identify various sending and receiving devices</a:t>
          </a:r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213DA0CF-3BE2-41B4-B7CF-0EEF2F945C1C}">
      <dgm:prSet/>
      <dgm:spPr/>
      <dgm:t>
        <a:bodyPr/>
        <a:lstStyle/>
        <a:p>
          <a:r>
            <a:rPr lang="en-US" dirty="0"/>
            <a:t>Describe the uses of computer communications</a:t>
          </a:r>
        </a:p>
      </dgm:t>
    </dgm:pt>
    <dgm:pt modelId="{88B2FE06-CC3E-44BA-B866-E68AADE812F6}" type="parTrans" cxnId="{F041ED54-E457-4114-83F2-A884BBB5DCB9}">
      <dgm:prSet/>
      <dgm:spPr/>
      <dgm:t>
        <a:bodyPr/>
        <a:lstStyle/>
        <a:p>
          <a:endParaRPr lang="en-US"/>
        </a:p>
      </dgm:t>
    </dgm:pt>
    <dgm:pt modelId="{E00318CB-4236-44F5-AE3E-E0EA456E2F71}" type="sibTrans" cxnId="{F041ED54-E457-4114-83F2-A884BBB5DCB9}">
      <dgm:prSet/>
      <dgm:spPr/>
      <dgm:t>
        <a:bodyPr/>
        <a:lstStyle/>
        <a:p>
          <a:endParaRPr lang="en-US"/>
        </a:p>
      </dgm:t>
    </dgm:pt>
    <dgm:pt modelId="{E8FCAAC8-E9E4-4057-AA3A-1772FF1B6383}">
      <dgm:prSet/>
      <dgm:spPr/>
      <dgm:t>
        <a:bodyPr/>
        <a:lstStyle/>
        <a:p>
          <a:r>
            <a:rPr lang="en-US" dirty="0"/>
            <a:t>Differentiate between client/server and peer-to-peer networks, and describe how a P2P network works</a:t>
          </a:r>
        </a:p>
      </dgm:t>
    </dgm:pt>
    <dgm:pt modelId="{AD51CFEB-9557-422F-B967-84C18D2DB4F4}" type="parTrans" cxnId="{34F345E4-8118-4429-91E1-96ECDDF9C480}">
      <dgm:prSet/>
      <dgm:spPr/>
      <dgm:t>
        <a:bodyPr/>
        <a:lstStyle/>
        <a:p>
          <a:endParaRPr lang="en-US"/>
        </a:p>
      </dgm:t>
    </dgm:pt>
    <dgm:pt modelId="{C7065D97-AB58-4007-B529-D9F28C39977B}" type="sibTrans" cxnId="{34F345E4-8118-4429-91E1-96ECDDF9C480}">
      <dgm:prSet/>
      <dgm:spPr/>
      <dgm:t>
        <a:bodyPr/>
        <a:lstStyle/>
        <a:p>
          <a:endParaRPr lang="en-US"/>
        </a:p>
      </dgm:t>
    </dgm:pt>
    <dgm:pt modelId="{771DDF11-67BB-4A1C-AC24-24760617ECEF}">
      <dgm:prSet/>
      <dgm:spPr/>
      <dgm:t>
        <a:bodyPr/>
        <a:lstStyle/>
        <a:p>
          <a:r>
            <a:rPr lang="en-US" dirty="0"/>
            <a:t>Differentiate among a star network, bus network, and ring network</a:t>
          </a:r>
        </a:p>
      </dgm:t>
    </dgm:pt>
    <dgm:pt modelId="{F065C907-E68F-411D-8060-953CA559E30B}" type="parTrans" cxnId="{42DB07A5-4979-4A9D-A89F-701C970F2177}">
      <dgm:prSet/>
      <dgm:spPr/>
      <dgm:t>
        <a:bodyPr/>
        <a:lstStyle/>
        <a:p>
          <a:endParaRPr lang="en-US"/>
        </a:p>
      </dgm:t>
    </dgm:pt>
    <dgm:pt modelId="{86E0A48B-330C-4B77-A15F-65AFB5920C39}" type="sibTrans" cxnId="{42DB07A5-4979-4A9D-A89F-701C970F2177}">
      <dgm:prSet/>
      <dgm:spPr/>
      <dgm:t>
        <a:bodyPr/>
        <a:lstStyle/>
        <a:p>
          <a:endParaRPr lang="en-US"/>
        </a:p>
      </dgm:t>
    </dgm:pt>
    <dgm:pt modelId="{328ABB7D-5A4D-4223-BDFB-D1FE936CDE74}">
      <dgm:prSet/>
      <dgm:spPr/>
      <dgm:t>
        <a:bodyPr/>
        <a:lstStyle/>
        <a:p>
          <a:r>
            <a:rPr lang="en-US" dirty="0"/>
            <a:t>Describe the various network </a:t>
          </a:r>
          <a:r>
            <a:rPr lang="en-US"/>
            <a:t>communications standards</a:t>
          </a:r>
          <a:endParaRPr lang="en-US" dirty="0"/>
        </a:p>
      </dgm:t>
    </dgm:pt>
    <dgm:pt modelId="{340A8FFE-9D6F-49F0-8D33-4BF504BEAB8E}" type="parTrans" cxnId="{E498D9A1-CA90-47A3-841D-B7F2FF1E7B5B}">
      <dgm:prSet/>
      <dgm:spPr/>
      <dgm:t>
        <a:bodyPr/>
        <a:lstStyle/>
        <a:p>
          <a:endParaRPr lang="en-US"/>
        </a:p>
      </dgm:t>
    </dgm:pt>
    <dgm:pt modelId="{4F4FC15D-98C7-47D5-BCB6-9FCC2D2FB894}" type="sibTrans" cxnId="{E498D9A1-CA90-47A3-841D-B7F2FF1E7B5B}">
      <dgm:prSet/>
      <dgm:spPr/>
      <dgm:t>
        <a:bodyPr/>
        <a:lstStyle/>
        <a:p>
          <a:endParaRPr lang="en-US"/>
        </a:p>
      </dgm:t>
    </dgm:pt>
    <dgm:pt modelId="{F9EB0F00-EA8F-4B97-8E1D-ECB12CD4A508}">
      <dgm:prSet/>
      <dgm:spPr/>
      <dgm:t>
        <a:bodyPr/>
        <a:lstStyle/>
        <a:p>
          <a:r>
            <a:rPr lang="en-US" dirty="0"/>
            <a:t>List advantages of using a network, and differentiate among LANs, MANs, and WANs</a:t>
          </a:r>
        </a:p>
      </dgm:t>
    </dgm:pt>
    <dgm:pt modelId="{9AE46F87-F0E3-4445-BBB4-50CF9DEBBC94}" type="parTrans" cxnId="{10C78F82-A004-4868-8EC1-3DB9D8EC91F5}">
      <dgm:prSet/>
      <dgm:spPr/>
    </dgm:pt>
    <dgm:pt modelId="{3E779CBA-A893-498D-AA51-7A120CD088A4}" type="sibTrans" cxnId="{10C78F82-A004-4868-8EC1-3DB9D8EC91F5}">
      <dgm:prSet/>
      <dgm:spPr/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</dgm:pt>
    <dgm:pt modelId="{E43CDCF3-D5B2-4556-A6FF-1FBA940E878F}" type="pres">
      <dgm:prSet presAssocID="{F9022B54-68C2-4973-9A00-460029290542}" presName="node" presStyleLbl="node1" presStyleIdx="0" presStyleCnt="6">
        <dgm:presLayoutVars>
          <dgm:bulletEnabled val="1"/>
        </dgm:presLayoutVars>
      </dgm:prSet>
      <dgm:spPr/>
    </dgm:pt>
    <dgm:pt modelId="{54066D3B-676A-41CA-98B3-C0905E22B6EF}" type="pres">
      <dgm:prSet presAssocID="{AEC43A17-FDDC-4261-BB01-B6005B7A4552}" presName="sibTrans" presStyleCnt="0"/>
      <dgm:spPr/>
    </dgm:pt>
    <dgm:pt modelId="{39D1AC0D-0C57-4A8C-9575-E38F890A2E5E}" type="pres">
      <dgm:prSet presAssocID="{213DA0CF-3BE2-41B4-B7CF-0EEF2F945C1C}" presName="node" presStyleLbl="node1" presStyleIdx="1" presStyleCnt="6">
        <dgm:presLayoutVars>
          <dgm:bulletEnabled val="1"/>
        </dgm:presLayoutVars>
      </dgm:prSet>
      <dgm:spPr/>
    </dgm:pt>
    <dgm:pt modelId="{6D4D4328-D5A3-47AC-A6A3-8E969494D2D7}" type="pres">
      <dgm:prSet presAssocID="{E00318CB-4236-44F5-AE3E-E0EA456E2F71}" presName="sibTrans" presStyleCnt="0"/>
      <dgm:spPr/>
    </dgm:pt>
    <dgm:pt modelId="{53196304-5F9E-4B51-845D-62898AB133DD}" type="pres">
      <dgm:prSet presAssocID="{F9EB0F00-EA8F-4B97-8E1D-ECB12CD4A508}" presName="node" presStyleLbl="node1" presStyleIdx="2" presStyleCnt="6">
        <dgm:presLayoutVars>
          <dgm:bulletEnabled val="1"/>
        </dgm:presLayoutVars>
      </dgm:prSet>
      <dgm:spPr/>
    </dgm:pt>
    <dgm:pt modelId="{D7D6DEB8-DF17-4427-BED8-6607F444C0B6}" type="pres">
      <dgm:prSet presAssocID="{3E779CBA-A893-498D-AA51-7A120CD088A4}" presName="sibTrans" presStyleCnt="0"/>
      <dgm:spPr/>
    </dgm:pt>
    <dgm:pt modelId="{95230A50-B38C-43C8-A08E-69FD635B702C}" type="pres">
      <dgm:prSet presAssocID="{E8FCAAC8-E9E4-4057-AA3A-1772FF1B6383}" presName="node" presStyleLbl="node1" presStyleIdx="3" presStyleCnt="6">
        <dgm:presLayoutVars>
          <dgm:bulletEnabled val="1"/>
        </dgm:presLayoutVars>
      </dgm:prSet>
      <dgm:spPr/>
    </dgm:pt>
    <dgm:pt modelId="{C70720F1-5B2B-4F0B-9F5C-DF61A0F3CF56}" type="pres">
      <dgm:prSet presAssocID="{C7065D97-AB58-4007-B529-D9F28C39977B}" presName="sibTrans" presStyleCnt="0"/>
      <dgm:spPr/>
    </dgm:pt>
    <dgm:pt modelId="{1786F85A-8A3D-42EA-80C0-465C68F1CDC8}" type="pres">
      <dgm:prSet presAssocID="{771DDF11-67BB-4A1C-AC24-24760617ECEF}" presName="node" presStyleLbl="node1" presStyleIdx="4" presStyleCnt="6">
        <dgm:presLayoutVars>
          <dgm:bulletEnabled val="1"/>
        </dgm:presLayoutVars>
      </dgm:prSet>
      <dgm:spPr/>
    </dgm:pt>
    <dgm:pt modelId="{AD621617-370F-428B-99E3-433966A9BA90}" type="pres">
      <dgm:prSet presAssocID="{86E0A48B-330C-4B77-A15F-65AFB5920C39}" presName="sibTrans" presStyleCnt="0"/>
      <dgm:spPr/>
    </dgm:pt>
    <dgm:pt modelId="{F39497D7-6F5A-412F-89A7-9F7673512687}" type="pres">
      <dgm:prSet presAssocID="{328ABB7D-5A4D-4223-BDFB-D1FE936CDE74}" presName="node" presStyleLbl="node1" presStyleIdx="5" presStyleCnt="6">
        <dgm:presLayoutVars>
          <dgm:bulletEnabled val="1"/>
        </dgm:presLayoutVars>
      </dgm:prSet>
      <dgm:spPr/>
    </dgm:pt>
  </dgm:ptLst>
  <dgm:cxnLst>
    <dgm:cxn modelId="{AA11D62F-404A-45C1-8260-6C2AC3EAC1A3}" type="presOf" srcId="{213DA0CF-3BE2-41B4-B7CF-0EEF2F945C1C}" destId="{39D1AC0D-0C57-4A8C-9575-E38F890A2E5E}" srcOrd="0" destOrd="0" presId="urn:microsoft.com/office/officeart/2005/8/layout/default#40"/>
    <dgm:cxn modelId="{DB5CF76F-016D-4F32-AE1E-423FE30EF2F6}" type="presOf" srcId="{F9022B54-68C2-4973-9A00-460029290542}" destId="{E43CDCF3-D5B2-4556-A6FF-1FBA940E878F}" srcOrd="0" destOrd="0" presId="urn:microsoft.com/office/officeart/2005/8/layout/default#40"/>
    <dgm:cxn modelId="{F041ED54-E457-4114-83F2-A884BBB5DCB9}" srcId="{3DE9E547-3C66-4E5D-9D07-0515EED2B913}" destId="{213DA0CF-3BE2-41B4-B7CF-0EEF2F945C1C}" srcOrd="1" destOrd="0" parTransId="{88B2FE06-CC3E-44BA-B866-E68AADE812F6}" sibTransId="{E00318CB-4236-44F5-AE3E-E0EA456E2F71}"/>
    <dgm:cxn modelId="{10AC8781-811E-4E1F-A7E3-74E74D01C0E9}" type="presOf" srcId="{F9EB0F00-EA8F-4B97-8E1D-ECB12CD4A508}" destId="{53196304-5F9E-4B51-845D-62898AB133DD}" srcOrd="0" destOrd="0" presId="urn:microsoft.com/office/officeart/2005/8/layout/default#40"/>
    <dgm:cxn modelId="{10C78F82-A004-4868-8EC1-3DB9D8EC91F5}" srcId="{3DE9E547-3C66-4E5D-9D07-0515EED2B913}" destId="{F9EB0F00-EA8F-4B97-8E1D-ECB12CD4A508}" srcOrd="2" destOrd="0" parTransId="{9AE46F87-F0E3-4445-BBB4-50CF9DEBBC94}" sibTransId="{3E779CBA-A893-498D-AA51-7A120CD088A4}"/>
    <dgm:cxn modelId="{E498D9A1-CA90-47A3-841D-B7F2FF1E7B5B}" srcId="{3DE9E547-3C66-4E5D-9D07-0515EED2B913}" destId="{328ABB7D-5A4D-4223-BDFB-D1FE936CDE74}" srcOrd="5" destOrd="0" parTransId="{340A8FFE-9D6F-49F0-8D33-4BF504BEAB8E}" sibTransId="{4F4FC15D-98C7-47D5-BCB6-9FCC2D2FB894}"/>
    <dgm:cxn modelId="{42DB07A5-4979-4A9D-A89F-701C970F2177}" srcId="{3DE9E547-3C66-4E5D-9D07-0515EED2B913}" destId="{771DDF11-67BB-4A1C-AC24-24760617ECEF}" srcOrd="4" destOrd="0" parTransId="{F065C907-E68F-411D-8060-953CA559E30B}" sibTransId="{86E0A48B-330C-4B77-A15F-65AFB5920C39}"/>
    <dgm:cxn modelId="{E7F075C8-83B4-41AF-A1BE-762901ADFFBF}" type="presOf" srcId="{E8FCAAC8-E9E4-4057-AA3A-1772FF1B6383}" destId="{95230A50-B38C-43C8-A08E-69FD635B702C}" srcOrd="0" destOrd="0" presId="urn:microsoft.com/office/officeart/2005/8/layout/default#40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C6573BDC-8B95-4D2C-B091-EA5BD4F324CC}" type="presOf" srcId="{771DDF11-67BB-4A1C-AC24-24760617ECEF}" destId="{1786F85A-8A3D-42EA-80C0-465C68F1CDC8}" srcOrd="0" destOrd="0" presId="urn:microsoft.com/office/officeart/2005/8/layout/default#40"/>
    <dgm:cxn modelId="{34F345E4-8118-4429-91E1-96ECDDF9C480}" srcId="{3DE9E547-3C66-4E5D-9D07-0515EED2B913}" destId="{E8FCAAC8-E9E4-4057-AA3A-1772FF1B6383}" srcOrd="3" destOrd="0" parTransId="{AD51CFEB-9557-422F-B967-84C18D2DB4F4}" sibTransId="{C7065D97-AB58-4007-B529-D9F28C39977B}"/>
    <dgm:cxn modelId="{36C3BEF2-2DBA-42EB-9810-973BE445D0C7}" type="presOf" srcId="{3DE9E547-3C66-4E5D-9D07-0515EED2B913}" destId="{46A1C575-DE29-4021-A28C-E1E7FA78085E}" srcOrd="0" destOrd="0" presId="urn:microsoft.com/office/officeart/2005/8/layout/default#40"/>
    <dgm:cxn modelId="{928A12F3-E7BE-445F-94C9-C6DBE126510E}" type="presOf" srcId="{328ABB7D-5A4D-4223-BDFB-D1FE936CDE74}" destId="{F39497D7-6F5A-412F-89A7-9F7673512687}" srcOrd="0" destOrd="0" presId="urn:microsoft.com/office/officeart/2005/8/layout/default#40"/>
    <dgm:cxn modelId="{C6831F33-A671-4D3A-9651-E6901DF4D6AC}" type="presParOf" srcId="{46A1C575-DE29-4021-A28C-E1E7FA78085E}" destId="{E43CDCF3-D5B2-4556-A6FF-1FBA940E878F}" srcOrd="0" destOrd="0" presId="urn:microsoft.com/office/officeart/2005/8/layout/default#40"/>
    <dgm:cxn modelId="{23A16BBC-1098-40CF-A0D5-9C900233786D}" type="presParOf" srcId="{46A1C575-DE29-4021-A28C-E1E7FA78085E}" destId="{54066D3B-676A-41CA-98B3-C0905E22B6EF}" srcOrd="1" destOrd="0" presId="urn:microsoft.com/office/officeart/2005/8/layout/default#40"/>
    <dgm:cxn modelId="{DD8B88A5-4A4C-4F46-B13A-627EF4F7B72F}" type="presParOf" srcId="{46A1C575-DE29-4021-A28C-E1E7FA78085E}" destId="{39D1AC0D-0C57-4A8C-9575-E38F890A2E5E}" srcOrd="2" destOrd="0" presId="urn:microsoft.com/office/officeart/2005/8/layout/default#40"/>
    <dgm:cxn modelId="{96E4B0DC-8192-4A24-880D-C70F0A1C8CBF}" type="presParOf" srcId="{46A1C575-DE29-4021-A28C-E1E7FA78085E}" destId="{6D4D4328-D5A3-47AC-A6A3-8E969494D2D7}" srcOrd="3" destOrd="0" presId="urn:microsoft.com/office/officeart/2005/8/layout/default#40"/>
    <dgm:cxn modelId="{33A8F732-1B8B-4D63-A5E8-9831F0D89AE1}" type="presParOf" srcId="{46A1C575-DE29-4021-A28C-E1E7FA78085E}" destId="{53196304-5F9E-4B51-845D-62898AB133DD}" srcOrd="4" destOrd="0" presId="urn:microsoft.com/office/officeart/2005/8/layout/default#40"/>
    <dgm:cxn modelId="{A09D5C0C-70DD-44AF-A394-B48F02CA7754}" type="presParOf" srcId="{46A1C575-DE29-4021-A28C-E1E7FA78085E}" destId="{D7D6DEB8-DF17-4427-BED8-6607F444C0B6}" srcOrd="5" destOrd="0" presId="urn:microsoft.com/office/officeart/2005/8/layout/default#40"/>
    <dgm:cxn modelId="{FF2E521D-8E0F-49DD-A9A7-29DEEC275CC4}" type="presParOf" srcId="{46A1C575-DE29-4021-A28C-E1E7FA78085E}" destId="{95230A50-B38C-43C8-A08E-69FD635B702C}" srcOrd="6" destOrd="0" presId="urn:microsoft.com/office/officeart/2005/8/layout/default#40"/>
    <dgm:cxn modelId="{3489C2E2-4AEC-4333-9071-40DC6D58E4E4}" type="presParOf" srcId="{46A1C575-DE29-4021-A28C-E1E7FA78085E}" destId="{C70720F1-5B2B-4F0B-9F5C-DF61A0F3CF56}" srcOrd="7" destOrd="0" presId="urn:microsoft.com/office/officeart/2005/8/layout/default#40"/>
    <dgm:cxn modelId="{F2B0B2E1-0F0D-4D8E-A3A1-B76499F0AD71}" type="presParOf" srcId="{46A1C575-DE29-4021-A28C-E1E7FA78085E}" destId="{1786F85A-8A3D-42EA-80C0-465C68F1CDC8}" srcOrd="8" destOrd="0" presId="urn:microsoft.com/office/officeart/2005/8/layout/default#40"/>
    <dgm:cxn modelId="{F55A2C47-196F-4DC9-A6A6-B08AC00A37F4}" type="presParOf" srcId="{46A1C575-DE29-4021-A28C-E1E7FA78085E}" destId="{AD621617-370F-428B-99E3-433966A9BA90}" srcOrd="9" destOrd="0" presId="urn:microsoft.com/office/officeart/2005/8/layout/default#40"/>
    <dgm:cxn modelId="{F44891B3-5BCA-4B2B-A356-EDA828F3B695}" type="presParOf" srcId="{46A1C575-DE29-4021-A28C-E1E7FA78085E}" destId="{F39497D7-6F5A-412F-89A7-9F7673512687}" srcOrd="10" destOrd="0" presId="urn:microsoft.com/office/officeart/2005/8/layout/default#4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FDFED2-A7CF-4CF3-8BF9-FB128E5D0F61}" type="doc">
      <dgm:prSet loTypeId="urn:microsoft.com/office/officeart/2005/8/layout/arrow1" loCatId="relationship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3D7C17C-8D6B-48CD-AB23-5940C9E35F7D}">
      <dgm:prSet phldrT="[Text]"/>
      <dgm:spPr/>
      <dgm:t>
        <a:bodyPr/>
        <a:lstStyle/>
        <a:p>
          <a:r>
            <a:rPr lang="en-US" dirty="0"/>
            <a:t>An </a:t>
          </a:r>
          <a:r>
            <a:rPr lang="en-US" b="0" dirty="0"/>
            <a:t>intranet</a:t>
          </a:r>
          <a:r>
            <a:rPr lang="en-US" b="1" dirty="0"/>
            <a:t> </a:t>
          </a:r>
          <a:r>
            <a:rPr lang="en-US" b="0" dirty="0"/>
            <a:t>is an internal network that uses Internet technologies</a:t>
          </a:r>
          <a:endParaRPr lang="en-US" dirty="0"/>
        </a:p>
      </dgm:t>
    </dgm:pt>
    <dgm:pt modelId="{2AD74A4E-2577-40D1-A582-D98130EF4A43}" type="parTrans" cxnId="{6ACC663C-8E9E-4E1C-909E-32D8083AFA26}">
      <dgm:prSet/>
      <dgm:spPr/>
      <dgm:t>
        <a:bodyPr/>
        <a:lstStyle/>
        <a:p>
          <a:endParaRPr lang="en-US"/>
        </a:p>
      </dgm:t>
    </dgm:pt>
    <dgm:pt modelId="{FABAC0B4-1E50-4FED-9971-C925E91751C8}" type="sibTrans" cxnId="{6ACC663C-8E9E-4E1C-909E-32D8083AFA26}">
      <dgm:prSet/>
      <dgm:spPr/>
      <dgm:t>
        <a:bodyPr/>
        <a:lstStyle/>
        <a:p>
          <a:endParaRPr lang="en-US"/>
        </a:p>
      </dgm:t>
    </dgm:pt>
    <dgm:pt modelId="{676D7679-559D-4BCA-907D-27C0B948D33B}">
      <dgm:prSet phldrT="[Text]"/>
      <dgm:spPr/>
      <dgm:t>
        <a:bodyPr/>
        <a:lstStyle/>
        <a:p>
          <a:r>
            <a:rPr lang="en-US" dirty="0"/>
            <a:t>An extranet allows customers or suppliers to access part of its intranet</a:t>
          </a:r>
        </a:p>
      </dgm:t>
    </dgm:pt>
    <dgm:pt modelId="{522B9D47-6AE1-405D-843E-D6FD63ED4D34}" type="parTrans" cxnId="{BBBFDB8F-74D5-41D7-9908-3225D8935516}">
      <dgm:prSet/>
      <dgm:spPr/>
      <dgm:t>
        <a:bodyPr/>
        <a:lstStyle/>
        <a:p>
          <a:endParaRPr lang="en-US"/>
        </a:p>
      </dgm:t>
    </dgm:pt>
    <dgm:pt modelId="{FC1735CA-63D6-4E52-B60F-CE774768B256}" type="sibTrans" cxnId="{BBBFDB8F-74D5-41D7-9908-3225D8935516}">
      <dgm:prSet/>
      <dgm:spPr/>
      <dgm:t>
        <a:bodyPr/>
        <a:lstStyle/>
        <a:p>
          <a:endParaRPr lang="en-US"/>
        </a:p>
      </dgm:t>
    </dgm:pt>
    <dgm:pt modelId="{943A4AA2-044A-4B87-855F-97139AF77842}" type="pres">
      <dgm:prSet presAssocID="{8CFDFED2-A7CF-4CF3-8BF9-FB128E5D0F61}" presName="cycle" presStyleCnt="0">
        <dgm:presLayoutVars>
          <dgm:dir/>
          <dgm:resizeHandles val="exact"/>
        </dgm:presLayoutVars>
      </dgm:prSet>
      <dgm:spPr/>
    </dgm:pt>
    <dgm:pt modelId="{7F17C6EF-0AF9-4C33-9C9F-232B93E83D0E}" type="pres">
      <dgm:prSet presAssocID="{F3D7C17C-8D6B-48CD-AB23-5940C9E35F7D}" presName="arrow" presStyleLbl="node1" presStyleIdx="0" presStyleCnt="2">
        <dgm:presLayoutVars>
          <dgm:bulletEnabled val="1"/>
        </dgm:presLayoutVars>
      </dgm:prSet>
      <dgm:spPr/>
    </dgm:pt>
    <dgm:pt modelId="{C656BD17-587D-462B-8EC8-0121AA1191B8}" type="pres">
      <dgm:prSet presAssocID="{676D7679-559D-4BCA-907D-27C0B948D33B}" presName="arrow" presStyleLbl="node1" presStyleIdx="1" presStyleCnt="2">
        <dgm:presLayoutVars>
          <dgm:bulletEnabled val="1"/>
        </dgm:presLayoutVars>
      </dgm:prSet>
      <dgm:spPr/>
    </dgm:pt>
  </dgm:ptLst>
  <dgm:cxnLst>
    <dgm:cxn modelId="{6ACC663C-8E9E-4E1C-909E-32D8083AFA26}" srcId="{8CFDFED2-A7CF-4CF3-8BF9-FB128E5D0F61}" destId="{F3D7C17C-8D6B-48CD-AB23-5940C9E35F7D}" srcOrd="0" destOrd="0" parTransId="{2AD74A4E-2577-40D1-A582-D98130EF4A43}" sibTransId="{FABAC0B4-1E50-4FED-9971-C925E91751C8}"/>
    <dgm:cxn modelId="{8CE47D49-D734-4464-A349-ECA97E8845D4}" type="presOf" srcId="{F3D7C17C-8D6B-48CD-AB23-5940C9E35F7D}" destId="{7F17C6EF-0AF9-4C33-9C9F-232B93E83D0E}" srcOrd="0" destOrd="0" presId="urn:microsoft.com/office/officeart/2005/8/layout/arrow1"/>
    <dgm:cxn modelId="{BBBFDB8F-74D5-41D7-9908-3225D8935516}" srcId="{8CFDFED2-A7CF-4CF3-8BF9-FB128E5D0F61}" destId="{676D7679-559D-4BCA-907D-27C0B948D33B}" srcOrd="1" destOrd="0" parTransId="{522B9D47-6AE1-405D-843E-D6FD63ED4D34}" sibTransId="{FC1735CA-63D6-4E52-B60F-CE774768B256}"/>
    <dgm:cxn modelId="{F352C1AF-A772-4173-AF18-1F828090A6A1}" type="presOf" srcId="{676D7679-559D-4BCA-907D-27C0B948D33B}" destId="{C656BD17-587D-462B-8EC8-0121AA1191B8}" srcOrd="0" destOrd="0" presId="urn:microsoft.com/office/officeart/2005/8/layout/arrow1"/>
    <dgm:cxn modelId="{5EA79CC2-902B-4558-82A2-0099EAD61E83}" type="presOf" srcId="{8CFDFED2-A7CF-4CF3-8BF9-FB128E5D0F61}" destId="{943A4AA2-044A-4B87-855F-97139AF77842}" srcOrd="0" destOrd="0" presId="urn:microsoft.com/office/officeart/2005/8/layout/arrow1"/>
    <dgm:cxn modelId="{E875262E-B88D-426E-A28C-20F1610769C2}" type="presParOf" srcId="{943A4AA2-044A-4B87-855F-97139AF77842}" destId="{7F17C6EF-0AF9-4C33-9C9F-232B93E83D0E}" srcOrd="0" destOrd="0" presId="urn:microsoft.com/office/officeart/2005/8/layout/arrow1"/>
    <dgm:cxn modelId="{8E63B887-6EE9-4A55-8C69-FDC52F9311BC}" type="presParOf" srcId="{943A4AA2-044A-4B87-855F-97139AF77842}" destId="{C656BD17-587D-462B-8EC8-0121AA1191B8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41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/>
            <a:t>Explain the purpose of communications software</a:t>
          </a:r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1787D83D-96D1-4C73-952E-10CDF82ABC8D}">
      <dgm:prSet/>
      <dgm:spPr/>
      <dgm:t>
        <a:bodyPr/>
        <a:lstStyle/>
        <a:p>
          <a:r>
            <a:rPr lang="en-US" dirty="0"/>
            <a:t>Describe various types of lines for communications over the telephone network</a:t>
          </a:r>
        </a:p>
      </dgm:t>
    </dgm:pt>
    <dgm:pt modelId="{225B319A-78AE-4A6C-9516-A6C34B97E8F4}" type="parTrans" cxnId="{54AC0A38-D036-4FFE-96DE-9867E4FC49BE}">
      <dgm:prSet/>
      <dgm:spPr/>
      <dgm:t>
        <a:bodyPr/>
        <a:lstStyle/>
        <a:p>
          <a:endParaRPr lang="en-US"/>
        </a:p>
      </dgm:t>
    </dgm:pt>
    <dgm:pt modelId="{72EA5C1C-2F0E-4F10-A79E-8F312FF09DCD}" type="sibTrans" cxnId="{54AC0A38-D036-4FFE-96DE-9867E4FC49BE}">
      <dgm:prSet/>
      <dgm:spPr/>
      <dgm:t>
        <a:bodyPr/>
        <a:lstStyle/>
        <a:p>
          <a:endParaRPr lang="en-US"/>
        </a:p>
      </dgm:t>
    </dgm:pt>
    <dgm:pt modelId="{47D4A842-04C0-4EDF-8F84-DA956DF41850}">
      <dgm:prSet/>
      <dgm:spPr/>
      <dgm:t>
        <a:bodyPr/>
        <a:lstStyle/>
        <a:p>
          <a:r>
            <a:rPr lang="en-US" dirty="0"/>
            <a:t>Describe various physical and wireless </a:t>
          </a:r>
          <a:r>
            <a:rPr lang="en-US"/>
            <a:t>transmission media</a:t>
          </a:r>
          <a:endParaRPr lang="en-US" dirty="0"/>
        </a:p>
      </dgm:t>
    </dgm:pt>
    <dgm:pt modelId="{9AB4D969-0C0B-4818-B07F-76AFF5481FED}" type="parTrans" cxnId="{5EE2EAFE-8808-4423-9F7E-AE4B4DDD452E}">
      <dgm:prSet/>
      <dgm:spPr/>
      <dgm:t>
        <a:bodyPr/>
        <a:lstStyle/>
        <a:p>
          <a:endParaRPr lang="en-US"/>
        </a:p>
      </dgm:t>
    </dgm:pt>
    <dgm:pt modelId="{CA084C1A-44BB-41FB-886E-00F3616570AE}" type="sibTrans" cxnId="{5EE2EAFE-8808-4423-9F7E-AE4B4DDD452E}">
      <dgm:prSet/>
      <dgm:spPr/>
      <dgm:t>
        <a:bodyPr/>
        <a:lstStyle/>
        <a:p>
          <a:endParaRPr lang="en-US"/>
        </a:p>
      </dgm:t>
    </dgm:pt>
    <dgm:pt modelId="{87FD296A-B2D2-4381-B24C-58A0904FAFFF}">
      <dgm:prSet/>
      <dgm:spPr/>
      <dgm:t>
        <a:bodyPr/>
        <a:lstStyle/>
        <a:p>
          <a:r>
            <a:rPr lang="en-US" dirty="0"/>
            <a:t>Describe commonly used </a:t>
          </a:r>
          <a:r>
            <a:rPr lang="en-US"/>
            <a:t>communications devices</a:t>
          </a:r>
          <a:endParaRPr lang="en-US" dirty="0"/>
        </a:p>
      </dgm:t>
    </dgm:pt>
    <dgm:pt modelId="{E080AF0B-F40B-45F0-AA82-38B96599E654}" type="parTrans" cxnId="{4CC27A8A-05CF-4B24-8254-328FEB3A4377}">
      <dgm:prSet/>
      <dgm:spPr/>
      <dgm:t>
        <a:bodyPr/>
        <a:lstStyle/>
        <a:p>
          <a:endParaRPr lang="en-US"/>
        </a:p>
      </dgm:t>
    </dgm:pt>
    <dgm:pt modelId="{0D94DF77-66C3-413A-985A-3D1A54833110}" type="sibTrans" cxnId="{4CC27A8A-05CF-4B24-8254-328FEB3A4377}">
      <dgm:prSet/>
      <dgm:spPr/>
      <dgm:t>
        <a:bodyPr/>
        <a:lstStyle/>
        <a:p>
          <a:endParaRPr lang="en-US"/>
        </a:p>
      </dgm:t>
    </dgm:pt>
    <dgm:pt modelId="{CCB6CCF2-088B-4F17-A293-16910C9FFED3}">
      <dgm:prSet/>
      <dgm:spPr/>
      <dgm:t>
        <a:bodyPr/>
        <a:lstStyle/>
        <a:p>
          <a:r>
            <a:rPr lang="en-US" dirty="0"/>
            <a:t>Discuss different ways to set up a home network</a:t>
          </a:r>
        </a:p>
      </dgm:t>
    </dgm:pt>
    <dgm:pt modelId="{09EF32F8-2C7D-4685-9D26-E7AA065A5476}" type="parTrans" cxnId="{C6C328EC-C28E-48B2-8560-C3E96B726ED0}">
      <dgm:prSet/>
      <dgm:spPr/>
      <dgm:t>
        <a:bodyPr/>
        <a:lstStyle/>
        <a:p>
          <a:endParaRPr lang="en-US"/>
        </a:p>
      </dgm:t>
    </dgm:pt>
    <dgm:pt modelId="{D14DE114-AF61-44A9-AB1C-52C711620753}" type="sibTrans" cxnId="{C6C328EC-C28E-48B2-8560-C3E96B726ED0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</dgm:pt>
    <dgm:pt modelId="{2C05064A-AF3B-4300-BA44-77588901B427}" type="pres">
      <dgm:prSet presAssocID="{D106D101-98E2-4ADD-B050-08FB6FD9C7E3}" presName="node" presStyleLbl="node1" presStyleIdx="0" presStyleCnt="5">
        <dgm:presLayoutVars>
          <dgm:bulletEnabled val="1"/>
        </dgm:presLayoutVars>
      </dgm:prSet>
      <dgm:spPr/>
    </dgm:pt>
    <dgm:pt modelId="{EDCDCE41-86BA-475A-A518-EA8E02F91814}" type="pres">
      <dgm:prSet presAssocID="{1B976BB2-06E8-4BEE-A370-A1865A421EA8}" presName="sibTrans" presStyleCnt="0"/>
      <dgm:spPr/>
    </dgm:pt>
    <dgm:pt modelId="{0F6B154D-384A-426A-B16C-8D4D3179F73E}" type="pres">
      <dgm:prSet presAssocID="{1787D83D-96D1-4C73-952E-10CDF82ABC8D}" presName="node" presStyleLbl="node1" presStyleIdx="1" presStyleCnt="5">
        <dgm:presLayoutVars>
          <dgm:bulletEnabled val="1"/>
        </dgm:presLayoutVars>
      </dgm:prSet>
      <dgm:spPr/>
    </dgm:pt>
    <dgm:pt modelId="{3E37D4BD-2E5C-4F77-A4CC-8F6B044B1BD9}" type="pres">
      <dgm:prSet presAssocID="{72EA5C1C-2F0E-4F10-A79E-8F312FF09DCD}" presName="sibTrans" presStyleCnt="0"/>
      <dgm:spPr/>
    </dgm:pt>
    <dgm:pt modelId="{63FA4BBB-4547-4E37-8E2F-E0CB2D785F67}" type="pres">
      <dgm:prSet presAssocID="{87FD296A-B2D2-4381-B24C-58A0904FAFFF}" presName="node" presStyleLbl="node1" presStyleIdx="2" presStyleCnt="5">
        <dgm:presLayoutVars>
          <dgm:bulletEnabled val="1"/>
        </dgm:presLayoutVars>
      </dgm:prSet>
      <dgm:spPr/>
    </dgm:pt>
    <dgm:pt modelId="{572F24C1-47A1-4DA5-B986-EB81994E42C6}" type="pres">
      <dgm:prSet presAssocID="{0D94DF77-66C3-413A-985A-3D1A54833110}" presName="sibTrans" presStyleCnt="0"/>
      <dgm:spPr/>
    </dgm:pt>
    <dgm:pt modelId="{049534B1-E207-41B4-8BF9-3D0CB6A46669}" type="pres">
      <dgm:prSet presAssocID="{CCB6CCF2-088B-4F17-A293-16910C9FFED3}" presName="node" presStyleLbl="node1" presStyleIdx="3" presStyleCnt="5">
        <dgm:presLayoutVars>
          <dgm:bulletEnabled val="1"/>
        </dgm:presLayoutVars>
      </dgm:prSet>
      <dgm:spPr/>
    </dgm:pt>
    <dgm:pt modelId="{64ECB961-FE4F-42AD-B9CF-28DA9E1ED3E7}" type="pres">
      <dgm:prSet presAssocID="{D14DE114-AF61-44A9-AB1C-52C711620753}" presName="sibTrans" presStyleCnt="0"/>
      <dgm:spPr/>
    </dgm:pt>
    <dgm:pt modelId="{AEAC88ED-FF63-4E0F-A4D8-7569F7560517}" type="pres">
      <dgm:prSet presAssocID="{47D4A842-04C0-4EDF-8F84-DA956DF41850}" presName="node" presStyleLbl="node1" presStyleIdx="4" presStyleCnt="5">
        <dgm:presLayoutVars>
          <dgm:bulletEnabled val="1"/>
        </dgm:presLayoutVars>
      </dgm:prSet>
      <dgm:spPr/>
    </dgm:pt>
  </dgm:ptLst>
  <dgm:cxnLst>
    <dgm:cxn modelId="{54AC0A38-D036-4FFE-96DE-9867E4FC49BE}" srcId="{3DBC15C7-9BC5-433D-92A7-BCC39A2CC830}" destId="{1787D83D-96D1-4C73-952E-10CDF82ABC8D}" srcOrd="1" destOrd="0" parTransId="{225B319A-78AE-4A6C-9516-A6C34B97E8F4}" sibTransId="{72EA5C1C-2F0E-4F10-A79E-8F312FF09DCD}"/>
    <dgm:cxn modelId="{CA15C842-B547-4D3A-8822-D41A9B421CFB}" type="presOf" srcId="{D106D101-98E2-4ADD-B050-08FB6FD9C7E3}" destId="{2C05064A-AF3B-4300-BA44-77588901B427}" srcOrd="0" destOrd="0" presId="urn:microsoft.com/office/officeart/2005/8/layout/default#41"/>
    <dgm:cxn modelId="{CDBCAF59-7884-42E2-B8B1-CCAA45AECC3B}" type="presOf" srcId="{3DBC15C7-9BC5-433D-92A7-BCC39A2CC830}" destId="{0283AAF8-8E6B-4228-934C-18F9A9076AC0}" srcOrd="0" destOrd="0" presId="urn:microsoft.com/office/officeart/2005/8/layout/default#41"/>
    <dgm:cxn modelId="{4CC27A8A-05CF-4B24-8254-328FEB3A4377}" srcId="{3DBC15C7-9BC5-433D-92A7-BCC39A2CC830}" destId="{87FD296A-B2D2-4381-B24C-58A0904FAFFF}" srcOrd="2" destOrd="0" parTransId="{E080AF0B-F40B-45F0-AA82-38B96599E654}" sibTransId="{0D94DF77-66C3-413A-985A-3D1A54833110}"/>
    <dgm:cxn modelId="{CB16E28C-9F83-42C6-919E-10A832B68CEA}" type="presOf" srcId="{47D4A842-04C0-4EDF-8F84-DA956DF41850}" destId="{AEAC88ED-FF63-4E0F-A4D8-7569F7560517}" srcOrd="0" destOrd="0" presId="urn:microsoft.com/office/officeart/2005/8/layout/default#41"/>
    <dgm:cxn modelId="{464656C8-431C-44AF-849E-F7C9C39E935A}" type="presOf" srcId="{87FD296A-B2D2-4381-B24C-58A0904FAFFF}" destId="{63FA4BBB-4547-4E37-8E2F-E0CB2D785F67}" srcOrd="0" destOrd="0" presId="urn:microsoft.com/office/officeart/2005/8/layout/default#41"/>
    <dgm:cxn modelId="{C6C328EC-C28E-48B2-8560-C3E96B726ED0}" srcId="{3DBC15C7-9BC5-433D-92A7-BCC39A2CC830}" destId="{CCB6CCF2-088B-4F17-A293-16910C9FFED3}" srcOrd="3" destOrd="0" parTransId="{09EF32F8-2C7D-4685-9D26-E7AA065A5476}" sibTransId="{D14DE114-AF61-44A9-AB1C-52C711620753}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5EE2EAFE-8808-4423-9F7E-AE4B4DDD452E}" srcId="{3DBC15C7-9BC5-433D-92A7-BCC39A2CC830}" destId="{47D4A842-04C0-4EDF-8F84-DA956DF41850}" srcOrd="4" destOrd="0" parTransId="{9AB4D969-0C0B-4818-B07F-76AFF5481FED}" sibTransId="{CA084C1A-44BB-41FB-886E-00F3616570AE}"/>
    <dgm:cxn modelId="{19ABEDFE-DAA1-4EF9-8152-0FF344D955D8}" type="presOf" srcId="{CCB6CCF2-088B-4F17-A293-16910C9FFED3}" destId="{049534B1-E207-41B4-8BF9-3D0CB6A46669}" srcOrd="0" destOrd="0" presId="urn:microsoft.com/office/officeart/2005/8/layout/default#41"/>
    <dgm:cxn modelId="{74A23BFF-D389-4537-89DB-261B31FCB303}" type="presOf" srcId="{1787D83D-96D1-4C73-952E-10CDF82ABC8D}" destId="{0F6B154D-384A-426A-B16C-8D4D3179F73E}" srcOrd="0" destOrd="0" presId="urn:microsoft.com/office/officeart/2005/8/layout/default#41"/>
    <dgm:cxn modelId="{45F311B3-9358-4F34-B290-F0CB16687AD3}" type="presParOf" srcId="{0283AAF8-8E6B-4228-934C-18F9A9076AC0}" destId="{2C05064A-AF3B-4300-BA44-77588901B427}" srcOrd="0" destOrd="0" presId="urn:microsoft.com/office/officeart/2005/8/layout/default#41"/>
    <dgm:cxn modelId="{FDF9C3D1-3609-4267-A39B-BF28287C7B68}" type="presParOf" srcId="{0283AAF8-8E6B-4228-934C-18F9A9076AC0}" destId="{EDCDCE41-86BA-475A-A518-EA8E02F91814}" srcOrd="1" destOrd="0" presId="urn:microsoft.com/office/officeart/2005/8/layout/default#41"/>
    <dgm:cxn modelId="{29339A79-3EBA-45B2-AEFD-8F3EB172B365}" type="presParOf" srcId="{0283AAF8-8E6B-4228-934C-18F9A9076AC0}" destId="{0F6B154D-384A-426A-B16C-8D4D3179F73E}" srcOrd="2" destOrd="0" presId="urn:microsoft.com/office/officeart/2005/8/layout/default#41"/>
    <dgm:cxn modelId="{C59F3A64-25AB-454F-910F-E572A64FDADA}" type="presParOf" srcId="{0283AAF8-8E6B-4228-934C-18F9A9076AC0}" destId="{3E37D4BD-2E5C-4F77-A4CC-8F6B044B1BD9}" srcOrd="3" destOrd="0" presId="urn:microsoft.com/office/officeart/2005/8/layout/default#41"/>
    <dgm:cxn modelId="{66169326-1D91-4568-B0BF-70858F66594E}" type="presParOf" srcId="{0283AAF8-8E6B-4228-934C-18F9A9076AC0}" destId="{63FA4BBB-4547-4E37-8E2F-E0CB2D785F67}" srcOrd="4" destOrd="0" presId="urn:microsoft.com/office/officeart/2005/8/layout/default#41"/>
    <dgm:cxn modelId="{918D4272-B91E-4AD8-909F-5A09F5A28D85}" type="presParOf" srcId="{0283AAF8-8E6B-4228-934C-18F9A9076AC0}" destId="{572F24C1-47A1-4DA5-B986-EB81994E42C6}" srcOrd="5" destOrd="0" presId="urn:microsoft.com/office/officeart/2005/8/layout/default#41"/>
    <dgm:cxn modelId="{09975A78-01BD-485E-8F9D-BC903DECFC56}" type="presParOf" srcId="{0283AAF8-8E6B-4228-934C-18F9A9076AC0}" destId="{049534B1-E207-41B4-8BF9-3D0CB6A46669}" srcOrd="6" destOrd="0" presId="urn:microsoft.com/office/officeart/2005/8/layout/default#41"/>
    <dgm:cxn modelId="{A9A2C7E6-6730-49A2-AA66-B4009598E164}" type="presParOf" srcId="{0283AAF8-8E6B-4228-934C-18F9A9076AC0}" destId="{64ECB961-FE4F-42AD-B9CF-28DA9E1ED3E7}" srcOrd="7" destOrd="0" presId="urn:microsoft.com/office/officeart/2005/8/layout/default#41"/>
    <dgm:cxn modelId="{8BDBD3BC-EF28-4504-A03A-33737DD0C8E3}" type="presParOf" srcId="{0283AAF8-8E6B-4228-934C-18F9A9076AC0}" destId="{AEAC88ED-FF63-4E0F-A4D8-7569F7560517}" srcOrd="8" destOrd="0" presId="urn:microsoft.com/office/officeart/2005/8/layout/default#4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637CE3-1D5E-4401-A25B-3FE1D569CDA1}" type="doc">
      <dgm:prSet loTypeId="urn:microsoft.com/office/officeart/2005/8/layout/hProcess9" loCatId="process" qsTypeId="urn:microsoft.com/office/officeart/2005/8/quickstyle/simple5" qsCatId="simple" csTypeId="urn:microsoft.com/office/officeart/2005/8/colors/accent2_2" csCatId="accent2" phldr="1"/>
      <dgm:spPr/>
    </dgm:pt>
    <dgm:pt modelId="{25D78B53-A3F9-4AD5-9A26-37471F3273FE}">
      <dgm:prSet phldrT="[Text]"/>
      <dgm:spPr/>
      <dgm:t>
        <a:bodyPr/>
        <a:lstStyle/>
        <a:p>
          <a:r>
            <a:rPr lang="en-US" b="1" dirty="0"/>
            <a:t>Sending device</a:t>
          </a:r>
        </a:p>
      </dgm:t>
    </dgm:pt>
    <dgm:pt modelId="{C4AD438E-8F09-4637-A684-888113436D51}" type="parTrans" cxnId="{F3939E2A-505D-40F7-98EA-C74E8F934A50}">
      <dgm:prSet/>
      <dgm:spPr/>
      <dgm:t>
        <a:bodyPr/>
        <a:lstStyle/>
        <a:p>
          <a:endParaRPr lang="en-US"/>
        </a:p>
      </dgm:t>
    </dgm:pt>
    <dgm:pt modelId="{5A6DCA47-CAE6-43BA-8629-1040D0F5F133}" type="sibTrans" cxnId="{F3939E2A-505D-40F7-98EA-C74E8F934A50}">
      <dgm:prSet/>
      <dgm:spPr/>
      <dgm:t>
        <a:bodyPr/>
        <a:lstStyle/>
        <a:p>
          <a:endParaRPr lang="en-US"/>
        </a:p>
      </dgm:t>
    </dgm:pt>
    <dgm:pt modelId="{59BA7ACC-E9DF-49BA-8532-9AB20073C825}">
      <dgm:prSet phldrT="[Text]"/>
      <dgm:spPr/>
      <dgm:t>
        <a:bodyPr/>
        <a:lstStyle/>
        <a:p>
          <a:r>
            <a:rPr lang="en-US" b="1" dirty="0"/>
            <a:t>Communications channel</a:t>
          </a:r>
        </a:p>
      </dgm:t>
    </dgm:pt>
    <dgm:pt modelId="{E8917546-FD77-4F48-AD16-D7DFBC348079}" type="parTrans" cxnId="{DAFF104D-46B1-4A0E-8FD4-1610A926DA3C}">
      <dgm:prSet/>
      <dgm:spPr/>
      <dgm:t>
        <a:bodyPr/>
        <a:lstStyle/>
        <a:p>
          <a:endParaRPr lang="en-US"/>
        </a:p>
      </dgm:t>
    </dgm:pt>
    <dgm:pt modelId="{B877AD95-BF15-4642-9B7D-DCFA62662B6A}" type="sibTrans" cxnId="{DAFF104D-46B1-4A0E-8FD4-1610A926DA3C}">
      <dgm:prSet/>
      <dgm:spPr/>
      <dgm:t>
        <a:bodyPr/>
        <a:lstStyle/>
        <a:p>
          <a:endParaRPr lang="en-US"/>
        </a:p>
      </dgm:t>
    </dgm:pt>
    <dgm:pt modelId="{0138B112-B3C4-4EBA-89DD-CDDDECD15DEE}">
      <dgm:prSet phldrT="[Text]"/>
      <dgm:spPr/>
      <dgm:t>
        <a:bodyPr/>
        <a:lstStyle/>
        <a:p>
          <a:r>
            <a:rPr lang="en-US" b="1" dirty="0"/>
            <a:t>Receiving device</a:t>
          </a:r>
        </a:p>
      </dgm:t>
    </dgm:pt>
    <dgm:pt modelId="{AB8BECB3-468F-4F63-8DAF-85DF6304F591}" type="parTrans" cxnId="{654C0FA5-A8BF-4671-B578-779ED148F4FA}">
      <dgm:prSet/>
      <dgm:spPr/>
      <dgm:t>
        <a:bodyPr/>
        <a:lstStyle/>
        <a:p>
          <a:endParaRPr lang="en-US"/>
        </a:p>
      </dgm:t>
    </dgm:pt>
    <dgm:pt modelId="{3BB7AC23-6EDC-409B-8689-BC4638279FE6}" type="sibTrans" cxnId="{654C0FA5-A8BF-4671-B578-779ED148F4FA}">
      <dgm:prSet/>
      <dgm:spPr/>
      <dgm:t>
        <a:bodyPr/>
        <a:lstStyle/>
        <a:p>
          <a:endParaRPr lang="en-US"/>
        </a:p>
      </dgm:t>
    </dgm:pt>
    <dgm:pt modelId="{B47A10DA-17CC-400A-9182-13818E171126}" type="pres">
      <dgm:prSet presAssocID="{EE637CE3-1D5E-4401-A25B-3FE1D569CDA1}" presName="CompostProcess" presStyleCnt="0">
        <dgm:presLayoutVars>
          <dgm:dir/>
          <dgm:resizeHandles val="exact"/>
        </dgm:presLayoutVars>
      </dgm:prSet>
      <dgm:spPr/>
    </dgm:pt>
    <dgm:pt modelId="{B6EC4319-08B6-4D17-BB28-A45000243255}" type="pres">
      <dgm:prSet presAssocID="{EE637CE3-1D5E-4401-A25B-3FE1D569CDA1}" presName="arrow" presStyleLbl="bgShp" presStyleIdx="0" presStyleCnt="1" custLinFactNeighborX="7353" custLinFactNeighborY="23750"/>
      <dgm:spPr/>
    </dgm:pt>
    <dgm:pt modelId="{106D362F-E89A-4600-B92F-830917FE0704}" type="pres">
      <dgm:prSet presAssocID="{EE637CE3-1D5E-4401-A25B-3FE1D569CDA1}" presName="linearProcess" presStyleCnt="0"/>
      <dgm:spPr/>
    </dgm:pt>
    <dgm:pt modelId="{84CF23C0-BEC0-4B04-8971-E5EE79822655}" type="pres">
      <dgm:prSet presAssocID="{25D78B53-A3F9-4AD5-9A26-37471F3273FE}" presName="textNode" presStyleLbl="node1" presStyleIdx="0" presStyleCnt="3">
        <dgm:presLayoutVars>
          <dgm:bulletEnabled val="1"/>
        </dgm:presLayoutVars>
      </dgm:prSet>
      <dgm:spPr/>
    </dgm:pt>
    <dgm:pt modelId="{E20A57CE-6DA0-4B6E-8E4C-93188ECD1A0C}" type="pres">
      <dgm:prSet presAssocID="{5A6DCA47-CAE6-43BA-8629-1040D0F5F133}" presName="sibTrans" presStyleCnt="0"/>
      <dgm:spPr/>
    </dgm:pt>
    <dgm:pt modelId="{CD72B2BC-55CE-45BD-BC36-AF90FFCD3990}" type="pres">
      <dgm:prSet presAssocID="{59BA7ACC-E9DF-49BA-8532-9AB20073C825}" presName="textNode" presStyleLbl="node1" presStyleIdx="1" presStyleCnt="3">
        <dgm:presLayoutVars>
          <dgm:bulletEnabled val="1"/>
        </dgm:presLayoutVars>
      </dgm:prSet>
      <dgm:spPr/>
    </dgm:pt>
    <dgm:pt modelId="{AB719502-0188-4C7D-BC24-7830C9D8D383}" type="pres">
      <dgm:prSet presAssocID="{B877AD95-BF15-4642-9B7D-DCFA62662B6A}" presName="sibTrans" presStyleCnt="0"/>
      <dgm:spPr/>
    </dgm:pt>
    <dgm:pt modelId="{9C80B527-C198-456B-8873-ABABB235B713}" type="pres">
      <dgm:prSet presAssocID="{0138B112-B3C4-4EBA-89DD-CDDDECD15DEE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3939E2A-505D-40F7-98EA-C74E8F934A50}" srcId="{EE637CE3-1D5E-4401-A25B-3FE1D569CDA1}" destId="{25D78B53-A3F9-4AD5-9A26-37471F3273FE}" srcOrd="0" destOrd="0" parTransId="{C4AD438E-8F09-4637-A684-888113436D51}" sibTransId="{5A6DCA47-CAE6-43BA-8629-1040D0F5F133}"/>
    <dgm:cxn modelId="{AA8D9C6C-79D9-4E16-897C-FEC231384FC9}" type="presOf" srcId="{EE637CE3-1D5E-4401-A25B-3FE1D569CDA1}" destId="{B47A10DA-17CC-400A-9182-13818E171126}" srcOrd="0" destOrd="0" presId="urn:microsoft.com/office/officeart/2005/8/layout/hProcess9"/>
    <dgm:cxn modelId="{DAFF104D-46B1-4A0E-8FD4-1610A926DA3C}" srcId="{EE637CE3-1D5E-4401-A25B-3FE1D569CDA1}" destId="{59BA7ACC-E9DF-49BA-8532-9AB20073C825}" srcOrd="1" destOrd="0" parTransId="{E8917546-FD77-4F48-AD16-D7DFBC348079}" sibTransId="{B877AD95-BF15-4642-9B7D-DCFA62662B6A}"/>
    <dgm:cxn modelId="{6132D589-42EE-4D02-B869-9D042F3746FD}" type="presOf" srcId="{59BA7ACC-E9DF-49BA-8532-9AB20073C825}" destId="{CD72B2BC-55CE-45BD-BC36-AF90FFCD3990}" srcOrd="0" destOrd="0" presId="urn:microsoft.com/office/officeart/2005/8/layout/hProcess9"/>
    <dgm:cxn modelId="{654C0FA5-A8BF-4671-B578-779ED148F4FA}" srcId="{EE637CE3-1D5E-4401-A25B-3FE1D569CDA1}" destId="{0138B112-B3C4-4EBA-89DD-CDDDECD15DEE}" srcOrd="2" destOrd="0" parTransId="{AB8BECB3-468F-4F63-8DAF-85DF6304F591}" sibTransId="{3BB7AC23-6EDC-409B-8689-BC4638279FE6}"/>
    <dgm:cxn modelId="{C4749AB0-FE9F-49C4-BC58-E7956A24C144}" type="presOf" srcId="{25D78B53-A3F9-4AD5-9A26-37471F3273FE}" destId="{84CF23C0-BEC0-4B04-8971-E5EE79822655}" srcOrd="0" destOrd="0" presId="urn:microsoft.com/office/officeart/2005/8/layout/hProcess9"/>
    <dgm:cxn modelId="{BFC899C2-32A7-4F04-9074-3FAF8314B976}" type="presOf" srcId="{0138B112-B3C4-4EBA-89DD-CDDDECD15DEE}" destId="{9C80B527-C198-456B-8873-ABABB235B713}" srcOrd="0" destOrd="0" presId="urn:microsoft.com/office/officeart/2005/8/layout/hProcess9"/>
    <dgm:cxn modelId="{B92CBE64-3DCC-4157-929B-8AA5B749E9CE}" type="presParOf" srcId="{B47A10DA-17CC-400A-9182-13818E171126}" destId="{B6EC4319-08B6-4D17-BB28-A45000243255}" srcOrd="0" destOrd="0" presId="urn:microsoft.com/office/officeart/2005/8/layout/hProcess9"/>
    <dgm:cxn modelId="{DE56BD69-C4BC-4844-B3BF-38B17D6D96BF}" type="presParOf" srcId="{B47A10DA-17CC-400A-9182-13818E171126}" destId="{106D362F-E89A-4600-B92F-830917FE0704}" srcOrd="1" destOrd="0" presId="urn:microsoft.com/office/officeart/2005/8/layout/hProcess9"/>
    <dgm:cxn modelId="{8C642DAB-735E-45CB-8D89-6832B65EAB91}" type="presParOf" srcId="{106D362F-E89A-4600-B92F-830917FE0704}" destId="{84CF23C0-BEC0-4B04-8971-E5EE79822655}" srcOrd="0" destOrd="0" presId="urn:microsoft.com/office/officeart/2005/8/layout/hProcess9"/>
    <dgm:cxn modelId="{86978736-0DD7-4C59-980C-F2DB9478A274}" type="presParOf" srcId="{106D362F-E89A-4600-B92F-830917FE0704}" destId="{E20A57CE-6DA0-4B6E-8E4C-93188ECD1A0C}" srcOrd="1" destOrd="0" presId="urn:microsoft.com/office/officeart/2005/8/layout/hProcess9"/>
    <dgm:cxn modelId="{53772303-7138-44D5-8B43-35D2A42BFB4F}" type="presParOf" srcId="{106D362F-E89A-4600-B92F-830917FE0704}" destId="{CD72B2BC-55CE-45BD-BC36-AF90FFCD3990}" srcOrd="2" destOrd="0" presId="urn:microsoft.com/office/officeart/2005/8/layout/hProcess9"/>
    <dgm:cxn modelId="{22659D39-BCA7-410E-9AE8-1AF5CCB862D5}" type="presParOf" srcId="{106D362F-E89A-4600-B92F-830917FE0704}" destId="{AB719502-0188-4C7D-BC24-7830C9D8D383}" srcOrd="3" destOrd="0" presId="urn:microsoft.com/office/officeart/2005/8/layout/hProcess9"/>
    <dgm:cxn modelId="{E12F9EFA-BDB2-4B25-805F-B9530C2FAACF}" type="presParOf" srcId="{106D362F-E89A-4600-B92F-830917FE0704}" destId="{9C80B527-C198-456B-8873-ABABB235B71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D455D4-FEAA-4E30-8D4E-48E00088B3B6}" type="doc">
      <dgm:prSet loTypeId="urn:microsoft.com/office/officeart/2005/8/layout/default#42" loCatId="list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8F71D07-E92E-48BE-A77B-5CFF26184E98}">
      <dgm:prSet phldrT="[Text]"/>
      <dgm:spPr/>
      <dgm:t>
        <a:bodyPr/>
        <a:lstStyle/>
        <a:p>
          <a:r>
            <a:rPr lang="en-US" dirty="0"/>
            <a:t>Blogs</a:t>
          </a:r>
        </a:p>
      </dgm:t>
    </dgm:pt>
    <dgm:pt modelId="{F8FA8A8C-4721-48FA-ABD7-E53A44043A0F}" type="parTrans" cxnId="{4AD53B33-11EC-480E-8528-C175FD1CCBDF}">
      <dgm:prSet/>
      <dgm:spPr/>
      <dgm:t>
        <a:bodyPr/>
        <a:lstStyle/>
        <a:p>
          <a:endParaRPr lang="en-US"/>
        </a:p>
      </dgm:t>
    </dgm:pt>
    <dgm:pt modelId="{B73A2BB2-292E-43E9-A2DF-420BFDB21B17}" type="sibTrans" cxnId="{4AD53B33-11EC-480E-8528-C175FD1CCBDF}">
      <dgm:prSet/>
      <dgm:spPr/>
      <dgm:t>
        <a:bodyPr/>
        <a:lstStyle/>
        <a:p>
          <a:endParaRPr lang="en-US"/>
        </a:p>
      </dgm:t>
    </dgm:pt>
    <dgm:pt modelId="{C447C2B5-5BF7-419E-8EBF-DD694B5BAB63}">
      <dgm:prSet phldrT="[Text]"/>
      <dgm:spPr/>
      <dgm:t>
        <a:bodyPr/>
        <a:lstStyle/>
        <a:p>
          <a:r>
            <a:rPr lang="en-US" dirty="0"/>
            <a:t>Chat rooms</a:t>
          </a:r>
        </a:p>
      </dgm:t>
    </dgm:pt>
    <dgm:pt modelId="{9BEDD45F-7898-4EBA-A7C0-01B401F7E5D7}" type="parTrans" cxnId="{85B3904D-2A5E-435A-82B0-4761479CE9B4}">
      <dgm:prSet/>
      <dgm:spPr/>
      <dgm:t>
        <a:bodyPr/>
        <a:lstStyle/>
        <a:p>
          <a:endParaRPr lang="en-US"/>
        </a:p>
      </dgm:t>
    </dgm:pt>
    <dgm:pt modelId="{440CF058-68EB-4BC5-838C-F72723C0A92A}" type="sibTrans" cxnId="{85B3904D-2A5E-435A-82B0-4761479CE9B4}">
      <dgm:prSet/>
      <dgm:spPr/>
      <dgm:t>
        <a:bodyPr/>
        <a:lstStyle/>
        <a:p>
          <a:endParaRPr lang="en-US"/>
        </a:p>
      </dgm:t>
    </dgm:pt>
    <dgm:pt modelId="{A26B5C5C-C518-4B4A-A513-63874F778EC3}">
      <dgm:prSet phldrT="[Text]"/>
      <dgm:spPr/>
      <dgm:t>
        <a:bodyPr/>
        <a:lstStyle/>
        <a:p>
          <a:r>
            <a:rPr lang="en-US" dirty="0"/>
            <a:t>E-mail</a:t>
          </a:r>
        </a:p>
      </dgm:t>
    </dgm:pt>
    <dgm:pt modelId="{C3DB66E2-D111-4CED-99D0-F80720F2AB03}" type="parTrans" cxnId="{8D7AD02F-CDF9-4B4F-B14C-5C739CF5BE5D}">
      <dgm:prSet/>
      <dgm:spPr/>
      <dgm:t>
        <a:bodyPr/>
        <a:lstStyle/>
        <a:p>
          <a:endParaRPr lang="en-US"/>
        </a:p>
      </dgm:t>
    </dgm:pt>
    <dgm:pt modelId="{A7D83D99-926D-474E-AE4A-10483BAC4D3C}" type="sibTrans" cxnId="{8D7AD02F-CDF9-4B4F-B14C-5C739CF5BE5D}">
      <dgm:prSet/>
      <dgm:spPr/>
      <dgm:t>
        <a:bodyPr/>
        <a:lstStyle/>
        <a:p>
          <a:endParaRPr lang="en-US"/>
        </a:p>
      </dgm:t>
    </dgm:pt>
    <dgm:pt modelId="{910E125A-CEC2-4071-98B8-4A4AC0475287}">
      <dgm:prSet phldrT="[Text]"/>
      <dgm:spPr/>
      <dgm:t>
        <a:bodyPr/>
        <a:lstStyle/>
        <a:p>
          <a:r>
            <a:rPr lang="en-US" dirty="0"/>
            <a:t>Fax</a:t>
          </a:r>
        </a:p>
      </dgm:t>
    </dgm:pt>
    <dgm:pt modelId="{16B5A62C-C31F-467C-B1E9-B9580E610E81}" type="parTrans" cxnId="{D6D926AF-69D9-4731-B2E5-183698F01CDD}">
      <dgm:prSet/>
      <dgm:spPr/>
      <dgm:t>
        <a:bodyPr/>
        <a:lstStyle/>
        <a:p>
          <a:endParaRPr lang="en-US"/>
        </a:p>
      </dgm:t>
    </dgm:pt>
    <dgm:pt modelId="{0526CC86-4D6C-4A98-8C6C-12C7748B2E1A}" type="sibTrans" cxnId="{D6D926AF-69D9-4731-B2E5-183698F01CDD}">
      <dgm:prSet/>
      <dgm:spPr/>
      <dgm:t>
        <a:bodyPr/>
        <a:lstStyle/>
        <a:p>
          <a:endParaRPr lang="en-US"/>
        </a:p>
      </dgm:t>
    </dgm:pt>
    <dgm:pt modelId="{12141673-DD4E-4CAB-AEEA-11E722C3D393}">
      <dgm:prSet phldrT="[Text]"/>
      <dgm:spPr/>
      <dgm:t>
        <a:bodyPr/>
        <a:lstStyle/>
        <a:p>
          <a:r>
            <a:rPr lang="en-US" dirty="0"/>
            <a:t>FTP</a:t>
          </a:r>
        </a:p>
      </dgm:t>
    </dgm:pt>
    <dgm:pt modelId="{016EFE68-B851-49CD-882A-42E53BFE3432}" type="parTrans" cxnId="{7B054F45-741F-4E74-B9A7-842E7E7E68D8}">
      <dgm:prSet/>
      <dgm:spPr/>
      <dgm:t>
        <a:bodyPr/>
        <a:lstStyle/>
        <a:p>
          <a:endParaRPr lang="en-US"/>
        </a:p>
      </dgm:t>
    </dgm:pt>
    <dgm:pt modelId="{7FCB3632-2D8A-4CC3-9AA1-CC829E4FECD5}" type="sibTrans" cxnId="{7B054F45-741F-4E74-B9A7-842E7E7E68D8}">
      <dgm:prSet/>
      <dgm:spPr/>
      <dgm:t>
        <a:bodyPr/>
        <a:lstStyle/>
        <a:p>
          <a:endParaRPr lang="en-US"/>
        </a:p>
      </dgm:t>
    </dgm:pt>
    <dgm:pt modelId="{D020948C-160C-4F88-B9D6-F603C0040363}">
      <dgm:prSet phldrT="[Text]"/>
      <dgm:spPr/>
      <dgm:t>
        <a:bodyPr/>
        <a:lstStyle/>
        <a:p>
          <a:r>
            <a:rPr lang="en-US" dirty="0"/>
            <a:t>Instant messaging</a:t>
          </a:r>
        </a:p>
      </dgm:t>
    </dgm:pt>
    <dgm:pt modelId="{030B60BD-378C-4829-B765-752CEC62BB07}" type="parTrans" cxnId="{CEB89811-9410-4E07-949F-7E1751026E0D}">
      <dgm:prSet/>
      <dgm:spPr/>
      <dgm:t>
        <a:bodyPr/>
        <a:lstStyle/>
        <a:p>
          <a:endParaRPr lang="en-US"/>
        </a:p>
      </dgm:t>
    </dgm:pt>
    <dgm:pt modelId="{51A57021-7083-437C-B141-89DA73F5772B}" type="sibTrans" cxnId="{CEB89811-9410-4E07-949F-7E1751026E0D}">
      <dgm:prSet/>
      <dgm:spPr/>
      <dgm:t>
        <a:bodyPr/>
        <a:lstStyle/>
        <a:p>
          <a:endParaRPr lang="en-US"/>
        </a:p>
      </dgm:t>
    </dgm:pt>
    <dgm:pt modelId="{CA8C38F3-1C27-4556-BF79-C2B7014B8213}">
      <dgm:prSet phldrT="[Text]"/>
      <dgm:spPr/>
      <dgm:t>
        <a:bodyPr/>
        <a:lstStyle/>
        <a:p>
          <a:r>
            <a:rPr lang="en-US" dirty="0"/>
            <a:t>Internet</a:t>
          </a:r>
        </a:p>
      </dgm:t>
    </dgm:pt>
    <dgm:pt modelId="{C292D245-3261-491A-8AEB-D40EFB57E27F}" type="parTrans" cxnId="{CA831171-0BAB-4338-8931-17DFFB297687}">
      <dgm:prSet/>
      <dgm:spPr/>
      <dgm:t>
        <a:bodyPr/>
        <a:lstStyle/>
        <a:p>
          <a:endParaRPr lang="en-US"/>
        </a:p>
      </dgm:t>
    </dgm:pt>
    <dgm:pt modelId="{EB969E79-76C0-4B29-9C5D-63EAB6B681A4}" type="sibTrans" cxnId="{CA831171-0BAB-4338-8931-17DFFB297687}">
      <dgm:prSet/>
      <dgm:spPr/>
      <dgm:t>
        <a:bodyPr/>
        <a:lstStyle/>
        <a:p>
          <a:endParaRPr lang="en-US"/>
        </a:p>
      </dgm:t>
    </dgm:pt>
    <dgm:pt modelId="{3F2AD896-5E5E-4B1F-8C78-27A073A5283C}">
      <dgm:prSet phldrT="[Text]"/>
      <dgm:spPr/>
      <dgm:t>
        <a:bodyPr/>
        <a:lstStyle/>
        <a:p>
          <a:r>
            <a:rPr lang="en-US" dirty="0"/>
            <a:t>Newsgroups</a:t>
          </a:r>
        </a:p>
      </dgm:t>
    </dgm:pt>
    <dgm:pt modelId="{79FFC94E-5E9D-4E80-9057-CF0052C4D6A5}" type="parTrans" cxnId="{F6C623CC-96A7-4544-BA54-C240E62A6C3E}">
      <dgm:prSet/>
      <dgm:spPr/>
      <dgm:t>
        <a:bodyPr/>
        <a:lstStyle/>
        <a:p>
          <a:endParaRPr lang="en-US"/>
        </a:p>
      </dgm:t>
    </dgm:pt>
    <dgm:pt modelId="{793C7E5D-EFC4-4913-9685-6F82647488FD}" type="sibTrans" cxnId="{F6C623CC-96A7-4544-BA54-C240E62A6C3E}">
      <dgm:prSet/>
      <dgm:spPr/>
      <dgm:t>
        <a:bodyPr/>
        <a:lstStyle/>
        <a:p>
          <a:endParaRPr lang="en-US"/>
        </a:p>
      </dgm:t>
    </dgm:pt>
    <dgm:pt modelId="{475F3E8D-7F7C-48C3-B3F3-26A2608E44A5}">
      <dgm:prSet phldrT="[Text]"/>
      <dgm:spPr/>
      <dgm:t>
        <a:bodyPr/>
        <a:lstStyle/>
        <a:p>
          <a:r>
            <a:rPr lang="en-US" dirty="0"/>
            <a:t>RSS</a:t>
          </a:r>
        </a:p>
      </dgm:t>
    </dgm:pt>
    <dgm:pt modelId="{1E95BD83-0896-4C43-B6D7-4D7EEC6B3BA3}" type="parTrans" cxnId="{B2855E7E-6A68-40FD-8EE6-3DD1D468DD8D}">
      <dgm:prSet/>
      <dgm:spPr/>
      <dgm:t>
        <a:bodyPr/>
        <a:lstStyle/>
        <a:p>
          <a:endParaRPr lang="en-US"/>
        </a:p>
      </dgm:t>
    </dgm:pt>
    <dgm:pt modelId="{A2E8F518-C43B-4FE5-A96A-FD2B1BA9A6B2}" type="sibTrans" cxnId="{B2855E7E-6A68-40FD-8EE6-3DD1D468DD8D}">
      <dgm:prSet/>
      <dgm:spPr/>
      <dgm:t>
        <a:bodyPr/>
        <a:lstStyle/>
        <a:p>
          <a:endParaRPr lang="en-US"/>
        </a:p>
      </dgm:t>
    </dgm:pt>
    <dgm:pt modelId="{7B3DF310-5919-409E-9CEB-78168F05B2CD}">
      <dgm:prSet phldrT="[Text]"/>
      <dgm:spPr/>
      <dgm:t>
        <a:bodyPr/>
        <a:lstStyle/>
        <a:p>
          <a:r>
            <a:rPr lang="en-US" dirty="0"/>
            <a:t>Video conferencing</a:t>
          </a:r>
        </a:p>
      </dgm:t>
    </dgm:pt>
    <dgm:pt modelId="{8984C65D-A27B-48F5-8D36-3723E15155B6}" type="parTrans" cxnId="{CD62A38D-8C0E-493F-8DA2-4B6431F4E38B}">
      <dgm:prSet/>
      <dgm:spPr/>
      <dgm:t>
        <a:bodyPr/>
        <a:lstStyle/>
        <a:p>
          <a:endParaRPr lang="en-US"/>
        </a:p>
      </dgm:t>
    </dgm:pt>
    <dgm:pt modelId="{C70BD5B7-052C-4996-9C66-F5595E14F7F6}" type="sibTrans" cxnId="{CD62A38D-8C0E-493F-8DA2-4B6431F4E38B}">
      <dgm:prSet/>
      <dgm:spPr/>
      <dgm:t>
        <a:bodyPr/>
        <a:lstStyle/>
        <a:p>
          <a:endParaRPr lang="en-US"/>
        </a:p>
      </dgm:t>
    </dgm:pt>
    <dgm:pt modelId="{A52A10AB-DAEF-4ECB-8CE7-6748D063D3CB}">
      <dgm:prSet phldrT="[Text]"/>
      <dgm:spPr/>
      <dgm:t>
        <a:bodyPr/>
        <a:lstStyle/>
        <a:p>
          <a:r>
            <a:rPr lang="en-US" dirty="0"/>
            <a:t>VoIP</a:t>
          </a:r>
        </a:p>
      </dgm:t>
    </dgm:pt>
    <dgm:pt modelId="{2A191A58-EF9E-4AE2-9608-41D0EBFC39EE}" type="parTrans" cxnId="{63F60555-D30E-4C2A-903B-D645B3CBC57A}">
      <dgm:prSet/>
      <dgm:spPr/>
      <dgm:t>
        <a:bodyPr/>
        <a:lstStyle/>
        <a:p>
          <a:endParaRPr lang="en-US"/>
        </a:p>
      </dgm:t>
    </dgm:pt>
    <dgm:pt modelId="{6885A976-4497-4601-A14E-A811E5BDC996}" type="sibTrans" cxnId="{63F60555-D30E-4C2A-903B-D645B3CBC57A}">
      <dgm:prSet/>
      <dgm:spPr/>
      <dgm:t>
        <a:bodyPr/>
        <a:lstStyle/>
        <a:p>
          <a:endParaRPr lang="en-US"/>
        </a:p>
      </dgm:t>
    </dgm:pt>
    <dgm:pt modelId="{5CF2288F-D546-4A5A-B3A6-D63423BD05BA}">
      <dgm:prSet phldrT="[Text]"/>
      <dgm:spPr/>
      <dgm:t>
        <a:bodyPr/>
        <a:lstStyle/>
        <a:p>
          <a:r>
            <a:rPr lang="en-US" dirty="0"/>
            <a:t>Web</a:t>
          </a:r>
        </a:p>
      </dgm:t>
    </dgm:pt>
    <dgm:pt modelId="{E0B627AA-9B86-48D5-9491-E4AA36ED7C8A}" type="parTrans" cxnId="{D12432EF-5CE8-424C-B95D-1FD29CA2FEFB}">
      <dgm:prSet/>
      <dgm:spPr/>
      <dgm:t>
        <a:bodyPr/>
        <a:lstStyle/>
        <a:p>
          <a:endParaRPr lang="en-US"/>
        </a:p>
      </dgm:t>
    </dgm:pt>
    <dgm:pt modelId="{CEDFCA37-E25F-4C24-BDE0-504DB74C29A8}" type="sibTrans" cxnId="{D12432EF-5CE8-424C-B95D-1FD29CA2FEFB}">
      <dgm:prSet/>
      <dgm:spPr/>
      <dgm:t>
        <a:bodyPr/>
        <a:lstStyle/>
        <a:p>
          <a:endParaRPr lang="en-US"/>
        </a:p>
      </dgm:t>
    </dgm:pt>
    <dgm:pt modelId="{4821E1A4-AF7A-4A3E-B926-D10603EAB49A}">
      <dgm:prSet phldrT="[Text]"/>
      <dgm:spPr/>
      <dgm:t>
        <a:bodyPr/>
        <a:lstStyle/>
        <a:p>
          <a:r>
            <a:rPr lang="en-US" dirty="0"/>
            <a:t>Web 2.0</a:t>
          </a:r>
        </a:p>
      </dgm:t>
    </dgm:pt>
    <dgm:pt modelId="{67A970D3-2EA9-4DA1-BF48-4C10DCEF0C3E}" type="parTrans" cxnId="{46520AE1-E322-469B-B5C3-34C05E17691F}">
      <dgm:prSet/>
      <dgm:spPr/>
      <dgm:t>
        <a:bodyPr/>
        <a:lstStyle/>
        <a:p>
          <a:endParaRPr lang="en-US"/>
        </a:p>
      </dgm:t>
    </dgm:pt>
    <dgm:pt modelId="{8D205F42-D9BD-4920-825D-9EC3A1451C16}" type="sibTrans" cxnId="{46520AE1-E322-469B-B5C3-34C05E17691F}">
      <dgm:prSet/>
      <dgm:spPr/>
      <dgm:t>
        <a:bodyPr/>
        <a:lstStyle/>
        <a:p>
          <a:endParaRPr lang="en-US"/>
        </a:p>
      </dgm:t>
    </dgm:pt>
    <dgm:pt modelId="{62F41540-EC4D-42B2-A3A9-7814D8861455}">
      <dgm:prSet phldrT="[Text]"/>
      <dgm:spPr/>
      <dgm:t>
        <a:bodyPr/>
        <a:lstStyle/>
        <a:p>
          <a:r>
            <a:rPr lang="en-US" dirty="0"/>
            <a:t>Web folders</a:t>
          </a:r>
        </a:p>
      </dgm:t>
    </dgm:pt>
    <dgm:pt modelId="{5398AF67-6AE9-4E70-A3C4-27D3EF53633E}" type="parTrans" cxnId="{7BC3E48C-E1C0-4B5F-A0D7-9CD884EF0D78}">
      <dgm:prSet/>
      <dgm:spPr/>
      <dgm:t>
        <a:bodyPr/>
        <a:lstStyle/>
        <a:p>
          <a:endParaRPr lang="en-US"/>
        </a:p>
      </dgm:t>
    </dgm:pt>
    <dgm:pt modelId="{D4827BA3-23C4-4EFB-A2E3-2C6C4E539D49}" type="sibTrans" cxnId="{7BC3E48C-E1C0-4B5F-A0D7-9CD884EF0D78}">
      <dgm:prSet/>
      <dgm:spPr/>
      <dgm:t>
        <a:bodyPr/>
        <a:lstStyle/>
        <a:p>
          <a:endParaRPr lang="en-US"/>
        </a:p>
      </dgm:t>
    </dgm:pt>
    <dgm:pt modelId="{8B1800AE-AA5A-4986-9E84-8ABD9CB8EB5D}">
      <dgm:prSet phldrT="[Text]"/>
      <dgm:spPr/>
      <dgm:t>
        <a:bodyPr/>
        <a:lstStyle/>
        <a:p>
          <a:r>
            <a:rPr lang="en-US" dirty="0"/>
            <a:t>Wikis</a:t>
          </a:r>
        </a:p>
      </dgm:t>
    </dgm:pt>
    <dgm:pt modelId="{0F59F2AE-B2AB-4614-A137-BB54EC3AA896}" type="parTrans" cxnId="{D61618FB-FD61-45D9-8255-0B40E3FEEF6E}">
      <dgm:prSet/>
      <dgm:spPr/>
      <dgm:t>
        <a:bodyPr/>
        <a:lstStyle/>
        <a:p>
          <a:endParaRPr lang="en-US"/>
        </a:p>
      </dgm:t>
    </dgm:pt>
    <dgm:pt modelId="{0436A1C5-279C-450C-BB60-E17CA30A68C9}" type="sibTrans" cxnId="{D61618FB-FD61-45D9-8255-0B40E3FEEF6E}">
      <dgm:prSet/>
      <dgm:spPr/>
      <dgm:t>
        <a:bodyPr/>
        <a:lstStyle/>
        <a:p>
          <a:endParaRPr lang="en-US"/>
        </a:p>
      </dgm:t>
    </dgm:pt>
    <dgm:pt modelId="{AD809960-376B-4D64-9FAD-AB4E4B175F53}" type="pres">
      <dgm:prSet presAssocID="{BDD455D4-FEAA-4E30-8D4E-48E00088B3B6}" presName="diagram" presStyleCnt="0">
        <dgm:presLayoutVars>
          <dgm:dir/>
          <dgm:resizeHandles val="exact"/>
        </dgm:presLayoutVars>
      </dgm:prSet>
      <dgm:spPr/>
    </dgm:pt>
    <dgm:pt modelId="{418F5F6B-B643-4A91-871E-4CF1BD34A817}" type="pres">
      <dgm:prSet presAssocID="{D8F71D07-E92E-48BE-A77B-5CFF26184E98}" presName="node" presStyleLbl="node1" presStyleIdx="0" presStyleCnt="15">
        <dgm:presLayoutVars>
          <dgm:bulletEnabled val="1"/>
        </dgm:presLayoutVars>
      </dgm:prSet>
      <dgm:spPr>
        <a:prstGeom prst="rect">
          <a:avLst/>
        </a:prstGeom>
      </dgm:spPr>
    </dgm:pt>
    <dgm:pt modelId="{DA6FFB36-AC31-4788-B4C7-CE1B4FDE18AB}" type="pres">
      <dgm:prSet presAssocID="{B73A2BB2-292E-43E9-A2DF-420BFDB21B17}" presName="sibTrans" presStyleCnt="0"/>
      <dgm:spPr/>
    </dgm:pt>
    <dgm:pt modelId="{56324F85-D8A0-4D19-B7E5-505E39939296}" type="pres">
      <dgm:prSet presAssocID="{C447C2B5-5BF7-419E-8EBF-DD694B5BAB63}" presName="node" presStyleLbl="node1" presStyleIdx="1" presStyleCnt="15">
        <dgm:presLayoutVars>
          <dgm:bulletEnabled val="1"/>
        </dgm:presLayoutVars>
      </dgm:prSet>
      <dgm:spPr>
        <a:prstGeom prst="rect">
          <a:avLst/>
        </a:prstGeom>
      </dgm:spPr>
    </dgm:pt>
    <dgm:pt modelId="{02E608B4-FFDD-41DA-9500-E0CA0D7B39C3}" type="pres">
      <dgm:prSet presAssocID="{440CF058-68EB-4BC5-838C-F72723C0A92A}" presName="sibTrans" presStyleCnt="0"/>
      <dgm:spPr/>
    </dgm:pt>
    <dgm:pt modelId="{935F1000-FC37-4CBB-AA90-81B1C8E9AAC9}" type="pres">
      <dgm:prSet presAssocID="{A26B5C5C-C518-4B4A-A513-63874F778EC3}" presName="node" presStyleLbl="node1" presStyleIdx="2" presStyleCnt="15">
        <dgm:presLayoutVars>
          <dgm:bulletEnabled val="1"/>
        </dgm:presLayoutVars>
      </dgm:prSet>
      <dgm:spPr>
        <a:prstGeom prst="rect">
          <a:avLst/>
        </a:prstGeom>
      </dgm:spPr>
    </dgm:pt>
    <dgm:pt modelId="{3CA04B13-177A-4116-9B47-C3DF49349C0E}" type="pres">
      <dgm:prSet presAssocID="{A7D83D99-926D-474E-AE4A-10483BAC4D3C}" presName="sibTrans" presStyleCnt="0"/>
      <dgm:spPr/>
    </dgm:pt>
    <dgm:pt modelId="{8385C82B-A7AD-4BF2-ABB2-F4F1C32759E3}" type="pres">
      <dgm:prSet presAssocID="{910E125A-CEC2-4071-98B8-4A4AC0475287}" presName="node" presStyleLbl="node1" presStyleIdx="3" presStyleCnt="15">
        <dgm:presLayoutVars>
          <dgm:bulletEnabled val="1"/>
        </dgm:presLayoutVars>
      </dgm:prSet>
      <dgm:spPr>
        <a:prstGeom prst="rect">
          <a:avLst/>
        </a:prstGeom>
      </dgm:spPr>
    </dgm:pt>
    <dgm:pt modelId="{F048C813-4510-4C39-875C-DE953C2DFE51}" type="pres">
      <dgm:prSet presAssocID="{0526CC86-4D6C-4A98-8C6C-12C7748B2E1A}" presName="sibTrans" presStyleCnt="0"/>
      <dgm:spPr/>
    </dgm:pt>
    <dgm:pt modelId="{64B152F4-D0CC-4AD1-A2CD-030335589089}" type="pres">
      <dgm:prSet presAssocID="{12141673-DD4E-4CAB-AEEA-11E722C3D393}" presName="node" presStyleLbl="node1" presStyleIdx="4" presStyleCnt="15">
        <dgm:presLayoutVars>
          <dgm:bulletEnabled val="1"/>
        </dgm:presLayoutVars>
      </dgm:prSet>
      <dgm:spPr>
        <a:prstGeom prst="rect">
          <a:avLst/>
        </a:prstGeom>
      </dgm:spPr>
    </dgm:pt>
    <dgm:pt modelId="{7D634488-4F50-46E5-8CAF-FC895D591238}" type="pres">
      <dgm:prSet presAssocID="{7FCB3632-2D8A-4CC3-9AA1-CC829E4FECD5}" presName="sibTrans" presStyleCnt="0"/>
      <dgm:spPr/>
    </dgm:pt>
    <dgm:pt modelId="{19D889F4-852B-45F4-ABB4-3FB9D9149D0D}" type="pres">
      <dgm:prSet presAssocID="{D020948C-160C-4F88-B9D6-F603C0040363}" presName="node" presStyleLbl="node1" presStyleIdx="5" presStyleCnt="15">
        <dgm:presLayoutVars>
          <dgm:bulletEnabled val="1"/>
        </dgm:presLayoutVars>
      </dgm:prSet>
      <dgm:spPr>
        <a:prstGeom prst="rect">
          <a:avLst/>
        </a:prstGeom>
      </dgm:spPr>
    </dgm:pt>
    <dgm:pt modelId="{426A404E-DE41-4861-BE0E-E5010BCFE1BD}" type="pres">
      <dgm:prSet presAssocID="{51A57021-7083-437C-B141-89DA73F5772B}" presName="sibTrans" presStyleCnt="0"/>
      <dgm:spPr/>
    </dgm:pt>
    <dgm:pt modelId="{E2EEADF4-2D44-4465-8B59-3BB8155AB208}" type="pres">
      <dgm:prSet presAssocID="{CA8C38F3-1C27-4556-BF79-C2B7014B8213}" presName="node" presStyleLbl="node1" presStyleIdx="6" presStyleCnt="15">
        <dgm:presLayoutVars>
          <dgm:bulletEnabled val="1"/>
        </dgm:presLayoutVars>
      </dgm:prSet>
      <dgm:spPr>
        <a:prstGeom prst="rect">
          <a:avLst/>
        </a:prstGeom>
      </dgm:spPr>
    </dgm:pt>
    <dgm:pt modelId="{0EDCA7D9-39AB-49A0-B2E1-B6012BCA4DD6}" type="pres">
      <dgm:prSet presAssocID="{EB969E79-76C0-4B29-9C5D-63EAB6B681A4}" presName="sibTrans" presStyleCnt="0"/>
      <dgm:spPr/>
    </dgm:pt>
    <dgm:pt modelId="{F220199B-2BF8-4944-B2B5-B2D17CCD958B}" type="pres">
      <dgm:prSet presAssocID="{3F2AD896-5E5E-4B1F-8C78-27A073A5283C}" presName="node" presStyleLbl="node1" presStyleIdx="7" presStyleCnt="15">
        <dgm:presLayoutVars>
          <dgm:bulletEnabled val="1"/>
        </dgm:presLayoutVars>
      </dgm:prSet>
      <dgm:spPr>
        <a:prstGeom prst="rect">
          <a:avLst/>
        </a:prstGeom>
      </dgm:spPr>
    </dgm:pt>
    <dgm:pt modelId="{4BE1A293-5F89-4616-A975-DE30977E0550}" type="pres">
      <dgm:prSet presAssocID="{793C7E5D-EFC4-4913-9685-6F82647488FD}" presName="sibTrans" presStyleCnt="0"/>
      <dgm:spPr/>
    </dgm:pt>
    <dgm:pt modelId="{195451DC-4B40-416A-BC5F-4F05A47E5C86}" type="pres">
      <dgm:prSet presAssocID="{475F3E8D-7F7C-48C3-B3F3-26A2608E44A5}" presName="node" presStyleLbl="node1" presStyleIdx="8" presStyleCnt="15">
        <dgm:presLayoutVars>
          <dgm:bulletEnabled val="1"/>
        </dgm:presLayoutVars>
      </dgm:prSet>
      <dgm:spPr>
        <a:prstGeom prst="rect">
          <a:avLst/>
        </a:prstGeom>
      </dgm:spPr>
    </dgm:pt>
    <dgm:pt modelId="{7D34A129-738C-4A09-A815-8D9EC09F3924}" type="pres">
      <dgm:prSet presAssocID="{A2E8F518-C43B-4FE5-A96A-FD2B1BA9A6B2}" presName="sibTrans" presStyleCnt="0"/>
      <dgm:spPr/>
    </dgm:pt>
    <dgm:pt modelId="{29D5F7DC-34B9-4230-9FDB-0A2C8BAC95DF}" type="pres">
      <dgm:prSet presAssocID="{7B3DF310-5919-409E-9CEB-78168F05B2CD}" presName="node" presStyleLbl="node1" presStyleIdx="9" presStyleCnt="15">
        <dgm:presLayoutVars>
          <dgm:bulletEnabled val="1"/>
        </dgm:presLayoutVars>
      </dgm:prSet>
      <dgm:spPr>
        <a:prstGeom prst="rect">
          <a:avLst/>
        </a:prstGeom>
      </dgm:spPr>
    </dgm:pt>
    <dgm:pt modelId="{4DF337DE-1522-4AC9-A3BB-05F728271D2B}" type="pres">
      <dgm:prSet presAssocID="{C70BD5B7-052C-4996-9C66-F5595E14F7F6}" presName="sibTrans" presStyleCnt="0"/>
      <dgm:spPr/>
    </dgm:pt>
    <dgm:pt modelId="{761FDF24-1C4E-4999-BCE5-732F33C480CD}" type="pres">
      <dgm:prSet presAssocID="{A52A10AB-DAEF-4ECB-8CE7-6748D063D3CB}" presName="node" presStyleLbl="node1" presStyleIdx="10" presStyleCnt="15">
        <dgm:presLayoutVars>
          <dgm:bulletEnabled val="1"/>
        </dgm:presLayoutVars>
      </dgm:prSet>
      <dgm:spPr>
        <a:prstGeom prst="rect">
          <a:avLst/>
        </a:prstGeom>
      </dgm:spPr>
    </dgm:pt>
    <dgm:pt modelId="{ABF19736-8E57-495D-8FEC-1CCAC898A8BC}" type="pres">
      <dgm:prSet presAssocID="{6885A976-4497-4601-A14E-A811E5BDC996}" presName="sibTrans" presStyleCnt="0"/>
      <dgm:spPr/>
    </dgm:pt>
    <dgm:pt modelId="{B2632136-AB2D-4040-88B2-708062BC9F65}" type="pres">
      <dgm:prSet presAssocID="{5CF2288F-D546-4A5A-B3A6-D63423BD05BA}" presName="node" presStyleLbl="node1" presStyleIdx="11" presStyleCnt="15">
        <dgm:presLayoutVars>
          <dgm:bulletEnabled val="1"/>
        </dgm:presLayoutVars>
      </dgm:prSet>
      <dgm:spPr>
        <a:prstGeom prst="rect">
          <a:avLst/>
        </a:prstGeom>
      </dgm:spPr>
    </dgm:pt>
    <dgm:pt modelId="{00096D89-FBB4-49AA-B66A-A619D0D45B9A}" type="pres">
      <dgm:prSet presAssocID="{CEDFCA37-E25F-4C24-BDE0-504DB74C29A8}" presName="sibTrans" presStyleCnt="0"/>
      <dgm:spPr/>
    </dgm:pt>
    <dgm:pt modelId="{6EF44B0E-FD63-48DD-B258-1718CB589CBF}" type="pres">
      <dgm:prSet presAssocID="{4821E1A4-AF7A-4A3E-B926-D10603EAB49A}" presName="node" presStyleLbl="node1" presStyleIdx="12" presStyleCnt="15">
        <dgm:presLayoutVars>
          <dgm:bulletEnabled val="1"/>
        </dgm:presLayoutVars>
      </dgm:prSet>
      <dgm:spPr>
        <a:prstGeom prst="rect">
          <a:avLst/>
        </a:prstGeom>
      </dgm:spPr>
    </dgm:pt>
    <dgm:pt modelId="{96916EF6-5BC0-43A8-BA80-B6BE0C6DB56C}" type="pres">
      <dgm:prSet presAssocID="{8D205F42-D9BD-4920-825D-9EC3A1451C16}" presName="sibTrans" presStyleCnt="0"/>
      <dgm:spPr/>
    </dgm:pt>
    <dgm:pt modelId="{0B644EFA-73D3-44D9-BD0B-1F8C2CD790E5}" type="pres">
      <dgm:prSet presAssocID="{62F41540-EC4D-42B2-A3A9-7814D8861455}" presName="node" presStyleLbl="node1" presStyleIdx="13" presStyleCnt="15">
        <dgm:presLayoutVars>
          <dgm:bulletEnabled val="1"/>
        </dgm:presLayoutVars>
      </dgm:prSet>
      <dgm:spPr>
        <a:prstGeom prst="rect">
          <a:avLst/>
        </a:prstGeom>
      </dgm:spPr>
    </dgm:pt>
    <dgm:pt modelId="{79C3EAA1-3113-400C-8EC7-303F8E191FEE}" type="pres">
      <dgm:prSet presAssocID="{D4827BA3-23C4-4EFB-A2E3-2C6C4E539D49}" presName="sibTrans" presStyleCnt="0"/>
      <dgm:spPr/>
    </dgm:pt>
    <dgm:pt modelId="{5A1E3288-573F-4C18-AF93-A2A62BD7968E}" type="pres">
      <dgm:prSet presAssocID="{8B1800AE-AA5A-4986-9E84-8ABD9CB8EB5D}" presName="node" presStyleLbl="node1" presStyleIdx="14" presStyleCnt="15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B293CA06-60CE-4F8F-A519-F7C3A084FDCB}" type="presOf" srcId="{7B3DF310-5919-409E-9CEB-78168F05B2CD}" destId="{29D5F7DC-34B9-4230-9FDB-0A2C8BAC95DF}" srcOrd="0" destOrd="0" presId="urn:microsoft.com/office/officeart/2005/8/layout/default#42"/>
    <dgm:cxn modelId="{CEB89811-9410-4E07-949F-7E1751026E0D}" srcId="{BDD455D4-FEAA-4E30-8D4E-48E00088B3B6}" destId="{D020948C-160C-4F88-B9D6-F603C0040363}" srcOrd="5" destOrd="0" parTransId="{030B60BD-378C-4829-B765-752CEC62BB07}" sibTransId="{51A57021-7083-437C-B141-89DA73F5772B}"/>
    <dgm:cxn modelId="{8D7AD02F-CDF9-4B4F-B14C-5C739CF5BE5D}" srcId="{BDD455D4-FEAA-4E30-8D4E-48E00088B3B6}" destId="{A26B5C5C-C518-4B4A-A513-63874F778EC3}" srcOrd="2" destOrd="0" parTransId="{C3DB66E2-D111-4CED-99D0-F80720F2AB03}" sibTransId="{A7D83D99-926D-474E-AE4A-10483BAC4D3C}"/>
    <dgm:cxn modelId="{8C9F5031-F8B5-466B-845F-F7BBC7DF45E0}" type="presOf" srcId="{A52A10AB-DAEF-4ECB-8CE7-6748D063D3CB}" destId="{761FDF24-1C4E-4999-BCE5-732F33C480CD}" srcOrd="0" destOrd="0" presId="urn:microsoft.com/office/officeart/2005/8/layout/default#42"/>
    <dgm:cxn modelId="{4AD53B33-11EC-480E-8528-C175FD1CCBDF}" srcId="{BDD455D4-FEAA-4E30-8D4E-48E00088B3B6}" destId="{D8F71D07-E92E-48BE-A77B-5CFF26184E98}" srcOrd="0" destOrd="0" parTransId="{F8FA8A8C-4721-48FA-ABD7-E53A44043A0F}" sibTransId="{B73A2BB2-292E-43E9-A2DF-420BFDB21B17}"/>
    <dgm:cxn modelId="{7B054F45-741F-4E74-B9A7-842E7E7E68D8}" srcId="{BDD455D4-FEAA-4E30-8D4E-48E00088B3B6}" destId="{12141673-DD4E-4CAB-AEEA-11E722C3D393}" srcOrd="4" destOrd="0" parTransId="{016EFE68-B851-49CD-882A-42E53BFE3432}" sibTransId="{7FCB3632-2D8A-4CC3-9AA1-CC829E4FECD5}"/>
    <dgm:cxn modelId="{85B3904D-2A5E-435A-82B0-4761479CE9B4}" srcId="{BDD455D4-FEAA-4E30-8D4E-48E00088B3B6}" destId="{C447C2B5-5BF7-419E-8EBF-DD694B5BAB63}" srcOrd="1" destOrd="0" parTransId="{9BEDD45F-7898-4EBA-A7C0-01B401F7E5D7}" sibTransId="{440CF058-68EB-4BC5-838C-F72723C0A92A}"/>
    <dgm:cxn modelId="{CA831171-0BAB-4338-8931-17DFFB297687}" srcId="{BDD455D4-FEAA-4E30-8D4E-48E00088B3B6}" destId="{CA8C38F3-1C27-4556-BF79-C2B7014B8213}" srcOrd="6" destOrd="0" parTransId="{C292D245-3261-491A-8AEB-D40EFB57E27F}" sibTransId="{EB969E79-76C0-4B29-9C5D-63EAB6B681A4}"/>
    <dgm:cxn modelId="{63F60555-D30E-4C2A-903B-D645B3CBC57A}" srcId="{BDD455D4-FEAA-4E30-8D4E-48E00088B3B6}" destId="{A52A10AB-DAEF-4ECB-8CE7-6748D063D3CB}" srcOrd="10" destOrd="0" parTransId="{2A191A58-EF9E-4AE2-9608-41D0EBFC39EE}" sibTransId="{6885A976-4497-4601-A14E-A811E5BDC996}"/>
    <dgm:cxn modelId="{8F435476-37E4-4211-8E0D-CE685EABD28A}" type="presOf" srcId="{A26B5C5C-C518-4B4A-A513-63874F778EC3}" destId="{935F1000-FC37-4CBB-AA90-81B1C8E9AAC9}" srcOrd="0" destOrd="0" presId="urn:microsoft.com/office/officeart/2005/8/layout/default#42"/>
    <dgm:cxn modelId="{B2855E7E-6A68-40FD-8EE6-3DD1D468DD8D}" srcId="{BDD455D4-FEAA-4E30-8D4E-48E00088B3B6}" destId="{475F3E8D-7F7C-48C3-B3F3-26A2608E44A5}" srcOrd="8" destOrd="0" parTransId="{1E95BD83-0896-4C43-B6D7-4D7EEC6B3BA3}" sibTransId="{A2E8F518-C43B-4FE5-A96A-FD2B1BA9A6B2}"/>
    <dgm:cxn modelId="{7BC3E48C-E1C0-4B5F-A0D7-9CD884EF0D78}" srcId="{BDD455D4-FEAA-4E30-8D4E-48E00088B3B6}" destId="{62F41540-EC4D-42B2-A3A9-7814D8861455}" srcOrd="13" destOrd="0" parTransId="{5398AF67-6AE9-4E70-A3C4-27D3EF53633E}" sibTransId="{D4827BA3-23C4-4EFB-A2E3-2C6C4E539D49}"/>
    <dgm:cxn modelId="{CD62A38D-8C0E-493F-8DA2-4B6431F4E38B}" srcId="{BDD455D4-FEAA-4E30-8D4E-48E00088B3B6}" destId="{7B3DF310-5919-409E-9CEB-78168F05B2CD}" srcOrd="9" destOrd="0" parTransId="{8984C65D-A27B-48F5-8D36-3723E15155B6}" sibTransId="{C70BD5B7-052C-4996-9C66-F5595E14F7F6}"/>
    <dgm:cxn modelId="{A0402B92-1F20-4F03-9E3E-A9477B1EBF52}" type="presOf" srcId="{12141673-DD4E-4CAB-AEEA-11E722C3D393}" destId="{64B152F4-D0CC-4AD1-A2CD-030335589089}" srcOrd="0" destOrd="0" presId="urn:microsoft.com/office/officeart/2005/8/layout/default#42"/>
    <dgm:cxn modelId="{67906A9B-BD9A-45DD-B2EB-71D996CBFD08}" type="presOf" srcId="{3F2AD896-5E5E-4B1F-8C78-27A073A5283C}" destId="{F220199B-2BF8-4944-B2B5-B2D17CCD958B}" srcOrd="0" destOrd="0" presId="urn:microsoft.com/office/officeart/2005/8/layout/default#42"/>
    <dgm:cxn modelId="{EDAB879B-B4C9-4F8C-ADC6-D6C7C6B6110D}" type="presOf" srcId="{910E125A-CEC2-4071-98B8-4A4AC0475287}" destId="{8385C82B-A7AD-4BF2-ABB2-F4F1C32759E3}" srcOrd="0" destOrd="0" presId="urn:microsoft.com/office/officeart/2005/8/layout/default#42"/>
    <dgm:cxn modelId="{535B6DAC-344A-4193-8BF4-947A2D1F5ED2}" type="presOf" srcId="{475F3E8D-7F7C-48C3-B3F3-26A2608E44A5}" destId="{195451DC-4B40-416A-BC5F-4F05A47E5C86}" srcOrd="0" destOrd="0" presId="urn:microsoft.com/office/officeart/2005/8/layout/default#42"/>
    <dgm:cxn modelId="{D6D926AF-69D9-4731-B2E5-183698F01CDD}" srcId="{BDD455D4-FEAA-4E30-8D4E-48E00088B3B6}" destId="{910E125A-CEC2-4071-98B8-4A4AC0475287}" srcOrd="3" destOrd="0" parTransId="{16B5A62C-C31F-467C-B1E9-B9580E610E81}" sibTransId="{0526CC86-4D6C-4A98-8C6C-12C7748B2E1A}"/>
    <dgm:cxn modelId="{F23971B6-16E4-4685-AA0E-FF7042892551}" type="presOf" srcId="{4821E1A4-AF7A-4A3E-B926-D10603EAB49A}" destId="{6EF44B0E-FD63-48DD-B258-1718CB589CBF}" srcOrd="0" destOrd="0" presId="urn:microsoft.com/office/officeart/2005/8/layout/default#42"/>
    <dgm:cxn modelId="{600230C4-7260-47EA-BB59-8965424A312D}" type="presOf" srcId="{CA8C38F3-1C27-4556-BF79-C2B7014B8213}" destId="{E2EEADF4-2D44-4465-8B59-3BB8155AB208}" srcOrd="0" destOrd="0" presId="urn:microsoft.com/office/officeart/2005/8/layout/default#42"/>
    <dgm:cxn modelId="{44D94DC4-8F68-4468-B778-5C785FEA112E}" type="presOf" srcId="{8B1800AE-AA5A-4986-9E84-8ABD9CB8EB5D}" destId="{5A1E3288-573F-4C18-AF93-A2A62BD7968E}" srcOrd="0" destOrd="0" presId="urn:microsoft.com/office/officeart/2005/8/layout/default#42"/>
    <dgm:cxn modelId="{F6C623CC-96A7-4544-BA54-C240E62A6C3E}" srcId="{BDD455D4-FEAA-4E30-8D4E-48E00088B3B6}" destId="{3F2AD896-5E5E-4B1F-8C78-27A073A5283C}" srcOrd="7" destOrd="0" parTransId="{79FFC94E-5E9D-4E80-9057-CF0052C4D6A5}" sibTransId="{793C7E5D-EFC4-4913-9685-6F82647488FD}"/>
    <dgm:cxn modelId="{46520AE1-E322-469B-B5C3-34C05E17691F}" srcId="{BDD455D4-FEAA-4E30-8D4E-48E00088B3B6}" destId="{4821E1A4-AF7A-4A3E-B926-D10603EAB49A}" srcOrd="12" destOrd="0" parTransId="{67A970D3-2EA9-4DA1-BF48-4C10DCEF0C3E}" sibTransId="{8D205F42-D9BD-4920-825D-9EC3A1451C16}"/>
    <dgm:cxn modelId="{C67DEBE6-0BD9-4E94-9115-A9229A321CA8}" type="presOf" srcId="{C447C2B5-5BF7-419E-8EBF-DD694B5BAB63}" destId="{56324F85-D8A0-4D19-B7E5-505E39939296}" srcOrd="0" destOrd="0" presId="urn:microsoft.com/office/officeart/2005/8/layout/default#42"/>
    <dgm:cxn modelId="{C11A7FEA-78C6-4645-9601-61F01A47EDDC}" type="presOf" srcId="{5CF2288F-D546-4A5A-B3A6-D63423BD05BA}" destId="{B2632136-AB2D-4040-88B2-708062BC9F65}" srcOrd="0" destOrd="0" presId="urn:microsoft.com/office/officeart/2005/8/layout/default#42"/>
    <dgm:cxn modelId="{9C29A4EB-AF4F-4586-8BBC-3A3FF903B276}" type="presOf" srcId="{D020948C-160C-4F88-B9D6-F603C0040363}" destId="{19D889F4-852B-45F4-ABB4-3FB9D9149D0D}" srcOrd="0" destOrd="0" presId="urn:microsoft.com/office/officeart/2005/8/layout/default#42"/>
    <dgm:cxn modelId="{D12432EF-5CE8-424C-B95D-1FD29CA2FEFB}" srcId="{BDD455D4-FEAA-4E30-8D4E-48E00088B3B6}" destId="{5CF2288F-D546-4A5A-B3A6-D63423BD05BA}" srcOrd="11" destOrd="0" parTransId="{E0B627AA-9B86-48D5-9491-E4AA36ED7C8A}" sibTransId="{CEDFCA37-E25F-4C24-BDE0-504DB74C29A8}"/>
    <dgm:cxn modelId="{0E9489F8-4A6B-4C02-9FF3-A813655AE35A}" type="presOf" srcId="{BDD455D4-FEAA-4E30-8D4E-48E00088B3B6}" destId="{AD809960-376B-4D64-9FAD-AB4E4B175F53}" srcOrd="0" destOrd="0" presId="urn:microsoft.com/office/officeart/2005/8/layout/default#42"/>
    <dgm:cxn modelId="{502D4FF9-3CAE-4893-8159-9645F454A1DB}" type="presOf" srcId="{62F41540-EC4D-42B2-A3A9-7814D8861455}" destId="{0B644EFA-73D3-44D9-BD0B-1F8C2CD790E5}" srcOrd="0" destOrd="0" presId="urn:microsoft.com/office/officeart/2005/8/layout/default#42"/>
    <dgm:cxn modelId="{D61618FB-FD61-45D9-8255-0B40E3FEEF6E}" srcId="{BDD455D4-FEAA-4E30-8D4E-48E00088B3B6}" destId="{8B1800AE-AA5A-4986-9E84-8ABD9CB8EB5D}" srcOrd="14" destOrd="0" parTransId="{0F59F2AE-B2AB-4614-A137-BB54EC3AA896}" sibTransId="{0436A1C5-279C-450C-BB60-E17CA30A68C9}"/>
    <dgm:cxn modelId="{B54675FB-2366-4E3B-8745-23CD81825E71}" type="presOf" srcId="{D8F71D07-E92E-48BE-A77B-5CFF26184E98}" destId="{418F5F6B-B643-4A91-871E-4CF1BD34A817}" srcOrd="0" destOrd="0" presId="urn:microsoft.com/office/officeart/2005/8/layout/default#42"/>
    <dgm:cxn modelId="{FDB0C54D-35FF-4306-8F39-034CA251ED5A}" type="presParOf" srcId="{AD809960-376B-4D64-9FAD-AB4E4B175F53}" destId="{418F5F6B-B643-4A91-871E-4CF1BD34A817}" srcOrd="0" destOrd="0" presId="urn:microsoft.com/office/officeart/2005/8/layout/default#42"/>
    <dgm:cxn modelId="{2F2E17CF-1E6E-4EAF-96F3-F59B99D46045}" type="presParOf" srcId="{AD809960-376B-4D64-9FAD-AB4E4B175F53}" destId="{DA6FFB36-AC31-4788-B4C7-CE1B4FDE18AB}" srcOrd="1" destOrd="0" presId="urn:microsoft.com/office/officeart/2005/8/layout/default#42"/>
    <dgm:cxn modelId="{F592FB66-0053-401E-929F-1415A5372ED2}" type="presParOf" srcId="{AD809960-376B-4D64-9FAD-AB4E4B175F53}" destId="{56324F85-D8A0-4D19-B7E5-505E39939296}" srcOrd="2" destOrd="0" presId="urn:microsoft.com/office/officeart/2005/8/layout/default#42"/>
    <dgm:cxn modelId="{76A4D067-59AC-4B84-8FCC-713A541E32D3}" type="presParOf" srcId="{AD809960-376B-4D64-9FAD-AB4E4B175F53}" destId="{02E608B4-FFDD-41DA-9500-E0CA0D7B39C3}" srcOrd="3" destOrd="0" presId="urn:microsoft.com/office/officeart/2005/8/layout/default#42"/>
    <dgm:cxn modelId="{21523377-F5B1-4AD1-A1BA-8C17EBB5D970}" type="presParOf" srcId="{AD809960-376B-4D64-9FAD-AB4E4B175F53}" destId="{935F1000-FC37-4CBB-AA90-81B1C8E9AAC9}" srcOrd="4" destOrd="0" presId="urn:microsoft.com/office/officeart/2005/8/layout/default#42"/>
    <dgm:cxn modelId="{049878C6-90A3-4957-86F9-1A6F5EE264F9}" type="presParOf" srcId="{AD809960-376B-4D64-9FAD-AB4E4B175F53}" destId="{3CA04B13-177A-4116-9B47-C3DF49349C0E}" srcOrd="5" destOrd="0" presId="urn:microsoft.com/office/officeart/2005/8/layout/default#42"/>
    <dgm:cxn modelId="{3029EE17-E398-4982-97BD-AC6460E73E81}" type="presParOf" srcId="{AD809960-376B-4D64-9FAD-AB4E4B175F53}" destId="{8385C82B-A7AD-4BF2-ABB2-F4F1C32759E3}" srcOrd="6" destOrd="0" presId="urn:microsoft.com/office/officeart/2005/8/layout/default#42"/>
    <dgm:cxn modelId="{ED4E88AF-8CD7-4F34-836A-0F14D6814670}" type="presParOf" srcId="{AD809960-376B-4D64-9FAD-AB4E4B175F53}" destId="{F048C813-4510-4C39-875C-DE953C2DFE51}" srcOrd="7" destOrd="0" presId="urn:microsoft.com/office/officeart/2005/8/layout/default#42"/>
    <dgm:cxn modelId="{35B5EFBE-1D59-4E38-A1CD-A29EE372B921}" type="presParOf" srcId="{AD809960-376B-4D64-9FAD-AB4E4B175F53}" destId="{64B152F4-D0CC-4AD1-A2CD-030335589089}" srcOrd="8" destOrd="0" presId="urn:microsoft.com/office/officeart/2005/8/layout/default#42"/>
    <dgm:cxn modelId="{70D664C1-F3A6-4C8A-870C-C31FC55B973B}" type="presParOf" srcId="{AD809960-376B-4D64-9FAD-AB4E4B175F53}" destId="{7D634488-4F50-46E5-8CAF-FC895D591238}" srcOrd="9" destOrd="0" presId="urn:microsoft.com/office/officeart/2005/8/layout/default#42"/>
    <dgm:cxn modelId="{674944B5-E076-4F8A-A0EA-537AD075A735}" type="presParOf" srcId="{AD809960-376B-4D64-9FAD-AB4E4B175F53}" destId="{19D889F4-852B-45F4-ABB4-3FB9D9149D0D}" srcOrd="10" destOrd="0" presId="urn:microsoft.com/office/officeart/2005/8/layout/default#42"/>
    <dgm:cxn modelId="{A7E3D9B0-41E8-4644-BD40-6FC83A1601B2}" type="presParOf" srcId="{AD809960-376B-4D64-9FAD-AB4E4B175F53}" destId="{426A404E-DE41-4861-BE0E-E5010BCFE1BD}" srcOrd="11" destOrd="0" presId="urn:microsoft.com/office/officeart/2005/8/layout/default#42"/>
    <dgm:cxn modelId="{E7C88388-F870-45F8-8411-1F143C629D92}" type="presParOf" srcId="{AD809960-376B-4D64-9FAD-AB4E4B175F53}" destId="{E2EEADF4-2D44-4465-8B59-3BB8155AB208}" srcOrd="12" destOrd="0" presId="urn:microsoft.com/office/officeart/2005/8/layout/default#42"/>
    <dgm:cxn modelId="{834036B1-748C-42D7-9E6B-DD24E6EECD19}" type="presParOf" srcId="{AD809960-376B-4D64-9FAD-AB4E4B175F53}" destId="{0EDCA7D9-39AB-49A0-B2E1-B6012BCA4DD6}" srcOrd="13" destOrd="0" presId="urn:microsoft.com/office/officeart/2005/8/layout/default#42"/>
    <dgm:cxn modelId="{2F6B7669-CAD9-43EF-AED7-6CD2D0A3DD46}" type="presParOf" srcId="{AD809960-376B-4D64-9FAD-AB4E4B175F53}" destId="{F220199B-2BF8-4944-B2B5-B2D17CCD958B}" srcOrd="14" destOrd="0" presId="urn:microsoft.com/office/officeart/2005/8/layout/default#42"/>
    <dgm:cxn modelId="{053D1564-B817-4B7C-9485-0EE1EE9A4D26}" type="presParOf" srcId="{AD809960-376B-4D64-9FAD-AB4E4B175F53}" destId="{4BE1A293-5F89-4616-A975-DE30977E0550}" srcOrd="15" destOrd="0" presId="urn:microsoft.com/office/officeart/2005/8/layout/default#42"/>
    <dgm:cxn modelId="{2153150F-D021-400F-B763-09042443A719}" type="presParOf" srcId="{AD809960-376B-4D64-9FAD-AB4E4B175F53}" destId="{195451DC-4B40-416A-BC5F-4F05A47E5C86}" srcOrd="16" destOrd="0" presId="urn:microsoft.com/office/officeart/2005/8/layout/default#42"/>
    <dgm:cxn modelId="{70D6E17A-B1F3-490E-862F-CABD22B951F0}" type="presParOf" srcId="{AD809960-376B-4D64-9FAD-AB4E4B175F53}" destId="{7D34A129-738C-4A09-A815-8D9EC09F3924}" srcOrd="17" destOrd="0" presId="urn:microsoft.com/office/officeart/2005/8/layout/default#42"/>
    <dgm:cxn modelId="{A1F7F928-C530-4C94-99F2-C2CDA0138C13}" type="presParOf" srcId="{AD809960-376B-4D64-9FAD-AB4E4B175F53}" destId="{29D5F7DC-34B9-4230-9FDB-0A2C8BAC95DF}" srcOrd="18" destOrd="0" presId="urn:microsoft.com/office/officeart/2005/8/layout/default#42"/>
    <dgm:cxn modelId="{590A6AC6-0F19-43B8-8122-D279E28D558A}" type="presParOf" srcId="{AD809960-376B-4D64-9FAD-AB4E4B175F53}" destId="{4DF337DE-1522-4AC9-A3BB-05F728271D2B}" srcOrd="19" destOrd="0" presId="urn:microsoft.com/office/officeart/2005/8/layout/default#42"/>
    <dgm:cxn modelId="{5984858B-187E-42D0-AFD1-85FF02857FC9}" type="presParOf" srcId="{AD809960-376B-4D64-9FAD-AB4E4B175F53}" destId="{761FDF24-1C4E-4999-BCE5-732F33C480CD}" srcOrd="20" destOrd="0" presId="urn:microsoft.com/office/officeart/2005/8/layout/default#42"/>
    <dgm:cxn modelId="{2A59D1B6-F1D9-461A-B131-6D41A85868AA}" type="presParOf" srcId="{AD809960-376B-4D64-9FAD-AB4E4B175F53}" destId="{ABF19736-8E57-495D-8FEC-1CCAC898A8BC}" srcOrd="21" destOrd="0" presId="urn:microsoft.com/office/officeart/2005/8/layout/default#42"/>
    <dgm:cxn modelId="{571235ED-C07A-4136-B196-8E6F463900FE}" type="presParOf" srcId="{AD809960-376B-4D64-9FAD-AB4E4B175F53}" destId="{B2632136-AB2D-4040-88B2-708062BC9F65}" srcOrd="22" destOrd="0" presId="urn:microsoft.com/office/officeart/2005/8/layout/default#42"/>
    <dgm:cxn modelId="{495EB06E-1590-4749-824D-83FFE7E51F0C}" type="presParOf" srcId="{AD809960-376B-4D64-9FAD-AB4E4B175F53}" destId="{00096D89-FBB4-49AA-B66A-A619D0D45B9A}" srcOrd="23" destOrd="0" presId="urn:microsoft.com/office/officeart/2005/8/layout/default#42"/>
    <dgm:cxn modelId="{BF2648E8-9861-4455-9015-923152F771C1}" type="presParOf" srcId="{AD809960-376B-4D64-9FAD-AB4E4B175F53}" destId="{6EF44B0E-FD63-48DD-B258-1718CB589CBF}" srcOrd="24" destOrd="0" presId="urn:microsoft.com/office/officeart/2005/8/layout/default#42"/>
    <dgm:cxn modelId="{702E7E1A-84E3-49AB-A98A-8B562E0037E7}" type="presParOf" srcId="{AD809960-376B-4D64-9FAD-AB4E4B175F53}" destId="{96916EF6-5BC0-43A8-BA80-B6BE0C6DB56C}" srcOrd="25" destOrd="0" presId="urn:microsoft.com/office/officeart/2005/8/layout/default#42"/>
    <dgm:cxn modelId="{5FA7E3C7-BE6F-453C-B329-8643C15437FA}" type="presParOf" srcId="{AD809960-376B-4D64-9FAD-AB4E4B175F53}" destId="{0B644EFA-73D3-44D9-BD0B-1F8C2CD790E5}" srcOrd="26" destOrd="0" presId="urn:microsoft.com/office/officeart/2005/8/layout/default#42"/>
    <dgm:cxn modelId="{F96E8DA9-6F9C-4A17-97FA-4AB20204C903}" type="presParOf" srcId="{AD809960-376B-4D64-9FAD-AB4E4B175F53}" destId="{79C3EAA1-3113-400C-8EC7-303F8E191FEE}" srcOrd="27" destOrd="0" presId="urn:microsoft.com/office/officeart/2005/8/layout/default#42"/>
    <dgm:cxn modelId="{0DBE92BA-C126-4D16-B27E-145216E4753E}" type="presParOf" srcId="{AD809960-376B-4D64-9FAD-AB4E4B175F53}" destId="{5A1E3288-573F-4C18-AF93-A2A62BD7968E}" srcOrd="28" destOrd="0" presId="urn:microsoft.com/office/officeart/2005/8/layout/default#4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E4CE37-50AD-49E9-AA9F-29E6E7D4862F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1A74DB9-8C97-44F8-B13E-B89EC9FAE735}">
      <dgm:prSet/>
      <dgm:spPr/>
      <dgm:t>
        <a:bodyPr/>
        <a:lstStyle/>
        <a:p>
          <a:r>
            <a:rPr lang="en-US" b="1" dirty="0">
              <a:solidFill>
                <a:srgbClr val="A52439"/>
              </a:solidFill>
            </a:rPr>
            <a:t>Text messaging</a:t>
          </a:r>
          <a:r>
            <a:rPr lang="en-US" b="0" dirty="0">
              <a:solidFill>
                <a:srgbClr val="A52439"/>
              </a:solidFill>
            </a:rPr>
            <a:t>  </a:t>
          </a:r>
          <a:r>
            <a:rPr lang="en-US" b="0" dirty="0">
              <a:solidFill>
                <a:schemeClr val="tx1"/>
              </a:solidFill>
            </a:rPr>
            <a:t>(</a:t>
          </a:r>
          <a:r>
            <a:rPr lang="en-US" b="1" dirty="0">
              <a:solidFill>
                <a:srgbClr val="A52439"/>
              </a:solidFill>
            </a:rPr>
            <a:t>SMS</a:t>
          </a:r>
          <a:r>
            <a:rPr lang="en-US" b="0" dirty="0">
              <a:solidFill>
                <a:schemeClr val="tx1"/>
              </a:solidFill>
            </a:rPr>
            <a:t>)</a:t>
          </a:r>
          <a:r>
            <a:rPr lang="en-US" b="0" dirty="0">
              <a:solidFill>
                <a:srgbClr val="A52439"/>
              </a:solidFill>
            </a:rPr>
            <a:t> </a:t>
          </a:r>
          <a:r>
            <a:rPr lang="en-US" b="0" dirty="0"/>
            <a:t>allows users to send and receive short text messages on a phone or other mobile device or computer</a:t>
          </a:r>
          <a:endParaRPr lang="en-US" b="1" dirty="0"/>
        </a:p>
      </dgm:t>
    </dgm:pt>
    <dgm:pt modelId="{CDA57479-BA5D-4311-816E-C8FC477328BB}" type="parTrans" cxnId="{2A798BA5-3DB7-4D27-B441-3BAE8A092641}">
      <dgm:prSet/>
      <dgm:spPr/>
      <dgm:t>
        <a:bodyPr/>
        <a:lstStyle/>
        <a:p>
          <a:endParaRPr lang="en-US"/>
        </a:p>
      </dgm:t>
    </dgm:pt>
    <dgm:pt modelId="{B4BD3144-332F-45A5-9B9C-EAABFB426211}" type="sibTrans" cxnId="{2A798BA5-3DB7-4D27-B441-3BAE8A092641}">
      <dgm:prSet/>
      <dgm:spPr/>
      <dgm:t>
        <a:bodyPr/>
        <a:lstStyle/>
        <a:p>
          <a:endParaRPr lang="en-US"/>
        </a:p>
      </dgm:t>
    </dgm:pt>
    <dgm:pt modelId="{164106D4-CCD6-4A48-8AFB-34ED96E81A25}">
      <dgm:prSet/>
      <dgm:spPr/>
      <dgm:t>
        <a:bodyPr/>
        <a:lstStyle/>
        <a:p>
          <a:r>
            <a:rPr lang="en-US" b="1" dirty="0">
              <a:solidFill>
                <a:srgbClr val="A52439"/>
              </a:solidFill>
            </a:rPr>
            <a:t>Picture messaging</a:t>
          </a:r>
          <a:r>
            <a:rPr lang="en-US" b="0" dirty="0">
              <a:solidFill>
                <a:srgbClr val="A52439"/>
              </a:solidFill>
            </a:rPr>
            <a:t> </a:t>
          </a:r>
          <a:r>
            <a:rPr lang="en-US" b="0" dirty="0"/>
            <a:t>allows users to send pictures and sound files</a:t>
          </a:r>
          <a:endParaRPr lang="en-US" b="1" dirty="0"/>
        </a:p>
      </dgm:t>
    </dgm:pt>
    <dgm:pt modelId="{5E0F2B26-BAC3-40D8-85D2-9BB36ADFF496}" type="parTrans" cxnId="{73B9D9FB-61B1-4518-8022-FEB009CAAF33}">
      <dgm:prSet/>
      <dgm:spPr/>
      <dgm:t>
        <a:bodyPr/>
        <a:lstStyle/>
        <a:p>
          <a:endParaRPr lang="en-US"/>
        </a:p>
      </dgm:t>
    </dgm:pt>
    <dgm:pt modelId="{1435A36F-910E-4679-82E0-932CB71EEF4F}" type="sibTrans" cxnId="{73B9D9FB-61B1-4518-8022-FEB009CAAF33}">
      <dgm:prSet/>
      <dgm:spPr/>
      <dgm:t>
        <a:bodyPr/>
        <a:lstStyle/>
        <a:p>
          <a:endParaRPr lang="en-US"/>
        </a:p>
      </dgm:t>
    </dgm:pt>
    <dgm:pt modelId="{2D8E1C51-6879-412B-A0D7-76FB49D01605}">
      <dgm:prSet/>
      <dgm:spPr/>
      <dgm:t>
        <a:bodyPr/>
        <a:lstStyle/>
        <a:p>
          <a:r>
            <a:rPr lang="en-US" b="1" dirty="0">
              <a:solidFill>
                <a:srgbClr val="A52439"/>
              </a:solidFill>
            </a:rPr>
            <a:t>Video messaging </a:t>
          </a:r>
          <a:r>
            <a:rPr lang="en-US" b="0" dirty="0"/>
            <a:t>allows users to send short video clips</a:t>
          </a:r>
          <a:endParaRPr lang="en-US" b="1" dirty="0"/>
        </a:p>
      </dgm:t>
    </dgm:pt>
    <dgm:pt modelId="{B4412E63-3BDC-4FC3-A4B2-3D90B896383D}" type="parTrans" cxnId="{84FE02B8-409F-4F92-9866-23F8A4664B30}">
      <dgm:prSet/>
      <dgm:spPr/>
      <dgm:t>
        <a:bodyPr/>
        <a:lstStyle/>
        <a:p>
          <a:endParaRPr lang="en-US"/>
        </a:p>
      </dgm:t>
    </dgm:pt>
    <dgm:pt modelId="{7442E578-1DCC-4275-ACF5-4F3F14770D62}" type="sibTrans" cxnId="{84FE02B8-409F-4F92-9866-23F8A4664B30}">
      <dgm:prSet/>
      <dgm:spPr/>
      <dgm:t>
        <a:bodyPr/>
        <a:lstStyle/>
        <a:p>
          <a:endParaRPr lang="en-US"/>
        </a:p>
      </dgm:t>
    </dgm:pt>
    <dgm:pt modelId="{CD569442-58F1-45C3-8E5A-70022B1989B7}">
      <dgm:prSet/>
      <dgm:spPr/>
      <dgm:t>
        <a:bodyPr/>
        <a:lstStyle/>
        <a:p>
          <a:r>
            <a:rPr lang="en-US" b="1" dirty="0">
              <a:solidFill>
                <a:srgbClr val="A52439"/>
              </a:solidFill>
            </a:rPr>
            <a:t>Wireless instant messaging </a:t>
          </a:r>
          <a:r>
            <a:rPr lang="en-US" b="0" dirty="0"/>
            <a:t>allows wireless users to exchange real-time messages with one or more other users</a:t>
          </a:r>
        </a:p>
      </dgm:t>
    </dgm:pt>
    <dgm:pt modelId="{3D085E90-B887-47EC-86FF-F98D81C4FB7A}" type="parTrans" cxnId="{78C69C0E-566D-48E2-9D54-EA5DBC2E2967}">
      <dgm:prSet/>
      <dgm:spPr/>
      <dgm:t>
        <a:bodyPr/>
        <a:lstStyle/>
        <a:p>
          <a:endParaRPr lang="en-US"/>
        </a:p>
      </dgm:t>
    </dgm:pt>
    <dgm:pt modelId="{DB822C6A-2ED4-4E1A-BC9A-644450E397F6}" type="sibTrans" cxnId="{78C69C0E-566D-48E2-9D54-EA5DBC2E2967}">
      <dgm:prSet/>
      <dgm:spPr/>
      <dgm:t>
        <a:bodyPr/>
        <a:lstStyle/>
        <a:p>
          <a:endParaRPr lang="en-US"/>
        </a:p>
      </dgm:t>
    </dgm:pt>
    <dgm:pt modelId="{82062134-1C89-4DE2-BA29-7CB879C93DFC}" type="pres">
      <dgm:prSet presAssocID="{B9E4CE37-50AD-49E9-AA9F-29E6E7D4862F}" presName="linear" presStyleCnt="0">
        <dgm:presLayoutVars>
          <dgm:animLvl val="lvl"/>
          <dgm:resizeHandles val="exact"/>
        </dgm:presLayoutVars>
      </dgm:prSet>
      <dgm:spPr/>
    </dgm:pt>
    <dgm:pt modelId="{D1933DA5-1B4D-41E7-91F4-5573D8825EF7}" type="pres">
      <dgm:prSet presAssocID="{D1A74DB9-8C97-44F8-B13E-B89EC9FAE73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0A98F76-4221-4AEC-A2F4-05AE3672DB64}" type="pres">
      <dgm:prSet presAssocID="{B4BD3144-332F-45A5-9B9C-EAABFB426211}" presName="spacer" presStyleCnt="0"/>
      <dgm:spPr/>
    </dgm:pt>
    <dgm:pt modelId="{2DB98FDB-4129-451F-BBF5-AD2BBB4FD7EB}" type="pres">
      <dgm:prSet presAssocID="{164106D4-CCD6-4A48-8AFB-34ED96E81A2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F77F742-ED2A-4B10-B28E-05A19FB26B47}" type="pres">
      <dgm:prSet presAssocID="{1435A36F-910E-4679-82E0-932CB71EEF4F}" presName="spacer" presStyleCnt="0"/>
      <dgm:spPr/>
    </dgm:pt>
    <dgm:pt modelId="{E86B084E-D165-402E-ABB2-9B47831A601D}" type="pres">
      <dgm:prSet presAssocID="{2D8E1C51-6879-412B-A0D7-76FB49D0160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C5A4DB8-7D4D-4836-8372-DE5C40F50F44}" type="pres">
      <dgm:prSet presAssocID="{7442E578-1DCC-4275-ACF5-4F3F14770D62}" presName="spacer" presStyleCnt="0"/>
      <dgm:spPr/>
    </dgm:pt>
    <dgm:pt modelId="{ABC1BAF0-76A4-4C1C-BFDA-2925CB670379}" type="pres">
      <dgm:prSet presAssocID="{CD569442-58F1-45C3-8E5A-70022B1989B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52C5B0E-55B7-4E1C-9207-ED2A8928A39E}" type="presOf" srcId="{D1A74DB9-8C97-44F8-B13E-B89EC9FAE735}" destId="{D1933DA5-1B4D-41E7-91F4-5573D8825EF7}" srcOrd="0" destOrd="0" presId="urn:microsoft.com/office/officeart/2005/8/layout/vList2"/>
    <dgm:cxn modelId="{78C69C0E-566D-48E2-9D54-EA5DBC2E2967}" srcId="{B9E4CE37-50AD-49E9-AA9F-29E6E7D4862F}" destId="{CD569442-58F1-45C3-8E5A-70022B1989B7}" srcOrd="3" destOrd="0" parTransId="{3D085E90-B887-47EC-86FF-F98D81C4FB7A}" sibTransId="{DB822C6A-2ED4-4E1A-BC9A-644450E397F6}"/>
    <dgm:cxn modelId="{E7DEF151-D10D-47CA-ABB9-1B56A431868A}" type="presOf" srcId="{2D8E1C51-6879-412B-A0D7-76FB49D01605}" destId="{E86B084E-D165-402E-ABB2-9B47831A601D}" srcOrd="0" destOrd="0" presId="urn:microsoft.com/office/officeart/2005/8/layout/vList2"/>
    <dgm:cxn modelId="{2033D481-DF17-4B5C-B5BC-AFC6E59488BC}" type="presOf" srcId="{CD569442-58F1-45C3-8E5A-70022B1989B7}" destId="{ABC1BAF0-76A4-4C1C-BFDA-2925CB670379}" srcOrd="0" destOrd="0" presId="urn:microsoft.com/office/officeart/2005/8/layout/vList2"/>
    <dgm:cxn modelId="{2A798BA5-3DB7-4D27-B441-3BAE8A092641}" srcId="{B9E4CE37-50AD-49E9-AA9F-29E6E7D4862F}" destId="{D1A74DB9-8C97-44F8-B13E-B89EC9FAE735}" srcOrd="0" destOrd="0" parTransId="{CDA57479-BA5D-4311-816E-C8FC477328BB}" sibTransId="{B4BD3144-332F-45A5-9B9C-EAABFB426211}"/>
    <dgm:cxn modelId="{84FE02B8-409F-4F92-9866-23F8A4664B30}" srcId="{B9E4CE37-50AD-49E9-AA9F-29E6E7D4862F}" destId="{2D8E1C51-6879-412B-A0D7-76FB49D01605}" srcOrd="2" destOrd="0" parTransId="{B4412E63-3BDC-4FC3-A4B2-3D90B896383D}" sibTransId="{7442E578-1DCC-4275-ACF5-4F3F14770D62}"/>
    <dgm:cxn modelId="{3CDAE5CC-7E64-4EA8-8706-D0B57A70C778}" type="presOf" srcId="{B9E4CE37-50AD-49E9-AA9F-29E6E7D4862F}" destId="{82062134-1C89-4DE2-BA29-7CB879C93DFC}" srcOrd="0" destOrd="0" presId="urn:microsoft.com/office/officeart/2005/8/layout/vList2"/>
    <dgm:cxn modelId="{C94163D9-F524-449E-85E8-5C6CB2E86EEA}" type="presOf" srcId="{164106D4-CCD6-4A48-8AFB-34ED96E81A25}" destId="{2DB98FDB-4129-451F-BBF5-AD2BBB4FD7EB}" srcOrd="0" destOrd="0" presId="urn:microsoft.com/office/officeart/2005/8/layout/vList2"/>
    <dgm:cxn modelId="{73B9D9FB-61B1-4518-8022-FEB009CAAF33}" srcId="{B9E4CE37-50AD-49E9-AA9F-29E6E7D4862F}" destId="{164106D4-CCD6-4A48-8AFB-34ED96E81A25}" srcOrd="1" destOrd="0" parTransId="{5E0F2B26-BAC3-40D8-85D2-9BB36ADFF496}" sibTransId="{1435A36F-910E-4679-82E0-932CB71EEF4F}"/>
    <dgm:cxn modelId="{F7D6F655-2DC0-4395-B2F3-98A9C7A1E39C}" type="presParOf" srcId="{82062134-1C89-4DE2-BA29-7CB879C93DFC}" destId="{D1933DA5-1B4D-41E7-91F4-5573D8825EF7}" srcOrd="0" destOrd="0" presId="urn:microsoft.com/office/officeart/2005/8/layout/vList2"/>
    <dgm:cxn modelId="{EB3F0424-25AB-4398-870D-372F0A0E67A8}" type="presParOf" srcId="{82062134-1C89-4DE2-BA29-7CB879C93DFC}" destId="{B0A98F76-4221-4AEC-A2F4-05AE3672DB64}" srcOrd="1" destOrd="0" presId="urn:microsoft.com/office/officeart/2005/8/layout/vList2"/>
    <dgm:cxn modelId="{1A73BA12-E7D1-4078-A52D-206DD9CA4EB8}" type="presParOf" srcId="{82062134-1C89-4DE2-BA29-7CB879C93DFC}" destId="{2DB98FDB-4129-451F-BBF5-AD2BBB4FD7EB}" srcOrd="2" destOrd="0" presId="urn:microsoft.com/office/officeart/2005/8/layout/vList2"/>
    <dgm:cxn modelId="{AFC59572-7766-4849-AF2D-877EA9C847F7}" type="presParOf" srcId="{82062134-1C89-4DE2-BA29-7CB879C93DFC}" destId="{4F77F742-ED2A-4B10-B28E-05A19FB26B47}" srcOrd="3" destOrd="0" presId="urn:microsoft.com/office/officeart/2005/8/layout/vList2"/>
    <dgm:cxn modelId="{DE9179A8-B8C5-4373-925F-22742DED21ED}" type="presParOf" srcId="{82062134-1C89-4DE2-BA29-7CB879C93DFC}" destId="{E86B084E-D165-402E-ABB2-9B47831A601D}" srcOrd="4" destOrd="0" presId="urn:microsoft.com/office/officeart/2005/8/layout/vList2"/>
    <dgm:cxn modelId="{1CF7924C-5F73-4621-8080-E5463314153D}" type="presParOf" srcId="{82062134-1C89-4DE2-BA29-7CB879C93DFC}" destId="{8C5A4DB8-7D4D-4836-8372-DE5C40F50F44}" srcOrd="5" destOrd="0" presId="urn:microsoft.com/office/officeart/2005/8/layout/vList2"/>
    <dgm:cxn modelId="{3EE32663-B725-47DF-B244-2429D382BEEC}" type="presParOf" srcId="{82062134-1C89-4DE2-BA29-7CB879C93DFC}" destId="{ABC1BAF0-76A4-4C1C-BFDA-2925CB67037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86BACD-79CD-4C79-B13A-A97D34FEAAEF}" type="doc">
      <dgm:prSet loTypeId="urn:microsoft.com/office/officeart/2005/8/layout/default#43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6E939734-8349-45FE-AB95-8DFAFCFEEC83}">
      <dgm:prSet phldrT="[Text]"/>
      <dgm:spPr/>
      <dgm:t>
        <a:bodyPr/>
        <a:lstStyle/>
        <a:p>
          <a:r>
            <a:rPr lang="en-US" dirty="0"/>
            <a:t>Built into many mobile devices</a:t>
          </a:r>
        </a:p>
      </dgm:t>
    </dgm:pt>
    <dgm:pt modelId="{591467A1-6B99-4FBB-87A0-56A080B609FF}" type="parTrans" cxnId="{6D8008D0-FDB0-4CD9-A324-FCB5BEA18F1D}">
      <dgm:prSet/>
      <dgm:spPr/>
      <dgm:t>
        <a:bodyPr/>
        <a:lstStyle/>
        <a:p>
          <a:endParaRPr lang="en-US"/>
        </a:p>
      </dgm:t>
    </dgm:pt>
    <dgm:pt modelId="{62A89FE8-7C74-4B3F-AE32-836727AA8735}" type="sibTrans" cxnId="{6D8008D0-FDB0-4CD9-A324-FCB5BEA18F1D}">
      <dgm:prSet/>
      <dgm:spPr/>
      <dgm:t>
        <a:bodyPr/>
        <a:lstStyle/>
        <a:p>
          <a:endParaRPr lang="en-US"/>
        </a:p>
      </dgm:t>
    </dgm:pt>
    <dgm:pt modelId="{AE722D5C-FBF0-440B-9741-44365C8E9B29}">
      <dgm:prSet phldrT="[Text]"/>
      <dgm:spPr/>
      <dgm:t>
        <a:bodyPr/>
        <a:lstStyle/>
        <a:p>
          <a:r>
            <a:rPr lang="en-US" dirty="0"/>
            <a:t>Available as a handheld device</a:t>
          </a:r>
        </a:p>
      </dgm:t>
    </dgm:pt>
    <dgm:pt modelId="{645499F6-A0ED-474A-9C2C-AE66522705D9}" type="parTrans" cxnId="{09EF4747-1D93-4A05-81A0-6467440098E7}">
      <dgm:prSet/>
      <dgm:spPr/>
      <dgm:t>
        <a:bodyPr/>
        <a:lstStyle/>
        <a:p>
          <a:endParaRPr lang="en-US"/>
        </a:p>
      </dgm:t>
    </dgm:pt>
    <dgm:pt modelId="{FFAE6386-332D-45C2-9006-2A9ABF845540}" type="sibTrans" cxnId="{09EF4747-1D93-4A05-81A0-6467440098E7}">
      <dgm:prSet/>
      <dgm:spPr/>
      <dgm:t>
        <a:bodyPr/>
        <a:lstStyle/>
        <a:p>
          <a:endParaRPr lang="en-US"/>
        </a:p>
      </dgm:t>
    </dgm:pt>
    <dgm:pt modelId="{E4C8DC80-55E5-486A-9E29-6BA1F49ACB7F}">
      <dgm:prSet phldrT="[Text]"/>
      <dgm:spPr/>
      <dgm:t>
        <a:bodyPr/>
        <a:lstStyle/>
        <a:p>
          <a:r>
            <a:rPr lang="en-US" dirty="0"/>
            <a:t>Available with new vehicles</a:t>
          </a:r>
        </a:p>
      </dgm:t>
    </dgm:pt>
    <dgm:pt modelId="{43E62A38-4500-4101-B9EC-FC72847B1690}" type="parTrans" cxnId="{538AA094-D211-479F-BFA2-E3B3C07993A2}">
      <dgm:prSet/>
      <dgm:spPr/>
      <dgm:t>
        <a:bodyPr/>
        <a:lstStyle/>
        <a:p>
          <a:endParaRPr lang="en-US"/>
        </a:p>
      </dgm:t>
    </dgm:pt>
    <dgm:pt modelId="{CD0AB08E-8ACB-48F6-A730-B27EFE29650B}" type="sibTrans" cxnId="{538AA094-D211-479F-BFA2-E3B3C07993A2}">
      <dgm:prSet/>
      <dgm:spPr/>
      <dgm:t>
        <a:bodyPr/>
        <a:lstStyle/>
        <a:p>
          <a:endParaRPr lang="en-US"/>
        </a:p>
      </dgm:t>
    </dgm:pt>
    <dgm:pt modelId="{EECDE464-DA61-4279-9684-90A0C7887C6B}" type="pres">
      <dgm:prSet presAssocID="{B986BACD-79CD-4C79-B13A-A97D34FEAAEF}" presName="diagram" presStyleCnt="0">
        <dgm:presLayoutVars>
          <dgm:dir/>
          <dgm:resizeHandles val="exact"/>
        </dgm:presLayoutVars>
      </dgm:prSet>
      <dgm:spPr/>
    </dgm:pt>
    <dgm:pt modelId="{3E00BB15-8B10-4BF5-BE15-908E3C1C0A5F}" type="pres">
      <dgm:prSet presAssocID="{6E939734-8349-45FE-AB95-8DFAFCFEEC83}" presName="node" presStyleLbl="node1" presStyleIdx="0" presStyleCnt="3">
        <dgm:presLayoutVars>
          <dgm:bulletEnabled val="1"/>
        </dgm:presLayoutVars>
      </dgm:prSet>
      <dgm:spPr/>
    </dgm:pt>
    <dgm:pt modelId="{6674E181-30E0-40A0-BFA2-593D2AEA43CF}" type="pres">
      <dgm:prSet presAssocID="{62A89FE8-7C74-4B3F-AE32-836727AA8735}" presName="sibTrans" presStyleCnt="0"/>
      <dgm:spPr/>
    </dgm:pt>
    <dgm:pt modelId="{32804B6C-B89D-4E8F-A150-90956286375B}" type="pres">
      <dgm:prSet presAssocID="{AE722D5C-FBF0-440B-9741-44365C8E9B29}" presName="node" presStyleLbl="node1" presStyleIdx="1" presStyleCnt="3">
        <dgm:presLayoutVars>
          <dgm:bulletEnabled val="1"/>
        </dgm:presLayoutVars>
      </dgm:prSet>
      <dgm:spPr/>
    </dgm:pt>
    <dgm:pt modelId="{7EEE03FD-8495-4DA5-9B09-E9504445938E}" type="pres">
      <dgm:prSet presAssocID="{FFAE6386-332D-45C2-9006-2A9ABF845540}" presName="sibTrans" presStyleCnt="0"/>
      <dgm:spPr/>
    </dgm:pt>
    <dgm:pt modelId="{F6C7FA76-7502-478D-A763-A05C6E2FC04F}" type="pres">
      <dgm:prSet presAssocID="{E4C8DC80-55E5-486A-9E29-6BA1F49ACB7F}" presName="node" presStyleLbl="node1" presStyleIdx="2" presStyleCnt="3">
        <dgm:presLayoutVars>
          <dgm:bulletEnabled val="1"/>
        </dgm:presLayoutVars>
      </dgm:prSet>
      <dgm:spPr/>
    </dgm:pt>
  </dgm:ptLst>
  <dgm:cxnLst>
    <dgm:cxn modelId="{09EF4747-1D93-4A05-81A0-6467440098E7}" srcId="{B986BACD-79CD-4C79-B13A-A97D34FEAAEF}" destId="{AE722D5C-FBF0-440B-9741-44365C8E9B29}" srcOrd="1" destOrd="0" parTransId="{645499F6-A0ED-474A-9C2C-AE66522705D9}" sibTransId="{FFAE6386-332D-45C2-9006-2A9ABF845540}"/>
    <dgm:cxn modelId="{B3D56950-2C48-4351-B3B3-C9F631B5CEFE}" type="presOf" srcId="{6E939734-8349-45FE-AB95-8DFAFCFEEC83}" destId="{3E00BB15-8B10-4BF5-BE15-908E3C1C0A5F}" srcOrd="0" destOrd="0" presId="urn:microsoft.com/office/officeart/2005/8/layout/default#43"/>
    <dgm:cxn modelId="{538AA094-D211-479F-BFA2-E3B3C07993A2}" srcId="{B986BACD-79CD-4C79-B13A-A97D34FEAAEF}" destId="{E4C8DC80-55E5-486A-9E29-6BA1F49ACB7F}" srcOrd="2" destOrd="0" parTransId="{43E62A38-4500-4101-B9EC-FC72847B1690}" sibTransId="{CD0AB08E-8ACB-48F6-A730-B27EFE29650B}"/>
    <dgm:cxn modelId="{871B5AB4-6830-4DC2-8F6B-C44F7FBD49A1}" type="presOf" srcId="{E4C8DC80-55E5-486A-9E29-6BA1F49ACB7F}" destId="{F6C7FA76-7502-478D-A763-A05C6E2FC04F}" srcOrd="0" destOrd="0" presId="urn:microsoft.com/office/officeart/2005/8/layout/default#43"/>
    <dgm:cxn modelId="{6D8008D0-FDB0-4CD9-A324-FCB5BEA18F1D}" srcId="{B986BACD-79CD-4C79-B13A-A97D34FEAAEF}" destId="{6E939734-8349-45FE-AB95-8DFAFCFEEC83}" srcOrd="0" destOrd="0" parTransId="{591467A1-6B99-4FBB-87A0-56A080B609FF}" sibTransId="{62A89FE8-7C74-4B3F-AE32-836727AA8735}"/>
    <dgm:cxn modelId="{74680CD9-9E53-47B8-9752-4786DA746970}" type="presOf" srcId="{B986BACD-79CD-4C79-B13A-A97D34FEAAEF}" destId="{EECDE464-DA61-4279-9684-90A0C7887C6B}" srcOrd="0" destOrd="0" presId="urn:microsoft.com/office/officeart/2005/8/layout/default#43"/>
    <dgm:cxn modelId="{00F2BBF5-EB9B-4B65-A05A-E419A7D3A826}" type="presOf" srcId="{AE722D5C-FBF0-440B-9741-44365C8E9B29}" destId="{32804B6C-B89D-4E8F-A150-90956286375B}" srcOrd="0" destOrd="0" presId="urn:microsoft.com/office/officeart/2005/8/layout/default#43"/>
    <dgm:cxn modelId="{69F0F091-60AE-467F-965E-4A94EAA23D76}" type="presParOf" srcId="{EECDE464-DA61-4279-9684-90A0C7887C6B}" destId="{3E00BB15-8B10-4BF5-BE15-908E3C1C0A5F}" srcOrd="0" destOrd="0" presId="urn:microsoft.com/office/officeart/2005/8/layout/default#43"/>
    <dgm:cxn modelId="{5FEC5029-9EEC-44B2-AFDD-9342710D2338}" type="presParOf" srcId="{EECDE464-DA61-4279-9684-90A0C7887C6B}" destId="{6674E181-30E0-40A0-BFA2-593D2AEA43CF}" srcOrd="1" destOrd="0" presId="urn:microsoft.com/office/officeart/2005/8/layout/default#43"/>
    <dgm:cxn modelId="{1856A06B-6C7A-473F-AA43-C62899A20960}" type="presParOf" srcId="{EECDE464-DA61-4279-9684-90A0C7887C6B}" destId="{32804B6C-B89D-4E8F-A150-90956286375B}" srcOrd="2" destOrd="0" presId="urn:microsoft.com/office/officeart/2005/8/layout/default#43"/>
    <dgm:cxn modelId="{FC8230F2-E99B-4CF2-B119-79957FAD5A3F}" type="presParOf" srcId="{EECDE464-DA61-4279-9684-90A0C7887C6B}" destId="{7EEE03FD-8495-4DA5-9B09-E9504445938E}" srcOrd="3" destOrd="0" presId="urn:microsoft.com/office/officeart/2005/8/layout/default#43"/>
    <dgm:cxn modelId="{DB73ADDD-32A6-41E7-B9D4-E9EF515A0AEC}" type="presParOf" srcId="{EECDE464-DA61-4279-9684-90A0C7887C6B}" destId="{F6C7FA76-7502-478D-A763-A05C6E2FC04F}" srcOrd="4" destOrd="0" presId="urn:microsoft.com/office/officeart/2005/8/layout/default#4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9A66C8-A334-41D1-A695-4607B64D0C45}" type="doc">
      <dgm:prSet loTypeId="urn:microsoft.com/office/officeart/2005/8/layout/hList1" loCatId="list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3D030B2E-8730-4EEF-980E-FF04EF8528D2}">
      <dgm:prSet phldrT="[Text]"/>
      <dgm:spPr/>
      <dgm:t>
        <a:bodyPr/>
        <a:lstStyle/>
        <a:p>
          <a:r>
            <a:rPr lang="en-US" b="1" dirty="0">
              <a:solidFill>
                <a:srgbClr val="A52439"/>
              </a:solidFill>
            </a:rPr>
            <a:t>Groupware</a:t>
          </a:r>
        </a:p>
      </dgm:t>
    </dgm:pt>
    <dgm:pt modelId="{75B6696C-8CEE-41C6-8814-ED6254FF1565}" type="parTrans" cxnId="{89156820-77BE-431D-8A07-9F2246976E9C}">
      <dgm:prSet/>
      <dgm:spPr/>
      <dgm:t>
        <a:bodyPr/>
        <a:lstStyle/>
        <a:p>
          <a:endParaRPr lang="en-US"/>
        </a:p>
      </dgm:t>
    </dgm:pt>
    <dgm:pt modelId="{560FD095-BEF3-4BB6-9131-8E16588D26DF}" type="sibTrans" cxnId="{89156820-77BE-431D-8A07-9F2246976E9C}">
      <dgm:prSet/>
      <dgm:spPr/>
      <dgm:t>
        <a:bodyPr/>
        <a:lstStyle/>
        <a:p>
          <a:endParaRPr lang="en-US"/>
        </a:p>
      </dgm:t>
    </dgm:pt>
    <dgm:pt modelId="{137FB8F9-E744-4A58-B8A5-002E8C432657}">
      <dgm:prSet phldrT="[Text]"/>
      <dgm:spPr/>
      <dgm:t>
        <a:bodyPr/>
        <a:lstStyle/>
        <a:p>
          <a:r>
            <a:rPr lang="en-US" b="0" dirty="0"/>
            <a:t>Helps groups of people work together on projects and share information over a network</a:t>
          </a:r>
        </a:p>
      </dgm:t>
    </dgm:pt>
    <dgm:pt modelId="{33368D78-8B7E-42BD-9913-94CB079E7A86}" type="parTrans" cxnId="{A3EF9B44-0116-48FD-B0B1-76533D130C4B}">
      <dgm:prSet/>
      <dgm:spPr/>
      <dgm:t>
        <a:bodyPr/>
        <a:lstStyle/>
        <a:p>
          <a:endParaRPr lang="en-US"/>
        </a:p>
      </dgm:t>
    </dgm:pt>
    <dgm:pt modelId="{5C490609-FDF3-4A56-9F73-19083E718F33}" type="sibTrans" cxnId="{A3EF9B44-0116-48FD-B0B1-76533D130C4B}">
      <dgm:prSet/>
      <dgm:spPr/>
      <dgm:t>
        <a:bodyPr/>
        <a:lstStyle/>
        <a:p>
          <a:endParaRPr lang="en-US"/>
        </a:p>
      </dgm:t>
    </dgm:pt>
    <dgm:pt modelId="{2C6A7076-F992-43CA-BA57-CCE46BF565F3}">
      <dgm:prSet phldrT="[Text]"/>
      <dgm:spPr/>
      <dgm:t>
        <a:bodyPr/>
        <a:lstStyle/>
        <a:p>
          <a:r>
            <a:rPr lang="en-US" b="0" dirty="0"/>
            <a:t>Component of workgroup computing</a:t>
          </a:r>
        </a:p>
      </dgm:t>
    </dgm:pt>
    <dgm:pt modelId="{E9ABD1FD-80F8-4162-8508-ACB6E2B6362A}" type="parTrans" cxnId="{E968A017-2FF8-4D37-9EE3-A0AFA6861AD7}">
      <dgm:prSet/>
      <dgm:spPr/>
      <dgm:t>
        <a:bodyPr/>
        <a:lstStyle/>
        <a:p>
          <a:endParaRPr lang="en-US"/>
        </a:p>
      </dgm:t>
    </dgm:pt>
    <dgm:pt modelId="{6B7874E0-9DF8-4F82-8AE8-1B66A70940CE}" type="sibTrans" cxnId="{E968A017-2FF8-4D37-9EE3-A0AFA6861AD7}">
      <dgm:prSet/>
      <dgm:spPr/>
      <dgm:t>
        <a:bodyPr/>
        <a:lstStyle/>
        <a:p>
          <a:endParaRPr lang="en-US"/>
        </a:p>
      </dgm:t>
    </dgm:pt>
    <dgm:pt modelId="{61336A2E-7110-4E94-A14D-A9B3A4B5DFB6}">
      <dgm:prSet phldrT="[Text]"/>
      <dgm:spPr/>
      <dgm:t>
        <a:bodyPr/>
        <a:lstStyle/>
        <a:p>
          <a:r>
            <a:rPr lang="en-US" b="0" dirty="0"/>
            <a:t>Major feature is group scheduling</a:t>
          </a:r>
        </a:p>
      </dgm:t>
    </dgm:pt>
    <dgm:pt modelId="{4147F990-5BD0-4EBA-9684-99E7A52E0971}" type="parTrans" cxnId="{768B846F-2585-47F6-BA3E-3BD912E30C89}">
      <dgm:prSet/>
      <dgm:spPr/>
      <dgm:t>
        <a:bodyPr/>
        <a:lstStyle/>
        <a:p>
          <a:endParaRPr lang="en-US"/>
        </a:p>
      </dgm:t>
    </dgm:pt>
    <dgm:pt modelId="{FF1D52F5-E37E-40A9-A3A7-36761E30482E}" type="sibTrans" cxnId="{768B846F-2585-47F6-BA3E-3BD912E30C89}">
      <dgm:prSet/>
      <dgm:spPr/>
      <dgm:t>
        <a:bodyPr/>
        <a:lstStyle/>
        <a:p>
          <a:endParaRPr lang="en-US"/>
        </a:p>
      </dgm:t>
    </dgm:pt>
    <dgm:pt modelId="{6B155B97-50C1-41E6-8359-1D606B240D61}">
      <dgm:prSet phldrT="[Text]"/>
      <dgm:spPr/>
      <dgm:t>
        <a:bodyPr/>
        <a:lstStyle/>
        <a:p>
          <a:r>
            <a:rPr lang="en-US" b="1" dirty="0">
              <a:solidFill>
                <a:srgbClr val="A52439"/>
              </a:solidFill>
            </a:rPr>
            <a:t>Voice mail</a:t>
          </a:r>
        </a:p>
      </dgm:t>
    </dgm:pt>
    <dgm:pt modelId="{051A89C6-DE67-4D58-A0DC-B804125A3580}" type="parTrans" cxnId="{F607DFDA-E552-433A-BE0D-661A6C761F65}">
      <dgm:prSet/>
      <dgm:spPr/>
      <dgm:t>
        <a:bodyPr/>
        <a:lstStyle/>
        <a:p>
          <a:endParaRPr lang="en-US"/>
        </a:p>
      </dgm:t>
    </dgm:pt>
    <dgm:pt modelId="{2C1F9DD4-A402-4D2B-B397-AA756D031AA0}" type="sibTrans" cxnId="{F607DFDA-E552-433A-BE0D-661A6C761F65}">
      <dgm:prSet/>
      <dgm:spPr/>
      <dgm:t>
        <a:bodyPr/>
        <a:lstStyle/>
        <a:p>
          <a:endParaRPr lang="en-US"/>
        </a:p>
      </dgm:t>
    </dgm:pt>
    <dgm:pt modelId="{53F366FA-7CD8-4CE9-BFA5-42C577C845F2}">
      <dgm:prSet phldrT="[Text]"/>
      <dgm:spPr/>
      <dgm:t>
        <a:bodyPr/>
        <a:lstStyle/>
        <a:p>
          <a:r>
            <a:rPr lang="en-US" b="0" dirty="0"/>
            <a:t>Allows someone to leave a voice message for one or more people</a:t>
          </a:r>
        </a:p>
      </dgm:t>
    </dgm:pt>
    <dgm:pt modelId="{B5829253-AFE5-44DD-9F07-BEEFF27295A1}" type="parTrans" cxnId="{A0D92006-4FDB-4CA1-B852-733AA1538818}">
      <dgm:prSet/>
      <dgm:spPr/>
      <dgm:t>
        <a:bodyPr/>
        <a:lstStyle/>
        <a:p>
          <a:endParaRPr lang="en-US"/>
        </a:p>
      </dgm:t>
    </dgm:pt>
    <dgm:pt modelId="{9BDF4FF8-0F4A-47DB-A2A8-7557B131E829}" type="sibTrans" cxnId="{A0D92006-4FDB-4CA1-B852-733AA1538818}">
      <dgm:prSet/>
      <dgm:spPr/>
      <dgm:t>
        <a:bodyPr/>
        <a:lstStyle/>
        <a:p>
          <a:endParaRPr lang="en-US"/>
        </a:p>
      </dgm:t>
    </dgm:pt>
    <dgm:pt modelId="{9372FE44-F5C9-483F-B92F-E2EDE30746A6}">
      <dgm:prSet phldrT="[Text]"/>
      <dgm:spPr/>
      <dgm:t>
        <a:bodyPr/>
        <a:lstStyle/>
        <a:p>
          <a:r>
            <a:rPr lang="en-US" b="0" dirty="0"/>
            <a:t>Computer in voice mail system converts an analog voice message into digital form</a:t>
          </a:r>
        </a:p>
      </dgm:t>
    </dgm:pt>
    <dgm:pt modelId="{D5F62B84-CA1E-4314-B9C9-7773AC9347BC}" type="parTrans" cxnId="{BC18B2C3-2826-4757-9343-9370C74FC87D}">
      <dgm:prSet/>
      <dgm:spPr/>
      <dgm:t>
        <a:bodyPr/>
        <a:lstStyle/>
        <a:p>
          <a:endParaRPr lang="en-US"/>
        </a:p>
      </dgm:t>
    </dgm:pt>
    <dgm:pt modelId="{CF8EE003-8165-41EF-8CB9-4682D0472009}" type="sibTrans" cxnId="{BC18B2C3-2826-4757-9343-9370C74FC87D}">
      <dgm:prSet/>
      <dgm:spPr/>
      <dgm:t>
        <a:bodyPr/>
        <a:lstStyle/>
        <a:p>
          <a:endParaRPr lang="en-US"/>
        </a:p>
      </dgm:t>
    </dgm:pt>
    <dgm:pt modelId="{27503B07-E6EF-44EA-B388-C9239A959605}">
      <dgm:prSet phldrT="[Text]"/>
      <dgm:spPr/>
      <dgm:t>
        <a:bodyPr/>
        <a:lstStyle/>
        <a:p>
          <a:r>
            <a:rPr lang="en-US" b="0" dirty="0"/>
            <a:t>A voice mailbox is a storage location on a hard disk in the voice mail system</a:t>
          </a:r>
        </a:p>
      </dgm:t>
    </dgm:pt>
    <dgm:pt modelId="{85215AF9-0D22-4CB8-8A6E-D8D7A17D10C9}" type="parTrans" cxnId="{45DE0E4B-61F4-429C-AD3B-463D959C5633}">
      <dgm:prSet/>
      <dgm:spPr/>
      <dgm:t>
        <a:bodyPr/>
        <a:lstStyle/>
        <a:p>
          <a:endParaRPr lang="en-US"/>
        </a:p>
      </dgm:t>
    </dgm:pt>
    <dgm:pt modelId="{FA8BB0F3-02F8-44FD-94DD-29219E77D6F4}" type="sibTrans" cxnId="{45DE0E4B-61F4-429C-AD3B-463D959C5633}">
      <dgm:prSet/>
      <dgm:spPr/>
      <dgm:t>
        <a:bodyPr/>
        <a:lstStyle/>
        <a:p>
          <a:endParaRPr lang="en-US"/>
        </a:p>
      </dgm:t>
    </dgm:pt>
    <dgm:pt modelId="{6249ACB5-08B6-473D-8788-C6BE9832B6EF}" type="pres">
      <dgm:prSet presAssocID="{7A9A66C8-A334-41D1-A695-4607B64D0C45}" presName="Name0" presStyleCnt="0">
        <dgm:presLayoutVars>
          <dgm:dir/>
          <dgm:animLvl val="lvl"/>
          <dgm:resizeHandles val="exact"/>
        </dgm:presLayoutVars>
      </dgm:prSet>
      <dgm:spPr/>
    </dgm:pt>
    <dgm:pt modelId="{BB11C2F2-69A3-415C-9609-F1637FDDF9F7}" type="pres">
      <dgm:prSet presAssocID="{3D030B2E-8730-4EEF-980E-FF04EF8528D2}" presName="composite" presStyleCnt="0"/>
      <dgm:spPr/>
    </dgm:pt>
    <dgm:pt modelId="{03F90993-53E1-4FBA-AAC0-1947C0AD9A45}" type="pres">
      <dgm:prSet presAssocID="{3D030B2E-8730-4EEF-980E-FF04EF8528D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6B2C35F-6462-4954-B2F8-0B71B82C3351}" type="pres">
      <dgm:prSet presAssocID="{3D030B2E-8730-4EEF-980E-FF04EF8528D2}" presName="desTx" presStyleLbl="alignAccFollowNode1" presStyleIdx="0" presStyleCnt="2">
        <dgm:presLayoutVars>
          <dgm:bulletEnabled val="1"/>
        </dgm:presLayoutVars>
      </dgm:prSet>
      <dgm:spPr/>
    </dgm:pt>
    <dgm:pt modelId="{F574B73C-DA0D-4E44-8AEB-3A6B992FEFE1}" type="pres">
      <dgm:prSet presAssocID="{560FD095-BEF3-4BB6-9131-8E16588D26DF}" presName="space" presStyleCnt="0"/>
      <dgm:spPr/>
    </dgm:pt>
    <dgm:pt modelId="{57B0CF19-C1FC-4A9A-9388-553FA9BC55AB}" type="pres">
      <dgm:prSet presAssocID="{6B155B97-50C1-41E6-8359-1D606B240D61}" presName="composite" presStyleCnt="0"/>
      <dgm:spPr/>
    </dgm:pt>
    <dgm:pt modelId="{BABEBAD6-7D37-4546-B424-5366765F8DF2}" type="pres">
      <dgm:prSet presAssocID="{6B155B97-50C1-41E6-8359-1D606B240D6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50902F7-D83C-452D-9DAA-51D9213BCF67}" type="pres">
      <dgm:prSet presAssocID="{6B155B97-50C1-41E6-8359-1D606B240D6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A0D92006-4FDB-4CA1-B852-733AA1538818}" srcId="{6B155B97-50C1-41E6-8359-1D606B240D61}" destId="{53F366FA-7CD8-4CE9-BFA5-42C577C845F2}" srcOrd="0" destOrd="0" parTransId="{B5829253-AFE5-44DD-9F07-BEEFF27295A1}" sibTransId="{9BDF4FF8-0F4A-47DB-A2A8-7557B131E829}"/>
    <dgm:cxn modelId="{E968A017-2FF8-4D37-9EE3-A0AFA6861AD7}" srcId="{3D030B2E-8730-4EEF-980E-FF04EF8528D2}" destId="{2C6A7076-F992-43CA-BA57-CCE46BF565F3}" srcOrd="1" destOrd="0" parTransId="{E9ABD1FD-80F8-4162-8508-ACB6E2B6362A}" sibTransId="{6B7874E0-9DF8-4F82-8AE8-1B66A70940CE}"/>
    <dgm:cxn modelId="{89156820-77BE-431D-8A07-9F2246976E9C}" srcId="{7A9A66C8-A334-41D1-A695-4607B64D0C45}" destId="{3D030B2E-8730-4EEF-980E-FF04EF8528D2}" srcOrd="0" destOrd="0" parTransId="{75B6696C-8CEE-41C6-8814-ED6254FF1565}" sibTransId="{560FD095-BEF3-4BB6-9131-8E16588D26DF}"/>
    <dgm:cxn modelId="{6C735C35-C9CB-45F0-8706-067F27549CCC}" type="presOf" srcId="{61336A2E-7110-4E94-A14D-A9B3A4B5DFB6}" destId="{D6B2C35F-6462-4954-B2F8-0B71B82C3351}" srcOrd="0" destOrd="2" presId="urn:microsoft.com/office/officeart/2005/8/layout/hList1"/>
    <dgm:cxn modelId="{D8A1BA3B-DCBB-4049-8585-7CFA721350A8}" type="presOf" srcId="{27503B07-E6EF-44EA-B388-C9239A959605}" destId="{650902F7-D83C-452D-9DAA-51D9213BCF67}" srcOrd="0" destOrd="2" presId="urn:microsoft.com/office/officeart/2005/8/layout/hList1"/>
    <dgm:cxn modelId="{C884945C-E434-42D7-B47B-DF4B68FB811E}" type="presOf" srcId="{2C6A7076-F992-43CA-BA57-CCE46BF565F3}" destId="{D6B2C35F-6462-4954-B2F8-0B71B82C3351}" srcOrd="0" destOrd="1" presId="urn:microsoft.com/office/officeart/2005/8/layout/hList1"/>
    <dgm:cxn modelId="{A3EF9B44-0116-48FD-B0B1-76533D130C4B}" srcId="{3D030B2E-8730-4EEF-980E-FF04EF8528D2}" destId="{137FB8F9-E744-4A58-B8A5-002E8C432657}" srcOrd="0" destOrd="0" parTransId="{33368D78-8B7E-42BD-9913-94CB079E7A86}" sibTransId="{5C490609-FDF3-4A56-9F73-19083E718F33}"/>
    <dgm:cxn modelId="{45DE0E4B-61F4-429C-AD3B-463D959C5633}" srcId="{6B155B97-50C1-41E6-8359-1D606B240D61}" destId="{27503B07-E6EF-44EA-B388-C9239A959605}" srcOrd="2" destOrd="0" parTransId="{85215AF9-0D22-4CB8-8A6E-D8D7A17D10C9}" sibTransId="{FA8BB0F3-02F8-44FD-94DD-29219E77D6F4}"/>
    <dgm:cxn modelId="{768B846F-2585-47F6-BA3E-3BD912E30C89}" srcId="{3D030B2E-8730-4EEF-980E-FF04EF8528D2}" destId="{61336A2E-7110-4E94-A14D-A9B3A4B5DFB6}" srcOrd="2" destOrd="0" parTransId="{4147F990-5BD0-4EBA-9684-99E7A52E0971}" sibTransId="{FF1D52F5-E37E-40A9-A3A7-36761E30482E}"/>
    <dgm:cxn modelId="{0CB9CD7E-8F17-41EF-8C19-7BAE1C2A39E8}" type="presOf" srcId="{53F366FA-7CD8-4CE9-BFA5-42C577C845F2}" destId="{650902F7-D83C-452D-9DAA-51D9213BCF67}" srcOrd="0" destOrd="0" presId="urn:microsoft.com/office/officeart/2005/8/layout/hList1"/>
    <dgm:cxn modelId="{22797DB6-1FA3-4BDA-ACD6-01FF0BA91353}" type="presOf" srcId="{6B155B97-50C1-41E6-8359-1D606B240D61}" destId="{BABEBAD6-7D37-4546-B424-5366765F8DF2}" srcOrd="0" destOrd="0" presId="urn:microsoft.com/office/officeart/2005/8/layout/hList1"/>
    <dgm:cxn modelId="{C2E4DCB6-BAC7-46D1-A44D-BC6ED30D940D}" type="presOf" srcId="{3D030B2E-8730-4EEF-980E-FF04EF8528D2}" destId="{03F90993-53E1-4FBA-AAC0-1947C0AD9A45}" srcOrd="0" destOrd="0" presId="urn:microsoft.com/office/officeart/2005/8/layout/hList1"/>
    <dgm:cxn modelId="{BC18B2C3-2826-4757-9343-9370C74FC87D}" srcId="{6B155B97-50C1-41E6-8359-1D606B240D61}" destId="{9372FE44-F5C9-483F-B92F-E2EDE30746A6}" srcOrd="1" destOrd="0" parTransId="{D5F62B84-CA1E-4314-B9C9-7773AC9347BC}" sibTransId="{CF8EE003-8165-41EF-8CB9-4682D0472009}"/>
    <dgm:cxn modelId="{A3DB7DC9-2A96-47F5-8A2D-62F5DAEB3F7B}" type="presOf" srcId="{137FB8F9-E744-4A58-B8A5-002E8C432657}" destId="{D6B2C35F-6462-4954-B2F8-0B71B82C3351}" srcOrd="0" destOrd="0" presId="urn:microsoft.com/office/officeart/2005/8/layout/hList1"/>
    <dgm:cxn modelId="{029F68CD-1417-4FA0-A60C-CA0222E9A133}" type="presOf" srcId="{7A9A66C8-A334-41D1-A695-4607B64D0C45}" destId="{6249ACB5-08B6-473D-8788-C6BE9832B6EF}" srcOrd="0" destOrd="0" presId="urn:microsoft.com/office/officeart/2005/8/layout/hList1"/>
    <dgm:cxn modelId="{F607DFDA-E552-433A-BE0D-661A6C761F65}" srcId="{7A9A66C8-A334-41D1-A695-4607B64D0C45}" destId="{6B155B97-50C1-41E6-8359-1D606B240D61}" srcOrd="1" destOrd="0" parTransId="{051A89C6-DE67-4D58-A0DC-B804125A3580}" sibTransId="{2C1F9DD4-A402-4D2B-B397-AA756D031AA0}"/>
    <dgm:cxn modelId="{AE9ECBFC-A641-4D5E-903E-EEA0F71B80C2}" type="presOf" srcId="{9372FE44-F5C9-483F-B92F-E2EDE30746A6}" destId="{650902F7-D83C-452D-9DAA-51D9213BCF67}" srcOrd="0" destOrd="1" presId="urn:microsoft.com/office/officeart/2005/8/layout/hList1"/>
    <dgm:cxn modelId="{3EF2CEC5-2201-4FDE-A1A9-EB3E100C2288}" type="presParOf" srcId="{6249ACB5-08B6-473D-8788-C6BE9832B6EF}" destId="{BB11C2F2-69A3-415C-9609-F1637FDDF9F7}" srcOrd="0" destOrd="0" presId="urn:microsoft.com/office/officeart/2005/8/layout/hList1"/>
    <dgm:cxn modelId="{AD5660F9-DE85-4931-8F63-9367F52DB40B}" type="presParOf" srcId="{BB11C2F2-69A3-415C-9609-F1637FDDF9F7}" destId="{03F90993-53E1-4FBA-AAC0-1947C0AD9A45}" srcOrd="0" destOrd="0" presId="urn:microsoft.com/office/officeart/2005/8/layout/hList1"/>
    <dgm:cxn modelId="{97363F82-80F0-4CB9-8DA1-1241308E34E1}" type="presParOf" srcId="{BB11C2F2-69A3-415C-9609-F1637FDDF9F7}" destId="{D6B2C35F-6462-4954-B2F8-0B71B82C3351}" srcOrd="1" destOrd="0" presId="urn:microsoft.com/office/officeart/2005/8/layout/hList1"/>
    <dgm:cxn modelId="{29B8CACA-B33B-4CDE-9070-FBBF54BCFD5A}" type="presParOf" srcId="{6249ACB5-08B6-473D-8788-C6BE9832B6EF}" destId="{F574B73C-DA0D-4E44-8AEB-3A6B992FEFE1}" srcOrd="1" destOrd="0" presId="urn:microsoft.com/office/officeart/2005/8/layout/hList1"/>
    <dgm:cxn modelId="{4C2552DD-5FA9-4D0D-BC85-F0E548C93FA6}" type="presParOf" srcId="{6249ACB5-08B6-473D-8788-C6BE9832B6EF}" destId="{57B0CF19-C1FC-4A9A-9388-553FA9BC55AB}" srcOrd="2" destOrd="0" presId="urn:microsoft.com/office/officeart/2005/8/layout/hList1"/>
    <dgm:cxn modelId="{E1FF9BC5-080C-48A8-9431-B678CAC85E3C}" type="presParOf" srcId="{57B0CF19-C1FC-4A9A-9388-553FA9BC55AB}" destId="{BABEBAD6-7D37-4546-B424-5366765F8DF2}" srcOrd="0" destOrd="0" presId="urn:microsoft.com/office/officeart/2005/8/layout/hList1"/>
    <dgm:cxn modelId="{39931489-2F9C-4C3A-812A-B93CFBB26C8A}" type="presParOf" srcId="{57B0CF19-C1FC-4A9A-9388-553FA9BC55AB}" destId="{650902F7-D83C-452D-9DAA-51D9213BCF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4C8917-BB9D-441B-A61E-82CD57EABB5C}" type="doc">
      <dgm:prSet loTypeId="urn:microsoft.com/office/officeart/2005/8/layout/default#44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28D30D62-EFE4-4CF5-A2DC-30D80B630A4F}">
      <dgm:prSet phldrT="[Text]"/>
      <dgm:spPr/>
      <dgm:t>
        <a:bodyPr/>
        <a:lstStyle/>
        <a:p>
          <a:r>
            <a:rPr lang="en-US" dirty="0"/>
            <a:t>Online meetings</a:t>
          </a:r>
        </a:p>
      </dgm:t>
    </dgm:pt>
    <dgm:pt modelId="{AD380FC2-899E-4665-A486-0583DF88A557}" type="parTrans" cxnId="{59BD6116-0370-4FDC-B874-A0E3FCADB0CA}">
      <dgm:prSet/>
      <dgm:spPr/>
      <dgm:t>
        <a:bodyPr/>
        <a:lstStyle/>
        <a:p>
          <a:endParaRPr lang="en-US"/>
        </a:p>
      </dgm:t>
    </dgm:pt>
    <dgm:pt modelId="{B4F75B69-D545-4C23-857A-232BEA252C1F}" type="sibTrans" cxnId="{59BD6116-0370-4FDC-B874-A0E3FCADB0CA}">
      <dgm:prSet/>
      <dgm:spPr/>
      <dgm:t>
        <a:bodyPr/>
        <a:lstStyle/>
        <a:p>
          <a:endParaRPr lang="en-US"/>
        </a:p>
      </dgm:t>
    </dgm:pt>
    <dgm:pt modelId="{81FE4BD7-9D34-4F2F-B6FC-6033C461511D}">
      <dgm:prSet phldrT="[Text]"/>
      <dgm:spPr/>
      <dgm:t>
        <a:bodyPr/>
        <a:lstStyle/>
        <a:p>
          <a:r>
            <a:rPr lang="en-US" b="1" dirty="0"/>
            <a:t>Web conferences</a:t>
          </a:r>
        </a:p>
      </dgm:t>
    </dgm:pt>
    <dgm:pt modelId="{9F717DF8-A0FD-45F3-93B4-73C270FB01C0}" type="parTrans" cxnId="{094562E1-CF11-48EF-95CC-A90AA6F26BC6}">
      <dgm:prSet/>
      <dgm:spPr/>
      <dgm:t>
        <a:bodyPr/>
        <a:lstStyle/>
        <a:p>
          <a:endParaRPr lang="en-US"/>
        </a:p>
      </dgm:t>
    </dgm:pt>
    <dgm:pt modelId="{C0BC1660-F131-4F23-BD63-74FF42DFF455}" type="sibTrans" cxnId="{094562E1-CF11-48EF-95CC-A90AA6F26BC6}">
      <dgm:prSet/>
      <dgm:spPr/>
      <dgm:t>
        <a:bodyPr/>
        <a:lstStyle/>
        <a:p>
          <a:endParaRPr lang="en-US"/>
        </a:p>
      </dgm:t>
    </dgm:pt>
    <dgm:pt modelId="{6AE2ECEC-5C41-4DB4-B5C5-A3889E6980FD}">
      <dgm:prSet phldrT="[Text]"/>
      <dgm:spPr/>
      <dgm:t>
        <a:bodyPr/>
        <a:lstStyle/>
        <a:p>
          <a:r>
            <a:rPr lang="en-US" b="0" dirty="0"/>
            <a:t>Document management systems</a:t>
          </a:r>
        </a:p>
      </dgm:t>
    </dgm:pt>
    <dgm:pt modelId="{3800EFA0-036F-4840-BEDD-6C8B8A680951}" type="parTrans" cxnId="{431FCE53-9A6E-4794-B834-737036818ECC}">
      <dgm:prSet/>
      <dgm:spPr/>
      <dgm:t>
        <a:bodyPr/>
        <a:lstStyle/>
        <a:p>
          <a:endParaRPr lang="en-US"/>
        </a:p>
      </dgm:t>
    </dgm:pt>
    <dgm:pt modelId="{CBEC4A42-65E2-4277-83CA-FE64E5D30EAC}" type="sibTrans" cxnId="{431FCE53-9A6E-4794-B834-737036818ECC}">
      <dgm:prSet/>
      <dgm:spPr/>
      <dgm:t>
        <a:bodyPr/>
        <a:lstStyle/>
        <a:p>
          <a:endParaRPr lang="en-US"/>
        </a:p>
      </dgm:t>
    </dgm:pt>
    <dgm:pt modelId="{74023026-F66E-4F4F-B6DA-B62731AC12E0}" type="pres">
      <dgm:prSet presAssocID="{884C8917-BB9D-441B-A61E-82CD57EABB5C}" presName="diagram" presStyleCnt="0">
        <dgm:presLayoutVars>
          <dgm:dir/>
          <dgm:resizeHandles val="exact"/>
        </dgm:presLayoutVars>
      </dgm:prSet>
      <dgm:spPr/>
    </dgm:pt>
    <dgm:pt modelId="{447C6DE8-1BD1-4C3D-955D-C4807BB7D69A}" type="pres">
      <dgm:prSet presAssocID="{28D30D62-EFE4-4CF5-A2DC-30D80B630A4F}" presName="node" presStyleLbl="node1" presStyleIdx="0" presStyleCnt="3">
        <dgm:presLayoutVars>
          <dgm:bulletEnabled val="1"/>
        </dgm:presLayoutVars>
      </dgm:prSet>
      <dgm:spPr/>
    </dgm:pt>
    <dgm:pt modelId="{8828F28E-4E77-4D3F-B557-D6D3F199CE96}" type="pres">
      <dgm:prSet presAssocID="{B4F75B69-D545-4C23-857A-232BEA252C1F}" presName="sibTrans" presStyleCnt="0"/>
      <dgm:spPr/>
    </dgm:pt>
    <dgm:pt modelId="{0AFEB9E7-6678-42FF-87CF-DD014473D21E}" type="pres">
      <dgm:prSet presAssocID="{81FE4BD7-9D34-4F2F-B6FC-6033C461511D}" presName="node" presStyleLbl="node1" presStyleIdx="1" presStyleCnt="3">
        <dgm:presLayoutVars>
          <dgm:bulletEnabled val="1"/>
        </dgm:presLayoutVars>
      </dgm:prSet>
      <dgm:spPr/>
    </dgm:pt>
    <dgm:pt modelId="{95BFAFE1-FE7C-4837-9C03-5CA4F9C2A286}" type="pres">
      <dgm:prSet presAssocID="{C0BC1660-F131-4F23-BD63-74FF42DFF455}" presName="sibTrans" presStyleCnt="0"/>
      <dgm:spPr/>
    </dgm:pt>
    <dgm:pt modelId="{17C471F3-CBE0-46B0-8BE6-7628CA5C79E9}" type="pres">
      <dgm:prSet presAssocID="{6AE2ECEC-5C41-4DB4-B5C5-A3889E6980FD}" presName="node" presStyleLbl="node1" presStyleIdx="2" presStyleCnt="3">
        <dgm:presLayoutVars>
          <dgm:bulletEnabled val="1"/>
        </dgm:presLayoutVars>
      </dgm:prSet>
      <dgm:spPr/>
    </dgm:pt>
  </dgm:ptLst>
  <dgm:cxnLst>
    <dgm:cxn modelId="{59BD6116-0370-4FDC-B874-A0E3FCADB0CA}" srcId="{884C8917-BB9D-441B-A61E-82CD57EABB5C}" destId="{28D30D62-EFE4-4CF5-A2DC-30D80B630A4F}" srcOrd="0" destOrd="0" parTransId="{AD380FC2-899E-4665-A486-0583DF88A557}" sibTransId="{B4F75B69-D545-4C23-857A-232BEA252C1F}"/>
    <dgm:cxn modelId="{0256C56E-3531-4AAA-9AB7-9BC416DB722A}" type="presOf" srcId="{28D30D62-EFE4-4CF5-A2DC-30D80B630A4F}" destId="{447C6DE8-1BD1-4C3D-955D-C4807BB7D69A}" srcOrd="0" destOrd="0" presId="urn:microsoft.com/office/officeart/2005/8/layout/default#44"/>
    <dgm:cxn modelId="{431FCE53-9A6E-4794-B834-737036818ECC}" srcId="{884C8917-BB9D-441B-A61E-82CD57EABB5C}" destId="{6AE2ECEC-5C41-4DB4-B5C5-A3889E6980FD}" srcOrd="2" destOrd="0" parTransId="{3800EFA0-036F-4840-BEDD-6C8B8A680951}" sibTransId="{CBEC4A42-65E2-4277-83CA-FE64E5D30EAC}"/>
    <dgm:cxn modelId="{C75FC48F-B6A0-4C58-B176-15954AF52087}" type="presOf" srcId="{884C8917-BB9D-441B-A61E-82CD57EABB5C}" destId="{74023026-F66E-4F4F-B6DA-B62731AC12E0}" srcOrd="0" destOrd="0" presId="urn:microsoft.com/office/officeart/2005/8/layout/default#44"/>
    <dgm:cxn modelId="{1F8AF8AE-8351-478E-B6E2-1136DFB6516A}" type="presOf" srcId="{6AE2ECEC-5C41-4DB4-B5C5-A3889E6980FD}" destId="{17C471F3-CBE0-46B0-8BE6-7628CA5C79E9}" srcOrd="0" destOrd="0" presId="urn:microsoft.com/office/officeart/2005/8/layout/default#44"/>
    <dgm:cxn modelId="{46002ABB-61D7-4FF3-9F6B-65540CCAF0A0}" type="presOf" srcId="{81FE4BD7-9D34-4F2F-B6FC-6033C461511D}" destId="{0AFEB9E7-6678-42FF-87CF-DD014473D21E}" srcOrd="0" destOrd="0" presId="urn:microsoft.com/office/officeart/2005/8/layout/default#44"/>
    <dgm:cxn modelId="{094562E1-CF11-48EF-95CC-A90AA6F26BC6}" srcId="{884C8917-BB9D-441B-A61E-82CD57EABB5C}" destId="{81FE4BD7-9D34-4F2F-B6FC-6033C461511D}" srcOrd="1" destOrd="0" parTransId="{9F717DF8-A0FD-45F3-93B4-73C270FB01C0}" sibTransId="{C0BC1660-F131-4F23-BD63-74FF42DFF455}"/>
    <dgm:cxn modelId="{5DBCBB1F-BBDD-43B0-8AEA-536F5CC435E5}" type="presParOf" srcId="{74023026-F66E-4F4F-B6DA-B62731AC12E0}" destId="{447C6DE8-1BD1-4C3D-955D-C4807BB7D69A}" srcOrd="0" destOrd="0" presId="urn:microsoft.com/office/officeart/2005/8/layout/default#44"/>
    <dgm:cxn modelId="{3F54B033-59A7-4DB4-B502-A537FE9D5D14}" type="presParOf" srcId="{74023026-F66E-4F4F-B6DA-B62731AC12E0}" destId="{8828F28E-4E77-4D3F-B557-D6D3F199CE96}" srcOrd="1" destOrd="0" presId="urn:microsoft.com/office/officeart/2005/8/layout/default#44"/>
    <dgm:cxn modelId="{9A1A2F2C-4A3F-4C48-99C3-97EA69D16192}" type="presParOf" srcId="{74023026-F66E-4F4F-B6DA-B62731AC12E0}" destId="{0AFEB9E7-6678-42FF-87CF-DD014473D21E}" srcOrd="2" destOrd="0" presId="urn:microsoft.com/office/officeart/2005/8/layout/default#44"/>
    <dgm:cxn modelId="{4B206C6A-7DBF-429A-8650-0270B53CFC01}" type="presParOf" srcId="{74023026-F66E-4F4F-B6DA-B62731AC12E0}" destId="{95BFAFE1-FE7C-4837-9C03-5CA4F9C2A286}" srcOrd="3" destOrd="0" presId="urn:microsoft.com/office/officeart/2005/8/layout/default#44"/>
    <dgm:cxn modelId="{987214ED-7E19-4086-97F9-42CC51D41A6F}" type="presParOf" srcId="{74023026-F66E-4F4F-B6DA-B62731AC12E0}" destId="{17C471F3-CBE0-46B0-8BE6-7628CA5C79E9}" srcOrd="4" destOrd="0" presId="urn:microsoft.com/office/officeart/2005/8/layout/default#4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FE4270D-A9B4-4F10-8E27-6E73E1A9DD6D}" type="doc">
      <dgm:prSet loTypeId="urn:microsoft.com/office/officeart/2005/8/layout/default#45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163DBCB-8936-4F51-B849-9E23F46F0A3E}">
      <dgm:prSet phldrT="[Text]"/>
      <dgm:spPr/>
      <dgm:t>
        <a:bodyPr/>
        <a:lstStyle/>
        <a:p>
          <a:r>
            <a:rPr lang="en-US" dirty="0"/>
            <a:t>Facilitating communications</a:t>
          </a:r>
        </a:p>
      </dgm:t>
    </dgm:pt>
    <dgm:pt modelId="{1DC89102-ED7E-4DFA-87B1-36998049FB17}" type="parTrans" cxnId="{EF6503A8-D916-4CC2-B711-1B6426173047}">
      <dgm:prSet/>
      <dgm:spPr/>
      <dgm:t>
        <a:bodyPr/>
        <a:lstStyle/>
        <a:p>
          <a:endParaRPr lang="en-US"/>
        </a:p>
      </dgm:t>
    </dgm:pt>
    <dgm:pt modelId="{004FF328-B19D-4D45-8935-F04E6DB6BD84}" type="sibTrans" cxnId="{EF6503A8-D916-4CC2-B711-1B6426173047}">
      <dgm:prSet/>
      <dgm:spPr/>
      <dgm:t>
        <a:bodyPr/>
        <a:lstStyle/>
        <a:p>
          <a:endParaRPr lang="en-US"/>
        </a:p>
      </dgm:t>
    </dgm:pt>
    <dgm:pt modelId="{86D60753-8C6B-441C-8EA2-54D30174B40E}">
      <dgm:prSet phldrT="[Text]"/>
      <dgm:spPr/>
      <dgm:t>
        <a:bodyPr/>
        <a:lstStyle/>
        <a:p>
          <a:r>
            <a:rPr lang="en-US" dirty="0"/>
            <a:t>Sharing hardware</a:t>
          </a:r>
        </a:p>
      </dgm:t>
    </dgm:pt>
    <dgm:pt modelId="{E971D4E2-830E-4AED-877B-BB58B6C064A9}" type="parTrans" cxnId="{99DAA350-8420-48A2-87B5-8F659064FD13}">
      <dgm:prSet/>
      <dgm:spPr/>
      <dgm:t>
        <a:bodyPr/>
        <a:lstStyle/>
        <a:p>
          <a:endParaRPr lang="en-US"/>
        </a:p>
      </dgm:t>
    </dgm:pt>
    <dgm:pt modelId="{A2E67890-BF84-408D-936D-32F7162D89A3}" type="sibTrans" cxnId="{99DAA350-8420-48A2-87B5-8F659064FD13}">
      <dgm:prSet/>
      <dgm:spPr/>
      <dgm:t>
        <a:bodyPr/>
        <a:lstStyle/>
        <a:p>
          <a:endParaRPr lang="en-US"/>
        </a:p>
      </dgm:t>
    </dgm:pt>
    <dgm:pt modelId="{A1A2B8F9-330F-4D19-BCF9-8A54035B06E6}">
      <dgm:prSet phldrT="[Text]"/>
      <dgm:spPr/>
      <dgm:t>
        <a:bodyPr/>
        <a:lstStyle/>
        <a:p>
          <a:r>
            <a:rPr lang="en-US" dirty="0"/>
            <a:t>Sharing data and information</a:t>
          </a:r>
        </a:p>
      </dgm:t>
    </dgm:pt>
    <dgm:pt modelId="{7D79BE4B-70B0-4CE0-B8C1-5757D87CB388}" type="parTrans" cxnId="{B8ECA360-CBA2-468B-86DF-829CC5F69E2F}">
      <dgm:prSet/>
      <dgm:spPr/>
      <dgm:t>
        <a:bodyPr/>
        <a:lstStyle/>
        <a:p>
          <a:endParaRPr lang="en-US"/>
        </a:p>
      </dgm:t>
    </dgm:pt>
    <dgm:pt modelId="{D0EA1D8A-9BC3-4360-9D8A-C942C25BC436}" type="sibTrans" cxnId="{B8ECA360-CBA2-468B-86DF-829CC5F69E2F}">
      <dgm:prSet/>
      <dgm:spPr/>
      <dgm:t>
        <a:bodyPr/>
        <a:lstStyle/>
        <a:p>
          <a:endParaRPr lang="en-US"/>
        </a:p>
      </dgm:t>
    </dgm:pt>
    <dgm:pt modelId="{61F1253F-9190-46C1-94EF-E59B5382914D}">
      <dgm:prSet phldrT="[Text]"/>
      <dgm:spPr/>
      <dgm:t>
        <a:bodyPr/>
        <a:lstStyle/>
        <a:p>
          <a:r>
            <a:rPr lang="en-US" dirty="0"/>
            <a:t>Sharing software</a:t>
          </a:r>
        </a:p>
      </dgm:t>
    </dgm:pt>
    <dgm:pt modelId="{599D1834-7847-4E5D-B017-1557AFF3C98B}" type="parTrans" cxnId="{01929F03-4D7C-4FF4-A161-402C1ACF5452}">
      <dgm:prSet/>
      <dgm:spPr/>
      <dgm:t>
        <a:bodyPr/>
        <a:lstStyle/>
        <a:p>
          <a:endParaRPr lang="en-US"/>
        </a:p>
      </dgm:t>
    </dgm:pt>
    <dgm:pt modelId="{54819E42-1306-485F-804E-2F24D7DAD4EE}" type="sibTrans" cxnId="{01929F03-4D7C-4FF4-A161-402C1ACF5452}">
      <dgm:prSet/>
      <dgm:spPr/>
      <dgm:t>
        <a:bodyPr/>
        <a:lstStyle/>
        <a:p>
          <a:endParaRPr lang="en-US"/>
        </a:p>
      </dgm:t>
    </dgm:pt>
    <dgm:pt modelId="{A5ACD710-D44C-4070-8A30-4357B4C0025E}">
      <dgm:prSet phldrT="[Text]"/>
      <dgm:spPr/>
      <dgm:t>
        <a:bodyPr/>
        <a:lstStyle/>
        <a:p>
          <a:r>
            <a:rPr lang="en-US" dirty="0"/>
            <a:t>Transferring funds</a:t>
          </a:r>
        </a:p>
      </dgm:t>
    </dgm:pt>
    <dgm:pt modelId="{AF98D4B8-1544-4B53-BC37-4DF3BF723F54}" type="parTrans" cxnId="{CC8E866E-424B-4522-B120-E1E5168B5577}">
      <dgm:prSet/>
      <dgm:spPr/>
      <dgm:t>
        <a:bodyPr/>
        <a:lstStyle/>
        <a:p>
          <a:endParaRPr lang="en-US"/>
        </a:p>
      </dgm:t>
    </dgm:pt>
    <dgm:pt modelId="{2CA330A7-A286-48EC-9B8D-17A93C763E1F}" type="sibTrans" cxnId="{CC8E866E-424B-4522-B120-E1E5168B5577}">
      <dgm:prSet/>
      <dgm:spPr/>
      <dgm:t>
        <a:bodyPr/>
        <a:lstStyle/>
        <a:p>
          <a:endParaRPr lang="en-US"/>
        </a:p>
      </dgm:t>
    </dgm:pt>
    <dgm:pt modelId="{56EB6B26-81E2-4CAC-9228-239E2ECF522D}" type="pres">
      <dgm:prSet presAssocID="{9FE4270D-A9B4-4F10-8E27-6E73E1A9DD6D}" presName="diagram" presStyleCnt="0">
        <dgm:presLayoutVars>
          <dgm:dir/>
          <dgm:resizeHandles val="exact"/>
        </dgm:presLayoutVars>
      </dgm:prSet>
      <dgm:spPr/>
    </dgm:pt>
    <dgm:pt modelId="{307CF857-C0AD-443F-A459-1A3DAE3C0A05}" type="pres">
      <dgm:prSet presAssocID="{4163DBCB-8936-4F51-B849-9E23F46F0A3E}" presName="node" presStyleLbl="node1" presStyleIdx="0" presStyleCnt="5">
        <dgm:presLayoutVars>
          <dgm:bulletEnabled val="1"/>
        </dgm:presLayoutVars>
      </dgm:prSet>
      <dgm:spPr/>
    </dgm:pt>
    <dgm:pt modelId="{827CB19B-25F2-4F6E-83A2-BF8881FEE08F}" type="pres">
      <dgm:prSet presAssocID="{004FF328-B19D-4D45-8935-F04E6DB6BD84}" presName="sibTrans" presStyleCnt="0"/>
      <dgm:spPr/>
    </dgm:pt>
    <dgm:pt modelId="{C9D0DC9D-AA10-42D3-937C-25952647E4E1}" type="pres">
      <dgm:prSet presAssocID="{86D60753-8C6B-441C-8EA2-54D30174B40E}" presName="node" presStyleLbl="node1" presStyleIdx="1" presStyleCnt="5">
        <dgm:presLayoutVars>
          <dgm:bulletEnabled val="1"/>
        </dgm:presLayoutVars>
      </dgm:prSet>
      <dgm:spPr/>
    </dgm:pt>
    <dgm:pt modelId="{E6A5ED4D-27EF-4BD6-8C6E-7CEF18956D84}" type="pres">
      <dgm:prSet presAssocID="{A2E67890-BF84-408D-936D-32F7162D89A3}" presName="sibTrans" presStyleCnt="0"/>
      <dgm:spPr/>
    </dgm:pt>
    <dgm:pt modelId="{39422C50-D217-498E-8C3C-F4A08F1AD491}" type="pres">
      <dgm:prSet presAssocID="{A1A2B8F9-330F-4D19-BCF9-8A54035B06E6}" presName="node" presStyleLbl="node1" presStyleIdx="2" presStyleCnt="5">
        <dgm:presLayoutVars>
          <dgm:bulletEnabled val="1"/>
        </dgm:presLayoutVars>
      </dgm:prSet>
      <dgm:spPr/>
    </dgm:pt>
    <dgm:pt modelId="{F6E95F8C-E920-41D5-A756-3EA3777DDC2C}" type="pres">
      <dgm:prSet presAssocID="{D0EA1D8A-9BC3-4360-9D8A-C942C25BC436}" presName="sibTrans" presStyleCnt="0"/>
      <dgm:spPr/>
    </dgm:pt>
    <dgm:pt modelId="{B10C7A7D-C5E4-4435-B184-9604E0ABCCFD}" type="pres">
      <dgm:prSet presAssocID="{61F1253F-9190-46C1-94EF-E59B5382914D}" presName="node" presStyleLbl="node1" presStyleIdx="3" presStyleCnt="5">
        <dgm:presLayoutVars>
          <dgm:bulletEnabled val="1"/>
        </dgm:presLayoutVars>
      </dgm:prSet>
      <dgm:spPr/>
    </dgm:pt>
    <dgm:pt modelId="{5CF46C06-6453-4EB1-B789-F7B701186DAB}" type="pres">
      <dgm:prSet presAssocID="{54819E42-1306-485F-804E-2F24D7DAD4EE}" presName="sibTrans" presStyleCnt="0"/>
      <dgm:spPr/>
    </dgm:pt>
    <dgm:pt modelId="{6CE80390-8573-4DB8-83F5-DA8A3F37AC9D}" type="pres">
      <dgm:prSet presAssocID="{A5ACD710-D44C-4070-8A30-4357B4C0025E}" presName="node" presStyleLbl="node1" presStyleIdx="4" presStyleCnt="5">
        <dgm:presLayoutVars>
          <dgm:bulletEnabled val="1"/>
        </dgm:presLayoutVars>
      </dgm:prSet>
      <dgm:spPr/>
    </dgm:pt>
  </dgm:ptLst>
  <dgm:cxnLst>
    <dgm:cxn modelId="{01929F03-4D7C-4FF4-A161-402C1ACF5452}" srcId="{9FE4270D-A9B4-4F10-8E27-6E73E1A9DD6D}" destId="{61F1253F-9190-46C1-94EF-E59B5382914D}" srcOrd="3" destOrd="0" parTransId="{599D1834-7847-4E5D-B017-1557AFF3C98B}" sibTransId="{54819E42-1306-485F-804E-2F24D7DAD4EE}"/>
    <dgm:cxn modelId="{293C2714-75FF-4A06-997D-A52D40347531}" type="presOf" srcId="{A1A2B8F9-330F-4D19-BCF9-8A54035B06E6}" destId="{39422C50-D217-498E-8C3C-F4A08F1AD491}" srcOrd="0" destOrd="0" presId="urn:microsoft.com/office/officeart/2005/8/layout/default#45"/>
    <dgm:cxn modelId="{B8ECA360-CBA2-468B-86DF-829CC5F69E2F}" srcId="{9FE4270D-A9B4-4F10-8E27-6E73E1A9DD6D}" destId="{A1A2B8F9-330F-4D19-BCF9-8A54035B06E6}" srcOrd="2" destOrd="0" parTransId="{7D79BE4B-70B0-4CE0-B8C1-5757D87CB388}" sibTransId="{D0EA1D8A-9BC3-4360-9D8A-C942C25BC436}"/>
    <dgm:cxn modelId="{FB1FCC66-4856-44E9-A543-313446629B42}" type="presOf" srcId="{A5ACD710-D44C-4070-8A30-4357B4C0025E}" destId="{6CE80390-8573-4DB8-83F5-DA8A3F37AC9D}" srcOrd="0" destOrd="0" presId="urn:microsoft.com/office/officeart/2005/8/layout/default#45"/>
    <dgm:cxn modelId="{CC8E866E-424B-4522-B120-E1E5168B5577}" srcId="{9FE4270D-A9B4-4F10-8E27-6E73E1A9DD6D}" destId="{A5ACD710-D44C-4070-8A30-4357B4C0025E}" srcOrd="4" destOrd="0" parTransId="{AF98D4B8-1544-4B53-BC37-4DF3BF723F54}" sibTransId="{2CA330A7-A286-48EC-9B8D-17A93C763E1F}"/>
    <dgm:cxn modelId="{73CF124F-97CB-4893-BF96-8E3F2BA9828C}" type="presOf" srcId="{86D60753-8C6B-441C-8EA2-54D30174B40E}" destId="{C9D0DC9D-AA10-42D3-937C-25952647E4E1}" srcOrd="0" destOrd="0" presId="urn:microsoft.com/office/officeart/2005/8/layout/default#45"/>
    <dgm:cxn modelId="{99DAA350-8420-48A2-87B5-8F659064FD13}" srcId="{9FE4270D-A9B4-4F10-8E27-6E73E1A9DD6D}" destId="{86D60753-8C6B-441C-8EA2-54D30174B40E}" srcOrd="1" destOrd="0" parTransId="{E971D4E2-830E-4AED-877B-BB58B6C064A9}" sibTransId="{A2E67890-BF84-408D-936D-32F7162D89A3}"/>
    <dgm:cxn modelId="{C2A84C78-4C81-4BF4-BC8F-35DDFF76CC8A}" type="presOf" srcId="{9FE4270D-A9B4-4F10-8E27-6E73E1A9DD6D}" destId="{56EB6B26-81E2-4CAC-9228-239E2ECF522D}" srcOrd="0" destOrd="0" presId="urn:microsoft.com/office/officeart/2005/8/layout/default#45"/>
    <dgm:cxn modelId="{EF6503A8-D916-4CC2-B711-1B6426173047}" srcId="{9FE4270D-A9B4-4F10-8E27-6E73E1A9DD6D}" destId="{4163DBCB-8936-4F51-B849-9E23F46F0A3E}" srcOrd="0" destOrd="0" parTransId="{1DC89102-ED7E-4DFA-87B1-36998049FB17}" sibTransId="{004FF328-B19D-4D45-8935-F04E6DB6BD84}"/>
    <dgm:cxn modelId="{AB650FEA-00CC-463E-8076-393B0F3399D8}" type="presOf" srcId="{61F1253F-9190-46C1-94EF-E59B5382914D}" destId="{B10C7A7D-C5E4-4435-B184-9604E0ABCCFD}" srcOrd="0" destOrd="0" presId="urn:microsoft.com/office/officeart/2005/8/layout/default#45"/>
    <dgm:cxn modelId="{CA277CFF-C264-47C4-8DDE-6B291F037CD6}" type="presOf" srcId="{4163DBCB-8936-4F51-B849-9E23F46F0A3E}" destId="{307CF857-C0AD-443F-A459-1A3DAE3C0A05}" srcOrd="0" destOrd="0" presId="urn:microsoft.com/office/officeart/2005/8/layout/default#45"/>
    <dgm:cxn modelId="{CE2DEC8B-77F6-4A76-A097-1CDE7147174C}" type="presParOf" srcId="{56EB6B26-81E2-4CAC-9228-239E2ECF522D}" destId="{307CF857-C0AD-443F-A459-1A3DAE3C0A05}" srcOrd="0" destOrd="0" presId="urn:microsoft.com/office/officeart/2005/8/layout/default#45"/>
    <dgm:cxn modelId="{A5452CF3-022A-4A94-822E-62AE467496D8}" type="presParOf" srcId="{56EB6B26-81E2-4CAC-9228-239E2ECF522D}" destId="{827CB19B-25F2-4F6E-83A2-BF8881FEE08F}" srcOrd="1" destOrd="0" presId="urn:microsoft.com/office/officeart/2005/8/layout/default#45"/>
    <dgm:cxn modelId="{9786C741-60FB-4F56-BFD4-9AABBD3EEB80}" type="presParOf" srcId="{56EB6B26-81E2-4CAC-9228-239E2ECF522D}" destId="{C9D0DC9D-AA10-42D3-937C-25952647E4E1}" srcOrd="2" destOrd="0" presId="urn:microsoft.com/office/officeart/2005/8/layout/default#45"/>
    <dgm:cxn modelId="{87ADB4BA-A264-437F-A183-C871342A889D}" type="presParOf" srcId="{56EB6B26-81E2-4CAC-9228-239E2ECF522D}" destId="{E6A5ED4D-27EF-4BD6-8C6E-7CEF18956D84}" srcOrd="3" destOrd="0" presId="urn:microsoft.com/office/officeart/2005/8/layout/default#45"/>
    <dgm:cxn modelId="{9E300DB7-A47A-4F5B-B120-26704FC81F52}" type="presParOf" srcId="{56EB6B26-81E2-4CAC-9228-239E2ECF522D}" destId="{39422C50-D217-498E-8C3C-F4A08F1AD491}" srcOrd="4" destOrd="0" presId="urn:microsoft.com/office/officeart/2005/8/layout/default#45"/>
    <dgm:cxn modelId="{683F5EB1-C9AF-4851-9CD3-96469925751A}" type="presParOf" srcId="{56EB6B26-81E2-4CAC-9228-239E2ECF522D}" destId="{F6E95F8C-E920-41D5-A756-3EA3777DDC2C}" srcOrd="5" destOrd="0" presId="urn:microsoft.com/office/officeart/2005/8/layout/default#45"/>
    <dgm:cxn modelId="{101FD124-856F-4EF6-9AF1-C96082BDCF1C}" type="presParOf" srcId="{56EB6B26-81E2-4CAC-9228-239E2ECF522D}" destId="{B10C7A7D-C5E4-4435-B184-9604E0ABCCFD}" srcOrd="6" destOrd="0" presId="urn:microsoft.com/office/officeart/2005/8/layout/default#45"/>
    <dgm:cxn modelId="{B73926C1-82ED-479B-88A4-CD2BAA59043B}" type="presParOf" srcId="{56EB6B26-81E2-4CAC-9228-239E2ECF522D}" destId="{5CF46C06-6453-4EB1-B789-F7B701186DAB}" srcOrd="7" destOrd="0" presId="urn:microsoft.com/office/officeart/2005/8/layout/default#45"/>
    <dgm:cxn modelId="{3B8F6318-254E-4AE9-AD44-4D4822B67EA8}" type="presParOf" srcId="{56EB6B26-81E2-4CAC-9228-239E2ECF522D}" destId="{6CE80390-8573-4DB8-83F5-DA8A3F37AC9D}" srcOrd="8" destOrd="0" presId="urn:microsoft.com/office/officeart/2005/8/layout/default#4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Discuss the purpose of the components required for successful </a:t>
          </a:r>
          <a:r>
            <a:rPr lang="fr-FR" sz="1800" kern="1200" dirty="0"/>
            <a:t>communications </a:t>
          </a:r>
          <a:r>
            <a:rPr lang="en-US" sz="1800" kern="1200" dirty="0"/>
            <a:t>and identify various sending and receiving devices</a:t>
          </a:r>
        </a:p>
      </dsp:txBody>
      <dsp:txXfrm>
        <a:off x="0" y="528637"/>
        <a:ext cx="2762250" cy="1657349"/>
      </dsp:txXfrm>
    </dsp:sp>
    <dsp:sp modelId="{39D1AC0D-0C57-4A8C-9575-E38F890A2E5E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Describe the uses of computer communications</a:t>
          </a:r>
        </a:p>
      </dsp:txBody>
      <dsp:txXfrm>
        <a:off x="3038474" y="528637"/>
        <a:ext cx="2762250" cy="1657349"/>
      </dsp:txXfrm>
    </dsp:sp>
    <dsp:sp modelId="{53196304-5F9E-4B51-845D-62898AB133DD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List advantages of using a network, and differentiate among LANs, MANs, and WANs</a:t>
          </a:r>
        </a:p>
      </dsp:txBody>
      <dsp:txXfrm>
        <a:off x="6076950" y="528637"/>
        <a:ext cx="2762250" cy="1657349"/>
      </dsp:txXfrm>
    </dsp:sp>
    <dsp:sp modelId="{95230A50-B38C-43C8-A08E-69FD635B702C}">
      <dsp:nvSpPr>
        <dsp:cNvPr id="0" name=""/>
        <dsp:cNvSpPr/>
      </dsp:nvSpPr>
      <dsp:spPr>
        <a:xfrm>
          <a:off x="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Differentiate between client/server and peer-to-peer networks, and describe how a P2P network works</a:t>
          </a:r>
        </a:p>
      </dsp:txBody>
      <dsp:txXfrm>
        <a:off x="0" y="2462212"/>
        <a:ext cx="2762250" cy="1657349"/>
      </dsp:txXfrm>
    </dsp:sp>
    <dsp:sp modelId="{1786F85A-8A3D-42EA-80C0-465C68F1CDC8}">
      <dsp:nvSpPr>
        <dsp:cNvPr id="0" name=""/>
        <dsp:cNvSpPr/>
      </dsp:nvSpPr>
      <dsp:spPr>
        <a:xfrm>
          <a:off x="3038474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Differentiate among a star network, bus network, and ring network</a:t>
          </a:r>
        </a:p>
      </dsp:txBody>
      <dsp:txXfrm>
        <a:off x="3038474" y="2462212"/>
        <a:ext cx="2762250" cy="1657349"/>
      </dsp:txXfrm>
    </dsp:sp>
    <dsp:sp modelId="{F39497D7-6F5A-412F-89A7-9F7673512687}">
      <dsp:nvSpPr>
        <dsp:cNvPr id="0" name=""/>
        <dsp:cNvSpPr/>
      </dsp:nvSpPr>
      <dsp:spPr>
        <a:xfrm>
          <a:off x="607695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Describe the various network </a:t>
          </a:r>
          <a:r>
            <a:rPr lang="en-US" sz="1800" kern="1200"/>
            <a:t>communications standards</a:t>
          </a:r>
          <a:endParaRPr lang="en-US" sz="1800" kern="1200" dirty="0"/>
        </a:p>
      </dsp:txBody>
      <dsp:txXfrm>
        <a:off x="6076950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7C6EF-0AF9-4C33-9C9F-232B93E83D0E}">
      <dsp:nvSpPr>
        <dsp:cNvPr id="0" name=""/>
        <dsp:cNvSpPr/>
      </dsp:nvSpPr>
      <dsp:spPr>
        <a:xfrm rot="16200000">
          <a:off x="367" y="220042"/>
          <a:ext cx="4208115" cy="4208115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An </a:t>
          </a:r>
          <a:r>
            <a:rPr lang="en-US" sz="3000" b="0" kern="1200" dirty="0"/>
            <a:t>intranet</a:t>
          </a:r>
          <a:r>
            <a:rPr lang="en-US" sz="3000" b="1" kern="1200" dirty="0"/>
            <a:t> </a:t>
          </a:r>
          <a:r>
            <a:rPr lang="en-US" sz="3000" b="0" kern="1200" dirty="0"/>
            <a:t>is an internal network that uses Internet technologies</a:t>
          </a:r>
          <a:endParaRPr lang="en-US" sz="3000" kern="1200" dirty="0"/>
        </a:p>
      </dsp:txBody>
      <dsp:txXfrm rot="5400000">
        <a:off x="736787" y="1272071"/>
        <a:ext cx="3471695" cy="2104057"/>
      </dsp:txXfrm>
    </dsp:sp>
    <dsp:sp modelId="{C656BD17-587D-462B-8EC8-0121AA1191B8}">
      <dsp:nvSpPr>
        <dsp:cNvPr id="0" name=""/>
        <dsp:cNvSpPr/>
      </dsp:nvSpPr>
      <dsp:spPr>
        <a:xfrm rot="5400000">
          <a:off x="4630717" y="220042"/>
          <a:ext cx="4208115" cy="4208115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An extranet allows customers or suppliers to access part of its intranet</a:t>
          </a:r>
        </a:p>
      </dsp:txBody>
      <dsp:txXfrm rot="-5400000">
        <a:off x="4630717" y="1272071"/>
        <a:ext cx="3471695" cy="21040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064A-AF3B-4300-BA44-77588901B427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Explain the purpose of communications software</a:t>
          </a:r>
        </a:p>
      </dsp:txBody>
      <dsp:txXfrm>
        <a:off x="0" y="528637"/>
        <a:ext cx="2762250" cy="1657349"/>
      </dsp:txXfrm>
    </dsp:sp>
    <dsp:sp modelId="{0F6B154D-384A-426A-B16C-8D4D3179F73E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Describe various types of lines for communications over the telephone network</a:t>
          </a:r>
        </a:p>
      </dsp:txBody>
      <dsp:txXfrm>
        <a:off x="3038474" y="528637"/>
        <a:ext cx="2762250" cy="1657349"/>
      </dsp:txXfrm>
    </dsp:sp>
    <dsp:sp modelId="{63FA4BBB-4547-4E37-8E2F-E0CB2D785F67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Describe commonly used </a:t>
          </a:r>
          <a:r>
            <a:rPr lang="en-US" sz="2100" kern="1200"/>
            <a:t>communications devices</a:t>
          </a:r>
          <a:endParaRPr lang="en-US" sz="2100" kern="1200" dirty="0"/>
        </a:p>
      </dsp:txBody>
      <dsp:txXfrm>
        <a:off x="6076950" y="528637"/>
        <a:ext cx="2762250" cy="1657349"/>
      </dsp:txXfrm>
    </dsp:sp>
    <dsp:sp modelId="{049534B1-E207-41B4-8BF9-3D0CB6A46669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Discuss different ways to set up a home network</a:t>
          </a:r>
        </a:p>
      </dsp:txBody>
      <dsp:txXfrm>
        <a:off x="1519237" y="2462212"/>
        <a:ext cx="2762250" cy="1657349"/>
      </dsp:txXfrm>
    </dsp:sp>
    <dsp:sp modelId="{AEAC88ED-FF63-4E0F-A4D8-7569F7560517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Describe various physical and wireless </a:t>
          </a:r>
          <a:r>
            <a:rPr lang="en-US" sz="2100" kern="1200"/>
            <a:t>transmission media</a:t>
          </a:r>
          <a:endParaRPr lang="en-US" sz="2100" kern="1200" dirty="0"/>
        </a:p>
      </dsp:txBody>
      <dsp:txXfrm>
        <a:off x="4557712" y="2462212"/>
        <a:ext cx="2762250" cy="1657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C4319-08B6-4D17-BB28-A45000243255}">
      <dsp:nvSpPr>
        <dsp:cNvPr id="0" name=""/>
        <dsp:cNvSpPr/>
      </dsp:nvSpPr>
      <dsp:spPr>
        <a:xfrm>
          <a:off x="1005843" y="0"/>
          <a:ext cx="6217920" cy="34036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CF23C0-BEC0-4B04-8971-E5EE79822655}">
      <dsp:nvSpPr>
        <dsp:cNvPr id="0" name=""/>
        <dsp:cNvSpPr/>
      </dsp:nvSpPr>
      <dsp:spPr>
        <a:xfrm>
          <a:off x="7858" y="1021080"/>
          <a:ext cx="2354580" cy="1361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Sending device</a:t>
          </a:r>
        </a:p>
      </dsp:txBody>
      <dsp:txXfrm>
        <a:off x="7858" y="1021080"/>
        <a:ext cx="2354580" cy="1361440"/>
      </dsp:txXfrm>
    </dsp:sp>
    <dsp:sp modelId="{CD72B2BC-55CE-45BD-BC36-AF90FFCD3990}">
      <dsp:nvSpPr>
        <dsp:cNvPr id="0" name=""/>
        <dsp:cNvSpPr/>
      </dsp:nvSpPr>
      <dsp:spPr>
        <a:xfrm>
          <a:off x="2480309" y="1021080"/>
          <a:ext cx="2354580" cy="1361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Communications channel</a:t>
          </a:r>
        </a:p>
      </dsp:txBody>
      <dsp:txXfrm>
        <a:off x="2480309" y="1021080"/>
        <a:ext cx="2354580" cy="1361440"/>
      </dsp:txXfrm>
    </dsp:sp>
    <dsp:sp modelId="{9C80B527-C198-456B-8873-ABABB235B713}">
      <dsp:nvSpPr>
        <dsp:cNvPr id="0" name=""/>
        <dsp:cNvSpPr/>
      </dsp:nvSpPr>
      <dsp:spPr>
        <a:xfrm>
          <a:off x="4952761" y="1021080"/>
          <a:ext cx="2354580" cy="1361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Receiving device</a:t>
          </a:r>
        </a:p>
      </dsp:txBody>
      <dsp:txXfrm>
        <a:off x="4952761" y="1021080"/>
        <a:ext cx="2354580" cy="13614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F5F6B-B643-4A91-871E-4CF1BD34A817}">
      <dsp:nvSpPr>
        <dsp:cNvPr id="0" name=""/>
        <dsp:cNvSpPr/>
      </dsp:nvSpPr>
      <dsp:spPr>
        <a:xfrm>
          <a:off x="871425" y="483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Blogs</a:t>
          </a:r>
        </a:p>
      </dsp:txBody>
      <dsp:txXfrm>
        <a:off x="871425" y="483"/>
        <a:ext cx="1721197" cy="1032718"/>
      </dsp:txXfrm>
    </dsp:sp>
    <dsp:sp modelId="{56324F85-D8A0-4D19-B7E5-505E39939296}">
      <dsp:nvSpPr>
        <dsp:cNvPr id="0" name=""/>
        <dsp:cNvSpPr/>
      </dsp:nvSpPr>
      <dsp:spPr>
        <a:xfrm>
          <a:off x="2764742" y="483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2611"/>
                <a:satOff val="-312"/>
                <a:lumOff val="178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2611"/>
                <a:satOff val="-312"/>
                <a:lumOff val="178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2611"/>
                <a:satOff val="-312"/>
                <a:lumOff val="17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Chat rooms</a:t>
          </a:r>
        </a:p>
      </dsp:txBody>
      <dsp:txXfrm>
        <a:off x="2764742" y="483"/>
        <a:ext cx="1721197" cy="1032718"/>
      </dsp:txXfrm>
    </dsp:sp>
    <dsp:sp modelId="{935F1000-FC37-4CBB-AA90-81B1C8E9AAC9}">
      <dsp:nvSpPr>
        <dsp:cNvPr id="0" name=""/>
        <dsp:cNvSpPr/>
      </dsp:nvSpPr>
      <dsp:spPr>
        <a:xfrm>
          <a:off x="4658059" y="483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25223"/>
                <a:satOff val="-624"/>
                <a:lumOff val="357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25223"/>
                <a:satOff val="-624"/>
                <a:lumOff val="357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25223"/>
                <a:satOff val="-624"/>
                <a:lumOff val="35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E-mail</a:t>
          </a:r>
        </a:p>
      </dsp:txBody>
      <dsp:txXfrm>
        <a:off x="4658059" y="483"/>
        <a:ext cx="1721197" cy="1032718"/>
      </dsp:txXfrm>
    </dsp:sp>
    <dsp:sp modelId="{8385C82B-A7AD-4BF2-ABB2-F4F1C32759E3}">
      <dsp:nvSpPr>
        <dsp:cNvPr id="0" name=""/>
        <dsp:cNvSpPr/>
      </dsp:nvSpPr>
      <dsp:spPr>
        <a:xfrm>
          <a:off x="6551376" y="483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7834"/>
                <a:satOff val="-935"/>
                <a:lumOff val="535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7834"/>
                <a:satOff val="-935"/>
                <a:lumOff val="535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7834"/>
                <a:satOff val="-935"/>
                <a:lumOff val="53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Fax</a:t>
          </a:r>
        </a:p>
      </dsp:txBody>
      <dsp:txXfrm>
        <a:off x="6551376" y="483"/>
        <a:ext cx="1721197" cy="1032718"/>
      </dsp:txXfrm>
    </dsp:sp>
    <dsp:sp modelId="{64B152F4-D0CC-4AD1-A2CD-030335589089}">
      <dsp:nvSpPr>
        <dsp:cNvPr id="0" name=""/>
        <dsp:cNvSpPr/>
      </dsp:nvSpPr>
      <dsp:spPr>
        <a:xfrm>
          <a:off x="871425" y="1205321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0445"/>
                <a:satOff val="-1247"/>
                <a:lumOff val="713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0445"/>
                <a:satOff val="-1247"/>
                <a:lumOff val="713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0445"/>
                <a:satOff val="-1247"/>
                <a:lumOff val="71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FTP</a:t>
          </a:r>
        </a:p>
      </dsp:txBody>
      <dsp:txXfrm>
        <a:off x="871425" y="1205321"/>
        <a:ext cx="1721197" cy="1032718"/>
      </dsp:txXfrm>
    </dsp:sp>
    <dsp:sp modelId="{19D889F4-852B-45F4-ABB4-3FB9D9149D0D}">
      <dsp:nvSpPr>
        <dsp:cNvPr id="0" name=""/>
        <dsp:cNvSpPr/>
      </dsp:nvSpPr>
      <dsp:spPr>
        <a:xfrm>
          <a:off x="2764742" y="1205321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63056"/>
                <a:satOff val="-1559"/>
                <a:lumOff val="892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63056"/>
                <a:satOff val="-1559"/>
                <a:lumOff val="892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63056"/>
                <a:satOff val="-1559"/>
                <a:lumOff val="89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Instant messaging</a:t>
          </a:r>
        </a:p>
      </dsp:txBody>
      <dsp:txXfrm>
        <a:off x="2764742" y="1205321"/>
        <a:ext cx="1721197" cy="1032718"/>
      </dsp:txXfrm>
    </dsp:sp>
    <dsp:sp modelId="{E2EEADF4-2D44-4465-8B59-3BB8155AB208}">
      <dsp:nvSpPr>
        <dsp:cNvPr id="0" name=""/>
        <dsp:cNvSpPr/>
      </dsp:nvSpPr>
      <dsp:spPr>
        <a:xfrm>
          <a:off x="4658059" y="1205321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5668"/>
                <a:satOff val="-1871"/>
                <a:lumOff val="1070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5668"/>
                <a:satOff val="-1871"/>
                <a:lumOff val="1070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5668"/>
                <a:satOff val="-1871"/>
                <a:lumOff val="107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Internet</a:t>
          </a:r>
        </a:p>
      </dsp:txBody>
      <dsp:txXfrm>
        <a:off x="4658059" y="1205321"/>
        <a:ext cx="1721197" cy="1032718"/>
      </dsp:txXfrm>
    </dsp:sp>
    <dsp:sp modelId="{F220199B-2BF8-4944-B2B5-B2D17CCD958B}">
      <dsp:nvSpPr>
        <dsp:cNvPr id="0" name=""/>
        <dsp:cNvSpPr/>
      </dsp:nvSpPr>
      <dsp:spPr>
        <a:xfrm>
          <a:off x="6551376" y="1205321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Newsgroups</a:t>
          </a:r>
        </a:p>
      </dsp:txBody>
      <dsp:txXfrm>
        <a:off x="6551376" y="1205321"/>
        <a:ext cx="1721197" cy="1032718"/>
      </dsp:txXfrm>
    </dsp:sp>
    <dsp:sp modelId="{195451DC-4B40-416A-BC5F-4F05A47E5C86}">
      <dsp:nvSpPr>
        <dsp:cNvPr id="0" name=""/>
        <dsp:cNvSpPr/>
      </dsp:nvSpPr>
      <dsp:spPr>
        <a:xfrm>
          <a:off x="871425" y="2410159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0890"/>
                <a:satOff val="-2494"/>
                <a:lumOff val="1427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0890"/>
                <a:satOff val="-2494"/>
                <a:lumOff val="1427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0890"/>
                <a:satOff val="-2494"/>
                <a:lumOff val="142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RSS</a:t>
          </a:r>
        </a:p>
      </dsp:txBody>
      <dsp:txXfrm>
        <a:off x="871425" y="2410159"/>
        <a:ext cx="1721197" cy="1032718"/>
      </dsp:txXfrm>
    </dsp:sp>
    <dsp:sp modelId="{29D5F7DC-34B9-4230-9FDB-0A2C8BAC95DF}">
      <dsp:nvSpPr>
        <dsp:cNvPr id="0" name=""/>
        <dsp:cNvSpPr/>
      </dsp:nvSpPr>
      <dsp:spPr>
        <a:xfrm>
          <a:off x="2764742" y="2410159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3501"/>
                <a:satOff val="-2806"/>
                <a:lumOff val="1606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3501"/>
                <a:satOff val="-2806"/>
                <a:lumOff val="1606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3501"/>
                <a:satOff val="-2806"/>
                <a:lumOff val="1606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Video conferencing</a:t>
          </a:r>
        </a:p>
      </dsp:txBody>
      <dsp:txXfrm>
        <a:off x="2764742" y="2410159"/>
        <a:ext cx="1721197" cy="1032718"/>
      </dsp:txXfrm>
    </dsp:sp>
    <dsp:sp modelId="{761FDF24-1C4E-4999-BCE5-732F33C480CD}">
      <dsp:nvSpPr>
        <dsp:cNvPr id="0" name=""/>
        <dsp:cNvSpPr/>
      </dsp:nvSpPr>
      <dsp:spPr>
        <a:xfrm>
          <a:off x="4658059" y="2410159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26113"/>
                <a:satOff val="-3118"/>
                <a:lumOff val="1784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26113"/>
                <a:satOff val="-3118"/>
                <a:lumOff val="1784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26113"/>
                <a:satOff val="-3118"/>
                <a:lumOff val="178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VoIP</a:t>
          </a:r>
        </a:p>
      </dsp:txBody>
      <dsp:txXfrm>
        <a:off x="4658059" y="2410159"/>
        <a:ext cx="1721197" cy="1032718"/>
      </dsp:txXfrm>
    </dsp:sp>
    <dsp:sp modelId="{B2632136-AB2D-4040-88B2-708062BC9F65}">
      <dsp:nvSpPr>
        <dsp:cNvPr id="0" name=""/>
        <dsp:cNvSpPr/>
      </dsp:nvSpPr>
      <dsp:spPr>
        <a:xfrm>
          <a:off x="6551376" y="2410159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8724"/>
                <a:satOff val="-3430"/>
                <a:lumOff val="1963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8724"/>
                <a:satOff val="-3430"/>
                <a:lumOff val="1963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8724"/>
                <a:satOff val="-3430"/>
                <a:lumOff val="196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Web</a:t>
          </a:r>
        </a:p>
      </dsp:txBody>
      <dsp:txXfrm>
        <a:off x="6551376" y="2410159"/>
        <a:ext cx="1721197" cy="1032718"/>
      </dsp:txXfrm>
    </dsp:sp>
    <dsp:sp modelId="{6EF44B0E-FD63-48DD-B258-1718CB589CBF}">
      <dsp:nvSpPr>
        <dsp:cNvPr id="0" name=""/>
        <dsp:cNvSpPr/>
      </dsp:nvSpPr>
      <dsp:spPr>
        <a:xfrm>
          <a:off x="1818084" y="3614997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51335"/>
                <a:satOff val="-3741"/>
                <a:lumOff val="2141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51335"/>
                <a:satOff val="-3741"/>
                <a:lumOff val="2141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51335"/>
                <a:satOff val="-3741"/>
                <a:lumOff val="214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Web 2.0</a:t>
          </a:r>
        </a:p>
      </dsp:txBody>
      <dsp:txXfrm>
        <a:off x="1818084" y="3614997"/>
        <a:ext cx="1721197" cy="1032718"/>
      </dsp:txXfrm>
    </dsp:sp>
    <dsp:sp modelId="{0B644EFA-73D3-44D9-BD0B-1F8C2CD790E5}">
      <dsp:nvSpPr>
        <dsp:cNvPr id="0" name=""/>
        <dsp:cNvSpPr/>
      </dsp:nvSpPr>
      <dsp:spPr>
        <a:xfrm>
          <a:off x="3711401" y="3614997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63946"/>
                <a:satOff val="-4053"/>
                <a:lumOff val="2320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63946"/>
                <a:satOff val="-4053"/>
                <a:lumOff val="2320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63946"/>
                <a:satOff val="-4053"/>
                <a:lumOff val="2320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Web folders</a:t>
          </a:r>
        </a:p>
      </dsp:txBody>
      <dsp:txXfrm>
        <a:off x="3711401" y="3614997"/>
        <a:ext cx="1721197" cy="1032718"/>
      </dsp:txXfrm>
    </dsp:sp>
    <dsp:sp modelId="{5A1E3288-573F-4C18-AF93-A2A62BD7968E}">
      <dsp:nvSpPr>
        <dsp:cNvPr id="0" name=""/>
        <dsp:cNvSpPr/>
      </dsp:nvSpPr>
      <dsp:spPr>
        <a:xfrm>
          <a:off x="5604718" y="3614997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Wikis</a:t>
          </a:r>
        </a:p>
      </dsp:txBody>
      <dsp:txXfrm>
        <a:off x="5604718" y="3614997"/>
        <a:ext cx="1721197" cy="10327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33DA5-1B4D-41E7-91F4-5573D8825EF7}">
      <dsp:nvSpPr>
        <dsp:cNvPr id="0" name=""/>
        <dsp:cNvSpPr/>
      </dsp:nvSpPr>
      <dsp:spPr>
        <a:xfrm>
          <a:off x="0" y="105119"/>
          <a:ext cx="8839200" cy="1034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A52439"/>
              </a:solidFill>
            </a:rPr>
            <a:t>Text messaging</a:t>
          </a:r>
          <a:r>
            <a:rPr lang="en-US" sz="2600" b="0" kern="1200" dirty="0">
              <a:solidFill>
                <a:srgbClr val="A52439"/>
              </a:solidFill>
            </a:rPr>
            <a:t>  </a:t>
          </a:r>
          <a:r>
            <a:rPr lang="en-US" sz="2600" b="0" kern="1200" dirty="0">
              <a:solidFill>
                <a:schemeClr val="tx1"/>
              </a:solidFill>
            </a:rPr>
            <a:t>(</a:t>
          </a:r>
          <a:r>
            <a:rPr lang="en-US" sz="2600" b="1" kern="1200" dirty="0">
              <a:solidFill>
                <a:srgbClr val="A52439"/>
              </a:solidFill>
            </a:rPr>
            <a:t>SMS</a:t>
          </a:r>
          <a:r>
            <a:rPr lang="en-US" sz="2600" b="0" kern="1200" dirty="0">
              <a:solidFill>
                <a:schemeClr val="tx1"/>
              </a:solidFill>
            </a:rPr>
            <a:t>)</a:t>
          </a:r>
          <a:r>
            <a:rPr lang="en-US" sz="2600" b="0" kern="1200" dirty="0">
              <a:solidFill>
                <a:srgbClr val="A52439"/>
              </a:solidFill>
            </a:rPr>
            <a:t> </a:t>
          </a:r>
          <a:r>
            <a:rPr lang="en-US" sz="2600" b="0" kern="1200" dirty="0"/>
            <a:t>allows users to send and receive short text messages on a phone or other mobile device or computer</a:t>
          </a:r>
          <a:endParaRPr lang="en-US" sz="2600" b="1" kern="1200" dirty="0"/>
        </a:p>
      </dsp:txBody>
      <dsp:txXfrm>
        <a:off x="0" y="105119"/>
        <a:ext cx="8839200" cy="1034280"/>
      </dsp:txXfrm>
    </dsp:sp>
    <dsp:sp modelId="{2DB98FDB-4129-451F-BBF5-AD2BBB4FD7EB}">
      <dsp:nvSpPr>
        <dsp:cNvPr id="0" name=""/>
        <dsp:cNvSpPr/>
      </dsp:nvSpPr>
      <dsp:spPr>
        <a:xfrm>
          <a:off x="0" y="1214280"/>
          <a:ext cx="8839200" cy="1034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A52439"/>
              </a:solidFill>
            </a:rPr>
            <a:t>Picture messaging</a:t>
          </a:r>
          <a:r>
            <a:rPr lang="en-US" sz="2600" b="0" kern="1200" dirty="0">
              <a:solidFill>
                <a:srgbClr val="A52439"/>
              </a:solidFill>
            </a:rPr>
            <a:t> </a:t>
          </a:r>
          <a:r>
            <a:rPr lang="en-US" sz="2600" b="0" kern="1200" dirty="0"/>
            <a:t>allows users to send pictures and sound files</a:t>
          </a:r>
          <a:endParaRPr lang="en-US" sz="2600" b="1" kern="1200" dirty="0"/>
        </a:p>
      </dsp:txBody>
      <dsp:txXfrm>
        <a:off x="0" y="1214280"/>
        <a:ext cx="8839200" cy="1034280"/>
      </dsp:txXfrm>
    </dsp:sp>
    <dsp:sp modelId="{E86B084E-D165-402E-ABB2-9B47831A601D}">
      <dsp:nvSpPr>
        <dsp:cNvPr id="0" name=""/>
        <dsp:cNvSpPr/>
      </dsp:nvSpPr>
      <dsp:spPr>
        <a:xfrm>
          <a:off x="0" y="2323439"/>
          <a:ext cx="8839200" cy="1034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A52439"/>
              </a:solidFill>
            </a:rPr>
            <a:t>Video messaging </a:t>
          </a:r>
          <a:r>
            <a:rPr lang="en-US" sz="2600" b="0" kern="1200" dirty="0"/>
            <a:t>allows users to send short video clips</a:t>
          </a:r>
          <a:endParaRPr lang="en-US" sz="2600" b="1" kern="1200" dirty="0"/>
        </a:p>
      </dsp:txBody>
      <dsp:txXfrm>
        <a:off x="0" y="2323439"/>
        <a:ext cx="8839200" cy="1034280"/>
      </dsp:txXfrm>
    </dsp:sp>
    <dsp:sp modelId="{ABC1BAF0-76A4-4C1C-BFDA-2925CB670379}">
      <dsp:nvSpPr>
        <dsp:cNvPr id="0" name=""/>
        <dsp:cNvSpPr/>
      </dsp:nvSpPr>
      <dsp:spPr>
        <a:xfrm>
          <a:off x="0" y="3432600"/>
          <a:ext cx="8839200" cy="1034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A52439"/>
              </a:solidFill>
            </a:rPr>
            <a:t>Wireless instant messaging </a:t>
          </a:r>
          <a:r>
            <a:rPr lang="en-US" sz="2600" b="0" kern="1200" dirty="0"/>
            <a:t>allows wireless users to exchange real-time messages with one or more other users</a:t>
          </a:r>
        </a:p>
      </dsp:txBody>
      <dsp:txXfrm>
        <a:off x="0" y="3432600"/>
        <a:ext cx="8839200" cy="10342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0BB15-8B10-4BF5-BE15-908E3C1C0A5F}">
      <dsp:nvSpPr>
        <dsp:cNvPr id="0" name=""/>
        <dsp:cNvSpPr/>
      </dsp:nvSpPr>
      <dsp:spPr>
        <a:xfrm>
          <a:off x="0" y="242887"/>
          <a:ext cx="2238374" cy="1343025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Built into many mobile devices</a:t>
          </a:r>
        </a:p>
      </dsp:txBody>
      <dsp:txXfrm>
        <a:off x="0" y="242887"/>
        <a:ext cx="2238374" cy="1343025"/>
      </dsp:txXfrm>
    </dsp:sp>
    <dsp:sp modelId="{32804B6C-B89D-4E8F-A150-90956286375B}">
      <dsp:nvSpPr>
        <dsp:cNvPr id="0" name=""/>
        <dsp:cNvSpPr/>
      </dsp:nvSpPr>
      <dsp:spPr>
        <a:xfrm>
          <a:off x="2462212" y="242887"/>
          <a:ext cx="2238374" cy="1343025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7656"/>
                <a:satOff val="-5606"/>
                <a:lumOff val="30834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Available as a handheld device</a:t>
          </a:r>
        </a:p>
      </dsp:txBody>
      <dsp:txXfrm>
        <a:off x="2462212" y="242887"/>
        <a:ext cx="2238374" cy="1343025"/>
      </dsp:txXfrm>
    </dsp:sp>
    <dsp:sp modelId="{F6C7FA76-7502-478D-A763-A05C6E2FC04F}">
      <dsp:nvSpPr>
        <dsp:cNvPr id="0" name=""/>
        <dsp:cNvSpPr/>
      </dsp:nvSpPr>
      <dsp:spPr>
        <a:xfrm>
          <a:off x="4924425" y="242887"/>
          <a:ext cx="2238374" cy="1343025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7656"/>
                <a:satOff val="-5606"/>
                <a:lumOff val="30834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Available with new vehicles</a:t>
          </a:r>
        </a:p>
      </dsp:txBody>
      <dsp:txXfrm>
        <a:off x="4924425" y="242887"/>
        <a:ext cx="2238374" cy="13430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90993-53E1-4FBA-AAC0-1947C0AD9A45}">
      <dsp:nvSpPr>
        <dsp:cNvPr id="0" name=""/>
        <dsp:cNvSpPr/>
      </dsp:nvSpPr>
      <dsp:spPr>
        <a:xfrm>
          <a:off x="43" y="51510"/>
          <a:ext cx="4130426" cy="6912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A52439"/>
              </a:solidFill>
            </a:rPr>
            <a:t>Groupware</a:t>
          </a:r>
        </a:p>
      </dsp:txBody>
      <dsp:txXfrm>
        <a:off x="43" y="51510"/>
        <a:ext cx="4130426" cy="691200"/>
      </dsp:txXfrm>
    </dsp:sp>
    <dsp:sp modelId="{D6B2C35F-6462-4954-B2F8-0B71B82C3351}">
      <dsp:nvSpPr>
        <dsp:cNvPr id="0" name=""/>
        <dsp:cNvSpPr/>
      </dsp:nvSpPr>
      <dsp:spPr>
        <a:xfrm>
          <a:off x="43" y="742710"/>
          <a:ext cx="4130426" cy="3853979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Helps groups of people work together on projects and share information over a network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Component of workgroup computing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Major feature is group scheduling</a:t>
          </a:r>
        </a:p>
      </dsp:txBody>
      <dsp:txXfrm>
        <a:off x="43" y="742710"/>
        <a:ext cx="4130426" cy="3853979"/>
      </dsp:txXfrm>
    </dsp:sp>
    <dsp:sp modelId="{BABEBAD6-7D37-4546-B424-5366765F8DF2}">
      <dsp:nvSpPr>
        <dsp:cNvPr id="0" name=""/>
        <dsp:cNvSpPr/>
      </dsp:nvSpPr>
      <dsp:spPr>
        <a:xfrm>
          <a:off x="4708729" y="51510"/>
          <a:ext cx="4130426" cy="6912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76558"/>
                <a:satOff val="-4365"/>
                <a:lumOff val="24988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80000"/>
              <a:hueOff val="-176558"/>
              <a:satOff val="-4365"/>
              <a:lumOff val="2498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A52439"/>
              </a:solidFill>
            </a:rPr>
            <a:t>Voice mail</a:t>
          </a:r>
        </a:p>
      </dsp:txBody>
      <dsp:txXfrm>
        <a:off x="4708729" y="51510"/>
        <a:ext cx="4130426" cy="691200"/>
      </dsp:txXfrm>
    </dsp:sp>
    <dsp:sp modelId="{650902F7-D83C-452D-9DAA-51D9213BCF67}">
      <dsp:nvSpPr>
        <dsp:cNvPr id="0" name=""/>
        <dsp:cNvSpPr/>
      </dsp:nvSpPr>
      <dsp:spPr>
        <a:xfrm>
          <a:off x="4708729" y="742710"/>
          <a:ext cx="4130426" cy="3853979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Allows someone to leave a voice message for one or more people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Computer in voice mail system converts an analog voice message into digital form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A voice mailbox is a storage location on a hard disk in the voice mail system</a:t>
          </a:r>
        </a:p>
      </dsp:txBody>
      <dsp:txXfrm>
        <a:off x="4708729" y="742710"/>
        <a:ext cx="4130426" cy="38539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C6DE8-1BD1-4C3D-955D-C4807BB7D69A}">
      <dsp:nvSpPr>
        <dsp:cNvPr id="0" name=""/>
        <dsp:cNvSpPr/>
      </dsp:nvSpPr>
      <dsp:spPr>
        <a:xfrm>
          <a:off x="0" y="257174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Online meetings</a:t>
          </a:r>
        </a:p>
      </dsp:txBody>
      <dsp:txXfrm>
        <a:off x="0" y="257174"/>
        <a:ext cx="2571749" cy="1543050"/>
      </dsp:txXfrm>
    </dsp:sp>
    <dsp:sp modelId="{0AFEB9E7-6678-42FF-87CF-DD014473D21E}">
      <dsp:nvSpPr>
        <dsp:cNvPr id="0" name=""/>
        <dsp:cNvSpPr/>
      </dsp:nvSpPr>
      <dsp:spPr>
        <a:xfrm>
          <a:off x="2828925" y="257174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Web conferences</a:t>
          </a:r>
        </a:p>
      </dsp:txBody>
      <dsp:txXfrm>
        <a:off x="2828925" y="257174"/>
        <a:ext cx="2571749" cy="1543050"/>
      </dsp:txXfrm>
    </dsp:sp>
    <dsp:sp modelId="{17C471F3-CBE0-46B0-8BE6-7628CA5C79E9}">
      <dsp:nvSpPr>
        <dsp:cNvPr id="0" name=""/>
        <dsp:cNvSpPr/>
      </dsp:nvSpPr>
      <dsp:spPr>
        <a:xfrm>
          <a:off x="5657849" y="257174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kern="1200" dirty="0"/>
            <a:t>Document management systems</a:t>
          </a:r>
        </a:p>
      </dsp:txBody>
      <dsp:txXfrm>
        <a:off x="5657849" y="257174"/>
        <a:ext cx="2571749" cy="15430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CF857-C0AD-443F-A459-1A3DAE3C0A05}">
      <dsp:nvSpPr>
        <dsp:cNvPr id="0" name=""/>
        <dsp:cNvSpPr/>
      </dsp:nvSpPr>
      <dsp:spPr>
        <a:xfrm>
          <a:off x="883443" y="917"/>
          <a:ext cx="1971972" cy="11831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Facilitating communications</a:t>
          </a:r>
        </a:p>
      </dsp:txBody>
      <dsp:txXfrm>
        <a:off x="883443" y="917"/>
        <a:ext cx="1971972" cy="1183183"/>
      </dsp:txXfrm>
    </dsp:sp>
    <dsp:sp modelId="{C9D0DC9D-AA10-42D3-937C-25952647E4E1}">
      <dsp:nvSpPr>
        <dsp:cNvPr id="0" name=""/>
        <dsp:cNvSpPr/>
      </dsp:nvSpPr>
      <dsp:spPr>
        <a:xfrm>
          <a:off x="3052613" y="917"/>
          <a:ext cx="1971972" cy="11831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Sharing hardware</a:t>
          </a:r>
        </a:p>
      </dsp:txBody>
      <dsp:txXfrm>
        <a:off x="3052613" y="917"/>
        <a:ext cx="1971972" cy="1183183"/>
      </dsp:txXfrm>
    </dsp:sp>
    <dsp:sp modelId="{39422C50-D217-498E-8C3C-F4A08F1AD491}">
      <dsp:nvSpPr>
        <dsp:cNvPr id="0" name=""/>
        <dsp:cNvSpPr/>
      </dsp:nvSpPr>
      <dsp:spPr>
        <a:xfrm>
          <a:off x="5221783" y="917"/>
          <a:ext cx="1971972" cy="11831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Sharing data and information</a:t>
          </a:r>
        </a:p>
      </dsp:txBody>
      <dsp:txXfrm>
        <a:off x="5221783" y="917"/>
        <a:ext cx="1971972" cy="1183183"/>
      </dsp:txXfrm>
    </dsp:sp>
    <dsp:sp modelId="{B10C7A7D-C5E4-4435-B184-9604E0ABCCFD}">
      <dsp:nvSpPr>
        <dsp:cNvPr id="0" name=""/>
        <dsp:cNvSpPr/>
      </dsp:nvSpPr>
      <dsp:spPr>
        <a:xfrm>
          <a:off x="1968028" y="1381298"/>
          <a:ext cx="1971972" cy="11831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Sharing software</a:t>
          </a:r>
        </a:p>
      </dsp:txBody>
      <dsp:txXfrm>
        <a:off x="1968028" y="1381298"/>
        <a:ext cx="1971972" cy="1183183"/>
      </dsp:txXfrm>
    </dsp:sp>
    <dsp:sp modelId="{6CE80390-8573-4DB8-83F5-DA8A3F37AC9D}">
      <dsp:nvSpPr>
        <dsp:cNvPr id="0" name=""/>
        <dsp:cNvSpPr/>
      </dsp:nvSpPr>
      <dsp:spPr>
        <a:xfrm>
          <a:off x="4137198" y="1381298"/>
          <a:ext cx="1971972" cy="11831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Transferring funds</a:t>
          </a:r>
        </a:p>
      </dsp:txBody>
      <dsp:txXfrm>
        <a:off x="4137198" y="1381298"/>
        <a:ext cx="1971972" cy="1183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4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4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4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4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4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4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4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0814" y="3200400"/>
            <a:ext cx="404318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3233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 Black" pitchFamily="34" charset="0"/>
              </a:rPr>
              <a:t>Discovering </a:t>
            </a:r>
            <a:br>
              <a:rPr lang="en-US" sz="3200" dirty="0">
                <a:latin typeface="Arial Black" pitchFamily="34" charset="0"/>
              </a:rPr>
            </a:br>
            <a:r>
              <a:rPr lang="en-US" sz="3200" dirty="0">
                <a:latin typeface="Arial Black" pitchFamily="34" charset="0"/>
              </a:rPr>
              <a:t>	Computers 2012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A52439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A5243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Discovering Computers 2012: Chapter 9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248400"/>
            <a:ext cx="35052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Edited by : </a:t>
            </a:r>
            <a:r>
              <a:rPr lang="en-US" dirty="0" err="1"/>
              <a:t>Noor</a:t>
            </a:r>
            <a:r>
              <a:rPr lang="en-US" dirty="0"/>
              <a:t> Al-</a:t>
            </a:r>
            <a:r>
              <a:rPr lang="en-US" dirty="0" err="1"/>
              <a:t>Hareqi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Computer Communications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534121"/>
              </p:ext>
            </p:extLst>
          </p:nvPr>
        </p:nvGraphicFramePr>
        <p:xfrm>
          <a:off x="152400" y="1600200"/>
          <a:ext cx="883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Pages 463 - 464</a:t>
            </a:r>
          </a:p>
        </p:txBody>
      </p:sp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What are wireless messaging services?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933DA5-1B4D-41E7-91F4-5573D8825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D1933DA5-1B4D-41E7-91F4-5573D8825E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B98FDB-4129-451F-BBF5-AD2BBB4FD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DB98FDB-4129-451F-BBF5-AD2BBB4FD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6B084E-D165-402E-ABB2-9B47831A6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86B084E-D165-402E-ABB2-9B47831A60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C1BAF0-76A4-4C1C-BFDA-2925CB670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ABC1BAF0-76A4-4C1C-BFDA-2925CB670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Computer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A52439"/>
                </a:solidFill>
              </a:rPr>
              <a:t>Wireless Internet access points</a:t>
            </a:r>
            <a:r>
              <a:rPr lang="en-US" sz="2800" dirty="0">
                <a:solidFill>
                  <a:srgbClr val="A52439"/>
                </a:solidFill>
              </a:rPr>
              <a:t> </a:t>
            </a:r>
            <a:r>
              <a:rPr lang="en-US" sz="2800" dirty="0"/>
              <a:t>allow people to connect wirelessly to the Internet from home, work, school, and in many public locations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Pages 464 – 465 </a:t>
            </a:r>
          </a:p>
          <a:p>
            <a:r>
              <a:rPr lang="en-US" dirty="0"/>
              <a:t>Figure 9-4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00498"/>
            <a:ext cx="5630018" cy="324385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Computer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A52439"/>
                </a:solidFill>
              </a:rPr>
              <a:t>cybercafé</a:t>
            </a:r>
            <a:r>
              <a:rPr lang="en-US" b="1" dirty="0"/>
              <a:t> </a:t>
            </a:r>
            <a:r>
              <a:rPr lang="en-US" dirty="0"/>
              <a:t>is a coffeehouse, restaurant, or other location that provides personal computers with Internet access to its customers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 466 </a:t>
            </a:r>
          </a:p>
          <a:p>
            <a:r>
              <a:rPr lang="en-US" dirty="0"/>
              <a:t>Figure 9-5</a:t>
            </a:r>
          </a:p>
        </p:txBody>
      </p:sp>
      <p:pic>
        <p:nvPicPr>
          <p:cNvPr id="7" name="Picture 6" descr="Fig9-0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3276600"/>
            <a:ext cx="5107021" cy="30003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Computer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</a:t>
            </a:r>
            <a:r>
              <a:rPr lang="en-US" sz="2800" b="1" dirty="0">
                <a:solidFill>
                  <a:srgbClr val="A52439"/>
                </a:solidFill>
              </a:rPr>
              <a:t>global positioning system</a:t>
            </a:r>
            <a:r>
              <a:rPr lang="en-US" sz="2800" b="1" dirty="0"/>
              <a:t> </a:t>
            </a:r>
            <a:r>
              <a:rPr lang="en-US" sz="2800" dirty="0"/>
              <a:t>(</a:t>
            </a:r>
            <a:r>
              <a:rPr lang="en-US" sz="2800" b="1" dirty="0">
                <a:solidFill>
                  <a:srgbClr val="A52439"/>
                </a:solidFill>
              </a:rPr>
              <a:t>GPS</a:t>
            </a:r>
            <a:r>
              <a:rPr lang="en-US" sz="2800" dirty="0"/>
              <a:t>) is a navigation system that consists of one or more earth-based receivers that accept and analyze signals sent by satellites in order to determine the GPS receiver’s geographic location</a:t>
            </a:r>
          </a:p>
          <a:p>
            <a:r>
              <a:rPr lang="en-US" sz="2800" dirty="0"/>
              <a:t>GPS receivers are: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466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2507197"/>
              </p:ext>
            </p:extLst>
          </p:nvPr>
        </p:nvGraphicFramePr>
        <p:xfrm>
          <a:off x="1066800" y="4038600"/>
          <a:ext cx="71628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00BB15-8B10-4BF5-BE15-908E3C1C0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3E00BB15-8B10-4BF5-BE15-908E3C1C0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804B6C-B89D-4E8F-A150-909562863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2804B6C-B89D-4E8F-A150-909562863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C7FA76-7502-478D-A763-A05C6E2FC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F6C7FA76-7502-478D-A763-A05C6E2FC0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Computer Communications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171784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467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F90993-53E1-4FBA-AAC0-1947C0AD9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03F90993-53E1-4FBA-AAC0-1947C0AD9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B2C35F-6462-4954-B2F8-0B71B82C3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D6B2C35F-6462-4954-B2F8-0B71B82C33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BEBAD6-7D37-4546-B424-5366765F8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BABEBAD6-7D37-4546-B424-5366765F8D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0902F7-D83C-452D-9DAA-51D9213BC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50902F7-D83C-452D-9DAA-51D9213BC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Computer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Many programs provide a means to </a:t>
            </a:r>
            <a:r>
              <a:rPr lang="en-US" sz="2800" b="1" dirty="0">
                <a:solidFill>
                  <a:srgbClr val="A52439"/>
                </a:solidFill>
              </a:rPr>
              <a:t>collaborate</a:t>
            </a:r>
            <a:r>
              <a:rPr lang="en-US" sz="2800" dirty="0"/>
              <a:t>, or work online, with other users connected to a server</a:t>
            </a:r>
          </a:p>
          <a:p>
            <a:r>
              <a:rPr lang="en-US" sz="2800" dirty="0"/>
              <a:t>Collaboration software includes tools that enable users to share documents via online meetings and communicate with other connected users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468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96809267"/>
              </p:ext>
            </p:extLst>
          </p:nvPr>
        </p:nvGraphicFramePr>
        <p:xfrm>
          <a:off x="457200" y="4114800"/>
          <a:ext cx="82296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7C6DE8-1BD1-4C3D-955D-C4807BB7D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47C6DE8-1BD1-4C3D-955D-C4807BB7D6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FEB9E7-6678-42FF-87CF-DD014473D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AFEB9E7-6678-42FF-87CF-DD014473D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C471F3-CBE0-46B0-8BE6-7628CA5C79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7C471F3-CBE0-46B0-8BE6-7628CA5C79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Computer Communications</a:t>
            </a:r>
          </a:p>
        </p:txBody>
      </p:sp>
      <p:pic>
        <p:nvPicPr>
          <p:cNvPr id="7" name="Content Placeholder 6" descr="Fig9-07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85531" y="1600200"/>
            <a:ext cx="5972937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 468 </a:t>
            </a:r>
          </a:p>
          <a:p>
            <a:r>
              <a:rPr lang="en-US" dirty="0"/>
              <a:t>Figure 9-7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Computer Communications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Web services enable programmers to create applications that communicate with other remote computers over the Internet or on an internal business network</a:t>
            </a:r>
          </a:p>
          <a:p>
            <a:r>
              <a:rPr lang="en-US" dirty="0"/>
              <a:t>A </a:t>
            </a:r>
            <a:r>
              <a:rPr lang="en-US" dirty="0" err="1"/>
              <a:t>mashup</a:t>
            </a:r>
            <a:r>
              <a:rPr lang="en-US" dirty="0"/>
              <a:t> is a Web application that combines services from two or more sources</a:t>
            </a:r>
          </a:p>
        </p:txBody>
      </p:sp>
      <p:pic>
        <p:nvPicPr>
          <p:cNvPr id="10" name="Content Placeholder 9" descr="CFig9-08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17461" y="1600200"/>
            <a:ext cx="3500078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 469 </a:t>
            </a:r>
          </a:p>
          <a:p>
            <a:r>
              <a:rPr lang="en-US" dirty="0"/>
              <a:t>Figure 9-8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A52439"/>
                </a:solidFill>
              </a:rPr>
              <a:t>network</a:t>
            </a:r>
            <a:r>
              <a:rPr lang="en-US" dirty="0"/>
              <a:t> is a collection of computers and devices connected together via communications devices and transmission media</a:t>
            </a:r>
          </a:p>
          <a:p>
            <a:r>
              <a:rPr lang="en-US" dirty="0"/>
              <a:t>Advantages of a network include: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Pages 470 - 471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457200" y="3733800"/>
          <a:ext cx="8077200" cy="256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07CF857-C0AD-443F-A459-1A3DAE3C0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307CF857-C0AD-443F-A459-1A3DAE3C0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D0DC9D-AA10-42D3-937C-25952647E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C9D0DC9D-AA10-42D3-937C-25952647E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9422C50-D217-498E-8C3C-F4A08F1AD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39422C50-D217-498E-8C3C-F4A08F1AD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10C7A7D-C5E4-4435-B184-9604E0ABC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B10C7A7D-C5E4-4435-B184-9604E0ABC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CE80390-8573-4DB8-83F5-DA8A3F37A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6CE80390-8573-4DB8-83F5-DA8A3F37AC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 470 </a:t>
            </a:r>
          </a:p>
          <a:p>
            <a:r>
              <a:rPr lang="en-US" dirty="0"/>
              <a:t>Figure 9-9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8305800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Overview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See Page 459 </a:t>
            </a:r>
          </a:p>
          <a:p>
            <a:r>
              <a:rPr lang="en-US" dirty="0"/>
              <a:t>for Detailed Objectives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D1AC0D-0C57-4A8C-9575-E38F890A2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9D1AC0D-0C57-4A8C-9575-E38F890A2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196304-5F9E-4B51-845D-62898AB13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3196304-5F9E-4B51-845D-62898AB13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230A50-B38C-43C8-A08E-69FD635B7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5230A50-B38C-43C8-A08E-69FD635B70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86F85A-8A3D-42EA-80C0-465C68F1C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786F85A-8A3D-42EA-80C0-465C68F1CD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9497D7-6F5A-412F-89A7-9F7673512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F39497D7-6F5A-412F-89A7-9F76735126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A52439"/>
                </a:solidFill>
              </a:rPr>
              <a:t>local area network</a:t>
            </a:r>
            <a:r>
              <a:rPr lang="en-US" dirty="0">
                <a:solidFill>
                  <a:srgbClr val="A52439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>
                <a:solidFill>
                  <a:srgbClr val="A52439"/>
                </a:solidFill>
              </a:rPr>
              <a:t>LAN</a:t>
            </a:r>
            <a:r>
              <a:rPr lang="en-US" dirty="0"/>
              <a:t>) is a network that connects computers and devices in a limited geographical area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A52439"/>
                </a:solidFill>
              </a:rPr>
              <a:t>wireless LAN </a:t>
            </a:r>
            <a:r>
              <a:rPr lang="en-US" dirty="0"/>
              <a:t>(</a:t>
            </a:r>
            <a:r>
              <a:rPr lang="en-US" b="1" dirty="0">
                <a:solidFill>
                  <a:srgbClr val="A52439"/>
                </a:solidFill>
              </a:rPr>
              <a:t>WLAN</a:t>
            </a:r>
            <a:r>
              <a:rPr lang="en-US" dirty="0"/>
              <a:t>) is a LAN that uses no physical wires</a:t>
            </a:r>
          </a:p>
        </p:txBody>
      </p:sp>
      <p:pic>
        <p:nvPicPr>
          <p:cNvPr id="10" name="Content Placeholder 9" descr="Fig9-10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00200"/>
            <a:ext cx="4038600" cy="206978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 472 </a:t>
            </a:r>
          </a:p>
          <a:p>
            <a:r>
              <a:rPr lang="en-US" dirty="0"/>
              <a:t>Figures 9-10 – 9-11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86200"/>
            <a:ext cx="3505200" cy="24543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metropolitan area network (MAN) connects LANs in a metropolitan area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A52439"/>
                </a:solidFill>
              </a:rPr>
              <a:t>wide area network </a:t>
            </a:r>
            <a:r>
              <a:rPr lang="en-US" dirty="0"/>
              <a:t>(</a:t>
            </a:r>
            <a:r>
              <a:rPr lang="en-US" b="1" dirty="0">
                <a:solidFill>
                  <a:srgbClr val="A52439"/>
                </a:solidFill>
              </a:rPr>
              <a:t>WAN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is a network that covers a </a:t>
            </a:r>
            <a:br>
              <a:rPr lang="en-US" dirty="0"/>
            </a:br>
            <a:r>
              <a:rPr lang="en-US" dirty="0"/>
              <a:t>large geographical area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 473 </a:t>
            </a:r>
          </a:p>
          <a:p>
            <a:r>
              <a:rPr lang="en-US" dirty="0"/>
              <a:t>Figure 9-12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514600"/>
            <a:ext cx="3276600" cy="356940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design of computers, devices, and media on a network is sometimes called the network architecture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Pages 473 – 474</a:t>
            </a:r>
          </a:p>
          <a:p>
            <a:r>
              <a:rPr lang="en-US" dirty="0"/>
              <a:t>Figures 9-13 – 9-14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417403" y="2667000"/>
            <a:ext cx="2949477" cy="3445588"/>
            <a:chOff x="1417403" y="2667000"/>
            <a:chExt cx="2949477" cy="3445588"/>
          </a:xfrm>
        </p:grpSpPr>
        <p:sp>
          <p:nvSpPr>
            <p:cNvPr id="7" name="TextBox 6"/>
            <p:cNvSpPr txBox="1"/>
            <p:nvPr/>
          </p:nvSpPr>
          <p:spPr>
            <a:xfrm>
              <a:off x="1752600" y="2667000"/>
              <a:ext cx="2279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A52439"/>
                  </a:solidFill>
                </a:rPr>
                <a:t>Client/server network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7403" y="3124200"/>
              <a:ext cx="2949477" cy="2988388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925561" y="2667000"/>
            <a:ext cx="2542040" cy="3446920"/>
            <a:chOff x="4925561" y="2667000"/>
            <a:chExt cx="2542040" cy="3446920"/>
          </a:xfrm>
        </p:grpSpPr>
        <p:sp>
          <p:nvSpPr>
            <p:cNvPr id="8" name="TextBox 7"/>
            <p:cNvSpPr txBox="1"/>
            <p:nvPr/>
          </p:nvSpPr>
          <p:spPr>
            <a:xfrm>
              <a:off x="5105400" y="2667000"/>
              <a:ext cx="2251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Peer-to-peer network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5561" y="3124200"/>
              <a:ext cx="2542040" cy="298972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a </a:t>
            </a:r>
            <a:r>
              <a:rPr lang="en-US" b="1" dirty="0"/>
              <a:t>client/server network </a:t>
            </a:r>
            <a:r>
              <a:rPr lang="en-US" dirty="0"/>
              <a:t>one or more computers act as a server, and the other computers on the network request services from the server.</a:t>
            </a:r>
            <a:r>
              <a:rPr lang="en-US" b="1" dirty="0"/>
              <a:t> </a:t>
            </a:r>
          </a:p>
          <a:p>
            <a:r>
              <a:rPr lang="en-US" b="1" dirty="0"/>
              <a:t>peer-to-peer network </a:t>
            </a:r>
            <a:r>
              <a:rPr lang="en-US" dirty="0"/>
              <a:t>is a simple, inexpensive network that typically connects fewer than 10 computers. Each computer, called a </a:t>
            </a:r>
            <a:r>
              <a:rPr lang="en-US" i="1" dirty="0"/>
              <a:t>peer, has equal responsibilities </a:t>
            </a:r>
            <a:r>
              <a:rPr lang="en-US" dirty="0"/>
              <a:t>and capabilities.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Internet Peer-to-Peer : </a:t>
            </a:r>
            <a:r>
              <a:rPr lang="en-US" dirty="0"/>
              <a:t>another type of peer-to-peer, called </a:t>
            </a:r>
            <a:r>
              <a:rPr lang="en-US" i="1" dirty="0"/>
              <a:t>P2P, </a:t>
            </a:r>
            <a:r>
              <a:rPr lang="en-US" dirty="0"/>
              <a:t>describes an Internet network on which users access each other’s hard disks and exchange files directly over the Internet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 475 </a:t>
            </a:r>
          </a:p>
          <a:p>
            <a:r>
              <a:rPr lang="en-US" dirty="0"/>
              <a:t>Figure 9-15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733800"/>
            <a:ext cx="3395663" cy="3124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</a:t>
            </a:r>
            <a:r>
              <a:rPr lang="en-US" sz="2800" b="1" dirty="0">
                <a:solidFill>
                  <a:srgbClr val="A52439"/>
                </a:solidFill>
              </a:rPr>
              <a:t>network topology</a:t>
            </a:r>
            <a:r>
              <a:rPr lang="en-US" sz="2800" dirty="0">
                <a:solidFill>
                  <a:srgbClr val="A52439"/>
                </a:solidFill>
              </a:rPr>
              <a:t> </a:t>
            </a:r>
            <a:r>
              <a:rPr lang="en-US" sz="2800" dirty="0"/>
              <a:t>refers to the layout of the computers and devices in a communications network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Pages 475 – 477</a:t>
            </a:r>
          </a:p>
          <a:p>
            <a:r>
              <a:rPr lang="en-US" dirty="0"/>
              <a:t>Figures 9-16 – 9-18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88403" y="2895600"/>
            <a:ext cx="2722418" cy="2617963"/>
            <a:chOff x="188403" y="2895600"/>
            <a:chExt cx="2722418" cy="2617963"/>
          </a:xfrm>
        </p:grpSpPr>
        <p:sp>
          <p:nvSpPr>
            <p:cNvPr id="7" name="TextBox 6"/>
            <p:cNvSpPr txBox="1"/>
            <p:nvPr/>
          </p:nvSpPr>
          <p:spPr>
            <a:xfrm>
              <a:off x="838200" y="2895600"/>
              <a:ext cx="14228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Star network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403" y="3429000"/>
              <a:ext cx="2722418" cy="2084563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971800" y="2895600"/>
            <a:ext cx="3659480" cy="2538412"/>
            <a:chOff x="2971800" y="2895600"/>
            <a:chExt cx="3659480" cy="2538412"/>
          </a:xfrm>
        </p:grpSpPr>
        <p:sp>
          <p:nvSpPr>
            <p:cNvPr id="8" name="TextBox 7"/>
            <p:cNvSpPr txBox="1"/>
            <p:nvPr/>
          </p:nvSpPr>
          <p:spPr>
            <a:xfrm>
              <a:off x="4038600" y="2895600"/>
              <a:ext cx="1384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Bus network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3581400"/>
              <a:ext cx="3659480" cy="185261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05600" y="2895600"/>
            <a:ext cx="1947863" cy="3090769"/>
            <a:chOff x="6705600" y="2895600"/>
            <a:chExt cx="1947863" cy="3090769"/>
          </a:xfrm>
        </p:grpSpPr>
        <p:sp>
          <p:nvSpPr>
            <p:cNvPr id="9" name="TextBox 8"/>
            <p:cNvSpPr txBox="1"/>
            <p:nvPr/>
          </p:nvSpPr>
          <p:spPr>
            <a:xfrm>
              <a:off x="7010400" y="2895600"/>
              <a:ext cx="1458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Ring network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3429000"/>
              <a:ext cx="1947863" cy="2557369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Bus topology: </a:t>
            </a:r>
            <a:r>
              <a:rPr lang="en-US" dirty="0"/>
              <a:t>All computers and devices connect to central cable or bus.</a:t>
            </a:r>
            <a:endParaRPr lang="ar-SA" dirty="0"/>
          </a:p>
          <a:p>
            <a:r>
              <a:rPr lang="en-US" b="1" dirty="0"/>
              <a:t>Star topology: </a:t>
            </a:r>
            <a:r>
              <a:rPr lang="en-US" dirty="0"/>
              <a:t>All devices connect to a central device (hub or switch).</a:t>
            </a:r>
            <a:endParaRPr lang="ar-SA" dirty="0"/>
          </a:p>
          <a:p>
            <a:r>
              <a:rPr lang="en-US" dirty="0"/>
              <a:t>All data transferred from one computer to another passes through hub or switch.</a:t>
            </a:r>
          </a:p>
          <a:p>
            <a:r>
              <a:rPr lang="en-US" b="1" dirty="0"/>
              <a:t>Ring topology: </a:t>
            </a:r>
            <a:r>
              <a:rPr lang="en-US" dirty="0"/>
              <a:t>Cable forms closed ring, or loop, with all computers and devices arranged along ring</a:t>
            </a:r>
          </a:p>
          <a:p>
            <a:r>
              <a:rPr lang="en-US" dirty="0"/>
              <a:t>Data travels from device to device around entire ring, in one direction</a:t>
            </a:r>
            <a:endParaRPr lang="ar-SA" dirty="0"/>
          </a:p>
          <a:p>
            <a:endParaRPr lang="ar-SA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028489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477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17C6EF-0AF9-4C33-9C9F-232B93E83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7F17C6EF-0AF9-4C33-9C9F-232B93E83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56BD17-587D-462B-8EC8-0121AA119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656BD17-587D-462B-8EC8-0121AA119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Overview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See Page 459 </a:t>
            </a:r>
          </a:p>
          <a:p>
            <a:r>
              <a:rPr lang="en-US" dirty="0"/>
              <a:t>for Detailed Objectives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6B154D-384A-426A-B16C-8D4D3179F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F6B154D-384A-426A-B16C-8D4D3179F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FA4BBB-4547-4E37-8E2F-E0CB2D785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63FA4BBB-4547-4E37-8E2F-E0CB2D785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9534B1-E207-41B4-8BF9-3D0CB6A46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49534B1-E207-41B4-8BF9-3D0CB6A46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AC88ED-FF63-4E0F-A4D8-7569F7560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AEAC88ED-FF63-4E0F-A4D8-7569F7560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 </a:t>
            </a:r>
            <a:r>
              <a:rPr lang="en-US" b="1" dirty="0">
                <a:solidFill>
                  <a:srgbClr val="A52439"/>
                </a:solidFill>
              </a:rPr>
              <a:t>communications</a:t>
            </a:r>
            <a:r>
              <a:rPr lang="en-US" dirty="0"/>
              <a:t> describes a process in which two or more computers or devices transfer data, instructions, and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460</a:t>
            </a:r>
          </a:p>
        </p:txBody>
      </p:sp>
      <p:graphicFrame>
        <p:nvGraphicFramePr>
          <p:cNvPr id="12" name="Diagram 11"/>
          <p:cNvGraphicFramePr/>
          <p:nvPr/>
        </p:nvGraphicFramePr>
        <p:xfrm>
          <a:off x="838200" y="2971800"/>
          <a:ext cx="73152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6EC4319-08B6-4D17-BB28-A45000243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>
                                            <p:graphicEl>
                                              <a:dgm id="{B6EC4319-08B6-4D17-BB28-A450002432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4CF23C0-BEC0-4B04-8971-E5EE7982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>
                                            <p:graphicEl>
                                              <a:dgm id="{84CF23C0-BEC0-4B04-8971-E5EE7982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D72B2BC-55CE-45BD-BC36-AF90FFCD3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>
                                            <p:graphicEl>
                                              <a:dgm id="{CD72B2BC-55CE-45BD-BC36-AF90FFCD39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C80B527-C198-456B-8873-ABABB235B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>
                                            <p:graphicEl>
                                              <a:dgm id="{9C80B527-C198-456B-8873-ABABB235B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1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28600" y="1524000"/>
            <a:ext cx="8585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What are needed for successful communications?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ar-SA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4343400" y="4267200"/>
            <a:ext cx="2755900" cy="2384425"/>
            <a:chOff x="2736" y="2544"/>
            <a:chExt cx="1736" cy="1502"/>
          </a:xfrm>
        </p:grpSpPr>
        <p:sp>
          <p:nvSpPr>
            <p:cNvPr id="3076" name="AutoShape 24"/>
            <p:cNvSpPr>
              <a:spLocks noChangeArrowheads="1"/>
            </p:cNvSpPr>
            <p:nvPr/>
          </p:nvSpPr>
          <p:spPr bwMode="auto">
            <a:xfrm rot="-1800000">
              <a:off x="2736" y="2544"/>
              <a:ext cx="1736" cy="1502"/>
            </a:xfrm>
            <a:prstGeom prst="hexagon">
              <a:avLst>
                <a:gd name="adj" fmla="val 28895"/>
                <a:gd name="vf" fmla="val 115470"/>
              </a:avLst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Left"/>
              <a:lightRig rig="legacyFlat2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7" name="Rectangle 25"/>
            <p:cNvSpPr>
              <a:spLocks noChangeArrowheads="1"/>
            </p:cNvSpPr>
            <p:nvPr/>
          </p:nvSpPr>
          <p:spPr bwMode="auto">
            <a:xfrm>
              <a:off x="2824" y="2869"/>
              <a:ext cx="158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D94439"/>
                  </a:solidFill>
                  <a:effectLst/>
                  <a:latin typeface="Times New Roman" pitchFamily="18" charset="0"/>
                  <a:cs typeface="Arial" pitchFamily="34" charset="0"/>
                </a:rPr>
                <a:t>Receiving </a:t>
              </a:r>
              <a:b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D94439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D94439"/>
                  </a:solidFill>
                  <a:effectLst/>
                  <a:latin typeface="Times New Roman" pitchFamily="18" charset="0"/>
                  <a:cs typeface="Arial" pitchFamily="34" charset="0"/>
                </a:rPr>
                <a:t>device</a:t>
              </a: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chemeClr val="hlink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— accepts transmission of data, instructions, or information</a:t>
              </a:r>
              <a:endParaRPr kumimoji="0" 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1981200" y="4267200"/>
            <a:ext cx="2755900" cy="2384425"/>
            <a:chOff x="1248" y="2544"/>
            <a:chExt cx="1736" cy="1502"/>
          </a:xfrm>
        </p:grpSpPr>
        <p:sp>
          <p:nvSpPr>
            <p:cNvPr id="3079" name="AutoShape 21"/>
            <p:cNvSpPr>
              <a:spLocks noChangeArrowheads="1"/>
            </p:cNvSpPr>
            <p:nvPr/>
          </p:nvSpPr>
          <p:spPr bwMode="auto">
            <a:xfrm rot="-1800000">
              <a:off x="1248" y="2544"/>
              <a:ext cx="1736" cy="1502"/>
            </a:xfrm>
            <a:prstGeom prst="hexagon">
              <a:avLst>
                <a:gd name="adj" fmla="val 28895"/>
                <a:gd name="vf" fmla="val 115470"/>
              </a:avLst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Left"/>
              <a:lightRig rig="legacyFlat2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0" name="Rectangle 22"/>
            <p:cNvSpPr>
              <a:spLocks noChangeArrowheads="1"/>
            </p:cNvSpPr>
            <p:nvPr/>
          </p:nvSpPr>
          <p:spPr bwMode="auto">
            <a:xfrm>
              <a:off x="1248" y="2869"/>
              <a:ext cx="158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Communications </a:t>
              </a:r>
              <a:b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device</a:t>
              </a: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chemeClr val="hlink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— connects </a:t>
              </a:r>
              <a:b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the communications channel to the </a:t>
              </a:r>
              <a:b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receiving device</a:t>
              </a:r>
              <a:endParaRPr kumimoji="0" 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5715000" y="2209800"/>
            <a:ext cx="2755900" cy="2384425"/>
            <a:chOff x="3600" y="1248"/>
            <a:chExt cx="1736" cy="1502"/>
          </a:xfrm>
        </p:grpSpPr>
        <p:sp>
          <p:nvSpPr>
            <p:cNvPr id="3082" name="AutoShape 31"/>
            <p:cNvSpPr>
              <a:spLocks noChangeArrowheads="1"/>
            </p:cNvSpPr>
            <p:nvPr/>
          </p:nvSpPr>
          <p:spPr bwMode="auto">
            <a:xfrm rot="-1800000">
              <a:off x="3600" y="1248"/>
              <a:ext cx="1736" cy="1502"/>
            </a:xfrm>
            <a:prstGeom prst="hexagon">
              <a:avLst>
                <a:gd name="adj" fmla="val 28895"/>
                <a:gd name="vf" fmla="val 115470"/>
              </a:avLst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Left"/>
              <a:lightRig rig="legacyFlat2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3" name="Rectangle 32"/>
            <p:cNvSpPr>
              <a:spLocks noChangeArrowheads="1"/>
            </p:cNvSpPr>
            <p:nvPr/>
          </p:nvSpPr>
          <p:spPr bwMode="auto">
            <a:xfrm>
              <a:off x="3656" y="1488"/>
              <a:ext cx="162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D94439"/>
                  </a:solidFill>
                  <a:effectLst/>
                  <a:latin typeface="Times New Roman" pitchFamily="18" charset="0"/>
                  <a:cs typeface="Arial" pitchFamily="34" charset="0"/>
                </a:rPr>
                <a:t>Communications channel</a:t>
              </a: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chemeClr val="hlink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— media </a:t>
              </a:r>
              <a:b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on which data, instructions, or information travel</a:t>
              </a:r>
              <a:endParaRPr kumimoji="0" 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914400" y="2209800"/>
            <a:ext cx="2755900" cy="2384425"/>
            <a:chOff x="576" y="1172"/>
            <a:chExt cx="1736" cy="1502"/>
          </a:xfrm>
        </p:grpSpPr>
        <p:sp>
          <p:nvSpPr>
            <p:cNvPr id="3085" name="AutoShape 26"/>
            <p:cNvSpPr>
              <a:spLocks noChangeArrowheads="1"/>
            </p:cNvSpPr>
            <p:nvPr/>
          </p:nvSpPr>
          <p:spPr bwMode="auto">
            <a:xfrm rot="-1800000">
              <a:off x="576" y="1172"/>
              <a:ext cx="1736" cy="1502"/>
            </a:xfrm>
            <a:prstGeom prst="hexagon">
              <a:avLst>
                <a:gd name="adj" fmla="val 28895"/>
                <a:gd name="vf" fmla="val 115470"/>
              </a:avLst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Left"/>
              <a:lightRig rig="legacyFlat2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6" name="Rectangle 33"/>
            <p:cNvSpPr>
              <a:spLocks noChangeArrowheads="1"/>
            </p:cNvSpPr>
            <p:nvPr/>
          </p:nvSpPr>
          <p:spPr bwMode="auto">
            <a:xfrm>
              <a:off x="576" y="1344"/>
              <a:ext cx="1573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D94439"/>
                  </a:solidFill>
                  <a:effectLst/>
                  <a:latin typeface="Times New Roman" pitchFamily="18" charset="0"/>
                  <a:cs typeface="Arial" pitchFamily="34" charset="0"/>
                </a:rPr>
                <a:t>Sending </a:t>
              </a:r>
              <a:b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D94439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D94439"/>
                  </a:solidFill>
                  <a:effectLst/>
                  <a:latin typeface="Times New Roman" pitchFamily="18" charset="0"/>
                  <a:cs typeface="Arial" pitchFamily="34" charset="0"/>
                </a:rPr>
                <a:t>device</a:t>
              </a: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chemeClr val="hlink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— initiates instruction to </a:t>
              </a:r>
              <a:b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transmit data, instructions, or information</a:t>
              </a:r>
              <a:endParaRPr kumimoji="0" 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3200400" y="2209800"/>
            <a:ext cx="2755900" cy="2384425"/>
            <a:chOff x="2016" y="1248"/>
            <a:chExt cx="1736" cy="1502"/>
          </a:xfrm>
        </p:grpSpPr>
        <p:sp>
          <p:nvSpPr>
            <p:cNvPr id="3088" name="AutoShape 28"/>
            <p:cNvSpPr>
              <a:spLocks noChangeArrowheads="1"/>
            </p:cNvSpPr>
            <p:nvPr/>
          </p:nvSpPr>
          <p:spPr bwMode="auto">
            <a:xfrm rot="-1800000">
              <a:off x="2016" y="1248"/>
              <a:ext cx="1736" cy="1502"/>
            </a:xfrm>
            <a:prstGeom prst="hexagon">
              <a:avLst>
                <a:gd name="adj" fmla="val 28895"/>
                <a:gd name="vf" fmla="val 115470"/>
              </a:avLst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Left"/>
              <a:lightRig rig="legacyFlat2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9" name="Rectangle 29"/>
            <p:cNvSpPr>
              <a:spLocks noChangeArrowheads="1"/>
            </p:cNvSpPr>
            <p:nvPr/>
          </p:nvSpPr>
          <p:spPr bwMode="auto">
            <a:xfrm>
              <a:off x="2024" y="1440"/>
              <a:ext cx="162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Communications </a:t>
              </a:r>
              <a:b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device</a:t>
              </a: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chemeClr val="hlink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— connects </a:t>
              </a:r>
              <a:b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the sending device to </a:t>
              </a:r>
              <a:b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the communications channel</a:t>
              </a:r>
              <a:endParaRPr kumimoji="0" 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0" y="6400800"/>
            <a:ext cx="1676400" cy="457200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Pages 460 – 461 </a:t>
            </a:r>
          </a:p>
          <a:p>
            <a:r>
              <a:rPr lang="en-US" dirty="0"/>
              <a:t>Figure 9-1</a:t>
            </a:r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4267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Computer Communications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643645"/>
              </p:ext>
            </p:extLst>
          </p:nvPr>
        </p:nvGraphicFramePr>
        <p:xfrm>
          <a:off x="0" y="1600200"/>
          <a:ext cx="9144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462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8F5F6B-B643-4A91-871E-4CF1BD34A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418F5F6B-B643-4A91-871E-4CF1BD34A8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324F85-D8A0-4D19-B7E5-505E39939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56324F85-D8A0-4D19-B7E5-505E399392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5F1000-FC37-4CBB-AA90-81B1C8E9A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35F1000-FC37-4CBB-AA90-81B1C8E9A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85C82B-A7AD-4BF2-ABB2-F4F1C3275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385C82B-A7AD-4BF2-ABB2-F4F1C3275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B152F4-D0CC-4AD1-A2CD-030335589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4B152F4-D0CC-4AD1-A2CD-0303355890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D889F4-852B-45F4-ABB4-3FB9D9149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9D889F4-852B-45F4-ABB4-3FB9D9149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EEADF4-2D44-4465-8B59-3BB8155AB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E2EEADF4-2D44-4465-8B59-3BB8155AB2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20199B-2BF8-4944-B2B5-B2D17CCD9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F220199B-2BF8-4944-B2B5-B2D17CCD95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5451DC-4B40-416A-BC5F-4F05A47E5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95451DC-4B40-416A-BC5F-4F05A47E5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D5F7DC-34B9-4230-9FDB-0A2C8BAC9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29D5F7DC-34B9-4230-9FDB-0A2C8BAC9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1FDF24-1C4E-4999-BCE5-732F33C48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761FDF24-1C4E-4999-BCE5-732F33C48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632136-AB2D-4040-88B2-708062BC9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B2632136-AB2D-4040-88B2-708062BC9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F44B0E-FD63-48DD-B258-1718CB589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6EF44B0E-FD63-48DD-B258-1718CB589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644EFA-73D3-44D9-BD0B-1F8C2CD79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0B644EFA-73D3-44D9-BD0B-1F8C2CD79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1E3288-573F-4C18-AF93-A2A62BD79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5A1E3288-573F-4C18-AF93-A2A62BD796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382000" cy="628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Computer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A52439"/>
                </a:solidFill>
              </a:rPr>
              <a:t>Wireless Messaging Services </a:t>
            </a:r>
            <a:r>
              <a:rPr lang="en-US" b="1" dirty="0"/>
              <a:t>:</a:t>
            </a:r>
            <a:r>
              <a:rPr lang="en-US" dirty="0"/>
              <a:t>Users can send and receive wireless messages using wireless messaging services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Pages 462 – 463 </a:t>
            </a:r>
          </a:p>
          <a:p>
            <a:r>
              <a:rPr lang="en-US" dirty="0"/>
              <a:t>Figure 9-3</a:t>
            </a:r>
          </a:p>
        </p:txBody>
      </p:sp>
      <p:pic>
        <p:nvPicPr>
          <p:cNvPr id="7" name="Picture 6" descr="Fig9-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3124200"/>
            <a:ext cx="4305110" cy="35433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B6436308CE4449AEA8207A63B4C9CB" ma:contentTypeVersion="0" ma:contentTypeDescription="Create a new document." ma:contentTypeScope="" ma:versionID="8922e0f5b9c8890327723d756d1bf54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412A25-A042-4C69-95AD-12FD5F99F4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17B4F56-2244-480E-A9DD-72CC52EB096A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EA6938E-0B13-4A53-84BD-BF268B1FE0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1180</Words>
  <Application>Microsoft Office PowerPoint</Application>
  <PresentationFormat>On-screen Show (4:3)</PresentationFormat>
  <Paragraphs>229</Paragraphs>
  <Slides>27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Arial Unicode MS</vt:lpstr>
      <vt:lpstr>Calibri</vt:lpstr>
      <vt:lpstr>Times New Roman</vt:lpstr>
      <vt:lpstr>Office Theme</vt:lpstr>
      <vt:lpstr>PowerPoint Presentation</vt:lpstr>
      <vt:lpstr>Objectives Overview</vt:lpstr>
      <vt:lpstr>Objectives Overview</vt:lpstr>
      <vt:lpstr>Communications</vt:lpstr>
      <vt:lpstr>Communications</vt:lpstr>
      <vt:lpstr>Communications</vt:lpstr>
      <vt:lpstr>Uses of Computer Communications</vt:lpstr>
      <vt:lpstr>PowerPoint Presentation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Networks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Abdulrahman Abdullah O Alomair</cp:lastModifiedBy>
  <cp:revision>150</cp:revision>
  <dcterms:created xsi:type="dcterms:W3CDTF">2008-12-18T17:11:12Z</dcterms:created>
  <dcterms:modified xsi:type="dcterms:W3CDTF">2017-11-20T13:02:01Z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0x0101009FB6436308CE4449AEA8207A63B4C9CB</vt:lpwstr>
  </property>
</Properties>
</file>