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2"/>
  </p:notesMasterIdLst>
  <p:sldIdLst>
    <p:sldId id="256" r:id="rId5"/>
    <p:sldId id="265" r:id="rId6"/>
    <p:sldId id="266" r:id="rId7"/>
    <p:sldId id="267" r:id="rId8"/>
    <p:sldId id="268" r:id="rId9"/>
    <p:sldId id="269" r:id="rId10"/>
    <p:sldId id="270" r:id="rId11"/>
    <p:sldId id="271" r:id="rId12"/>
    <p:sldId id="272" r:id="rId13"/>
    <p:sldId id="257" r:id="rId14"/>
    <p:sldId id="259" r:id="rId15"/>
    <p:sldId id="260" r:id="rId16"/>
    <p:sldId id="258" r:id="rId17"/>
    <p:sldId id="261"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5" autoAdjust="0"/>
    <p:restoredTop sz="94660"/>
  </p:normalViewPr>
  <p:slideViewPr>
    <p:cSldViewPr>
      <p:cViewPr>
        <p:scale>
          <a:sx n="70" d="100"/>
          <a:sy n="70" d="100"/>
        </p:scale>
        <p:origin x="-147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1D7CCD-ECF8-4388-9FAB-3F0A08F4A75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EA18CD0-947F-4DBE-9CB8-611E0BFC16FF}">
      <dgm:prSet custT="1"/>
      <dgm:spPr/>
      <dgm:t>
        <a:bodyPr/>
        <a:lstStyle/>
        <a:p>
          <a:r>
            <a:rPr lang="en-US" sz="1050" dirty="0" smtClean="0"/>
            <a:t>LAN MAC protocols</a:t>
          </a:r>
          <a:endParaRPr lang="en-US" sz="1050" dirty="0"/>
        </a:p>
      </dgm:t>
    </dgm:pt>
    <dgm:pt modelId="{D0C5BDCF-FC5A-42A1-A5F2-D41D1B19AD18}" type="parTrans" cxnId="{8836F00A-06CF-4292-B7F8-08897AC78810}">
      <dgm:prSet/>
      <dgm:spPr/>
      <dgm:t>
        <a:bodyPr/>
        <a:lstStyle/>
        <a:p>
          <a:endParaRPr lang="en-US" sz="2000"/>
        </a:p>
      </dgm:t>
    </dgm:pt>
    <dgm:pt modelId="{DF77264E-996A-4112-AAB1-F1ACF7356944}" type="sibTrans" cxnId="{8836F00A-06CF-4292-B7F8-08897AC78810}">
      <dgm:prSet/>
      <dgm:spPr/>
      <dgm:t>
        <a:bodyPr/>
        <a:lstStyle/>
        <a:p>
          <a:endParaRPr lang="en-US" sz="2000"/>
        </a:p>
      </dgm:t>
    </dgm:pt>
    <dgm:pt modelId="{D20E2559-5E49-4520-833F-A683500C2600}">
      <dgm:prSet custT="1"/>
      <dgm:spPr/>
      <dgm:t>
        <a:bodyPr/>
        <a:lstStyle/>
        <a:p>
          <a:r>
            <a:rPr lang="en-US" sz="1050" dirty="0" smtClean="0"/>
            <a:t>Dynamic MAC protocols</a:t>
          </a:r>
          <a:endParaRPr lang="en-US" sz="1050" dirty="0"/>
        </a:p>
      </dgm:t>
    </dgm:pt>
    <dgm:pt modelId="{DBACC0BB-C5D0-4EE5-B7B3-BFC5AA7E048E}" type="parTrans" cxnId="{DE678647-44FA-490A-96BB-91610D488BAA}">
      <dgm:prSet/>
      <dgm:spPr/>
      <dgm:t>
        <a:bodyPr/>
        <a:lstStyle/>
        <a:p>
          <a:endParaRPr lang="en-US" sz="1050"/>
        </a:p>
      </dgm:t>
    </dgm:pt>
    <dgm:pt modelId="{D585FC5B-A65E-47BB-A7EB-882EE3C48740}" type="sibTrans" cxnId="{DE678647-44FA-490A-96BB-91610D488BAA}">
      <dgm:prSet/>
      <dgm:spPr/>
      <dgm:t>
        <a:bodyPr/>
        <a:lstStyle/>
        <a:p>
          <a:endParaRPr lang="en-US" sz="2000"/>
        </a:p>
      </dgm:t>
    </dgm:pt>
    <dgm:pt modelId="{17528487-A958-4F77-9734-E2C1F1CDC1AE}">
      <dgm:prSet custT="1"/>
      <dgm:spPr/>
      <dgm:t>
        <a:bodyPr/>
        <a:lstStyle/>
        <a:p>
          <a:pPr rtl="0"/>
          <a:r>
            <a:rPr lang="en-US" sz="900" dirty="0" smtClean="0"/>
            <a:t>Round robin protocols:</a:t>
          </a:r>
          <a:endParaRPr lang="en-US" sz="900" dirty="0"/>
        </a:p>
      </dgm:t>
    </dgm:pt>
    <dgm:pt modelId="{E0FF2AFE-C819-46F0-84E4-E06EA4C86666}" type="parTrans" cxnId="{AA78110D-2077-4AA0-B5CC-E322F1DA1D91}">
      <dgm:prSet/>
      <dgm:spPr/>
      <dgm:t>
        <a:bodyPr/>
        <a:lstStyle/>
        <a:p>
          <a:endParaRPr lang="en-US" sz="1050"/>
        </a:p>
      </dgm:t>
    </dgm:pt>
    <dgm:pt modelId="{D2DE59EE-5283-4049-AEF7-C577B6121B85}" type="sibTrans" cxnId="{AA78110D-2077-4AA0-B5CC-E322F1DA1D91}">
      <dgm:prSet/>
      <dgm:spPr/>
      <dgm:t>
        <a:bodyPr/>
        <a:lstStyle/>
        <a:p>
          <a:endParaRPr lang="en-US" sz="2000"/>
        </a:p>
      </dgm:t>
    </dgm:pt>
    <dgm:pt modelId="{3C74A57C-A8F5-4465-AE3E-BBE2B2758B13}">
      <dgm:prSet custT="1"/>
      <dgm:spPr/>
      <dgm:t>
        <a:bodyPr/>
        <a:lstStyle/>
        <a:p>
          <a:pPr rtl="0"/>
          <a:r>
            <a:rPr lang="en-US" sz="900" b="1" dirty="0" smtClean="0"/>
            <a:t>Token pass </a:t>
          </a:r>
          <a:endParaRPr lang="en-US" sz="900" dirty="0"/>
        </a:p>
      </dgm:t>
    </dgm:pt>
    <dgm:pt modelId="{209ACE4D-DC3B-43E2-8125-21D883666106}" type="parTrans" cxnId="{6AA57CED-3656-43C6-A73D-E45DED7EB07B}">
      <dgm:prSet/>
      <dgm:spPr/>
      <dgm:t>
        <a:bodyPr/>
        <a:lstStyle/>
        <a:p>
          <a:endParaRPr lang="en-US" sz="2000"/>
        </a:p>
      </dgm:t>
    </dgm:pt>
    <dgm:pt modelId="{6BA8C4A5-CA0B-46C9-BE9B-0CD931505A42}" type="sibTrans" cxnId="{6AA57CED-3656-43C6-A73D-E45DED7EB07B}">
      <dgm:prSet/>
      <dgm:spPr/>
      <dgm:t>
        <a:bodyPr/>
        <a:lstStyle/>
        <a:p>
          <a:endParaRPr lang="en-US" sz="2000"/>
        </a:p>
      </dgm:t>
    </dgm:pt>
    <dgm:pt modelId="{FFA2B492-BCBF-4021-8A62-D94096444031}">
      <dgm:prSet custT="1"/>
      <dgm:spPr/>
      <dgm:t>
        <a:bodyPr/>
        <a:lstStyle/>
        <a:p>
          <a:pPr rtl="0"/>
          <a:r>
            <a:rPr lang="en-US" sz="1050" b="1" dirty="0" smtClean="0"/>
            <a:t>Polling</a:t>
          </a:r>
        </a:p>
      </dgm:t>
    </dgm:pt>
    <dgm:pt modelId="{B71E0622-9E44-4B5B-8A95-A3C0E28AB4E8}" type="parTrans" cxnId="{33305220-BCEF-4FE4-8F1B-13A90E07AB59}">
      <dgm:prSet/>
      <dgm:spPr/>
      <dgm:t>
        <a:bodyPr/>
        <a:lstStyle/>
        <a:p>
          <a:endParaRPr lang="en-US" sz="1050"/>
        </a:p>
      </dgm:t>
    </dgm:pt>
    <dgm:pt modelId="{C04FF505-C29C-41B9-B4C2-1D6864977D7E}" type="sibTrans" cxnId="{33305220-BCEF-4FE4-8F1B-13A90E07AB59}">
      <dgm:prSet/>
      <dgm:spPr/>
      <dgm:t>
        <a:bodyPr/>
        <a:lstStyle/>
        <a:p>
          <a:endParaRPr lang="en-US" sz="2000"/>
        </a:p>
      </dgm:t>
    </dgm:pt>
    <dgm:pt modelId="{D3A33BF2-7883-4CCD-AF7B-E5044A2FEF32}">
      <dgm:prSet custT="1"/>
      <dgm:spPr/>
      <dgm:t>
        <a:bodyPr/>
        <a:lstStyle/>
        <a:p>
          <a:r>
            <a:rPr lang="en-US" sz="1050" dirty="0" smtClean="0"/>
            <a:t>Roll-call Polling</a:t>
          </a:r>
          <a:endParaRPr lang="en-US" sz="1050" dirty="0"/>
        </a:p>
      </dgm:t>
    </dgm:pt>
    <dgm:pt modelId="{5B5302B5-DC65-4B18-B4A9-6B4098F781C2}" type="parTrans" cxnId="{2361137C-85C2-4050-9D2F-A8FB4E750E19}">
      <dgm:prSet/>
      <dgm:spPr/>
      <dgm:t>
        <a:bodyPr/>
        <a:lstStyle/>
        <a:p>
          <a:endParaRPr lang="en-US" sz="1050"/>
        </a:p>
      </dgm:t>
    </dgm:pt>
    <dgm:pt modelId="{0D6A8C31-3C80-4022-BCEF-E953709FA3A3}" type="sibTrans" cxnId="{2361137C-85C2-4050-9D2F-A8FB4E750E19}">
      <dgm:prSet/>
      <dgm:spPr/>
      <dgm:t>
        <a:bodyPr/>
        <a:lstStyle/>
        <a:p>
          <a:endParaRPr lang="en-US" sz="2000"/>
        </a:p>
      </dgm:t>
    </dgm:pt>
    <dgm:pt modelId="{96350A0A-74CD-484C-BD38-2500074A6EB5}">
      <dgm:prSet custT="1"/>
      <dgm:spPr/>
      <dgm:t>
        <a:bodyPr/>
        <a:lstStyle/>
        <a:p>
          <a:r>
            <a:rPr lang="en-US" sz="1050" dirty="0" smtClean="0"/>
            <a:t>Hub-polling </a:t>
          </a:r>
          <a:endParaRPr lang="en-US" sz="1050" dirty="0"/>
        </a:p>
      </dgm:t>
    </dgm:pt>
    <dgm:pt modelId="{0B5E4422-64FE-4D8A-8065-27B03F8DFA1B}" type="parTrans" cxnId="{E89560E1-117E-4CE9-8182-2EEBF68D84D9}">
      <dgm:prSet/>
      <dgm:spPr/>
      <dgm:t>
        <a:bodyPr/>
        <a:lstStyle/>
        <a:p>
          <a:endParaRPr lang="en-US" sz="1050"/>
        </a:p>
      </dgm:t>
    </dgm:pt>
    <dgm:pt modelId="{9B454D6E-17A8-41BD-AFAD-E41295DB7516}" type="sibTrans" cxnId="{E89560E1-117E-4CE9-8182-2EEBF68D84D9}">
      <dgm:prSet/>
      <dgm:spPr/>
      <dgm:t>
        <a:bodyPr/>
        <a:lstStyle/>
        <a:p>
          <a:endParaRPr lang="en-US" sz="2000"/>
        </a:p>
      </dgm:t>
    </dgm:pt>
    <dgm:pt modelId="{E86EAEC6-A44E-4940-9927-828BFDFEB30B}">
      <dgm:prSet custT="1"/>
      <dgm:spPr/>
      <dgm:t>
        <a:bodyPr/>
        <a:lstStyle/>
        <a:p>
          <a:r>
            <a:rPr lang="en-US" sz="1050" dirty="0" smtClean="0"/>
            <a:t>Binary Tree Polling</a:t>
          </a:r>
          <a:endParaRPr lang="en-US" sz="1050" dirty="0"/>
        </a:p>
      </dgm:t>
    </dgm:pt>
    <dgm:pt modelId="{23516652-24B3-437F-9B7A-24B9DEBE01AD}" type="parTrans" cxnId="{552E74C9-CA1A-4A02-9BEC-879CBAFE0EA5}">
      <dgm:prSet/>
      <dgm:spPr/>
      <dgm:t>
        <a:bodyPr/>
        <a:lstStyle/>
        <a:p>
          <a:endParaRPr lang="en-US" sz="1050"/>
        </a:p>
      </dgm:t>
    </dgm:pt>
    <dgm:pt modelId="{4EDE102A-68CC-45AF-9615-7077BCFCC2E1}" type="sibTrans" cxnId="{552E74C9-CA1A-4A02-9BEC-879CBAFE0EA5}">
      <dgm:prSet/>
      <dgm:spPr/>
      <dgm:t>
        <a:bodyPr/>
        <a:lstStyle/>
        <a:p>
          <a:endParaRPr lang="en-US" sz="2000"/>
        </a:p>
      </dgm:t>
    </dgm:pt>
    <dgm:pt modelId="{5CDF8122-C492-44DC-9BF9-D2A8A394F432}">
      <dgm:prSet custT="1"/>
      <dgm:spPr/>
      <dgm:t>
        <a:bodyPr/>
        <a:lstStyle/>
        <a:p>
          <a:r>
            <a:rPr lang="en-US" sz="1050" dirty="0" smtClean="0"/>
            <a:t>Contention protocols</a:t>
          </a:r>
          <a:endParaRPr lang="en-US" sz="1050" dirty="0"/>
        </a:p>
      </dgm:t>
    </dgm:pt>
    <dgm:pt modelId="{95252A21-21F7-4D54-8B95-7976292309FC}" type="parTrans" cxnId="{1236C8B7-6015-4740-92DA-02EBBA8E1101}">
      <dgm:prSet/>
      <dgm:spPr/>
      <dgm:t>
        <a:bodyPr/>
        <a:lstStyle/>
        <a:p>
          <a:endParaRPr lang="en-US" sz="1050"/>
        </a:p>
      </dgm:t>
    </dgm:pt>
    <dgm:pt modelId="{F3753035-FB95-4E09-8C45-7C284414A4CE}" type="sibTrans" cxnId="{1236C8B7-6015-4740-92DA-02EBBA8E1101}">
      <dgm:prSet/>
      <dgm:spPr/>
      <dgm:t>
        <a:bodyPr/>
        <a:lstStyle/>
        <a:p>
          <a:endParaRPr lang="en-US" sz="2000"/>
        </a:p>
      </dgm:t>
    </dgm:pt>
    <dgm:pt modelId="{D3994FCE-A191-45A7-A571-8382B7D2D430}">
      <dgm:prSet custT="1"/>
      <dgm:spPr/>
      <dgm:t>
        <a:bodyPr/>
        <a:lstStyle/>
        <a:p>
          <a:r>
            <a:rPr lang="en-US" sz="1050" dirty="0" smtClean="0"/>
            <a:t>Pure Aloha Multiple Access</a:t>
          </a:r>
          <a:endParaRPr lang="en-US" sz="1050" dirty="0"/>
        </a:p>
      </dgm:t>
    </dgm:pt>
    <dgm:pt modelId="{F1429F56-55B1-4D76-94C2-5CE61BC1A0AE}" type="parTrans" cxnId="{A77EC8BE-EDE1-4A7A-A450-25ECBEA703CA}">
      <dgm:prSet/>
      <dgm:spPr/>
      <dgm:t>
        <a:bodyPr/>
        <a:lstStyle/>
        <a:p>
          <a:endParaRPr lang="en-US" sz="1050"/>
        </a:p>
      </dgm:t>
    </dgm:pt>
    <dgm:pt modelId="{76D7A8B3-90D1-4306-BFD4-B662AF5431AE}" type="sibTrans" cxnId="{A77EC8BE-EDE1-4A7A-A450-25ECBEA703CA}">
      <dgm:prSet/>
      <dgm:spPr/>
      <dgm:t>
        <a:bodyPr/>
        <a:lstStyle/>
        <a:p>
          <a:endParaRPr lang="en-US" sz="2000"/>
        </a:p>
      </dgm:t>
    </dgm:pt>
    <dgm:pt modelId="{4791EBB3-CB1D-4FDB-87BD-786917D9867C}">
      <dgm:prSet custT="1"/>
      <dgm:spPr/>
      <dgm:t>
        <a:bodyPr/>
        <a:lstStyle/>
        <a:p>
          <a:pPr rtl="0"/>
          <a:r>
            <a:rPr lang="en-US" sz="1050" dirty="0" smtClean="0"/>
            <a:t>Slotted Aloha Multiple Access</a:t>
          </a:r>
        </a:p>
      </dgm:t>
    </dgm:pt>
    <dgm:pt modelId="{AEFA538E-852D-4AE9-AC78-C8CB700ADAFA}" type="parTrans" cxnId="{C22ACDB5-4037-4A2B-9C50-FE2D06568D79}">
      <dgm:prSet/>
      <dgm:spPr/>
      <dgm:t>
        <a:bodyPr/>
        <a:lstStyle/>
        <a:p>
          <a:endParaRPr lang="en-US" sz="1050"/>
        </a:p>
      </dgm:t>
    </dgm:pt>
    <dgm:pt modelId="{BA1DEF59-2C0C-4B43-A806-54705CAC8684}" type="sibTrans" cxnId="{C22ACDB5-4037-4A2B-9C50-FE2D06568D79}">
      <dgm:prSet/>
      <dgm:spPr/>
      <dgm:t>
        <a:bodyPr/>
        <a:lstStyle/>
        <a:p>
          <a:endParaRPr lang="en-US" sz="2000"/>
        </a:p>
      </dgm:t>
    </dgm:pt>
    <dgm:pt modelId="{DBAF5CB1-7B46-457E-A55D-786F44EF37B7}">
      <dgm:prSet custT="1"/>
      <dgm:spPr/>
      <dgm:t>
        <a:bodyPr/>
        <a:lstStyle/>
        <a:p>
          <a:pPr rtl="0"/>
          <a:r>
            <a:rPr lang="en-US" sz="1050" dirty="0" smtClean="0"/>
            <a:t>Carrier Sense Multiple Access (CSMA)</a:t>
          </a:r>
        </a:p>
      </dgm:t>
    </dgm:pt>
    <dgm:pt modelId="{56D8BB5B-E575-4797-8DA5-EE7457EB8DD3}" type="parTrans" cxnId="{C750362C-25A1-4695-8931-FC5A19944D1C}">
      <dgm:prSet/>
      <dgm:spPr/>
      <dgm:t>
        <a:bodyPr/>
        <a:lstStyle/>
        <a:p>
          <a:endParaRPr lang="en-US" sz="1050"/>
        </a:p>
      </dgm:t>
    </dgm:pt>
    <dgm:pt modelId="{29D49C11-8FCE-4880-94FC-AC3CAD2FCD5C}" type="sibTrans" cxnId="{C750362C-25A1-4695-8931-FC5A19944D1C}">
      <dgm:prSet/>
      <dgm:spPr/>
      <dgm:t>
        <a:bodyPr/>
        <a:lstStyle/>
        <a:p>
          <a:endParaRPr lang="en-US" sz="2000"/>
        </a:p>
      </dgm:t>
    </dgm:pt>
    <dgm:pt modelId="{A5A937A8-EF6D-4EDC-AAE5-58F2684485DE}">
      <dgm:prSet custT="1"/>
      <dgm:spPr/>
      <dgm:t>
        <a:bodyPr/>
        <a:lstStyle/>
        <a:p>
          <a:pPr rtl="0"/>
          <a:r>
            <a:rPr lang="en-US" sz="1050" dirty="0" smtClean="0"/>
            <a:t>Carrier Sense  Multiple Access/ Collision Detection (CSMA/CD)</a:t>
          </a:r>
        </a:p>
      </dgm:t>
    </dgm:pt>
    <dgm:pt modelId="{D03620AD-A078-4F47-9851-5F65AC04BB20}" type="parTrans" cxnId="{E87BA227-5052-46C4-81DB-B517944FCBB2}">
      <dgm:prSet/>
      <dgm:spPr/>
      <dgm:t>
        <a:bodyPr/>
        <a:lstStyle/>
        <a:p>
          <a:endParaRPr lang="en-US" sz="1050"/>
        </a:p>
      </dgm:t>
    </dgm:pt>
    <dgm:pt modelId="{DE2C5EE6-7CCB-4A38-974F-5EF98E12FAD7}" type="sibTrans" cxnId="{E87BA227-5052-46C4-81DB-B517944FCBB2}">
      <dgm:prSet/>
      <dgm:spPr/>
      <dgm:t>
        <a:bodyPr/>
        <a:lstStyle/>
        <a:p>
          <a:endParaRPr lang="en-US" sz="2000"/>
        </a:p>
      </dgm:t>
    </dgm:pt>
    <dgm:pt modelId="{3E9D3E5C-41F7-45E9-90BE-838BF908E1AF}">
      <dgm:prSet custT="1"/>
      <dgm:spPr/>
      <dgm:t>
        <a:bodyPr/>
        <a:lstStyle/>
        <a:p>
          <a:pPr rtl="0"/>
          <a:r>
            <a:rPr lang="en-US" sz="1050" dirty="0" smtClean="0"/>
            <a:t>Carrier Sense  Multiple Access/ Collision Avoidance (CSMA/CA)</a:t>
          </a:r>
        </a:p>
      </dgm:t>
    </dgm:pt>
    <dgm:pt modelId="{B698EDC9-F19C-4506-9D25-0FCE3D1649A9}" type="parTrans" cxnId="{2E5541A2-9FF6-49DE-8AF8-AB0D065F3AC0}">
      <dgm:prSet/>
      <dgm:spPr/>
      <dgm:t>
        <a:bodyPr/>
        <a:lstStyle/>
        <a:p>
          <a:endParaRPr lang="en-US" sz="1050"/>
        </a:p>
      </dgm:t>
    </dgm:pt>
    <dgm:pt modelId="{390942C4-3F18-4FCE-8630-CF54EBB7F3AC}" type="sibTrans" cxnId="{2E5541A2-9FF6-49DE-8AF8-AB0D065F3AC0}">
      <dgm:prSet/>
      <dgm:spPr/>
      <dgm:t>
        <a:bodyPr/>
        <a:lstStyle/>
        <a:p>
          <a:endParaRPr lang="en-US" sz="2000"/>
        </a:p>
      </dgm:t>
    </dgm:pt>
    <dgm:pt modelId="{0A0EBA42-70F0-4E4E-AB95-1B57888DDC86}">
      <dgm:prSet custT="1"/>
      <dgm:spPr/>
      <dgm:t>
        <a:bodyPr/>
        <a:lstStyle/>
        <a:p>
          <a:pPr rtl="0"/>
          <a:r>
            <a:rPr lang="en-US" sz="1200" dirty="0" smtClean="0"/>
            <a:t>Reservation</a:t>
          </a:r>
          <a:r>
            <a:rPr lang="en-US" sz="1400" dirty="0" smtClean="0"/>
            <a:t> protocols</a:t>
          </a:r>
          <a:endParaRPr lang="en-US" sz="1400" dirty="0"/>
        </a:p>
      </dgm:t>
    </dgm:pt>
    <dgm:pt modelId="{C47D0CA9-03A8-4CAD-B992-B95F74DD0269}" type="parTrans" cxnId="{5CAFFCE0-4710-4A6E-A8DA-9B1D5E90D572}">
      <dgm:prSet/>
      <dgm:spPr/>
      <dgm:t>
        <a:bodyPr/>
        <a:lstStyle/>
        <a:p>
          <a:endParaRPr lang="en-US" sz="2000"/>
        </a:p>
      </dgm:t>
    </dgm:pt>
    <dgm:pt modelId="{20593333-4404-444D-9E23-34C59B75AD05}" type="sibTrans" cxnId="{5CAFFCE0-4710-4A6E-A8DA-9B1D5E90D572}">
      <dgm:prSet/>
      <dgm:spPr/>
      <dgm:t>
        <a:bodyPr/>
        <a:lstStyle/>
        <a:p>
          <a:endParaRPr lang="en-US" sz="2000"/>
        </a:p>
      </dgm:t>
    </dgm:pt>
    <dgm:pt modelId="{1CA6CA38-A346-4252-B92A-F3D20041D3EC}">
      <dgm:prSet custT="1"/>
      <dgm:spPr/>
      <dgm:t>
        <a:bodyPr/>
        <a:lstStyle/>
        <a:p>
          <a:pPr rtl="0"/>
          <a:r>
            <a:rPr lang="en-US" sz="1050" dirty="0" smtClean="0"/>
            <a:t>Non CSMA persistent</a:t>
          </a:r>
        </a:p>
      </dgm:t>
    </dgm:pt>
    <dgm:pt modelId="{C57F5B78-3501-4480-9E56-080C79C009D0}" type="parTrans" cxnId="{97A2582F-CADF-4F79-8080-E6CF4A85041C}">
      <dgm:prSet/>
      <dgm:spPr/>
      <dgm:t>
        <a:bodyPr/>
        <a:lstStyle/>
        <a:p>
          <a:endParaRPr lang="en-US" sz="1050"/>
        </a:p>
      </dgm:t>
    </dgm:pt>
    <dgm:pt modelId="{6A987B23-B2C7-4F86-AC3B-F550F05D70A4}" type="sibTrans" cxnId="{97A2582F-CADF-4F79-8080-E6CF4A85041C}">
      <dgm:prSet/>
      <dgm:spPr/>
      <dgm:t>
        <a:bodyPr/>
        <a:lstStyle/>
        <a:p>
          <a:endParaRPr lang="en-US"/>
        </a:p>
      </dgm:t>
    </dgm:pt>
    <dgm:pt modelId="{9C90F7D2-CAAA-4E66-AC5E-2D0C305DE461}">
      <dgm:prSet custT="1"/>
      <dgm:spPr/>
      <dgm:t>
        <a:bodyPr/>
        <a:lstStyle/>
        <a:p>
          <a:pPr rtl="0"/>
          <a:r>
            <a:rPr lang="en-US" sz="1050" dirty="0" smtClean="0"/>
            <a:t>Persistent CSMA</a:t>
          </a:r>
        </a:p>
      </dgm:t>
    </dgm:pt>
    <dgm:pt modelId="{55927228-B256-4C7E-8E2C-74E53583D899}" type="parTrans" cxnId="{7CBB40B3-CB67-4906-998F-953A49966FAE}">
      <dgm:prSet/>
      <dgm:spPr/>
      <dgm:t>
        <a:bodyPr/>
        <a:lstStyle/>
        <a:p>
          <a:endParaRPr lang="en-US" sz="1050"/>
        </a:p>
      </dgm:t>
    </dgm:pt>
    <dgm:pt modelId="{987E3651-F4D9-4F6F-83AA-0EE43B7EB073}" type="sibTrans" cxnId="{7CBB40B3-CB67-4906-998F-953A49966FAE}">
      <dgm:prSet/>
      <dgm:spPr/>
      <dgm:t>
        <a:bodyPr/>
        <a:lstStyle/>
        <a:p>
          <a:endParaRPr lang="en-US"/>
        </a:p>
      </dgm:t>
    </dgm:pt>
    <dgm:pt modelId="{24F504EF-86D0-41C9-8936-7E6495193178}">
      <dgm:prSet custT="1"/>
      <dgm:spPr/>
      <dgm:t>
        <a:bodyPr/>
        <a:lstStyle/>
        <a:p>
          <a:pPr rtl="0"/>
          <a:r>
            <a:rPr lang="en-US" sz="1050" dirty="0" err="1" smtClean="0"/>
            <a:t>P_Persistent</a:t>
          </a:r>
          <a:r>
            <a:rPr lang="en-US" sz="1050" dirty="0" smtClean="0"/>
            <a:t> CSMA</a:t>
          </a:r>
        </a:p>
      </dgm:t>
    </dgm:pt>
    <dgm:pt modelId="{3FA76B64-2365-42B4-9CC9-2D93616C563E}" type="parTrans" cxnId="{79A5BC46-5F66-49A6-A80C-56733C91E7AD}">
      <dgm:prSet/>
      <dgm:spPr/>
      <dgm:t>
        <a:bodyPr/>
        <a:lstStyle/>
        <a:p>
          <a:endParaRPr lang="en-US" sz="1050"/>
        </a:p>
      </dgm:t>
    </dgm:pt>
    <dgm:pt modelId="{3736290F-F0B2-4E15-AE15-4E9949F49350}" type="sibTrans" cxnId="{79A5BC46-5F66-49A6-A80C-56733C91E7AD}">
      <dgm:prSet/>
      <dgm:spPr/>
      <dgm:t>
        <a:bodyPr/>
        <a:lstStyle/>
        <a:p>
          <a:endParaRPr lang="en-US"/>
        </a:p>
      </dgm:t>
    </dgm:pt>
    <dgm:pt modelId="{227015E9-5327-49DB-8873-86FC90A9F874}">
      <dgm:prSet/>
      <dgm:spPr/>
      <dgm:t>
        <a:bodyPr/>
        <a:lstStyle/>
        <a:p>
          <a:r>
            <a:rPr lang="en-US" dirty="0" smtClean="0"/>
            <a:t>Distributed Queue Dual Bus (DQDB</a:t>
          </a:r>
          <a:endParaRPr lang="en-US" dirty="0"/>
        </a:p>
      </dgm:t>
    </dgm:pt>
    <dgm:pt modelId="{C05440B1-1691-483D-BA04-D98215E63583}" type="parTrans" cxnId="{00B01BAF-9742-4951-BAA8-890F6B302C0B}">
      <dgm:prSet/>
      <dgm:spPr/>
      <dgm:t>
        <a:bodyPr/>
        <a:lstStyle/>
        <a:p>
          <a:endParaRPr lang="en-US" sz="1050"/>
        </a:p>
      </dgm:t>
    </dgm:pt>
    <dgm:pt modelId="{A2817145-2901-418A-B131-E2B50490A830}" type="sibTrans" cxnId="{00B01BAF-9742-4951-BAA8-890F6B302C0B}">
      <dgm:prSet/>
      <dgm:spPr/>
      <dgm:t>
        <a:bodyPr/>
        <a:lstStyle/>
        <a:p>
          <a:endParaRPr lang="en-US"/>
        </a:p>
      </dgm:t>
    </dgm:pt>
    <dgm:pt modelId="{A72AA5DE-1415-409D-AFB3-F2AA841D25C2}" type="pres">
      <dgm:prSet presAssocID="{C81D7CCD-ECF8-4388-9FAB-3F0A08F4A755}" presName="hierChild1" presStyleCnt="0">
        <dgm:presLayoutVars>
          <dgm:orgChart val="1"/>
          <dgm:chPref val="1"/>
          <dgm:dir/>
          <dgm:animOne val="branch"/>
          <dgm:animLvl val="lvl"/>
          <dgm:resizeHandles/>
        </dgm:presLayoutVars>
      </dgm:prSet>
      <dgm:spPr/>
      <dgm:t>
        <a:bodyPr/>
        <a:lstStyle/>
        <a:p>
          <a:endParaRPr lang="en-US"/>
        </a:p>
      </dgm:t>
    </dgm:pt>
    <dgm:pt modelId="{898B347A-02F3-4409-8844-A9F2B63634A9}" type="pres">
      <dgm:prSet presAssocID="{3EA18CD0-947F-4DBE-9CB8-611E0BFC16FF}" presName="hierRoot1" presStyleCnt="0">
        <dgm:presLayoutVars>
          <dgm:hierBranch val="init"/>
        </dgm:presLayoutVars>
      </dgm:prSet>
      <dgm:spPr/>
    </dgm:pt>
    <dgm:pt modelId="{2987A5EA-671F-4558-8371-D12F9221FF2F}" type="pres">
      <dgm:prSet presAssocID="{3EA18CD0-947F-4DBE-9CB8-611E0BFC16FF}" presName="rootComposite1" presStyleCnt="0"/>
      <dgm:spPr/>
    </dgm:pt>
    <dgm:pt modelId="{51545A71-972A-4958-965A-8F4DEBD8332E}" type="pres">
      <dgm:prSet presAssocID="{3EA18CD0-947F-4DBE-9CB8-611E0BFC16FF}" presName="rootText1" presStyleLbl="node0" presStyleIdx="0" presStyleCnt="1" custScaleX="191938">
        <dgm:presLayoutVars>
          <dgm:chPref val="3"/>
        </dgm:presLayoutVars>
      </dgm:prSet>
      <dgm:spPr/>
      <dgm:t>
        <a:bodyPr/>
        <a:lstStyle/>
        <a:p>
          <a:endParaRPr lang="en-US"/>
        </a:p>
      </dgm:t>
    </dgm:pt>
    <dgm:pt modelId="{F3D60DD3-70F7-4558-B545-8E12D8C23BA2}" type="pres">
      <dgm:prSet presAssocID="{3EA18CD0-947F-4DBE-9CB8-611E0BFC16FF}" presName="rootConnector1" presStyleLbl="node1" presStyleIdx="0" presStyleCnt="0"/>
      <dgm:spPr/>
      <dgm:t>
        <a:bodyPr/>
        <a:lstStyle/>
        <a:p>
          <a:endParaRPr lang="en-US"/>
        </a:p>
      </dgm:t>
    </dgm:pt>
    <dgm:pt modelId="{72CD72F6-09EB-4230-9984-3784AA88585D}" type="pres">
      <dgm:prSet presAssocID="{3EA18CD0-947F-4DBE-9CB8-611E0BFC16FF}" presName="hierChild2" presStyleCnt="0"/>
      <dgm:spPr/>
    </dgm:pt>
    <dgm:pt modelId="{F71BC3C9-D6F1-4C85-A678-FACD6E06EA69}" type="pres">
      <dgm:prSet presAssocID="{DBACC0BB-C5D0-4EE5-B7B3-BFC5AA7E048E}" presName="Name37" presStyleLbl="parChTrans1D2" presStyleIdx="0" presStyleCnt="1"/>
      <dgm:spPr/>
      <dgm:t>
        <a:bodyPr/>
        <a:lstStyle/>
        <a:p>
          <a:endParaRPr lang="en-US"/>
        </a:p>
      </dgm:t>
    </dgm:pt>
    <dgm:pt modelId="{C595FCA7-F38F-4621-BD1F-4DECAA83BE88}" type="pres">
      <dgm:prSet presAssocID="{D20E2559-5E49-4520-833F-A683500C2600}" presName="hierRoot2" presStyleCnt="0">
        <dgm:presLayoutVars>
          <dgm:hierBranch val="init"/>
        </dgm:presLayoutVars>
      </dgm:prSet>
      <dgm:spPr/>
    </dgm:pt>
    <dgm:pt modelId="{4E9C3356-E75E-42C1-B948-CB6487AA80DA}" type="pres">
      <dgm:prSet presAssocID="{D20E2559-5E49-4520-833F-A683500C2600}" presName="rootComposite" presStyleCnt="0"/>
      <dgm:spPr/>
    </dgm:pt>
    <dgm:pt modelId="{282CB013-7C80-4079-9099-6B2EF693E53A}" type="pres">
      <dgm:prSet presAssocID="{D20E2559-5E49-4520-833F-A683500C2600}" presName="rootText" presStyleLbl="node2" presStyleIdx="0" presStyleCnt="1" custScaleX="211563">
        <dgm:presLayoutVars>
          <dgm:chPref val="3"/>
        </dgm:presLayoutVars>
      </dgm:prSet>
      <dgm:spPr/>
      <dgm:t>
        <a:bodyPr/>
        <a:lstStyle/>
        <a:p>
          <a:endParaRPr lang="en-US"/>
        </a:p>
      </dgm:t>
    </dgm:pt>
    <dgm:pt modelId="{2AC96CA0-DF53-4393-81BD-C706CECF97C5}" type="pres">
      <dgm:prSet presAssocID="{D20E2559-5E49-4520-833F-A683500C2600}" presName="rootConnector" presStyleLbl="node2" presStyleIdx="0" presStyleCnt="1"/>
      <dgm:spPr/>
      <dgm:t>
        <a:bodyPr/>
        <a:lstStyle/>
        <a:p>
          <a:endParaRPr lang="en-US"/>
        </a:p>
      </dgm:t>
    </dgm:pt>
    <dgm:pt modelId="{027444BD-172B-4D0A-9328-B05A40ED4160}" type="pres">
      <dgm:prSet presAssocID="{D20E2559-5E49-4520-833F-A683500C2600}" presName="hierChild4" presStyleCnt="0"/>
      <dgm:spPr/>
    </dgm:pt>
    <dgm:pt modelId="{C1DAB826-F496-4F51-BD34-0D4B8432F4D8}" type="pres">
      <dgm:prSet presAssocID="{E0FF2AFE-C819-46F0-84E4-E06EA4C86666}" presName="Name37" presStyleLbl="parChTrans1D3" presStyleIdx="0" presStyleCnt="3"/>
      <dgm:spPr/>
      <dgm:t>
        <a:bodyPr/>
        <a:lstStyle/>
        <a:p>
          <a:endParaRPr lang="en-US"/>
        </a:p>
      </dgm:t>
    </dgm:pt>
    <dgm:pt modelId="{422C5242-85BC-42FB-85CC-BE755094CB71}" type="pres">
      <dgm:prSet presAssocID="{17528487-A958-4F77-9734-E2C1F1CDC1AE}" presName="hierRoot2" presStyleCnt="0">
        <dgm:presLayoutVars>
          <dgm:hierBranch val="init"/>
        </dgm:presLayoutVars>
      </dgm:prSet>
      <dgm:spPr/>
    </dgm:pt>
    <dgm:pt modelId="{1F933A19-AE4A-46E3-95EA-62A14C971907}" type="pres">
      <dgm:prSet presAssocID="{17528487-A958-4F77-9734-E2C1F1CDC1AE}" presName="rootComposite" presStyleCnt="0"/>
      <dgm:spPr/>
    </dgm:pt>
    <dgm:pt modelId="{579CB2F5-72BD-44E0-B696-CDCB0BB79741}" type="pres">
      <dgm:prSet presAssocID="{17528487-A958-4F77-9734-E2C1F1CDC1AE}" presName="rootText" presStyleLbl="node3" presStyleIdx="0" presStyleCnt="3">
        <dgm:presLayoutVars>
          <dgm:chPref val="3"/>
        </dgm:presLayoutVars>
      </dgm:prSet>
      <dgm:spPr/>
      <dgm:t>
        <a:bodyPr/>
        <a:lstStyle/>
        <a:p>
          <a:endParaRPr lang="en-US"/>
        </a:p>
      </dgm:t>
    </dgm:pt>
    <dgm:pt modelId="{F58DC71C-3F62-4F8F-B40B-25DC7EC8719D}" type="pres">
      <dgm:prSet presAssocID="{17528487-A958-4F77-9734-E2C1F1CDC1AE}" presName="rootConnector" presStyleLbl="node3" presStyleIdx="0" presStyleCnt="3"/>
      <dgm:spPr/>
      <dgm:t>
        <a:bodyPr/>
        <a:lstStyle/>
        <a:p>
          <a:endParaRPr lang="en-US"/>
        </a:p>
      </dgm:t>
    </dgm:pt>
    <dgm:pt modelId="{47A09ACE-1CD4-4010-B81F-57C1A01F7F9D}" type="pres">
      <dgm:prSet presAssocID="{17528487-A958-4F77-9734-E2C1F1CDC1AE}" presName="hierChild4" presStyleCnt="0"/>
      <dgm:spPr/>
    </dgm:pt>
    <dgm:pt modelId="{F986F853-342B-4A55-8B22-9D3CC318F81A}" type="pres">
      <dgm:prSet presAssocID="{209ACE4D-DC3B-43E2-8125-21D883666106}" presName="Name37" presStyleLbl="parChTrans1D4" presStyleIdx="0" presStyleCnt="14"/>
      <dgm:spPr/>
      <dgm:t>
        <a:bodyPr/>
        <a:lstStyle/>
        <a:p>
          <a:endParaRPr lang="en-US"/>
        </a:p>
      </dgm:t>
    </dgm:pt>
    <dgm:pt modelId="{6F8FF5F1-D073-4B41-946B-BCD4DA8515DD}" type="pres">
      <dgm:prSet presAssocID="{3C74A57C-A8F5-4465-AE3E-BBE2B2758B13}" presName="hierRoot2" presStyleCnt="0">
        <dgm:presLayoutVars>
          <dgm:hierBranch val="init"/>
        </dgm:presLayoutVars>
      </dgm:prSet>
      <dgm:spPr/>
    </dgm:pt>
    <dgm:pt modelId="{A587CD7F-2D0D-4579-A5EA-A4E8D1B375D1}" type="pres">
      <dgm:prSet presAssocID="{3C74A57C-A8F5-4465-AE3E-BBE2B2758B13}" presName="rootComposite" presStyleCnt="0"/>
      <dgm:spPr/>
    </dgm:pt>
    <dgm:pt modelId="{9F89F793-7169-4376-802D-4FA505ED9F1E}" type="pres">
      <dgm:prSet presAssocID="{3C74A57C-A8F5-4465-AE3E-BBE2B2758B13}" presName="rootText" presStyleLbl="node4" presStyleIdx="0" presStyleCnt="14">
        <dgm:presLayoutVars>
          <dgm:chPref val="3"/>
        </dgm:presLayoutVars>
      </dgm:prSet>
      <dgm:spPr/>
      <dgm:t>
        <a:bodyPr/>
        <a:lstStyle/>
        <a:p>
          <a:endParaRPr lang="en-US"/>
        </a:p>
      </dgm:t>
    </dgm:pt>
    <dgm:pt modelId="{A5FC966A-9115-47C4-9DBC-D72E37A769E0}" type="pres">
      <dgm:prSet presAssocID="{3C74A57C-A8F5-4465-AE3E-BBE2B2758B13}" presName="rootConnector" presStyleLbl="node4" presStyleIdx="0" presStyleCnt="14"/>
      <dgm:spPr/>
      <dgm:t>
        <a:bodyPr/>
        <a:lstStyle/>
        <a:p>
          <a:endParaRPr lang="en-US"/>
        </a:p>
      </dgm:t>
    </dgm:pt>
    <dgm:pt modelId="{11689241-CD56-40FD-BAAB-E9EC5B392219}" type="pres">
      <dgm:prSet presAssocID="{3C74A57C-A8F5-4465-AE3E-BBE2B2758B13}" presName="hierChild4" presStyleCnt="0"/>
      <dgm:spPr/>
    </dgm:pt>
    <dgm:pt modelId="{2DB9AD15-5FE2-4052-B4FF-71ACE8C631CA}" type="pres">
      <dgm:prSet presAssocID="{3C74A57C-A8F5-4465-AE3E-BBE2B2758B13}" presName="hierChild5" presStyleCnt="0"/>
      <dgm:spPr/>
    </dgm:pt>
    <dgm:pt modelId="{435CA5CF-EABE-46C3-8B61-444F11455829}" type="pres">
      <dgm:prSet presAssocID="{B71E0622-9E44-4B5B-8A95-A3C0E28AB4E8}" presName="Name37" presStyleLbl="parChTrans1D4" presStyleIdx="1" presStyleCnt="14"/>
      <dgm:spPr/>
      <dgm:t>
        <a:bodyPr/>
        <a:lstStyle/>
        <a:p>
          <a:endParaRPr lang="en-US"/>
        </a:p>
      </dgm:t>
    </dgm:pt>
    <dgm:pt modelId="{D10A9FB0-2D7D-4308-ABC5-4A3C729D2E60}" type="pres">
      <dgm:prSet presAssocID="{FFA2B492-BCBF-4021-8A62-D94096444031}" presName="hierRoot2" presStyleCnt="0">
        <dgm:presLayoutVars>
          <dgm:hierBranch val="init"/>
        </dgm:presLayoutVars>
      </dgm:prSet>
      <dgm:spPr/>
    </dgm:pt>
    <dgm:pt modelId="{7851485E-70DF-426F-9A58-CC814E035E42}" type="pres">
      <dgm:prSet presAssocID="{FFA2B492-BCBF-4021-8A62-D94096444031}" presName="rootComposite" presStyleCnt="0"/>
      <dgm:spPr/>
    </dgm:pt>
    <dgm:pt modelId="{1A926318-724F-4D79-B079-C78D6B77AD56}" type="pres">
      <dgm:prSet presAssocID="{FFA2B492-BCBF-4021-8A62-D94096444031}" presName="rootText" presStyleLbl="node4" presStyleIdx="1" presStyleCnt="14">
        <dgm:presLayoutVars>
          <dgm:chPref val="3"/>
        </dgm:presLayoutVars>
      </dgm:prSet>
      <dgm:spPr/>
      <dgm:t>
        <a:bodyPr/>
        <a:lstStyle/>
        <a:p>
          <a:endParaRPr lang="en-US"/>
        </a:p>
      </dgm:t>
    </dgm:pt>
    <dgm:pt modelId="{22DDECD1-B254-4055-8090-A2BC94605867}" type="pres">
      <dgm:prSet presAssocID="{FFA2B492-BCBF-4021-8A62-D94096444031}" presName="rootConnector" presStyleLbl="node4" presStyleIdx="1" presStyleCnt="14"/>
      <dgm:spPr/>
      <dgm:t>
        <a:bodyPr/>
        <a:lstStyle/>
        <a:p>
          <a:endParaRPr lang="en-US"/>
        </a:p>
      </dgm:t>
    </dgm:pt>
    <dgm:pt modelId="{B2F17F19-6EA4-42D0-96E4-7FDFB20B9B7B}" type="pres">
      <dgm:prSet presAssocID="{FFA2B492-BCBF-4021-8A62-D94096444031}" presName="hierChild4" presStyleCnt="0"/>
      <dgm:spPr/>
    </dgm:pt>
    <dgm:pt modelId="{B0CF4184-EF9B-4879-9B3E-A9AACB0A7229}" type="pres">
      <dgm:prSet presAssocID="{0B5E4422-64FE-4D8A-8065-27B03F8DFA1B}" presName="Name37" presStyleLbl="parChTrans1D4" presStyleIdx="2" presStyleCnt="14"/>
      <dgm:spPr/>
      <dgm:t>
        <a:bodyPr/>
        <a:lstStyle/>
        <a:p>
          <a:endParaRPr lang="en-US"/>
        </a:p>
      </dgm:t>
    </dgm:pt>
    <dgm:pt modelId="{65AC0DDF-D474-4107-92DD-14690ACDE24D}" type="pres">
      <dgm:prSet presAssocID="{96350A0A-74CD-484C-BD38-2500074A6EB5}" presName="hierRoot2" presStyleCnt="0">
        <dgm:presLayoutVars>
          <dgm:hierBranch val="init"/>
        </dgm:presLayoutVars>
      </dgm:prSet>
      <dgm:spPr/>
    </dgm:pt>
    <dgm:pt modelId="{FD3F56ED-AF24-4200-B684-BA24CCE7FF90}" type="pres">
      <dgm:prSet presAssocID="{96350A0A-74CD-484C-BD38-2500074A6EB5}" presName="rootComposite" presStyleCnt="0"/>
      <dgm:spPr/>
    </dgm:pt>
    <dgm:pt modelId="{4FC629BB-7844-41EA-9955-B1D8113311FC}" type="pres">
      <dgm:prSet presAssocID="{96350A0A-74CD-484C-BD38-2500074A6EB5}" presName="rootText" presStyleLbl="node4" presStyleIdx="2" presStyleCnt="14">
        <dgm:presLayoutVars>
          <dgm:chPref val="3"/>
        </dgm:presLayoutVars>
      </dgm:prSet>
      <dgm:spPr/>
      <dgm:t>
        <a:bodyPr/>
        <a:lstStyle/>
        <a:p>
          <a:endParaRPr lang="en-US"/>
        </a:p>
      </dgm:t>
    </dgm:pt>
    <dgm:pt modelId="{3883A881-F38D-4E4F-B5D0-8442AB273EC4}" type="pres">
      <dgm:prSet presAssocID="{96350A0A-74CD-484C-BD38-2500074A6EB5}" presName="rootConnector" presStyleLbl="node4" presStyleIdx="2" presStyleCnt="14"/>
      <dgm:spPr/>
      <dgm:t>
        <a:bodyPr/>
        <a:lstStyle/>
        <a:p>
          <a:endParaRPr lang="en-US"/>
        </a:p>
      </dgm:t>
    </dgm:pt>
    <dgm:pt modelId="{4D072981-1BBE-4386-937A-450881A30B0C}" type="pres">
      <dgm:prSet presAssocID="{96350A0A-74CD-484C-BD38-2500074A6EB5}" presName="hierChild4" presStyleCnt="0"/>
      <dgm:spPr/>
    </dgm:pt>
    <dgm:pt modelId="{5E7C5BBD-F5E5-4FD9-94D9-8D2EDC645B79}" type="pres">
      <dgm:prSet presAssocID="{96350A0A-74CD-484C-BD38-2500074A6EB5}" presName="hierChild5" presStyleCnt="0"/>
      <dgm:spPr/>
    </dgm:pt>
    <dgm:pt modelId="{A59AAC99-1B69-4150-A9FC-6DB949E2A6BE}" type="pres">
      <dgm:prSet presAssocID="{5B5302B5-DC65-4B18-B4A9-6B4098F781C2}" presName="Name37" presStyleLbl="parChTrans1D4" presStyleIdx="3" presStyleCnt="14"/>
      <dgm:spPr/>
      <dgm:t>
        <a:bodyPr/>
        <a:lstStyle/>
        <a:p>
          <a:endParaRPr lang="en-US"/>
        </a:p>
      </dgm:t>
    </dgm:pt>
    <dgm:pt modelId="{0B109C60-D5EC-4C68-A14F-07F825F837CA}" type="pres">
      <dgm:prSet presAssocID="{D3A33BF2-7883-4CCD-AF7B-E5044A2FEF32}" presName="hierRoot2" presStyleCnt="0">
        <dgm:presLayoutVars>
          <dgm:hierBranch val="init"/>
        </dgm:presLayoutVars>
      </dgm:prSet>
      <dgm:spPr/>
    </dgm:pt>
    <dgm:pt modelId="{A46D2432-4E35-4458-A014-5358C99F46F7}" type="pres">
      <dgm:prSet presAssocID="{D3A33BF2-7883-4CCD-AF7B-E5044A2FEF32}" presName="rootComposite" presStyleCnt="0"/>
      <dgm:spPr/>
    </dgm:pt>
    <dgm:pt modelId="{7D94AD45-5BF8-4157-8741-D5B15D223E52}" type="pres">
      <dgm:prSet presAssocID="{D3A33BF2-7883-4CCD-AF7B-E5044A2FEF32}" presName="rootText" presStyleLbl="node4" presStyleIdx="3" presStyleCnt="14">
        <dgm:presLayoutVars>
          <dgm:chPref val="3"/>
        </dgm:presLayoutVars>
      </dgm:prSet>
      <dgm:spPr/>
      <dgm:t>
        <a:bodyPr/>
        <a:lstStyle/>
        <a:p>
          <a:endParaRPr lang="en-US"/>
        </a:p>
      </dgm:t>
    </dgm:pt>
    <dgm:pt modelId="{5E350564-C15B-4652-A0E7-F552916EA461}" type="pres">
      <dgm:prSet presAssocID="{D3A33BF2-7883-4CCD-AF7B-E5044A2FEF32}" presName="rootConnector" presStyleLbl="node4" presStyleIdx="3" presStyleCnt="14"/>
      <dgm:spPr/>
      <dgm:t>
        <a:bodyPr/>
        <a:lstStyle/>
        <a:p>
          <a:endParaRPr lang="en-US"/>
        </a:p>
      </dgm:t>
    </dgm:pt>
    <dgm:pt modelId="{68781B16-839B-4B82-A177-13ABB685B059}" type="pres">
      <dgm:prSet presAssocID="{D3A33BF2-7883-4CCD-AF7B-E5044A2FEF32}" presName="hierChild4" presStyleCnt="0"/>
      <dgm:spPr/>
    </dgm:pt>
    <dgm:pt modelId="{02C77570-1B49-4386-A3DB-C815BECE75EE}" type="pres">
      <dgm:prSet presAssocID="{D3A33BF2-7883-4CCD-AF7B-E5044A2FEF32}" presName="hierChild5" presStyleCnt="0"/>
      <dgm:spPr/>
    </dgm:pt>
    <dgm:pt modelId="{4D1D51D0-6056-4917-ACB3-5831AC7EE5CE}" type="pres">
      <dgm:prSet presAssocID="{23516652-24B3-437F-9B7A-24B9DEBE01AD}" presName="Name37" presStyleLbl="parChTrans1D4" presStyleIdx="4" presStyleCnt="14"/>
      <dgm:spPr/>
      <dgm:t>
        <a:bodyPr/>
        <a:lstStyle/>
        <a:p>
          <a:endParaRPr lang="en-US"/>
        </a:p>
      </dgm:t>
    </dgm:pt>
    <dgm:pt modelId="{D0A98A68-554A-4736-89DF-34AF5E3D2F43}" type="pres">
      <dgm:prSet presAssocID="{E86EAEC6-A44E-4940-9927-828BFDFEB30B}" presName="hierRoot2" presStyleCnt="0">
        <dgm:presLayoutVars>
          <dgm:hierBranch val="init"/>
        </dgm:presLayoutVars>
      </dgm:prSet>
      <dgm:spPr/>
    </dgm:pt>
    <dgm:pt modelId="{4F5D6B0D-C288-4DC7-BEF2-F67AE6C3A801}" type="pres">
      <dgm:prSet presAssocID="{E86EAEC6-A44E-4940-9927-828BFDFEB30B}" presName="rootComposite" presStyleCnt="0"/>
      <dgm:spPr/>
    </dgm:pt>
    <dgm:pt modelId="{6C3303B4-09DF-4B99-80B6-66D876F6EA9F}" type="pres">
      <dgm:prSet presAssocID="{E86EAEC6-A44E-4940-9927-828BFDFEB30B}" presName="rootText" presStyleLbl="node4" presStyleIdx="4" presStyleCnt="14">
        <dgm:presLayoutVars>
          <dgm:chPref val="3"/>
        </dgm:presLayoutVars>
      </dgm:prSet>
      <dgm:spPr/>
      <dgm:t>
        <a:bodyPr/>
        <a:lstStyle/>
        <a:p>
          <a:endParaRPr lang="en-US"/>
        </a:p>
      </dgm:t>
    </dgm:pt>
    <dgm:pt modelId="{CF6C9898-B472-4C15-A72D-65A0506AE040}" type="pres">
      <dgm:prSet presAssocID="{E86EAEC6-A44E-4940-9927-828BFDFEB30B}" presName="rootConnector" presStyleLbl="node4" presStyleIdx="4" presStyleCnt="14"/>
      <dgm:spPr/>
      <dgm:t>
        <a:bodyPr/>
        <a:lstStyle/>
        <a:p>
          <a:endParaRPr lang="en-US"/>
        </a:p>
      </dgm:t>
    </dgm:pt>
    <dgm:pt modelId="{7851B45F-C172-4B48-94D0-DD170B02517C}" type="pres">
      <dgm:prSet presAssocID="{E86EAEC6-A44E-4940-9927-828BFDFEB30B}" presName="hierChild4" presStyleCnt="0"/>
      <dgm:spPr/>
    </dgm:pt>
    <dgm:pt modelId="{FAEBD59C-7362-41C1-982F-8665262C2A75}" type="pres">
      <dgm:prSet presAssocID="{E86EAEC6-A44E-4940-9927-828BFDFEB30B}" presName="hierChild5" presStyleCnt="0"/>
      <dgm:spPr/>
    </dgm:pt>
    <dgm:pt modelId="{FC928F0A-7AC0-44E0-BBCB-32E48DC18354}" type="pres">
      <dgm:prSet presAssocID="{FFA2B492-BCBF-4021-8A62-D94096444031}" presName="hierChild5" presStyleCnt="0"/>
      <dgm:spPr/>
    </dgm:pt>
    <dgm:pt modelId="{C4ED9162-57E6-4538-87AD-595B977C0516}" type="pres">
      <dgm:prSet presAssocID="{17528487-A958-4F77-9734-E2C1F1CDC1AE}" presName="hierChild5" presStyleCnt="0"/>
      <dgm:spPr/>
    </dgm:pt>
    <dgm:pt modelId="{46499E2D-9B12-4891-B366-DAEED3AF41BC}" type="pres">
      <dgm:prSet presAssocID="{95252A21-21F7-4D54-8B95-7976292309FC}" presName="Name37" presStyleLbl="parChTrans1D3" presStyleIdx="1" presStyleCnt="3"/>
      <dgm:spPr/>
      <dgm:t>
        <a:bodyPr/>
        <a:lstStyle/>
        <a:p>
          <a:endParaRPr lang="en-US"/>
        </a:p>
      </dgm:t>
    </dgm:pt>
    <dgm:pt modelId="{EFCDCB35-23A8-46C3-8B82-F7F749FEED83}" type="pres">
      <dgm:prSet presAssocID="{5CDF8122-C492-44DC-9BF9-D2A8A394F432}" presName="hierRoot2" presStyleCnt="0">
        <dgm:presLayoutVars>
          <dgm:hierBranch val="init"/>
        </dgm:presLayoutVars>
      </dgm:prSet>
      <dgm:spPr/>
    </dgm:pt>
    <dgm:pt modelId="{CAD33C8A-07F8-46F5-9956-3D5771763387}" type="pres">
      <dgm:prSet presAssocID="{5CDF8122-C492-44DC-9BF9-D2A8A394F432}" presName="rootComposite" presStyleCnt="0"/>
      <dgm:spPr/>
    </dgm:pt>
    <dgm:pt modelId="{2FBA05EA-C943-43E5-B94D-3BC2912E1A49}" type="pres">
      <dgm:prSet presAssocID="{5CDF8122-C492-44DC-9BF9-D2A8A394F432}" presName="rootText" presStyleLbl="node3" presStyleIdx="1" presStyleCnt="3" custScaleX="264040">
        <dgm:presLayoutVars>
          <dgm:chPref val="3"/>
        </dgm:presLayoutVars>
      </dgm:prSet>
      <dgm:spPr/>
      <dgm:t>
        <a:bodyPr/>
        <a:lstStyle/>
        <a:p>
          <a:endParaRPr lang="en-US"/>
        </a:p>
      </dgm:t>
    </dgm:pt>
    <dgm:pt modelId="{3C59D1B6-19F9-4876-9A58-413008879FF2}" type="pres">
      <dgm:prSet presAssocID="{5CDF8122-C492-44DC-9BF9-D2A8A394F432}" presName="rootConnector" presStyleLbl="node3" presStyleIdx="1" presStyleCnt="3"/>
      <dgm:spPr/>
      <dgm:t>
        <a:bodyPr/>
        <a:lstStyle/>
        <a:p>
          <a:endParaRPr lang="en-US"/>
        </a:p>
      </dgm:t>
    </dgm:pt>
    <dgm:pt modelId="{707BAC75-B4EB-4E82-8E96-908110CC795A}" type="pres">
      <dgm:prSet presAssocID="{5CDF8122-C492-44DC-9BF9-D2A8A394F432}" presName="hierChild4" presStyleCnt="0"/>
      <dgm:spPr/>
    </dgm:pt>
    <dgm:pt modelId="{B5ABDBC2-CE3C-4C9F-AB67-8638DAB21BAD}" type="pres">
      <dgm:prSet presAssocID="{F1429F56-55B1-4D76-94C2-5CE61BC1A0AE}" presName="Name37" presStyleLbl="parChTrans1D4" presStyleIdx="5" presStyleCnt="14"/>
      <dgm:spPr/>
      <dgm:t>
        <a:bodyPr/>
        <a:lstStyle/>
        <a:p>
          <a:endParaRPr lang="en-US"/>
        </a:p>
      </dgm:t>
    </dgm:pt>
    <dgm:pt modelId="{0DCF793F-C47D-4951-BAE4-E445CFDCF7FF}" type="pres">
      <dgm:prSet presAssocID="{D3994FCE-A191-45A7-A571-8382B7D2D430}" presName="hierRoot2" presStyleCnt="0">
        <dgm:presLayoutVars>
          <dgm:hierBranch val="init"/>
        </dgm:presLayoutVars>
      </dgm:prSet>
      <dgm:spPr/>
    </dgm:pt>
    <dgm:pt modelId="{04BA9965-EB9E-4311-89D1-DEABE2E63965}" type="pres">
      <dgm:prSet presAssocID="{D3994FCE-A191-45A7-A571-8382B7D2D430}" presName="rootComposite" presStyleCnt="0"/>
      <dgm:spPr/>
    </dgm:pt>
    <dgm:pt modelId="{B2749F73-BF10-48E3-A474-B2FCB72991A6}" type="pres">
      <dgm:prSet presAssocID="{D3994FCE-A191-45A7-A571-8382B7D2D430}" presName="rootText" presStyleLbl="node4" presStyleIdx="5" presStyleCnt="14" custScaleY="230704">
        <dgm:presLayoutVars>
          <dgm:chPref val="3"/>
        </dgm:presLayoutVars>
      </dgm:prSet>
      <dgm:spPr/>
      <dgm:t>
        <a:bodyPr/>
        <a:lstStyle/>
        <a:p>
          <a:endParaRPr lang="en-US"/>
        </a:p>
      </dgm:t>
    </dgm:pt>
    <dgm:pt modelId="{6F459A03-0AEC-46D5-A751-83522B18D135}" type="pres">
      <dgm:prSet presAssocID="{D3994FCE-A191-45A7-A571-8382B7D2D430}" presName="rootConnector" presStyleLbl="node4" presStyleIdx="5" presStyleCnt="14"/>
      <dgm:spPr/>
      <dgm:t>
        <a:bodyPr/>
        <a:lstStyle/>
        <a:p>
          <a:endParaRPr lang="en-US"/>
        </a:p>
      </dgm:t>
    </dgm:pt>
    <dgm:pt modelId="{82451689-7EDB-4541-8A37-C6F16EFFFCDB}" type="pres">
      <dgm:prSet presAssocID="{D3994FCE-A191-45A7-A571-8382B7D2D430}" presName="hierChild4" presStyleCnt="0"/>
      <dgm:spPr/>
    </dgm:pt>
    <dgm:pt modelId="{E61741CE-1C66-42C1-A610-5230FED5F0A3}" type="pres">
      <dgm:prSet presAssocID="{D3994FCE-A191-45A7-A571-8382B7D2D430}" presName="hierChild5" presStyleCnt="0"/>
      <dgm:spPr/>
    </dgm:pt>
    <dgm:pt modelId="{7CCE6120-4680-4441-97D7-A0A3FFDF4350}" type="pres">
      <dgm:prSet presAssocID="{AEFA538E-852D-4AE9-AC78-C8CB700ADAFA}" presName="Name37" presStyleLbl="parChTrans1D4" presStyleIdx="6" presStyleCnt="14"/>
      <dgm:spPr/>
      <dgm:t>
        <a:bodyPr/>
        <a:lstStyle/>
        <a:p>
          <a:endParaRPr lang="en-US"/>
        </a:p>
      </dgm:t>
    </dgm:pt>
    <dgm:pt modelId="{3C6BA5B6-2139-44A3-B4E3-31E755B7C374}" type="pres">
      <dgm:prSet presAssocID="{4791EBB3-CB1D-4FDB-87BD-786917D9867C}" presName="hierRoot2" presStyleCnt="0">
        <dgm:presLayoutVars>
          <dgm:hierBranch val="init"/>
        </dgm:presLayoutVars>
      </dgm:prSet>
      <dgm:spPr/>
    </dgm:pt>
    <dgm:pt modelId="{7F60833C-0035-4D99-A5E2-40C090FAB450}" type="pres">
      <dgm:prSet presAssocID="{4791EBB3-CB1D-4FDB-87BD-786917D9867C}" presName="rootComposite" presStyleCnt="0"/>
      <dgm:spPr/>
    </dgm:pt>
    <dgm:pt modelId="{A1F6E96E-261B-4EC4-B81A-2029990FA5EF}" type="pres">
      <dgm:prSet presAssocID="{4791EBB3-CB1D-4FDB-87BD-786917D9867C}" presName="rootText" presStyleLbl="node4" presStyleIdx="6" presStyleCnt="14" custScaleY="230704">
        <dgm:presLayoutVars>
          <dgm:chPref val="3"/>
        </dgm:presLayoutVars>
      </dgm:prSet>
      <dgm:spPr/>
      <dgm:t>
        <a:bodyPr/>
        <a:lstStyle/>
        <a:p>
          <a:endParaRPr lang="en-US"/>
        </a:p>
      </dgm:t>
    </dgm:pt>
    <dgm:pt modelId="{10589231-3E06-4EB0-A794-D5B757F7EE6C}" type="pres">
      <dgm:prSet presAssocID="{4791EBB3-CB1D-4FDB-87BD-786917D9867C}" presName="rootConnector" presStyleLbl="node4" presStyleIdx="6" presStyleCnt="14"/>
      <dgm:spPr/>
      <dgm:t>
        <a:bodyPr/>
        <a:lstStyle/>
        <a:p>
          <a:endParaRPr lang="en-US"/>
        </a:p>
      </dgm:t>
    </dgm:pt>
    <dgm:pt modelId="{B6AB140C-F231-4207-A9E1-AA2C6CF85535}" type="pres">
      <dgm:prSet presAssocID="{4791EBB3-CB1D-4FDB-87BD-786917D9867C}" presName="hierChild4" presStyleCnt="0"/>
      <dgm:spPr/>
    </dgm:pt>
    <dgm:pt modelId="{58CE5A40-BB47-4470-8A0B-6A74EA8457FA}" type="pres">
      <dgm:prSet presAssocID="{4791EBB3-CB1D-4FDB-87BD-786917D9867C}" presName="hierChild5" presStyleCnt="0"/>
      <dgm:spPr/>
    </dgm:pt>
    <dgm:pt modelId="{BC3136C1-9873-405D-8B91-93BE61E72B58}" type="pres">
      <dgm:prSet presAssocID="{56D8BB5B-E575-4797-8DA5-EE7457EB8DD3}" presName="Name37" presStyleLbl="parChTrans1D4" presStyleIdx="7" presStyleCnt="14"/>
      <dgm:spPr/>
      <dgm:t>
        <a:bodyPr/>
        <a:lstStyle/>
        <a:p>
          <a:endParaRPr lang="en-US"/>
        </a:p>
      </dgm:t>
    </dgm:pt>
    <dgm:pt modelId="{1B21A30C-2BA1-4873-92F0-1D04ABC09CCF}" type="pres">
      <dgm:prSet presAssocID="{DBAF5CB1-7B46-457E-A55D-786F44EF37B7}" presName="hierRoot2" presStyleCnt="0">
        <dgm:presLayoutVars>
          <dgm:hierBranch val="init"/>
        </dgm:presLayoutVars>
      </dgm:prSet>
      <dgm:spPr/>
    </dgm:pt>
    <dgm:pt modelId="{4C1D2383-B0A1-4C02-AEB3-0B792FFB5CA7}" type="pres">
      <dgm:prSet presAssocID="{DBAF5CB1-7B46-457E-A55D-786F44EF37B7}" presName="rootComposite" presStyleCnt="0"/>
      <dgm:spPr/>
    </dgm:pt>
    <dgm:pt modelId="{995B8251-137E-4AB6-905E-ADD45B356A12}" type="pres">
      <dgm:prSet presAssocID="{DBAF5CB1-7B46-457E-A55D-786F44EF37B7}" presName="rootText" presStyleLbl="node4" presStyleIdx="7" presStyleCnt="14" custScaleX="109285" custScaleY="203787">
        <dgm:presLayoutVars>
          <dgm:chPref val="3"/>
        </dgm:presLayoutVars>
      </dgm:prSet>
      <dgm:spPr/>
      <dgm:t>
        <a:bodyPr/>
        <a:lstStyle/>
        <a:p>
          <a:endParaRPr lang="en-US"/>
        </a:p>
      </dgm:t>
    </dgm:pt>
    <dgm:pt modelId="{C8ADD8C8-0D50-4F86-847C-16632454E36C}" type="pres">
      <dgm:prSet presAssocID="{DBAF5CB1-7B46-457E-A55D-786F44EF37B7}" presName="rootConnector" presStyleLbl="node4" presStyleIdx="7" presStyleCnt="14"/>
      <dgm:spPr/>
      <dgm:t>
        <a:bodyPr/>
        <a:lstStyle/>
        <a:p>
          <a:endParaRPr lang="en-US"/>
        </a:p>
      </dgm:t>
    </dgm:pt>
    <dgm:pt modelId="{E0701E5C-0AF0-4E62-B155-E1116CEF2CF6}" type="pres">
      <dgm:prSet presAssocID="{DBAF5CB1-7B46-457E-A55D-786F44EF37B7}" presName="hierChild4" presStyleCnt="0"/>
      <dgm:spPr/>
    </dgm:pt>
    <dgm:pt modelId="{C09E788F-C0DD-4517-A5B1-FAF862E732DF}" type="pres">
      <dgm:prSet presAssocID="{C57F5B78-3501-4480-9E56-080C79C009D0}" presName="Name37" presStyleLbl="parChTrans1D4" presStyleIdx="8" presStyleCnt="14"/>
      <dgm:spPr/>
      <dgm:t>
        <a:bodyPr/>
        <a:lstStyle/>
        <a:p>
          <a:endParaRPr lang="en-US"/>
        </a:p>
      </dgm:t>
    </dgm:pt>
    <dgm:pt modelId="{F7135A15-3B7F-49D7-9BCA-02EBB1E17810}" type="pres">
      <dgm:prSet presAssocID="{1CA6CA38-A346-4252-B92A-F3D20041D3EC}" presName="hierRoot2" presStyleCnt="0">
        <dgm:presLayoutVars>
          <dgm:hierBranch val="init"/>
        </dgm:presLayoutVars>
      </dgm:prSet>
      <dgm:spPr/>
    </dgm:pt>
    <dgm:pt modelId="{6F592246-1C53-4384-91D2-802CC2AA33A4}" type="pres">
      <dgm:prSet presAssocID="{1CA6CA38-A346-4252-B92A-F3D20041D3EC}" presName="rootComposite" presStyleCnt="0"/>
      <dgm:spPr/>
    </dgm:pt>
    <dgm:pt modelId="{F0B53662-FA76-41E2-9185-87259185E6DF}" type="pres">
      <dgm:prSet presAssocID="{1CA6CA38-A346-4252-B92A-F3D20041D3EC}" presName="rootText" presStyleLbl="node4" presStyleIdx="8" presStyleCnt="14">
        <dgm:presLayoutVars>
          <dgm:chPref val="3"/>
        </dgm:presLayoutVars>
      </dgm:prSet>
      <dgm:spPr/>
      <dgm:t>
        <a:bodyPr/>
        <a:lstStyle/>
        <a:p>
          <a:endParaRPr lang="en-US"/>
        </a:p>
      </dgm:t>
    </dgm:pt>
    <dgm:pt modelId="{A69F1529-0692-4BC0-9EFF-903B211E5EDD}" type="pres">
      <dgm:prSet presAssocID="{1CA6CA38-A346-4252-B92A-F3D20041D3EC}" presName="rootConnector" presStyleLbl="node4" presStyleIdx="8" presStyleCnt="14"/>
      <dgm:spPr/>
      <dgm:t>
        <a:bodyPr/>
        <a:lstStyle/>
        <a:p>
          <a:endParaRPr lang="en-US"/>
        </a:p>
      </dgm:t>
    </dgm:pt>
    <dgm:pt modelId="{18800432-CE41-42AA-AA68-E75A9F779848}" type="pres">
      <dgm:prSet presAssocID="{1CA6CA38-A346-4252-B92A-F3D20041D3EC}" presName="hierChild4" presStyleCnt="0"/>
      <dgm:spPr/>
    </dgm:pt>
    <dgm:pt modelId="{40D8F97F-88F1-4AC1-863D-74E999E8FDF2}" type="pres">
      <dgm:prSet presAssocID="{1CA6CA38-A346-4252-B92A-F3D20041D3EC}" presName="hierChild5" presStyleCnt="0"/>
      <dgm:spPr/>
    </dgm:pt>
    <dgm:pt modelId="{C2584315-32BC-4E3B-87A7-0E14A0029852}" type="pres">
      <dgm:prSet presAssocID="{55927228-B256-4C7E-8E2C-74E53583D899}" presName="Name37" presStyleLbl="parChTrans1D4" presStyleIdx="9" presStyleCnt="14"/>
      <dgm:spPr/>
      <dgm:t>
        <a:bodyPr/>
        <a:lstStyle/>
        <a:p>
          <a:endParaRPr lang="en-US"/>
        </a:p>
      </dgm:t>
    </dgm:pt>
    <dgm:pt modelId="{97D94D16-8008-421F-AE63-55EF80EB5E31}" type="pres">
      <dgm:prSet presAssocID="{9C90F7D2-CAAA-4E66-AC5E-2D0C305DE461}" presName="hierRoot2" presStyleCnt="0">
        <dgm:presLayoutVars>
          <dgm:hierBranch val="init"/>
        </dgm:presLayoutVars>
      </dgm:prSet>
      <dgm:spPr/>
    </dgm:pt>
    <dgm:pt modelId="{E2DA876A-9724-44A8-B560-835116569670}" type="pres">
      <dgm:prSet presAssocID="{9C90F7D2-CAAA-4E66-AC5E-2D0C305DE461}" presName="rootComposite" presStyleCnt="0"/>
      <dgm:spPr/>
    </dgm:pt>
    <dgm:pt modelId="{9AB2741C-0A67-441C-9272-B78FEF305BF1}" type="pres">
      <dgm:prSet presAssocID="{9C90F7D2-CAAA-4E66-AC5E-2D0C305DE461}" presName="rootText" presStyleLbl="node4" presStyleIdx="9" presStyleCnt="14">
        <dgm:presLayoutVars>
          <dgm:chPref val="3"/>
        </dgm:presLayoutVars>
      </dgm:prSet>
      <dgm:spPr/>
      <dgm:t>
        <a:bodyPr/>
        <a:lstStyle/>
        <a:p>
          <a:endParaRPr lang="en-US"/>
        </a:p>
      </dgm:t>
    </dgm:pt>
    <dgm:pt modelId="{CC51404C-5AF3-42CA-BBB8-AE77F9FC43AD}" type="pres">
      <dgm:prSet presAssocID="{9C90F7D2-CAAA-4E66-AC5E-2D0C305DE461}" presName="rootConnector" presStyleLbl="node4" presStyleIdx="9" presStyleCnt="14"/>
      <dgm:spPr/>
      <dgm:t>
        <a:bodyPr/>
        <a:lstStyle/>
        <a:p>
          <a:endParaRPr lang="en-US"/>
        </a:p>
      </dgm:t>
    </dgm:pt>
    <dgm:pt modelId="{B2BEED31-7414-4F7E-BEDE-29F19FD162D1}" type="pres">
      <dgm:prSet presAssocID="{9C90F7D2-CAAA-4E66-AC5E-2D0C305DE461}" presName="hierChild4" presStyleCnt="0"/>
      <dgm:spPr/>
    </dgm:pt>
    <dgm:pt modelId="{5BDB214A-127A-4E01-946A-3FF6BAD00DD3}" type="pres">
      <dgm:prSet presAssocID="{9C90F7D2-CAAA-4E66-AC5E-2D0C305DE461}" presName="hierChild5" presStyleCnt="0"/>
      <dgm:spPr/>
    </dgm:pt>
    <dgm:pt modelId="{1E0E89AB-E4E4-42FC-AE60-AEE608A7F39E}" type="pres">
      <dgm:prSet presAssocID="{3FA76B64-2365-42B4-9CC9-2D93616C563E}" presName="Name37" presStyleLbl="parChTrans1D4" presStyleIdx="10" presStyleCnt="14"/>
      <dgm:spPr/>
      <dgm:t>
        <a:bodyPr/>
        <a:lstStyle/>
        <a:p>
          <a:endParaRPr lang="en-US"/>
        </a:p>
      </dgm:t>
    </dgm:pt>
    <dgm:pt modelId="{D0AC3AD4-8DFE-4993-B3B3-E432886410CB}" type="pres">
      <dgm:prSet presAssocID="{24F504EF-86D0-41C9-8936-7E6495193178}" presName="hierRoot2" presStyleCnt="0">
        <dgm:presLayoutVars>
          <dgm:hierBranch val="init"/>
        </dgm:presLayoutVars>
      </dgm:prSet>
      <dgm:spPr/>
    </dgm:pt>
    <dgm:pt modelId="{F2D27818-19E6-473C-8D71-6D8D5A880914}" type="pres">
      <dgm:prSet presAssocID="{24F504EF-86D0-41C9-8936-7E6495193178}" presName="rootComposite" presStyleCnt="0"/>
      <dgm:spPr/>
    </dgm:pt>
    <dgm:pt modelId="{0979C7F4-5E92-4338-97E0-768CF501FB49}" type="pres">
      <dgm:prSet presAssocID="{24F504EF-86D0-41C9-8936-7E6495193178}" presName="rootText" presStyleLbl="node4" presStyleIdx="10" presStyleCnt="14">
        <dgm:presLayoutVars>
          <dgm:chPref val="3"/>
        </dgm:presLayoutVars>
      </dgm:prSet>
      <dgm:spPr/>
      <dgm:t>
        <a:bodyPr/>
        <a:lstStyle/>
        <a:p>
          <a:endParaRPr lang="en-US"/>
        </a:p>
      </dgm:t>
    </dgm:pt>
    <dgm:pt modelId="{6E96DA4B-17CF-46BD-858B-7A10BC861574}" type="pres">
      <dgm:prSet presAssocID="{24F504EF-86D0-41C9-8936-7E6495193178}" presName="rootConnector" presStyleLbl="node4" presStyleIdx="10" presStyleCnt="14"/>
      <dgm:spPr/>
      <dgm:t>
        <a:bodyPr/>
        <a:lstStyle/>
        <a:p>
          <a:endParaRPr lang="en-US"/>
        </a:p>
      </dgm:t>
    </dgm:pt>
    <dgm:pt modelId="{90953A58-E013-41B3-9835-D6967BF37A61}" type="pres">
      <dgm:prSet presAssocID="{24F504EF-86D0-41C9-8936-7E6495193178}" presName="hierChild4" presStyleCnt="0"/>
      <dgm:spPr/>
    </dgm:pt>
    <dgm:pt modelId="{BA9D66A1-D1CA-48AC-BE5C-1575944456FF}" type="pres">
      <dgm:prSet presAssocID="{24F504EF-86D0-41C9-8936-7E6495193178}" presName="hierChild5" presStyleCnt="0"/>
      <dgm:spPr/>
    </dgm:pt>
    <dgm:pt modelId="{BE4347A0-DE1C-43EF-966C-564BD57059C1}" type="pres">
      <dgm:prSet presAssocID="{DBAF5CB1-7B46-457E-A55D-786F44EF37B7}" presName="hierChild5" presStyleCnt="0"/>
      <dgm:spPr/>
    </dgm:pt>
    <dgm:pt modelId="{8002F91E-B8D5-42D9-84B7-D0AD34C40AC2}" type="pres">
      <dgm:prSet presAssocID="{D03620AD-A078-4F47-9851-5F65AC04BB20}" presName="Name37" presStyleLbl="parChTrans1D4" presStyleIdx="11" presStyleCnt="14"/>
      <dgm:spPr/>
      <dgm:t>
        <a:bodyPr/>
        <a:lstStyle/>
        <a:p>
          <a:endParaRPr lang="en-US"/>
        </a:p>
      </dgm:t>
    </dgm:pt>
    <dgm:pt modelId="{1007AE0B-66FC-4D71-B333-81C08B029C92}" type="pres">
      <dgm:prSet presAssocID="{A5A937A8-EF6D-4EDC-AAE5-58F2684485DE}" presName="hierRoot2" presStyleCnt="0">
        <dgm:presLayoutVars>
          <dgm:hierBranch val="init"/>
        </dgm:presLayoutVars>
      </dgm:prSet>
      <dgm:spPr/>
    </dgm:pt>
    <dgm:pt modelId="{4824A98F-3CC5-473F-805D-1709A0F13E5A}" type="pres">
      <dgm:prSet presAssocID="{A5A937A8-EF6D-4EDC-AAE5-58F2684485DE}" presName="rootComposite" presStyleCnt="0"/>
      <dgm:spPr/>
    </dgm:pt>
    <dgm:pt modelId="{459B9443-72D7-46AA-A1AD-4489128CE0F1}" type="pres">
      <dgm:prSet presAssocID="{A5A937A8-EF6D-4EDC-AAE5-58F2684485DE}" presName="rootText" presStyleLbl="node4" presStyleIdx="11" presStyleCnt="14" custScaleX="117656" custScaleY="251242">
        <dgm:presLayoutVars>
          <dgm:chPref val="3"/>
        </dgm:presLayoutVars>
      </dgm:prSet>
      <dgm:spPr/>
      <dgm:t>
        <a:bodyPr/>
        <a:lstStyle/>
        <a:p>
          <a:endParaRPr lang="en-US"/>
        </a:p>
      </dgm:t>
    </dgm:pt>
    <dgm:pt modelId="{D0A09E57-71D7-43FA-92F5-2477171D4444}" type="pres">
      <dgm:prSet presAssocID="{A5A937A8-EF6D-4EDC-AAE5-58F2684485DE}" presName="rootConnector" presStyleLbl="node4" presStyleIdx="11" presStyleCnt="14"/>
      <dgm:spPr/>
      <dgm:t>
        <a:bodyPr/>
        <a:lstStyle/>
        <a:p>
          <a:endParaRPr lang="en-US"/>
        </a:p>
      </dgm:t>
    </dgm:pt>
    <dgm:pt modelId="{F8AB83F4-618A-4CC7-8137-0326B5C270D7}" type="pres">
      <dgm:prSet presAssocID="{A5A937A8-EF6D-4EDC-AAE5-58F2684485DE}" presName="hierChild4" presStyleCnt="0"/>
      <dgm:spPr/>
    </dgm:pt>
    <dgm:pt modelId="{47591006-0698-4499-B533-93BD75D453D9}" type="pres">
      <dgm:prSet presAssocID="{A5A937A8-EF6D-4EDC-AAE5-58F2684485DE}" presName="hierChild5" presStyleCnt="0"/>
      <dgm:spPr/>
    </dgm:pt>
    <dgm:pt modelId="{0E29B22A-41CE-47B2-9D64-77A1FDE7D489}" type="pres">
      <dgm:prSet presAssocID="{B698EDC9-F19C-4506-9D25-0FCE3D1649A9}" presName="Name37" presStyleLbl="parChTrans1D4" presStyleIdx="12" presStyleCnt="14"/>
      <dgm:spPr/>
      <dgm:t>
        <a:bodyPr/>
        <a:lstStyle/>
        <a:p>
          <a:endParaRPr lang="en-US"/>
        </a:p>
      </dgm:t>
    </dgm:pt>
    <dgm:pt modelId="{92872D02-FFC8-4E6A-B6BB-74CFC6F84821}" type="pres">
      <dgm:prSet presAssocID="{3E9D3E5C-41F7-45E9-90BE-838BF908E1AF}" presName="hierRoot2" presStyleCnt="0">
        <dgm:presLayoutVars>
          <dgm:hierBranch val="init"/>
        </dgm:presLayoutVars>
      </dgm:prSet>
      <dgm:spPr/>
    </dgm:pt>
    <dgm:pt modelId="{098B7EC7-D4AF-4423-8CBC-2429BA5CAE43}" type="pres">
      <dgm:prSet presAssocID="{3E9D3E5C-41F7-45E9-90BE-838BF908E1AF}" presName="rootComposite" presStyleCnt="0"/>
      <dgm:spPr/>
    </dgm:pt>
    <dgm:pt modelId="{A378EE17-61E4-413D-B676-50F5444414E2}" type="pres">
      <dgm:prSet presAssocID="{3E9D3E5C-41F7-45E9-90BE-838BF908E1AF}" presName="rootText" presStyleLbl="node4" presStyleIdx="12" presStyleCnt="14" custScaleX="181098" custScaleY="244336">
        <dgm:presLayoutVars>
          <dgm:chPref val="3"/>
        </dgm:presLayoutVars>
      </dgm:prSet>
      <dgm:spPr/>
      <dgm:t>
        <a:bodyPr/>
        <a:lstStyle/>
        <a:p>
          <a:endParaRPr lang="en-US"/>
        </a:p>
      </dgm:t>
    </dgm:pt>
    <dgm:pt modelId="{A68E7891-385C-4B6D-BF47-3E84E6F673EB}" type="pres">
      <dgm:prSet presAssocID="{3E9D3E5C-41F7-45E9-90BE-838BF908E1AF}" presName="rootConnector" presStyleLbl="node4" presStyleIdx="12" presStyleCnt="14"/>
      <dgm:spPr/>
      <dgm:t>
        <a:bodyPr/>
        <a:lstStyle/>
        <a:p>
          <a:endParaRPr lang="en-US"/>
        </a:p>
      </dgm:t>
    </dgm:pt>
    <dgm:pt modelId="{BDD840CD-BD0D-4408-B678-430D873C1E15}" type="pres">
      <dgm:prSet presAssocID="{3E9D3E5C-41F7-45E9-90BE-838BF908E1AF}" presName="hierChild4" presStyleCnt="0"/>
      <dgm:spPr/>
    </dgm:pt>
    <dgm:pt modelId="{A8A2BA3E-1239-49C4-B937-BB52BC70F102}" type="pres">
      <dgm:prSet presAssocID="{3E9D3E5C-41F7-45E9-90BE-838BF908E1AF}" presName="hierChild5" presStyleCnt="0"/>
      <dgm:spPr/>
    </dgm:pt>
    <dgm:pt modelId="{DD187A07-1EDE-4F95-B92A-2E7B11E0140F}" type="pres">
      <dgm:prSet presAssocID="{5CDF8122-C492-44DC-9BF9-D2A8A394F432}" presName="hierChild5" presStyleCnt="0"/>
      <dgm:spPr/>
    </dgm:pt>
    <dgm:pt modelId="{E27E4A61-DB80-4F72-B523-7928BB7FE7CE}" type="pres">
      <dgm:prSet presAssocID="{C47D0CA9-03A8-4CAD-B992-B95F74DD0269}" presName="Name37" presStyleLbl="parChTrans1D3" presStyleIdx="2" presStyleCnt="3"/>
      <dgm:spPr/>
      <dgm:t>
        <a:bodyPr/>
        <a:lstStyle/>
        <a:p>
          <a:endParaRPr lang="en-US"/>
        </a:p>
      </dgm:t>
    </dgm:pt>
    <dgm:pt modelId="{160E4F8B-30A4-44C5-A5A8-8EBEB006B728}" type="pres">
      <dgm:prSet presAssocID="{0A0EBA42-70F0-4E4E-AB95-1B57888DDC86}" presName="hierRoot2" presStyleCnt="0">
        <dgm:presLayoutVars>
          <dgm:hierBranch val="init"/>
        </dgm:presLayoutVars>
      </dgm:prSet>
      <dgm:spPr/>
    </dgm:pt>
    <dgm:pt modelId="{C3AD9BCC-6293-4E65-A8AB-F1BBF9D392C0}" type="pres">
      <dgm:prSet presAssocID="{0A0EBA42-70F0-4E4E-AB95-1B57888DDC86}" presName="rootComposite" presStyleCnt="0"/>
      <dgm:spPr/>
    </dgm:pt>
    <dgm:pt modelId="{4C5226C0-E404-43E1-BA89-FE68B8E3C100}" type="pres">
      <dgm:prSet presAssocID="{0A0EBA42-70F0-4E4E-AB95-1B57888DDC86}" presName="rootText" presStyleLbl="node3" presStyleIdx="2" presStyleCnt="3" custScaleX="159476" custScaleY="144287">
        <dgm:presLayoutVars>
          <dgm:chPref val="3"/>
        </dgm:presLayoutVars>
      </dgm:prSet>
      <dgm:spPr/>
      <dgm:t>
        <a:bodyPr/>
        <a:lstStyle/>
        <a:p>
          <a:endParaRPr lang="en-US"/>
        </a:p>
      </dgm:t>
    </dgm:pt>
    <dgm:pt modelId="{FE4E5798-AEA9-4415-BF86-AE02D56ABBC1}" type="pres">
      <dgm:prSet presAssocID="{0A0EBA42-70F0-4E4E-AB95-1B57888DDC86}" presName="rootConnector" presStyleLbl="node3" presStyleIdx="2" presStyleCnt="3"/>
      <dgm:spPr/>
      <dgm:t>
        <a:bodyPr/>
        <a:lstStyle/>
        <a:p>
          <a:endParaRPr lang="en-US"/>
        </a:p>
      </dgm:t>
    </dgm:pt>
    <dgm:pt modelId="{01CC1129-1B57-4D99-80A0-ACD613D2DD1A}" type="pres">
      <dgm:prSet presAssocID="{0A0EBA42-70F0-4E4E-AB95-1B57888DDC86}" presName="hierChild4" presStyleCnt="0"/>
      <dgm:spPr/>
    </dgm:pt>
    <dgm:pt modelId="{F837E385-D38F-433E-BF09-8520D6E28F1B}" type="pres">
      <dgm:prSet presAssocID="{C05440B1-1691-483D-BA04-D98215E63583}" presName="Name37" presStyleLbl="parChTrans1D4" presStyleIdx="13" presStyleCnt="14"/>
      <dgm:spPr/>
      <dgm:t>
        <a:bodyPr/>
        <a:lstStyle/>
        <a:p>
          <a:endParaRPr lang="en-US"/>
        </a:p>
      </dgm:t>
    </dgm:pt>
    <dgm:pt modelId="{E6F7CD0F-AB48-4C7B-8CB6-5E3FE75D6790}" type="pres">
      <dgm:prSet presAssocID="{227015E9-5327-49DB-8873-86FC90A9F874}" presName="hierRoot2" presStyleCnt="0">
        <dgm:presLayoutVars>
          <dgm:hierBranch val="init"/>
        </dgm:presLayoutVars>
      </dgm:prSet>
      <dgm:spPr/>
    </dgm:pt>
    <dgm:pt modelId="{83FF8992-53D3-4255-B86B-73E0900CF294}" type="pres">
      <dgm:prSet presAssocID="{227015E9-5327-49DB-8873-86FC90A9F874}" presName="rootComposite" presStyleCnt="0"/>
      <dgm:spPr/>
    </dgm:pt>
    <dgm:pt modelId="{61AE7190-3F59-48C8-AD16-C39257E31D16}" type="pres">
      <dgm:prSet presAssocID="{227015E9-5327-49DB-8873-86FC90A9F874}" presName="rootText" presStyleLbl="node4" presStyleIdx="13" presStyleCnt="14" custScaleX="112568" custScaleY="159222">
        <dgm:presLayoutVars>
          <dgm:chPref val="3"/>
        </dgm:presLayoutVars>
      </dgm:prSet>
      <dgm:spPr/>
      <dgm:t>
        <a:bodyPr/>
        <a:lstStyle/>
        <a:p>
          <a:endParaRPr lang="en-US"/>
        </a:p>
      </dgm:t>
    </dgm:pt>
    <dgm:pt modelId="{E8D6766C-3B4E-41C7-B1D2-756FFFF81AA0}" type="pres">
      <dgm:prSet presAssocID="{227015E9-5327-49DB-8873-86FC90A9F874}" presName="rootConnector" presStyleLbl="node4" presStyleIdx="13" presStyleCnt="14"/>
      <dgm:spPr/>
      <dgm:t>
        <a:bodyPr/>
        <a:lstStyle/>
        <a:p>
          <a:endParaRPr lang="en-US"/>
        </a:p>
      </dgm:t>
    </dgm:pt>
    <dgm:pt modelId="{87F1862B-ECFF-46DB-B0B8-EB37AD9C4BA1}" type="pres">
      <dgm:prSet presAssocID="{227015E9-5327-49DB-8873-86FC90A9F874}" presName="hierChild4" presStyleCnt="0"/>
      <dgm:spPr/>
    </dgm:pt>
    <dgm:pt modelId="{E17F1AD9-6456-42AE-BFB4-B3B0A133727B}" type="pres">
      <dgm:prSet presAssocID="{227015E9-5327-49DB-8873-86FC90A9F874}" presName="hierChild5" presStyleCnt="0"/>
      <dgm:spPr/>
    </dgm:pt>
    <dgm:pt modelId="{362FA589-1210-43AF-B5B8-A7E7025B8616}" type="pres">
      <dgm:prSet presAssocID="{0A0EBA42-70F0-4E4E-AB95-1B57888DDC86}" presName="hierChild5" presStyleCnt="0"/>
      <dgm:spPr/>
    </dgm:pt>
    <dgm:pt modelId="{33055152-98BA-4315-992D-AA9CB3634937}" type="pres">
      <dgm:prSet presAssocID="{D20E2559-5E49-4520-833F-A683500C2600}" presName="hierChild5" presStyleCnt="0"/>
      <dgm:spPr/>
    </dgm:pt>
    <dgm:pt modelId="{82E3615D-177A-4984-84F1-5AC83CEC40F9}" type="pres">
      <dgm:prSet presAssocID="{3EA18CD0-947F-4DBE-9CB8-611E0BFC16FF}" presName="hierChild3" presStyleCnt="0"/>
      <dgm:spPr/>
    </dgm:pt>
  </dgm:ptLst>
  <dgm:cxnLst>
    <dgm:cxn modelId="{AF5E2FC7-F9E5-4850-BA8E-4CB96E0D582A}" type="presOf" srcId="{3FA76B64-2365-42B4-9CC9-2D93616C563E}" destId="{1E0E89AB-E4E4-42FC-AE60-AEE608A7F39E}" srcOrd="0" destOrd="0" presId="urn:microsoft.com/office/officeart/2005/8/layout/orgChart1"/>
    <dgm:cxn modelId="{FA66E88F-5869-46C3-826C-D573AFA33FA9}" type="presOf" srcId="{C81D7CCD-ECF8-4388-9FAB-3F0A08F4A755}" destId="{A72AA5DE-1415-409D-AFB3-F2AA841D25C2}" srcOrd="0" destOrd="0" presId="urn:microsoft.com/office/officeart/2005/8/layout/orgChart1"/>
    <dgm:cxn modelId="{94BDED66-C5F2-4634-B6CD-BFAED04D6002}" type="presOf" srcId="{24F504EF-86D0-41C9-8936-7E6495193178}" destId="{6E96DA4B-17CF-46BD-858B-7A10BC861574}" srcOrd="1" destOrd="0" presId="urn:microsoft.com/office/officeart/2005/8/layout/orgChart1"/>
    <dgm:cxn modelId="{B5ED7AE8-75B2-4FCC-9402-BC006F163708}" type="presOf" srcId="{0A0EBA42-70F0-4E4E-AB95-1B57888DDC86}" destId="{4C5226C0-E404-43E1-BA89-FE68B8E3C100}" srcOrd="0" destOrd="0" presId="urn:microsoft.com/office/officeart/2005/8/layout/orgChart1"/>
    <dgm:cxn modelId="{F9CF4840-A0F8-4703-AECC-07FCCDA543B5}" type="presOf" srcId="{1CA6CA38-A346-4252-B92A-F3D20041D3EC}" destId="{A69F1529-0692-4BC0-9EFF-903B211E5EDD}" srcOrd="1" destOrd="0" presId="urn:microsoft.com/office/officeart/2005/8/layout/orgChart1"/>
    <dgm:cxn modelId="{C530C7AD-DA1C-46A4-8DC2-3CA164EC4727}" type="presOf" srcId="{5CDF8122-C492-44DC-9BF9-D2A8A394F432}" destId="{2FBA05EA-C943-43E5-B94D-3BC2912E1A49}" srcOrd="0" destOrd="0" presId="urn:microsoft.com/office/officeart/2005/8/layout/orgChart1"/>
    <dgm:cxn modelId="{7C385C06-DB7C-436E-95AE-99B6A4AE55B2}" type="presOf" srcId="{23516652-24B3-437F-9B7A-24B9DEBE01AD}" destId="{4D1D51D0-6056-4917-ACB3-5831AC7EE5CE}" srcOrd="0" destOrd="0" presId="urn:microsoft.com/office/officeart/2005/8/layout/orgChart1"/>
    <dgm:cxn modelId="{1A37D062-BD94-457B-9EF7-F2641C5F0E60}" type="presOf" srcId="{24F504EF-86D0-41C9-8936-7E6495193178}" destId="{0979C7F4-5E92-4338-97E0-768CF501FB49}" srcOrd="0" destOrd="0" presId="urn:microsoft.com/office/officeart/2005/8/layout/orgChart1"/>
    <dgm:cxn modelId="{C750362C-25A1-4695-8931-FC5A19944D1C}" srcId="{5CDF8122-C492-44DC-9BF9-D2A8A394F432}" destId="{DBAF5CB1-7B46-457E-A55D-786F44EF37B7}" srcOrd="2" destOrd="0" parTransId="{56D8BB5B-E575-4797-8DA5-EE7457EB8DD3}" sibTransId="{29D49C11-8FCE-4880-94FC-AC3CAD2FCD5C}"/>
    <dgm:cxn modelId="{E87BA227-5052-46C4-81DB-B517944FCBB2}" srcId="{5CDF8122-C492-44DC-9BF9-D2A8A394F432}" destId="{A5A937A8-EF6D-4EDC-AAE5-58F2684485DE}" srcOrd="3" destOrd="0" parTransId="{D03620AD-A078-4F47-9851-5F65AC04BB20}" sibTransId="{DE2C5EE6-7CCB-4A38-974F-5EF98E12FAD7}"/>
    <dgm:cxn modelId="{DE678647-44FA-490A-96BB-91610D488BAA}" srcId="{3EA18CD0-947F-4DBE-9CB8-611E0BFC16FF}" destId="{D20E2559-5E49-4520-833F-A683500C2600}" srcOrd="0" destOrd="0" parTransId="{DBACC0BB-C5D0-4EE5-B7B3-BFC5AA7E048E}" sibTransId="{D585FC5B-A65E-47BB-A7EB-882EE3C48740}"/>
    <dgm:cxn modelId="{D3F4014F-DB45-4907-8CAF-9F29B59FCF24}" type="presOf" srcId="{3E9D3E5C-41F7-45E9-90BE-838BF908E1AF}" destId="{A68E7891-385C-4B6D-BF47-3E84E6F673EB}" srcOrd="1" destOrd="0" presId="urn:microsoft.com/office/officeart/2005/8/layout/orgChart1"/>
    <dgm:cxn modelId="{1B74C058-16F4-4E66-BF67-9B697AF90868}" type="presOf" srcId="{C57F5B78-3501-4480-9E56-080C79C009D0}" destId="{C09E788F-C0DD-4517-A5B1-FAF862E732DF}" srcOrd="0" destOrd="0" presId="urn:microsoft.com/office/officeart/2005/8/layout/orgChart1"/>
    <dgm:cxn modelId="{BD1FE9A6-317C-4DB5-8607-D94763987201}" type="presOf" srcId="{9C90F7D2-CAAA-4E66-AC5E-2D0C305DE461}" destId="{CC51404C-5AF3-42CA-BBB8-AE77F9FC43AD}" srcOrd="1" destOrd="0" presId="urn:microsoft.com/office/officeart/2005/8/layout/orgChart1"/>
    <dgm:cxn modelId="{BCE219AC-5586-4592-8F0C-FA2B94B29E9C}" type="presOf" srcId="{55927228-B256-4C7E-8E2C-74E53583D899}" destId="{C2584315-32BC-4E3B-87A7-0E14A0029852}" srcOrd="0" destOrd="0" presId="urn:microsoft.com/office/officeart/2005/8/layout/orgChart1"/>
    <dgm:cxn modelId="{00B01BAF-9742-4951-BAA8-890F6B302C0B}" srcId="{0A0EBA42-70F0-4E4E-AB95-1B57888DDC86}" destId="{227015E9-5327-49DB-8873-86FC90A9F874}" srcOrd="0" destOrd="0" parTransId="{C05440B1-1691-483D-BA04-D98215E63583}" sibTransId="{A2817145-2901-418A-B131-E2B50490A830}"/>
    <dgm:cxn modelId="{A4560588-0AC3-47D8-96F5-BD7460A3F7C0}" type="presOf" srcId="{3E9D3E5C-41F7-45E9-90BE-838BF908E1AF}" destId="{A378EE17-61E4-413D-B676-50F5444414E2}" srcOrd="0" destOrd="0" presId="urn:microsoft.com/office/officeart/2005/8/layout/orgChart1"/>
    <dgm:cxn modelId="{33305220-BCEF-4FE4-8F1B-13A90E07AB59}" srcId="{17528487-A958-4F77-9734-E2C1F1CDC1AE}" destId="{FFA2B492-BCBF-4021-8A62-D94096444031}" srcOrd="1" destOrd="0" parTransId="{B71E0622-9E44-4B5B-8A95-A3C0E28AB4E8}" sibTransId="{C04FF505-C29C-41B9-B4C2-1D6864977D7E}"/>
    <dgm:cxn modelId="{2361137C-85C2-4050-9D2F-A8FB4E750E19}" srcId="{FFA2B492-BCBF-4021-8A62-D94096444031}" destId="{D3A33BF2-7883-4CCD-AF7B-E5044A2FEF32}" srcOrd="1" destOrd="0" parTransId="{5B5302B5-DC65-4B18-B4A9-6B4098F781C2}" sibTransId="{0D6A8C31-3C80-4022-BCEF-E953709FA3A3}"/>
    <dgm:cxn modelId="{554B498F-EBE0-42B4-AD34-B252C34746A8}" type="presOf" srcId="{E86EAEC6-A44E-4940-9927-828BFDFEB30B}" destId="{CF6C9898-B472-4C15-A72D-65A0506AE040}" srcOrd="1" destOrd="0" presId="urn:microsoft.com/office/officeart/2005/8/layout/orgChart1"/>
    <dgm:cxn modelId="{4974742C-EBD2-4EDA-9BD4-83E13A9F0E94}" type="presOf" srcId="{3C74A57C-A8F5-4465-AE3E-BBE2B2758B13}" destId="{A5FC966A-9115-47C4-9DBC-D72E37A769E0}" srcOrd="1" destOrd="0" presId="urn:microsoft.com/office/officeart/2005/8/layout/orgChart1"/>
    <dgm:cxn modelId="{A77EC8BE-EDE1-4A7A-A450-25ECBEA703CA}" srcId="{5CDF8122-C492-44DC-9BF9-D2A8A394F432}" destId="{D3994FCE-A191-45A7-A571-8382B7D2D430}" srcOrd="0" destOrd="0" parTransId="{F1429F56-55B1-4D76-94C2-5CE61BC1A0AE}" sibTransId="{76D7A8B3-90D1-4306-BFD4-B662AF5431AE}"/>
    <dgm:cxn modelId="{D506178E-1AC2-464E-B173-F012D80ECC66}" type="presOf" srcId="{9C90F7D2-CAAA-4E66-AC5E-2D0C305DE461}" destId="{9AB2741C-0A67-441C-9272-B78FEF305BF1}" srcOrd="0" destOrd="0" presId="urn:microsoft.com/office/officeart/2005/8/layout/orgChart1"/>
    <dgm:cxn modelId="{79A5BC46-5F66-49A6-A80C-56733C91E7AD}" srcId="{DBAF5CB1-7B46-457E-A55D-786F44EF37B7}" destId="{24F504EF-86D0-41C9-8936-7E6495193178}" srcOrd="2" destOrd="0" parTransId="{3FA76B64-2365-42B4-9CC9-2D93616C563E}" sibTransId="{3736290F-F0B2-4E15-AE15-4E9949F49350}"/>
    <dgm:cxn modelId="{5E9CE14D-1C58-4523-A0C3-E9FBDAA2B049}" type="presOf" srcId="{B698EDC9-F19C-4506-9D25-0FCE3D1649A9}" destId="{0E29B22A-41CE-47B2-9D64-77A1FDE7D489}" srcOrd="0" destOrd="0" presId="urn:microsoft.com/office/officeart/2005/8/layout/orgChart1"/>
    <dgm:cxn modelId="{1236C8B7-6015-4740-92DA-02EBBA8E1101}" srcId="{D20E2559-5E49-4520-833F-A683500C2600}" destId="{5CDF8122-C492-44DC-9BF9-D2A8A394F432}" srcOrd="1" destOrd="0" parTransId="{95252A21-21F7-4D54-8B95-7976292309FC}" sibTransId="{F3753035-FB95-4E09-8C45-7C284414A4CE}"/>
    <dgm:cxn modelId="{2E5541A2-9FF6-49DE-8AF8-AB0D065F3AC0}" srcId="{5CDF8122-C492-44DC-9BF9-D2A8A394F432}" destId="{3E9D3E5C-41F7-45E9-90BE-838BF908E1AF}" srcOrd="4" destOrd="0" parTransId="{B698EDC9-F19C-4506-9D25-0FCE3D1649A9}" sibTransId="{390942C4-3F18-4FCE-8630-CF54EBB7F3AC}"/>
    <dgm:cxn modelId="{3F3DB787-58D0-447C-AEF8-8EB81E4C56CB}" type="presOf" srcId="{4791EBB3-CB1D-4FDB-87BD-786917D9867C}" destId="{10589231-3E06-4EB0-A794-D5B757F7EE6C}" srcOrd="1" destOrd="0" presId="urn:microsoft.com/office/officeart/2005/8/layout/orgChart1"/>
    <dgm:cxn modelId="{DC8C1304-231E-4510-8495-40A7007110AD}" type="presOf" srcId="{E86EAEC6-A44E-4940-9927-828BFDFEB30B}" destId="{6C3303B4-09DF-4B99-80B6-66D876F6EA9F}" srcOrd="0" destOrd="0" presId="urn:microsoft.com/office/officeart/2005/8/layout/orgChart1"/>
    <dgm:cxn modelId="{CBF1C688-F294-458A-9DA9-C48D0D2893A1}" type="presOf" srcId="{1CA6CA38-A346-4252-B92A-F3D20041D3EC}" destId="{F0B53662-FA76-41E2-9185-87259185E6DF}" srcOrd="0" destOrd="0" presId="urn:microsoft.com/office/officeart/2005/8/layout/orgChart1"/>
    <dgm:cxn modelId="{97A2582F-CADF-4F79-8080-E6CF4A85041C}" srcId="{DBAF5CB1-7B46-457E-A55D-786F44EF37B7}" destId="{1CA6CA38-A346-4252-B92A-F3D20041D3EC}" srcOrd="0" destOrd="0" parTransId="{C57F5B78-3501-4480-9E56-080C79C009D0}" sibTransId="{6A987B23-B2C7-4F86-AC3B-F550F05D70A4}"/>
    <dgm:cxn modelId="{AA78110D-2077-4AA0-B5CC-E322F1DA1D91}" srcId="{D20E2559-5E49-4520-833F-A683500C2600}" destId="{17528487-A958-4F77-9734-E2C1F1CDC1AE}" srcOrd="0" destOrd="0" parTransId="{E0FF2AFE-C819-46F0-84E4-E06EA4C86666}" sibTransId="{D2DE59EE-5283-4049-AEF7-C577B6121B85}"/>
    <dgm:cxn modelId="{8C5CE84B-888E-4225-9F0E-767AD8B959F5}" type="presOf" srcId="{96350A0A-74CD-484C-BD38-2500074A6EB5}" destId="{3883A881-F38D-4E4F-B5D0-8442AB273EC4}" srcOrd="1" destOrd="0" presId="urn:microsoft.com/office/officeart/2005/8/layout/orgChart1"/>
    <dgm:cxn modelId="{8DC27749-6449-4A35-9D25-36D64335D964}" type="presOf" srcId="{FFA2B492-BCBF-4021-8A62-D94096444031}" destId="{1A926318-724F-4D79-B079-C78D6B77AD56}" srcOrd="0" destOrd="0" presId="urn:microsoft.com/office/officeart/2005/8/layout/orgChart1"/>
    <dgm:cxn modelId="{161F6E8E-E980-4F72-A756-58320B0EE6A1}" type="presOf" srcId="{D3994FCE-A191-45A7-A571-8382B7D2D430}" destId="{6F459A03-0AEC-46D5-A751-83522B18D135}" srcOrd="1" destOrd="0" presId="urn:microsoft.com/office/officeart/2005/8/layout/orgChart1"/>
    <dgm:cxn modelId="{354E0E37-F233-49F7-A844-4D0D1567225E}" type="presOf" srcId="{DBACC0BB-C5D0-4EE5-B7B3-BFC5AA7E048E}" destId="{F71BC3C9-D6F1-4C85-A678-FACD6E06EA69}" srcOrd="0" destOrd="0" presId="urn:microsoft.com/office/officeart/2005/8/layout/orgChart1"/>
    <dgm:cxn modelId="{D4874544-E75B-4EE6-A05F-DBDBBFA1616C}" type="presOf" srcId="{D3A33BF2-7883-4CCD-AF7B-E5044A2FEF32}" destId="{7D94AD45-5BF8-4157-8741-D5B15D223E52}" srcOrd="0" destOrd="0" presId="urn:microsoft.com/office/officeart/2005/8/layout/orgChart1"/>
    <dgm:cxn modelId="{ED3D0A3F-820C-4F6F-8D63-A8B871D53DF7}" type="presOf" srcId="{3EA18CD0-947F-4DBE-9CB8-611E0BFC16FF}" destId="{51545A71-972A-4958-965A-8F4DEBD8332E}" srcOrd="0" destOrd="0" presId="urn:microsoft.com/office/officeart/2005/8/layout/orgChart1"/>
    <dgm:cxn modelId="{FE1822C7-A5A8-4FA2-942F-8A43EE88D39A}" type="presOf" srcId="{17528487-A958-4F77-9734-E2C1F1CDC1AE}" destId="{579CB2F5-72BD-44E0-B696-CDCB0BB79741}" srcOrd="0" destOrd="0" presId="urn:microsoft.com/office/officeart/2005/8/layout/orgChart1"/>
    <dgm:cxn modelId="{F30286FF-5518-4714-8957-3F087F46A445}" type="presOf" srcId="{B71E0622-9E44-4B5B-8A95-A3C0E28AB4E8}" destId="{435CA5CF-EABE-46C3-8B61-444F11455829}" srcOrd="0" destOrd="0" presId="urn:microsoft.com/office/officeart/2005/8/layout/orgChart1"/>
    <dgm:cxn modelId="{C3100A4F-38D6-4A55-8757-50821B40F33A}" type="presOf" srcId="{209ACE4D-DC3B-43E2-8125-21D883666106}" destId="{F986F853-342B-4A55-8B22-9D3CC318F81A}" srcOrd="0" destOrd="0" presId="urn:microsoft.com/office/officeart/2005/8/layout/orgChart1"/>
    <dgm:cxn modelId="{2F1F8846-27C0-4146-83A4-5409AEC59CBC}" type="presOf" srcId="{3EA18CD0-947F-4DBE-9CB8-611E0BFC16FF}" destId="{F3D60DD3-70F7-4558-B545-8E12D8C23BA2}" srcOrd="1" destOrd="0" presId="urn:microsoft.com/office/officeart/2005/8/layout/orgChart1"/>
    <dgm:cxn modelId="{399A1FA1-4232-426F-B67C-B97CD1AA88DC}" type="presOf" srcId="{227015E9-5327-49DB-8873-86FC90A9F874}" destId="{E8D6766C-3B4E-41C7-B1D2-756FFFF81AA0}" srcOrd="1" destOrd="0" presId="urn:microsoft.com/office/officeart/2005/8/layout/orgChart1"/>
    <dgm:cxn modelId="{C22ACDB5-4037-4A2B-9C50-FE2D06568D79}" srcId="{5CDF8122-C492-44DC-9BF9-D2A8A394F432}" destId="{4791EBB3-CB1D-4FDB-87BD-786917D9867C}" srcOrd="1" destOrd="0" parTransId="{AEFA538E-852D-4AE9-AC78-C8CB700ADAFA}" sibTransId="{BA1DEF59-2C0C-4B43-A806-54705CAC8684}"/>
    <dgm:cxn modelId="{FCA2105A-E3E5-40F6-8C8D-2F862575573A}" type="presOf" srcId="{56D8BB5B-E575-4797-8DA5-EE7457EB8DD3}" destId="{BC3136C1-9873-405D-8B91-93BE61E72B58}" srcOrd="0" destOrd="0" presId="urn:microsoft.com/office/officeart/2005/8/layout/orgChart1"/>
    <dgm:cxn modelId="{E89560E1-117E-4CE9-8182-2EEBF68D84D9}" srcId="{FFA2B492-BCBF-4021-8A62-D94096444031}" destId="{96350A0A-74CD-484C-BD38-2500074A6EB5}" srcOrd="0" destOrd="0" parTransId="{0B5E4422-64FE-4D8A-8065-27B03F8DFA1B}" sibTransId="{9B454D6E-17A8-41BD-AFAD-E41295DB7516}"/>
    <dgm:cxn modelId="{6F897044-D047-4A5F-98CE-218FB68B289A}" type="presOf" srcId="{D3A33BF2-7883-4CCD-AF7B-E5044A2FEF32}" destId="{5E350564-C15B-4652-A0E7-F552916EA461}" srcOrd="1" destOrd="0" presId="urn:microsoft.com/office/officeart/2005/8/layout/orgChart1"/>
    <dgm:cxn modelId="{6AA57CED-3656-43C6-A73D-E45DED7EB07B}" srcId="{17528487-A958-4F77-9734-E2C1F1CDC1AE}" destId="{3C74A57C-A8F5-4465-AE3E-BBE2B2758B13}" srcOrd="0" destOrd="0" parTransId="{209ACE4D-DC3B-43E2-8125-21D883666106}" sibTransId="{6BA8C4A5-CA0B-46C9-BE9B-0CD931505A42}"/>
    <dgm:cxn modelId="{2EDE36A1-CFE5-4D8F-A5C3-80931C1C71B3}" type="presOf" srcId="{DBAF5CB1-7B46-457E-A55D-786F44EF37B7}" destId="{C8ADD8C8-0D50-4F86-847C-16632454E36C}" srcOrd="1" destOrd="0" presId="urn:microsoft.com/office/officeart/2005/8/layout/orgChart1"/>
    <dgm:cxn modelId="{A364B2EE-E16F-45FB-9917-EB244B3620F6}" type="presOf" srcId="{0A0EBA42-70F0-4E4E-AB95-1B57888DDC86}" destId="{FE4E5798-AEA9-4415-BF86-AE02D56ABBC1}" srcOrd="1" destOrd="0" presId="urn:microsoft.com/office/officeart/2005/8/layout/orgChart1"/>
    <dgm:cxn modelId="{FBB6B91E-C892-4DB9-B701-72B0302D8047}" type="presOf" srcId="{D20E2559-5E49-4520-833F-A683500C2600}" destId="{2AC96CA0-DF53-4393-81BD-C706CECF97C5}" srcOrd="1" destOrd="0" presId="urn:microsoft.com/office/officeart/2005/8/layout/orgChart1"/>
    <dgm:cxn modelId="{B5076DD2-8124-41BE-A094-4BD1D2B8154C}" type="presOf" srcId="{DBAF5CB1-7B46-457E-A55D-786F44EF37B7}" destId="{995B8251-137E-4AB6-905E-ADD45B356A12}" srcOrd="0" destOrd="0" presId="urn:microsoft.com/office/officeart/2005/8/layout/orgChart1"/>
    <dgm:cxn modelId="{C4DA610A-5AD3-44EB-9880-DEBF50C964C7}" type="presOf" srcId="{E0FF2AFE-C819-46F0-84E4-E06EA4C86666}" destId="{C1DAB826-F496-4F51-BD34-0D4B8432F4D8}" srcOrd="0" destOrd="0" presId="urn:microsoft.com/office/officeart/2005/8/layout/orgChart1"/>
    <dgm:cxn modelId="{CAC86697-62A8-47B4-8E98-D6BA3DA95265}" type="presOf" srcId="{C05440B1-1691-483D-BA04-D98215E63583}" destId="{F837E385-D38F-433E-BF09-8520D6E28F1B}" srcOrd="0" destOrd="0" presId="urn:microsoft.com/office/officeart/2005/8/layout/orgChart1"/>
    <dgm:cxn modelId="{4B023FAA-2F08-4B7E-ABF6-A0BB8DCB50E0}" type="presOf" srcId="{A5A937A8-EF6D-4EDC-AAE5-58F2684485DE}" destId="{459B9443-72D7-46AA-A1AD-4489128CE0F1}" srcOrd="0" destOrd="0" presId="urn:microsoft.com/office/officeart/2005/8/layout/orgChart1"/>
    <dgm:cxn modelId="{7CBB40B3-CB67-4906-998F-953A49966FAE}" srcId="{DBAF5CB1-7B46-457E-A55D-786F44EF37B7}" destId="{9C90F7D2-CAAA-4E66-AC5E-2D0C305DE461}" srcOrd="1" destOrd="0" parTransId="{55927228-B256-4C7E-8E2C-74E53583D899}" sibTransId="{987E3651-F4D9-4F6F-83AA-0EE43B7EB073}"/>
    <dgm:cxn modelId="{4FD85B1B-E9B5-4465-845C-2E63BE169183}" type="presOf" srcId="{D3994FCE-A191-45A7-A571-8382B7D2D430}" destId="{B2749F73-BF10-48E3-A474-B2FCB72991A6}" srcOrd="0" destOrd="0" presId="urn:microsoft.com/office/officeart/2005/8/layout/orgChart1"/>
    <dgm:cxn modelId="{5CAFFCE0-4710-4A6E-A8DA-9B1D5E90D572}" srcId="{D20E2559-5E49-4520-833F-A683500C2600}" destId="{0A0EBA42-70F0-4E4E-AB95-1B57888DDC86}" srcOrd="2" destOrd="0" parTransId="{C47D0CA9-03A8-4CAD-B992-B95F74DD0269}" sibTransId="{20593333-4404-444D-9E23-34C59B75AD05}"/>
    <dgm:cxn modelId="{4E09610B-07B2-45FA-BE07-B7BC9AFA3304}" type="presOf" srcId="{227015E9-5327-49DB-8873-86FC90A9F874}" destId="{61AE7190-3F59-48C8-AD16-C39257E31D16}" srcOrd="0" destOrd="0" presId="urn:microsoft.com/office/officeart/2005/8/layout/orgChart1"/>
    <dgm:cxn modelId="{F34E5814-9B5B-45CC-ACBF-0FF0037FD9D9}" type="presOf" srcId="{FFA2B492-BCBF-4021-8A62-D94096444031}" destId="{22DDECD1-B254-4055-8090-A2BC94605867}" srcOrd="1" destOrd="0" presId="urn:microsoft.com/office/officeart/2005/8/layout/orgChart1"/>
    <dgm:cxn modelId="{6F7B46CA-0CF4-4CA9-A675-9C1246A18A61}" type="presOf" srcId="{5CDF8122-C492-44DC-9BF9-D2A8A394F432}" destId="{3C59D1B6-19F9-4876-9A58-413008879FF2}" srcOrd="1" destOrd="0" presId="urn:microsoft.com/office/officeart/2005/8/layout/orgChart1"/>
    <dgm:cxn modelId="{51D51763-5ABB-4921-8994-5F8D30C4F255}" type="presOf" srcId="{4791EBB3-CB1D-4FDB-87BD-786917D9867C}" destId="{A1F6E96E-261B-4EC4-B81A-2029990FA5EF}" srcOrd="0" destOrd="0" presId="urn:microsoft.com/office/officeart/2005/8/layout/orgChart1"/>
    <dgm:cxn modelId="{6AD5DBEF-8FD4-434E-81D8-8CBE7338FFFF}" type="presOf" srcId="{5B5302B5-DC65-4B18-B4A9-6B4098F781C2}" destId="{A59AAC99-1B69-4150-A9FC-6DB949E2A6BE}" srcOrd="0" destOrd="0" presId="urn:microsoft.com/office/officeart/2005/8/layout/orgChart1"/>
    <dgm:cxn modelId="{8836F00A-06CF-4292-B7F8-08897AC78810}" srcId="{C81D7CCD-ECF8-4388-9FAB-3F0A08F4A755}" destId="{3EA18CD0-947F-4DBE-9CB8-611E0BFC16FF}" srcOrd="0" destOrd="0" parTransId="{D0C5BDCF-FC5A-42A1-A5F2-D41D1B19AD18}" sibTransId="{DF77264E-996A-4112-AAB1-F1ACF7356944}"/>
    <dgm:cxn modelId="{552E74C9-CA1A-4A02-9BEC-879CBAFE0EA5}" srcId="{FFA2B492-BCBF-4021-8A62-D94096444031}" destId="{E86EAEC6-A44E-4940-9927-828BFDFEB30B}" srcOrd="2" destOrd="0" parTransId="{23516652-24B3-437F-9B7A-24B9DEBE01AD}" sibTransId="{4EDE102A-68CC-45AF-9615-7077BCFCC2E1}"/>
    <dgm:cxn modelId="{5C7B49EC-4218-413E-A458-877B0634A3C6}" type="presOf" srcId="{0B5E4422-64FE-4D8A-8065-27B03F8DFA1B}" destId="{B0CF4184-EF9B-4879-9B3E-A9AACB0A7229}" srcOrd="0" destOrd="0" presId="urn:microsoft.com/office/officeart/2005/8/layout/orgChart1"/>
    <dgm:cxn modelId="{E60FA16C-E700-4E4F-B7C8-08287ACD162F}" type="presOf" srcId="{3C74A57C-A8F5-4465-AE3E-BBE2B2758B13}" destId="{9F89F793-7169-4376-802D-4FA505ED9F1E}" srcOrd="0" destOrd="0" presId="urn:microsoft.com/office/officeart/2005/8/layout/orgChart1"/>
    <dgm:cxn modelId="{105A7A7E-FD57-4D61-A00C-5073C6B4470A}" type="presOf" srcId="{F1429F56-55B1-4D76-94C2-5CE61BC1A0AE}" destId="{B5ABDBC2-CE3C-4C9F-AB67-8638DAB21BAD}" srcOrd="0" destOrd="0" presId="urn:microsoft.com/office/officeart/2005/8/layout/orgChart1"/>
    <dgm:cxn modelId="{C070273C-95EF-4BA9-BBD0-5A90813E4044}" type="presOf" srcId="{D20E2559-5E49-4520-833F-A683500C2600}" destId="{282CB013-7C80-4079-9099-6B2EF693E53A}" srcOrd="0" destOrd="0" presId="urn:microsoft.com/office/officeart/2005/8/layout/orgChart1"/>
    <dgm:cxn modelId="{728A3F7F-7059-4BF7-B5BB-05990B03BD36}" type="presOf" srcId="{95252A21-21F7-4D54-8B95-7976292309FC}" destId="{46499E2D-9B12-4891-B366-DAEED3AF41BC}" srcOrd="0" destOrd="0" presId="urn:microsoft.com/office/officeart/2005/8/layout/orgChart1"/>
    <dgm:cxn modelId="{70975776-940E-42FA-A979-90B50CF92F54}" type="presOf" srcId="{96350A0A-74CD-484C-BD38-2500074A6EB5}" destId="{4FC629BB-7844-41EA-9955-B1D8113311FC}" srcOrd="0" destOrd="0" presId="urn:microsoft.com/office/officeart/2005/8/layout/orgChart1"/>
    <dgm:cxn modelId="{F7B6FC21-F3B9-4905-8964-5FF3FF7584E2}" type="presOf" srcId="{A5A937A8-EF6D-4EDC-AAE5-58F2684485DE}" destId="{D0A09E57-71D7-43FA-92F5-2477171D4444}" srcOrd="1" destOrd="0" presId="urn:microsoft.com/office/officeart/2005/8/layout/orgChart1"/>
    <dgm:cxn modelId="{76E0CD7F-3EFC-428D-ABB4-B288C0BB997D}" type="presOf" srcId="{17528487-A958-4F77-9734-E2C1F1CDC1AE}" destId="{F58DC71C-3F62-4F8F-B40B-25DC7EC8719D}" srcOrd="1" destOrd="0" presId="urn:microsoft.com/office/officeart/2005/8/layout/orgChart1"/>
    <dgm:cxn modelId="{422C6AF3-256A-4727-8261-194B38335597}" type="presOf" srcId="{D03620AD-A078-4F47-9851-5F65AC04BB20}" destId="{8002F91E-B8D5-42D9-84B7-D0AD34C40AC2}" srcOrd="0" destOrd="0" presId="urn:microsoft.com/office/officeart/2005/8/layout/orgChart1"/>
    <dgm:cxn modelId="{3B3DE5DD-99B7-4540-9A55-627BE0829907}" type="presOf" srcId="{C47D0CA9-03A8-4CAD-B992-B95F74DD0269}" destId="{E27E4A61-DB80-4F72-B523-7928BB7FE7CE}" srcOrd="0" destOrd="0" presId="urn:microsoft.com/office/officeart/2005/8/layout/orgChart1"/>
    <dgm:cxn modelId="{EDC7E759-CF84-4512-A1F4-8DDF8579797D}" type="presOf" srcId="{AEFA538E-852D-4AE9-AC78-C8CB700ADAFA}" destId="{7CCE6120-4680-4441-97D7-A0A3FFDF4350}" srcOrd="0" destOrd="0" presId="urn:microsoft.com/office/officeart/2005/8/layout/orgChart1"/>
    <dgm:cxn modelId="{EA505C34-7BE8-4724-B1FF-BD740631F863}" type="presParOf" srcId="{A72AA5DE-1415-409D-AFB3-F2AA841D25C2}" destId="{898B347A-02F3-4409-8844-A9F2B63634A9}" srcOrd="0" destOrd="0" presId="urn:microsoft.com/office/officeart/2005/8/layout/orgChart1"/>
    <dgm:cxn modelId="{3FB2DEAD-31CF-4245-A390-E1553E420D58}" type="presParOf" srcId="{898B347A-02F3-4409-8844-A9F2B63634A9}" destId="{2987A5EA-671F-4558-8371-D12F9221FF2F}" srcOrd="0" destOrd="0" presId="urn:microsoft.com/office/officeart/2005/8/layout/orgChart1"/>
    <dgm:cxn modelId="{DDFE9637-B35D-49AF-AD19-213FCBC74E9B}" type="presParOf" srcId="{2987A5EA-671F-4558-8371-D12F9221FF2F}" destId="{51545A71-972A-4958-965A-8F4DEBD8332E}" srcOrd="0" destOrd="0" presId="urn:microsoft.com/office/officeart/2005/8/layout/orgChart1"/>
    <dgm:cxn modelId="{87152B6D-E6F8-4FA6-BE3A-DA19ED67BB1D}" type="presParOf" srcId="{2987A5EA-671F-4558-8371-D12F9221FF2F}" destId="{F3D60DD3-70F7-4558-B545-8E12D8C23BA2}" srcOrd="1" destOrd="0" presId="urn:microsoft.com/office/officeart/2005/8/layout/orgChart1"/>
    <dgm:cxn modelId="{F8C77047-B574-48BF-BF6E-585DC64D421F}" type="presParOf" srcId="{898B347A-02F3-4409-8844-A9F2B63634A9}" destId="{72CD72F6-09EB-4230-9984-3784AA88585D}" srcOrd="1" destOrd="0" presId="urn:microsoft.com/office/officeart/2005/8/layout/orgChart1"/>
    <dgm:cxn modelId="{FF5843E8-A064-4F4D-8B79-F1AB71D3A2C4}" type="presParOf" srcId="{72CD72F6-09EB-4230-9984-3784AA88585D}" destId="{F71BC3C9-D6F1-4C85-A678-FACD6E06EA69}" srcOrd="0" destOrd="0" presId="urn:microsoft.com/office/officeart/2005/8/layout/orgChart1"/>
    <dgm:cxn modelId="{C0CE2E2D-6949-43CE-8E66-28A566D2041D}" type="presParOf" srcId="{72CD72F6-09EB-4230-9984-3784AA88585D}" destId="{C595FCA7-F38F-4621-BD1F-4DECAA83BE88}" srcOrd="1" destOrd="0" presId="urn:microsoft.com/office/officeart/2005/8/layout/orgChart1"/>
    <dgm:cxn modelId="{F27F2BEA-9740-4676-AD0E-F3ECA07609A0}" type="presParOf" srcId="{C595FCA7-F38F-4621-BD1F-4DECAA83BE88}" destId="{4E9C3356-E75E-42C1-B948-CB6487AA80DA}" srcOrd="0" destOrd="0" presId="urn:microsoft.com/office/officeart/2005/8/layout/orgChart1"/>
    <dgm:cxn modelId="{6458B183-B85A-422B-9CF6-64E55A134853}" type="presParOf" srcId="{4E9C3356-E75E-42C1-B948-CB6487AA80DA}" destId="{282CB013-7C80-4079-9099-6B2EF693E53A}" srcOrd="0" destOrd="0" presId="urn:microsoft.com/office/officeart/2005/8/layout/orgChart1"/>
    <dgm:cxn modelId="{050EA0C8-C5FF-4D58-BD11-0ABD8499F3CB}" type="presParOf" srcId="{4E9C3356-E75E-42C1-B948-CB6487AA80DA}" destId="{2AC96CA0-DF53-4393-81BD-C706CECF97C5}" srcOrd="1" destOrd="0" presId="urn:microsoft.com/office/officeart/2005/8/layout/orgChart1"/>
    <dgm:cxn modelId="{4F85F55E-BE38-433E-A95E-473A90F122CC}" type="presParOf" srcId="{C595FCA7-F38F-4621-BD1F-4DECAA83BE88}" destId="{027444BD-172B-4D0A-9328-B05A40ED4160}" srcOrd="1" destOrd="0" presId="urn:microsoft.com/office/officeart/2005/8/layout/orgChart1"/>
    <dgm:cxn modelId="{5D4DFA0F-AF76-46A0-AE33-5909529C4629}" type="presParOf" srcId="{027444BD-172B-4D0A-9328-B05A40ED4160}" destId="{C1DAB826-F496-4F51-BD34-0D4B8432F4D8}" srcOrd="0" destOrd="0" presId="urn:microsoft.com/office/officeart/2005/8/layout/orgChart1"/>
    <dgm:cxn modelId="{8FCC3CAA-661B-408F-A388-C5FAE1A33993}" type="presParOf" srcId="{027444BD-172B-4D0A-9328-B05A40ED4160}" destId="{422C5242-85BC-42FB-85CC-BE755094CB71}" srcOrd="1" destOrd="0" presId="urn:microsoft.com/office/officeart/2005/8/layout/orgChart1"/>
    <dgm:cxn modelId="{C6D8C4E4-27F2-4514-8925-603C830D9E8D}" type="presParOf" srcId="{422C5242-85BC-42FB-85CC-BE755094CB71}" destId="{1F933A19-AE4A-46E3-95EA-62A14C971907}" srcOrd="0" destOrd="0" presId="urn:microsoft.com/office/officeart/2005/8/layout/orgChart1"/>
    <dgm:cxn modelId="{1458A674-2A48-4100-8127-42D96EF30A2B}" type="presParOf" srcId="{1F933A19-AE4A-46E3-95EA-62A14C971907}" destId="{579CB2F5-72BD-44E0-B696-CDCB0BB79741}" srcOrd="0" destOrd="0" presId="urn:microsoft.com/office/officeart/2005/8/layout/orgChart1"/>
    <dgm:cxn modelId="{5EF847D0-EB18-4BF0-A5A4-8AE9937798DB}" type="presParOf" srcId="{1F933A19-AE4A-46E3-95EA-62A14C971907}" destId="{F58DC71C-3F62-4F8F-B40B-25DC7EC8719D}" srcOrd="1" destOrd="0" presId="urn:microsoft.com/office/officeart/2005/8/layout/orgChart1"/>
    <dgm:cxn modelId="{74C2F1E2-6DC1-4F91-B0C8-1DB363D66D99}" type="presParOf" srcId="{422C5242-85BC-42FB-85CC-BE755094CB71}" destId="{47A09ACE-1CD4-4010-B81F-57C1A01F7F9D}" srcOrd="1" destOrd="0" presId="urn:microsoft.com/office/officeart/2005/8/layout/orgChart1"/>
    <dgm:cxn modelId="{E5893942-F4A4-4E8C-980F-EC529AB6C4FC}" type="presParOf" srcId="{47A09ACE-1CD4-4010-B81F-57C1A01F7F9D}" destId="{F986F853-342B-4A55-8B22-9D3CC318F81A}" srcOrd="0" destOrd="0" presId="urn:microsoft.com/office/officeart/2005/8/layout/orgChart1"/>
    <dgm:cxn modelId="{3BC7B46E-C916-454A-953C-73D8936C0472}" type="presParOf" srcId="{47A09ACE-1CD4-4010-B81F-57C1A01F7F9D}" destId="{6F8FF5F1-D073-4B41-946B-BCD4DA8515DD}" srcOrd="1" destOrd="0" presId="urn:microsoft.com/office/officeart/2005/8/layout/orgChart1"/>
    <dgm:cxn modelId="{80615992-0C6E-43F3-A5C6-F1B94F6D98CE}" type="presParOf" srcId="{6F8FF5F1-D073-4B41-946B-BCD4DA8515DD}" destId="{A587CD7F-2D0D-4579-A5EA-A4E8D1B375D1}" srcOrd="0" destOrd="0" presId="urn:microsoft.com/office/officeart/2005/8/layout/orgChart1"/>
    <dgm:cxn modelId="{900234C7-4F6E-4C6C-BB54-EB8529C5D5C1}" type="presParOf" srcId="{A587CD7F-2D0D-4579-A5EA-A4E8D1B375D1}" destId="{9F89F793-7169-4376-802D-4FA505ED9F1E}" srcOrd="0" destOrd="0" presId="urn:microsoft.com/office/officeart/2005/8/layout/orgChart1"/>
    <dgm:cxn modelId="{9003D90A-0521-43D3-B108-900CF12419AA}" type="presParOf" srcId="{A587CD7F-2D0D-4579-A5EA-A4E8D1B375D1}" destId="{A5FC966A-9115-47C4-9DBC-D72E37A769E0}" srcOrd="1" destOrd="0" presId="urn:microsoft.com/office/officeart/2005/8/layout/orgChart1"/>
    <dgm:cxn modelId="{C94F88D7-3319-474E-B9F2-DCEBE96BD624}" type="presParOf" srcId="{6F8FF5F1-D073-4B41-946B-BCD4DA8515DD}" destId="{11689241-CD56-40FD-BAAB-E9EC5B392219}" srcOrd="1" destOrd="0" presId="urn:microsoft.com/office/officeart/2005/8/layout/orgChart1"/>
    <dgm:cxn modelId="{3BECAC45-AA07-454B-96E0-1E766185A7F3}" type="presParOf" srcId="{6F8FF5F1-D073-4B41-946B-BCD4DA8515DD}" destId="{2DB9AD15-5FE2-4052-B4FF-71ACE8C631CA}" srcOrd="2" destOrd="0" presId="urn:microsoft.com/office/officeart/2005/8/layout/orgChart1"/>
    <dgm:cxn modelId="{A8AC97B1-9E7D-4BE0-8465-7A87555E39CC}" type="presParOf" srcId="{47A09ACE-1CD4-4010-B81F-57C1A01F7F9D}" destId="{435CA5CF-EABE-46C3-8B61-444F11455829}" srcOrd="2" destOrd="0" presId="urn:microsoft.com/office/officeart/2005/8/layout/orgChart1"/>
    <dgm:cxn modelId="{44ADC50D-590E-4359-9E15-5131AFC61982}" type="presParOf" srcId="{47A09ACE-1CD4-4010-B81F-57C1A01F7F9D}" destId="{D10A9FB0-2D7D-4308-ABC5-4A3C729D2E60}" srcOrd="3" destOrd="0" presId="urn:microsoft.com/office/officeart/2005/8/layout/orgChart1"/>
    <dgm:cxn modelId="{237A51FB-F209-4638-8B7A-0A06B5016A1F}" type="presParOf" srcId="{D10A9FB0-2D7D-4308-ABC5-4A3C729D2E60}" destId="{7851485E-70DF-426F-9A58-CC814E035E42}" srcOrd="0" destOrd="0" presId="urn:microsoft.com/office/officeart/2005/8/layout/orgChart1"/>
    <dgm:cxn modelId="{2F969599-0797-4ED4-9844-F9121395AA80}" type="presParOf" srcId="{7851485E-70DF-426F-9A58-CC814E035E42}" destId="{1A926318-724F-4D79-B079-C78D6B77AD56}" srcOrd="0" destOrd="0" presId="urn:microsoft.com/office/officeart/2005/8/layout/orgChart1"/>
    <dgm:cxn modelId="{3B0121A5-EA13-4F7A-9A83-A136CD97BC9C}" type="presParOf" srcId="{7851485E-70DF-426F-9A58-CC814E035E42}" destId="{22DDECD1-B254-4055-8090-A2BC94605867}" srcOrd="1" destOrd="0" presId="urn:microsoft.com/office/officeart/2005/8/layout/orgChart1"/>
    <dgm:cxn modelId="{E6536931-2AC9-4942-A885-93DEFD50FC8E}" type="presParOf" srcId="{D10A9FB0-2D7D-4308-ABC5-4A3C729D2E60}" destId="{B2F17F19-6EA4-42D0-96E4-7FDFB20B9B7B}" srcOrd="1" destOrd="0" presId="urn:microsoft.com/office/officeart/2005/8/layout/orgChart1"/>
    <dgm:cxn modelId="{6B4F5005-C9CA-4084-9416-5067B02299CA}" type="presParOf" srcId="{B2F17F19-6EA4-42D0-96E4-7FDFB20B9B7B}" destId="{B0CF4184-EF9B-4879-9B3E-A9AACB0A7229}" srcOrd="0" destOrd="0" presId="urn:microsoft.com/office/officeart/2005/8/layout/orgChart1"/>
    <dgm:cxn modelId="{5614D2B1-9E93-4F96-A062-644BB2E5EA9A}" type="presParOf" srcId="{B2F17F19-6EA4-42D0-96E4-7FDFB20B9B7B}" destId="{65AC0DDF-D474-4107-92DD-14690ACDE24D}" srcOrd="1" destOrd="0" presId="urn:microsoft.com/office/officeart/2005/8/layout/orgChart1"/>
    <dgm:cxn modelId="{645B5350-5F23-4166-899C-45D947E0463E}" type="presParOf" srcId="{65AC0DDF-D474-4107-92DD-14690ACDE24D}" destId="{FD3F56ED-AF24-4200-B684-BA24CCE7FF90}" srcOrd="0" destOrd="0" presId="urn:microsoft.com/office/officeart/2005/8/layout/orgChart1"/>
    <dgm:cxn modelId="{5EB4D219-71EE-4E4B-9EF6-074AAE8F4157}" type="presParOf" srcId="{FD3F56ED-AF24-4200-B684-BA24CCE7FF90}" destId="{4FC629BB-7844-41EA-9955-B1D8113311FC}" srcOrd="0" destOrd="0" presId="urn:microsoft.com/office/officeart/2005/8/layout/orgChart1"/>
    <dgm:cxn modelId="{995D076A-B778-4B1D-8D38-A4B91D092FA7}" type="presParOf" srcId="{FD3F56ED-AF24-4200-B684-BA24CCE7FF90}" destId="{3883A881-F38D-4E4F-B5D0-8442AB273EC4}" srcOrd="1" destOrd="0" presId="urn:microsoft.com/office/officeart/2005/8/layout/orgChart1"/>
    <dgm:cxn modelId="{D1BFE991-CE4E-485B-880E-A0E3BE762C4E}" type="presParOf" srcId="{65AC0DDF-D474-4107-92DD-14690ACDE24D}" destId="{4D072981-1BBE-4386-937A-450881A30B0C}" srcOrd="1" destOrd="0" presId="urn:microsoft.com/office/officeart/2005/8/layout/orgChart1"/>
    <dgm:cxn modelId="{66EB401A-B7AE-4489-89CC-B61F38426959}" type="presParOf" srcId="{65AC0DDF-D474-4107-92DD-14690ACDE24D}" destId="{5E7C5BBD-F5E5-4FD9-94D9-8D2EDC645B79}" srcOrd="2" destOrd="0" presId="urn:microsoft.com/office/officeart/2005/8/layout/orgChart1"/>
    <dgm:cxn modelId="{2F168B24-E412-49AE-9D49-24D01ACDC36B}" type="presParOf" srcId="{B2F17F19-6EA4-42D0-96E4-7FDFB20B9B7B}" destId="{A59AAC99-1B69-4150-A9FC-6DB949E2A6BE}" srcOrd="2" destOrd="0" presId="urn:microsoft.com/office/officeart/2005/8/layout/orgChart1"/>
    <dgm:cxn modelId="{B99C45A7-6087-43C5-A462-7EE41477E828}" type="presParOf" srcId="{B2F17F19-6EA4-42D0-96E4-7FDFB20B9B7B}" destId="{0B109C60-D5EC-4C68-A14F-07F825F837CA}" srcOrd="3" destOrd="0" presId="urn:microsoft.com/office/officeart/2005/8/layout/orgChart1"/>
    <dgm:cxn modelId="{7D223E68-F97A-4764-8E6C-63C6E9037C72}" type="presParOf" srcId="{0B109C60-D5EC-4C68-A14F-07F825F837CA}" destId="{A46D2432-4E35-4458-A014-5358C99F46F7}" srcOrd="0" destOrd="0" presId="urn:microsoft.com/office/officeart/2005/8/layout/orgChart1"/>
    <dgm:cxn modelId="{06A33B60-F449-43A2-A8BF-3F0EDFD34A6E}" type="presParOf" srcId="{A46D2432-4E35-4458-A014-5358C99F46F7}" destId="{7D94AD45-5BF8-4157-8741-D5B15D223E52}" srcOrd="0" destOrd="0" presId="urn:microsoft.com/office/officeart/2005/8/layout/orgChart1"/>
    <dgm:cxn modelId="{20203136-E5D6-4BBC-A6F2-5824480E32E1}" type="presParOf" srcId="{A46D2432-4E35-4458-A014-5358C99F46F7}" destId="{5E350564-C15B-4652-A0E7-F552916EA461}" srcOrd="1" destOrd="0" presId="urn:microsoft.com/office/officeart/2005/8/layout/orgChart1"/>
    <dgm:cxn modelId="{37704D37-6664-43EE-AE33-4FE1FC9CF68D}" type="presParOf" srcId="{0B109C60-D5EC-4C68-A14F-07F825F837CA}" destId="{68781B16-839B-4B82-A177-13ABB685B059}" srcOrd="1" destOrd="0" presId="urn:microsoft.com/office/officeart/2005/8/layout/orgChart1"/>
    <dgm:cxn modelId="{C9EF6C52-F38E-4BDA-92BA-A6A1DCAC09FC}" type="presParOf" srcId="{0B109C60-D5EC-4C68-A14F-07F825F837CA}" destId="{02C77570-1B49-4386-A3DB-C815BECE75EE}" srcOrd="2" destOrd="0" presId="urn:microsoft.com/office/officeart/2005/8/layout/orgChart1"/>
    <dgm:cxn modelId="{8050CDEF-9300-4CB7-B808-04238D2983F9}" type="presParOf" srcId="{B2F17F19-6EA4-42D0-96E4-7FDFB20B9B7B}" destId="{4D1D51D0-6056-4917-ACB3-5831AC7EE5CE}" srcOrd="4" destOrd="0" presId="urn:microsoft.com/office/officeart/2005/8/layout/orgChart1"/>
    <dgm:cxn modelId="{59DE71BC-A4E9-4DDD-AA86-599CEC28C036}" type="presParOf" srcId="{B2F17F19-6EA4-42D0-96E4-7FDFB20B9B7B}" destId="{D0A98A68-554A-4736-89DF-34AF5E3D2F43}" srcOrd="5" destOrd="0" presId="urn:microsoft.com/office/officeart/2005/8/layout/orgChart1"/>
    <dgm:cxn modelId="{88B9FD25-72E9-4081-92E3-7F6ADB0A4B72}" type="presParOf" srcId="{D0A98A68-554A-4736-89DF-34AF5E3D2F43}" destId="{4F5D6B0D-C288-4DC7-BEF2-F67AE6C3A801}" srcOrd="0" destOrd="0" presId="urn:microsoft.com/office/officeart/2005/8/layout/orgChart1"/>
    <dgm:cxn modelId="{940CDBFB-8F23-40AD-BAA3-A7AA13EFDE4E}" type="presParOf" srcId="{4F5D6B0D-C288-4DC7-BEF2-F67AE6C3A801}" destId="{6C3303B4-09DF-4B99-80B6-66D876F6EA9F}" srcOrd="0" destOrd="0" presId="urn:microsoft.com/office/officeart/2005/8/layout/orgChart1"/>
    <dgm:cxn modelId="{BC813610-383F-497D-B1D7-98D3007342AA}" type="presParOf" srcId="{4F5D6B0D-C288-4DC7-BEF2-F67AE6C3A801}" destId="{CF6C9898-B472-4C15-A72D-65A0506AE040}" srcOrd="1" destOrd="0" presId="urn:microsoft.com/office/officeart/2005/8/layout/orgChart1"/>
    <dgm:cxn modelId="{E4A7AC90-DCC7-49E5-B81D-53EC0113B8C9}" type="presParOf" srcId="{D0A98A68-554A-4736-89DF-34AF5E3D2F43}" destId="{7851B45F-C172-4B48-94D0-DD170B02517C}" srcOrd="1" destOrd="0" presId="urn:microsoft.com/office/officeart/2005/8/layout/orgChart1"/>
    <dgm:cxn modelId="{519AE308-9204-465A-A741-9B7244D745A9}" type="presParOf" srcId="{D0A98A68-554A-4736-89DF-34AF5E3D2F43}" destId="{FAEBD59C-7362-41C1-982F-8665262C2A75}" srcOrd="2" destOrd="0" presId="urn:microsoft.com/office/officeart/2005/8/layout/orgChart1"/>
    <dgm:cxn modelId="{D5CB03FB-AD26-46CF-A35E-08844170CF56}" type="presParOf" srcId="{D10A9FB0-2D7D-4308-ABC5-4A3C729D2E60}" destId="{FC928F0A-7AC0-44E0-BBCB-32E48DC18354}" srcOrd="2" destOrd="0" presId="urn:microsoft.com/office/officeart/2005/8/layout/orgChart1"/>
    <dgm:cxn modelId="{B494E8A7-EE93-4FE3-8213-E2DBEC579BFD}" type="presParOf" srcId="{422C5242-85BC-42FB-85CC-BE755094CB71}" destId="{C4ED9162-57E6-4538-87AD-595B977C0516}" srcOrd="2" destOrd="0" presId="urn:microsoft.com/office/officeart/2005/8/layout/orgChart1"/>
    <dgm:cxn modelId="{698C9380-7B8F-41D4-BEF7-481AA5FC575B}" type="presParOf" srcId="{027444BD-172B-4D0A-9328-B05A40ED4160}" destId="{46499E2D-9B12-4891-B366-DAEED3AF41BC}" srcOrd="2" destOrd="0" presId="urn:microsoft.com/office/officeart/2005/8/layout/orgChart1"/>
    <dgm:cxn modelId="{54F03357-223D-41FF-BF89-7913B95B432F}" type="presParOf" srcId="{027444BD-172B-4D0A-9328-B05A40ED4160}" destId="{EFCDCB35-23A8-46C3-8B82-F7F749FEED83}" srcOrd="3" destOrd="0" presId="urn:microsoft.com/office/officeart/2005/8/layout/orgChart1"/>
    <dgm:cxn modelId="{702A98F0-662C-44CD-A5EE-C66184C779EC}" type="presParOf" srcId="{EFCDCB35-23A8-46C3-8B82-F7F749FEED83}" destId="{CAD33C8A-07F8-46F5-9956-3D5771763387}" srcOrd="0" destOrd="0" presId="urn:microsoft.com/office/officeart/2005/8/layout/orgChart1"/>
    <dgm:cxn modelId="{66C03AFC-970D-4110-AD76-C46C37F716D8}" type="presParOf" srcId="{CAD33C8A-07F8-46F5-9956-3D5771763387}" destId="{2FBA05EA-C943-43E5-B94D-3BC2912E1A49}" srcOrd="0" destOrd="0" presId="urn:microsoft.com/office/officeart/2005/8/layout/orgChart1"/>
    <dgm:cxn modelId="{AECBED1D-616A-4029-BECB-CCBA93FF8A04}" type="presParOf" srcId="{CAD33C8A-07F8-46F5-9956-3D5771763387}" destId="{3C59D1B6-19F9-4876-9A58-413008879FF2}" srcOrd="1" destOrd="0" presId="urn:microsoft.com/office/officeart/2005/8/layout/orgChart1"/>
    <dgm:cxn modelId="{8B66A53A-809A-4E23-907C-991ADB2DA002}" type="presParOf" srcId="{EFCDCB35-23A8-46C3-8B82-F7F749FEED83}" destId="{707BAC75-B4EB-4E82-8E96-908110CC795A}" srcOrd="1" destOrd="0" presId="urn:microsoft.com/office/officeart/2005/8/layout/orgChart1"/>
    <dgm:cxn modelId="{B757BCA9-3EAD-460F-9E42-F660D11C9F10}" type="presParOf" srcId="{707BAC75-B4EB-4E82-8E96-908110CC795A}" destId="{B5ABDBC2-CE3C-4C9F-AB67-8638DAB21BAD}" srcOrd="0" destOrd="0" presId="urn:microsoft.com/office/officeart/2005/8/layout/orgChart1"/>
    <dgm:cxn modelId="{8728C61D-A715-47D4-A191-3805CE3988DF}" type="presParOf" srcId="{707BAC75-B4EB-4E82-8E96-908110CC795A}" destId="{0DCF793F-C47D-4951-BAE4-E445CFDCF7FF}" srcOrd="1" destOrd="0" presId="urn:microsoft.com/office/officeart/2005/8/layout/orgChart1"/>
    <dgm:cxn modelId="{A5F5F93A-5F0B-41EA-B72B-DD90AFA8A5AA}" type="presParOf" srcId="{0DCF793F-C47D-4951-BAE4-E445CFDCF7FF}" destId="{04BA9965-EB9E-4311-89D1-DEABE2E63965}" srcOrd="0" destOrd="0" presId="urn:microsoft.com/office/officeart/2005/8/layout/orgChart1"/>
    <dgm:cxn modelId="{AEED9CBB-5793-4405-A40A-7510DD28CD81}" type="presParOf" srcId="{04BA9965-EB9E-4311-89D1-DEABE2E63965}" destId="{B2749F73-BF10-48E3-A474-B2FCB72991A6}" srcOrd="0" destOrd="0" presId="urn:microsoft.com/office/officeart/2005/8/layout/orgChart1"/>
    <dgm:cxn modelId="{EED71907-6C1A-45EB-B2B4-5C999C9FA860}" type="presParOf" srcId="{04BA9965-EB9E-4311-89D1-DEABE2E63965}" destId="{6F459A03-0AEC-46D5-A751-83522B18D135}" srcOrd="1" destOrd="0" presId="urn:microsoft.com/office/officeart/2005/8/layout/orgChart1"/>
    <dgm:cxn modelId="{9211C6A7-D4DF-44F3-8075-5ED0878B5C5D}" type="presParOf" srcId="{0DCF793F-C47D-4951-BAE4-E445CFDCF7FF}" destId="{82451689-7EDB-4541-8A37-C6F16EFFFCDB}" srcOrd="1" destOrd="0" presId="urn:microsoft.com/office/officeart/2005/8/layout/orgChart1"/>
    <dgm:cxn modelId="{09E46BE0-D5D4-41F1-839D-16BC59763A11}" type="presParOf" srcId="{0DCF793F-C47D-4951-BAE4-E445CFDCF7FF}" destId="{E61741CE-1C66-42C1-A610-5230FED5F0A3}" srcOrd="2" destOrd="0" presId="urn:microsoft.com/office/officeart/2005/8/layout/orgChart1"/>
    <dgm:cxn modelId="{05C06145-2DD3-40ED-B423-B145FE01E912}" type="presParOf" srcId="{707BAC75-B4EB-4E82-8E96-908110CC795A}" destId="{7CCE6120-4680-4441-97D7-A0A3FFDF4350}" srcOrd="2" destOrd="0" presId="urn:microsoft.com/office/officeart/2005/8/layout/orgChart1"/>
    <dgm:cxn modelId="{C9D6B048-6686-4B6E-8B61-8AEFB68D9FF2}" type="presParOf" srcId="{707BAC75-B4EB-4E82-8E96-908110CC795A}" destId="{3C6BA5B6-2139-44A3-B4E3-31E755B7C374}" srcOrd="3" destOrd="0" presId="urn:microsoft.com/office/officeart/2005/8/layout/orgChart1"/>
    <dgm:cxn modelId="{8F8A2405-BA0F-4F2D-9D98-DEDB94709CBC}" type="presParOf" srcId="{3C6BA5B6-2139-44A3-B4E3-31E755B7C374}" destId="{7F60833C-0035-4D99-A5E2-40C090FAB450}" srcOrd="0" destOrd="0" presId="urn:microsoft.com/office/officeart/2005/8/layout/orgChart1"/>
    <dgm:cxn modelId="{3A7B3E69-BF40-4A3C-B8FB-1C7F6D5035D0}" type="presParOf" srcId="{7F60833C-0035-4D99-A5E2-40C090FAB450}" destId="{A1F6E96E-261B-4EC4-B81A-2029990FA5EF}" srcOrd="0" destOrd="0" presId="urn:microsoft.com/office/officeart/2005/8/layout/orgChart1"/>
    <dgm:cxn modelId="{C3B4B03F-4964-4A9D-BF0B-FB7CCADE2F47}" type="presParOf" srcId="{7F60833C-0035-4D99-A5E2-40C090FAB450}" destId="{10589231-3E06-4EB0-A794-D5B757F7EE6C}" srcOrd="1" destOrd="0" presId="urn:microsoft.com/office/officeart/2005/8/layout/orgChart1"/>
    <dgm:cxn modelId="{F5DD3677-BA3C-4EC4-B5B6-B5D87C8416CE}" type="presParOf" srcId="{3C6BA5B6-2139-44A3-B4E3-31E755B7C374}" destId="{B6AB140C-F231-4207-A9E1-AA2C6CF85535}" srcOrd="1" destOrd="0" presId="urn:microsoft.com/office/officeart/2005/8/layout/orgChart1"/>
    <dgm:cxn modelId="{955F7E67-DDE7-4137-9B14-E67B86BD37D5}" type="presParOf" srcId="{3C6BA5B6-2139-44A3-B4E3-31E755B7C374}" destId="{58CE5A40-BB47-4470-8A0B-6A74EA8457FA}" srcOrd="2" destOrd="0" presId="urn:microsoft.com/office/officeart/2005/8/layout/orgChart1"/>
    <dgm:cxn modelId="{8176A8E6-885F-4F3D-95DA-BC4F4591C7D4}" type="presParOf" srcId="{707BAC75-B4EB-4E82-8E96-908110CC795A}" destId="{BC3136C1-9873-405D-8B91-93BE61E72B58}" srcOrd="4" destOrd="0" presId="urn:microsoft.com/office/officeart/2005/8/layout/orgChart1"/>
    <dgm:cxn modelId="{863B4C05-BF5C-4531-BEEE-6F89CB0C5D85}" type="presParOf" srcId="{707BAC75-B4EB-4E82-8E96-908110CC795A}" destId="{1B21A30C-2BA1-4873-92F0-1D04ABC09CCF}" srcOrd="5" destOrd="0" presId="urn:microsoft.com/office/officeart/2005/8/layout/orgChart1"/>
    <dgm:cxn modelId="{DEAD1344-34F8-4308-A27A-0BA8ED7CA5FF}" type="presParOf" srcId="{1B21A30C-2BA1-4873-92F0-1D04ABC09CCF}" destId="{4C1D2383-B0A1-4C02-AEB3-0B792FFB5CA7}" srcOrd="0" destOrd="0" presId="urn:microsoft.com/office/officeart/2005/8/layout/orgChart1"/>
    <dgm:cxn modelId="{B7C07AFB-BFC2-46EE-BC1F-DC08FC399323}" type="presParOf" srcId="{4C1D2383-B0A1-4C02-AEB3-0B792FFB5CA7}" destId="{995B8251-137E-4AB6-905E-ADD45B356A12}" srcOrd="0" destOrd="0" presId="urn:microsoft.com/office/officeart/2005/8/layout/orgChart1"/>
    <dgm:cxn modelId="{6C0C3D5A-BF88-4B44-99BA-ADE61FA878BB}" type="presParOf" srcId="{4C1D2383-B0A1-4C02-AEB3-0B792FFB5CA7}" destId="{C8ADD8C8-0D50-4F86-847C-16632454E36C}" srcOrd="1" destOrd="0" presId="urn:microsoft.com/office/officeart/2005/8/layout/orgChart1"/>
    <dgm:cxn modelId="{623B64C3-7131-44AB-B699-E46B4E05AB13}" type="presParOf" srcId="{1B21A30C-2BA1-4873-92F0-1D04ABC09CCF}" destId="{E0701E5C-0AF0-4E62-B155-E1116CEF2CF6}" srcOrd="1" destOrd="0" presId="urn:microsoft.com/office/officeart/2005/8/layout/orgChart1"/>
    <dgm:cxn modelId="{7FD67E84-A741-4AA7-88F1-D9D312697912}" type="presParOf" srcId="{E0701E5C-0AF0-4E62-B155-E1116CEF2CF6}" destId="{C09E788F-C0DD-4517-A5B1-FAF862E732DF}" srcOrd="0" destOrd="0" presId="urn:microsoft.com/office/officeart/2005/8/layout/orgChart1"/>
    <dgm:cxn modelId="{44D769CF-A140-40D8-92F4-13FDC30B9735}" type="presParOf" srcId="{E0701E5C-0AF0-4E62-B155-E1116CEF2CF6}" destId="{F7135A15-3B7F-49D7-9BCA-02EBB1E17810}" srcOrd="1" destOrd="0" presId="urn:microsoft.com/office/officeart/2005/8/layout/orgChart1"/>
    <dgm:cxn modelId="{4572C3D9-01BB-428A-8C76-282E889C5871}" type="presParOf" srcId="{F7135A15-3B7F-49D7-9BCA-02EBB1E17810}" destId="{6F592246-1C53-4384-91D2-802CC2AA33A4}" srcOrd="0" destOrd="0" presId="urn:microsoft.com/office/officeart/2005/8/layout/orgChart1"/>
    <dgm:cxn modelId="{F67CEC21-E73C-4A84-82C3-A7E678A70E7E}" type="presParOf" srcId="{6F592246-1C53-4384-91D2-802CC2AA33A4}" destId="{F0B53662-FA76-41E2-9185-87259185E6DF}" srcOrd="0" destOrd="0" presId="urn:microsoft.com/office/officeart/2005/8/layout/orgChart1"/>
    <dgm:cxn modelId="{783B2B34-29BB-4FA2-AE16-446D45919170}" type="presParOf" srcId="{6F592246-1C53-4384-91D2-802CC2AA33A4}" destId="{A69F1529-0692-4BC0-9EFF-903B211E5EDD}" srcOrd="1" destOrd="0" presId="urn:microsoft.com/office/officeart/2005/8/layout/orgChart1"/>
    <dgm:cxn modelId="{4FED38CB-AAF5-4C53-B27C-9DAD299C61D1}" type="presParOf" srcId="{F7135A15-3B7F-49D7-9BCA-02EBB1E17810}" destId="{18800432-CE41-42AA-AA68-E75A9F779848}" srcOrd="1" destOrd="0" presId="urn:microsoft.com/office/officeart/2005/8/layout/orgChart1"/>
    <dgm:cxn modelId="{2837AB6E-4270-4B77-BC98-73723B769BCE}" type="presParOf" srcId="{F7135A15-3B7F-49D7-9BCA-02EBB1E17810}" destId="{40D8F97F-88F1-4AC1-863D-74E999E8FDF2}" srcOrd="2" destOrd="0" presId="urn:microsoft.com/office/officeart/2005/8/layout/orgChart1"/>
    <dgm:cxn modelId="{34225D6E-579E-414C-9113-BDB6079637A0}" type="presParOf" srcId="{E0701E5C-0AF0-4E62-B155-E1116CEF2CF6}" destId="{C2584315-32BC-4E3B-87A7-0E14A0029852}" srcOrd="2" destOrd="0" presId="urn:microsoft.com/office/officeart/2005/8/layout/orgChart1"/>
    <dgm:cxn modelId="{F710926F-81AE-4E12-89C3-F200F2925B0E}" type="presParOf" srcId="{E0701E5C-0AF0-4E62-B155-E1116CEF2CF6}" destId="{97D94D16-8008-421F-AE63-55EF80EB5E31}" srcOrd="3" destOrd="0" presId="urn:microsoft.com/office/officeart/2005/8/layout/orgChart1"/>
    <dgm:cxn modelId="{C62C7169-700F-43F5-8F54-13A6077590BE}" type="presParOf" srcId="{97D94D16-8008-421F-AE63-55EF80EB5E31}" destId="{E2DA876A-9724-44A8-B560-835116569670}" srcOrd="0" destOrd="0" presId="urn:microsoft.com/office/officeart/2005/8/layout/orgChart1"/>
    <dgm:cxn modelId="{00B33492-7732-40E6-942A-8F83824F7C75}" type="presParOf" srcId="{E2DA876A-9724-44A8-B560-835116569670}" destId="{9AB2741C-0A67-441C-9272-B78FEF305BF1}" srcOrd="0" destOrd="0" presId="urn:microsoft.com/office/officeart/2005/8/layout/orgChart1"/>
    <dgm:cxn modelId="{397FB92C-E64F-443B-B33B-BE445D2DC821}" type="presParOf" srcId="{E2DA876A-9724-44A8-B560-835116569670}" destId="{CC51404C-5AF3-42CA-BBB8-AE77F9FC43AD}" srcOrd="1" destOrd="0" presId="urn:microsoft.com/office/officeart/2005/8/layout/orgChart1"/>
    <dgm:cxn modelId="{08700FBA-15E2-4BB7-863C-8D0513B67C5A}" type="presParOf" srcId="{97D94D16-8008-421F-AE63-55EF80EB5E31}" destId="{B2BEED31-7414-4F7E-BEDE-29F19FD162D1}" srcOrd="1" destOrd="0" presId="urn:microsoft.com/office/officeart/2005/8/layout/orgChart1"/>
    <dgm:cxn modelId="{BDFE25C7-17D3-4A37-B80F-8DE504681855}" type="presParOf" srcId="{97D94D16-8008-421F-AE63-55EF80EB5E31}" destId="{5BDB214A-127A-4E01-946A-3FF6BAD00DD3}" srcOrd="2" destOrd="0" presId="urn:microsoft.com/office/officeart/2005/8/layout/orgChart1"/>
    <dgm:cxn modelId="{744E6C83-CF41-451E-BD45-1C98AD6077ED}" type="presParOf" srcId="{E0701E5C-0AF0-4E62-B155-E1116CEF2CF6}" destId="{1E0E89AB-E4E4-42FC-AE60-AEE608A7F39E}" srcOrd="4" destOrd="0" presId="urn:microsoft.com/office/officeart/2005/8/layout/orgChart1"/>
    <dgm:cxn modelId="{EB875ACC-2829-4C9E-B54B-4F5EBC9C14AA}" type="presParOf" srcId="{E0701E5C-0AF0-4E62-B155-E1116CEF2CF6}" destId="{D0AC3AD4-8DFE-4993-B3B3-E432886410CB}" srcOrd="5" destOrd="0" presId="urn:microsoft.com/office/officeart/2005/8/layout/orgChart1"/>
    <dgm:cxn modelId="{C1DC3C46-9BDD-468B-B573-2BE3A18B3052}" type="presParOf" srcId="{D0AC3AD4-8DFE-4993-B3B3-E432886410CB}" destId="{F2D27818-19E6-473C-8D71-6D8D5A880914}" srcOrd="0" destOrd="0" presId="urn:microsoft.com/office/officeart/2005/8/layout/orgChart1"/>
    <dgm:cxn modelId="{68AACB9B-A01E-4FF7-BB77-1BEB9E9478B9}" type="presParOf" srcId="{F2D27818-19E6-473C-8D71-6D8D5A880914}" destId="{0979C7F4-5E92-4338-97E0-768CF501FB49}" srcOrd="0" destOrd="0" presId="urn:microsoft.com/office/officeart/2005/8/layout/orgChart1"/>
    <dgm:cxn modelId="{CA09E791-7371-4E1E-8DA9-EA15AF559AAB}" type="presParOf" srcId="{F2D27818-19E6-473C-8D71-6D8D5A880914}" destId="{6E96DA4B-17CF-46BD-858B-7A10BC861574}" srcOrd="1" destOrd="0" presId="urn:microsoft.com/office/officeart/2005/8/layout/orgChart1"/>
    <dgm:cxn modelId="{8CB48A6C-D51C-4868-A505-1CE6C45C04CD}" type="presParOf" srcId="{D0AC3AD4-8DFE-4993-B3B3-E432886410CB}" destId="{90953A58-E013-41B3-9835-D6967BF37A61}" srcOrd="1" destOrd="0" presId="urn:microsoft.com/office/officeart/2005/8/layout/orgChart1"/>
    <dgm:cxn modelId="{636ED4BE-78BE-4778-9749-641BB5FC0E19}" type="presParOf" srcId="{D0AC3AD4-8DFE-4993-B3B3-E432886410CB}" destId="{BA9D66A1-D1CA-48AC-BE5C-1575944456FF}" srcOrd="2" destOrd="0" presId="urn:microsoft.com/office/officeart/2005/8/layout/orgChart1"/>
    <dgm:cxn modelId="{93E17000-8450-4B0A-949D-F53E9FCDC759}" type="presParOf" srcId="{1B21A30C-2BA1-4873-92F0-1D04ABC09CCF}" destId="{BE4347A0-DE1C-43EF-966C-564BD57059C1}" srcOrd="2" destOrd="0" presId="urn:microsoft.com/office/officeart/2005/8/layout/orgChart1"/>
    <dgm:cxn modelId="{3968BB78-B915-47A1-AF30-BDA71FC3E595}" type="presParOf" srcId="{707BAC75-B4EB-4E82-8E96-908110CC795A}" destId="{8002F91E-B8D5-42D9-84B7-D0AD34C40AC2}" srcOrd="6" destOrd="0" presId="urn:microsoft.com/office/officeart/2005/8/layout/orgChart1"/>
    <dgm:cxn modelId="{538DF1AE-4FB0-4A54-AD40-2B334F80D4C9}" type="presParOf" srcId="{707BAC75-B4EB-4E82-8E96-908110CC795A}" destId="{1007AE0B-66FC-4D71-B333-81C08B029C92}" srcOrd="7" destOrd="0" presId="urn:microsoft.com/office/officeart/2005/8/layout/orgChart1"/>
    <dgm:cxn modelId="{727DE209-1E6C-4AF3-8FBE-2DE42D7EC7ED}" type="presParOf" srcId="{1007AE0B-66FC-4D71-B333-81C08B029C92}" destId="{4824A98F-3CC5-473F-805D-1709A0F13E5A}" srcOrd="0" destOrd="0" presId="urn:microsoft.com/office/officeart/2005/8/layout/orgChart1"/>
    <dgm:cxn modelId="{76F68A28-C0F9-47DB-9C61-8E16D676F31F}" type="presParOf" srcId="{4824A98F-3CC5-473F-805D-1709A0F13E5A}" destId="{459B9443-72D7-46AA-A1AD-4489128CE0F1}" srcOrd="0" destOrd="0" presId="urn:microsoft.com/office/officeart/2005/8/layout/orgChart1"/>
    <dgm:cxn modelId="{1C9EE337-4274-4989-AE80-628EFF187E20}" type="presParOf" srcId="{4824A98F-3CC5-473F-805D-1709A0F13E5A}" destId="{D0A09E57-71D7-43FA-92F5-2477171D4444}" srcOrd="1" destOrd="0" presId="urn:microsoft.com/office/officeart/2005/8/layout/orgChart1"/>
    <dgm:cxn modelId="{FD38A3A5-9CB0-47B5-97BC-13D87B79D0B0}" type="presParOf" srcId="{1007AE0B-66FC-4D71-B333-81C08B029C92}" destId="{F8AB83F4-618A-4CC7-8137-0326B5C270D7}" srcOrd="1" destOrd="0" presId="urn:microsoft.com/office/officeart/2005/8/layout/orgChart1"/>
    <dgm:cxn modelId="{82C596B1-D03A-4D60-869E-86F2A15FA426}" type="presParOf" srcId="{1007AE0B-66FC-4D71-B333-81C08B029C92}" destId="{47591006-0698-4499-B533-93BD75D453D9}" srcOrd="2" destOrd="0" presId="urn:microsoft.com/office/officeart/2005/8/layout/orgChart1"/>
    <dgm:cxn modelId="{E3E9E385-3C39-40C5-B372-E216BAD2ED85}" type="presParOf" srcId="{707BAC75-B4EB-4E82-8E96-908110CC795A}" destId="{0E29B22A-41CE-47B2-9D64-77A1FDE7D489}" srcOrd="8" destOrd="0" presId="urn:microsoft.com/office/officeart/2005/8/layout/orgChart1"/>
    <dgm:cxn modelId="{3DD846C2-F43C-4F51-89DF-91C7FD8360CC}" type="presParOf" srcId="{707BAC75-B4EB-4E82-8E96-908110CC795A}" destId="{92872D02-FFC8-4E6A-B6BB-74CFC6F84821}" srcOrd="9" destOrd="0" presId="urn:microsoft.com/office/officeart/2005/8/layout/orgChart1"/>
    <dgm:cxn modelId="{E0A4872C-D7DA-4D29-9719-D9F56BA81123}" type="presParOf" srcId="{92872D02-FFC8-4E6A-B6BB-74CFC6F84821}" destId="{098B7EC7-D4AF-4423-8CBC-2429BA5CAE43}" srcOrd="0" destOrd="0" presId="urn:microsoft.com/office/officeart/2005/8/layout/orgChart1"/>
    <dgm:cxn modelId="{1E167325-A41C-4D23-A145-1FAB834AA6B7}" type="presParOf" srcId="{098B7EC7-D4AF-4423-8CBC-2429BA5CAE43}" destId="{A378EE17-61E4-413D-B676-50F5444414E2}" srcOrd="0" destOrd="0" presId="urn:microsoft.com/office/officeart/2005/8/layout/orgChart1"/>
    <dgm:cxn modelId="{1C760759-06DA-40A0-B28E-8556F71CFB53}" type="presParOf" srcId="{098B7EC7-D4AF-4423-8CBC-2429BA5CAE43}" destId="{A68E7891-385C-4B6D-BF47-3E84E6F673EB}" srcOrd="1" destOrd="0" presId="urn:microsoft.com/office/officeart/2005/8/layout/orgChart1"/>
    <dgm:cxn modelId="{8457929A-FE33-4B06-AE90-3F916ADE5F33}" type="presParOf" srcId="{92872D02-FFC8-4E6A-B6BB-74CFC6F84821}" destId="{BDD840CD-BD0D-4408-B678-430D873C1E15}" srcOrd="1" destOrd="0" presId="urn:microsoft.com/office/officeart/2005/8/layout/orgChart1"/>
    <dgm:cxn modelId="{2DD6C02D-8898-40E9-9D37-985D80513C01}" type="presParOf" srcId="{92872D02-FFC8-4E6A-B6BB-74CFC6F84821}" destId="{A8A2BA3E-1239-49C4-B937-BB52BC70F102}" srcOrd="2" destOrd="0" presId="urn:microsoft.com/office/officeart/2005/8/layout/orgChart1"/>
    <dgm:cxn modelId="{1724E502-CFC4-4A33-876B-F04794ABE525}" type="presParOf" srcId="{EFCDCB35-23A8-46C3-8B82-F7F749FEED83}" destId="{DD187A07-1EDE-4F95-B92A-2E7B11E0140F}" srcOrd="2" destOrd="0" presId="urn:microsoft.com/office/officeart/2005/8/layout/orgChart1"/>
    <dgm:cxn modelId="{1426B847-9D24-48BA-9F49-030F9F79BCBE}" type="presParOf" srcId="{027444BD-172B-4D0A-9328-B05A40ED4160}" destId="{E27E4A61-DB80-4F72-B523-7928BB7FE7CE}" srcOrd="4" destOrd="0" presId="urn:microsoft.com/office/officeart/2005/8/layout/orgChart1"/>
    <dgm:cxn modelId="{D778ACE5-CA52-4B62-841A-571082267048}" type="presParOf" srcId="{027444BD-172B-4D0A-9328-B05A40ED4160}" destId="{160E4F8B-30A4-44C5-A5A8-8EBEB006B728}" srcOrd="5" destOrd="0" presId="urn:microsoft.com/office/officeart/2005/8/layout/orgChart1"/>
    <dgm:cxn modelId="{589B9F9F-E6C7-46B5-8973-371A033884AE}" type="presParOf" srcId="{160E4F8B-30A4-44C5-A5A8-8EBEB006B728}" destId="{C3AD9BCC-6293-4E65-A8AB-F1BBF9D392C0}" srcOrd="0" destOrd="0" presId="urn:microsoft.com/office/officeart/2005/8/layout/orgChart1"/>
    <dgm:cxn modelId="{B4A03CEF-B6EA-4A93-A8D7-DBE126C6D2B2}" type="presParOf" srcId="{C3AD9BCC-6293-4E65-A8AB-F1BBF9D392C0}" destId="{4C5226C0-E404-43E1-BA89-FE68B8E3C100}" srcOrd="0" destOrd="0" presId="urn:microsoft.com/office/officeart/2005/8/layout/orgChart1"/>
    <dgm:cxn modelId="{CE7702A7-F41C-4158-8DB0-D4E8FAAB7D91}" type="presParOf" srcId="{C3AD9BCC-6293-4E65-A8AB-F1BBF9D392C0}" destId="{FE4E5798-AEA9-4415-BF86-AE02D56ABBC1}" srcOrd="1" destOrd="0" presId="urn:microsoft.com/office/officeart/2005/8/layout/orgChart1"/>
    <dgm:cxn modelId="{F1076670-F12F-4BDC-9544-DCD453F2F7C1}" type="presParOf" srcId="{160E4F8B-30A4-44C5-A5A8-8EBEB006B728}" destId="{01CC1129-1B57-4D99-80A0-ACD613D2DD1A}" srcOrd="1" destOrd="0" presId="urn:microsoft.com/office/officeart/2005/8/layout/orgChart1"/>
    <dgm:cxn modelId="{5EC3817A-39A8-450B-BF27-0CE24D714419}" type="presParOf" srcId="{01CC1129-1B57-4D99-80A0-ACD613D2DD1A}" destId="{F837E385-D38F-433E-BF09-8520D6E28F1B}" srcOrd="0" destOrd="0" presId="urn:microsoft.com/office/officeart/2005/8/layout/orgChart1"/>
    <dgm:cxn modelId="{66D3117B-A3CB-46D0-9E13-4712C3520248}" type="presParOf" srcId="{01CC1129-1B57-4D99-80A0-ACD613D2DD1A}" destId="{E6F7CD0F-AB48-4C7B-8CB6-5E3FE75D6790}" srcOrd="1" destOrd="0" presId="urn:microsoft.com/office/officeart/2005/8/layout/orgChart1"/>
    <dgm:cxn modelId="{22631FD5-57A7-4411-953D-2ED57A27DF01}" type="presParOf" srcId="{E6F7CD0F-AB48-4C7B-8CB6-5E3FE75D6790}" destId="{83FF8992-53D3-4255-B86B-73E0900CF294}" srcOrd="0" destOrd="0" presId="urn:microsoft.com/office/officeart/2005/8/layout/orgChart1"/>
    <dgm:cxn modelId="{CC5A5D78-FF57-43F0-AC21-4B31CCBF131C}" type="presParOf" srcId="{83FF8992-53D3-4255-B86B-73E0900CF294}" destId="{61AE7190-3F59-48C8-AD16-C39257E31D16}" srcOrd="0" destOrd="0" presId="urn:microsoft.com/office/officeart/2005/8/layout/orgChart1"/>
    <dgm:cxn modelId="{F7A4CE07-5619-4518-A7D5-BAD4EB4AB6FC}" type="presParOf" srcId="{83FF8992-53D3-4255-B86B-73E0900CF294}" destId="{E8D6766C-3B4E-41C7-B1D2-756FFFF81AA0}" srcOrd="1" destOrd="0" presId="urn:microsoft.com/office/officeart/2005/8/layout/orgChart1"/>
    <dgm:cxn modelId="{20E52937-2FB5-40C6-93D5-712565B44EA5}" type="presParOf" srcId="{E6F7CD0F-AB48-4C7B-8CB6-5E3FE75D6790}" destId="{87F1862B-ECFF-46DB-B0B8-EB37AD9C4BA1}" srcOrd="1" destOrd="0" presId="urn:microsoft.com/office/officeart/2005/8/layout/orgChart1"/>
    <dgm:cxn modelId="{43B85D9C-5C1B-426D-9B6A-7F1B5CB7C7BA}" type="presParOf" srcId="{E6F7CD0F-AB48-4C7B-8CB6-5E3FE75D6790}" destId="{E17F1AD9-6456-42AE-BFB4-B3B0A133727B}" srcOrd="2" destOrd="0" presId="urn:microsoft.com/office/officeart/2005/8/layout/orgChart1"/>
    <dgm:cxn modelId="{E5C673BF-0F2E-4D8B-9EAE-F2AD2706CCF3}" type="presParOf" srcId="{160E4F8B-30A4-44C5-A5A8-8EBEB006B728}" destId="{362FA589-1210-43AF-B5B8-A7E7025B8616}" srcOrd="2" destOrd="0" presId="urn:microsoft.com/office/officeart/2005/8/layout/orgChart1"/>
    <dgm:cxn modelId="{C7281D8D-BE4B-4899-B5ED-40AF095BBEAC}" type="presParOf" srcId="{C595FCA7-F38F-4621-BD1F-4DECAA83BE88}" destId="{33055152-98BA-4315-992D-AA9CB3634937}" srcOrd="2" destOrd="0" presId="urn:microsoft.com/office/officeart/2005/8/layout/orgChart1"/>
    <dgm:cxn modelId="{5F81BA85-27A3-4357-B8F0-EB4C3A1E156C}" type="presParOf" srcId="{898B347A-02F3-4409-8844-A9F2B63634A9}" destId="{82E3615D-177A-4984-84F1-5AC83CEC40F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7E385-D38F-433E-BF09-8520D6E28F1B}">
      <dsp:nvSpPr>
        <dsp:cNvPr id="0" name=""/>
        <dsp:cNvSpPr/>
      </dsp:nvSpPr>
      <dsp:spPr>
        <a:xfrm>
          <a:off x="7875743" y="2562030"/>
          <a:ext cx="185763" cy="472189"/>
        </a:xfrm>
        <a:custGeom>
          <a:avLst/>
          <a:gdLst/>
          <a:ahLst/>
          <a:cxnLst/>
          <a:rect l="0" t="0" r="0" b="0"/>
          <a:pathLst>
            <a:path>
              <a:moveTo>
                <a:pt x="0" y="0"/>
              </a:moveTo>
              <a:lnTo>
                <a:pt x="0" y="472189"/>
              </a:lnTo>
              <a:lnTo>
                <a:pt x="185763" y="4721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7E4A61-DB80-4F72-B523-7928BB7FE7CE}">
      <dsp:nvSpPr>
        <dsp:cNvPr id="0" name=""/>
        <dsp:cNvSpPr/>
      </dsp:nvSpPr>
      <dsp:spPr>
        <a:xfrm>
          <a:off x="4730708" y="1838718"/>
          <a:ext cx="3640404" cy="163077"/>
        </a:xfrm>
        <a:custGeom>
          <a:avLst/>
          <a:gdLst/>
          <a:ahLst/>
          <a:cxnLst/>
          <a:rect l="0" t="0" r="0" b="0"/>
          <a:pathLst>
            <a:path>
              <a:moveTo>
                <a:pt x="0" y="0"/>
              </a:moveTo>
              <a:lnTo>
                <a:pt x="0" y="81538"/>
              </a:lnTo>
              <a:lnTo>
                <a:pt x="3640404" y="81538"/>
              </a:lnTo>
              <a:lnTo>
                <a:pt x="3640404"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9B22A-41CE-47B2-9D64-77A1FDE7D489}">
      <dsp:nvSpPr>
        <dsp:cNvPr id="0" name=""/>
        <dsp:cNvSpPr/>
      </dsp:nvSpPr>
      <dsp:spPr>
        <a:xfrm>
          <a:off x="4831754" y="2390073"/>
          <a:ext cx="2053905" cy="163077"/>
        </a:xfrm>
        <a:custGeom>
          <a:avLst/>
          <a:gdLst/>
          <a:ahLst/>
          <a:cxnLst/>
          <a:rect l="0" t="0" r="0" b="0"/>
          <a:pathLst>
            <a:path>
              <a:moveTo>
                <a:pt x="0" y="0"/>
              </a:moveTo>
              <a:lnTo>
                <a:pt x="0" y="81538"/>
              </a:lnTo>
              <a:lnTo>
                <a:pt x="2053905" y="81538"/>
              </a:lnTo>
              <a:lnTo>
                <a:pt x="2053905"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02F91E-B8D5-42D9-84B7-D0AD34C40AC2}">
      <dsp:nvSpPr>
        <dsp:cNvPr id="0" name=""/>
        <dsp:cNvSpPr/>
      </dsp:nvSpPr>
      <dsp:spPr>
        <a:xfrm>
          <a:off x="4831754" y="2390073"/>
          <a:ext cx="730830" cy="163077"/>
        </a:xfrm>
        <a:custGeom>
          <a:avLst/>
          <a:gdLst/>
          <a:ahLst/>
          <a:cxnLst/>
          <a:rect l="0" t="0" r="0" b="0"/>
          <a:pathLst>
            <a:path>
              <a:moveTo>
                <a:pt x="0" y="0"/>
              </a:moveTo>
              <a:lnTo>
                <a:pt x="0" y="81538"/>
              </a:lnTo>
              <a:lnTo>
                <a:pt x="730830" y="81538"/>
              </a:lnTo>
              <a:lnTo>
                <a:pt x="73083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0E89AB-E4E4-42FC-AE60-AEE608A7F39E}">
      <dsp:nvSpPr>
        <dsp:cNvPr id="0" name=""/>
        <dsp:cNvSpPr/>
      </dsp:nvSpPr>
      <dsp:spPr>
        <a:xfrm>
          <a:off x="4038818" y="3344412"/>
          <a:ext cx="127299" cy="1459927"/>
        </a:xfrm>
        <a:custGeom>
          <a:avLst/>
          <a:gdLst/>
          <a:ahLst/>
          <a:cxnLst/>
          <a:rect l="0" t="0" r="0" b="0"/>
          <a:pathLst>
            <a:path>
              <a:moveTo>
                <a:pt x="0" y="0"/>
              </a:moveTo>
              <a:lnTo>
                <a:pt x="0" y="1459927"/>
              </a:lnTo>
              <a:lnTo>
                <a:pt x="127299" y="14599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584315-32BC-4E3B-87A7-0E14A0029852}">
      <dsp:nvSpPr>
        <dsp:cNvPr id="0" name=""/>
        <dsp:cNvSpPr/>
      </dsp:nvSpPr>
      <dsp:spPr>
        <a:xfrm>
          <a:off x="4038818" y="3344412"/>
          <a:ext cx="127299" cy="908571"/>
        </a:xfrm>
        <a:custGeom>
          <a:avLst/>
          <a:gdLst/>
          <a:ahLst/>
          <a:cxnLst/>
          <a:rect l="0" t="0" r="0" b="0"/>
          <a:pathLst>
            <a:path>
              <a:moveTo>
                <a:pt x="0" y="0"/>
              </a:moveTo>
              <a:lnTo>
                <a:pt x="0" y="908571"/>
              </a:lnTo>
              <a:lnTo>
                <a:pt x="127299" y="90857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E788F-C0DD-4517-A5B1-FAF862E732DF}">
      <dsp:nvSpPr>
        <dsp:cNvPr id="0" name=""/>
        <dsp:cNvSpPr/>
      </dsp:nvSpPr>
      <dsp:spPr>
        <a:xfrm>
          <a:off x="4038818" y="3344412"/>
          <a:ext cx="127299" cy="357216"/>
        </a:xfrm>
        <a:custGeom>
          <a:avLst/>
          <a:gdLst/>
          <a:ahLst/>
          <a:cxnLst/>
          <a:rect l="0" t="0" r="0" b="0"/>
          <a:pathLst>
            <a:path>
              <a:moveTo>
                <a:pt x="0" y="0"/>
              </a:moveTo>
              <a:lnTo>
                <a:pt x="0" y="357216"/>
              </a:lnTo>
              <a:lnTo>
                <a:pt x="127299" y="3572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136C1-9873-405D-8B91-93BE61E72B58}">
      <dsp:nvSpPr>
        <dsp:cNvPr id="0" name=""/>
        <dsp:cNvSpPr/>
      </dsp:nvSpPr>
      <dsp:spPr>
        <a:xfrm>
          <a:off x="4378282" y="2390073"/>
          <a:ext cx="453471" cy="163077"/>
        </a:xfrm>
        <a:custGeom>
          <a:avLst/>
          <a:gdLst/>
          <a:ahLst/>
          <a:cxnLst/>
          <a:rect l="0" t="0" r="0" b="0"/>
          <a:pathLst>
            <a:path>
              <a:moveTo>
                <a:pt x="453471" y="0"/>
              </a:moveTo>
              <a:lnTo>
                <a:pt x="453471"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CE6120-4680-4441-97D7-A0A3FFDF4350}">
      <dsp:nvSpPr>
        <dsp:cNvPr id="0" name=""/>
        <dsp:cNvSpPr/>
      </dsp:nvSpPr>
      <dsp:spPr>
        <a:xfrm>
          <a:off x="3402596" y="2390073"/>
          <a:ext cx="1429157" cy="163077"/>
        </a:xfrm>
        <a:custGeom>
          <a:avLst/>
          <a:gdLst/>
          <a:ahLst/>
          <a:cxnLst/>
          <a:rect l="0" t="0" r="0" b="0"/>
          <a:pathLst>
            <a:path>
              <a:moveTo>
                <a:pt x="1429157" y="0"/>
              </a:moveTo>
              <a:lnTo>
                <a:pt x="1429157"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ABDBC2-CE3C-4C9F-AB67-8638DAB21BAD}">
      <dsp:nvSpPr>
        <dsp:cNvPr id="0" name=""/>
        <dsp:cNvSpPr/>
      </dsp:nvSpPr>
      <dsp:spPr>
        <a:xfrm>
          <a:off x="2462962" y="2390073"/>
          <a:ext cx="2368791" cy="163077"/>
        </a:xfrm>
        <a:custGeom>
          <a:avLst/>
          <a:gdLst/>
          <a:ahLst/>
          <a:cxnLst/>
          <a:rect l="0" t="0" r="0" b="0"/>
          <a:pathLst>
            <a:path>
              <a:moveTo>
                <a:pt x="2368791" y="0"/>
              </a:moveTo>
              <a:lnTo>
                <a:pt x="2368791"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499E2D-9B12-4891-B366-DAEED3AF41BC}">
      <dsp:nvSpPr>
        <dsp:cNvPr id="0" name=""/>
        <dsp:cNvSpPr/>
      </dsp:nvSpPr>
      <dsp:spPr>
        <a:xfrm>
          <a:off x="4730708" y="1838718"/>
          <a:ext cx="101045" cy="163077"/>
        </a:xfrm>
        <a:custGeom>
          <a:avLst/>
          <a:gdLst/>
          <a:ahLst/>
          <a:cxnLst/>
          <a:rect l="0" t="0" r="0" b="0"/>
          <a:pathLst>
            <a:path>
              <a:moveTo>
                <a:pt x="0" y="0"/>
              </a:moveTo>
              <a:lnTo>
                <a:pt x="0" y="81538"/>
              </a:lnTo>
              <a:lnTo>
                <a:pt x="101045" y="81538"/>
              </a:lnTo>
              <a:lnTo>
                <a:pt x="101045"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1D51D0-6056-4917-ACB3-5831AC7EE5CE}">
      <dsp:nvSpPr>
        <dsp:cNvPr id="0" name=""/>
        <dsp:cNvSpPr/>
      </dsp:nvSpPr>
      <dsp:spPr>
        <a:xfrm>
          <a:off x="1018565" y="2941429"/>
          <a:ext cx="116483" cy="1459927"/>
        </a:xfrm>
        <a:custGeom>
          <a:avLst/>
          <a:gdLst/>
          <a:ahLst/>
          <a:cxnLst/>
          <a:rect l="0" t="0" r="0" b="0"/>
          <a:pathLst>
            <a:path>
              <a:moveTo>
                <a:pt x="0" y="0"/>
              </a:moveTo>
              <a:lnTo>
                <a:pt x="0" y="1459927"/>
              </a:lnTo>
              <a:lnTo>
                <a:pt x="116483" y="14599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9AAC99-1B69-4150-A9FC-6DB949E2A6BE}">
      <dsp:nvSpPr>
        <dsp:cNvPr id="0" name=""/>
        <dsp:cNvSpPr/>
      </dsp:nvSpPr>
      <dsp:spPr>
        <a:xfrm>
          <a:off x="1018565" y="2941429"/>
          <a:ext cx="116483" cy="908571"/>
        </a:xfrm>
        <a:custGeom>
          <a:avLst/>
          <a:gdLst/>
          <a:ahLst/>
          <a:cxnLst/>
          <a:rect l="0" t="0" r="0" b="0"/>
          <a:pathLst>
            <a:path>
              <a:moveTo>
                <a:pt x="0" y="0"/>
              </a:moveTo>
              <a:lnTo>
                <a:pt x="0" y="908571"/>
              </a:lnTo>
              <a:lnTo>
                <a:pt x="116483" y="90857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CF4184-EF9B-4879-9B3E-A9AACB0A7229}">
      <dsp:nvSpPr>
        <dsp:cNvPr id="0" name=""/>
        <dsp:cNvSpPr/>
      </dsp:nvSpPr>
      <dsp:spPr>
        <a:xfrm>
          <a:off x="1018565" y="2941429"/>
          <a:ext cx="116483" cy="357216"/>
        </a:xfrm>
        <a:custGeom>
          <a:avLst/>
          <a:gdLst/>
          <a:ahLst/>
          <a:cxnLst/>
          <a:rect l="0" t="0" r="0" b="0"/>
          <a:pathLst>
            <a:path>
              <a:moveTo>
                <a:pt x="0" y="0"/>
              </a:moveTo>
              <a:lnTo>
                <a:pt x="0" y="357216"/>
              </a:lnTo>
              <a:lnTo>
                <a:pt x="116483" y="3572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5CA5CF-EABE-46C3-8B61-444F11455829}">
      <dsp:nvSpPr>
        <dsp:cNvPr id="0" name=""/>
        <dsp:cNvSpPr/>
      </dsp:nvSpPr>
      <dsp:spPr>
        <a:xfrm>
          <a:off x="859371" y="2390073"/>
          <a:ext cx="469817" cy="163077"/>
        </a:xfrm>
        <a:custGeom>
          <a:avLst/>
          <a:gdLst/>
          <a:ahLst/>
          <a:cxnLst/>
          <a:rect l="0" t="0" r="0" b="0"/>
          <a:pathLst>
            <a:path>
              <a:moveTo>
                <a:pt x="0" y="0"/>
              </a:moveTo>
              <a:lnTo>
                <a:pt x="0" y="81538"/>
              </a:lnTo>
              <a:lnTo>
                <a:pt x="469817" y="81538"/>
              </a:lnTo>
              <a:lnTo>
                <a:pt x="469817"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86F853-342B-4A55-8B22-9D3CC318F81A}">
      <dsp:nvSpPr>
        <dsp:cNvPr id="0" name=""/>
        <dsp:cNvSpPr/>
      </dsp:nvSpPr>
      <dsp:spPr>
        <a:xfrm>
          <a:off x="389554" y="2390073"/>
          <a:ext cx="469817" cy="163077"/>
        </a:xfrm>
        <a:custGeom>
          <a:avLst/>
          <a:gdLst/>
          <a:ahLst/>
          <a:cxnLst/>
          <a:rect l="0" t="0" r="0" b="0"/>
          <a:pathLst>
            <a:path>
              <a:moveTo>
                <a:pt x="469817" y="0"/>
              </a:moveTo>
              <a:lnTo>
                <a:pt x="469817"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DAB826-F496-4F51-BD34-0D4B8432F4D8}">
      <dsp:nvSpPr>
        <dsp:cNvPr id="0" name=""/>
        <dsp:cNvSpPr/>
      </dsp:nvSpPr>
      <dsp:spPr>
        <a:xfrm>
          <a:off x="859371" y="1838718"/>
          <a:ext cx="3871336" cy="163077"/>
        </a:xfrm>
        <a:custGeom>
          <a:avLst/>
          <a:gdLst/>
          <a:ahLst/>
          <a:cxnLst/>
          <a:rect l="0" t="0" r="0" b="0"/>
          <a:pathLst>
            <a:path>
              <a:moveTo>
                <a:pt x="3871336" y="0"/>
              </a:moveTo>
              <a:lnTo>
                <a:pt x="3871336"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1BC3C9-D6F1-4C85-A678-FACD6E06EA69}">
      <dsp:nvSpPr>
        <dsp:cNvPr id="0" name=""/>
        <dsp:cNvSpPr/>
      </dsp:nvSpPr>
      <dsp:spPr>
        <a:xfrm>
          <a:off x="4684988" y="1287362"/>
          <a:ext cx="91440" cy="163077"/>
        </a:xfrm>
        <a:custGeom>
          <a:avLst/>
          <a:gdLst/>
          <a:ahLst/>
          <a:cxnLst/>
          <a:rect l="0" t="0" r="0" b="0"/>
          <a:pathLst>
            <a:path>
              <a:moveTo>
                <a:pt x="45720" y="0"/>
              </a:moveTo>
              <a:lnTo>
                <a:pt x="45720" y="1630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545A71-972A-4958-965A-8F4DEBD8332E}">
      <dsp:nvSpPr>
        <dsp:cNvPr id="0" name=""/>
        <dsp:cNvSpPr/>
      </dsp:nvSpPr>
      <dsp:spPr>
        <a:xfrm>
          <a:off x="3985454" y="899083"/>
          <a:ext cx="1490508"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LAN MAC protocols</a:t>
          </a:r>
          <a:endParaRPr lang="en-US" sz="1050" kern="1200" dirty="0"/>
        </a:p>
      </dsp:txBody>
      <dsp:txXfrm>
        <a:off x="3985454" y="899083"/>
        <a:ext cx="1490508" cy="388278"/>
      </dsp:txXfrm>
    </dsp:sp>
    <dsp:sp modelId="{282CB013-7C80-4079-9099-6B2EF693E53A}">
      <dsp:nvSpPr>
        <dsp:cNvPr id="0" name=""/>
        <dsp:cNvSpPr/>
      </dsp:nvSpPr>
      <dsp:spPr>
        <a:xfrm>
          <a:off x="3909254" y="1450439"/>
          <a:ext cx="164290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Dynamic MAC protocols</a:t>
          </a:r>
          <a:endParaRPr lang="en-US" sz="1050" kern="1200" dirty="0"/>
        </a:p>
      </dsp:txBody>
      <dsp:txXfrm>
        <a:off x="3909254" y="1450439"/>
        <a:ext cx="1642907" cy="388278"/>
      </dsp:txXfrm>
    </dsp:sp>
    <dsp:sp modelId="{579CB2F5-72BD-44E0-B696-CDCB0BB79741}">
      <dsp:nvSpPr>
        <dsp:cNvPr id="0" name=""/>
        <dsp:cNvSpPr/>
      </dsp:nvSpPr>
      <dsp:spPr>
        <a:xfrm>
          <a:off x="471093" y="2001795"/>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en-US" sz="900" kern="1200" dirty="0" smtClean="0"/>
            <a:t>Round robin protocols:</a:t>
          </a:r>
          <a:endParaRPr lang="en-US" sz="900" kern="1200" dirty="0"/>
        </a:p>
      </dsp:txBody>
      <dsp:txXfrm>
        <a:off x="471093" y="2001795"/>
        <a:ext cx="776557" cy="388278"/>
      </dsp:txXfrm>
    </dsp:sp>
    <dsp:sp modelId="{9F89F793-7169-4376-802D-4FA505ED9F1E}">
      <dsp:nvSpPr>
        <dsp:cNvPr id="0" name=""/>
        <dsp:cNvSpPr/>
      </dsp:nvSpPr>
      <dsp:spPr>
        <a:xfrm>
          <a:off x="1275" y="255315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en-US" sz="900" b="1" kern="1200" dirty="0" smtClean="0"/>
            <a:t>Token pass </a:t>
          </a:r>
          <a:endParaRPr lang="en-US" sz="900" kern="1200" dirty="0"/>
        </a:p>
      </dsp:txBody>
      <dsp:txXfrm>
        <a:off x="1275" y="2553150"/>
        <a:ext cx="776557" cy="388278"/>
      </dsp:txXfrm>
    </dsp:sp>
    <dsp:sp modelId="{1A926318-724F-4D79-B079-C78D6B77AD56}">
      <dsp:nvSpPr>
        <dsp:cNvPr id="0" name=""/>
        <dsp:cNvSpPr/>
      </dsp:nvSpPr>
      <dsp:spPr>
        <a:xfrm>
          <a:off x="940910" y="255315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b="1" kern="1200" dirty="0" smtClean="0"/>
            <a:t>Polling</a:t>
          </a:r>
        </a:p>
      </dsp:txBody>
      <dsp:txXfrm>
        <a:off x="940910" y="2553150"/>
        <a:ext cx="776557" cy="388278"/>
      </dsp:txXfrm>
    </dsp:sp>
    <dsp:sp modelId="{4FC629BB-7844-41EA-9955-B1D8113311FC}">
      <dsp:nvSpPr>
        <dsp:cNvPr id="0" name=""/>
        <dsp:cNvSpPr/>
      </dsp:nvSpPr>
      <dsp:spPr>
        <a:xfrm>
          <a:off x="1135049" y="3104506"/>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Hub-polling </a:t>
          </a:r>
          <a:endParaRPr lang="en-US" sz="1050" kern="1200" dirty="0"/>
        </a:p>
      </dsp:txBody>
      <dsp:txXfrm>
        <a:off x="1135049" y="3104506"/>
        <a:ext cx="776557" cy="388278"/>
      </dsp:txXfrm>
    </dsp:sp>
    <dsp:sp modelId="{7D94AD45-5BF8-4157-8741-D5B15D223E52}">
      <dsp:nvSpPr>
        <dsp:cNvPr id="0" name=""/>
        <dsp:cNvSpPr/>
      </dsp:nvSpPr>
      <dsp:spPr>
        <a:xfrm>
          <a:off x="1135049" y="3655862"/>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Roll-call Polling</a:t>
          </a:r>
          <a:endParaRPr lang="en-US" sz="1050" kern="1200" dirty="0"/>
        </a:p>
      </dsp:txBody>
      <dsp:txXfrm>
        <a:off x="1135049" y="3655862"/>
        <a:ext cx="776557" cy="388278"/>
      </dsp:txXfrm>
    </dsp:sp>
    <dsp:sp modelId="{6C3303B4-09DF-4B99-80B6-66D876F6EA9F}">
      <dsp:nvSpPr>
        <dsp:cNvPr id="0" name=""/>
        <dsp:cNvSpPr/>
      </dsp:nvSpPr>
      <dsp:spPr>
        <a:xfrm>
          <a:off x="1135049" y="4207217"/>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Binary Tree Polling</a:t>
          </a:r>
          <a:endParaRPr lang="en-US" sz="1050" kern="1200" dirty="0"/>
        </a:p>
      </dsp:txBody>
      <dsp:txXfrm>
        <a:off x="1135049" y="4207217"/>
        <a:ext cx="776557" cy="388278"/>
      </dsp:txXfrm>
    </dsp:sp>
    <dsp:sp modelId="{2FBA05EA-C943-43E5-B94D-3BC2912E1A49}">
      <dsp:nvSpPr>
        <dsp:cNvPr id="0" name=""/>
        <dsp:cNvSpPr/>
      </dsp:nvSpPr>
      <dsp:spPr>
        <a:xfrm>
          <a:off x="3806543" y="2001795"/>
          <a:ext cx="2050421"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Contention protocols</a:t>
          </a:r>
          <a:endParaRPr lang="en-US" sz="1050" kern="1200" dirty="0"/>
        </a:p>
      </dsp:txBody>
      <dsp:txXfrm>
        <a:off x="3806543" y="2001795"/>
        <a:ext cx="2050421" cy="388278"/>
      </dsp:txXfrm>
    </dsp:sp>
    <dsp:sp modelId="{B2749F73-BF10-48E3-A474-B2FCB72991A6}">
      <dsp:nvSpPr>
        <dsp:cNvPr id="0" name=""/>
        <dsp:cNvSpPr/>
      </dsp:nvSpPr>
      <dsp:spPr>
        <a:xfrm>
          <a:off x="2074683" y="2553150"/>
          <a:ext cx="776557" cy="8957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Pure Aloha Multiple Access</a:t>
          </a:r>
          <a:endParaRPr lang="en-US" sz="1050" kern="1200" dirty="0"/>
        </a:p>
      </dsp:txBody>
      <dsp:txXfrm>
        <a:off x="2074683" y="2553150"/>
        <a:ext cx="776557" cy="895774"/>
      </dsp:txXfrm>
    </dsp:sp>
    <dsp:sp modelId="{A1F6E96E-261B-4EC4-B81A-2029990FA5EF}">
      <dsp:nvSpPr>
        <dsp:cNvPr id="0" name=""/>
        <dsp:cNvSpPr/>
      </dsp:nvSpPr>
      <dsp:spPr>
        <a:xfrm>
          <a:off x="3014318" y="2553150"/>
          <a:ext cx="776557" cy="8957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Slotted Aloha Multiple Access</a:t>
          </a:r>
        </a:p>
      </dsp:txBody>
      <dsp:txXfrm>
        <a:off x="3014318" y="2553150"/>
        <a:ext cx="776557" cy="895774"/>
      </dsp:txXfrm>
    </dsp:sp>
    <dsp:sp modelId="{995B8251-137E-4AB6-905E-ADD45B356A12}">
      <dsp:nvSpPr>
        <dsp:cNvPr id="0" name=""/>
        <dsp:cNvSpPr/>
      </dsp:nvSpPr>
      <dsp:spPr>
        <a:xfrm>
          <a:off x="3953952" y="2553150"/>
          <a:ext cx="848660" cy="7912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(CSMA)</a:t>
          </a:r>
        </a:p>
      </dsp:txBody>
      <dsp:txXfrm>
        <a:off x="3953952" y="2553150"/>
        <a:ext cx="848660" cy="791261"/>
      </dsp:txXfrm>
    </dsp:sp>
    <dsp:sp modelId="{F0B53662-FA76-41E2-9185-87259185E6DF}">
      <dsp:nvSpPr>
        <dsp:cNvPr id="0" name=""/>
        <dsp:cNvSpPr/>
      </dsp:nvSpPr>
      <dsp:spPr>
        <a:xfrm>
          <a:off x="4166117" y="3507489"/>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Non CSMA persistent</a:t>
          </a:r>
        </a:p>
      </dsp:txBody>
      <dsp:txXfrm>
        <a:off x="4166117" y="3507489"/>
        <a:ext cx="776557" cy="388278"/>
      </dsp:txXfrm>
    </dsp:sp>
    <dsp:sp modelId="{9AB2741C-0A67-441C-9272-B78FEF305BF1}">
      <dsp:nvSpPr>
        <dsp:cNvPr id="0" name=""/>
        <dsp:cNvSpPr/>
      </dsp:nvSpPr>
      <dsp:spPr>
        <a:xfrm>
          <a:off x="4166117" y="4058844"/>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Persistent CSMA</a:t>
          </a:r>
        </a:p>
      </dsp:txBody>
      <dsp:txXfrm>
        <a:off x="4166117" y="4058844"/>
        <a:ext cx="776557" cy="388278"/>
      </dsp:txXfrm>
    </dsp:sp>
    <dsp:sp modelId="{0979C7F4-5E92-4338-97E0-768CF501FB49}">
      <dsp:nvSpPr>
        <dsp:cNvPr id="0" name=""/>
        <dsp:cNvSpPr/>
      </dsp:nvSpPr>
      <dsp:spPr>
        <a:xfrm>
          <a:off x="4166117" y="461020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err="1" smtClean="0"/>
            <a:t>P_Persistent</a:t>
          </a:r>
          <a:r>
            <a:rPr lang="en-US" sz="1050" kern="1200" dirty="0" smtClean="0"/>
            <a:t> CSMA</a:t>
          </a:r>
        </a:p>
      </dsp:txBody>
      <dsp:txXfrm>
        <a:off x="4166117" y="4610200"/>
        <a:ext cx="776557" cy="388278"/>
      </dsp:txXfrm>
    </dsp:sp>
    <dsp:sp modelId="{459B9443-72D7-46AA-A1AD-4489128CE0F1}">
      <dsp:nvSpPr>
        <dsp:cNvPr id="0" name=""/>
        <dsp:cNvSpPr/>
      </dsp:nvSpPr>
      <dsp:spPr>
        <a:xfrm>
          <a:off x="5105751" y="2553150"/>
          <a:ext cx="913666" cy="9755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Collision Detection (CSMA/CD)</a:t>
          </a:r>
        </a:p>
      </dsp:txBody>
      <dsp:txXfrm>
        <a:off x="5105751" y="2553150"/>
        <a:ext cx="913666" cy="975518"/>
      </dsp:txXfrm>
    </dsp:sp>
    <dsp:sp modelId="{A378EE17-61E4-413D-B676-50F5444414E2}">
      <dsp:nvSpPr>
        <dsp:cNvPr id="0" name=""/>
        <dsp:cNvSpPr/>
      </dsp:nvSpPr>
      <dsp:spPr>
        <a:xfrm>
          <a:off x="6182494" y="2553150"/>
          <a:ext cx="1406329" cy="94870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Collision Avoidance (CSMA/CA)</a:t>
          </a:r>
        </a:p>
      </dsp:txBody>
      <dsp:txXfrm>
        <a:off x="6182494" y="2553150"/>
        <a:ext cx="1406329" cy="948704"/>
      </dsp:txXfrm>
    </dsp:sp>
    <dsp:sp modelId="{4C5226C0-E404-43E1-BA89-FE68B8E3C100}">
      <dsp:nvSpPr>
        <dsp:cNvPr id="0" name=""/>
        <dsp:cNvSpPr/>
      </dsp:nvSpPr>
      <dsp:spPr>
        <a:xfrm>
          <a:off x="7751901" y="2001795"/>
          <a:ext cx="1238422" cy="5602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smtClean="0"/>
            <a:t>Reservation</a:t>
          </a:r>
          <a:r>
            <a:rPr lang="en-US" sz="1400" kern="1200" dirty="0" smtClean="0"/>
            <a:t> protocols</a:t>
          </a:r>
          <a:endParaRPr lang="en-US" sz="1400" kern="1200" dirty="0"/>
        </a:p>
      </dsp:txBody>
      <dsp:txXfrm>
        <a:off x="7751901" y="2001795"/>
        <a:ext cx="1238422" cy="560235"/>
      </dsp:txXfrm>
    </dsp:sp>
    <dsp:sp modelId="{61AE7190-3F59-48C8-AD16-C39257E31D16}">
      <dsp:nvSpPr>
        <dsp:cNvPr id="0" name=""/>
        <dsp:cNvSpPr/>
      </dsp:nvSpPr>
      <dsp:spPr>
        <a:xfrm>
          <a:off x="8061507" y="2725107"/>
          <a:ext cx="874154" cy="6182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Distributed Queue Dual Bus (DQDB</a:t>
          </a:r>
          <a:endParaRPr lang="en-US" sz="1100" kern="1200" dirty="0"/>
        </a:p>
      </dsp:txBody>
      <dsp:txXfrm>
        <a:off x="8061507" y="2725107"/>
        <a:ext cx="874154" cy="61822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907CC-2006-4C5A-A3C3-3F4FC09014A8}" type="datetimeFigureOut">
              <a:rPr lang="en-US" smtClean="0"/>
              <a:pPr/>
              <a:t>11/10/2017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72D879-865D-406D-B8AC-E286D4525B40}" type="slidenum">
              <a:rPr lang="en-US" smtClean="0"/>
              <a:pPr/>
              <a:t>‹#›</a:t>
            </a:fld>
            <a:endParaRPr lang="en-US"/>
          </a:p>
        </p:txBody>
      </p:sp>
    </p:spTree>
    <p:extLst>
      <p:ext uri="{BB962C8B-B14F-4D97-AF65-F5344CB8AC3E}">
        <p14:creationId xmlns:p14="http://schemas.microsoft.com/office/powerpoint/2010/main" val="2664869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2D879-865D-406D-B8AC-E286D4525B40}" type="slidenum">
              <a:rPr lang="en-US" smtClean="0"/>
              <a:pPr/>
              <a:t>10</a:t>
            </a:fld>
            <a:endParaRPr lang="en-US"/>
          </a:p>
        </p:txBody>
      </p:sp>
    </p:spTree>
    <p:extLst>
      <p:ext uri="{BB962C8B-B14F-4D97-AF65-F5344CB8AC3E}">
        <p14:creationId xmlns:p14="http://schemas.microsoft.com/office/powerpoint/2010/main" val="1464450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72D879-865D-406D-B8AC-E286D4525B40}" type="slidenum">
              <a:rPr lang="en-US" smtClean="0"/>
              <a:pPr/>
              <a:t>26</a:t>
            </a:fld>
            <a:endParaRPr lang="en-US"/>
          </a:p>
        </p:txBody>
      </p:sp>
    </p:spTree>
    <p:extLst>
      <p:ext uri="{BB962C8B-B14F-4D97-AF65-F5344CB8AC3E}">
        <p14:creationId xmlns:p14="http://schemas.microsoft.com/office/powerpoint/2010/main" val="150261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11/5/2015</a:t>
            </a:r>
            <a:endParaRPr lang="en-US" dirty="0"/>
          </a:p>
        </p:txBody>
      </p:sp>
      <p:sp>
        <p:nvSpPr>
          <p:cNvPr id="8" name="Footer Placeholder 7"/>
          <p:cNvSpPr>
            <a:spLocks noGrp="1"/>
          </p:cNvSpPr>
          <p:nvPr>
            <p:ph type="ftr" sz="quarter" idx="11"/>
          </p:nvPr>
        </p:nvSpPr>
        <p:spPr/>
        <p:txBody>
          <a:bodyPr/>
          <a:lstStyle/>
          <a:p>
            <a:r>
              <a:rPr lang="en-US" smtClean="0"/>
              <a:t>Lect 9          NET301</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11/5/2015</a:t>
            </a:r>
            <a:endParaRPr lang="en-US" dirty="0"/>
          </a:p>
        </p:txBody>
      </p:sp>
      <p:sp>
        <p:nvSpPr>
          <p:cNvPr id="4" name="Footer Placeholder 3"/>
          <p:cNvSpPr>
            <a:spLocks noGrp="1"/>
          </p:cNvSpPr>
          <p:nvPr>
            <p:ph type="ftr" sz="quarter" idx="11"/>
          </p:nvPr>
        </p:nvSpPr>
        <p:spPr/>
        <p:txBody>
          <a:bodyPr/>
          <a:lstStyle/>
          <a:p>
            <a:r>
              <a:rPr lang="en-US" smtClean="0"/>
              <a:t>Lect 9          NET301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r>
              <a:rPr lang="en-US" smtClean="0"/>
              <a:t>11/5/2015</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Lect 9          NET301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lecture9</a:t>
            </a:r>
            <a:endParaRPr lang="en-US" dirty="0"/>
          </a:p>
        </p:txBody>
      </p:sp>
      <p:sp>
        <p:nvSpPr>
          <p:cNvPr id="2" name="Title 1"/>
          <p:cNvSpPr>
            <a:spLocks noGrp="1"/>
          </p:cNvSpPr>
          <p:nvPr>
            <p:ph type="ctrTitle"/>
          </p:nvPr>
        </p:nvSpPr>
        <p:spPr/>
        <p:txBody>
          <a:bodyPr/>
          <a:lstStyle/>
          <a:p>
            <a:pPr algn="l"/>
            <a:r>
              <a:rPr lang="en-US" smtClean="0"/>
              <a:t>net301</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r>
              <a:rPr lang="en-US" dirty="0" smtClean="0"/>
              <a:t>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Carrier Sense Multiple Access\collision Detection (CSMA\CD):</a:t>
            </a:r>
          </a:p>
          <a:p>
            <a:pPr lvl="1" algn="l" rtl="0"/>
            <a:r>
              <a:rPr lang="en-US" dirty="0" smtClean="0"/>
              <a:t>It uses a carrier sensing scheme in which a transmitting data station detects other signals while transmitting a frame, and stops transmitting that frame, transmits a jam signal, and then waits for a random time interval before trying to resend the frame.</a:t>
            </a:r>
          </a:p>
          <a:p>
            <a:pPr lvl="1" algn="l" rtl="0"/>
            <a:r>
              <a:rPr lang="en-US" dirty="0" smtClean="0"/>
              <a:t>When collision detection: it sends </a:t>
            </a:r>
            <a:r>
              <a:rPr lang="en-US" b="1" dirty="0" smtClean="0"/>
              <a:t>Jamming Signal </a:t>
            </a:r>
            <a:r>
              <a:rPr lang="en-US" dirty="0" smtClean="0"/>
              <a:t>to tell other stations that collision has occurred.</a:t>
            </a:r>
          </a:p>
          <a:p>
            <a:pPr algn="l" rtl="0"/>
            <a:r>
              <a:rPr lang="en-US" dirty="0" smtClean="0"/>
              <a:t>CSMA/CD is used to improve CSMA performance by terminating transmission as soon as a collision is detected</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lnSpc>
                <a:spcPct val="110000"/>
              </a:lnSpc>
            </a:pPr>
            <a:r>
              <a:rPr lang="en-US" dirty="0" smtClean="0"/>
              <a:t>Main procedure:</a:t>
            </a:r>
          </a:p>
          <a:p>
            <a:pPr lvl="1" algn="l" rtl="0">
              <a:lnSpc>
                <a:spcPct val="110000"/>
              </a:lnSpc>
            </a:pPr>
            <a:r>
              <a:rPr lang="en-US" dirty="0" smtClean="0"/>
              <a:t>Is my frame ready for transmission? If yes, it goes on to the next point.</a:t>
            </a:r>
          </a:p>
          <a:p>
            <a:pPr lvl="1" algn="l" rtl="0">
              <a:lnSpc>
                <a:spcPct val="110000"/>
              </a:lnSpc>
            </a:pPr>
            <a:r>
              <a:rPr lang="en-US" dirty="0" smtClean="0"/>
              <a:t>Is medium idle? If not, wait until it becomes ready</a:t>
            </a:r>
          </a:p>
          <a:p>
            <a:pPr lvl="1" algn="l" rtl="0">
              <a:lnSpc>
                <a:spcPct val="110000"/>
              </a:lnSpc>
            </a:pPr>
            <a:r>
              <a:rPr lang="en-US" dirty="0" smtClean="0"/>
              <a:t>Start transmitting.</a:t>
            </a:r>
          </a:p>
          <a:p>
            <a:pPr lvl="1" algn="l" rtl="0">
              <a:lnSpc>
                <a:spcPct val="110000"/>
              </a:lnSpc>
            </a:pPr>
            <a:r>
              <a:rPr lang="en-US" dirty="0" smtClean="0"/>
              <a:t>Did a collision occur? If so, go to collision detected procedure.</a:t>
            </a:r>
          </a:p>
          <a:p>
            <a:pPr lvl="1" algn="l" rtl="0">
              <a:lnSpc>
                <a:spcPct val="110000"/>
              </a:lnSpc>
            </a:pPr>
            <a:r>
              <a:rPr lang="en-US" dirty="0" smtClean="0"/>
              <a:t>Reset retransmission counters and end frame transmission.</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Collision detected procedure:</a:t>
            </a:r>
          </a:p>
          <a:p>
            <a:pPr lvl="1" algn="l" rtl="0"/>
            <a:r>
              <a:rPr lang="en-US" dirty="0" smtClean="0"/>
              <a:t>Continue transmission (with a jam signal instead of frame header/data/CRC) until minimum packet time is reached to ensure that all receivers detect the collision.</a:t>
            </a:r>
          </a:p>
          <a:p>
            <a:pPr lvl="1" algn="l" rtl="0"/>
            <a:r>
              <a:rPr lang="en-US" dirty="0" smtClean="0"/>
              <a:t>Increment retransmission counter.</a:t>
            </a:r>
          </a:p>
          <a:p>
            <a:pPr lvl="1" algn="l" rtl="0"/>
            <a:r>
              <a:rPr lang="en-US" dirty="0" smtClean="0"/>
              <a:t>Was the maximum number of transmission attempts reached? If so, abort transmission.</a:t>
            </a:r>
          </a:p>
          <a:p>
            <a:pPr lvl="1" algn="l" rtl="0"/>
            <a:r>
              <a:rPr lang="en-US" dirty="0" smtClean="0"/>
              <a:t>Calculate and wait random back off period based on number of collisions.</a:t>
            </a:r>
          </a:p>
          <a:p>
            <a:pPr lvl="1" algn="l" rtl="0"/>
            <a:r>
              <a:rPr lang="en-US" dirty="0" smtClean="0"/>
              <a:t>Re-enter main procedure at stage 1.</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Less collision occurred compared to CSMA.</a:t>
            </a:r>
          </a:p>
          <a:p>
            <a:pPr lvl="1" algn="l" rtl="0"/>
            <a:r>
              <a:rPr lang="en-US" dirty="0" smtClean="0"/>
              <a:t>Transmission on demand.</a:t>
            </a:r>
          </a:p>
          <a:p>
            <a:pPr lvl="1" algn="l" rtl="0"/>
            <a:endParaRPr lang="en-US" dirty="0" smtClean="0"/>
          </a:p>
          <a:p>
            <a:pPr algn="l" rtl="0"/>
            <a:r>
              <a:rPr lang="en-US" dirty="0" smtClean="0"/>
              <a:t>Disadvantages:</a:t>
            </a:r>
          </a:p>
          <a:p>
            <a:pPr lvl="1" algn="l" rtl="0"/>
            <a:r>
              <a:rPr lang="en-US" dirty="0" smtClean="0"/>
              <a:t>Unknown delay when more nodes are connected.</a:t>
            </a:r>
          </a:p>
          <a:p>
            <a:pPr lvl="1" algn="l" rtl="0"/>
            <a:r>
              <a:rPr lang="en-US" dirty="0" smtClean="0"/>
              <a:t>Wasted time exits due to collisions, but better performance and wasted time compare to CSMA.</a:t>
            </a:r>
          </a:p>
          <a:p>
            <a:pPr algn="l" rtl="0"/>
            <a:r>
              <a:rPr lang="en-US" dirty="0" smtClean="0"/>
              <a:t>Used mostly in IEEE LANs, and called Ethernet Protocol; developed by Xerox.   </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20149" t="35602" r="20149" b="5759"/>
          <a:stretch>
            <a:fillRect/>
          </a:stretch>
        </p:blipFill>
        <p:spPr bwMode="auto">
          <a:xfrm>
            <a:off x="1981201" y="704087"/>
            <a:ext cx="5105400" cy="5718048"/>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contention protocol</a:t>
            </a:r>
            <a:br>
              <a:rPr lang="en-US" sz="3200" dirty="0" smtClean="0"/>
            </a:br>
            <a:r>
              <a:rPr lang="en-US" sz="3200" dirty="0" smtClean="0"/>
              <a:t>CSMA\CA</a:t>
            </a:r>
            <a:endParaRPr lang="en-US" sz="3200" dirty="0"/>
          </a:p>
        </p:txBody>
      </p:sp>
      <p:sp>
        <p:nvSpPr>
          <p:cNvPr id="3" name="Content Placeholder 2"/>
          <p:cNvSpPr>
            <a:spLocks noGrp="1"/>
          </p:cNvSpPr>
          <p:nvPr>
            <p:ph idx="1"/>
          </p:nvPr>
        </p:nvSpPr>
        <p:spPr/>
        <p:txBody>
          <a:bodyPr/>
          <a:lstStyle/>
          <a:p>
            <a:pPr algn="l" rtl="0"/>
            <a:r>
              <a:rPr lang="en-US" dirty="0" smtClean="0"/>
              <a:t>Carrier Sense Multiple Access\Collision Avoidance CSMA\CA</a:t>
            </a:r>
          </a:p>
          <a:p>
            <a:pPr lvl="1" algn="l" rtl="0"/>
            <a:r>
              <a:rPr lang="en-US" dirty="0" smtClean="0"/>
              <a:t>Each station will sense the channel and inform all the rest station in the network that it will start transmitting data over  the channel.</a:t>
            </a:r>
          </a:p>
          <a:p>
            <a:pPr lvl="1" algn="l" rtl="0"/>
            <a:r>
              <a:rPr lang="en-US" dirty="0" smtClean="0"/>
              <a:t>In this protocol the collision may occur between Request To Send </a:t>
            </a:r>
            <a:r>
              <a:rPr lang="en-US" b="1" dirty="0" smtClean="0">
                <a:solidFill>
                  <a:schemeClr val="accent1"/>
                </a:solidFill>
              </a:rPr>
              <a:t>RTS frames </a:t>
            </a:r>
            <a:r>
              <a:rPr lang="en-US" dirty="0" smtClean="0">
                <a:solidFill>
                  <a:schemeClr val="tx1">
                    <a:lumMod val="50000"/>
                    <a:lumOff val="50000"/>
                  </a:schemeClr>
                </a:solidFill>
              </a:rPr>
              <a:t>or Confirm to Send </a:t>
            </a:r>
            <a:r>
              <a:rPr lang="en-US" b="1" dirty="0" smtClean="0">
                <a:solidFill>
                  <a:schemeClr val="accent1"/>
                </a:solidFill>
              </a:rPr>
              <a:t>CTS frames.</a:t>
            </a:r>
            <a:r>
              <a:rPr lang="en-US" dirty="0" smtClean="0">
                <a:solidFill>
                  <a:schemeClr val="tx1">
                    <a:lumMod val="50000"/>
                    <a:lumOff val="50000"/>
                  </a:schemeClr>
                </a:solidFill>
              </a:rPr>
              <a:t> Collisions don’t occur between data frames.</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1676931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rotWithShape="1">
          <a:blip r:embed="rId2" cstate="print"/>
          <a:srcRect l="14364" t="7375" r="46316" b="12993"/>
          <a:stretch/>
        </p:blipFill>
        <p:spPr bwMode="auto">
          <a:xfrm>
            <a:off x="1828800" y="304800"/>
            <a:ext cx="4962939" cy="5946913"/>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508836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l="15040" t="29676" r="25797" b="15296"/>
          <a:stretch>
            <a:fillRect/>
          </a:stretch>
        </p:blipFill>
        <p:spPr bwMode="auto">
          <a:xfrm>
            <a:off x="1600200" y="533400"/>
            <a:ext cx="5334000" cy="5780929"/>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931285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contention protocol</a:t>
            </a:r>
            <a:br>
              <a:rPr lang="en-US" sz="2800" dirty="0" smtClean="0"/>
            </a:br>
            <a:r>
              <a:rPr lang="en-US" sz="2800" dirty="0" smtClean="0"/>
              <a:t>CSMA\CA</a:t>
            </a:r>
            <a:endParaRPr lang="en-US" sz="2800"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Collisions do NOT occur between data frames.</a:t>
            </a:r>
          </a:p>
          <a:p>
            <a:pPr lvl="1" algn="l" rtl="0"/>
            <a:r>
              <a:rPr lang="en-US" dirty="0" smtClean="0"/>
              <a:t>Transmission on demand only.</a:t>
            </a:r>
          </a:p>
          <a:p>
            <a:pPr lvl="1" algn="l" rtl="0"/>
            <a:r>
              <a:rPr lang="en-US" dirty="0" smtClean="0"/>
              <a:t>Channel utilization is efficient when request and confirm to send done successfully.</a:t>
            </a:r>
          </a:p>
          <a:p>
            <a:pPr lvl="1" algn="l" rtl="0"/>
            <a:r>
              <a:rPr lang="en-US" dirty="0" smtClean="0"/>
              <a:t>Used  mostly and better for </a:t>
            </a:r>
            <a:r>
              <a:rPr lang="en-US" b="1" dirty="0" smtClean="0">
                <a:solidFill>
                  <a:schemeClr val="accent1"/>
                </a:solidFill>
              </a:rPr>
              <a:t>Wireless networks</a:t>
            </a:r>
            <a:r>
              <a:rPr lang="en-US" dirty="0" smtClean="0">
                <a:solidFill>
                  <a:schemeClr val="tx1">
                    <a:lumMod val="50000"/>
                    <a:lumOff val="50000"/>
                  </a:schemeClr>
                </a:solidFill>
              </a:rPr>
              <a:t>.</a:t>
            </a:r>
            <a:r>
              <a:rPr lang="en-US" b="1" dirty="0" smtClean="0">
                <a:solidFill>
                  <a:schemeClr val="accent1"/>
                </a:solidFill>
              </a:rPr>
              <a:t> </a:t>
            </a:r>
          </a:p>
          <a:p>
            <a:pPr algn="l" rtl="0"/>
            <a:r>
              <a:rPr lang="en-US" dirty="0" smtClean="0"/>
              <a:t>Disadvantages:</a:t>
            </a:r>
          </a:p>
          <a:p>
            <a:pPr lvl="1" algn="l" rtl="0"/>
            <a:r>
              <a:rPr lang="en-US" dirty="0" smtClean="0"/>
              <a:t>Unlimited waste of time (waiting) if nodes connected are large.</a:t>
            </a:r>
          </a:p>
          <a:p>
            <a:pPr algn="l" rtl="0"/>
            <a:r>
              <a:rPr lang="en-US" dirty="0" smtClean="0"/>
              <a:t>Used in Wireless LANs and Apple Talk for apple devices.</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96286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Contention protocol advantages and disadvantages: </a:t>
            </a:r>
            <a:endParaRPr lang="en-US" dirty="0"/>
          </a:p>
        </p:txBody>
      </p:sp>
      <p:sp>
        <p:nvSpPr>
          <p:cNvPr id="3" name="Content Placeholder 2"/>
          <p:cNvSpPr>
            <a:spLocks noGrp="1"/>
          </p:cNvSpPr>
          <p:nvPr>
            <p:ph idx="1"/>
          </p:nvPr>
        </p:nvSpPr>
        <p:spPr/>
        <p:txBody>
          <a:bodyPr>
            <a:normAutofit fontScale="92500"/>
          </a:bodyPr>
          <a:lstStyle/>
          <a:p>
            <a:pPr algn="l" rtl="0"/>
            <a:r>
              <a:rPr lang="en-US" dirty="0" smtClean="0"/>
              <a:t>Contention protocol advantages and disadvantages: </a:t>
            </a:r>
          </a:p>
          <a:p>
            <a:pPr algn="l" rtl="0"/>
            <a:r>
              <a:rPr lang="en-US" dirty="0" smtClean="0"/>
              <a:t>Advantages:	</a:t>
            </a:r>
          </a:p>
          <a:p>
            <a:pPr lvl="1" algn="l" rtl="0"/>
            <a:r>
              <a:rPr lang="en-US" dirty="0" smtClean="0"/>
              <a:t>Transmission on demand.</a:t>
            </a:r>
          </a:p>
          <a:p>
            <a:pPr lvl="1" algn="l" rtl="0"/>
            <a:r>
              <a:rPr lang="en-US" dirty="0" smtClean="0"/>
              <a:t>Better used for discontinuous transmission of signal and data (computer networks in general) </a:t>
            </a:r>
          </a:p>
          <a:p>
            <a:pPr lvl="1" algn="l" rtl="0"/>
            <a:r>
              <a:rPr lang="en-US" dirty="0" smtClean="0"/>
              <a:t>Better used in networks with light traffic. </a:t>
            </a:r>
          </a:p>
          <a:p>
            <a:pPr algn="l" rtl="0"/>
            <a:r>
              <a:rPr lang="en-US" dirty="0" smtClean="0"/>
              <a:t>Disadvantages:</a:t>
            </a:r>
          </a:p>
          <a:p>
            <a:pPr lvl="1" algn="l" rtl="0"/>
            <a:r>
              <a:rPr lang="en-US" dirty="0" smtClean="0"/>
              <a:t>Large number of connected nodes results in not utilizing the channel effectively.</a:t>
            </a:r>
          </a:p>
          <a:p>
            <a:pPr lvl="1" algn="l" rtl="0"/>
            <a:r>
              <a:rPr lang="en-US" dirty="0" smtClean="0"/>
              <a:t>Wasted time (waiting)</a:t>
            </a:r>
          </a:p>
          <a:p>
            <a:pPr lvl="1" algn="l" rtl="0"/>
            <a:r>
              <a:rPr lang="en-US" dirty="0" smtClean="0"/>
              <a:t>Sensing channels becomes difficult in large and long network channels</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482045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Carrier Sense Multiple Access (CSMA):</a:t>
            </a:r>
          </a:p>
          <a:p>
            <a:pPr lvl="1" algn="l" rtl="0"/>
            <a:r>
              <a:rPr lang="en-US" dirty="0" smtClean="0"/>
              <a:t>A protocol in which a node verifies the absence of other traffic before transmitting on a shared transmission medium.</a:t>
            </a:r>
          </a:p>
          <a:p>
            <a:pPr lvl="1" algn="l" rtl="0"/>
            <a:r>
              <a:rPr lang="en-US" dirty="0" smtClean="0"/>
              <a:t>Transmitter uses feedback from a receiver to determine whether another transmission is in progress before initiating a transmission. That is, it tries to detect the presence of a carrier wave from another station before attempting to transmit.</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endParaRPr lang="en-US" sz="2800" dirty="0"/>
          </a:p>
        </p:txBody>
      </p:sp>
      <p:sp>
        <p:nvSpPr>
          <p:cNvPr id="3" name="Content Placeholder 2"/>
          <p:cNvSpPr>
            <a:spLocks noGrp="1"/>
          </p:cNvSpPr>
          <p:nvPr>
            <p:ph idx="1"/>
          </p:nvPr>
        </p:nvSpPr>
        <p:spPr/>
        <p:txBody>
          <a:bodyPr>
            <a:normAutofit/>
          </a:bodyPr>
          <a:lstStyle/>
          <a:p>
            <a:pPr algn="l" rtl="0"/>
            <a:r>
              <a:rPr lang="en-US" dirty="0" smtClean="0"/>
              <a:t>To better channel utilizing and eliminate attenuation may occur in network channels due to collisions;</a:t>
            </a:r>
          </a:p>
          <a:p>
            <a:pPr algn="l" rtl="0"/>
            <a:r>
              <a:rPr lang="en-US" dirty="0" smtClean="0"/>
              <a:t>Distributed Queue Dual Bus (DQDB):</a:t>
            </a:r>
          </a:p>
          <a:p>
            <a:pPr lvl="1" algn="l" rtl="0"/>
            <a:r>
              <a:rPr lang="en-US" dirty="0" smtClean="0"/>
              <a:t>This protocol is intended to be used on a dual-bus configuration (</a:t>
            </a:r>
            <a:r>
              <a:rPr lang="en-US" b="1" i="1" dirty="0" smtClean="0"/>
              <a:t>unidirectional)  </a:t>
            </a:r>
            <a:r>
              <a:rPr lang="en-US" dirty="0" smtClean="0"/>
              <a:t>fiber optic networks.</a:t>
            </a:r>
          </a:p>
          <a:p>
            <a:pPr lvl="1" algn="l" rtl="0"/>
            <a:r>
              <a:rPr lang="en-US" dirty="0" smtClean="0"/>
              <a:t>Two buses , each one in one direction, and each node is connected to the two buses. </a:t>
            </a:r>
          </a:p>
          <a:p>
            <a:pPr lvl="1" algn="l" rtl="0"/>
            <a:r>
              <a:rPr lang="en-US" dirty="0" smtClean="0"/>
              <a:t>Centralized unit for each bus to control transmission.</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264490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1143000"/>
          </a:xfrm>
        </p:spPr>
        <p:txBody>
          <a:bodyPr>
            <a:noAutofit/>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Reservation protocols:</a:t>
            </a:r>
            <a:br>
              <a:rPr lang="en-US" sz="3200" dirty="0" smtClean="0"/>
            </a:br>
            <a:r>
              <a:rPr lang="en-US" sz="3200" dirty="0" smtClean="0"/>
              <a:t>DQDB</a:t>
            </a:r>
            <a:endParaRPr lang="en-US" sz="3200" dirty="0"/>
          </a:p>
        </p:txBody>
      </p:sp>
      <p:pic>
        <p:nvPicPr>
          <p:cNvPr id="4" name="Picture 2"/>
          <p:cNvPicPr>
            <a:picLocks noChangeAspect="1" noChangeArrowheads="1"/>
          </p:cNvPicPr>
          <p:nvPr/>
        </p:nvPicPr>
        <p:blipFill>
          <a:blip r:embed="rId2" cstate="print"/>
          <a:srcRect l="10597" t="52356" r="12985" b="8901"/>
          <a:stretch>
            <a:fillRect/>
          </a:stretch>
        </p:blipFill>
        <p:spPr bwMode="auto">
          <a:xfrm>
            <a:off x="807308" y="1981200"/>
            <a:ext cx="7117492" cy="41148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1000584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normAutofit/>
          </a:bodyPr>
          <a:lstStyle/>
          <a:p>
            <a:pPr lvl="1" algn="l" rtl="0"/>
            <a:r>
              <a:rPr lang="en-US" dirty="0" smtClean="0"/>
              <a:t>Each  centralized unit will send empty frames to the channel, which can be used by connected nodes to transmit data.</a:t>
            </a:r>
          </a:p>
          <a:p>
            <a:pPr lvl="1" algn="l" rtl="0"/>
            <a:r>
              <a:rPr lang="en-US" dirty="0" smtClean="0"/>
              <a:t>Each frame has </a:t>
            </a:r>
            <a:r>
              <a:rPr lang="en-US" b="1" dirty="0" smtClean="0">
                <a:solidFill>
                  <a:schemeClr val="accent6">
                    <a:lumMod val="50000"/>
                  </a:schemeClr>
                </a:solidFill>
              </a:rPr>
              <a:t>2 flags</a:t>
            </a:r>
            <a:r>
              <a:rPr lang="en-US" dirty="0" smtClean="0"/>
              <a:t>; </a:t>
            </a:r>
            <a:r>
              <a:rPr lang="en-US" dirty="0" smtClean="0">
                <a:solidFill>
                  <a:schemeClr val="accent1"/>
                </a:solidFill>
              </a:rPr>
              <a:t>one to identify whether the frame is empty and ready for used or has been reserved by another node.</a:t>
            </a:r>
          </a:p>
          <a:p>
            <a:pPr lvl="1" algn="l" rtl="0"/>
            <a:r>
              <a:rPr lang="en-US" dirty="0" smtClean="0">
                <a:solidFill>
                  <a:schemeClr val="accent3"/>
                </a:solidFill>
              </a:rPr>
              <a:t>The other flag identifies if there is a </a:t>
            </a:r>
            <a:r>
              <a:rPr lang="en-US" b="1" dirty="0" smtClean="0">
                <a:solidFill>
                  <a:schemeClr val="accent3"/>
                </a:solidFill>
              </a:rPr>
              <a:t>Reservation</a:t>
            </a:r>
            <a:r>
              <a:rPr lang="en-US" dirty="0" smtClean="0">
                <a:solidFill>
                  <a:schemeClr val="accent3"/>
                </a:solidFill>
              </a:rPr>
              <a:t> request  of frames on the other channel </a:t>
            </a:r>
            <a:r>
              <a:rPr lang="en-US" b="1" dirty="0" smtClean="0">
                <a:solidFill>
                  <a:schemeClr val="accent3"/>
                </a:solidFill>
              </a:rPr>
              <a:t>(bus).</a:t>
            </a:r>
          </a:p>
          <a:p>
            <a:pPr lvl="1" algn="l" rtl="0"/>
            <a:r>
              <a:rPr lang="en-US" dirty="0" smtClean="0"/>
              <a:t>This protocol needed 2 counters in each connected node, that determine the </a:t>
            </a:r>
            <a:r>
              <a:rPr lang="en-US" b="1" dirty="0" smtClean="0">
                <a:solidFill>
                  <a:schemeClr val="accent1"/>
                </a:solidFill>
              </a:rPr>
              <a:t>number previous reservations for each channel, </a:t>
            </a:r>
            <a:r>
              <a:rPr lang="en-US" dirty="0" smtClean="0">
                <a:solidFill>
                  <a:srgbClr val="00B050"/>
                </a:solidFill>
              </a:rPr>
              <a:t>the counters will be incremented each time a frame with reservation flag on passes the connected node. </a:t>
            </a:r>
            <a:endParaRPr lang="en-US" dirty="0">
              <a:solidFill>
                <a:srgbClr val="00B050"/>
              </a:solidFill>
            </a:endParaRP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084562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pPr algn="l" rtl="0"/>
            <a:r>
              <a:rPr lang="en-US" dirty="0" smtClean="0"/>
              <a:t>When a node wants to send data to another node:</a:t>
            </a:r>
          </a:p>
          <a:p>
            <a:pPr lvl="1" algn="l" rtl="0"/>
            <a:r>
              <a:rPr lang="en-US" dirty="0" smtClean="0"/>
              <a:t>Chooses which channel will be used.</a:t>
            </a:r>
          </a:p>
          <a:p>
            <a:pPr lvl="1" algn="l" rtl="0"/>
            <a:r>
              <a:rPr lang="en-US" dirty="0" smtClean="0"/>
              <a:t>Turn on the reservation flag on a frame on the other channel.</a:t>
            </a:r>
          </a:p>
          <a:p>
            <a:pPr lvl="1" algn="l" rtl="0"/>
            <a:r>
              <a:rPr lang="en-US" dirty="0" smtClean="0"/>
              <a:t>The node will then use one of the empty frames with its data.</a:t>
            </a:r>
          </a:p>
          <a:p>
            <a:pPr algn="l" rtl="0"/>
            <a:r>
              <a:rPr lang="en-US" dirty="0" smtClean="0"/>
              <a:t>This protocol is used in Ring networks, LAN and MAN networks.</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3902434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21493" t="46073" r="24776" b="18325"/>
          <a:stretch>
            <a:fillRect/>
          </a:stretch>
        </p:blipFill>
        <p:spPr bwMode="auto">
          <a:xfrm>
            <a:off x="1676400" y="1273092"/>
            <a:ext cx="6400800" cy="4836160"/>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466523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Transmission guaranteed.</a:t>
            </a:r>
          </a:p>
          <a:p>
            <a:pPr lvl="1" algn="l" rtl="0"/>
            <a:r>
              <a:rPr lang="en-US" dirty="0" smtClean="0"/>
              <a:t>Limit delay time.</a:t>
            </a:r>
          </a:p>
          <a:p>
            <a:pPr lvl="1" algn="l" rtl="0"/>
            <a:r>
              <a:rPr lang="en-US" dirty="0" smtClean="0"/>
              <a:t>Channel utilization %100</a:t>
            </a:r>
          </a:p>
          <a:p>
            <a:pPr algn="l" rtl="0"/>
            <a:r>
              <a:rPr lang="en-US" dirty="0" smtClean="0"/>
              <a:t>Disadvantages:</a:t>
            </a:r>
          </a:p>
          <a:p>
            <a:pPr lvl="1" algn="l" rtl="0"/>
            <a:r>
              <a:rPr lang="en-US" dirty="0" smtClean="0"/>
              <a:t>Number of software needed for each connected node to control and determine the location of the node in the network.</a:t>
            </a:r>
          </a:p>
          <a:p>
            <a:pPr lvl="1" algn="l" rtl="0"/>
            <a:r>
              <a:rPr lang="en-US" dirty="0" smtClean="0"/>
              <a:t>The need for centralized unit to control frames.</a:t>
            </a:r>
          </a:p>
          <a:p>
            <a:pPr lvl="1" algn="l" rtl="0"/>
            <a:r>
              <a:rPr lang="en-US" dirty="0" smtClean="0"/>
              <a:t>If the centralized unit stopped, the protocol is stopped.</a:t>
            </a: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332834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14179" t="23037" r="11791" b="5759"/>
          <a:stretch>
            <a:fillRect/>
          </a:stretch>
        </p:blipFill>
        <p:spPr bwMode="auto">
          <a:xfrm>
            <a:off x="1828800" y="457200"/>
            <a:ext cx="5562600" cy="5923935"/>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13167200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10/29/2015</a:t>
            </a:r>
            <a:endParaRPr lang="en-US"/>
          </a:p>
        </p:txBody>
      </p:sp>
      <p:sp>
        <p:nvSpPr>
          <p:cNvPr id="5" name="Footer Placeholder 4"/>
          <p:cNvSpPr>
            <a:spLocks noGrp="1"/>
          </p:cNvSpPr>
          <p:nvPr>
            <p:ph type="ftr" sz="quarter" idx="11"/>
          </p:nvPr>
        </p:nvSpPr>
        <p:spPr/>
        <p:txBody>
          <a:bodyPr/>
          <a:lstStyle/>
          <a:p>
            <a:r>
              <a:rPr lang="en-US" smtClean="0"/>
              <a:t>Lect 8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150973603"/>
              </p:ext>
            </p:extLst>
          </p:nvPr>
        </p:nvGraphicFramePr>
        <p:xfrm>
          <a:off x="10438" y="228600"/>
          <a:ext cx="8991600" cy="5897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7853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lvl="1" algn="l" rtl="0"/>
            <a:r>
              <a:rPr lang="en-US" dirty="0" smtClean="0"/>
              <a:t>Carrier sense, if busy wait for a random period.</a:t>
            </a:r>
          </a:p>
          <a:p>
            <a:pPr lvl="1" algn="l" rtl="0"/>
            <a:r>
              <a:rPr lang="en-US" dirty="0" smtClean="0"/>
              <a:t>When carrier is idle, encapsulate data into a packets, then send it through the transmission channel.</a:t>
            </a:r>
          </a:p>
          <a:p>
            <a:pPr lvl="1" algn="l" rtl="0"/>
            <a:r>
              <a:rPr lang="en-US" dirty="0" smtClean="0"/>
              <a:t>Reads what in channel.</a:t>
            </a:r>
          </a:p>
          <a:p>
            <a:pPr lvl="1" algn="l" rtl="0"/>
            <a:r>
              <a:rPr lang="en-US" dirty="0" smtClean="0"/>
              <a:t>Check integrity of packet, if packet sent similar to received, transmission successes.</a:t>
            </a:r>
          </a:p>
          <a:p>
            <a:pPr lvl="1" algn="l" rtl="0"/>
            <a:r>
              <a:rPr lang="en-US" dirty="0" smtClean="0"/>
              <a:t>Otherwise, collision occurs, wait for random period then repeat the transmission again.</a:t>
            </a:r>
          </a:p>
          <a:p>
            <a:pPr lvl="1" algn="l" rtl="0"/>
            <a:endParaRPr lang="en-US" dirty="0" smtClean="0"/>
          </a:p>
          <a:p>
            <a:pPr algn="l" rtl="0"/>
            <a:r>
              <a:rPr lang="en-US" dirty="0" smtClean="0"/>
              <a:t>Less collisions occur than ALOHA, due to carrier sense before transmitting data</a:t>
            </a: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Better use of CSMA achieved with better carrier sense.</a:t>
            </a:r>
          </a:p>
          <a:p>
            <a:pPr algn="l" rtl="0"/>
            <a:r>
              <a:rPr lang="en-US" dirty="0" smtClean="0"/>
              <a:t>Carrier sense may be difficult when network channel is long.</a:t>
            </a:r>
          </a:p>
          <a:p>
            <a:pPr algn="l" rtl="0"/>
            <a:r>
              <a:rPr lang="en-US" dirty="0" smtClean="0"/>
              <a:t>CSMA is not effective with long network channel .</a:t>
            </a:r>
          </a:p>
          <a:p>
            <a:pPr algn="l" rtl="0"/>
            <a:r>
              <a:rPr lang="en-US" dirty="0" smtClean="0"/>
              <a:t>Slotted CSMA: dividing time to slots, sense only when starting time of the slot.</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149" t="30367" r="24925" b="16230"/>
          <a:stretch>
            <a:fillRect/>
          </a:stretch>
        </p:blipFill>
        <p:spPr bwMode="auto">
          <a:xfrm>
            <a:off x="1219200" y="152400"/>
            <a:ext cx="5910730" cy="6553200"/>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Non CSMA persistent:</a:t>
            </a:r>
          </a:p>
          <a:p>
            <a:pPr lvl="1" algn="l" rtl="0"/>
            <a:r>
              <a:rPr lang="en-US" dirty="0" smtClean="0"/>
              <a:t>In this protocol, before sending the data, the station senses the channel and if the channel is idle it starts transmitting the data. But if the channel is busy, the station does not continuously sense it but instead of that it waits for random amount of time and repeats the algorithm. </a:t>
            </a:r>
          </a:p>
          <a:p>
            <a:pPr algn="l" rtl="0"/>
            <a:r>
              <a:rPr lang="en-US" dirty="0" smtClean="0"/>
              <a:t>Persistent CSMA</a:t>
            </a:r>
          </a:p>
          <a:p>
            <a:pPr lvl="1" algn="l" rtl="0"/>
            <a:r>
              <a:rPr lang="en-US" dirty="0" smtClean="0"/>
              <a:t>When the sender (station) is ready to transmit data, it checks if the transmission medium is busy. If so, it then senses the medium continually until it becomes idle, and then it transmits the message (packet).</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P-persistent CSMA:</a:t>
            </a:r>
          </a:p>
          <a:p>
            <a:pPr lvl="1" algn="l" rtl="0"/>
            <a:r>
              <a:rPr lang="en-US" dirty="0" smtClean="0"/>
              <a:t>When the sender is ready to send data, it checks continually if the medium is busy. If the medium becomes idle, the sender transmits a frame with a probability </a:t>
            </a:r>
            <a:r>
              <a:rPr lang="en-US" i="1" dirty="0" smtClean="0"/>
              <a:t>p</a:t>
            </a:r>
            <a:r>
              <a:rPr lang="en-US" dirty="0" smtClean="0"/>
              <a:t>. If the station chooses not to transmit (the probability of this event is </a:t>
            </a:r>
            <a:r>
              <a:rPr lang="en-US" i="1" dirty="0" smtClean="0"/>
              <a:t>1-p</a:t>
            </a:r>
            <a:r>
              <a:rPr lang="en-US" dirty="0" smtClean="0"/>
              <a:t>), the sender waits until the next available time slot and transmits again with the same probability </a:t>
            </a:r>
            <a:r>
              <a:rPr lang="en-US" i="1" dirty="0" smtClean="0"/>
              <a:t>p</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Less collisions probabilities compared to ALOHA.</a:t>
            </a:r>
          </a:p>
          <a:p>
            <a:pPr lvl="1" algn="l" rtl="0"/>
            <a:r>
              <a:rPr lang="en-US" dirty="0" smtClean="0"/>
              <a:t>Transmission on demand only.</a:t>
            </a:r>
          </a:p>
          <a:p>
            <a:pPr algn="l" rtl="0"/>
            <a:r>
              <a:rPr lang="en-US" dirty="0" smtClean="0"/>
              <a:t>Disadvantages:</a:t>
            </a:r>
          </a:p>
          <a:p>
            <a:pPr lvl="1" algn="l" rtl="0"/>
            <a:r>
              <a:rPr lang="en-US" dirty="0" smtClean="0"/>
              <a:t>Unknown delay when more nodes are connected.</a:t>
            </a:r>
          </a:p>
          <a:p>
            <a:pPr lvl="1" algn="l" rtl="0"/>
            <a:r>
              <a:rPr lang="en-US" dirty="0" smtClean="0"/>
              <a:t>Collisions still occur.</a:t>
            </a:r>
          </a:p>
          <a:p>
            <a:pPr lvl="1" algn="l" rtl="0"/>
            <a:r>
              <a:rPr lang="en-US" dirty="0" smtClean="0"/>
              <a:t>Network with heavy traffic may not benefit with CSMA.</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pic>
        <p:nvPicPr>
          <p:cNvPr id="2050" name="Picture 2"/>
          <p:cNvPicPr>
            <a:picLocks noChangeAspect="1" noChangeArrowheads="1"/>
          </p:cNvPicPr>
          <p:nvPr/>
        </p:nvPicPr>
        <p:blipFill>
          <a:blip r:embed="rId2" cstate="print"/>
          <a:srcRect l="17761" t="39790" r="16567" b="26702"/>
          <a:stretch>
            <a:fillRect/>
          </a:stretch>
        </p:blipFill>
        <p:spPr bwMode="auto">
          <a:xfrm>
            <a:off x="1066800" y="1752600"/>
            <a:ext cx="7086600" cy="419239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11/5/2015</a:t>
            </a:r>
            <a:endParaRPr lang="en-US" dirty="0"/>
          </a:p>
        </p:txBody>
      </p:sp>
      <p:sp>
        <p:nvSpPr>
          <p:cNvPr id="4" name="Footer Placeholder 3"/>
          <p:cNvSpPr>
            <a:spLocks noGrp="1"/>
          </p:cNvSpPr>
          <p:nvPr>
            <p:ph type="ftr" sz="quarter" idx="11"/>
          </p:nvPr>
        </p:nvSpPr>
        <p:spPr/>
        <p:txBody>
          <a:bodyPr/>
          <a:lstStyle/>
          <a:p>
            <a:r>
              <a:rPr lang="en-US" smtClean="0"/>
              <a:t>Lect 9          NET301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EDF122C878F5448B8FFEAD953BC777" ma:contentTypeVersion="0" ma:contentTypeDescription="Create a new document." ma:contentTypeScope="" ma:versionID="6ea09659bca41ea10aa76cd94e3595e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AB2EFD-2867-4C87-B154-4AE182E886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DF698C3-035E-423F-AF7F-774682298378}">
  <ds:schemaRefs>
    <ds:schemaRef ds:uri="http://schemas.microsoft.com/sharepoint/v3/contenttype/forms"/>
  </ds:schemaRefs>
</ds:datastoreItem>
</file>

<file path=customXml/itemProps3.xml><?xml version="1.0" encoding="utf-8"?>
<ds:datastoreItem xmlns:ds="http://schemas.openxmlformats.org/officeDocument/2006/customXml" ds:itemID="{C838DACD-EF69-467D-B0AD-7CE79C3B4A82}">
  <ds:schemaRefs>
    <ds:schemaRef ds:uri="http://schemas.microsoft.com/office/infopath/2007/PartnerControls"/>
    <ds:schemaRef ds:uri="http://schemas.openxmlformats.org/package/2006/metadata/core-properties"/>
    <ds:schemaRef ds:uri="http://purl.org/dc/dcmitype/"/>
    <ds:schemaRef ds:uri="http://purl.org/dc/elements/1.1/"/>
    <ds:schemaRef ds:uri="http://schemas.microsoft.com/office/2006/documentManagement/types"/>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Apothecary</Template>
  <TotalTime>787</TotalTime>
  <Words>1283</Words>
  <Application>Microsoft Office PowerPoint</Application>
  <PresentationFormat>On-screen Show (4:3)</PresentationFormat>
  <Paragraphs>216</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Apothecary</vt:lpstr>
      <vt:lpstr>net301</vt:lpstr>
      <vt:lpstr>Dynamic mac protocol: contention protocol</vt:lpstr>
      <vt:lpstr>Dynamic mac protocol: contention protocol</vt:lpstr>
      <vt:lpstr>Dynamic mac protocol: contention protocol</vt:lpstr>
      <vt:lpstr>PowerPoint Presentation</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PowerPoint Presentation</vt:lpstr>
      <vt:lpstr>Dynamic mac protocol: contention protocol CSMA\CA</vt:lpstr>
      <vt:lpstr>PowerPoint Presentation</vt:lpstr>
      <vt:lpstr>PowerPoint Presentation</vt:lpstr>
      <vt:lpstr>Dynamic mac protocol: contention protocol CSMA\CA</vt:lpstr>
      <vt:lpstr>Contention protocol advantages and disadvantages: </vt:lpstr>
      <vt:lpstr>Dynamic mac protocol: Reservation protocols:</vt:lpstr>
      <vt:lpstr>Dynamic mac protocol: Reservation protocols: DQDB</vt:lpstr>
      <vt:lpstr>Dynamic mac protocol: Reservation protocols: DQDB</vt:lpstr>
      <vt:lpstr>Dynamic mac protocol: Reservation protocols: DQDB</vt:lpstr>
      <vt:lpstr>PowerPoint Presentation</vt:lpstr>
      <vt:lpstr>Dynamic mac protocol: Reservation protocols: DQDB</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USER</cp:lastModifiedBy>
  <cp:revision>24</cp:revision>
  <dcterms:created xsi:type="dcterms:W3CDTF">2006-08-16T00:00:00Z</dcterms:created>
  <dcterms:modified xsi:type="dcterms:W3CDTF">2017-11-10T09:39:55Z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0x0101004AEDF122C878F5448B8FFEAD953BC777</vt:lpwstr>
  </property>
</Properties>
</file>