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5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6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13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1"/>
    <p:sldMasterId id="2147483710" r:id="rId2"/>
    <p:sldMasterId id="2147483735" r:id="rId3"/>
    <p:sldMasterId id="2147483747" r:id="rId4"/>
    <p:sldMasterId id="2147483771" r:id="rId5"/>
  </p:sldMasterIdLst>
  <p:notesMasterIdLst>
    <p:notesMasterId r:id="rId24"/>
  </p:notesMasterIdLst>
  <p:sldIdLst>
    <p:sldId id="336" r:id="rId6"/>
    <p:sldId id="282" r:id="rId7"/>
    <p:sldId id="337" r:id="rId8"/>
    <p:sldId id="306" r:id="rId9"/>
    <p:sldId id="288" r:id="rId10"/>
    <p:sldId id="294" r:id="rId11"/>
    <p:sldId id="338" r:id="rId12"/>
    <p:sldId id="339" r:id="rId13"/>
    <p:sldId id="340" r:id="rId14"/>
    <p:sldId id="281" r:id="rId15"/>
    <p:sldId id="341" r:id="rId16"/>
    <p:sldId id="315" r:id="rId17"/>
    <p:sldId id="317" r:id="rId18"/>
    <p:sldId id="321" r:id="rId19"/>
    <p:sldId id="290" r:id="rId20"/>
    <p:sldId id="299" r:id="rId21"/>
    <p:sldId id="274" r:id="rId22"/>
    <p:sldId id="342" r:id="rId2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7776A"/>
    <a:srgbClr val="1B10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8522" autoAdjust="0"/>
    <p:restoredTop sz="94630" autoAdjust="0"/>
  </p:normalViewPr>
  <p:slideViewPr>
    <p:cSldViewPr>
      <p:cViewPr varScale="1">
        <p:scale>
          <a:sx n="111" d="100"/>
          <a:sy n="111" d="100"/>
        </p:scale>
        <p:origin x="-1614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3044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theme" Target="theme/theme1.xml"/></Relationships>
</file>

<file path=ppt/diagrams/_rels/data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608A339-495C-4FF3-BCB2-CB5DF47801D9}" type="doc">
      <dgm:prSet loTypeId="urn:microsoft.com/office/officeart/2005/8/layout/pyramid4" loCatId="relationship" qsTypeId="urn:microsoft.com/office/officeart/2005/8/quickstyle/3d4" qsCatId="3D" csTypeId="urn:microsoft.com/office/officeart/2005/8/colors/accent2_4" csCatId="accent2"/>
      <dgm:spPr/>
      <dgm:t>
        <a:bodyPr/>
        <a:lstStyle/>
        <a:p>
          <a:endParaRPr lang="en-US"/>
        </a:p>
      </dgm:t>
    </dgm:pt>
    <dgm:pt modelId="{034A098F-73F7-4DF7-A36E-1F1AE4FD6EBB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Novel  </a:t>
          </a:r>
          <a:endParaRPr lang="en-US" sz="1800" b="1">
            <a:solidFill>
              <a:schemeClr val="accent3"/>
            </a:solidFill>
          </a:endParaRPr>
        </a:p>
      </dgm:t>
    </dgm:pt>
    <dgm:pt modelId="{493D57D7-83A9-414D-B308-347DA39E6562}" type="parTrans" cxnId="{578196D0-5FF8-40E1-B4A2-0FED5BC97A95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539E984-7DC3-4232-8889-3BB225EB7E12}" type="sibTrans" cxnId="{578196D0-5FF8-40E1-B4A2-0FED5BC97A95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C618F01B-ECF0-48D9-8CD4-30C283519AB9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New</a:t>
          </a:r>
          <a:endParaRPr lang="en-US" sz="1800" b="1">
            <a:solidFill>
              <a:schemeClr val="accent3"/>
            </a:solidFill>
          </a:endParaRPr>
        </a:p>
      </dgm:t>
    </dgm:pt>
    <dgm:pt modelId="{E867E7F5-D0DA-47A5-9433-87C2DC5D2DB7}" type="parTrans" cxnId="{A09CBB88-837D-49DE-B6AB-69004326DA4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6F49A0BF-482B-466C-8322-93B66CEB43DE}" type="sibTrans" cxnId="{A09CBB88-837D-49DE-B6AB-69004326DA4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04D25D32-82FA-4392-B60A-12E1501DCEFB}">
      <dgm:prSet custT="1"/>
      <dgm:spPr/>
      <dgm:t>
        <a:bodyPr/>
        <a:lstStyle/>
        <a:p>
          <a:pPr rtl="0"/>
          <a:r>
            <a:rPr lang="en-US" sz="1400" b="1" dirty="0" smtClean="0">
              <a:solidFill>
                <a:schemeClr val="accent3"/>
              </a:solidFill>
            </a:rPr>
            <a:t>Innovative</a:t>
          </a:r>
          <a:endParaRPr lang="en-US" sz="1400" b="1" dirty="0">
            <a:solidFill>
              <a:schemeClr val="accent3"/>
            </a:solidFill>
          </a:endParaRPr>
        </a:p>
      </dgm:t>
    </dgm:pt>
    <dgm:pt modelId="{FAF1F451-66AF-49B9-9A94-4F5E903CC674}" type="parTrans" cxnId="{407A837C-243B-4E6E-8457-FB9E2478B7DA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36814EF0-CB78-4ED3-A43A-0DC83F8712E8}" type="sibTrans" cxnId="{407A837C-243B-4E6E-8457-FB9E2478B7DA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66B01658-D840-4893-81EF-0CADA48BE948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Unusual</a:t>
          </a:r>
          <a:endParaRPr lang="en-US" sz="1800" b="1">
            <a:solidFill>
              <a:schemeClr val="accent3"/>
            </a:solidFill>
          </a:endParaRPr>
        </a:p>
      </dgm:t>
    </dgm:pt>
    <dgm:pt modelId="{1235FD6F-599D-4D00-A6E7-CE20D32DEC0D}" type="parTrans" cxnId="{DFEE372B-CE21-4640-AF39-F46BA3E4B7F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AC9CDFF-484B-48BD-B62E-784B2ED2EDE4}" type="sibTrans" cxnId="{DFEE372B-CE21-4640-AF39-F46BA3E4B7F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0B408FA5-094F-4508-A54A-8FD88C84402A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Unique</a:t>
          </a:r>
          <a:endParaRPr lang="en-US" sz="1800" b="1">
            <a:solidFill>
              <a:schemeClr val="accent3"/>
            </a:solidFill>
          </a:endParaRPr>
        </a:p>
      </dgm:t>
    </dgm:pt>
    <dgm:pt modelId="{BD546ABB-841E-45C5-A96C-31C8E5DF6DA9}" type="parTrans" cxnId="{70002AA1-DF46-49E5-B2AE-4CA4E771C01F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C76998C3-90C8-4225-AE4D-4F0DE3787E66}" type="sibTrans" cxnId="{70002AA1-DF46-49E5-B2AE-4CA4E771C01F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0B8E2B0-51E7-436E-AD08-76D303AE2534}">
      <dgm:prSet custT="1"/>
      <dgm:spPr/>
      <dgm:t>
        <a:bodyPr/>
        <a:lstStyle/>
        <a:p>
          <a:pPr rtl="0"/>
          <a:r>
            <a:rPr lang="en-US" sz="1800" b="1" dirty="0" smtClean="0">
              <a:solidFill>
                <a:schemeClr val="accent3"/>
              </a:solidFill>
            </a:rPr>
            <a:t>Clever</a:t>
          </a:r>
          <a:endParaRPr lang="en-US" sz="1800" b="1" dirty="0">
            <a:solidFill>
              <a:schemeClr val="accent3"/>
            </a:solidFill>
          </a:endParaRPr>
        </a:p>
      </dgm:t>
    </dgm:pt>
    <dgm:pt modelId="{CC75B7BE-79C8-4EBD-BEB7-75A002CB06B7}" type="parTrans" cxnId="{681C1F36-2944-4A9E-A171-34FAA78AA4C6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109A95AB-B188-4706-BF3A-15D079FC0267}" type="sibTrans" cxnId="{681C1F36-2944-4A9E-A171-34FAA78AA4C6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9CF8D13-ADC1-4E9D-8288-7661BB291D39}">
      <dgm:prSet custT="1"/>
      <dgm:spPr/>
      <dgm:t>
        <a:bodyPr/>
        <a:lstStyle/>
        <a:p>
          <a:pPr rtl="0"/>
          <a:r>
            <a:rPr lang="en-US" sz="1600" b="1" dirty="0" smtClean="0">
              <a:solidFill>
                <a:schemeClr val="accent3"/>
              </a:solidFill>
            </a:rPr>
            <a:t>Different</a:t>
          </a:r>
          <a:endParaRPr lang="en-US" sz="1800" b="1" dirty="0">
            <a:solidFill>
              <a:schemeClr val="accent3"/>
            </a:solidFill>
          </a:endParaRPr>
        </a:p>
      </dgm:t>
    </dgm:pt>
    <dgm:pt modelId="{597421EF-B809-4A16-830B-2270800E07FA}" type="parTrans" cxnId="{BBE714F6-608A-400F-846C-31E7EB94186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9EB9DF0-EC35-4C37-8779-F92842E85C9D}" type="sibTrans" cxnId="{BBE714F6-608A-400F-846C-31E7EB94186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3562260-00FD-4D1E-B285-921D73B3589A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Illogical</a:t>
          </a:r>
          <a:endParaRPr lang="en-US" sz="1800" b="1">
            <a:solidFill>
              <a:schemeClr val="accent3"/>
            </a:solidFill>
          </a:endParaRPr>
        </a:p>
      </dgm:t>
    </dgm:pt>
    <dgm:pt modelId="{C6368589-7CC0-4A2D-970F-FD22EA103EDA}" type="parTrans" cxnId="{02F33760-EB4E-48DF-994C-204DE5EE189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3856CBE5-F0F8-46CA-85F9-13825F0D8C89}" type="sibTrans" cxnId="{02F33760-EB4E-48DF-994C-204DE5EE189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E292F00A-26BF-4E8F-98E8-E44B35A371A0}">
      <dgm:prSet custT="1"/>
      <dgm:spPr/>
      <dgm:t>
        <a:bodyPr/>
        <a:lstStyle/>
        <a:p>
          <a:pPr rtl="0"/>
          <a:r>
            <a:rPr lang="en-US" sz="1600" b="1" dirty="0" smtClean="0">
              <a:solidFill>
                <a:schemeClr val="accent3"/>
              </a:solidFill>
            </a:rPr>
            <a:t>Insightful</a:t>
          </a:r>
          <a:endParaRPr lang="en-US" sz="1800" b="1" dirty="0">
            <a:solidFill>
              <a:schemeClr val="accent3"/>
            </a:solidFill>
          </a:endParaRPr>
        </a:p>
      </dgm:t>
    </dgm:pt>
    <dgm:pt modelId="{EEA7DC8D-1997-43AB-A6CC-7904045E27CF}" type="parTrans" cxnId="{206B43C6-C2CB-4C47-A143-BB4A3B98C071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AF495004-2E6A-4E23-9E13-17DBC68DC3BA}" type="sibTrans" cxnId="{206B43C6-C2CB-4C47-A143-BB4A3B98C071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A13B8BEB-3810-4BBE-83FE-2CEBF0C8C448}" type="pres">
      <dgm:prSet presAssocID="{1608A339-495C-4FF3-BCB2-CB5DF47801D9}" presName="compositeShape" presStyleCnt="0">
        <dgm:presLayoutVars>
          <dgm:chMax val="9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D60DA9E-C593-403A-98F1-9DA7577DC9D3}" type="pres">
      <dgm:prSet presAssocID="{1608A339-495C-4FF3-BCB2-CB5DF47801D9}" presName="triangle1" presStyleLbl="node1" presStyleIdx="0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E781732-DC2A-4D08-B5CF-E9A53D031343}" type="pres">
      <dgm:prSet presAssocID="{1608A339-495C-4FF3-BCB2-CB5DF47801D9}" presName="triangle2" presStyleLbl="node1" presStyleIdx="1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3AE59FD-D769-4615-8776-3FFC86C01A3B}" type="pres">
      <dgm:prSet presAssocID="{1608A339-495C-4FF3-BCB2-CB5DF47801D9}" presName="triangle3" presStyleLbl="node1" presStyleIdx="2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31D07E5-A193-4E4A-B961-036C473A17A5}" type="pres">
      <dgm:prSet presAssocID="{1608A339-495C-4FF3-BCB2-CB5DF47801D9}" presName="triangle4" presStyleLbl="node1" presStyleIdx="3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78F5335-F457-4FAD-8ED8-B395A9FB62A0}" type="pres">
      <dgm:prSet presAssocID="{1608A339-495C-4FF3-BCB2-CB5DF47801D9}" presName="triangle5" presStyleLbl="node1" presStyleIdx="4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A9F0E5-D504-4809-B005-AAF58F41B79E}" type="pres">
      <dgm:prSet presAssocID="{1608A339-495C-4FF3-BCB2-CB5DF47801D9}" presName="triangle6" presStyleLbl="node1" presStyleIdx="5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75CAF44-0FCF-46B7-AD9F-B1CEB3169260}" type="pres">
      <dgm:prSet presAssocID="{1608A339-495C-4FF3-BCB2-CB5DF47801D9}" presName="triangle7" presStyleLbl="node1" presStyleIdx="6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5C4E19-A154-4333-A9C1-6D0ABCF6FC59}" type="pres">
      <dgm:prSet presAssocID="{1608A339-495C-4FF3-BCB2-CB5DF47801D9}" presName="triangle8" presStyleLbl="node1" presStyleIdx="7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C43208E-B263-424B-B3AB-503FE16481C7}" type="pres">
      <dgm:prSet presAssocID="{1608A339-495C-4FF3-BCB2-CB5DF47801D9}" presName="triangle9" presStyleLbl="node1" presStyleIdx="8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81C1F36-2944-4A9E-A171-34FAA78AA4C6}" srcId="{1608A339-495C-4FF3-BCB2-CB5DF47801D9}" destId="{50B8E2B0-51E7-436E-AD08-76D303AE2534}" srcOrd="5" destOrd="0" parTransId="{CC75B7BE-79C8-4EBD-BEB7-75A002CB06B7}" sibTransId="{109A95AB-B188-4706-BF3A-15D079FC0267}"/>
    <dgm:cxn modelId="{DFEE372B-CE21-4640-AF39-F46BA3E4B7FB}" srcId="{1608A339-495C-4FF3-BCB2-CB5DF47801D9}" destId="{66B01658-D840-4893-81EF-0CADA48BE948}" srcOrd="3" destOrd="0" parTransId="{1235FD6F-599D-4D00-A6E7-CE20D32DEC0D}" sibTransId="{2AC9CDFF-484B-48BD-B62E-784B2ED2EDE4}"/>
    <dgm:cxn modelId="{65D72C81-457F-4F98-9323-6D2C8F4A45E3}" type="presOf" srcId="{53562260-00FD-4D1E-B285-921D73B3589A}" destId="{7A5C4E19-A154-4333-A9C1-6D0ABCF6FC59}" srcOrd="0" destOrd="0" presId="urn:microsoft.com/office/officeart/2005/8/layout/pyramid4"/>
    <dgm:cxn modelId="{A09CBB88-837D-49DE-B6AB-69004326DA4B}" srcId="{1608A339-495C-4FF3-BCB2-CB5DF47801D9}" destId="{C618F01B-ECF0-48D9-8CD4-30C283519AB9}" srcOrd="1" destOrd="0" parTransId="{E867E7F5-D0DA-47A5-9433-87C2DC5D2DB7}" sibTransId="{6F49A0BF-482B-466C-8322-93B66CEB43DE}"/>
    <dgm:cxn modelId="{407A837C-243B-4E6E-8457-FB9E2478B7DA}" srcId="{1608A339-495C-4FF3-BCB2-CB5DF47801D9}" destId="{04D25D32-82FA-4392-B60A-12E1501DCEFB}" srcOrd="2" destOrd="0" parTransId="{FAF1F451-66AF-49B9-9A94-4F5E903CC674}" sibTransId="{36814EF0-CB78-4ED3-A43A-0DC83F8712E8}"/>
    <dgm:cxn modelId="{EEBFB60D-76EA-479A-97C4-BBED5331EF41}" type="presOf" srcId="{E292F00A-26BF-4E8F-98E8-E44B35A371A0}" destId="{CC43208E-B263-424B-B3AB-503FE16481C7}" srcOrd="0" destOrd="0" presId="urn:microsoft.com/office/officeart/2005/8/layout/pyramid4"/>
    <dgm:cxn modelId="{3653E4E5-25D9-4A3C-8BF6-4C8513189187}" type="presOf" srcId="{1608A339-495C-4FF3-BCB2-CB5DF47801D9}" destId="{A13B8BEB-3810-4BBE-83FE-2CEBF0C8C448}" srcOrd="0" destOrd="0" presId="urn:microsoft.com/office/officeart/2005/8/layout/pyramid4"/>
    <dgm:cxn modelId="{BBE714F6-608A-400F-846C-31E7EB94186B}" srcId="{1608A339-495C-4FF3-BCB2-CB5DF47801D9}" destId="{59CF8D13-ADC1-4E9D-8288-7661BB291D39}" srcOrd="6" destOrd="0" parTransId="{597421EF-B809-4A16-830B-2270800E07FA}" sibTransId="{29EB9DF0-EC35-4C37-8779-F92842E85C9D}"/>
    <dgm:cxn modelId="{206B43C6-C2CB-4C47-A143-BB4A3B98C071}" srcId="{1608A339-495C-4FF3-BCB2-CB5DF47801D9}" destId="{E292F00A-26BF-4E8F-98E8-E44B35A371A0}" srcOrd="8" destOrd="0" parTransId="{EEA7DC8D-1997-43AB-A6CC-7904045E27CF}" sibTransId="{AF495004-2E6A-4E23-9E13-17DBC68DC3BA}"/>
    <dgm:cxn modelId="{F978C27A-D11D-4DF4-A725-B21641A5C053}" type="presOf" srcId="{0B408FA5-094F-4508-A54A-8FD88C84402A}" destId="{478F5335-F457-4FAD-8ED8-B395A9FB62A0}" srcOrd="0" destOrd="0" presId="urn:microsoft.com/office/officeart/2005/8/layout/pyramid4"/>
    <dgm:cxn modelId="{578196D0-5FF8-40E1-B4A2-0FED5BC97A95}" srcId="{1608A339-495C-4FF3-BCB2-CB5DF47801D9}" destId="{034A098F-73F7-4DF7-A36E-1F1AE4FD6EBB}" srcOrd="0" destOrd="0" parTransId="{493D57D7-83A9-414D-B308-347DA39E6562}" sibTransId="{2539E984-7DC3-4232-8889-3BB225EB7E12}"/>
    <dgm:cxn modelId="{B401E3A0-C3A2-445D-850C-18AA40A768A9}" type="presOf" srcId="{034A098F-73F7-4DF7-A36E-1F1AE4FD6EBB}" destId="{7D60DA9E-C593-403A-98F1-9DA7577DC9D3}" srcOrd="0" destOrd="0" presId="urn:microsoft.com/office/officeart/2005/8/layout/pyramid4"/>
    <dgm:cxn modelId="{7711AE3D-7B04-4B66-A4F4-D68349FF78FF}" type="presOf" srcId="{59CF8D13-ADC1-4E9D-8288-7661BB291D39}" destId="{775CAF44-0FCF-46B7-AD9F-B1CEB3169260}" srcOrd="0" destOrd="0" presId="urn:microsoft.com/office/officeart/2005/8/layout/pyramid4"/>
    <dgm:cxn modelId="{B291D942-A2A8-48C6-8904-9E0623D41549}" type="presOf" srcId="{04D25D32-82FA-4392-B60A-12E1501DCEFB}" destId="{33AE59FD-D769-4615-8776-3FFC86C01A3B}" srcOrd="0" destOrd="0" presId="urn:microsoft.com/office/officeart/2005/8/layout/pyramid4"/>
    <dgm:cxn modelId="{8A8BDF82-45AF-4E5E-B2FD-CF8AD099F49D}" type="presOf" srcId="{C618F01B-ECF0-48D9-8CD4-30C283519AB9}" destId="{3E781732-DC2A-4D08-B5CF-E9A53D031343}" srcOrd="0" destOrd="0" presId="urn:microsoft.com/office/officeart/2005/8/layout/pyramid4"/>
    <dgm:cxn modelId="{02F33760-EB4E-48DF-994C-204DE5EE189B}" srcId="{1608A339-495C-4FF3-BCB2-CB5DF47801D9}" destId="{53562260-00FD-4D1E-B285-921D73B3589A}" srcOrd="7" destOrd="0" parTransId="{C6368589-7CC0-4A2D-970F-FD22EA103EDA}" sibTransId="{3856CBE5-F0F8-46CA-85F9-13825F0D8C89}"/>
    <dgm:cxn modelId="{DAE72472-82FA-41F0-B486-2B931A7F2B23}" type="presOf" srcId="{50B8E2B0-51E7-436E-AD08-76D303AE2534}" destId="{7AA9F0E5-D504-4809-B005-AAF58F41B79E}" srcOrd="0" destOrd="0" presId="urn:microsoft.com/office/officeart/2005/8/layout/pyramid4"/>
    <dgm:cxn modelId="{70002AA1-DF46-49E5-B2AE-4CA4E771C01F}" srcId="{1608A339-495C-4FF3-BCB2-CB5DF47801D9}" destId="{0B408FA5-094F-4508-A54A-8FD88C84402A}" srcOrd="4" destOrd="0" parTransId="{BD546ABB-841E-45C5-A96C-31C8E5DF6DA9}" sibTransId="{C76998C3-90C8-4225-AE4D-4F0DE3787E66}"/>
    <dgm:cxn modelId="{E54C520E-3BA3-49DD-911C-693A5720632D}" type="presOf" srcId="{66B01658-D840-4893-81EF-0CADA48BE948}" destId="{531D07E5-A193-4E4A-B961-036C473A17A5}" srcOrd="0" destOrd="0" presId="urn:microsoft.com/office/officeart/2005/8/layout/pyramid4"/>
    <dgm:cxn modelId="{C3D18361-0D74-4514-BBA9-BFDAAD746827}" type="presParOf" srcId="{A13B8BEB-3810-4BBE-83FE-2CEBF0C8C448}" destId="{7D60DA9E-C593-403A-98F1-9DA7577DC9D3}" srcOrd="0" destOrd="0" presId="urn:microsoft.com/office/officeart/2005/8/layout/pyramid4"/>
    <dgm:cxn modelId="{238AC0DB-6A6A-4B35-8B01-94E266081D5F}" type="presParOf" srcId="{A13B8BEB-3810-4BBE-83FE-2CEBF0C8C448}" destId="{3E781732-DC2A-4D08-B5CF-E9A53D031343}" srcOrd="1" destOrd="0" presId="urn:microsoft.com/office/officeart/2005/8/layout/pyramid4"/>
    <dgm:cxn modelId="{7A42CDFF-3BAF-4D82-8971-FD7E9E6256ED}" type="presParOf" srcId="{A13B8BEB-3810-4BBE-83FE-2CEBF0C8C448}" destId="{33AE59FD-D769-4615-8776-3FFC86C01A3B}" srcOrd="2" destOrd="0" presId="urn:microsoft.com/office/officeart/2005/8/layout/pyramid4"/>
    <dgm:cxn modelId="{165FF71A-7D40-4FE3-8CB5-570C4E8B5FE4}" type="presParOf" srcId="{A13B8BEB-3810-4BBE-83FE-2CEBF0C8C448}" destId="{531D07E5-A193-4E4A-B961-036C473A17A5}" srcOrd="3" destOrd="0" presId="urn:microsoft.com/office/officeart/2005/8/layout/pyramid4"/>
    <dgm:cxn modelId="{EFF0F693-786C-4E27-9BF5-1C72D134E33A}" type="presParOf" srcId="{A13B8BEB-3810-4BBE-83FE-2CEBF0C8C448}" destId="{478F5335-F457-4FAD-8ED8-B395A9FB62A0}" srcOrd="4" destOrd="0" presId="urn:microsoft.com/office/officeart/2005/8/layout/pyramid4"/>
    <dgm:cxn modelId="{E3AB3486-5382-4E90-9C20-5A244C358CE9}" type="presParOf" srcId="{A13B8BEB-3810-4BBE-83FE-2CEBF0C8C448}" destId="{7AA9F0E5-D504-4809-B005-AAF58F41B79E}" srcOrd="5" destOrd="0" presId="urn:microsoft.com/office/officeart/2005/8/layout/pyramid4"/>
    <dgm:cxn modelId="{3D4E9253-3870-4268-860B-4F5CDF695378}" type="presParOf" srcId="{A13B8BEB-3810-4BBE-83FE-2CEBF0C8C448}" destId="{775CAF44-0FCF-46B7-AD9F-B1CEB3169260}" srcOrd="6" destOrd="0" presId="urn:microsoft.com/office/officeart/2005/8/layout/pyramid4"/>
    <dgm:cxn modelId="{59066F82-6B11-4F4A-97E8-7EA66D0E146F}" type="presParOf" srcId="{A13B8BEB-3810-4BBE-83FE-2CEBF0C8C448}" destId="{7A5C4E19-A154-4333-A9C1-6D0ABCF6FC59}" srcOrd="7" destOrd="0" presId="urn:microsoft.com/office/officeart/2005/8/layout/pyramid4"/>
    <dgm:cxn modelId="{9595F9B6-7E11-43A3-BF30-0A1CB5F48AA4}" type="presParOf" srcId="{A13B8BEB-3810-4BBE-83FE-2CEBF0C8C448}" destId="{CC43208E-B263-424B-B3AB-503FE16481C7}" srcOrd="8" destOrd="0" presId="urn:microsoft.com/office/officeart/2005/8/layout/pyramid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4E4142E-A1E7-497F-8737-13EFD8ACFE62}" type="doc">
      <dgm:prSet loTypeId="urn:microsoft.com/office/officeart/2005/8/layout/hProcess3" loCatId="process" qsTypeId="urn:microsoft.com/office/officeart/2005/8/quickstyle/3d1" qsCatId="3D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1CB2465-63A2-4736-AFD1-421CB279D9BC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6">
                  <a:lumMod val="75000"/>
                </a:schemeClr>
              </a:solidFill>
            </a:rPr>
            <a:t>Creative</a:t>
          </a:r>
          <a:endParaRPr lang="en-US" dirty="0">
            <a:solidFill>
              <a:schemeClr val="accent6">
                <a:lumMod val="75000"/>
              </a:schemeClr>
            </a:solidFill>
          </a:endParaRPr>
        </a:p>
      </dgm:t>
    </dgm:pt>
    <dgm:pt modelId="{DC57A41D-C865-43BF-8F2C-FF53D8221945}" type="parTrans" cxnId="{C515E3BD-E91A-4DDB-B62C-50719F111EBB}">
      <dgm:prSet/>
      <dgm:spPr/>
      <dgm:t>
        <a:bodyPr/>
        <a:lstStyle/>
        <a:p>
          <a:endParaRPr lang="en-US"/>
        </a:p>
      </dgm:t>
    </dgm:pt>
    <dgm:pt modelId="{6D1F01EA-7972-4EEF-A14A-156A4E6C4663}" type="sibTrans" cxnId="{C515E3BD-E91A-4DDB-B62C-50719F111EBB}">
      <dgm:prSet/>
      <dgm:spPr/>
      <dgm:t>
        <a:bodyPr/>
        <a:lstStyle/>
        <a:p>
          <a:endParaRPr lang="en-US"/>
        </a:p>
      </dgm:t>
    </dgm:pt>
    <dgm:pt modelId="{72FA1659-C167-415A-9E41-EA3D5903C559}" type="pres">
      <dgm:prSet presAssocID="{F4E4142E-A1E7-497F-8737-13EFD8ACFE6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4AFF92-FBA9-4F03-AABD-CA32D5C014A1}" type="pres">
      <dgm:prSet presAssocID="{F4E4142E-A1E7-497F-8737-13EFD8ACFE62}" presName="dummy" presStyleCnt="0"/>
      <dgm:spPr/>
    </dgm:pt>
    <dgm:pt modelId="{724E5A05-36DD-4F9A-AA5F-F63E177A0116}" type="pres">
      <dgm:prSet presAssocID="{F4E4142E-A1E7-497F-8737-13EFD8ACFE62}" presName="linH" presStyleCnt="0"/>
      <dgm:spPr/>
    </dgm:pt>
    <dgm:pt modelId="{8188CFA2-8EA2-49AF-A036-E7E9C8A78627}" type="pres">
      <dgm:prSet presAssocID="{F4E4142E-A1E7-497F-8737-13EFD8ACFE62}" presName="padding1" presStyleCnt="0"/>
      <dgm:spPr/>
    </dgm:pt>
    <dgm:pt modelId="{873D2CF1-26AF-4AF4-92E9-8747AB2C58F8}" type="pres">
      <dgm:prSet presAssocID="{41CB2465-63A2-4736-AFD1-421CB279D9BC}" presName="linV" presStyleCnt="0"/>
      <dgm:spPr/>
    </dgm:pt>
    <dgm:pt modelId="{235D1108-9E4B-4CCD-AC92-F90C77617D49}" type="pres">
      <dgm:prSet presAssocID="{41CB2465-63A2-4736-AFD1-421CB279D9BC}" presName="spVertical1" presStyleCnt="0"/>
      <dgm:spPr/>
    </dgm:pt>
    <dgm:pt modelId="{30C991FB-4A2B-4BB0-A13A-AE759725D914}" type="pres">
      <dgm:prSet presAssocID="{41CB2465-63A2-4736-AFD1-421CB279D9BC}" presName="parTx" presStyleLbl="revTx" presStyleIdx="0" presStyleCnt="1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C5E9000-AB22-4A55-A952-65B6D75A6741}" type="pres">
      <dgm:prSet presAssocID="{41CB2465-63A2-4736-AFD1-421CB279D9BC}" presName="spVertical2" presStyleCnt="0"/>
      <dgm:spPr/>
    </dgm:pt>
    <dgm:pt modelId="{AE70C819-E1CD-462D-88DA-0C94631338D9}" type="pres">
      <dgm:prSet presAssocID="{41CB2465-63A2-4736-AFD1-421CB279D9BC}" presName="spVertical3" presStyleCnt="0"/>
      <dgm:spPr/>
    </dgm:pt>
    <dgm:pt modelId="{CBB5BADD-3BA5-4020-8798-467F68F99EE4}" type="pres">
      <dgm:prSet presAssocID="{F4E4142E-A1E7-497F-8737-13EFD8ACFE62}" presName="padding2" presStyleCnt="0"/>
      <dgm:spPr/>
    </dgm:pt>
    <dgm:pt modelId="{19AEEF7A-B2B1-411C-B849-EBDDC712CED6}" type="pres">
      <dgm:prSet presAssocID="{F4E4142E-A1E7-497F-8737-13EFD8ACFE62}" presName="negArrow" presStyleCnt="0"/>
      <dgm:spPr/>
    </dgm:pt>
    <dgm:pt modelId="{03D90F1A-6EA6-4F78-BEAF-0D52E923ADD8}" type="pres">
      <dgm:prSet presAssocID="{F4E4142E-A1E7-497F-8737-13EFD8ACFE62}" presName="backgroundArrow" presStyleLbl="node1" presStyleIdx="0" presStyleCnt="1"/>
      <dgm:spPr/>
    </dgm:pt>
  </dgm:ptLst>
  <dgm:cxnLst>
    <dgm:cxn modelId="{C515E3BD-E91A-4DDB-B62C-50719F111EBB}" srcId="{F4E4142E-A1E7-497F-8737-13EFD8ACFE62}" destId="{41CB2465-63A2-4736-AFD1-421CB279D9BC}" srcOrd="0" destOrd="0" parTransId="{DC57A41D-C865-43BF-8F2C-FF53D8221945}" sibTransId="{6D1F01EA-7972-4EEF-A14A-156A4E6C4663}"/>
    <dgm:cxn modelId="{8AE87ADC-022E-42DF-9FB2-D39C18466E78}" type="presOf" srcId="{41CB2465-63A2-4736-AFD1-421CB279D9BC}" destId="{30C991FB-4A2B-4BB0-A13A-AE759725D914}" srcOrd="0" destOrd="0" presId="urn:microsoft.com/office/officeart/2005/8/layout/hProcess3"/>
    <dgm:cxn modelId="{71D8AEDD-C744-4A05-BFFF-6BA4873CE2F3}" type="presOf" srcId="{F4E4142E-A1E7-497F-8737-13EFD8ACFE62}" destId="{72FA1659-C167-415A-9E41-EA3D5903C559}" srcOrd="0" destOrd="0" presId="urn:microsoft.com/office/officeart/2005/8/layout/hProcess3"/>
    <dgm:cxn modelId="{F172736F-05BC-4BF9-A4B7-C340820AC7F1}" type="presParOf" srcId="{72FA1659-C167-415A-9E41-EA3D5903C559}" destId="{614AFF92-FBA9-4F03-AABD-CA32D5C014A1}" srcOrd="0" destOrd="0" presId="urn:microsoft.com/office/officeart/2005/8/layout/hProcess3"/>
    <dgm:cxn modelId="{B9E12D10-7805-452D-A3AC-BD87AAB908AD}" type="presParOf" srcId="{72FA1659-C167-415A-9E41-EA3D5903C559}" destId="{724E5A05-36DD-4F9A-AA5F-F63E177A0116}" srcOrd="1" destOrd="0" presId="urn:microsoft.com/office/officeart/2005/8/layout/hProcess3"/>
    <dgm:cxn modelId="{6447C455-008D-46FB-AC57-466376419478}" type="presParOf" srcId="{724E5A05-36DD-4F9A-AA5F-F63E177A0116}" destId="{8188CFA2-8EA2-49AF-A036-E7E9C8A78627}" srcOrd="0" destOrd="0" presId="urn:microsoft.com/office/officeart/2005/8/layout/hProcess3"/>
    <dgm:cxn modelId="{39FBFA96-095C-4468-9D2A-ABF01976E0CB}" type="presParOf" srcId="{724E5A05-36DD-4F9A-AA5F-F63E177A0116}" destId="{873D2CF1-26AF-4AF4-92E9-8747AB2C58F8}" srcOrd="1" destOrd="0" presId="urn:microsoft.com/office/officeart/2005/8/layout/hProcess3"/>
    <dgm:cxn modelId="{B4594B1B-E774-472B-85D9-291C0DB0FA37}" type="presParOf" srcId="{873D2CF1-26AF-4AF4-92E9-8747AB2C58F8}" destId="{235D1108-9E4B-4CCD-AC92-F90C77617D49}" srcOrd="0" destOrd="0" presId="urn:microsoft.com/office/officeart/2005/8/layout/hProcess3"/>
    <dgm:cxn modelId="{8DCF3AA3-DE0F-4F40-9797-4C2A87969274}" type="presParOf" srcId="{873D2CF1-26AF-4AF4-92E9-8747AB2C58F8}" destId="{30C991FB-4A2B-4BB0-A13A-AE759725D914}" srcOrd="1" destOrd="0" presId="urn:microsoft.com/office/officeart/2005/8/layout/hProcess3"/>
    <dgm:cxn modelId="{48F429AE-AC25-4A47-B105-4E3082BBED18}" type="presParOf" srcId="{873D2CF1-26AF-4AF4-92E9-8747AB2C58F8}" destId="{8C5E9000-AB22-4A55-A952-65B6D75A6741}" srcOrd="2" destOrd="0" presId="urn:microsoft.com/office/officeart/2005/8/layout/hProcess3"/>
    <dgm:cxn modelId="{A2632007-0D49-475E-B925-192AF564018F}" type="presParOf" srcId="{873D2CF1-26AF-4AF4-92E9-8747AB2C58F8}" destId="{AE70C819-E1CD-462D-88DA-0C94631338D9}" srcOrd="3" destOrd="0" presId="urn:microsoft.com/office/officeart/2005/8/layout/hProcess3"/>
    <dgm:cxn modelId="{3C56D4F2-5A9E-4191-A37A-4CAB6FB7BF79}" type="presParOf" srcId="{724E5A05-36DD-4F9A-AA5F-F63E177A0116}" destId="{CBB5BADD-3BA5-4020-8798-467F68F99EE4}" srcOrd="2" destOrd="0" presId="urn:microsoft.com/office/officeart/2005/8/layout/hProcess3"/>
    <dgm:cxn modelId="{4C299081-4012-49FA-B0DF-32AC825C83A6}" type="presParOf" srcId="{724E5A05-36DD-4F9A-AA5F-F63E177A0116}" destId="{19AEEF7A-B2B1-411C-B849-EBDDC712CED6}" srcOrd="3" destOrd="0" presId="urn:microsoft.com/office/officeart/2005/8/layout/hProcess3"/>
    <dgm:cxn modelId="{A4D800C3-FD1D-46D9-8266-7EC1710A2C2F}" type="presParOf" srcId="{724E5A05-36DD-4F9A-AA5F-F63E177A0116}" destId="{03D90F1A-6EA6-4F78-BEAF-0D52E923ADD8}" srcOrd="4" destOrd="0" presId="urn:microsoft.com/office/officeart/2005/8/layout/hProcess3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A9D04A50-F1B5-4FD0-A371-D4B24E1F1ED1}" type="doc">
      <dgm:prSet loTypeId="urn:microsoft.com/office/officeart/2005/8/layout/hList6" loCatId="list" qsTypeId="urn:microsoft.com/office/officeart/2005/8/quickstyle/3d3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4FFD489-E27B-45CF-AE98-51E02348C944}">
      <dgm:prSet custT="1"/>
      <dgm:spPr/>
      <dgm:t>
        <a:bodyPr/>
        <a:lstStyle/>
        <a:p>
          <a:pPr rtl="0"/>
          <a:r>
            <a:rPr lang="en-US" sz="2800" b="1" dirty="0" smtClean="0"/>
            <a:t>Creativity</a:t>
          </a:r>
          <a:endParaRPr lang="en-US" sz="2800" dirty="0"/>
        </a:p>
      </dgm:t>
    </dgm:pt>
    <dgm:pt modelId="{B447B7DE-96F4-49D2-8ACA-FB5D870DB91C}" type="parTrans" cxnId="{7AA03A86-DC22-4762-9538-293F359A4C3C}">
      <dgm:prSet/>
      <dgm:spPr/>
      <dgm:t>
        <a:bodyPr/>
        <a:lstStyle/>
        <a:p>
          <a:endParaRPr lang="en-US" sz="2800"/>
        </a:p>
      </dgm:t>
    </dgm:pt>
    <dgm:pt modelId="{6C08887E-F0F6-4581-81D2-7A275B4E74B2}" type="sibTrans" cxnId="{7AA03A86-DC22-4762-9538-293F359A4C3C}">
      <dgm:prSet/>
      <dgm:spPr/>
      <dgm:t>
        <a:bodyPr/>
        <a:lstStyle/>
        <a:p>
          <a:endParaRPr lang="en-US" sz="2800"/>
        </a:p>
      </dgm:t>
    </dgm:pt>
    <dgm:pt modelId="{A1729AB2-C30C-40FD-B390-47C729109C85}">
      <dgm:prSet custT="1"/>
      <dgm:spPr/>
      <dgm:t>
        <a:bodyPr/>
        <a:lstStyle/>
        <a:p>
          <a:pPr rtl="0"/>
          <a:r>
            <a:rPr lang="en-US" sz="2800" b="1" dirty="0" smtClean="0"/>
            <a:t>Innovation</a:t>
          </a:r>
          <a:endParaRPr lang="en-US" sz="2800" dirty="0"/>
        </a:p>
      </dgm:t>
    </dgm:pt>
    <dgm:pt modelId="{6E16FE44-10D5-445E-877E-BAD74656CE03}" type="parTrans" cxnId="{AAD58FAF-FE65-4DF9-ADA3-1A0D4ABAAB7E}">
      <dgm:prSet/>
      <dgm:spPr/>
      <dgm:t>
        <a:bodyPr/>
        <a:lstStyle/>
        <a:p>
          <a:endParaRPr lang="en-US" sz="2800"/>
        </a:p>
      </dgm:t>
    </dgm:pt>
    <dgm:pt modelId="{EA8E8B28-C9E3-425D-914B-91B1C1A45A3D}" type="sibTrans" cxnId="{AAD58FAF-FE65-4DF9-ADA3-1A0D4ABAAB7E}">
      <dgm:prSet/>
      <dgm:spPr/>
      <dgm:t>
        <a:bodyPr/>
        <a:lstStyle/>
        <a:p>
          <a:endParaRPr lang="en-US" sz="2800"/>
        </a:p>
      </dgm:t>
    </dgm:pt>
    <dgm:pt modelId="{1BA59C78-DE46-499F-8CE7-829A9E799005}">
      <dgm:prSet custT="1"/>
      <dgm:spPr/>
      <dgm:t>
        <a:bodyPr/>
        <a:lstStyle/>
        <a:p>
          <a:pPr rtl="0"/>
          <a:r>
            <a:rPr lang="en-US" sz="2800" b="1" smtClean="0"/>
            <a:t>Invention</a:t>
          </a:r>
          <a:endParaRPr lang="en-US" sz="2800" dirty="0"/>
        </a:p>
      </dgm:t>
    </dgm:pt>
    <dgm:pt modelId="{363281AC-786C-417E-8D25-B40B0156A762}" type="parTrans" cxnId="{9AEF1006-690E-46BA-84B7-3AF0FA61103B}">
      <dgm:prSet/>
      <dgm:spPr/>
      <dgm:t>
        <a:bodyPr/>
        <a:lstStyle/>
        <a:p>
          <a:endParaRPr lang="en-US"/>
        </a:p>
      </dgm:t>
    </dgm:pt>
    <dgm:pt modelId="{73F578DB-C128-4AEC-BEDF-48E63C6A5BF2}" type="sibTrans" cxnId="{9AEF1006-690E-46BA-84B7-3AF0FA61103B}">
      <dgm:prSet/>
      <dgm:spPr/>
      <dgm:t>
        <a:bodyPr/>
        <a:lstStyle/>
        <a:p>
          <a:endParaRPr lang="en-US"/>
        </a:p>
      </dgm:t>
    </dgm:pt>
    <dgm:pt modelId="{7BA4F38F-F1BD-45C8-A74C-0255278BBE14}" type="pres">
      <dgm:prSet presAssocID="{A9D04A50-F1B5-4FD0-A371-D4B24E1F1ED1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3F2BA3F-80E6-4952-91BE-90732D1C8619}" type="pres">
      <dgm:prSet presAssocID="{04FFD489-E27B-45CF-AE98-51E02348C944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92D5720-B28D-4CEC-9C0B-307E76774985}" type="pres">
      <dgm:prSet presAssocID="{6C08887E-F0F6-4581-81D2-7A275B4E74B2}" presName="sibTrans" presStyleCnt="0"/>
      <dgm:spPr/>
    </dgm:pt>
    <dgm:pt modelId="{D4A71843-F8AA-4963-A799-2179773654AA}" type="pres">
      <dgm:prSet presAssocID="{A1729AB2-C30C-40FD-B390-47C729109C85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2950A49-F547-462B-978A-776BE3C2CD6E}" type="pres">
      <dgm:prSet presAssocID="{EA8E8B28-C9E3-425D-914B-91B1C1A45A3D}" presName="sibTrans" presStyleCnt="0"/>
      <dgm:spPr/>
    </dgm:pt>
    <dgm:pt modelId="{BC82F33C-0870-41FE-B9AF-F0CF928BE222}" type="pres">
      <dgm:prSet presAssocID="{1BA59C78-DE46-499F-8CE7-829A9E799005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425E203A-8EEC-457E-9E28-50E4F0B4079E}" type="presOf" srcId="{04FFD489-E27B-45CF-AE98-51E02348C944}" destId="{A3F2BA3F-80E6-4952-91BE-90732D1C8619}" srcOrd="0" destOrd="0" presId="urn:microsoft.com/office/officeart/2005/8/layout/hList6"/>
    <dgm:cxn modelId="{C5906631-5C4D-4A6F-9F11-659B1F02D104}" type="presOf" srcId="{A9D04A50-F1B5-4FD0-A371-D4B24E1F1ED1}" destId="{7BA4F38F-F1BD-45C8-A74C-0255278BBE14}" srcOrd="0" destOrd="0" presId="urn:microsoft.com/office/officeart/2005/8/layout/hList6"/>
    <dgm:cxn modelId="{AAD58FAF-FE65-4DF9-ADA3-1A0D4ABAAB7E}" srcId="{A9D04A50-F1B5-4FD0-A371-D4B24E1F1ED1}" destId="{A1729AB2-C30C-40FD-B390-47C729109C85}" srcOrd="1" destOrd="0" parTransId="{6E16FE44-10D5-445E-877E-BAD74656CE03}" sibTransId="{EA8E8B28-C9E3-425D-914B-91B1C1A45A3D}"/>
    <dgm:cxn modelId="{D5C15A8B-95B6-43C4-8D85-A6E3ACAE541E}" type="presOf" srcId="{1BA59C78-DE46-499F-8CE7-829A9E799005}" destId="{BC82F33C-0870-41FE-B9AF-F0CF928BE222}" srcOrd="0" destOrd="0" presId="urn:microsoft.com/office/officeart/2005/8/layout/hList6"/>
    <dgm:cxn modelId="{9AEF1006-690E-46BA-84B7-3AF0FA61103B}" srcId="{A9D04A50-F1B5-4FD0-A371-D4B24E1F1ED1}" destId="{1BA59C78-DE46-499F-8CE7-829A9E799005}" srcOrd="2" destOrd="0" parTransId="{363281AC-786C-417E-8D25-B40B0156A762}" sibTransId="{73F578DB-C128-4AEC-BEDF-48E63C6A5BF2}"/>
    <dgm:cxn modelId="{7AA03A86-DC22-4762-9538-293F359A4C3C}" srcId="{A9D04A50-F1B5-4FD0-A371-D4B24E1F1ED1}" destId="{04FFD489-E27B-45CF-AE98-51E02348C944}" srcOrd="0" destOrd="0" parTransId="{B447B7DE-96F4-49D2-8ACA-FB5D870DB91C}" sibTransId="{6C08887E-F0F6-4581-81D2-7A275B4E74B2}"/>
    <dgm:cxn modelId="{43971A90-EE1B-4267-BC52-B64D4DEA673F}" type="presOf" srcId="{A1729AB2-C30C-40FD-B390-47C729109C85}" destId="{D4A71843-F8AA-4963-A799-2179773654AA}" srcOrd="0" destOrd="0" presId="urn:microsoft.com/office/officeart/2005/8/layout/hList6"/>
    <dgm:cxn modelId="{C0AB9289-B97C-465E-9D01-3688355874D9}" type="presParOf" srcId="{7BA4F38F-F1BD-45C8-A74C-0255278BBE14}" destId="{A3F2BA3F-80E6-4952-91BE-90732D1C8619}" srcOrd="0" destOrd="0" presId="urn:microsoft.com/office/officeart/2005/8/layout/hList6"/>
    <dgm:cxn modelId="{507E92EB-E8D9-43F6-8B93-0B24AC6F14E7}" type="presParOf" srcId="{7BA4F38F-F1BD-45C8-A74C-0255278BBE14}" destId="{892D5720-B28D-4CEC-9C0B-307E76774985}" srcOrd="1" destOrd="0" presId="urn:microsoft.com/office/officeart/2005/8/layout/hList6"/>
    <dgm:cxn modelId="{1E9241E8-DBE2-4124-BEBD-B3AF501F90AE}" type="presParOf" srcId="{7BA4F38F-F1BD-45C8-A74C-0255278BBE14}" destId="{D4A71843-F8AA-4963-A799-2179773654AA}" srcOrd="2" destOrd="0" presId="urn:microsoft.com/office/officeart/2005/8/layout/hList6"/>
    <dgm:cxn modelId="{1D981C26-2BA3-46A3-9F26-2576173AA5DD}" type="presParOf" srcId="{7BA4F38F-F1BD-45C8-A74C-0255278BBE14}" destId="{72950A49-F547-462B-978A-776BE3C2CD6E}" srcOrd="3" destOrd="0" presId="urn:microsoft.com/office/officeart/2005/8/layout/hList6"/>
    <dgm:cxn modelId="{BC865EF0-064D-4F22-B6A5-FD463812BC9A}" type="presParOf" srcId="{7BA4F38F-F1BD-45C8-A74C-0255278BBE14}" destId="{BC82F33C-0870-41FE-B9AF-F0CF928BE222}" srcOrd="4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0B5BEE86-533B-42B9-8D7C-5196F958A3D0}" type="doc">
      <dgm:prSet loTypeId="urn:microsoft.com/office/officeart/2008/layout/VerticalAccentList" loCatId="list" qsTypeId="urn:microsoft.com/office/officeart/2005/8/quickstyle/3d2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70816E6-B4F7-4FB5-AF93-13FC782155A3}">
      <dgm:prSet/>
      <dgm:spPr/>
      <dgm:t>
        <a:bodyPr/>
        <a:lstStyle/>
        <a:p>
          <a:pPr rtl="0"/>
          <a:r>
            <a:rPr lang="en-US" b="1" u="sng" dirty="0" smtClean="0"/>
            <a:t>Creativity is a skill;</a:t>
          </a:r>
          <a:r>
            <a:rPr lang="en-US" b="1" u="none" dirty="0" smtClean="0"/>
            <a:t> </a:t>
          </a:r>
          <a:r>
            <a:rPr lang="en-US" b="1" u="sng" dirty="0" smtClean="0"/>
            <a:t>innovation is a process</a:t>
          </a:r>
          <a:endParaRPr lang="en-US" b="1" u="sng" dirty="0"/>
        </a:p>
      </dgm:t>
    </dgm:pt>
    <dgm:pt modelId="{AB0262A8-48E7-4EE3-9879-E94204D6BCCC}" type="parTrans" cxnId="{EF10C1EF-D742-4D9E-886D-222573B24861}">
      <dgm:prSet/>
      <dgm:spPr/>
      <dgm:t>
        <a:bodyPr/>
        <a:lstStyle/>
        <a:p>
          <a:endParaRPr lang="en-US"/>
        </a:p>
      </dgm:t>
    </dgm:pt>
    <dgm:pt modelId="{CBB5FEC3-EAA1-4E8A-B2D5-2CB6E48BC582}" type="sibTrans" cxnId="{EF10C1EF-D742-4D9E-886D-222573B24861}">
      <dgm:prSet/>
      <dgm:spPr/>
      <dgm:t>
        <a:bodyPr/>
        <a:lstStyle/>
        <a:p>
          <a:endParaRPr lang="en-US"/>
        </a:p>
      </dgm:t>
    </dgm:pt>
    <dgm:pt modelId="{BE7B244F-EF76-4A0A-9D1A-39228F2FDA52}" type="pres">
      <dgm:prSet presAssocID="{0B5BEE86-533B-42B9-8D7C-5196F958A3D0}" presName="Name0" presStyleCnt="0">
        <dgm:presLayoutVars>
          <dgm:chMax/>
          <dgm:chPref/>
          <dgm:dir/>
        </dgm:presLayoutVars>
      </dgm:prSet>
      <dgm:spPr/>
      <dgm:t>
        <a:bodyPr/>
        <a:lstStyle/>
        <a:p>
          <a:endParaRPr lang="en-US"/>
        </a:p>
      </dgm:t>
    </dgm:pt>
    <dgm:pt modelId="{6D84365D-8208-4C22-95C4-44728D845BA0}" type="pres">
      <dgm:prSet presAssocID="{170816E6-B4F7-4FB5-AF93-13FC782155A3}" presName="parenttextcomposite" presStyleCnt="0"/>
      <dgm:spPr/>
    </dgm:pt>
    <dgm:pt modelId="{0BD932C4-E226-4F21-9559-0CB6DF3858F9}" type="pres">
      <dgm:prSet presAssocID="{170816E6-B4F7-4FB5-AF93-13FC782155A3}" presName="parenttext" presStyleLbl="revTx" presStyleIdx="0" presStyleCnt="1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261DC8A-1F7E-47C4-AC67-25EE0F02D12B}" type="pres">
      <dgm:prSet presAssocID="{170816E6-B4F7-4FB5-AF93-13FC782155A3}" presName="parallelogramComposite" presStyleCnt="0"/>
      <dgm:spPr/>
    </dgm:pt>
    <dgm:pt modelId="{8FE01B15-EB8C-4DE8-9B1A-79864B10E44E}" type="pres">
      <dgm:prSet presAssocID="{170816E6-B4F7-4FB5-AF93-13FC782155A3}" presName="parallelogram1" presStyleLbl="alignNode1" presStyleIdx="0" presStyleCnt="7"/>
      <dgm:spPr/>
    </dgm:pt>
    <dgm:pt modelId="{E39B5061-8FE3-443A-861C-F38AEDB7B5F9}" type="pres">
      <dgm:prSet presAssocID="{170816E6-B4F7-4FB5-AF93-13FC782155A3}" presName="parallelogram2" presStyleLbl="alignNode1" presStyleIdx="1" presStyleCnt="7"/>
      <dgm:spPr/>
    </dgm:pt>
    <dgm:pt modelId="{D56D42AE-BAB3-4AA2-8907-10E9AE169A28}" type="pres">
      <dgm:prSet presAssocID="{170816E6-B4F7-4FB5-AF93-13FC782155A3}" presName="parallelogram3" presStyleLbl="alignNode1" presStyleIdx="2" presStyleCnt="7"/>
      <dgm:spPr/>
    </dgm:pt>
    <dgm:pt modelId="{0BBCB993-7355-42D8-A883-50941853968C}" type="pres">
      <dgm:prSet presAssocID="{170816E6-B4F7-4FB5-AF93-13FC782155A3}" presName="parallelogram4" presStyleLbl="alignNode1" presStyleIdx="3" presStyleCnt="7"/>
      <dgm:spPr/>
    </dgm:pt>
    <dgm:pt modelId="{F41C7271-4D9C-4EB4-9418-859CB8CC37DF}" type="pres">
      <dgm:prSet presAssocID="{170816E6-B4F7-4FB5-AF93-13FC782155A3}" presName="parallelogram5" presStyleLbl="alignNode1" presStyleIdx="4" presStyleCnt="7"/>
      <dgm:spPr/>
    </dgm:pt>
    <dgm:pt modelId="{082E52C5-956F-4D50-AAAF-AA6D63B87FE3}" type="pres">
      <dgm:prSet presAssocID="{170816E6-B4F7-4FB5-AF93-13FC782155A3}" presName="parallelogram6" presStyleLbl="alignNode1" presStyleIdx="5" presStyleCnt="7"/>
      <dgm:spPr/>
    </dgm:pt>
    <dgm:pt modelId="{861A850A-D811-4D53-8612-0C38D8CE80B0}" type="pres">
      <dgm:prSet presAssocID="{170816E6-B4F7-4FB5-AF93-13FC782155A3}" presName="parallelogram7" presStyleLbl="alignNode1" presStyleIdx="6" presStyleCnt="7"/>
      <dgm:spPr/>
    </dgm:pt>
  </dgm:ptLst>
  <dgm:cxnLst>
    <dgm:cxn modelId="{368FCB49-2F5D-496A-94D9-363CF7D21617}" type="presOf" srcId="{170816E6-B4F7-4FB5-AF93-13FC782155A3}" destId="{0BD932C4-E226-4F21-9559-0CB6DF3858F9}" srcOrd="0" destOrd="0" presId="urn:microsoft.com/office/officeart/2008/layout/VerticalAccentList"/>
    <dgm:cxn modelId="{0A493465-0846-4895-BDDE-1652737E8A28}" type="presOf" srcId="{0B5BEE86-533B-42B9-8D7C-5196F958A3D0}" destId="{BE7B244F-EF76-4A0A-9D1A-39228F2FDA52}" srcOrd="0" destOrd="0" presId="urn:microsoft.com/office/officeart/2008/layout/VerticalAccentList"/>
    <dgm:cxn modelId="{EF10C1EF-D742-4D9E-886D-222573B24861}" srcId="{0B5BEE86-533B-42B9-8D7C-5196F958A3D0}" destId="{170816E6-B4F7-4FB5-AF93-13FC782155A3}" srcOrd="0" destOrd="0" parTransId="{AB0262A8-48E7-4EE3-9879-E94204D6BCCC}" sibTransId="{CBB5FEC3-EAA1-4E8A-B2D5-2CB6E48BC582}"/>
    <dgm:cxn modelId="{91534682-3CAE-4DEE-B114-6AE0B23FF0E7}" type="presParOf" srcId="{BE7B244F-EF76-4A0A-9D1A-39228F2FDA52}" destId="{6D84365D-8208-4C22-95C4-44728D845BA0}" srcOrd="0" destOrd="0" presId="urn:microsoft.com/office/officeart/2008/layout/VerticalAccentList"/>
    <dgm:cxn modelId="{CC7F5CF6-1EF1-4DD4-BA69-CF14AFD24550}" type="presParOf" srcId="{6D84365D-8208-4C22-95C4-44728D845BA0}" destId="{0BD932C4-E226-4F21-9559-0CB6DF3858F9}" srcOrd="0" destOrd="0" presId="urn:microsoft.com/office/officeart/2008/layout/VerticalAccentList"/>
    <dgm:cxn modelId="{D736B6AC-F9A8-4A97-98F4-E118125AC57A}" type="presParOf" srcId="{BE7B244F-EF76-4A0A-9D1A-39228F2FDA52}" destId="{6261DC8A-1F7E-47C4-AC67-25EE0F02D12B}" srcOrd="1" destOrd="0" presId="urn:microsoft.com/office/officeart/2008/layout/VerticalAccentList"/>
    <dgm:cxn modelId="{07A84AA9-0306-4661-BEF7-8DBA3D79F122}" type="presParOf" srcId="{6261DC8A-1F7E-47C4-AC67-25EE0F02D12B}" destId="{8FE01B15-EB8C-4DE8-9B1A-79864B10E44E}" srcOrd="0" destOrd="0" presId="urn:microsoft.com/office/officeart/2008/layout/VerticalAccentList"/>
    <dgm:cxn modelId="{4AF2308C-84B5-4AB5-96E6-F26DCA2FFE43}" type="presParOf" srcId="{6261DC8A-1F7E-47C4-AC67-25EE0F02D12B}" destId="{E39B5061-8FE3-443A-861C-F38AEDB7B5F9}" srcOrd="1" destOrd="0" presId="urn:microsoft.com/office/officeart/2008/layout/VerticalAccentList"/>
    <dgm:cxn modelId="{4797E635-3787-4D8E-8DDF-A4D6BA067DE4}" type="presParOf" srcId="{6261DC8A-1F7E-47C4-AC67-25EE0F02D12B}" destId="{D56D42AE-BAB3-4AA2-8907-10E9AE169A28}" srcOrd="2" destOrd="0" presId="urn:microsoft.com/office/officeart/2008/layout/VerticalAccentList"/>
    <dgm:cxn modelId="{E4FEEE5E-8E86-4CA2-8BCE-43C07BACB26B}" type="presParOf" srcId="{6261DC8A-1F7E-47C4-AC67-25EE0F02D12B}" destId="{0BBCB993-7355-42D8-A883-50941853968C}" srcOrd="3" destOrd="0" presId="urn:microsoft.com/office/officeart/2008/layout/VerticalAccentList"/>
    <dgm:cxn modelId="{A6427B7F-C3AE-46E8-BB84-CE343D6A1EAC}" type="presParOf" srcId="{6261DC8A-1F7E-47C4-AC67-25EE0F02D12B}" destId="{F41C7271-4D9C-4EB4-9418-859CB8CC37DF}" srcOrd="4" destOrd="0" presId="urn:microsoft.com/office/officeart/2008/layout/VerticalAccentList"/>
    <dgm:cxn modelId="{F2B468CF-2DF5-4DD1-B26B-CE3B870C7BB1}" type="presParOf" srcId="{6261DC8A-1F7E-47C4-AC67-25EE0F02D12B}" destId="{082E52C5-956F-4D50-AAAF-AA6D63B87FE3}" srcOrd="5" destOrd="0" presId="urn:microsoft.com/office/officeart/2008/layout/VerticalAccentList"/>
    <dgm:cxn modelId="{553AE3D4-B801-4E3F-A71E-ABA10747F021}" type="presParOf" srcId="{6261DC8A-1F7E-47C4-AC67-25EE0F02D12B}" destId="{861A850A-D811-4D53-8612-0C38D8CE80B0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558DC14-3EC3-42C6-8CCD-514C86FAFA09}" type="doc">
      <dgm:prSet loTypeId="urn:microsoft.com/office/officeart/2008/layout/VerticalCircleList" loCatId="list" qsTypeId="urn:microsoft.com/office/officeart/2005/8/quickstyle/3d4" qsCatId="3D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02B7D47-7E55-4E5D-A794-A54501D6BCD6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Creativity</a:t>
          </a:r>
          <a:r>
            <a:rPr lang="en-US" b="1" dirty="0" smtClean="0"/>
            <a:t> is the </a:t>
          </a:r>
          <a:r>
            <a:rPr lang="en-US" b="1" u="sng" dirty="0" smtClean="0"/>
            <a:t>capability</a:t>
          </a:r>
          <a:r>
            <a:rPr lang="en-US" b="1" dirty="0" smtClean="0"/>
            <a:t> or act of conceiving </a:t>
          </a:r>
          <a:r>
            <a:rPr lang="en-US" b="1" u="sng" dirty="0" smtClean="0"/>
            <a:t>something</a:t>
          </a:r>
          <a:r>
            <a:rPr lang="en-US" b="1" dirty="0" smtClean="0"/>
            <a:t> original or </a:t>
          </a:r>
          <a:r>
            <a:rPr lang="en-US" b="1" u="sng" dirty="0" smtClean="0"/>
            <a:t>unusual</a:t>
          </a:r>
          <a:r>
            <a:rPr lang="en-US" b="1" dirty="0" smtClean="0"/>
            <a:t>.</a:t>
          </a:r>
          <a:endParaRPr lang="en-US" b="1" dirty="0"/>
        </a:p>
      </dgm:t>
    </dgm:pt>
    <dgm:pt modelId="{4D7C1977-172B-4201-B3D8-E666E7454873}" type="parTrans" cxnId="{39CC536E-C7C3-454A-BBEA-5058EB4C1242}">
      <dgm:prSet/>
      <dgm:spPr/>
      <dgm:t>
        <a:bodyPr/>
        <a:lstStyle/>
        <a:p>
          <a:endParaRPr lang="en-US"/>
        </a:p>
      </dgm:t>
    </dgm:pt>
    <dgm:pt modelId="{FE7B2ED6-E086-4638-8E5E-1B5C3B6F09AD}" type="sibTrans" cxnId="{39CC536E-C7C3-454A-BBEA-5058EB4C1242}">
      <dgm:prSet/>
      <dgm:spPr/>
      <dgm:t>
        <a:bodyPr/>
        <a:lstStyle/>
        <a:p>
          <a:endParaRPr lang="en-US"/>
        </a:p>
      </dgm:t>
    </dgm:pt>
    <dgm:pt modelId="{ADF74B84-1014-4FC5-9AE6-382E3D5556C5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3">
                  <a:lumMod val="60000"/>
                  <a:lumOff val="40000"/>
                </a:schemeClr>
              </a:solidFill>
            </a:rPr>
            <a:t>Innovation</a:t>
          </a:r>
          <a:r>
            <a:rPr lang="en-US" b="1" dirty="0" smtClean="0"/>
            <a:t> is the </a:t>
          </a:r>
          <a:r>
            <a:rPr lang="en-US" b="1" u="sng" dirty="0" smtClean="0"/>
            <a:t>implementation</a:t>
          </a:r>
          <a:r>
            <a:rPr lang="en-US" b="1" dirty="0" smtClean="0"/>
            <a:t> of something </a:t>
          </a:r>
          <a:r>
            <a:rPr lang="en-US" b="1" u="sng" dirty="0" smtClean="0"/>
            <a:t>new</a:t>
          </a:r>
          <a:r>
            <a:rPr lang="en-US" b="1" dirty="0" smtClean="0"/>
            <a:t>.</a:t>
          </a:r>
          <a:endParaRPr lang="en-US" b="1" dirty="0"/>
        </a:p>
      </dgm:t>
    </dgm:pt>
    <dgm:pt modelId="{27A6CE14-AADD-44CB-9CBC-1E7798A2F5C0}" type="parTrans" cxnId="{6DAB1638-9CCB-4B1C-B8CD-16AFD50AFFB4}">
      <dgm:prSet/>
      <dgm:spPr/>
      <dgm:t>
        <a:bodyPr/>
        <a:lstStyle/>
        <a:p>
          <a:endParaRPr lang="en-US"/>
        </a:p>
      </dgm:t>
    </dgm:pt>
    <dgm:pt modelId="{4C1FB438-DFD2-4772-B919-3EBC41D85DE8}" type="sibTrans" cxnId="{6DAB1638-9CCB-4B1C-B8CD-16AFD50AFFB4}">
      <dgm:prSet/>
      <dgm:spPr/>
      <dgm:t>
        <a:bodyPr/>
        <a:lstStyle/>
        <a:p>
          <a:endParaRPr lang="en-US"/>
        </a:p>
      </dgm:t>
    </dgm:pt>
    <dgm:pt modelId="{7A0DFADC-E177-4578-B8E4-F728F2954DBD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6">
                  <a:lumMod val="75000"/>
                </a:schemeClr>
              </a:solidFill>
            </a:rPr>
            <a:t>Invention</a:t>
          </a:r>
          <a:r>
            <a:rPr lang="en-US" b="1" dirty="0" smtClean="0"/>
            <a:t> is the </a:t>
          </a:r>
          <a:r>
            <a:rPr lang="en-US" b="1" u="sng" dirty="0" smtClean="0"/>
            <a:t>creation</a:t>
          </a:r>
          <a:r>
            <a:rPr lang="en-US" b="1" dirty="0" smtClean="0"/>
            <a:t> of something that has never been made before and is recognized as the </a:t>
          </a:r>
          <a:r>
            <a:rPr lang="en-US" b="1" u="sng" dirty="0" smtClean="0"/>
            <a:t>product of some unique insight</a:t>
          </a:r>
          <a:r>
            <a:rPr lang="en-US" b="1" dirty="0" smtClean="0"/>
            <a:t>.</a:t>
          </a:r>
          <a:endParaRPr lang="en-US" b="1" dirty="0"/>
        </a:p>
      </dgm:t>
    </dgm:pt>
    <dgm:pt modelId="{D86533F1-9302-4A16-979C-DFA6B68681FC}" type="parTrans" cxnId="{2D55263D-22D1-4C5C-8F64-4E9BB9F5D8E5}">
      <dgm:prSet/>
      <dgm:spPr/>
      <dgm:t>
        <a:bodyPr/>
        <a:lstStyle/>
        <a:p>
          <a:endParaRPr lang="en-US"/>
        </a:p>
      </dgm:t>
    </dgm:pt>
    <dgm:pt modelId="{9DC7B48D-FCD1-40F6-B33B-C59379B77751}" type="sibTrans" cxnId="{2D55263D-22D1-4C5C-8F64-4E9BB9F5D8E5}">
      <dgm:prSet/>
      <dgm:spPr/>
      <dgm:t>
        <a:bodyPr/>
        <a:lstStyle/>
        <a:p>
          <a:endParaRPr lang="en-US"/>
        </a:p>
      </dgm:t>
    </dgm:pt>
    <dgm:pt modelId="{E2571488-1E48-451B-A95F-BC751D191075}" type="pres">
      <dgm:prSet presAssocID="{3558DC14-3EC3-42C6-8CCD-514C86FAFA09}" presName="Name0" presStyleCnt="0">
        <dgm:presLayoutVars>
          <dgm:dir/>
        </dgm:presLayoutVars>
      </dgm:prSet>
      <dgm:spPr/>
      <dgm:t>
        <a:bodyPr/>
        <a:lstStyle/>
        <a:p>
          <a:endParaRPr lang="en-US"/>
        </a:p>
      </dgm:t>
    </dgm:pt>
    <dgm:pt modelId="{26008B34-F69B-43A9-B753-4B193137F475}" type="pres">
      <dgm:prSet presAssocID="{302B7D47-7E55-4E5D-A794-A54501D6BCD6}" presName="noChildren" presStyleCnt="0"/>
      <dgm:spPr/>
    </dgm:pt>
    <dgm:pt modelId="{AA52BE68-787D-4F09-A56C-D6A54FF3F20F}" type="pres">
      <dgm:prSet presAssocID="{302B7D47-7E55-4E5D-A794-A54501D6BCD6}" presName="gap" presStyleCnt="0"/>
      <dgm:spPr/>
    </dgm:pt>
    <dgm:pt modelId="{11CE6886-9267-4B9C-98CD-F5407B1DB7A8}" type="pres">
      <dgm:prSet presAssocID="{302B7D47-7E55-4E5D-A794-A54501D6BCD6}" presName="medCircle2" presStyleLbl="vennNode1" presStyleIdx="0" presStyleCnt="3" custLinFactNeighborX="-45588"/>
      <dgm:spPr/>
    </dgm:pt>
    <dgm:pt modelId="{E9B1D3AF-EE21-4C1A-8D96-E4FB3BCE56AE}" type="pres">
      <dgm:prSet presAssocID="{302B7D47-7E55-4E5D-A794-A54501D6BCD6}" presName="txLvlOnly1" presStyleLbl="revTx" presStyleIdx="0" presStyleCnt="3" custLinFactNeighborX="3630"/>
      <dgm:spPr/>
      <dgm:t>
        <a:bodyPr/>
        <a:lstStyle/>
        <a:p>
          <a:endParaRPr lang="en-US"/>
        </a:p>
      </dgm:t>
    </dgm:pt>
    <dgm:pt modelId="{1EA0A58E-D8B9-442B-BFCA-D70FD9F29AD7}" type="pres">
      <dgm:prSet presAssocID="{ADF74B84-1014-4FC5-9AE6-382E3D5556C5}" presName="noChildren" presStyleCnt="0"/>
      <dgm:spPr/>
    </dgm:pt>
    <dgm:pt modelId="{2B598582-9280-4E4D-8395-F0AD2E70D6D5}" type="pres">
      <dgm:prSet presAssocID="{ADF74B84-1014-4FC5-9AE6-382E3D5556C5}" presName="gap" presStyleCnt="0"/>
      <dgm:spPr/>
    </dgm:pt>
    <dgm:pt modelId="{7B9A395A-A03D-4038-AD1C-F61D02831DA1}" type="pres">
      <dgm:prSet presAssocID="{ADF74B84-1014-4FC5-9AE6-382E3D5556C5}" presName="medCircle2" presStyleLbl="vennNode1" presStyleIdx="1" presStyleCnt="3" custLinFactNeighborX="-45588"/>
      <dgm:spPr/>
    </dgm:pt>
    <dgm:pt modelId="{BE9A44EB-7071-4022-8455-D3817DF6233B}" type="pres">
      <dgm:prSet presAssocID="{ADF74B84-1014-4FC5-9AE6-382E3D5556C5}" presName="txLvlOnly1" presStyleLbl="revTx" presStyleIdx="1" presStyleCnt="3" custLinFactNeighborX="2505"/>
      <dgm:spPr/>
      <dgm:t>
        <a:bodyPr/>
        <a:lstStyle/>
        <a:p>
          <a:endParaRPr lang="en-US"/>
        </a:p>
      </dgm:t>
    </dgm:pt>
    <dgm:pt modelId="{98CFFC35-B998-4E41-B7FA-873842AEA37A}" type="pres">
      <dgm:prSet presAssocID="{7A0DFADC-E177-4578-B8E4-F728F2954DBD}" presName="noChildren" presStyleCnt="0"/>
      <dgm:spPr/>
    </dgm:pt>
    <dgm:pt modelId="{E03613D5-CE4F-4B65-BE30-59DC89FE1D37}" type="pres">
      <dgm:prSet presAssocID="{7A0DFADC-E177-4578-B8E4-F728F2954DBD}" presName="gap" presStyleCnt="0"/>
      <dgm:spPr/>
    </dgm:pt>
    <dgm:pt modelId="{0E115E58-7ADA-46C5-8D7F-E5D1959B2CAB}" type="pres">
      <dgm:prSet presAssocID="{7A0DFADC-E177-4578-B8E4-F728F2954DBD}" presName="medCircle2" presStyleLbl="vennNode1" presStyleIdx="2" presStyleCnt="3" custLinFactNeighborX="-45588"/>
      <dgm:spPr/>
    </dgm:pt>
    <dgm:pt modelId="{B3D1ADD0-5D1A-48F4-A202-F620391B7C39}" type="pres">
      <dgm:prSet presAssocID="{7A0DFADC-E177-4578-B8E4-F728F2954DBD}" presName="txLvlOnly1" presStyleLbl="revTx" presStyleIdx="2" presStyleCnt="3" custLinFactNeighborX="2505"/>
      <dgm:spPr/>
      <dgm:t>
        <a:bodyPr/>
        <a:lstStyle/>
        <a:p>
          <a:endParaRPr lang="en-US"/>
        </a:p>
      </dgm:t>
    </dgm:pt>
  </dgm:ptLst>
  <dgm:cxnLst>
    <dgm:cxn modelId="{39CC536E-C7C3-454A-BBEA-5058EB4C1242}" srcId="{3558DC14-3EC3-42C6-8CCD-514C86FAFA09}" destId="{302B7D47-7E55-4E5D-A794-A54501D6BCD6}" srcOrd="0" destOrd="0" parTransId="{4D7C1977-172B-4201-B3D8-E666E7454873}" sibTransId="{FE7B2ED6-E086-4638-8E5E-1B5C3B6F09AD}"/>
    <dgm:cxn modelId="{27C29287-84BA-4350-8B3F-732763F551AF}" type="presOf" srcId="{302B7D47-7E55-4E5D-A794-A54501D6BCD6}" destId="{E9B1D3AF-EE21-4C1A-8D96-E4FB3BCE56AE}" srcOrd="0" destOrd="0" presId="urn:microsoft.com/office/officeart/2008/layout/VerticalCircleList"/>
    <dgm:cxn modelId="{2D55263D-22D1-4C5C-8F64-4E9BB9F5D8E5}" srcId="{3558DC14-3EC3-42C6-8CCD-514C86FAFA09}" destId="{7A0DFADC-E177-4578-B8E4-F728F2954DBD}" srcOrd="2" destOrd="0" parTransId="{D86533F1-9302-4A16-979C-DFA6B68681FC}" sibTransId="{9DC7B48D-FCD1-40F6-B33B-C59379B77751}"/>
    <dgm:cxn modelId="{CB791622-2ADB-4387-BA68-9DA5A0075D20}" type="presOf" srcId="{ADF74B84-1014-4FC5-9AE6-382E3D5556C5}" destId="{BE9A44EB-7071-4022-8455-D3817DF6233B}" srcOrd="0" destOrd="0" presId="urn:microsoft.com/office/officeart/2008/layout/VerticalCircleList"/>
    <dgm:cxn modelId="{54C363C5-4275-4DFB-BD24-A7C307380A02}" type="presOf" srcId="{3558DC14-3EC3-42C6-8CCD-514C86FAFA09}" destId="{E2571488-1E48-451B-A95F-BC751D191075}" srcOrd="0" destOrd="0" presId="urn:microsoft.com/office/officeart/2008/layout/VerticalCircleList"/>
    <dgm:cxn modelId="{6DAB1638-9CCB-4B1C-B8CD-16AFD50AFFB4}" srcId="{3558DC14-3EC3-42C6-8CCD-514C86FAFA09}" destId="{ADF74B84-1014-4FC5-9AE6-382E3D5556C5}" srcOrd="1" destOrd="0" parTransId="{27A6CE14-AADD-44CB-9CBC-1E7798A2F5C0}" sibTransId="{4C1FB438-DFD2-4772-B919-3EBC41D85DE8}"/>
    <dgm:cxn modelId="{444A91C1-9EE8-4256-AB50-AD0B4DEB9DAB}" type="presOf" srcId="{7A0DFADC-E177-4578-B8E4-F728F2954DBD}" destId="{B3D1ADD0-5D1A-48F4-A202-F620391B7C39}" srcOrd="0" destOrd="0" presId="urn:microsoft.com/office/officeart/2008/layout/VerticalCircleList"/>
    <dgm:cxn modelId="{3FF6BEFF-827A-48CB-887F-FA4AD392A682}" type="presParOf" srcId="{E2571488-1E48-451B-A95F-BC751D191075}" destId="{26008B34-F69B-43A9-B753-4B193137F475}" srcOrd="0" destOrd="0" presId="urn:microsoft.com/office/officeart/2008/layout/VerticalCircleList"/>
    <dgm:cxn modelId="{D114B7B5-E4E0-40D5-B9A2-DAF552440F4D}" type="presParOf" srcId="{26008B34-F69B-43A9-B753-4B193137F475}" destId="{AA52BE68-787D-4F09-A56C-D6A54FF3F20F}" srcOrd="0" destOrd="0" presId="urn:microsoft.com/office/officeart/2008/layout/VerticalCircleList"/>
    <dgm:cxn modelId="{0A754551-1421-40E8-836D-ACE4178564C7}" type="presParOf" srcId="{26008B34-F69B-43A9-B753-4B193137F475}" destId="{11CE6886-9267-4B9C-98CD-F5407B1DB7A8}" srcOrd="1" destOrd="0" presId="urn:microsoft.com/office/officeart/2008/layout/VerticalCircleList"/>
    <dgm:cxn modelId="{7666DBE2-9255-44E3-8C31-FBFEB2B2162D}" type="presParOf" srcId="{26008B34-F69B-43A9-B753-4B193137F475}" destId="{E9B1D3AF-EE21-4C1A-8D96-E4FB3BCE56AE}" srcOrd="2" destOrd="0" presId="urn:microsoft.com/office/officeart/2008/layout/VerticalCircleList"/>
    <dgm:cxn modelId="{1A360827-3FAB-4918-BC25-8B22DA970218}" type="presParOf" srcId="{E2571488-1E48-451B-A95F-BC751D191075}" destId="{1EA0A58E-D8B9-442B-BFCA-D70FD9F29AD7}" srcOrd="1" destOrd="0" presId="urn:microsoft.com/office/officeart/2008/layout/VerticalCircleList"/>
    <dgm:cxn modelId="{B4647DBD-303F-4E88-ACD9-E0AEE91E4AD4}" type="presParOf" srcId="{1EA0A58E-D8B9-442B-BFCA-D70FD9F29AD7}" destId="{2B598582-9280-4E4D-8395-F0AD2E70D6D5}" srcOrd="0" destOrd="0" presId="urn:microsoft.com/office/officeart/2008/layout/VerticalCircleList"/>
    <dgm:cxn modelId="{D6CB87C6-26CF-48DB-8585-9FBD68478247}" type="presParOf" srcId="{1EA0A58E-D8B9-442B-BFCA-D70FD9F29AD7}" destId="{7B9A395A-A03D-4038-AD1C-F61D02831DA1}" srcOrd="1" destOrd="0" presId="urn:microsoft.com/office/officeart/2008/layout/VerticalCircleList"/>
    <dgm:cxn modelId="{07397A06-E261-45E6-9D54-AA8B640CCD71}" type="presParOf" srcId="{1EA0A58E-D8B9-442B-BFCA-D70FD9F29AD7}" destId="{BE9A44EB-7071-4022-8455-D3817DF6233B}" srcOrd="2" destOrd="0" presId="urn:microsoft.com/office/officeart/2008/layout/VerticalCircleList"/>
    <dgm:cxn modelId="{B7D9859B-2FE6-4B56-8134-C79E041E36D6}" type="presParOf" srcId="{E2571488-1E48-451B-A95F-BC751D191075}" destId="{98CFFC35-B998-4E41-B7FA-873842AEA37A}" srcOrd="2" destOrd="0" presId="urn:microsoft.com/office/officeart/2008/layout/VerticalCircleList"/>
    <dgm:cxn modelId="{D19DABFE-822D-49A7-B80E-B36CDAA92540}" type="presParOf" srcId="{98CFFC35-B998-4E41-B7FA-873842AEA37A}" destId="{E03613D5-CE4F-4B65-BE30-59DC89FE1D37}" srcOrd="0" destOrd="0" presId="urn:microsoft.com/office/officeart/2008/layout/VerticalCircleList"/>
    <dgm:cxn modelId="{4DFAD44E-7898-456A-B8B4-1EE95B2F1F35}" type="presParOf" srcId="{98CFFC35-B998-4E41-B7FA-873842AEA37A}" destId="{0E115E58-7ADA-46C5-8D7F-E5D1959B2CAB}" srcOrd="1" destOrd="0" presId="urn:microsoft.com/office/officeart/2008/layout/VerticalCircleList"/>
    <dgm:cxn modelId="{D9A11CFE-914D-45F1-868A-336514574222}" type="presParOf" srcId="{98CFFC35-B998-4E41-B7FA-873842AEA37A}" destId="{B3D1ADD0-5D1A-48F4-A202-F620391B7C39}" srcOrd="2" destOrd="0" presId="urn:microsoft.com/office/officeart/2008/layout/VerticalCircleList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04C3D2E3-9AF5-4F15-937E-EAB4A37E113D}" type="doc">
      <dgm:prSet loTypeId="urn:microsoft.com/office/officeart/2005/8/layout/venn1" loCatId="relationship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E98AB4BF-EDBC-495A-8932-C1DC2009206E}">
      <dgm:prSet/>
      <dgm:spPr/>
      <dgm:t>
        <a:bodyPr/>
        <a:lstStyle/>
        <a:p>
          <a:pPr rtl="0"/>
          <a:r>
            <a:rPr lang="en-US" b="1" u="sng" dirty="0" smtClean="0"/>
            <a:t>Creative thinking</a:t>
          </a:r>
          <a:r>
            <a:rPr lang="en-US" b="1" dirty="0" smtClean="0"/>
            <a:t> 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b="1" u="sng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Lateral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dirty="0">
            <a:solidFill>
              <a:schemeClr val="accent2">
                <a:lumMod val="60000"/>
                <a:lumOff val="40000"/>
              </a:schemeClr>
            </a:solidFill>
          </a:endParaRPr>
        </a:p>
      </dgm:t>
    </dgm:pt>
    <dgm:pt modelId="{B72C5ADC-EE7B-411C-AE50-1C9C5F336E16}" type="parTrans" cxnId="{E164D9D9-62C5-49E1-A413-0B5D8F7238DA}">
      <dgm:prSet/>
      <dgm:spPr/>
      <dgm:t>
        <a:bodyPr/>
        <a:lstStyle/>
        <a:p>
          <a:endParaRPr lang="en-US"/>
        </a:p>
      </dgm:t>
    </dgm:pt>
    <dgm:pt modelId="{83219210-80DF-4E9C-9BD0-DDE6FAFF1B51}" type="sibTrans" cxnId="{E164D9D9-62C5-49E1-A413-0B5D8F7238DA}">
      <dgm:prSet/>
      <dgm:spPr/>
      <dgm:t>
        <a:bodyPr/>
        <a:lstStyle/>
        <a:p>
          <a:endParaRPr lang="en-US"/>
        </a:p>
      </dgm:t>
    </dgm:pt>
    <dgm:pt modelId="{454F1758-FD98-46D1-99DD-DA1CF329675B}">
      <dgm:prSet/>
      <dgm:spPr/>
      <dgm:t>
        <a:bodyPr/>
        <a:lstStyle/>
        <a:p>
          <a:pPr rtl="0"/>
          <a:r>
            <a:rPr lang="en-US" u="sng" dirty="0" smtClean="0"/>
            <a:t>Divergent</a:t>
          </a:r>
          <a:r>
            <a:rPr lang="ar-SA" dirty="0" smtClean="0"/>
            <a:t>*</a:t>
          </a:r>
          <a:endParaRPr lang="en-US" dirty="0"/>
        </a:p>
      </dgm:t>
    </dgm:pt>
    <dgm:pt modelId="{AA13B936-2398-46E5-A6C3-05DEEBE1D213}" type="parTrans" cxnId="{8DCE10A1-1108-4B40-8DA9-8EC138ED431B}">
      <dgm:prSet/>
      <dgm:spPr/>
      <dgm:t>
        <a:bodyPr/>
        <a:lstStyle/>
        <a:p>
          <a:endParaRPr lang="en-US"/>
        </a:p>
      </dgm:t>
    </dgm:pt>
    <dgm:pt modelId="{4D793B99-2CD4-4DBD-A818-E42D93C7EF82}" type="sibTrans" cxnId="{8DCE10A1-1108-4B40-8DA9-8EC138ED431B}">
      <dgm:prSet/>
      <dgm:spPr/>
      <dgm:t>
        <a:bodyPr/>
        <a:lstStyle/>
        <a:p>
          <a:endParaRPr lang="en-US"/>
        </a:p>
      </dgm:t>
    </dgm:pt>
    <dgm:pt modelId="{4E47DC45-79D9-4222-BFAB-E6ABE2949FDF}">
      <dgm:prSet/>
      <dgm:spPr/>
      <dgm:t>
        <a:bodyPr/>
        <a:lstStyle/>
        <a:p>
          <a:pPr rtl="0"/>
          <a:r>
            <a:rPr lang="en-US" u="sng" dirty="0" smtClean="0"/>
            <a:t>Right brain</a:t>
          </a:r>
          <a:r>
            <a:rPr lang="en-US" dirty="0" smtClean="0"/>
            <a:t> (global, parallel, </a:t>
          </a:r>
          <a:r>
            <a:rPr lang="en-US" u="sng" dirty="0" smtClean="0"/>
            <a:t>emotional</a:t>
          </a:r>
          <a:r>
            <a:rPr lang="en-US" dirty="0" smtClean="0"/>
            <a:t>, subjective)</a:t>
          </a:r>
          <a:endParaRPr lang="en-US" dirty="0"/>
        </a:p>
      </dgm:t>
    </dgm:pt>
    <dgm:pt modelId="{0A63AE45-4FBE-44F8-8B67-FBB43EC8CD8F}" type="parTrans" cxnId="{9C71A2E8-35D6-443E-97D1-D82A70EBB5B4}">
      <dgm:prSet/>
      <dgm:spPr/>
      <dgm:t>
        <a:bodyPr/>
        <a:lstStyle/>
        <a:p>
          <a:endParaRPr lang="en-US"/>
        </a:p>
      </dgm:t>
    </dgm:pt>
    <dgm:pt modelId="{DC2C9B3E-D6AB-49E4-B939-0585C132AC78}" type="sibTrans" cxnId="{9C71A2E8-35D6-443E-97D1-D82A70EBB5B4}">
      <dgm:prSet/>
      <dgm:spPr/>
      <dgm:t>
        <a:bodyPr/>
        <a:lstStyle/>
        <a:p>
          <a:endParaRPr lang="en-US"/>
        </a:p>
      </dgm:t>
    </dgm:pt>
    <dgm:pt modelId="{25052746-FD88-4D6B-BAA9-20AC6D1ED78B}">
      <dgm:prSet/>
      <dgm:spPr/>
      <dgm:t>
        <a:bodyPr/>
        <a:lstStyle/>
        <a:p>
          <a:pPr rtl="0"/>
          <a:r>
            <a:rPr lang="en-US" u="sng" dirty="0" smtClean="0"/>
            <a:t>Synthesis</a:t>
          </a:r>
          <a:r>
            <a:rPr lang="en-US" dirty="0" smtClean="0"/>
            <a:t> </a:t>
          </a:r>
          <a:endParaRPr lang="en-US" dirty="0"/>
        </a:p>
      </dgm:t>
    </dgm:pt>
    <dgm:pt modelId="{108332B9-F30C-4793-99DA-4DBD2B861AD8}" type="parTrans" cxnId="{14C13653-DBEF-4541-9D8C-E48D7923C03D}">
      <dgm:prSet/>
      <dgm:spPr/>
      <dgm:t>
        <a:bodyPr/>
        <a:lstStyle/>
        <a:p>
          <a:endParaRPr lang="en-US"/>
        </a:p>
      </dgm:t>
    </dgm:pt>
    <dgm:pt modelId="{0E91D6FB-A6CD-4923-9B7F-D85BD5B260A9}" type="sibTrans" cxnId="{14C13653-DBEF-4541-9D8C-E48D7923C03D}">
      <dgm:prSet/>
      <dgm:spPr/>
      <dgm:t>
        <a:bodyPr/>
        <a:lstStyle/>
        <a:p>
          <a:endParaRPr lang="en-US"/>
        </a:p>
      </dgm:t>
    </dgm:pt>
    <dgm:pt modelId="{C7529E98-CF01-4105-BB37-AF1B8B30C129}">
      <dgm:prSet/>
      <dgm:spPr/>
      <dgm:t>
        <a:bodyPr/>
        <a:lstStyle/>
        <a:p>
          <a:pPr rtl="0"/>
          <a:r>
            <a:rPr lang="en-US" b="1" u="sng" dirty="0" smtClean="0"/>
            <a:t>Critical thinking</a:t>
          </a:r>
          <a:r>
            <a:rPr lang="en-US" b="1" dirty="0" smtClean="0"/>
            <a:t> 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b="1" u="sng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Logical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b="1" dirty="0">
            <a:solidFill>
              <a:schemeClr val="accent2">
                <a:lumMod val="60000"/>
                <a:lumOff val="40000"/>
              </a:schemeClr>
            </a:solidFill>
          </a:endParaRPr>
        </a:p>
      </dgm:t>
    </dgm:pt>
    <dgm:pt modelId="{4723BBE0-7629-4FAD-A526-7DB28BAC3386}" type="parTrans" cxnId="{B9076D7C-787F-4AEF-B356-165C2E42C1EC}">
      <dgm:prSet/>
      <dgm:spPr/>
      <dgm:t>
        <a:bodyPr/>
        <a:lstStyle/>
        <a:p>
          <a:endParaRPr lang="en-US"/>
        </a:p>
      </dgm:t>
    </dgm:pt>
    <dgm:pt modelId="{966636F3-130A-4DF9-BBC2-38468A41BE88}" type="sibTrans" cxnId="{B9076D7C-787F-4AEF-B356-165C2E42C1EC}">
      <dgm:prSet/>
      <dgm:spPr/>
      <dgm:t>
        <a:bodyPr/>
        <a:lstStyle/>
        <a:p>
          <a:endParaRPr lang="en-US"/>
        </a:p>
      </dgm:t>
    </dgm:pt>
    <dgm:pt modelId="{20270168-8F8D-45F9-B5D7-C9F571DF4C3A}">
      <dgm:prSet/>
      <dgm:spPr/>
      <dgm:t>
        <a:bodyPr/>
        <a:lstStyle/>
        <a:p>
          <a:pPr rtl="0"/>
          <a:r>
            <a:rPr lang="en-US" u="sng" dirty="0" smtClean="0"/>
            <a:t>Convergent</a:t>
          </a:r>
          <a:endParaRPr lang="en-US" u="sng" dirty="0"/>
        </a:p>
      </dgm:t>
    </dgm:pt>
    <dgm:pt modelId="{A2AD534E-F181-4583-A6FD-27982398E093}" type="parTrans" cxnId="{CEE61DE0-641A-40CD-9C52-AC90187E2089}">
      <dgm:prSet/>
      <dgm:spPr/>
      <dgm:t>
        <a:bodyPr/>
        <a:lstStyle/>
        <a:p>
          <a:endParaRPr lang="en-US"/>
        </a:p>
      </dgm:t>
    </dgm:pt>
    <dgm:pt modelId="{9B515A1E-BACC-4521-96E6-9CBA96686E24}" type="sibTrans" cxnId="{CEE61DE0-641A-40CD-9C52-AC90187E2089}">
      <dgm:prSet/>
      <dgm:spPr/>
      <dgm:t>
        <a:bodyPr/>
        <a:lstStyle/>
        <a:p>
          <a:endParaRPr lang="en-US"/>
        </a:p>
      </dgm:t>
    </dgm:pt>
    <dgm:pt modelId="{118E024E-6FE5-46E3-BC54-6F9F74BFFF60}">
      <dgm:prSet/>
      <dgm:spPr/>
      <dgm:t>
        <a:bodyPr/>
        <a:lstStyle/>
        <a:p>
          <a:pPr rtl="0"/>
          <a:r>
            <a:rPr lang="en-US" u="sng" dirty="0" smtClean="0"/>
            <a:t>Left brain</a:t>
          </a:r>
          <a:r>
            <a:rPr lang="en-US" dirty="0" smtClean="0"/>
            <a:t> (analytic, serial, </a:t>
          </a:r>
          <a:r>
            <a:rPr lang="en-US" u="sng" dirty="0" smtClean="0"/>
            <a:t>logical</a:t>
          </a:r>
          <a:r>
            <a:rPr lang="en-US" dirty="0" smtClean="0"/>
            <a:t>, objective)</a:t>
          </a:r>
          <a:endParaRPr lang="en-US" dirty="0"/>
        </a:p>
      </dgm:t>
    </dgm:pt>
    <dgm:pt modelId="{F1406820-BB52-4EEC-B480-68C93EDB1FC7}" type="parTrans" cxnId="{DBDE168F-B9FD-4A6D-AF90-2496374F2852}">
      <dgm:prSet/>
      <dgm:spPr/>
      <dgm:t>
        <a:bodyPr/>
        <a:lstStyle/>
        <a:p>
          <a:endParaRPr lang="en-US"/>
        </a:p>
      </dgm:t>
    </dgm:pt>
    <dgm:pt modelId="{148B6C39-58BB-422B-96BA-9A3BDC5DC3E6}" type="sibTrans" cxnId="{DBDE168F-B9FD-4A6D-AF90-2496374F2852}">
      <dgm:prSet/>
      <dgm:spPr/>
      <dgm:t>
        <a:bodyPr/>
        <a:lstStyle/>
        <a:p>
          <a:endParaRPr lang="en-US"/>
        </a:p>
      </dgm:t>
    </dgm:pt>
    <dgm:pt modelId="{50A3D9F6-0314-4554-8F9B-68AB76ED3555}">
      <dgm:prSet/>
      <dgm:spPr/>
      <dgm:t>
        <a:bodyPr/>
        <a:lstStyle/>
        <a:p>
          <a:pPr rtl="0"/>
          <a:r>
            <a:rPr lang="en-US" u="sng" dirty="0" smtClean="0"/>
            <a:t>Evaluation</a:t>
          </a:r>
          <a:endParaRPr lang="en-US" u="sng" dirty="0"/>
        </a:p>
      </dgm:t>
    </dgm:pt>
    <dgm:pt modelId="{88EF4331-789A-49A3-B67E-EE751F0CD6BE}" type="parTrans" cxnId="{0E4F069B-071D-47C6-A057-2B8DD12508C9}">
      <dgm:prSet/>
      <dgm:spPr/>
      <dgm:t>
        <a:bodyPr/>
        <a:lstStyle/>
        <a:p>
          <a:endParaRPr lang="en-US"/>
        </a:p>
      </dgm:t>
    </dgm:pt>
    <dgm:pt modelId="{9F5589E6-A1B8-41EC-A8EF-0E471A0D51AB}" type="sibTrans" cxnId="{0E4F069B-071D-47C6-A057-2B8DD12508C9}">
      <dgm:prSet/>
      <dgm:spPr/>
      <dgm:t>
        <a:bodyPr/>
        <a:lstStyle/>
        <a:p>
          <a:endParaRPr lang="en-US"/>
        </a:p>
      </dgm:t>
    </dgm:pt>
    <dgm:pt modelId="{BA426FA8-01E5-4E6B-884B-EA2E1B11302B}" type="pres">
      <dgm:prSet presAssocID="{04C3D2E3-9AF5-4F15-937E-EAB4A37E113D}" presName="compositeShape" presStyleCnt="0">
        <dgm:presLayoutVars>
          <dgm:chMax val="7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48877109-4964-4F55-8BE3-CD727CB8DA46}" type="pres">
      <dgm:prSet presAssocID="{E98AB4BF-EDBC-495A-8932-C1DC2009206E}" presName="circ1" presStyleLbl="vennNode1" presStyleIdx="0" presStyleCnt="2"/>
      <dgm:spPr/>
      <dgm:t>
        <a:bodyPr/>
        <a:lstStyle/>
        <a:p>
          <a:endParaRPr lang="en-US"/>
        </a:p>
      </dgm:t>
    </dgm:pt>
    <dgm:pt modelId="{1A29F43F-FF12-4495-A500-0CE4A768F4DB}" type="pres">
      <dgm:prSet presAssocID="{E98AB4BF-EDBC-495A-8932-C1DC2009206E}" presName="circ1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7212DD-F583-4111-AD49-ABA7CCA99733}" type="pres">
      <dgm:prSet presAssocID="{C7529E98-CF01-4105-BB37-AF1B8B30C129}" presName="circ2" presStyleLbl="vennNode1" presStyleIdx="1" presStyleCnt="2"/>
      <dgm:spPr/>
      <dgm:t>
        <a:bodyPr/>
        <a:lstStyle/>
        <a:p>
          <a:endParaRPr lang="en-US"/>
        </a:p>
      </dgm:t>
    </dgm:pt>
    <dgm:pt modelId="{A8DED2C6-31DB-4CCD-ACDD-D4AA491B440B}" type="pres">
      <dgm:prSet presAssocID="{C7529E98-CF01-4105-BB37-AF1B8B30C129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9076D7C-787F-4AEF-B356-165C2E42C1EC}" srcId="{04C3D2E3-9AF5-4F15-937E-EAB4A37E113D}" destId="{C7529E98-CF01-4105-BB37-AF1B8B30C129}" srcOrd="1" destOrd="0" parTransId="{4723BBE0-7629-4FAD-A526-7DB28BAC3386}" sibTransId="{966636F3-130A-4DF9-BBC2-38468A41BE88}"/>
    <dgm:cxn modelId="{0E4F069B-071D-47C6-A057-2B8DD12508C9}" srcId="{C7529E98-CF01-4105-BB37-AF1B8B30C129}" destId="{50A3D9F6-0314-4554-8F9B-68AB76ED3555}" srcOrd="2" destOrd="0" parTransId="{88EF4331-789A-49A3-B67E-EE751F0CD6BE}" sibTransId="{9F5589E6-A1B8-41EC-A8EF-0E471A0D51AB}"/>
    <dgm:cxn modelId="{72D6F87E-F27C-48C2-8276-1CDBF0F8025D}" type="presOf" srcId="{20270168-8F8D-45F9-B5D7-C9F571DF4C3A}" destId="{A8DED2C6-31DB-4CCD-ACDD-D4AA491B440B}" srcOrd="1" destOrd="1" presId="urn:microsoft.com/office/officeart/2005/8/layout/venn1"/>
    <dgm:cxn modelId="{06CD736D-6CE5-42B1-A072-57C6190938A8}" type="presOf" srcId="{C7529E98-CF01-4105-BB37-AF1B8B30C129}" destId="{427212DD-F583-4111-AD49-ABA7CCA99733}" srcOrd="0" destOrd="0" presId="urn:microsoft.com/office/officeart/2005/8/layout/venn1"/>
    <dgm:cxn modelId="{A7B25C54-763A-47B2-A150-D0DC83379BBE}" type="presOf" srcId="{4E47DC45-79D9-4222-BFAB-E6ABE2949FDF}" destId="{1A29F43F-FF12-4495-A500-0CE4A768F4DB}" srcOrd="1" destOrd="2" presId="urn:microsoft.com/office/officeart/2005/8/layout/venn1"/>
    <dgm:cxn modelId="{DBDE168F-B9FD-4A6D-AF90-2496374F2852}" srcId="{C7529E98-CF01-4105-BB37-AF1B8B30C129}" destId="{118E024E-6FE5-46E3-BC54-6F9F74BFFF60}" srcOrd="1" destOrd="0" parTransId="{F1406820-BB52-4EEC-B480-68C93EDB1FC7}" sibTransId="{148B6C39-58BB-422B-96BA-9A3BDC5DC3E6}"/>
    <dgm:cxn modelId="{99518006-9835-483F-85CD-918AEEEEAA2D}" type="presOf" srcId="{50A3D9F6-0314-4554-8F9B-68AB76ED3555}" destId="{A8DED2C6-31DB-4CCD-ACDD-D4AA491B440B}" srcOrd="1" destOrd="3" presId="urn:microsoft.com/office/officeart/2005/8/layout/venn1"/>
    <dgm:cxn modelId="{4A1DD96B-1052-4E21-B555-D580E2577FC0}" type="presOf" srcId="{E98AB4BF-EDBC-495A-8932-C1DC2009206E}" destId="{48877109-4964-4F55-8BE3-CD727CB8DA46}" srcOrd="0" destOrd="0" presId="urn:microsoft.com/office/officeart/2005/8/layout/venn1"/>
    <dgm:cxn modelId="{9C71A2E8-35D6-443E-97D1-D82A70EBB5B4}" srcId="{E98AB4BF-EDBC-495A-8932-C1DC2009206E}" destId="{4E47DC45-79D9-4222-BFAB-E6ABE2949FDF}" srcOrd="1" destOrd="0" parTransId="{0A63AE45-4FBE-44F8-8B67-FBB43EC8CD8F}" sibTransId="{DC2C9B3E-D6AB-49E4-B939-0585C132AC78}"/>
    <dgm:cxn modelId="{D9C59793-F7C7-4CA8-8E45-9460846241EB}" type="presOf" srcId="{118E024E-6FE5-46E3-BC54-6F9F74BFFF60}" destId="{A8DED2C6-31DB-4CCD-ACDD-D4AA491B440B}" srcOrd="1" destOrd="2" presId="urn:microsoft.com/office/officeart/2005/8/layout/venn1"/>
    <dgm:cxn modelId="{7B524F38-349A-4B5B-ADA2-149CA5A6B215}" type="presOf" srcId="{E98AB4BF-EDBC-495A-8932-C1DC2009206E}" destId="{1A29F43F-FF12-4495-A500-0CE4A768F4DB}" srcOrd="1" destOrd="0" presId="urn:microsoft.com/office/officeart/2005/8/layout/venn1"/>
    <dgm:cxn modelId="{E164D9D9-62C5-49E1-A413-0B5D8F7238DA}" srcId="{04C3D2E3-9AF5-4F15-937E-EAB4A37E113D}" destId="{E98AB4BF-EDBC-495A-8932-C1DC2009206E}" srcOrd="0" destOrd="0" parTransId="{B72C5ADC-EE7B-411C-AE50-1C9C5F336E16}" sibTransId="{83219210-80DF-4E9C-9BD0-DDE6FAFF1B51}"/>
    <dgm:cxn modelId="{0AD59C4A-6941-424C-B1F9-C66E25834713}" type="presOf" srcId="{04C3D2E3-9AF5-4F15-937E-EAB4A37E113D}" destId="{BA426FA8-01E5-4E6B-884B-EA2E1B11302B}" srcOrd="0" destOrd="0" presId="urn:microsoft.com/office/officeart/2005/8/layout/venn1"/>
    <dgm:cxn modelId="{D4BBB225-8CD2-439A-A2E2-AEB97BC6C1D6}" type="presOf" srcId="{25052746-FD88-4D6B-BAA9-20AC6D1ED78B}" destId="{48877109-4964-4F55-8BE3-CD727CB8DA46}" srcOrd="0" destOrd="3" presId="urn:microsoft.com/office/officeart/2005/8/layout/venn1"/>
    <dgm:cxn modelId="{EFA72D99-06D8-4A69-87DC-97B0F43377C9}" type="presOf" srcId="{454F1758-FD98-46D1-99DD-DA1CF329675B}" destId="{48877109-4964-4F55-8BE3-CD727CB8DA46}" srcOrd="0" destOrd="1" presId="urn:microsoft.com/office/officeart/2005/8/layout/venn1"/>
    <dgm:cxn modelId="{14C13653-DBEF-4541-9D8C-E48D7923C03D}" srcId="{E98AB4BF-EDBC-495A-8932-C1DC2009206E}" destId="{25052746-FD88-4D6B-BAA9-20AC6D1ED78B}" srcOrd="2" destOrd="0" parTransId="{108332B9-F30C-4793-99DA-4DBD2B861AD8}" sibTransId="{0E91D6FB-A6CD-4923-9B7F-D85BD5B260A9}"/>
    <dgm:cxn modelId="{ABB96351-DA46-429D-B716-80BF04FA5065}" type="presOf" srcId="{4E47DC45-79D9-4222-BFAB-E6ABE2949FDF}" destId="{48877109-4964-4F55-8BE3-CD727CB8DA46}" srcOrd="0" destOrd="2" presId="urn:microsoft.com/office/officeart/2005/8/layout/venn1"/>
    <dgm:cxn modelId="{EFD5E6DC-0E7C-4032-A40F-4094BF5E0F7C}" type="presOf" srcId="{25052746-FD88-4D6B-BAA9-20AC6D1ED78B}" destId="{1A29F43F-FF12-4495-A500-0CE4A768F4DB}" srcOrd="1" destOrd="3" presId="urn:microsoft.com/office/officeart/2005/8/layout/venn1"/>
    <dgm:cxn modelId="{BCC1AF2A-C334-412F-A9BB-10357D5BA1C5}" type="presOf" srcId="{50A3D9F6-0314-4554-8F9B-68AB76ED3555}" destId="{427212DD-F583-4111-AD49-ABA7CCA99733}" srcOrd="0" destOrd="3" presId="urn:microsoft.com/office/officeart/2005/8/layout/venn1"/>
    <dgm:cxn modelId="{5295349D-3CD0-470B-B239-725F6E3DA771}" type="presOf" srcId="{454F1758-FD98-46D1-99DD-DA1CF329675B}" destId="{1A29F43F-FF12-4495-A500-0CE4A768F4DB}" srcOrd="1" destOrd="1" presId="urn:microsoft.com/office/officeart/2005/8/layout/venn1"/>
    <dgm:cxn modelId="{2DABB8FD-6BD5-478A-AE8B-1639B5224163}" type="presOf" srcId="{20270168-8F8D-45F9-B5D7-C9F571DF4C3A}" destId="{427212DD-F583-4111-AD49-ABA7CCA99733}" srcOrd="0" destOrd="1" presId="urn:microsoft.com/office/officeart/2005/8/layout/venn1"/>
    <dgm:cxn modelId="{CEE61DE0-641A-40CD-9C52-AC90187E2089}" srcId="{C7529E98-CF01-4105-BB37-AF1B8B30C129}" destId="{20270168-8F8D-45F9-B5D7-C9F571DF4C3A}" srcOrd="0" destOrd="0" parTransId="{A2AD534E-F181-4583-A6FD-27982398E093}" sibTransId="{9B515A1E-BACC-4521-96E6-9CBA96686E24}"/>
    <dgm:cxn modelId="{8DCE10A1-1108-4B40-8DA9-8EC138ED431B}" srcId="{E98AB4BF-EDBC-495A-8932-C1DC2009206E}" destId="{454F1758-FD98-46D1-99DD-DA1CF329675B}" srcOrd="0" destOrd="0" parTransId="{AA13B936-2398-46E5-A6C3-05DEEBE1D213}" sibTransId="{4D793B99-2CD4-4DBD-A818-E42D93C7EF82}"/>
    <dgm:cxn modelId="{71B45182-472E-4BC7-92C8-EA106A9C118A}" type="presOf" srcId="{118E024E-6FE5-46E3-BC54-6F9F74BFFF60}" destId="{427212DD-F583-4111-AD49-ABA7CCA99733}" srcOrd="0" destOrd="2" presId="urn:microsoft.com/office/officeart/2005/8/layout/venn1"/>
    <dgm:cxn modelId="{2FCFF7D5-88DF-4F39-99BA-F07D610DC295}" type="presOf" srcId="{C7529E98-CF01-4105-BB37-AF1B8B30C129}" destId="{A8DED2C6-31DB-4CCD-ACDD-D4AA491B440B}" srcOrd="1" destOrd="0" presId="urn:microsoft.com/office/officeart/2005/8/layout/venn1"/>
    <dgm:cxn modelId="{9D801433-5E7E-474F-BD59-72962C2413E5}" type="presParOf" srcId="{BA426FA8-01E5-4E6B-884B-EA2E1B11302B}" destId="{48877109-4964-4F55-8BE3-CD727CB8DA46}" srcOrd="0" destOrd="0" presId="urn:microsoft.com/office/officeart/2005/8/layout/venn1"/>
    <dgm:cxn modelId="{298EFBD6-29C9-4A96-B47A-ABB2D48E5DCE}" type="presParOf" srcId="{BA426FA8-01E5-4E6B-884B-EA2E1B11302B}" destId="{1A29F43F-FF12-4495-A500-0CE4A768F4DB}" srcOrd="1" destOrd="0" presId="urn:microsoft.com/office/officeart/2005/8/layout/venn1"/>
    <dgm:cxn modelId="{46B8B74C-FED8-4EC0-9FF1-22C34C5D3A2B}" type="presParOf" srcId="{BA426FA8-01E5-4E6B-884B-EA2E1B11302B}" destId="{427212DD-F583-4111-AD49-ABA7CCA99733}" srcOrd="2" destOrd="0" presId="urn:microsoft.com/office/officeart/2005/8/layout/venn1"/>
    <dgm:cxn modelId="{A0F27B8F-6815-4CB6-9C4D-7C4C6669ECE8}" type="presParOf" srcId="{BA426FA8-01E5-4E6B-884B-EA2E1B11302B}" destId="{A8DED2C6-31DB-4CCD-ACDD-D4AA491B440B}" srcOrd="3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CB22D258-B9D7-4772-B585-14B1663C3097}" type="doc">
      <dgm:prSet loTypeId="urn:microsoft.com/office/officeart/2005/8/layout/vList5" loCatId="list" qsTypeId="urn:microsoft.com/office/officeart/2005/8/quickstyle/3d4" qsCatId="3D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1C9442D6-C6A6-429E-9BA8-57FA322EDB54}">
      <dgm:prSet/>
      <dgm:spPr/>
      <dgm:t>
        <a:bodyPr/>
        <a:lstStyle/>
        <a:p>
          <a:pPr rtl="0"/>
          <a:r>
            <a:rPr lang="en-US" smtClean="0"/>
            <a:t>Mental locks</a:t>
          </a:r>
          <a:endParaRPr lang="en-US"/>
        </a:p>
      </dgm:t>
    </dgm:pt>
    <dgm:pt modelId="{3E7A6735-C0F6-4661-8722-67D55675AB13}" type="parTrans" cxnId="{15ED0E02-A902-4C1E-B9DD-79B2C88006F0}">
      <dgm:prSet/>
      <dgm:spPr/>
      <dgm:t>
        <a:bodyPr/>
        <a:lstStyle/>
        <a:p>
          <a:endParaRPr lang="en-US"/>
        </a:p>
      </dgm:t>
    </dgm:pt>
    <dgm:pt modelId="{2CBBD577-EBE5-4A07-8266-6D3A1FC0BC34}" type="sibTrans" cxnId="{15ED0E02-A902-4C1E-B9DD-79B2C88006F0}">
      <dgm:prSet/>
      <dgm:spPr/>
      <dgm:t>
        <a:bodyPr/>
        <a:lstStyle/>
        <a:p>
          <a:endParaRPr lang="en-US"/>
        </a:p>
      </dgm:t>
    </dgm:pt>
    <dgm:pt modelId="{7A2A08EF-E97C-4182-83B0-2F947FD364B8}">
      <dgm:prSet custT="1"/>
      <dgm:spPr/>
      <dgm:t>
        <a:bodyPr/>
        <a:lstStyle/>
        <a:p>
          <a:pPr rtl="0"/>
          <a:r>
            <a:rPr lang="en-US" sz="1800" b="1" dirty="0" smtClean="0"/>
            <a:t>There is </a:t>
          </a:r>
          <a:r>
            <a:rPr lang="en-US" sz="1800" b="1" u="sng" dirty="0" smtClean="0"/>
            <a:t>one right answer</a:t>
          </a:r>
          <a:endParaRPr lang="en-US" sz="1800" b="1" u="sng" dirty="0"/>
        </a:p>
      </dgm:t>
    </dgm:pt>
    <dgm:pt modelId="{589A541E-FFFF-4EF2-9E4B-4E37EB83DDFA}" type="parTrans" cxnId="{4C2622C0-CD0A-4C81-97D4-4FFEC37A7A0B}">
      <dgm:prSet/>
      <dgm:spPr/>
      <dgm:t>
        <a:bodyPr/>
        <a:lstStyle/>
        <a:p>
          <a:endParaRPr lang="en-US"/>
        </a:p>
      </dgm:t>
    </dgm:pt>
    <dgm:pt modelId="{A7F0EC0F-825A-4BCE-B9D9-A885E9254474}" type="sibTrans" cxnId="{4C2622C0-CD0A-4C81-97D4-4FFEC37A7A0B}">
      <dgm:prSet/>
      <dgm:spPr/>
      <dgm:t>
        <a:bodyPr/>
        <a:lstStyle/>
        <a:p>
          <a:endParaRPr lang="en-US"/>
        </a:p>
      </dgm:t>
    </dgm:pt>
    <dgm:pt modelId="{67289F74-F7B9-4484-84EA-8AD44E9FE51F}">
      <dgm:prSet custT="1"/>
      <dgm:spPr/>
      <dgm:t>
        <a:bodyPr/>
        <a:lstStyle/>
        <a:p>
          <a:pPr rtl="0"/>
          <a:r>
            <a:rPr lang="en-US" sz="1800" b="1" dirty="0" smtClean="0"/>
            <a:t>That is not </a:t>
          </a:r>
          <a:r>
            <a:rPr lang="en-US" sz="1800" b="1" u="sng" dirty="0" smtClean="0"/>
            <a:t>logical</a:t>
          </a:r>
          <a:endParaRPr lang="en-US" sz="1800" b="1" u="sng" dirty="0"/>
        </a:p>
      </dgm:t>
    </dgm:pt>
    <dgm:pt modelId="{C1CD8CE4-1854-40AB-852D-BB5B182E6D94}" type="parTrans" cxnId="{BE5D9929-8113-417A-9797-8A246305B754}">
      <dgm:prSet/>
      <dgm:spPr/>
      <dgm:t>
        <a:bodyPr/>
        <a:lstStyle/>
        <a:p>
          <a:endParaRPr lang="en-US"/>
        </a:p>
      </dgm:t>
    </dgm:pt>
    <dgm:pt modelId="{8B1A3077-4C72-4102-ACC0-CE6DC4429C9B}" type="sibTrans" cxnId="{BE5D9929-8113-417A-9797-8A246305B754}">
      <dgm:prSet/>
      <dgm:spPr/>
      <dgm:t>
        <a:bodyPr/>
        <a:lstStyle/>
        <a:p>
          <a:endParaRPr lang="en-US"/>
        </a:p>
      </dgm:t>
    </dgm:pt>
    <dgm:pt modelId="{976E90C4-1FDD-4E5C-9C84-251AB1D6C5CC}">
      <dgm:prSet custT="1"/>
      <dgm:spPr/>
      <dgm:t>
        <a:bodyPr/>
        <a:lstStyle/>
        <a:p>
          <a:pPr rtl="0"/>
          <a:r>
            <a:rPr lang="en-US" sz="1800" b="1" dirty="0" smtClean="0"/>
            <a:t>Follow the </a:t>
          </a:r>
          <a:r>
            <a:rPr lang="en-US" sz="1800" b="1" u="sng" dirty="0" smtClean="0"/>
            <a:t>rules</a:t>
          </a:r>
          <a:endParaRPr lang="en-US" sz="1800" b="1" u="sng" dirty="0"/>
        </a:p>
      </dgm:t>
    </dgm:pt>
    <dgm:pt modelId="{C7703141-FBCD-4CC9-BD67-4381477D99A0}" type="parTrans" cxnId="{3DA0B9BF-8F30-4074-8BDD-05FCEAE377DD}">
      <dgm:prSet/>
      <dgm:spPr/>
      <dgm:t>
        <a:bodyPr/>
        <a:lstStyle/>
        <a:p>
          <a:endParaRPr lang="en-US"/>
        </a:p>
      </dgm:t>
    </dgm:pt>
    <dgm:pt modelId="{65B44973-3653-4942-95DA-9F5DF0B4C75F}" type="sibTrans" cxnId="{3DA0B9BF-8F30-4074-8BDD-05FCEAE377DD}">
      <dgm:prSet/>
      <dgm:spPr/>
      <dgm:t>
        <a:bodyPr/>
        <a:lstStyle/>
        <a:p>
          <a:endParaRPr lang="en-US"/>
        </a:p>
      </dgm:t>
    </dgm:pt>
    <dgm:pt modelId="{7B393F96-6F9C-47EE-9238-7DA1E74007CC}">
      <dgm:prSet custT="1"/>
      <dgm:spPr/>
      <dgm:t>
        <a:bodyPr/>
        <a:lstStyle/>
        <a:p>
          <a:pPr rtl="0"/>
          <a:r>
            <a:rPr lang="en-US" sz="1800" b="1" dirty="0" smtClean="0"/>
            <a:t>That is not </a:t>
          </a:r>
          <a:r>
            <a:rPr lang="en-US" sz="1800" b="1" u="sng" dirty="0" smtClean="0"/>
            <a:t>my area</a:t>
          </a:r>
          <a:endParaRPr lang="en-US" sz="1800" b="1" u="sng" dirty="0"/>
        </a:p>
      </dgm:t>
    </dgm:pt>
    <dgm:pt modelId="{8D13159C-AA91-4C11-90AF-723030CC1D03}" type="parTrans" cxnId="{8B8F3985-A9BA-412D-B015-2EAB832B93CE}">
      <dgm:prSet/>
      <dgm:spPr/>
      <dgm:t>
        <a:bodyPr/>
        <a:lstStyle/>
        <a:p>
          <a:endParaRPr lang="en-US"/>
        </a:p>
      </dgm:t>
    </dgm:pt>
    <dgm:pt modelId="{14B0191F-7EA1-444B-9448-5611F1F4CA57}" type="sibTrans" cxnId="{8B8F3985-A9BA-412D-B015-2EAB832B93CE}">
      <dgm:prSet/>
      <dgm:spPr/>
      <dgm:t>
        <a:bodyPr/>
        <a:lstStyle/>
        <a:p>
          <a:endParaRPr lang="en-US"/>
        </a:p>
      </dgm:t>
    </dgm:pt>
    <dgm:pt modelId="{106BAB14-A799-4E56-81BC-762EAC831B38}">
      <dgm:prSet custT="1"/>
      <dgm:spPr/>
      <dgm:t>
        <a:bodyPr/>
        <a:lstStyle/>
        <a:p>
          <a:pPr rtl="0"/>
          <a:r>
            <a:rPr lang="en-US" sz="1800" b="1" dirty="0" smtClean="0"/>
            <a:t>Don’t be </a:t>
          </a:r>
          <a:r>
            <a:rPr lang="en-US" sz="1800" b="1" u="sng" dirty="0" smtClean="0"/>
            <a:t>foolish</a:t>
          </a:r>
          <a:endParaRPr lang="en-US" sz="1800" b="1" u="sng" dirty="0"/>
        </a:p>
      </dgm:t>
    </dgm:pt>
    <dgm:pt modelId="{53196E75-A803-41C8-B5B8-6018451E663D}" type="parTrans" cxnId="{42E5F691-83B1-46F1-B000-9EFB7FB35CC7}">
      <dgm:prSet/>
      <dgm:spPr/>
      <dgm:t>
        <a:bodyPr/>
        <a:lstStyle/>
        <a:p>
          <a:endParaRPr lang="en-US"/>
        </a:p>
      </dgm:t>
    </dgm:pt>
    <dgm:pt modelId="{364A9261-A1DF-430A-95A1-8B9C20399FC8}" type="sibTrans" cxnId="{42E5F691-83B1-46F1-B000-9EFB7FB35CC7}">
      <dgm:prSet/>
      <dgm:spPr/>
      <dgm:t>
        <a:bodyPr/>
        <a:lstStyle/>
        <a:p>
          <a:endParaRPr lang="en-US"/>
        </a:p>
      </dgm:t>
    </dgm:pt>
    <dgm:pt modelId="{1A908FF6-FAA9-4601-AF5C-7694393F05A0}">
      <dgm:prSet custT="1"/>
      <dgm:spPr/>
      <dgm:t>
        <a:bodyPr/>
        <a:lstStyle/>
        <a:p>
          <a:pPr rtl="0"/>
          <a:r>
            <a:rPr lang="en-US" sz="1800" b="1" dirty="0" smtClean="0"/>
            <a:t>To err is </a:t>
          </a:r>
          <a:r>
            <a:rPr lang="en-US" sz="1800" b="1" u="sng" dirty="0" smtClean="0"/>
            <a:t>wrong</a:t>
          </a:r>
          <a:endParaRPr lang="en-US" sz="1800" b="1" u="sng" dirty="0"/>
        </a:p>
      </dgm:t>
    </dgm:pt>
    <dgm:pt modelId="{0475E065-578C-47D9-83AD-02A04824C678}" type="parTrans" cxnId="{D6B6460E-4F80-40EE-B1D1-E40E7D5FF3BD}">
      <dgm:prSet/>
      <dgm:spPr/>
      <dgm:t>
        <a:bodyPr/>
        <a:lstStyle/>
        <a:p>
          <a:endParaRPr lang="en-US"/>
        </a:p>
      </dgm:t>
    </dgm:pt>
    <dgm:pt modelId="{834EFD2C-751A-44E0-8BAA-59E1E1563F22}" type="sibTrans" cxnId="{D6B6460E-4F80-40EE-B1D1-E40E7D5FF3BD}">
      <dgm:prSet/>
      <dgm:spPr/>
      <dgm:t>
        <a:bodyPr/>
        <a:lstStyle/>
        <a:p>
          <a:endParaRPr lang="en-US"/>
        </a:p>
      </dgm:t>
    </dgm:pt>
    <dgm:pt modelId="{9F5DBC2A-1C79-4C17-AA0B-E33A8A9B479E}">
      <dgm:prSet custT="1"/>
      <dgm:spPr/>
      <dgm:t>
        <a:bodyPr/>
        <a:lstStyle/>
        <a:p>
          <a:pPr rtl="0"/>
          <a:r>
            <a:rPr lang="en-US" sz="1800" b="1" dirty="0" smtClean="0"/>
            <a:t>I am </a:t>
          </a:r>
          <a:r>
            <a:rPr lang="en-US" sz="1800" b="1" u="sng" dirty="0" smtClean="0"/>
            <a:t>not creative</a:t>
          </a:r>
          <a:endParaRPr lang="en-US" sz="1800" b="1" u="sng" dirty="0"/>
        </a:p>
      </dgm:t>
    </dgm:pt>
    <dgm:pt modelId="{80501839-3B57-40A5-9A1E-EEE5934ABFB0}" type="parTrans" cxnId="{E0BBF1B8-2B0B-4640-9E34-EDC673AED5FF}">
      <dgm:prSet/>
      <dgm:spPr/>
      <dgm:t>
        <a:bodyPr/>
        <a:lstStyle/>
        <a:p>
          <a:endParaRPr lang="en-US"/>
        </a:p>
      </dgm:t>
    </dgm:pt>
    <dgm:pt modelId="{DAF75098-7118-4374-8029-178F6C0B7A0D}" type="sibTrans" cxnId="{E0BBF1B8-2B0B-4640-9E34-EDC673AED5FF}">
      <dgm:prSet/>
      <dgm:spPr/>
      <dgm:t>
        <a:bodyPr/>
        <a:lstStyle/>
        <a:p>
          <a:endParaRPr lang="en-US"/>
        </a:p>
      </dgm:t>
    </dgm:pt>
    <dgm:pt modelId="{1F30315B-5C25-435A-BB0D-8DDD762FB2C5}">
      <dgm:prSet custT="1"/>
      <dgm:spPr/>
      <dgm:t>
        <a:bodyPr/>
        <a:lstStyle/>
        <a:p>
          <a:pPr rtl="0"/>
          <a:r>
            <a:rPr lang="en-US" sz="1800" b="1" u="sng" dirty="0" smtClean="0"/>
            <a:t>Premature Judgment</a:t>
          </a:r>
          <a:endParaRPr lang="en-US" sz="1800" b="1" u="sng" dirty="0"/>
        </a:p>
      </dgm:t>
    </dgm:pt>
    <dgm:pt modelId="{551DD1C4-70E2-480C-B38D-8D92D1F0F8B4}" type="parTrans" cxnId="{A7CB939A-9F32-4BA7-8363-C31BFD8B0792}">
      <dgm:prSet/>
      <dgm:spPr/>
      <dgm:t>
        <a:bodyPr/>
        <a:lstStyle/>
        <a:p>
          <a:endParaRPr lang="en-US"/>
        </a:p>
      </dgm:t>
    </dgm:pt>
    <dgm:pt modelId="{620A54AF-BD46-49A2-B43C-806A865575A5}" type="sibTrans" cxnId="{A7CB939A-9F32-4BA7-8363-C31BFD8B0792}">
      <dgm:prSet/>
      <dgm:spPr/>
      <dgm:t>
        <a:bodyPr/>
        <a:lstStyle/>
        <a:p>
          <a:endParaRPr lang="en-US"/>
        </a:p>
      </dgm:t>
    </dgm:pt>
    <dgm:pt modelId="{93C0C0C7-6A5B-4294-AD8E-EA223799C0FE}" type="pres">
      <dgm:prSet presAssocID="{CB22D258-B9D7-4772-B585-14B1663C3097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8734A9F-D6AB-4D03-903C-C6BECA3AF9A0}" type="pres">
      <dgm:prSet presAssocID="{1C9442D6-C6A6-429E-9BA8-57FA322EDB54}" presName="linNode" presStyleCnt="0"/>
      <dgm:spPr/>
    </dgm:pt>
    <dgm:pt modelId="{C990E2D8-87CE-44F6-A77B-71108B62F6F7}" type="pres">
      <dgm:prSet presAssocID="{1C9442D6-C6A6-429E-9BA8-57FA322EDB54}" presName="parentText" presStyleLbl="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34BD01-091D-4C06-B8F7-192E8291A111}" type="pres">
      <dgm:prSet presAssocID="{1C9442D6-C6A6-429E-9BA8-57FA322EDB54}" presName="descendantText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1D4204D-A1CE-4915-AA98-0707B4A7C778}" type="presOf" srcId="{CB22D258-B9D7-4772-B585-14B1663C3097}" destId="{93C0C0C7-6A5B-4294-AD8E-EA223799C0FE}" srcOrd="0" destOrd="0" presId="urn:microsoft.com/office/officeart/2005/8/layout/vList5"/>
    <dgm:cxn modelId="{BE5D9929-8113-417A-9797-8A246305B754}" srcId="{1C9442D6-C6A6-429E-9BA8-57FA322EDB54}" destId="{67289F74-F7B9-4484-84EA-8AD44E9FE51F}" srcOrd="1" destOrd="0" parTransId="{C1CD8CE4-1854-40AB-852D-BB5B182E6D94}" sibTransId="{8B1A3077-4C72-4102-ACC0-CE6DC4429C9B}"/>
    <dgm:cxn modelId="{D6B6460E-4F80-40EE-B1D1-E40E7D5FF3BD}" srcId="{1C9442D6-C6A6-429E-9BA8-57FA322EDB54}" destId="{1A908FF6-FAA9-4601-AF5C-7694393F05A0}" srcOrd="5" destOrd="0" parTransId="{0475E065-578C-47D9-83AD-02A04824C678}" sibTransId="{834EFD2C-751A-44E0-8BAA-59E1E1563F22}"/>
    <dgm:cxn modelId="{4C2622C0-CD0A-4C81-97D4-4FFEC37A7A0B}" srcId="{1C9442D6-C6A6-429E-9BA8-57FA322EDB54}" destId="{7A2A08EF-E97C-4182-83B0-2F947FD364B8}" srcOrd="0" destOrd="0" parTransId="{589A541E-FFFF-4EF2-9E4B-4E37EB83DDFA}" sibTransId="{A7F0EC0F-825A-4BCE-B9D9-A885E9254474}"/>
    <dgm:cxn modelId="{305D8AD7-9247-4C98-A17A-A2646FC547DC}" type="presOf" srcId="{976E90C4-1FDD-4E5C-9C84-251AB1D6C5CC}" destId="{9734BD01-091D-4C06-B8F7-192E8291A111}" srcOrd="0" destOrd="2" presId="urn:microsoft.com/office/officeart/2005/8/layout/vList5"/>
    <dgm:cxn modelId="{055F069F-0A74-4B6C-A254-22B27711C0F7}" type="presOf" srcId="{1A908FF6-FAA9-4601-AF5C-7694393F05A0}" destId="{9734BD01-091D-4C06-B8F7-192E8291A111}" srcOrd="0" destOrd="5" presId="urn:microsoft.com/office/officeart/2005/8/layout/vList5"/>
    <dgm:cxn modelId="{3DA0B9BF-8F30-4074-8BDD-05FCEAE377DD}" srcId="{1C9442D6-C6A6-429E-9BA8-57FA322EDB54}" destId="{976E90C4-1FDD-4E5C-9C84-251AB1D6C5CC}" srcOrd="2" destOrd="0" parTransId="{C7703141-FBCD-4CC9-BD67-4381477D99A0}" sibTransId="{65B44973-3653-4942-95DA-9F5DF0B4C75F}"/>
    <dgm:cxn modelId="{0C7DB391-F756-488B-AD5F-1778FF6B2C01}" type="presOf" srcId="{1F30315B-5C25-435A-BB0D-8DDD762FB2C5}" destId="{9734BD01-091D-4C06-B8F7-192E8291A111}" srcOrd="0" destOrd="7" presId="urn:microsoft.com/office/officeart/2005/8/layout/vList5"/>
    <dgm:cxn modelId="{15ED0E02-A902-4C1E-B9DD-79B2C88006F0}" srcId="{CB22D258-B9D7-4772-B585-14B1663C3097}" destId="{1C9442D6-C6A6-429E-9BA8-57FA322EDB54}" srcOrd="0" destOrd="0" parTransId="{3E7A6735-C0F6-4661-8722-67D55675AB13}" sibTransId="{2CBBD577-EBE5-4A07-8266-6D3A1FC0BC34}"/>
    <dgm:cxn modelId="{A7CB939A-9F32-4BA7-8363-C31BFD8B0792}" srcId="{1C9442D6-C6A6-429E-9BA8-57FA322EDB54}" destId="{1F30315B-5C25-435A-BB0D-8DDD762FB2C5}" srcOrd="7" destOrd="0" parTransId="{551DD1C4-70E2-480C-B38D-8D92D1F0F8B4}" sibTransId="{620A54AF-BD46-49A2-B43C-806A865575A5}"/>
    <dgm:cxn modelId="{CF19EDFB-C8AE-44BA-8A82-3B9DACCCCB70}" type="presOf" srcId="{106BAB14-A799-4E56-81BC-762EAC831B38}" destId="{9734BD01-091D-4C06-B8F7-192E8291A111}" srcOrd="0" destOrd="4" presId="urn:microsoft.com/office/officeart/2005/8/layout/vList5"/>
    <dgm:cxn modelId="{A6E1FBB8-3D19-44CE-A3F4-A5F24CC28638}" type="presOf" srcId="{67289F74-F7B9-4484-84EA-8AD44E9FE51F}" destId="{9734BD01-091D-4C06-B8F7-192E8291A111}" srcOrd="0" destOrd="1" presId="urn:microsoft.com/office/officeart/2005/8/layout/vList5"/>
    <dgm:cxn modelId="{5D934413-4F90-4094-9C8B-F28FD37EF57D}" type="presOf" srcId="{1C9442D6-C6A6-429E-9BA8-57FA322EDB54}" destId="{C990E2D8-87CE-44F6-A77B-71108B62F6F7}" srcOrd="0" destOrd="0" presId="urn:microsoft.com/office/officeart/2005/8/layout/vList5"/>
    <dgm:cxn modelId="{45514EF4-85A9-4352-90CB-1869BD1289E4}" type="presOf" srcId="{9F5DBC2A-1C79-4C17-AA0B-E33A8A9B479E}" destId="{9734BD01-091D-4C06-B8F7-192E8291A111}" srcOrd="0" destOrd="6" presId="urn:microsoft.com/office/officeart/2005/8/layout/vList5"/>
    <dgm:cxn modelId="{E0BBF1B8-2B0B-4640-9E34-EDC673AED5FF}" srcId="{1C9442D6-C6A6-429E-9BA8-57FA322EDB54}" destId="{9F5DBC2A-1C79-4C17-AA0B-E33A8A9B479E}" srcOrd="6" destOrd="0" parTransId="{80501839-3B57-40A5-9A1E-EEE5934ABFB0}" sibTransId="{DAF75098-7118-4374-8029-178F6C0B7A0D}"/>
    <dgm:cxn modelId="{904830B4-F664-46E8-A5FE-276156A1A7B6}" type="presOf" srcId="{7A2A08EF-E97C-4182-83B0-2F947FD364B8}" destId="{9734BD01-091D-4C06-B8F7-192E8291A111}" srcOrd="0" destOrd="0" presId="urn:microsoft.com/office/officeart/2005/8/layout/vList5"/>
    <dgm:cxn modelId="{8B8F3985-A9BA-412D-B015-2EAB832B93CE}" srcId="{1C9442D6-C6A6-429E-9BA8-57FA322EDB54}" destId="{7B393F96-6F9C-47EE-9238-7DA1E74007CC}" srcOrd="3" destOrd="0" parTransId="{8D13159C-AA91-4C11-90AF-723030CC1D03}" sibTransId="{14B0191F-7EA1-444B-9448-5611F1F4CA57}"/>
    <dgm:cxn modelId="{C556A5B6-3F15-476C-91C0-784963CCD77E}" type="presOf" srcId="{7B393F96-6F9C-47EE-9238-7DA1E74007CC}" destId="{9734BD01-091D-4C06-B8F7-192E8291A111}" srcOrd="0" destOrd="3" presId="urn:microsoft.com/office/officeart/2005/8/layout/vList5"/>
    <dgm:cxn modelId="{42E5F691-83B1-46F1-B000-9EFB7FB35CC7}" srcId="{1C9442D6-C6A6-429E-9BA8-57FA322EDB54}" destId="{106BAB14-A799-4E56-81BC-762EAC831B38}" srcOrd="4" destOrd="0" parTransId="{53196E75-A803-41C8-B5B8-6018451E663D}" sibTransId="{364A9261-A1DF-430A-95A1-8B9C20399FC8}"/>
    <dgm:cxn modelId="{DE9FE33A-58BE-4BC9-9376-4EFB6FC79BE3}" type="presParOf" srcId="{93C0C0C7-6A5B-4294-AD8E-EA223799C0FE}" destId="{78734A9F-D6AB-4D03-903C-C6BECA3AF9A0}" srcOrd="0" destOrd="0" presId="urn:microsoft.com/office/officeart/2005/8/layout/vList5"/>
    <dgm:cxn modelId="{5CB6DD37-E322-45D6-A183-954BFAB289DD}" type="presParOf" srcId="{78734A9F-D6AB-4D03-903C-C6BECA3AF9A0}" destId="{C990E2D8-87CE-44F6-A77B-71108B62F6F7}" srcOrd="0" destOrd="0" presId="urn:microsoft.com/office/officeart/2005/8/layout/vList5"/>
    <dgm:cxn modelId="{68B39F1A-2E06-4DBB-B308-6B60ABB46081}" type="presParOf" srcId="{78734A9F-D6AB-4D03-903C-C6BECA3AF9A0}" destId="{9734BD01-091D-4C06-B8F7-192E8291A111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5F372B63-7913-4634-81F1-8C0367ED45B2}" type="doc">
      <dgm:prSet loTypeId="urn:microsoft.com/office/officeart/2005/8/layout/vList5" loCatId="list" qsTypeId="urn:microsoft.com/office/officeart/2005/8/quickstyle/3d4" qsCatId="3D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F455B5A7-3CFF-4A2A-834C-B27FD3C02DAE}">
      <dgm:prSet/>
      <dgm:spPr/>
      <dgm:t>
        <a:bodyPr/>
        <a:lstStyle/>
        <a:p>
          <a:pPr rtl="0"/>
          <a:r>
            <a:rPr lang="en-US" smtClean="0"/>
            <a:t>Mental Unlocks</a:t>
          </a:r>
          <a:endParaRPr lang="en-US"/>
        </a:p>
      </dgm:t>
    </dgm:pt>
    <dgm:pt modelId="{2CE46E96-B764-44B9-8FFE-C75F0727B76E}" type="parTrans" cxnId="{296883BD-2116-4528-9FCC-278945807353}">
      <dgm:prSet/>
      <dgm:spPr/>
      <dgm:t>
        <a:bodyPr/>
        <a:lstStyle/>
        <a:p>
          <a:endParaRPr lang="en-US"/>
        </a:p>
      </dgm:t>
    </dgm:pt>
    <dgm:pt modelId="{E595073C-097A-40BB-B177-233876207600}" type="sibTrans" cxnId="{296883BD-2116-4528-9FCC-278945807353}">
      <dgm:prSet/>
      <dgm:spPr/>
      <dgm:t>
        <a:bodyPr/>
        <a:lstStyle/>
        <a:p>
          <a:endParaRPr lang="en-US"/>
        </a:p>
      </dgm:t>
    </dgm:pt>
    <dgm:pt modelId="{BA994A38-8E21-4751-BAC0-2B2B2EA1F254}">
      <dgm:prSet custT="1"/>
      <dgm:spPr/>
      <dgm:t>
        <a:bodyPr/>
        <a:lstStyle/>
        <a:p>
          <a:pPr rtl="0"/>
          <a:r>
            <a:rPr lang="en-US" sz="1800" b="1" dirty="0" smtClean="0"/>
            <a:t>Think </a:t>
          </a:r>
          <a:r>
            <a:rPr lang="en-US" sz="1800" b="1" u="sng" dirty="0" smtClean="0"/>
            <a:t>Laterally</a:t>
          </a:r>
          <a:endParaRPr lang="en-US" sz="1800" b="1" u="sng" dirty="0"/>
        </a:p>
      </dgm:t>
    </dgm:pt>
    <dgm:pt modelId="{DE8F7683-EC51-454E-ACDA-FF1F29D4D1CA}" type="parTrans" cxnId="{901C6944-7D96-4C3D-B985-4004B8F1AFF4}">
      <dgm:prSet/>
      <dgm:spPr/>
      <dgm:t>
        <a:bodyPr/>
        <a:lstStyle/>
        <a:p>
          <a:endParaRPr lang="en-US"/>
        </a:p>
      </dgm:t>
    </dgm:pt>
    <dgm:pt modelId="{15661BAB-8B4B-4DED-A0B4-221BC226D81E}" type="sibTrans" cxnId="{901C6944-7D96-4C3D-B985-4004B8F1AFF4}">
      <dgm:prSet/>
      <dgm:spPr/>
      <dgm:t>
        <a:bodyPr/>
        <a:lstStyle/>
        <a:p>
          <a:endParaRPr lang="en-US"/>
        </a:p>
      </dgm:t>
    </dgm:pt>
    <dgm:pt modelId="{1DD81B8A-300E-4D44-9691-A7222A6215FE}">
      <dgm:prSet custT="1"/>
      <dgm:spPr/>
      <dgm:t>
        <a:bodyPr/>
        <a:lstStyle/>
        <a:p>
          <a:pPr rtl="0"/>
          <a:r>
            <a:rPr lang="en-US" sz="1800" b="1" dirty="0" smtClean="0"/>
            <a:t>Work when your </a:t>
          </a:r>
          <a:r>
            <a:rPr lang="en-US" sz="1800" b="1" u="sng" dirty="0" smtClean="0"/>
            <a:t>mind is fresh</a:t>
          </a:r>
          <a:endParaRPr lang="en-US" sz="1800" b="1" u="sng" dirty="0"/>
        </a:p>
      </dgm:t>
    </dgm:pt>
    <dgm:pt modelId="{948CCC8B-D1F9-4C36-B25D-A489496134C4}" type="parTrans" cxnId="{E3219185-C4D4-420C-BABC-4E3898796CF1}">
      <dgm:prSet/>
      <dgm:spPr/>
      <dgm:t>
        <a:bodyPr/>
        <a:lstStyle/>
        <a:p>
          <a:endParaRPr lang="en-US"/>
        </a:p>
      </dgm:t>
    </dgm:pt>
    <dgm:pt modelId="{8B62EE2E-21FB-4AAB-8A1C-E5B6463BFE09}" type="sibTrans" cxnId="{E3219185-C4D4-420C-BABC-4E3898796CF1}">
      <dgm:prSet/>
      <dgm:spPr/>
      <dgm:t>
        <a:bodyPr/>
        <a:lstStyle/>
        <a:p>
          <a:endParaRPr lang="en-US"/>
        </a:p>
      </dgm:t>
    </dgm:pt>
    <dgm:pt modelId="{160AB9F5-DA76-41EC-8AAC-C10CFBC2BE0C}">
      <dgm:prSet custT="1"/>
      <dgm:spPr/>
      <dgm:t>
        <a:bodyPr/>
        <a:lstStyle/>
        <a:p>
          <a:pPr rtl="0"/>
          <a:r>
            <a:rPr lang="en-US" sz="1800" b="1" dirty="0" smtClean="0"/>
            <a:t>Work </a:t>
          </a:r>
          <a:r>
            <a:rPr lang="en-US" sz="1800" b="1" u="sng" dirty="0" smtClean="0"/>
            <a:t>fast and short periods</a:t>
          </a:r>
          <a:endParaRPr lang="en-US" sz="1800" b="1" u="sng" dirty="0"/>
        </a:p>
      </dgm:t>
    </dgm:pt>
    <dgm:pt modelId="{73A51D90-4185-4786-9EF2-4D9ED3A54708}" type="parTrans" cxnId="{6503BB88-BE67-4AC4-B412-073CF50E94DA}">
      <dgm:prSet/>
      <dgm:spPr/>
      <dgm:t>
        <a:bodyPr/>
        <a:lstStyle/>
        <a:p>
          <a:endParaRPr lang="en-US"/>
        </a:p>
      </dgm:t>
    </dgm:pt>
    <dgm:pt modelId="{F41BE054-4481-4276-9067-A6B1FDEFD413}" type="sibTrans" cxnId="{6503BB88-BE67-4AC4-B412-073CF50E94DA}">
      <dgm:prSet/>
      <dgm:spPr/>
      <dgm:t>
        <a:bodyPr/>
        <a:lstStyle/>
        <a:p>
          <a:endParaRPr lang="en-US"/>
        </a:p>
      </dgm:t>
    </dgm:pt>
    <dgm:pt modelId="{58C41AB1-8FEC-4F34-A400-B3AF2F4FBC3F}">
      <dgm:prSet custT="1"/>
      <dgm:spPr/>
      <dgm:t>
        <a:bodyPr/>
        <a:lstStyle/>
        <a:p>
          <a:pPr rtl="0"/>
          <a:r>
            <a:rPr lang="en-US" sz="1800" b="1" u="sng" dirty="0" smtClean="0"/>
            <a:t>Focus</a:t>
          </a:r>
          <a:endParaRPr lang="en-US" sz="1800" b="1" u="sng" dirty="0"/>
        </a:p>
      </dgm:t>
    </dgm:pt>
    <dgm:pt modelId="{A5CA50E3-9F75-42C6-A99C-B417DCC062E7}" type="parTrans" cxnId="{DBBECF48-9336-44B2-A03C-AD549ABA7D41}">
      <dgm:prSet/>
      <dgm:spPr/>
      <dgm:t>
        <a:bodyPr/>
        <a:lstStyle/>
        <a:p>
          <a:endParaRPr lang="en-US"/>
        </a:p>
      </dgm:t>
    </dgm:pt>
    <dgm:pt modelId="{BD2A65BD-4199-4D5B-A29B-9E0BF8439511}" type="sibTrans" cxnId="{DBBECF48-9336-44B2-A03C-AD549ABA7D41}">
      <dgm:prSet/>
      <dgm:spPr/>
      <dgm:t>
        <a:bodyPr/>
        <a:lstStyle/>
        <a:p>
          <a:endParaRPr lang="en-US"/>
        </a:p>
      </dgm:t>
    </dgm:pt>
    <dgm:pt modelId="{C6334EEA-21CF-4055-938F-598AC084218B}">
      <dgm:prSet custT="1"/>
      <dgm:spPr/>
      <dgm:t>
        <a:bodyPr/>
        <a:lstStyle/>
        <a:p>
          <a:pPr rtl="0"/>
          <a:r>
            <a:rPr lang="en-US" sz="1800" b="1" u="sng" dirty="0" smtClean="0"/>
            <a:t>Push</a:t>
          </a:r>
          <a:r>
            <a:rPr lang="en-US" sz="1800" b="1" dirty="0" smtClean="0"/>
            <a:t> hard</a:t>
          </a:r>
          <a:endParaRPr lang="en-US" sz="1800" b="1" dirty="0"/>
        </a:p>
      </dgm:t>
    </dgm:pt>
    <dgm:pt modelId="{53E4E639-59AE-4D0D-8BD8-F81F26498DEE}" type="parTrans" cxnId="{A7637088-D1F5-4EC7-B744-3D431E1D85F7}">
      <dgm:prSet/>
      <dgm:spPr/>
      <dgm:t>
        <a:bodyPr/>
        <a:lstStyle/>
        <a:p>
          <a:endParaRPr lang="en-US"/>
        </a:p>
      </dgm:t>
    </dgm:pt>
    <dgm:pt modelId="{A8B8ABB3-E0BB-470B-A74E-C75207AD3323}" type="sibTrans" cxnId="{A7637088-D1F5-4EC7-B744-3D431E1D85F7}">
      <dgm:prSet/>
      <dgm:spPr/>
      <dgm:t>
        <a:bodyPr/>
        <a:lstStyle/>
        <a:p>
          <a:endParaRPr lang="en-US"/>
        </a:p>
      </dgm:t>
    </dgm:pt>
    <dgm:pt modelId="{C26C3317-6EA2-496A-B69F-A61A0D69CB44}">
      <dgm:prSet custT="1"/>
      <dgm:spPr/>
      <dgm:t>
        <a:bodyPr/>
        <a:lstStyle/>
        <a:p>
          <a:pPr rtl="0"/>
          <a:r>
            <a:rPr lang="en-US" sz="1800" b="1" u="sng" dirty="0" smtClean="0"/>
            <a:t>Have fun</a:t>
          </a:r>
          <a:endParaRPr lang="en-US" sz="1800" b="1" u="sng" dirty="0"/>
        </a:p>
      </dgm:t>
    </dgm:pt>
    <dgm:pt modelId="{550D82F3-A50B-42B9-AB50-133A44D1F79A}" type="parTrans" cxnId="{18D42FD8-18A4-4674-9A26-CA05DD9075BD}">
      <dgm:prSet/>
      <dgm:spPr/>
      <dgm:t>
        <a:bodyPr/>
        <a:lstStyle/>
        <a:p>
          <a:endParaRPr lang="en-US"/>
        </a:p>
      </dgm:t>
    </dgm:pt>
    <dgm:pt modelId="{903B1FA3-A2EA-4A6C-8F59-B166CD9C5772}" type="sibTrans" cxnId="{18D42FD8-18A4-4674-9A26-CA05DD9075BD}">
      <dgm:prSet/>
      <dgm:spPr/>
      <dgm:t>
        <a:bodyPr/>
        <a:lstStyle/>
        <a:p>
          <a:endParaRPr lang="en-US"/>
        </a:p>
      </dgm:t>
    </dgm:pt>
    <dgm:pt modelId="{79D4A4F4-E963-4F86-87D5-39A8C199F72B}">
      <dgm:prSet custT="1"/>
      <dgm:spPr/>
      <dgm:t>
        <a:bodyPr/>
        <a:lstStyle/>
        <a:p>
          <a:pPr rtl="0"/>
          <a:r>
            <a:rPr lang="en-US" sz="1800" b="1" u="sng" dirty="0" smtClean="0"/>
            <a:t>No fear</a:t>
          </a:r>
          <a:endParaRPr lang="en-US" sz="1800" b="1" u="sng" dirty="0"/>
        </a:p>
      </dgm:t>
    </dgm:pt>
    <dgm:pt modelId="{103FE495-D1D1-4523-85E0-A9E9EB47B16E}" type="parTrans" cxnId="{B2C7EC32-FD08-407F-B7C2-008F2527480B}">
      <dgm:prSet/>
      <dgm:spPr/>
      <dgm:t>
        <a:bodyPr/>
        <a:lstStyle/>
        <a:p>
          <a:endParaRPr lang="en-US"/>
        </a:p>
      </dgm:t>
    </dgm:pt>
    <dgm:pt modelId="{BBD543BE-54C7-458D-8F97-A4895C2E563F}" type="sibTrans" cxnId="{B2C7EC32-FD08-407F-B7C2-008F2527480B}">
      <dgm:prSet/>
      <dgm:spPr/>
      <dgm:t>
        <a:bodyPr/>
        <a:lstStyle/>
        <a:p>
          <a:endParaRPr lang="en-US"/>
        </a:p>
      </dgm:t>
    </dgm:pt>
    <dgm:pt modelId="{65965797-256C-4FBA-8742-90060BE18ED7}">
      <dgm:prSet custT="1"/>
      <dgm:spPr/>
      <dgm:t>
        <a:bodyPr/>
        <a:lstStyle/>
        <a:p>
          <a:pPr rtl="0"/>
          <a:r>
            <a:rPr lang="en-US" sz="1800" b="1" dirty="0" smtClean="0"/>
            <a:t>Don’t impose </a:t>
          </a:r>
          <a:r>
            <a:rPr lang="en-US" sz="1800" b="1" u="sng" dirty="0" smtClean="0"/>
            <a:t>assumptions</a:t>
          </a:r>
          <a:endParaRPr lang="en-US" sz="1800" b="1" u="sng" dirty="0"/>
        </a:p>
      </dgm:t>
    </dgm:pt>
    <dgm:pt modelId="{270519CB-5131-4CD5-AD65-F7CE37571584}" type="parTrans" cxnId="{68A676BE-36DA-4F80-9D6A-98FA394831FC}">
      <dgm:prSet/>
      <dgm:spPr/>
      <dgm:t>
        <a:bodyPr/>
        <a:lstStyle/>
        <a:p>
          <a:endParaRPr lang="en-US"/>
        </a:p>
      </dgm:t>
    </dgm:pt>
    <dgm:pt modelId="{ED5EEDB8-E47B-4A3C-B362-C3C537983730}" type="sibTrans" cxnId="{68A676BE-36DA-4F80-9D6A-98FA394831FC}">
      <dgm:prSet/>
      <dgm:spPr/>
      <dgm:t>
        <a:bodyPr/>
        <a:lstStyle/>
        <a:p>
          <a:endParaRPr lang="en-US"/>
        </a:p>
      </dgm:t>
    </dgm:pt>
    <dgm:pt modelId="{B44A8190-0389-437D-B377-F06BE4B37B12}" type="pres">
      <dgm:prSet presAssocID="{5F372B63-7913-4634-81F1-8C0367ED45B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93AC66A-6C0B-4B22-860B-3DC58680DD8F}" type="pres">
      <dgm:prSet presAssocID="{F455B5A7-3CFF-4A2A-834C-B27FD3C02DAE}" presName="linNode" presStyleCnt="0"/>
      <dgm:spPr/>
    </dgm:pt>
    <dgm:pt modelId="{69025B98-D77B-46A2-9D76-7A10B053B9D5}" type="pres">
      <dgm:prSet presAssocID="{F455B5A7-3CFF-4A2A-834C-B27FD3C02DAE}" presName="parentText" presStyleLbl="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56D11C0-CE59-4EEF-9262-F6DAD7C47563}" type="pres">
      <dgm:prSet presAssocID="{F455B5A7-3CFF-4A2A-834C-B27FD3C02DAE}" presName="descendantText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3219185-C4D4-420C-BABC-4E3898796CF1}" srcId="{F455B5A7-3CFF-4A2A-834C-B27FD3C02DAE}" destId="{1DD81B8A-300E-4D44-9691-A7222A6215FE}" srcOrd="2" destOrd="0" parTransId="{948CCC8B-D1F9-4C36-B25D-A489496134C4}" sibTransId="{8B62EE2E-21FB-4AAB-8A1C-E5B6463BFE09}"/>
    <dgm:cxn modelId="{310F109A-BF4E-44F2-A8FE-F5C986310427}" type="presOf" srcId="{5F372B63-7913-4634-81F1-8C0367ED45B2}" destId="{B44A8190-0389-437D-B377-F06BE4B37B12}" srcOrd="0" destOrd="0" presId="urn:microsoft.com/office/officeart/2005/8/layout/vList5"/>
    <dgm:cxn modelId="{6503BB88-BE67-4AC4-B412-073CF50E94DA}" srcId="{F455B5A7-3CFF-4A2A-834C-B27FD3C02DAE}" destId="{160AB9F5-DA76-41EC-8AAC-C10CFBC2BE0C}" srcOrd="3" destOrd="0" parTransId="{73A51D90-4185-4786-9EF2-4D9ED3A54708}" sibTransId="{F41BE054-4481-4276-9067-A6B1FDEFD413}"/>
    <dgm:cxn modelId="{B7A0F40F-089C-4703-AD65-B61B25BFF960}" type="presOf" srcId="{BA994A38-8E21-4751-BAC0-2B2B2EA1F254}" destId="{756D11C0-CE59-4EEF-9262-F6DAD7C47563}" srcOrd="0" destOrd="0" presId="urn:microsoft.com/office/officeart/2005/8/layout/vList5"/>
    <dgm:cxn modelId="{DBBECF48-9336-44B2-A03C-AD549ABA7D41}" srcId="{F455B5A7-3CFF-4A2A-834C-B27FD3C02DAE}" destId="{58C41AB1-8FEC-4F34-A400-B3AF2F4FBC3F}" srcOrd="4" destOrd="0" parTransId="{A5CA50E3-9F75-42C6-A99C-B417DCC062E7}" sibTransId="{BD2A65BD-4199-4D5B-A29B-9E0BF8439511}"/>
    <dgm:cxn modelId="{296883BD-2116-4528-9FCC-278945807353}" srcId="{5F372B63-7913-4634-81F1-8C0367ED45B2}" destId="{F455B5A7-3CFF-4A2A-834C-B27FD3C02DAE}" srcOrd="0" destOrd="0" parTransId="{2CE46E96-B764-44B9-8FFE-C75F0727B76E}" sibTransId="{E595073C-097A-40BB-B177-233876207600}"/>
    <dgm:cxn modelId="{477E3513-1B73-4EA5-93AB-E2F41DBE936D}" type="presOf" srcId="{65965797-256C-4FBA-8742-90060BE18ED7}" destId="{756D11C0-CE59-4EEF-9262-F6DAD7C47563}" srcOrd="0" destOrd="1" presId="urn:microsoft.com/office/officeart/2005/8/layout/vList5"/>
    <dgm:cxn modelId="{3A1C121D-BE2A-4561-A999-1D79246A94BF}" type="presOf" srcId="{C26C3317-6EA2-496A-B69F-A61A0D69CB44}" destId="{756D11C0-CE59-4EEF-9262-F6DAD7C47563}" srcOrd="0" destOrd="6" presId="urn:microsoft.com/office/officeart/2005/8/layout/vList5"/>
    <dgm:cxn modelId="{ED05A55F-6B52-4FD0-A67A-7C5C9347FE49}" type="presOf" srcId="{58C41AB1-8FEC-4F34-A400-B3AF2F4FBC3F}" destId="{756D11C0-CE59-4EEF-9262-F6DAD7C47563}" srcOrd="0" destOrd="4" presId="urn:microsoft.com/office/officeart/2005/8/layout/vList5"/>
    <dgm:cxn modelId="{901C6944-7D96-4C3D-B985-4004B8F1AFF4}" srcId="{F455B5A7-3CFF-4A2A-834C-B27FD3C02DAE}" destId="{BA994A38-8E21-4751-BAC0-2B2B2EA1F254}" srcOrd="0" destOrd="0" parTransId="{DE8F7683-EC51-454E-ACDA-FF1F29D4D1CA}" sibTransId="{15661BAB-8B4B-4DED-A0B4-221BC226D81E}"/>
    <dgm:cxn modelId="{8BAAA37F-78D6-4775-9998-D774AF86B027}" type="presOf" srcId="{79D4A4F4-E963-4F86-87D5-39A8C199F72B}" destId="{756D11C0-CE59-4EEF-9262-F6DAD7C47563}" srcOrd="0" destOrd="7" presId="urn:microsoft.com/office/officeart/2005/8/layout/vList5"/>
    <dgm:cxn modelId="{B2C7EC32-FD08-407F-B7C2-008F2527480B}" srcId="{F455B5A7-3CFF-4A2A-834C-B27FD3C02DAE}" destId="{79D4A4F4-E963-4F86-87D5-39A8C199F72B}" srcOrd="7" destOrd="0" parTransId="{103FE495-D1D1-4523-85E0-A9E9EB47B16E}" sibTransId="{BBD543BE-54C7-458D-8F97-A4895C2E563F}"/>
    <dgm:cxn modelId="{68A676BE-36DA-4F80-9D6A-98FA394831FC}" srcId="{F455B5A7-3CFF-4A2A-834C-B27FD3C02DAE}" destId="{65965797-256C-4FBA-8742-90060BE18ED7}" srcOrd="1" destOrd="0" parTransId="{270519CB-5131-4CD5-AD65-F7CE37571584}" sibTransId="{ED5EEDB8-E47B-4A3C-B362-C3C537983730}"/>
    <dgm:cxn modelId="{5AF459CE-FA6F-4F7E-B593-93A162EFE507}" type="presOf" srcId="{C6334EEA-21CF-4055-938F-598AC084218B}" destId="{756D11C0-CE59-4EEF-9262-F6DAD7C47563}" srcOrd="0" destOrd="5" presId="urn:microsoft.com/office/officeart/2005/8/layout/vList5"/>
    <dgm:cxn modelId="{A7637088-D1F5-4EC7-B744-3D431E1D85F7}" srcId="{F455B5A7-3CFF-4A2A-834C-B27FD3C02DAE}" destId="{C6334EEA-21CF-4055-938F-598AC084218B}" srcOrd="5" destOrd="0" parTransId="{53E4E639-59AE-4D0D-8BD8-F81F26498DEE}" sibTransId="{A8B8ABB3-E0BB-470B-A74E-C75207AD3323}"/>
    <dgm:cxn modelId="{CF962E8A-B85C-49C1-AC5B-EEEB5A0CEEB1}" type="presOf" srcId="{160AB9F5-DA76-41EC-8AAC-C10CFBC2BE0C}" destId="{756D11C0-CE59-4EEF-9262-F6DAD7C47563}" srcOrd="0" destOrd="3" presId="urn:microsoft.com/office/officeart/2005/8/layout/vList5"/>
    <dgm:cxn modelId="{A2C2FE28-E1C2-4F41-973A-A912A60283C8}" type="presOf" srcId="{1DD81B8A-300E-4D44-9691-A7222A6215FE}" destId="{756D11C0-CE59-4EEF-9262-F6DAD7C47563}" srcOrd="0" destOrd="2" presId="urn:microsoft.com/office/officeart/2005/8/layout/vList5"/>
    <dgm:cxn modelId="{6BFC8F63-7574-4BD2-AB68-F82F432D2734}" type="presOf" srcId="{F455B5A7-3CFF-4A2A-834C-B27FD3C02DAE}" destId="{69025B98-D77B-46A2-9D76-7A10B053B9D5}" srcOrd="0" destOrd="0" presId="urn:microsoft.com/office/officeart/2005/8/layout/vList5"/>
    <dgm:cxn modelId="{18D42FD8-18A4-4674-9A26-CA05DD9075BD}" srcId="{F455B5A7-3CFF-4A2A-834C-B27FD3C02DAE}" destId="{C26C3317-6EA2-496A-B69F-A61A0D69CB44}" srcOrd="6" destOrd="0" parTransId="{550D82F3-A50B-42B9-AB50-133A44D1F79A}" sibTransId="{903B1FA3-A2EA-4A6C-8F59-B166CD9C5772}"/>
    <dgm:cxn modelId="{116CABB5-BEA8-4427-95CA-E045206DBC10}" type="presParOf" srcId="{B44A8190-0389-437D-B377-F06BE4B37B12}" destId="{B93AC66A-6C0B-4B22-860B-3DC58680DD8F}" srcOrd="0" destOrd="0" presId="urn:microsoft.com/office/officeart/2005/8/layout/vList5"/>
    <dgm:cxn modelId="{BB5A6938-AF35-4F9F-B0CD-399200016851}" type="presParOf" srcId="{B93AC66A-6C0B-4B22-860B-3DC58680DD8F}" destId="{69025B98-D77B-46A2-9D76-7A10B053B9D5}" srcOrd="0" destOrd="0" presId="urn:microsoft.com/office/officeart/2005/8/layout/vList5"/>
    <dgm:cxn modelId="{A51887A4-4C69-450E-A340-4E1994691D19}" type="presParOf" srcId="{B93AC66A-6C0B-4B22-860B-3DC58680DD8F}" destId="{756D11C0-CE59-4EEF-9262-F6DAD7C47563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91C6702F-8BCE-43AF-81A1-67DACC0D868D}" type="doc">
      <dgm:prSet loTypeId="urn:microsoft.com/office/officeart/2005/8/layout/hProcess4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AFCEF06-EF4C-4C37-8028-227F88D5B253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rgbClr val="FFFF00"/>
              </a:solidFill>
            </a:rPr>
            <a:t>Preparation</a:t>
          </a:r>
          <a:r>
            <a:rPr lang="en-US" sz="2000" b="1" dirty="0" smtClean="0">
              <a:solidFill>
                <a:schemeClr val="bg1"/>
              </a:solidFill>
            </a:rPr>
            <a:t> (Definition of issue, Collecting </a:t>
          </a:r>
          <a:r>
            <a:rPr lang="en-US" sz="2000" b="1" u="sng" dirty="0" smtClean="0">
              <a:solidFill>
                <a:schemeClr val="bg1"/>
              </a:solidFill>
            </a:rPr>
            <a:t>background information</a:t>
          </a:r>
          <a:r>
            <a:rPr lang="en-US" sz="2000" b="1" dirty="0" smtClean="0">
              <a:solidFill>
                <a:schemeClr val="bg1"/>
              </a:solidFill>
            </a:rPr>
            <a:t> &amp; </a:t>
          </a:r>
          <a:r>
            <a:rPr lang="en-US" sz="2000" b="1" u="sng" dirty="0" smtClean="0">
              <a:solidFill>
                <a:schemeClr val="bg1"/>
              </a:solidFill>
            </a:rPr>
            <a:t>Focusing</a:t>
          </a:r>
          <a:r>
            <a:rPr lang="en-US" sz="2000" b="1" dirty="0" smtClean="0">
              <a:solidFill>
                <a:schemeClr val="bg1"/>
              </a:solidFill>
            </a:rPr>
            <a:t> on the problem or opportunity)</a:t>
          </a:r>
          <a:endParaRPr lang="en-US" sz="2000" b="1" dirty="0">
            <a:solidFill>
              <a:schemeClr val="bg1"/>
            </a:solidFill>
          </a:endParaRPr>
        </a:p>
      </dgm:t>
    </dgm:pt>
    <dgm:pt modelId="{03D7DEE4-B77D-454A-9BED-28BDC1B04D1B}" type="parTrans" cxnId="{5D358CF8-05AF-4CC8-8ED5-28C956BD5B0C}">
      <dgm:prSet/>
      <dgm:spPr/>
      <dgm:t>
        <a:bodyPr/>
        <a:lstStyle/>
        <a:p>
          <a:endParaRPr lang="en-US"/>
        </a:p>
      </dgm:t>
    </dgm:pt>
    <dgm:pt modelId="{CAFEC582-8116-4043-8AC9-5385921CC5B5}" type="sibTrans" cxnId="{5D358CF8-05AF-4CC8-8ED5-28C956BD5B0C}">
      <dgm:prSet/>
      <dgm:spPr>
        <a:ln w="76200"/>
      </dgm:spPr>
      <dgm:t>
        <a:bodyPr/>
        <a:lstStyle/>
        <a:p>
          <a:endParaRPr lang="en-US"/>
        </a:p>
      </dgm:t>
    </dgm:pt>
    <dgm:pt modelId="{F7316459-DC17-44D0-B6D7-DD6A2F0F49B8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rgbClr val="FFFF00"/>
              </a:solidFill>
            </a:rPr>
            <a:t>Incubation</a:t>
          </a:r>
          <a:r>
            <a:rPr lang="en-US" sz="2000" b="1" dirty="0" smtClean="0">
              <a:solidFill>
                <a:srgbClr val="FFFF00"/>
              </a:solidFill>
            </a:rPr>
            <a:t>*</a:t>
          </a:r>
          <a:r>
            <a:rPr lang="en-US" sz="2000" b="1" dirty="0" smtClean="0">
              <a:solidFill>
                <a:schemeClr val="bg1"/>
              </a:solidFill>
            </a:rPr>
            <a:t> (</a:t>
          </a:r>
          <a:r>
            <a:rPr lang="en-US" sz="2000" b="1" u="sng" dirty="0" smtClean="0">
              <a:solidFill>
                <a:schemeClr val="bg1"/>
              </a:solidFill>
            </a:rPr>
            <a:t>laying the issue aside</a:t>
          </a:r>
          <a:r>
            <a:rPr lang="en-US" sz="2000" b="1" dirty="0" smtClean="0">
              <a:solidFill>
                <a:schemeClr val="bg1"/>
              </a:solidFill>
            </a:rPr>
            <a:t> for some time)</a:t>
          </a:r>
          <a:endParaRPr lang="en-US" sz="2000" b="1" dirty="0">
            <a:solidFill>
              <a:schemeClr val="bg1"/>
            </a:solidFill>
          </a:endParaRPr>
        </a:p>
      </dgm:t>
    </dgm:pt>
    <dgm:pt modelId="{9ABDF46C-22D6-4494-A82E-7F536149529A}" type="parTrans" cxnId="{FAAAB8E8-B628-4BBC-BB85-22A702D32F2D}">
      <dgm:prSet/>
      <dgm:spPr/>
      <dgm:t>
        <a:bodyPr/>
        <a:lstStyle/>
        <a:p>
          <a:endParaRPr lang="en-US"/>
        </a:p>
      </dgm:t>
    </dgm:pt>
    <dgm:pt modelId="{FB53F951-96C1-4678-9B70-5EFD84A03620}" type="sibTrans" cxnId="{FAAAB8E8-B628-4BBC-BB85-22A702D32F2D}">
      <dgm:prSet/>
      <dgm:spPr>
        <a:ln w="76200"/>
      </dgm:spPr>
      <dgm:t>
        <a:bodyPr/>
        <a:lstStyle/>
        <a:p>
          <a:endParaRPr lang="en-US"/>
        </a:p>
      </dgm:t>
    </dgm:pt>
    <dgm:pt modelId="{203B0901-6831-43F8-97F7-B694DC7A82F8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chemeClr val="bg1"/>
              </a:solidFill>
            </a:rPr>
            <a:t>Illumination</a:t>
          </a:r>
          <a:r>
            <a:rPr lang="en-US" sz="2000" b="1" dirty="0" smtClean="0">
              <a:solidFill>
                <a:schemeClr val="bg1"/>
              </a:solidFill>
            </a:rPr>
            <a:t> (emerging of the </a:t>
          </a:r>
          <a:r>
            <a:rPr lang="en-US" sz="2000" b="1" u="sng" dirty="0" smtClean="0">
              <a:solidFill>
                <a:schemeClr val="bg1"/>
              </a:solidFill>
            </a:rPr>
            <a:t>new idea</a:t>
          </a:r>
          <a:r>
            <a:rPr lang="en-US" sz="2000" b="1" dirty="0" smtClean="0">
              <a:solidFill>
                <a:schemeClr val="bg1"/>
              </a:solidFill>
            </a:rPr>
            <a:t>; an idea will </a:t>
          </a:r>
          <a:r>
            <a:rPr lang="en-US" sz="2000" b="1" u="sng" dirty="0" smtClean="0">
              <a:solidFill>
                <a:schemeClr val="bg1"/>
              </a:solidFill>
            </a:rPr>
            <a:t>flash</a:t>
          </a:r>
          <a:r>
            <a:rPr lang="en-US" sz="2000" b="1" dirty="0" smtClean="0">
              <a:solidFill>
                <a:schemeClr val="bg1"/>
              </a:solidFill>
            </a:rPr>
            <a:t> into your mind)</a:t>
          </a:r>
          <a:endParaRPr lang="en-US" sz="2000" b="1" dirty="0">
            <a:solidFill>
              <a:schemeClr val="bg1"/>
            </a:solidFill>
          </a:endParaRPr>
        </a:p>
      </dgm:t>
    </dgm:pt>
    <dgm:pt modelId="{FF50F429-FFCB-4F2D-ADB6-87F73F113CA9}" type="parTrans" cxnId="{64EAEF39-98AD-4037-BDEE-1377A9E14B01}">
      <dgm:prSet/>
      <dgm:spPr/>
      <dgm:t>
        <a:bodyPr/>
        <a:lstStyle/>
        <a:p>
          <a:endParaRPr lang="en-US"/>
        </a:p>
      </dgm:t>
    </dgm:pt>
    <dgm:pt modelId="{459900E4-E5C0-46E2-B6AE-7980DAED0B62}" type="sibTrans" cxnId="{64EAEF39-98AD-4037-BDEE-1377A9E14B01}">
      <dgm:prSet/>
      <dgm:spPr>
        <a:ln w="76200"/>
      </dgm:spPr>
      <dgm:t>
        <a:bodyPr/>
        <a:lstStyle/>
        <a:p>
          <a:endParaRPr lang="en-US"/>
        </a:p>
      </dgm:t>
    </dgm:pt>
    <dgm:pt modelId="{B986E007-BD7F-472F-B543-05EBDE908E98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rgbClr val="FFFF00"/>
              </a:solidFill>
            </a:rPr>
            <a:t>Implementation</a:t>
          </a:r>
          <a:r>
            <a:rPr lang="en-US" sz="2000" b="1" dirty="0" smtClean="0">
              <a:solidFill>
                <a:schemeClr val="bg1"/>
              </a:solidFill>
            </a:rPr>
            <a:t>/Verification (</a:t>
          </a:r>
          <a:r>
            <a:rPr lang="en-US" sz="2000" b="1" u="sng" dirty="0" smtClean="0">
              <a:solidFill>
                <a:schemeClr val="bg1"/>
              </a:solidFill>
            </a:rPr>
            <a:t>Develop a plan</a:t>
          </a:r>
          <a:r>
            <a:rPr lang="en-US" sz="2000" b="1" dirty="0" smtClean="0">
              <a:solidFill>
                <a:schemeClr val="bg1"/>
              </a:solidFill>
            </a:rPr>
            <a:t> to implement the idea and to check it out)</a:t>
          </a:r>
          <a:endParaRPr lang="en-US" sz="2000" b="1" dirty="0">
            <a:solidFill>
              <a:schemeClr val="bg1"/>
            </a:solidFill>
          </a:endParaRPr>
        </a:p>
      </dgm:t>
    </dgm:pt>
    <dgm:pt modelId="{FEC01396-32C5-4433-98BA-3513F65EA850}" type="parTrans" cxnId="{94C3D034-BE1A-4639-978F-69B22A4B39BE}">
      <dgm:prSet/>
      <dgm:spPr/>
      <dgm:t>
        <a:bodyPr/>
        <a:lstStyle/>
        <a:p>
          <a:endParaRPr lang="en-US"/>
        </a:p>
      </dgm:t>
    </dgm:pt>
    <dgm:pt modelId="{51982DCF-3427-4531-9B36-1BC850B23B92}" type="sibTrans" cxnId="{94C3D034-BE1A-4639-978F-69B22A4B39BE}">
      <dgm:prSet/>
      <dgm:spPr/>
      <dgm:t>
        <a:bodyPr/>
        <a:lstStyle/>
        <a:p>
          <a:endParaRPr lang="en-US"/>
        </a:p>
      </dgm:t>
    </dgm:pt>
    <dgm:pt modelId="{02FE0730-29B0-4E11-B524-FD8C8862E7BF}" type="pres">
      <dgm:prSet presAssocID="{91C6702F-8BCE-43AF-81A1-67DACC0D868D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EB8C8DC-B8D5-454D-A72D-9B957E10B869}" type="pres">
      <dgm:prSet presAssocID="{91C6702F-8BCE-43AF-81A1-67DACC0D868D}" presName="tSp" presStyleCnt="0"/>
      <dgm:spPr/>
    </dgm:pt>
    <dgm:pt modelId="{199D3C4E-2490-4F19-91CA-8711A9364D79}" type="pres">
      <dgm:prSet presAssocID="{91C6702F-8BCE-43AF-81A1-67DACC0D868D}" presName="bSp" presStyleCnt="0"/>
      <dgm:spPr/>
    </dgm:pt>
    <dgm:pt modelId="{05ACD19E-1800-4BB8-A74B-949E1B7D67FC}" type="pres">
      <dgm:prSet presAssocID="{91C6702F-8BCE-43AF-81A1-67DACC0D868D}" presName="process" presStyleCnt="0"/>
      <dgm:spPr/>
    </dgm:pt>
    <dgm:pt modelId="{DB1C04F0-0B35-4958-A9A7-DF75E25DB387}" type="pres">
      <dgm:prSet presAssocID="{EAFCEF06-EF4C-4C37-8028-227F88D5B253}" presName="composite1" presStyleCnt="0"/>
      <dgm:spPr/>
    </dgm:pt>
    <dgm:pt modelId="{E4D7C668-FACE-4216-9751-6FF08959C74A}" type="pres">
      <dgm:prSet presAssocID="{EAFCEF06-EF4C-4C37-8028-227F88D5B253}" presName="dummyNode1" presStyleLbl="node1" presStyleIdx="0" presStyleCnt="4"/>
      <dgm:spPr/>
    </dgm:pt>
    <dgm:pt modelId="{186010B6-6F0C-4466-870E-F9115BA71478}" type="pres">
      <dgm:prSet presAssocID="{EAFCEF06-EF4C-4C37-8028-227F88D5B253}" presName="childNode1" presStyleLbl="bgAcc1" presStyleIdx="0" presStyleCnt="4" custLinFactNeighborX="10991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5B7065C2-38F9-4DB1-BDEC-BF974A1E7926}" type="pres">
      <dgm:prSet presAssocID="{EAFCEF06-EF4C-4C37-8028-227F88D5B253}" presName="childNode1tx" presStyleLbl="bgAcc1" presStyleIdx="0" presStyleCnt="4">
        <dgm:presLayoutVars>
          <dgm:bulletEnabled val="1"/>
        </dgm:presLayoutVars>
      </dgm:prSet>
      <dgm:spPr/>
    </dgm:pt>
    <dgm:pt modelId="{2894F99C-073D-4731-ADE5-B518A5458F4D}" type="pres">
      <dgm:prSet presAssocID="{EAFCEF06-EF4C-4C37-8028-227F88D5B253}" presName="parentNode1" presStyleLbl="node1" presStyleIdx="0" presStyleCnt="4" custScaleX="171602" custScaleY="493167" custLinFactY="100000" custLinFactNeighborY="14774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0877267-A735-44E4-9DB5-21EBF23C00C2}" type="pres">
      <dgm:prSet presAssocID="{EAFCEF06-EF4C-4C37-8028-227F88D5B253}" presName="connSite1" presStyleCnt="0"/>
      <dgm:spPr/>
    </dgm:pt>
    <dgm:pt modelId="{68353C79-C55B-4B99-8DBB-EE3DCC50E7CA}" type="pres">
      <dgm:prSet presAssocID="{CAFEC582-8116-4043-8AC9-5385921CC5B5}" presName="Name9" presStyleLbl="sibTrans2D1" presStyleIdx="0" presStyleCnt="3"/>
      <dgm:spPr/>
      <dgm:t>
        <a:bodyPr/>
        <a:lstStyle/>
        <a:p>
          <a:endParaRPr lang="en-US"/>
        </a:p>
      </dgm:t>
    </dgm:pt>
    <dgm:pt modelId="{9B5DE6C4-E5D6-4BD0-9120-66F269535A6A}" type="pres">
      <dgm:prSet presAssocID="{F7316459-DC17-44D0-B6D7-DD6A2F0F49B8}" presName="composite2" presStyleCnt="0"/>
      <dgm:spPr/>
    </dgm:pt>
    <dgm:pt modelId="{91A0EE56-9CE3-4EE6-B3A1-EA9A55217E49}" type="pres">
      <dgm:prSet presAssocID="{F7316459-DC17-44D0-B6D7-DD6A2F0F49B8}" presName="dummyNode2" presStyleLbl="node1" presStyleIdx="0" presStyleCnt="4"/>
      <dgm:spPr/>
    </dgm:pt>
    <dgm:pt modelId="{6B305D2E-D24E-4439-B1AC-7DE11B8E5849}" type="pres">
      <dgm:prSet presAssocID="{F7316459-DC17-44D0-B6D7-DD6A2F0F49B8}" presName="childNode2" presStyleLbl="bgAcc1" presStyleIdx="1" presStyleCnt="4" custLinFactNeighborX="6379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</dgm:pt>
    <dgm:pt modelId="{FDF9DCFA-707B-482B-A8A3-C0E9A2FC7158}" type="pres">
      <dgm:prSet presAssocID="{F7316459-DC17-44D0-B6D7-DD6A2F0F49B8}" presName="childNode2tx" presStyleLbl="bgAcc1" presStyleIdx="1" presStyleCnt="4">
        <dgm:presLayoutVars>
          <dgm:bulletEnabled val="1"/>
        </dgm:presLayoutVars>
      </dgm:prSet>
      <dgm:spPr/>
    </dgm:pt>
    <dgm:pt modelId="{D5489583-DE0E-489B-A113-76527CA4C8F9}" type="pres">
      <dgm:prSet presAssocID="{F7316459-DC17-44D0-B6D7-DD6A2F0F49B8}" presName="parentNode2" presStyleLbl="node1" presStyleIdx="1" presStyleCnt="4" custScaleX="171602" custScaleY="493167" custLinFactY="-100000" custLinFactNeighborY="-14297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4468BBA-955C-46C2-97F5-047CDD2B76FB}" type="pres">
      <dgm:prSet presAssocID="{F7316459-DC17-44D0-B6D7-DD6A2F0F49B8}" presName="connSite2" presStyleCnt="0"/>
      <dgm:spPr/>
    </dgm:pt>
    <dgm:pt modelId="{74D17DA0-C3C5-4FE1-9B66-965ED5751FBA}" type="pres">
      <dgm:prSet presAssocID="{FB53F951-96C1-4678-9B70-5EFD84A03620}" presName="Name18" presStyleLbl="sibTrans2D1" presStyleIdx="1" presStyleCnt="3"/>
      <dgm:spPr/>
      <dgm:t>
        <a:bodyPr/>
        <a:lstStyle/>
        <a:p>
          <a:endParaRPr lang="en-US"/>
        </a:p>
      </dgm:t>
    </dgm:pt>
    <dgm:pt modelId="{2704AA64-E7B2-4A00-9ADF-F4707275DBA1}" type="pres">
      <dgm:prSet presAssocID="{203B0901-6831-43F8-97F7-B694DC7A82F8}" presName="composite1" presStyleCnt="0"/>
      <dgm:spPr/>
    </dgm:pt>
    <dgm:pt modelId="{38C3FA6B-EACB-4850-B4AC-1B12D077F716}" type="pres">
      <dgm:prSet presAssocID="{203B0901-6831-43F8-97F7-B694DC7A82F8}" presName="dummyNode1" presStyleLbl="node1" presStyleIdx="1" presStyleCnt="4"/>
      <dgm:spPr/>
    </dgm:pt>
    <dgm:pt modelId="{28837AC7-060F-4E3A-A7E3-4921390D035A}" type="pres">
      <dgm:prSet presAssocID="{203B0901-6831-43F8-97F7-B694DC7A82F8}" presName="childNode1" presStyleLbl="bgAcc1" presStyleIdx="2" presStyleCnt="4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</dgm:pt>
    <dgm:pt modelId="{A5E93DD1-50A0-452D-99A6-01CDA0573231}" type="pres">
      <dgm:prSet presAssocID="{203B0901-6831-43F8-97F7-B694DC7A82F8}" presName="childNode1tx" presStyleLbl="bgAcc1" presStyleIdx="2" presStyleCnt="4">
        <dgm:presLayoutVars>
          <dgm:bulletEnabled val="1"/>
        </dgm:presLayoutVars>
      </dgm:prSet>
      <dgm:spPr/>
    </dgm:pt>
    <dgm:pt modelId="{494C21D1-9321-40B7-8F2E-565CA79D7415}" type="pres">
      <dgm:prSet presAssocID="{203B0901-6831-43F8-97F7-B694DC7A82F8}" presName="parentNode1" presStyleLbl="node1" presStyleIdx="2" presStyleCnt="4" custScaleX="171602" custScaleY="493167" custLinFactY="100000" custLinFactNeighborY="14774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EC36EEA-C71F-44C2-BAA1-39CFC3F3510E}" type="pres">
      <dgm:prSet presAssocID="{203B0901-6831-43F8-97F7-B694DC7A82F8}" presName="connSite1" presStyleCnt="0"/>
      <dgm:spPr/>
    </dgm:pt>
    <dgm:pt modelId="{129275EA-6732-4A4D-962B-45E78FAAE826}" type="pres">
      <dgm:prSet presAssocID="{459900E4-E5C0-46E2-B6AE-7980DAED0B62}" presName="Name9" presStyleLbl="sibTrans2D1" presStyleIdx="2" presStyleCnt="3"/>
      <dgm:spPr/>
      <dgm:t>
        <a:bodyPr/>
        <a:lstStyle/>
        <a:p>
          <a:endParaRPr lang="en-US"/>
        </a:p>
      </dgm:t>
    </dgm:pt>
    <dgm:pt modelId="{2D321C9B-8E63-451C-9959-D519F8E02CF6}" type="pres">
      <dgm:prSet presAssocID="{B986E007-BD7F-472F-B543-05EBDE908E98}" presName="composite2" presStyleCnt="0"/>
      <dgm:spPr/>
    </dgm:pt>
    <dgm:pt modelId="{074D4727-752A-419B-9D03-F80552D95A43}" type="pres">
      <dgm:prSet presAssocID="{B986E007-BD7F-472F-B543-05EBDE908E98}" presName="dummyNode2" presStyleLbl="node1" presStyleIdx="2" presStyleCnt="4"/>
      <dgm:spPr/>
    </dgm:pt>
    <dgm:pt modelId="{B7515DCA-4E7D-496E-94C8-104A6BF0B9D6}" type="pres">
      <dgm:prSet presAssocID="{B986E007-BD7F-472F-B543-05EBDE908E98}" presName="childNode2" presStyleLbl="bgAcc1" presStyleIdx="3" presStyleCnt="4" custLinFactNeighborX="8663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</dgm:pt>
    <dgm:pt modelId="{9667BD41-0688-4693-968F-1A881E4E4465}" type="pres">
      <dgm:prSet presAssocID="{B986E007-BD7F-472F-B543-05EBDE908E98}" presName="childNode2tx" presStyleLbl="bgAcc1" presStyleIdx="3" presStyleCnt="4">
        <dgm:presLayoutVars>
          <dgm:bulletEnabled val="1"/>
        </dgm:presLayoutVars>
      </dgm:prSet>
      <dgm:spPr/>
    </dgm:pt>
    <dgm:pt modelId="{9B448033-8F05-4D1D-9BAE-017603FA0388}" type="pres">
      <dgm:prSet presAssocID="{B986E007-BD7F-472F-B543-05EBDE908E98}" presName="parentNode2" presStyleLbl="node1" presStyleIdx="3" presStyleCnt="4" custScaleX="171602" custScaleY="493167" custLinFactY="-100000" custLinFactNeighborY="-14297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239467C-CB6F-4178-AAC7-DCE3B8EB6982}" type="pres">
      <dgm:prSet presAssocID="{B986E007-BD7F-472F-B543-05EBDE908E98}" presName="connSite2" presStyleCnt="0"/>
      <dgm:spPr/>
    </dgm:pt>
  </dgm:ptLst>
  <dgm:cxnLst>
    <dgm:cxn modelId="{94C3D034-BE1A-4639-978F-69B22A4B39BE}" srcId="{91C6702F-8BCE-43AF-81A1-67DACC0D868D}" destId="{B986E007-BD7F-472F-B543-05EBDE908E98}" srcOrd="3" destOrd="0" parTransId="{FEC01396-32C5-4433-98BA-3513F65EA850}" sibTransId="{51982DCF-3427-4531-9B36-1BC850B23B92}"/>
    <dgm:cxn modelId="{FAAAB8E8-B628-4BBC-BB85-22A702D32F2D}" srcId="{91C6702F-8BCE-43AF-81A1-67DACC0D868D}" destId="{F7316459-DC17-44D0-B6D7-DD6A2F0F49B8}" srcOrd="1" destOrd="0" parTransId="{9ABDF46C-22D6-4494-A82E-7F536149529A}" sibTransId="{FB53F951-96C1-4678-9B70-5EFD84A03620}"/>
    <dgm:cxn modelId="{44625546-162F-45E0-844B-D47446482C1A}" type="presOf" srcId="{B986E007-BD7F-472F-B543-05EBDE908E98}" destId="{9B448033-8F05-4D1D-9BAE-017603FA0388}" srcOrd="0" destOrd="0" presId="urn:microsoft.com/office/officeart/2005/8/layout/hProcess4"/>
    <dgm:cxn modelId="{429E7B6E-6CA5-4748-B234-C0C31DE38354}" type="presOf" srcId="{91C6702F-8BCE-43AF-81A1-67DACC0D868D}" destId="{02FE0730-29B0-4E11-B524-FD8C8862E7BF}" srcOrd="0" destOrd="0" presId="urn:microsoft.com/office/officeart/2005/8/layout/hProcess4"/>
    <dgm:cxn modelId="{367F0F35-397C-48CB-81D3-AFEF648582BE}" type="presOf" srcId="{203B0901-6831-43F8-97F7-B694DC7A82F8}" destId="{494C21D1-9321-40B7-8F2E-565CA79D7415}" srcOrd="0" destOrd="0" presId="urn:microsoft.com/office/officeart/2005/8/layout/hProcess4"/>
    <dgm:cxn modelId="{64EAEF39-98AD-4037-BDEE-1377A9E14B01}" srcId="{91C6702F-8BCE-43AF-81A1-67DACC0D868D}" destId="{203B0901-6831-43F8-97F7-B694DC7A82F8}" srcOrd="2" destOrd="0" parTransId="{FF50F429-FFCB-4F2D-ADB6-87F73F113CA9}" sibTransId="{459900E4-E5C0-46E2-B6AE-7980DAED0B62}"/>
    <dgm:cxn modelId="{EB89BAAD-E1FB-4616-ACB7-7DB5223CE1F5}" type="presOf" srcId="{CAFEC582-8116-4043-8AC9-5385921CC5B5}" destId="{68353C79-C55B-4B99-8DBB-EE3DCC50E7CA}" srcOrd="0" destOrd="0" presId="urn:microsoft.com/office/officeart/2005/8/layout/hProcess4"/>
    <dgm:cxn modelId="{B5612983-B19A-452E-BC6C-3150ACE6D9AC}" type="presOf" srcId="{F7316459-DC17-44D0-B6D7-DD6A2F0F49B8}" destId="{D5489583-DE0E-489B-A113-76527CA4C8F9}" srcOrd="0" destOrd="0" presId="urn:microsoft.com/office/officeart/2005/8/layout/hProcess4"/>
    <dgm:cxn modelId="{3D950CF9-CCC8-4980-822A-433CDF7C57DF}" type="presOf" srcId="{FB53F951-96C1-4678-9B70-5EFD84A03620}" destId="{74D17DA0-C3C5-4FE1-9B66-965ED5751FBA}" srcOrd="0" destOrd="0" presId="urn:microsoft.com/office/officeart/2005/8/layout/hProcess4"/>
    <dgm:cxn modelId="{B5A855D1-DF84-4631-A783-5BE6946D65D7}" type="presOf" srcId="{EAFCEF06-EF4C-4C37-8028-227F88D5B253}" destId="{2894F99C-073D-4731-ADE5-B518A5458F4D}" srcOrd="0" destOrd="0" presId="urn:microsoft.com/office/officeart/2005/8/layout/hProcess4"/>
    <dgm:cxn modelId="{5D358CF8-05AF-4CC8-8ED5-28C956BD5B0C}" srcId="{91C6702F-8BCE-43AF-81A1-67DACC0D868D}" destId="{EAFCEF06-EF4C-4C37-8028-227F88D5B253}" srcOrd="0" destOrd="0" parTransId="{03D7DEE4-B77D-454A-9BED-28BDC1B04D1B}" sibTransId="{CAFEC582-8116-4043-8AC9-5385921CC5B5}"/>
    <dgm:cxn modelId="{572B1458-EDD2-49EF-8E7D-E21A8C7A0290}" type="presOf" srcId="{459900E4-E5C0-46E2-B6AE-7980DAED0B62}" destId="{129275EA-6732-4A4D-962B-45E78FAAE826}" srcOrd="0" destOrd="0" presId="urn:microsoft.com/office/officeart/2005/8/layout/hProcess4"/>
    <dgm:cxn modelId="{671B6E67-3A24-498E-B899-3EACAECC98F3}" type="presParOf" srcId="{02FE0730-29B0-4E11-B524-FD8C8862E7BF}" destId="{0EB8C8DC-B8D5-454D-A72D-9B957E10B869}" srcOrd="0" destOrd="0" presId="urn:microsoft.com/office/officeart/2005/8/layout/hProcess4"/>
    <dgm:cxn modelId="{162CB662-B003-4CD0-AF56-8948A2828999}" type="presParOf" srcId="{02FE0730-29B0-4E11-B524-FD8C8862E7BF}" destId="{199D3C4E-2490-4F19-91CA-8711A9364D79}" srcOrd="1" destOrd="0" presId="urn:microsoft.com/office/officeart/2005/8/layout/hProcess4"/>
    <dgm:cxn modelId="{37E64CF0-9C61-4E6D-9B7C-73223188EEB5}" type="presParOf" srcId="{02FE0730-29B0-4E11-B524-FD8C8862E7BF}" destId="{05ACD19E-1800-4BB8-A74B-949E1B7D67FC}" srcOrd="2" destOrd="0" presId="urn:microsoft.com/office/officeart/2005/8/layout/hProcess4"/>
    <dgm:cxn modelId="{1CE4BF6D-EA11-441C-8F46-F42F1B76D4DB}" type="presParOf" srcId="{05ACD19E-1800-4BB8-A74B-949E1B7D67FC}" destId="{DB1C04F0-0B35-4958-A9A7-DF75E25DB387}" srcOrd="0" destOrd="0" presId="urn:microsoft.com/office/officeart/2005/8/layout/hProcess4"/>
    <dgm:cxn modelId="{D0103513-D6C5-4366-8602-DA8D23D303A6}" type="presParOf" srcId="{DB1C04F0-0B35-4958-A9A7-DF75E25DB387}" destId="{E4D7C668-FACE-4216-9751-6FF08959C74A}" srcOrd="0" destOrd="0" presId="urn:microsoft.com/office/officeart/2005/8/layout/hProcess4"/>
    <dgm:cxn modelId="{F82A0DDC-2AD5-44E5-9CCF-15CE84116649}" type="presParOf" srcId="{DB1C04F0-0B35-4958-A9A7-DF75E25DB387}" destId="{186010B6-6F0C-4466-870E-F9115BA71478}" srcOrd="1" destOrd="0" presId="urn:microsoft.com/office/officeart/2005/8/layout/hProcess4"/>
    <dgm:cxn modelId="{EFEBF01B-28EB-4E29-9AE3-E0B57509DD8C}" type="presParOf" srcId="{DB1C04F0-0B35-4958-A9A7-DF75E25DB387}" destId="{5B7065C2-38F9-4DB1-BDEC-BF974A1E7926}" srcOrd="2" destOrd="0" presId="urn:microsoft.com/office/officeart/2005/8/layout/hProcess4"/>
    <dgm:cxn modelId="{FBBE2B3E-4B34-46DB-B164-CB34FCF6475C}" type="presParOf" srcId="{DB1C04F0-0B35-4958-A9A7-DF75E25DB387}" destId="{2894F99C-073D-4731-ADE5-B518A5458F4D}" srcOrd="3" destOrd="0" presId="urn:microsoft.com/office/officeart/2005/8/layout/hProcess4"/>
    <dgm:cxn modelId="{1E006250-4ABA-42BF-95D7-257490355467}" type="presParOf" srcId="{DB1C04F0-0B35-4958-A9A7-DF75E25DB387}" destId="{70877267-A735-44E4-9DB5-21EBF23C00C2}" srcOrd="4" destOrd="0" presId="urn:microsoft.com/office/officeart/2005/8/layout/hProcess4"/>
    <dgm:cxn modelId="{4CFFB3F9-2D4E-4059-B592-643E7DA09E3A}" type="presParOf" srcId="{05ACD19E-1800-4BB8-A74B-949E1B7D67FC}" destId="{68353C79-C55B-4B99-8DBB-EE3DCC50E7CA}" srcOrd="1" destOrd="0" presId="urn:microsoft.com/office/officeart/2005/8/layout/hProcess4"/>
    <dgm:cxn modelId="{2E6B5E15-E7FA-4BA5-9FFD-3EEEEEEEB764}" type="presParOf" srcId="{05ACD19E-1800-4BB8-A74B-949E1B7D67FC}" destId="{9B5DE6C4-E5D6-4BD0-9120-66F269535A6A}" srcOrd="2" destOrd="0" presId="urn:microsoft.com/office/officeart/2005/8/layout/hProcess4"/>
    <dgm:cxn modelId="{DDE84777-A560-428E-9AC6-A0096131D586}" type="presParOf" srcId="{9B5DE6C4-E5D6-4BD0-9120-66F269535A6A}" destId="{91A0EE56-9CE3-4EE6-B3A1-EA9A55217E49}" srcOrd="0" destOrd="0" presId="urn:microsoft.com/office/officeart/2005/8/layout/hProcess4"/>
    <dgm:cxn modelId="{8C370EFF-A2CE-45B8-8E2D-C7FD65376EC0}" type="presParOf" srcId="{9B5DE6C4-E5D6-4BD0-9120-66F269535A6A}" destId="{6B305D2E-D24E-4439-B1AC-7DE11B8E5849}" srcOrd="1" destOrd="0" presId="urn:microsoft.com/office/officeart/2005/8/layout/hProcess4"/>
    <dgm:cxn modelId="{1B5B3C54-502E-4608-BFA2-6C911DA159F3}" type="presParOf" srcId="{9B5DE6C4-E5D6-4BD0-9120-66F269535A6A}" destId="{FDF9DCFA-707B-482B-A8A3-C0E9A2FC7158}" srcOrd="2" destOrd="0" presId="urn:microsoft.com/office/officeart/2005/8/layout/hProcess4"/>
    <dgm:cxn modelId="{F7073342-B28E-4D29-89FE-2900E23E07B3}" type="presParOf" srcId="{9B5DE6C4-E5D6-4BD0-9120-66F269535A6A}" destId="{D5489583-DE0E-489B-A113-76527CA4C8F9}" srcOrd="3" destOrd="0" presId="urn:microsoft.com/office/officeart/2005/8/layout/hProcess4"/>
    <dgm:cxn modelId="{33EA560A-0FDE-4F8D-837A-BB4F11513F86}" type="presParOf" srcId="{9B5DE6C4-E5D6-4BD0-9120-66F269535A6A}" destId="{14468BBA-955C-46C2-97F5-047CDD2B76FB}" srcOrd="4" destOrd="0" presId="urn:microsoft.com/office/officeart/2005/8/layout/hProcess4"/>
    <dgm:cxn modelId="{DE72FD5D-022E-4B24-859C-92E6C930A615}" type="presParOf" srcId="{05ACD19E-1800-4BB8-A74B-949E1B7D67FC}" destId="{74D17DA0-C3C5-4FE1-9B66-965ED5751FBA}" srcOrd="3" destOrd="0" presId="urn:microsoft.com/office/officeart/2005/8/layout/hProcess4"/>
    <dgm:cxn modelId="{B7BA9D69-DC40-4562-9661-96ACC3CE0922}" type="presParOf" srcId="{05ACD19E-1800-4BB8-A74B-949E1B7D67FC}" destId="{2704AA64-E7B2-4A00-9ADF-F4707275DBA1}" srcOrd="4" destOrd="0" presId="urn:microsoft.com/office/officeart/2005/8/layout/hProcess4"/>
    <dgm:cxn modelId="{BCACE9D1-AE13-4754-8865-A254C96E5632}" type="presParOf" srcId="{2704AA64-E7B2-4A00-9ADF-F4707275DBA1}" destId="{38C3FA6B-EACB-4850-B4AC-1B12D077F716}" srcOrd="0" destOrd="0" presId="urn:microsoft.com/office/officeart/2005/8/layout/hProcess4"/>
    <dgm:cxn modelId="{E09A8CEA-4B08-4125-8BBB-9A93AD8B495D}" type="presParOf" srcId="{2704AA64-E7B2-4A00-9ADF-F4707275DBA1}" destId="{28837AC7-060F-4E3A-A7E3-4921390D035A}" srcOrd="1" destOrd="0" presId="urn:microsoft.com/office/officeart/2005/8/layout/hProcess4"/>
    <dgm:cxn modelId="{BD3C051E-A7BD-48BC-8BCB-20A4B4672250}" type="presParOf" srcId="{2704AA64-E7B2-4A00-9ADF-F4707275DBA1}" destId="{A5E93DD1-50A0-452D-99A6-01CDA0573231}" srcOrd="2" destOrd="0" presId="urn:microsoft.com/office/officeart/2005/8/layout/hProcess4"/>
    <dgm:cxn modelId="{213CB3E1-15E4-4874-A61E-9B6521AFF378}" type="presParOf" srcId="{2704AA64-E7B2-4A00-9ADF-F4707275DBA1}" destId="{494C21D1-9321-40B7-8F2E-565CA79D7415}" srcOrd="3" destOrd="0" presId="urn:microsoft.com/office/officeart/2005/8/layout/hProcess4"/>
    <dgm:cxn modelId="{8FCFF22F-50CA-46CB-9CC3-2F8A1085E8B5}" type="presParOf" srcId="{2704AA64-E7B2-4A00-9ADF-F4707275DBA1}" destId="{1EC36EEA-C71F-44C2-BAA1-39CFC3F3510E}" srcOrd="4" destOrd="0" presId="urn:microsoft.com/office/officeart/2005/8/layout/hProcess4"/>
    <dgm:cxn modelId="{FB374914-922C-4D4D-BC68-744FB35BD91C}" type="presParOf" srcId="{05ACD19E-1800-4BB8-A74B-949E1B7D67FC}" destId="{129275EA-6732-4A4D-962B-45E78FAAE826}" srcOrd="5" destOrd="0" presId="urn:microsoft.com/office/officeart/2005/8/layout/hProcess4"/>
    <dgm:cxn modelId="{DC4BFB45-EBD5-4107-AEA0-42A3F6CA161C}" type="presParOf" srcId="{05ACD19E-1800-4BB8-A74B-949E1B7D67FC}" destId="{2D321C9B-8E63-451C-9959-D519F8E02CF6}" srcOrd="6" destOrd="0" presId="urn:microsoft.com/office/officeart/2005/8/layout/hProcess4"/>
    <dgm:cxn modelId="{669CEEA9-D322-4CDB-980E-77C0313AD5B0}" type="presParOf" srcId="{2D321C9B-8E63-451C-9959-D519F8E02CF6}" destId="{074D4727-752A-419B-9D03-F80552D95A43}" srcOrd="0" destOrd="0" presId="urn:microsoft.com/office/officeart/2005/8/layout/hProcess4"/>
    <dgm:cxn modelId="{4C4A68AF-1140-4B12-A5DC-70A3EB44026C}" type="presParOf" srcId="{2D321C9B-8E63-451C-9959-D519F8E02CF6}" destId="{B7515DCA-4E7D-496E-94C8-104A6BF0B9D6}" srcOrd="1" destOrd="0" presId="urn:microsoft.com/office/officeart/2005/8/layout/hProcess4"/>
    <dgm:cxn modelId="{FFA05520-211D-422E-980B-0704D3C0AF2E}" type="presParOf" srcId="{2D321C9B-8E63-451C-9959-D519F8E02CF6}" destId="{9667BD41-0688-4693-968F-1A881E4E4465}" srcOrd="2" destOrd="0" presId="urn:microsoft.com/office/officeart/2005/8/layout/hProcess4"/>
    <dgm:cxn modelId="{DD4D1A9B-A0B6-4DD4-9E7C-E5083768B535}" type="presParOf" srcId="{2D321C9B-8E63-451C-9959-D519F8E02CF6}" destId="{9B448033-8F05-4D1D-9BAE-017603FA0388}" srcOrd="3" destOrd="0" presId="urn:microsoft.com/office/officeart/2005/8/layout/hProcess4"/>
    <dgm:cxn modelId="{89481BFD-97AA-4CF4-991E-5BE273594E07}" type="presParOf" srcId="{2D321C9B-8E63-451C-9959-D519F8E02CF6}" destId="{F239467C-CB6F-4178-AAC7-DCE3B8EB6982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D60DA9E-C593-403A-98F1-9DA7577DC9D3}">
      <dsp:nvSpPr>
        <dsp:cNvPr id="0" name=""/>
        <dsp:cNvSpPr/>
      </dsp:nvSpPr>
      <dsp:spPr>
        <a:xfrm>
          <a:off x="2944367" y="32003"/>
          <a:ext cx="2112264" cy="2112264"/>
        </a:xfrm>
        <a:prstGeom prst="triangle">
          <a:avLst/>
        </a:prstGeom>
        <a:solidFill>
          <a:schemeClr val="accent2">
            <a:shade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Novel  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3472433" y="1088135"/>
        <a:ext cx="1056132" cy="1056132"/>
      </dsp:txXfrm>
    </dsp:sp>
    <dsp:sp modelId="{3E781732-DC2A-4D08-B5CF-E9A53D031343}">
      <dsp:nvSpPr>
        <dsp:cNvPr id="0" name=""/>
        <dsp:cNvSpPr/>
      </dsp:nvSpPr>
      <dsp:spPr>
        <a:xfrm>
          <a:off x="1888235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63419"/>
            <a:satOff val="-5218"/>
            <a:lumOff val="11055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New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2416301" y="3200400"/>
        <a:ext cx="1056132" cy="1056132"/>
      </dsp:txXfrm>
    </dsp:sp>
    <dsp:sp modelId="{33AE59FD-D769-4615-8776-3FFC86C01A3B}">
      <dsp:nvSpPr>
        <dsp:cNvPr id="0" name=""/>
        <dsp:cNvSpPr/>
      </dsp:nvSpPr>
      <dsp:spPr>
        <a:xfrm rot="10800000">
          <a:off x="2944367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126837"/>
            <a:satOff val="-10435"/>
            <a:lumOff val="2210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>
              <a:solidFill>
                <a:schemeClr val="accent3"/>
              </a:solidFill>
            </a:rPr>
            <a:t>Innovative</a:t>
          </a:r>
          <a:endParaRPr lang="en-US" sz="1400" b="1" kern="1200" dirty="0">
            <a:solidFill>
              <a:schemeClr val="accent3"/>
            </a:solidFill>
          </a:endParaRPr>
        </a:p>
      </dsp:txBody>
      <dsp:txXfrm rot="10800000">
        <a:off x="3472433" y="2144268"/>
        <a:ext cx="1056132" cy="1056132"/>
      </dsp:txXfrm>
    </dsp:sp>
    <dsp:sp modelId="{531D07E5-A193-4E4A-B961-036C473A17A5}">
      <dsp:nvSpPr>
        <dsp:cNvPr id="0" name=""/>
        <dsp:cNvSpPr/>
      </dsp:nvSpPr>
      <dsp:spPr>
        <a:xfrm>
          <a:off x="4000499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190256"/>
            <a:satOff val="-15653"/>
            <a:lumOff val="33164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Unusual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4528565" y="3200400"/>
        <a:ext cx="1056132" cy="1056132"/>
      </dsp:txXfrm>
    </dsp:sp>
    <dsp:sp modelId="{478F5335-F457-4FAD-8ED8-B395A9FB62A0}">
      <dsp:nvSpPr>
        <dsp:cNvPr id="0" name=""/>
        <dsp:cNvSpPr/>
      </dsp:nvSpPr>
      <dsp:spPr>
        <a:xfrm>
          <a:off x="832103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253675"/>
            <a:satOff val="-20870"/>
            <a:lumOff val="4421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Unique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1360169" y="5312664"/>
        <a:ext cx="1056132" cy="1056132"/>
      </dsp:txXfrm>
    </dsp:sp>
    <dsp:sp modelId="{7AA9F0E5-D504-4809-B005-AAF58F41B79E}">
      <dsp:nvSpPr>
        <dsp:cNvPr id="0" name=""/>
        <dsp:cNvSpPr/>
      </dsp:nvSpPr>
      <dsp:spPr>
        <a:xfrm rot="10800000">
          <a:off x="1888235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253675"/>
            <a:satOff val="-20870"/>
            <a:lumOff val="4421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dirty="0" smtClean="0">
              <a:solidFill>
                <a:schemeClr val="accent3"/>
              </a:solidFill>
            </a:rPr>
            <a:t>Clever</a:t>
          </a:r>
          <a:endParaRPr lang="en-US" sz="1800" b="1" kern="1200" dirty="0">
            <a:solidFill>
              <a:schemeClr val="accent3"/>
            </a:solidFill>
          </a:endParaRPr>
        </a:p>
      </dsp:txBody>
      <dsp:txXfrm rot="10800000">
        <a:off x="2416301" y="4256532"/>
        <a:ext cx="1056132" cy="1056132"/>
      </dsp:txXfrm>
    </dsp:sp>
    <dsp:sp modelId="{775CAF44-0FCF-46B7-AD9F-B1CEB3169260}">
      <dsp:nvSpPr>
        <dsp:cNvPr id="0" name=""/>
        <dsp:cNvSpPr/>
      </dsp:nvSpPr>
      <dsp:spPr>
        <a:xfrm>
          <a:off x="2944367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190256"/>
            <a:satOff val="-15653"/>
            <a:lumOff val="33164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>
              <a:solidFill>
                <a:schemeClr val="accent3"/>
              </a:solidFill>
            </a:rPr>
            <a:t>Different</a:t>
          </a:r>
          <a:endParaRPr lang="en-US" sz="1800" b="1" kern="1200" dirty="0">
            <a:solidFill>
              <a:schemeClr val="accent3"/>
            </a:solidFill>
          </a:endParaRPr>
        </a:p>
      </dsp:txBody>
      <dsp:txXfrm>
        <a:off x="3472433" y="5312664"/>
        <a:ext cx="1056132" cy="1056132"/>
      </dsp:txXfrm>
    </dsp:sp>
    <dsp:sp modelId="{7A5C4E19-A154-4333-A9C1-6D0ABCF6FC59}">
      <dsp:nvSpPr>
        <dsp:cNvPr id="0" name=""/>
        <dsp:cNvSpPr/>
      </dsp:nvSpPr>
      <dsp:spPr>
        <a:xfrm rot="10800000">
          <a:off x="4000499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126837"/>
            <a:satOff val="-10435"/>
            <a:lumOff val="2210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Illogical</a:t>
          </a:r>
          <a:endParaRPr lang="en-US" sz="1800" b="1" kern="1200">
            <a:solidFill>
              <a:schemeClr val="accent3"/>
            </a:solidFill>
          </a:endParaRPr>
        </a:p>
      </dsp:txBody>
      <dsp:txXfrm rot="10800000">
        <a:off x="4528565" y="4256532"/>
        <a:ext cx="1056132" cy="1056132"/>
      </dsp:txXfrm>
    </dsp:sp>
    <dsp:sp modelId="{CC43208E-B263-424B-B3AB-503FE16481C7}">
      <dsp:nvSpPr>
        <dsp:cNvPr id="0" name=""/>
        <dsp:cNvSpPr/>
      </dsp:nvSpPr>
      <dsp:spPr>
        <a:xfrm>
          <a:off x="5056631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63419"/>
            <a:satOff val="-5218"/>
            <a:lumOff val="11055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>
              <a:solidFill>
                <a:schemeClr val="accent3"/>
              </a:solidFill>
            </a:rPr>
            <a:t>Insightful</a:t>
          </a:r>
          <a:endParaRPr lang="en-US" sz="1800" b="1" kern="1200" dirty="0">
            <a:solidFill>
              <a:schemeClr val="accent3"/>
            </a:solidFill>
          </a:endParaRPr>
        </a:p>
      </dsp:txBody>
      <dsp:txXfrm>
        <a:off x="5584697" y="5312664"/>
        <a:ext cx="1056132" cy="105613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3D90F1A-6EA6-4F78-BEAF-0D52E923ADD8}">
      <dsp:nvSpPr>
        <dsp:cNvPr id="0" name=""/>
        <dsp:cNvSpPr/>
      </dsp:nvSpPr>
      <dsp:spPr>
        <a:xfrm>
          <a:off x="0" y="6000"/>
          <a:ext cx="2042547" cy="1512000"/>
        </a:xfrm>
        <a:prstGeom prst="rightArrow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30C991FB-4A2B-4BB0-A13A-AE759725D914}">
      <dsp:nvSpPr>
        <dsp:cNvPr id="0" name=""/>
        <dsp:cNvSpPr/>
      </dsp:nvSpPr>
      <dsp:spPr>
        <a:xfrm>
          <a:off x="164760" y="384000"/>
          <a:ext cx="1673532" cy="756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213360" rIns="0" bIns="21336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b="1" kern="1200" dirty="0" smtClean="0">
              <a:solidFill>
                <a:schemeClr val="accent6">
                  <a:lumMod val="75000"/>
                </a:schemeClr>
              </a:solidFill>
            </a:rPr>
            <a:t>Creative</a:t>
          </a:r>
          <a:endParaRPr lang="en-US" sz="2100" kern="1200" dirty="0">
            <a:solidFill>
              <a:schemeClr val="accent6">
                <a:lumMod val="75000"/>
              </a:schemeClr>
            </a:solidFill>
          </a:endParaRPr>
        </a:p>
      </dsp:txBody>
      <dsp:txXfrm>
        <a:off x="164760" y="384000"/>
        <a:ext cx="1673532" cy="7560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3F2BA3F-80E6-4952-91BE-90732D1C8619}">
      <dsp:nvSpPr>
        <dsp:cNvPr id="0" name=""/>
        <dsp:cNvSpPr/>
      </dsp:nvSpPr>
      <dsp:spPr>
        <a:xfrm rot="16200000">
          <a:off x="798460" y="-797640"/>
          <a:ext cx="535531" cy="2130812"/>
        </a:xfrm>
        <a:prstGeom prst="flowChartManualOperati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Creativity</a:t>
          </a:r>
          <a:endParaRPr lang="en-US" sz="2800" kern="1200" dirty="0"/>
        </a:p>
      </dsp:txBody>
      <dsp:txXfrm rot="5400000">
        <a:off x="820" y="107106"/>
        <a:ext cx="2130812" cy="321319"/>
      </dsp:txXfrm>
    </dsp:sp>
    <dsp:sp modelId="{D4A71843-F8AA-4963-A799-2179773654AA}">
      <dsp:nvSpPr>
        <dsp:cNvPr id="0" name=""/>
        <dsp:cNvSpPr/>
      </dsp:nvSpPr>
      <dsp:spPr>
        <a:xfrm rot="16200000">
          <a:off x="3089082" y="-797640"/>
          <a:ext cx="535531" cy="2130812"/>
        </a:xfrm>
        <a:prstGeom prst="flowChartManualOperation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Innovation</a:t>
          </a:r>
          <a:endParaRPr lang="en-US" sz="2800" kern="1200" dirty="0"/>
        </a:p>
      </dsp:txBody>
      <dsp:txXfrm rot="5400000">
        <a:off x="2291442" y="107106"/>
        <a:ext cx="2130812" cy="321319"/>
      </dsp:txXfrm>
    </dsp:sp>
    <dsp:sp modelId="{BC82F33C-0870-41FE-B9AF-F0CF928BE222}">
      <dsp:nvSpPr>
        <dsp:cNvPr id="0" name=""/>
        <dsp:cNvSpPr/>
      </dsp:nvSpPr>
      <dsp:spPr>
        <a:xfrm rot="16200000">
          <a:off x="5379705" y="-797640"/>
          <a:ext cx="535531" cy="2130812"/>
        </a:xfrm>
        <a:prstGeom prst="flowChartManualOperation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smtClean="0"/>
            <a:t>Invention</a:t>
          </a:r>
          <a:endParaRPr lang="en-US" sz="2800" kern="1200" dirty="0"/>
        </a:p>
      </dsp:txBody>
      <dsp:txXfrm rot="5400000">
        <a:off x="4582065" y="107106"/>
        <a:ext cx="2130812" cy="321319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D932C4-E226-4F21-9559-0CB6DF3858F9}">
      <dsp:nvSpPr>
        <dsp:cNvPr id="0" name=""/>
        <dsp:cNvSpPr/>
      </dsp:nvSpPr>
      <dsp:spPr>
        <a:xfrm>
          <a:off x="388620" y="366314"/>
          <a:ext cx="6995160" cy="63592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110490" rIns="110490" bIns="110490" numCol="1" spcCol="1270" anchor="b" anchorCtr="0">
          <a:noAutofit/>
        </a:bodyPr>
        <a:lstStyle/>
        <a:p>
          <a:pPr lvl="0" algn="l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b="1" u="sng" kern="1200" dirty="0" smtClean="0"/>
            <a:t>Creativity is a skill;</a:t>
          </a:r>
          <a:r>
            <a:rPr lang="en-US" sz="2900" b="1" u="none" kern="1200" dirty="0" smtClean="0"/>
            <a:t> </a:t>
          </a:r>
          <a:r>
            <a:rPr lang="en-US" sz="2900" b="1" u="sng" kern="1200" dirty="0" smtClean="0"/>
            <a:t>innovation is a process</a:t>
          </a:r>
          <a:endParaRPr lang="en-US" sz="2900" b="1" u="sng" kern="1200" dirty="0"/>
        </a:p>
      </dsp:txBody>
      <dsp:txXfrm>
        <a:off x="388620" y="366314"/>
        <a:ext cx="6995160" cy="635923"/>
      </dsp:txXfrm>
    </dsp:sp>
    <dsp:sp modelId="{8FE01B15-EB8C-4DE8-9B1A-79864B10E44E}">
      <dsp:nvSpPr>
        <dsp:cNvPr id="0" name=""/>
        <dsp:cNvSpPr/>
      </dsp:nvSpPr>
      <dsp:spPr>
        <a:xfrm>
          <a:off x="388620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E39B5061-8FE3-443A-861C-F38AEDB7B5F9}">
      <dsp:nvSpPr>
        <dsp:cNvPr id="0" name=""/>
        <dsp:cNvSpPr/>
      </dsp:nvSpPr>
      <dsp:spPr>
        <a:xfrm>
          <a:off x="137571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D56D42AE-BAB3-4AA2-8907-10E9AE169A28}">
      <dsp:nvSpPr>
        <dsp:cNvPr id="0" name=""/>
        <dsp:cNvSpPr/>
      </dsp:nvSpPr>
      <dsp:spPr>
        <a:xfrm>
          <a:off x="2362809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0BBCB993-7355-42D8-A883-50941853968C}">
      <dsp:nvSpPr>
        <dsp:cNvPr id="0" name=""/>
        <dsp:cNvSpPr/>
      </dsp:nvSpPr>
      <dsp:spPr>
        <a:xfrm>
          <a:off x="334990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41C7271-4D9C-4EB4-9418-859CB8CC37DF}">
      <dsp:nvSpPr>
        <dsp:cNvPr id="0" name=""/>
        <dsp:cNvSpPr/>
      </dsp:nvSpPr>
      <dsp:spPr>
        <a:xfrm>
          <a:off x="4336999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082E52C5-956F-4D50-AAAF-AA6D63B87FE3}">
      <dsp:nvSpPr>
        <dsp:cNvPr id="0" name=""/>
        <dsp:cNvSpPr/>
      </dsp:nvSpPr>
      <dsp:spPr>
        <a:xfrm>
          <a:off x="532409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861A850A-D811-4D53-8612-0C38D8CE80B0}">
      <dsp:nvSpPr>
        <dsp:cNvPr id="0" name=""/>
        <dsp:cNvSpPr/>
      </dsp:nvSpPr>
      <dsp:spPr>
        <a:xfrm>
          <a:off x="6311188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CE6886-9267-4B9C-98CD-F5407B1DB7A8}">
      <dsp:nvSpPr>
        <dsp:cNvPr id="0" name=""/>
        <dsp:cNvSpPr/>
      </dsp:nvSpPr>
      <dsp:spPr>
        <a:xfrm>
          <a:off x="0" y="381"/>
          <a:ext cx="1269035" cy="1269035"/>
        </a:xfrm>
        <a:prstGeom prst="ellipse">
          <a:avLst/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E9B1D3AF-EE21-4C1A-8D96-E4FB3BCE56AE}">
      <dsp:nvSpPr>
        <dsp:cNvPr id="0" name=""/>
        <dsp:cNvSpPr/>
      </dsp:nvSpPr>
      <dsp:spPr>
        <a:xfrm>
          <a:off x="1306432" y="381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Creativity</a:t>
          </a:r>
          <a:r>
            <a:rPr lang="en-US" sz="2600" b="1" kern="1200" dirty="0" smtClean="0"/>
            <a:t> is the </a:t>
          </a:r>
          <a:r>
            <a:rPr lang="en-US" sz="2600" b="1" u="sng" kern="1200" dirty="0" smtClean="0"/>
            <a:t>capability</a:t>
          </a:r>
          <a:r>
            <a:rPr lang="en-US" sz="2600" b="1" kern="1200" dirty="0" smtClean="0"/>
            <a:t> or act of conceiving </a:t>
          </a:r>
          <a:r>
            <a:rPr lang="en-US" sz="2600" b="1" u="sng" kern="1200" dirty="0" smtClean="0"/>
            <a:t>something</a:t>
          </a:r>
          <a:r>
            <a:rPr lang="en-US" sz="2600" b="1" kern="1200" dirty="0" smtClean="0"/>
            <a:t> original or </a:t>
          </a:r>
          <a:r>
            <a:rPr lang="en-US" sz="2600" b="1" u="sng" kern="1200" dirty="0" smtClean="0"/>
            <a:t>unusual</a:t>
          </a:r>
          <a:r>
            <a:rPr lang="en-US" sz="2600" b="1" kern="1200" dirty="0" smtClean="0"/>
            <a:t>.</a:t>
          </a:r>
          <a:endParaRPr lang="en-US" sz="2600" b="1" kern="1200" dirty="0"/>
        </a:p>
      </dsp:txBody>
      <dsp:txXfrm>
        <a:off x="1306432" y="381"/>
        <a:ext cx="6770768" cy="1269035"/>
      </dsp:txXfrm>
    </dsp:sp>
    <dsp:sp modelId="{7B9A395A-A03D-4038-AD1C-F61D02831DA1}">
      <dsp:nvSpPr>
        <dsp:cNvPr id="0" name=""/>
        <dsp:cNvSpPr/>
      </dsp:nvSpPr>
      <dsp:spPr>
        <a:xfrm>
          <a:off x="0" y="1269416"/>
          <a:ext cx="1269035" cy="1269035"/>
        </a:xfrm>
        <a:prstGeom prst="ellipse">
          <a:avLst/>
        </a:prstGeom>
        <a:solidFill>
          <a:schemeClr val="accent3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E9A44EB-7071-4022-8455-D3817DF6233B}">
      <dsp:nvSpPr>
        <dsp:cNvPr id="0" name=""/>
        <dsp:cNvSpPr/>
      </dsp:nvSpPr>
      <dsp:spPr>
        <a:xfrm>
          <a:off x="1306432" y="1269416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3">
                  <a:lumMod val="60000"/>
                  <a:lumOff val="40000"/>
                </a:schemeClr>
              </a:solidFill>
            </a:rPr>
            <a:t>Innovation</a:t>
          </a:r>
          <a:r>
            <a:rPr lang="en-US" sz="2600" b="1" kern="1200" dirty="0" smtClean="0"/>
            <a:t> is the </a:t>
          </a:r>
          <a:r>
            <a:rPr lang="en-US" sz="2600" b="1" u="sng" kern="1200" dirty="0" smtClean="0"/>
            <a:t>implementation</a:t>
          </a:r>
          <a:r>
            <a:rPr lang="en-US" sz="2600" b="1" kern="1200" dirty="0" smtClean="0"/>
            <a:t> of something </a:t>
          </a:r>
          <a:r>
            <a:rPr lang="en-US" sz="2600" b="1" u="sng" kern="1200" dirty="0" smtClean="0"/>
            <a:t>new</a:t>
          </a:r>
          <a:r>
            <a:rPr lang="en-US" sz="2600" b="1" kern="1200" dirty="0" smtClean="0"/>
            <a:t>.</a:t>
          </a:r>
          <a:endParaRPr lang="en-US" sz="2600" b="1" kern="1200" dirty="0"/>
        </a:p>
      </dsp:txBody>
      <dsp:txXfrm>
        <a:off x="1306432" y="1269416"/>
        <a:ext cx="6770768" cy="1269035"/>
      </dsp:txXfrm>
    </dsp:sp>
    <dsp:sp modelId="{0E115E58-7ADA-46C5-8D7F-E5D1959B2CAB}">
      <dsp:nvSpPr>
        <dsp:cNvPr id="0" name=""/>
        <dsp:cNvSpPr/>
      </dsp:nvSpPr>
      <dsp:spPr>
        <a:xfrm>
          <a:off x="0" y="2538452"/>
          <a:ext cx="1269035" cy="1269035"/>
        </a:xfrm>
        <a:prstGeom prst="ellipse">
          <a:avLst/>
        </a:prstGeom>
        <a:solidFill>
          <a:schemeClr val="accent4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3D1ADD0-5D1A-48F4-A202-F620391B7C39}">
      <dsp:nvSpPr>
        <dsp:cNvPr id="0" name=""/>
        <dsp:cNvSpPr/>
      </dsp:nvSpPr>
      <dsp:spPr>
        <a:xfrm>
          <a:off x="1306432" y="2538452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6">
                  <a:lumMod val="75000"/>
                </a:schemeClr>
              </a:solidFill>
            </a:rPr>
            <a:t>Invention</a:t>
          </a:r>
          <a:r>
            <a:rPr lang="en-US" sz="2600" b="1" kern="1200" dirty="0" smtClean="0"/>
            <a:t> is the </a:t>
          </a:r>
          <a:r>
            <a:rPr lang="en-US" sz="2600" b="1" u="sng" kern="1200" dirty="0" smtClean="0"/>
            <a:t>creation</a:t>
          </a:r>
          <a:r>
            <a:rPr lang="en-US" sz="2600" b="1" kern="1200" dirty="0" smtClean="0"/>
            <a:t> of something that has never been made before and is recognized as the </a:t>
          </a:r>
          <a:r>
            <a:rPr lang="en-US" sz="2600" b="1" u="sng" kern="1200" dirty="0" smtClean="0"/>
            <a:t>product of some unique insight</a:t>
          </a:r>
          <a:r>
            <a:rPr lang="en-US" sz="2600" b="1" kern="1200" dirty="0" smtClean="0"/>
            <a:t>.</a:t>
          </a:r>
          <a:endParaRPr lang="en-US" sz="2600" b="1" kern="1200" dirty="0"/>
        </a:p>
      </dsp:txBody>
      <dsp:txXfrm>
        <a:off x="1306432" y="2538452"/>
        <a:ext cx="6770768" cy="126903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877109-4964-4F55-8BE3-CD727CB8DA46}">
      <dsp:nvSpPr>
        <dsp:cNvPr id="0" name=""/>
        <dsp:cNvSpPr/>
      </dsp:nvSpPr>
      <dsp:spPr>
        <a:xfrm>
          <a:off x="173164" y="493204"/>
          <a:ext cx="4271391" cy="4271390"/>
        </a:xfrm>
        <a:prstGeom prst="ellipse">
          <a:avLst/>
        </a:prstGeom>
        <a:solidFill>
          <a:schemeClr val="accent4">
            <a:alpha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1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smtClean="0"/>
            <a:t>Creative thinking</a:t>
          </a:r>
          <a:r>
            <a:rPr lang="en-US" sz="2800" b="1" kern="1200" dirty="0" smtClean="0"/>
            <a:t> 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sz="2800" b="1" u="sng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Lateral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sz="2800" kern="1200" dirty="0">
            <a:solidFill>
              <a:schemeClr val="accent2">
                <a:lumMod val="60000"/>
                <a:lumOff val="40000"/>
              </a:schemeClr>
            </a:solidFill>
          </a:endParaRPr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Divergent</a:t>
          </a:r>
          <a:r>
            <a:rPr lang="ar-SA" sz="2200" kern="1200" dirty="0" smtClean="0"/>
            <a:t>*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Right brain</a:t>
          </a:r>
          <a:r>
            <a:rPr lang="en-US" sz="2200" kern="1200" dirty="0" smtClean="0"/>
            <a:t> (global, parallel, </a:t>
          </a:r>
          <a:r>
            <a:rPr lang="en-US" sz="2200" u="sng" kern="1200" dirty="0" smtClean="0"/>
            <a:t>emotional</a:t>
          </a:r>
          <a:r>
            <a:rPr lang="en-US" sz="2200" kern="1200" dirty="0" smtClean="0"/>
            <a:t>, subjective)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Synthesis</a:t>
          </a:r>
          <a:r>
            <a:rPr lang="en-US" sz="2200" kern="1200" dirty="0" smtClean="0"/>
            <a:t> </a:t>
          </a:r>
          <a:endParaRPr lang="en-US" sz="2200" kern="1200" dirty="0"/>
        </a:p>
      </dsp:txBody>
      <dsp:txXfrm>
        <a:off x="769620" y="996893"/>
        <a:ext cx="2462784" cy="3264013"/>
      </dsp:txXfrm>
    </dsp:sp>
    <dsp:sp modelId="{427212DD-F583-4111-AD49-ABA7CCA99733}">
      <dsp:nvSpPr>
        <dsp:cNvPr id="0" name=""/>
        <dsp:cNvSpPr/>
      </dsp:nvSpPr>
      <dsp:spPr>
        <a:xfrm>
          <a:off x="3251644" y="493204"/>
          <a:ext cx="4271391" cy="4271390"/>
        </a:xfrm>
        <a:prstGeom prst="ellipse">
          <a:avLst/>
        </a:prstGeom>
        <a:solidFill>
          <a:schemeClr val="accent4">
            <a:alpha val="50000"/>
            <a:hueOff val="-15550737"/>
            <a:satOff val="27812"/>
            <a:lumOff val="725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1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smtClean="0"/>
            <a:t>Critical thinking</a:t>
          </a:r>
          <a:r>
            <a:rPr lang="en-US" sz="2800" b="1" kern="1200" dirty="0" smtClean="0"/>
            <a:t> 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sz="2800" b="1" u="sng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Logical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sz="2800" b="1" kern="1200" dirty="0">
            <a:solidFill>
              <a:schemeClr val="accent2">
                <a:lumMod val="60000"/>
                <a:lumOff val="40000"/>
              </a:schemeClr>
            </a:solidFill>
          </a:endParaRPr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Convergent</a:t>
          </a:r>
          <a:endParaRPr lang="en-US" sz="2200" u="sng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Left brain</a:t>
          </a:r>
          <a:r>
            <a:rPr lang="en-US" sz="2200" kern="1200" dirty="0" smtClean="0"/>
            <a:t> (analytic, serial, </a:t>
          </a:r>
          <a:r>
            <a:rPr lang="en-US" sz="2200" u="sng" kern="1200" dirty="0" smtClean="0"/>
            <a:t>logical</a:t>
          </a:r>
          <a:r>
            <a:rPr lang="en-US" sz="2200" kern="1200" dirty="0" smtClean="0"/>
            <a:t>, objective)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Evaluation</a:t>
          </a:r>
          <a:endParaRPr lang="en-US" sz="2200" u="sng" kern="1200" dirty="0"/>
        </a:p>
      </dsp:txBody>
      <dsp:txXfrm>
        <a:off x="4463796" y="996893"/>
        <a:ext cx="2462784" cy="326401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4">
  <dgm:title val=""/>
  <dgm:desc val=""/>
  <dgm:catLst>
    <dgm:cat type="pyramid" pri="4000"/>
    <dgm:cat type="relationship" pri="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varLst>
      <dgm:chMax val="9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4">
        <dgm:choose name="Name2">
          <dgm:if name="Name3" axis="ch" ptType="node" func="cnt" op="equ" val="1">
            <dgm:constrLst>
              <dgm:constr type="primFontSz" for="ch" ptType="node" op="equ" val="65"/>
              <dgm:constr type="t" for="ch" forName="triangle1"/>
              <dgm:constr type="l" for="ch" forName="triangle1"/>
              <dgm:constr type="h" for="ch" forName="triangle1" refType="h"/>
              <dgm:constr type="w" for="ch" forName="triangle1" refType="h"/>
            </dgm:constrLst>
          </dgm:if>
          <dgm:else name="Name4">
            <dgm:constrLst>
              <dgm:constr type="primFontSz" for="ch" ptType="node" op="equ" val="65"/>
              <dgm:constr type="t" for="ch" forName="triangle1"/>
              <dgm:constr type="l" for="ch" forName="triangle1" refType="h" fact="0.25"/>
              <dgm:constr type="h" for="ch" forName="triangle1" refType="h" fact="0.5"/>
              <dgm:constr type="w" for="ch" forName="triangle1" refType="h" fact="0.5"/>
              <dgm:constr type="t" for="ch" forName="triangle2" refType="h" fact="0.5"/>
              <dgm:constr type="l" for="ch" forName="triangle2"/>
              <dgm:constr type="h" for="ch" forName="triangle2" refType="h" fact="0.5"/>
              <dgm:constr type="w" for="ch" forName="triangle2" refType="h" fact="0.5"/>
              <dgm:constr type="t" for="ch" forName="triangle3" refType="h" fact="0.5"/>
              <dgm:constr type="l" for="ch" forName="triangle3" refType="h" fact="0.25"/>
              <dgm:constr type="h" for="ch" forName="triangle3" refType="h" fact="0.5"/>
              <dgm:constr type="w" for="ch" forName="triangle3" refType="h" fact="0.5"/>
              <dgm:constr type="t" for="ch" forName="triangle4" refType="h" fact="0.5"/>
              <dgm:constr type="l" for="ch" forName="triangle4" refType="h" fact="0.5"/>
              <dgm:constr type="h" for="ch" forName="triangle4" refType="h" fact="0.5"/>
              <dgm:constr type="w" for="ch" forName="triangle4" refType="h" fact="0.5"/>
            </dgm:constrLst>
          </dgm:else>
        </dgm:choose>
      </dgm:if>
      <dgm:else name="Name5">
        <dgm:constrLst>
          <dgm:constr type="primFontSz" for="ch" ptType="node" op="equ" val="65"/>
          <dgm:constr type="t" for="ch" forName="triangle1"/>
          <dgm:constr type="l" for="ch" forName="triangle1" refType="h" fact="0.33"/>
          <dgm:constr type="h" for="ch" forName="triangle1" refType="h" fact="0.33"/>
          <dgm:constr type="w" for="ch" forName="triangle1" refType="h" fact="0.33"/>
          <dgm:constr type="t" for="ch" forName="triangle2" refType="h" fact="0.33"/>
          <dgm:constr type="l" for="ch" forName="triangle2" refType="h" fact="0.165"/>
          <dgm:constr type="h" for="ch" forName="triangle2" refType="h" fact="0.33"/>
          <dgm:constr type="w" for="ch" forName="triangle2" refType="h" fact="0.33"/>
          <dgm:constr type="t" for="ch" forName="triangle3" refType="h" fact="0.33"/>
          <dgm:constr type="l" for="ch" forName="triangle3" refType="h" fact="0.33"/>
          <dgm:constr type="h" for="ch" forName="triangle3" refType="h" fact="0.33"/>
          <dgm:constr type="w" for="ch" forName="triangle3" refType="h" fact="0.33"/>
          <dgm:constr type="t" for="ch" forName="triangle4" refType="h" fact="0.33"/>
          <dgm:constr type="l" for="ch" forName="triangle4" refType="h" fact="0.495"/>
          <dgm:constr type="h" for="ch" forName="triangle4" refType="h" fact="0.33"/>
          <dgm:constr type="w" for="ch" forName="triangle4" refType="h" fact="0.33"/>
          <dgm:constr type="t" for="ch" forName="triangle5" refType="h" fact="0.66"/>
          <dgm:constr type="l" for="ch" forName="triangle5"/>
          <dgm:constr type="h" for="ch" forName="triangle5" refType="h" fact="0.33"/>
          <dgm:constr type="w" for="ch" forName="triangle5" refType="h" fact="0.33"/>
          <dgm:constr type="t" for="ch" forName="triangle6" refType="h" fact="0.66"/>
          <dgm:constr type="l" for="ch" forName="triangle6" refType="h" fact="0.165"/>
          <dgm:constr type="h" for="ch" forName="triangle6" refType="h" fact="0.33"/>
          <dgm:constr type="w" for="ch" forName="triangle6" refType="h" fact="0.33"/>
          <dgm:constr type="t" for="ch" forName="triangle7" refType="h" fact="0.66"/>
          <dgm:constr type="l" for="ch" forName="triangle7" refType="h" fact="0.33"/>
          <dgm:constr type="h" for="ch" forName="triangle7" refType="h" fact="0.33"/>
          <dgm:constr type="w" for="ch" forName="triangle7" refType="h" fact="0.33"/>
          <dgm:constr type="t" for="ch" forName="triangle8" refType="h" fact="0.66"/>
          <dgm:constr type="l" for="ch" forName="triangle8" refType="h" fact="0.495"/>
          <dgm:constr type="h" for="ch" forName="triangle8" refType="h" fact="0.33"/>
          <dgm:constr type="w" for="ch" forName="triangle8" refType="h" fact="0.33"/>
          <dgm:constr type="t" for="ch" forName="triangle9" refType="h" fact="0.66"/>
          <dgm:constr type="l" for="ch" forName="triangle9" refType="h" fact="0.66"/>
          <dgm:constr type="h" for="ch" forName="triangle9" refType="h" fact="0.33"/>
          <dgm:constr type="w" for="ch" forName="triangle9" refType="h" fact="0.33"/>
        </dgm:constrLst>
      </dgm:else>
    </dgm:choose>
    <dgm:ruleLst/>
    <dgm:choose name="Name6">
      <dgm:if name="Name7" axis="ch" ptType="node" func="cnt" op="gte" val="1">
        <dgm:layoutNode name="triangle1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8"/>
    </dgm:choose>
    <dgm:choose name="Name9">
      <dgm:if name="Name10" axis="ch" ptType="node" func="cnt" op="gte" val="2">
        <dgm:layoutNode name="triangle2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1">
            <dgm:if name="Name12" func="var" arg="dir" op="equ" val="norm">
              <dgm:presOf axis="ch desOrSelf" ptType="node node" st="2 1" cnt="1 0"/>
            </dgm:if>
            <dgm:else name="Name13">
              <dgm:presOf axis="ch desOrSelf" ptType="node node" st="4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3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4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4">
            <dgm:if name="Name15" func="var" arg="dir" op="equ" val="norm">
              <dgm:presOf axis="ch desOrSelf" ptType="node node" st="4 1" cnt="1 0"/>
            </dgm:if>
            <dgm:else name="Name16">
              <dgm:presOf axis="ch desOrSelf" ptType="node node" st="2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17"/>
    </dgm:choose>
    <dgm:choose name="Name18">
      <dgm:if name="Name19" axis="ch" ptType="node" func="cnt" op="gte" val="5">
        <dgm:layoutNode name="triangle5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0">
            <dgm:if name="Name21" func="var" arg="dir" op="equ" val="norm">
              <dgm:presOf axis="ch desOrSelf" ptType="node node" st="5 1" cnt="1 0"/>
            </dgm:if>
            <dgm:else name="Name22">
              <dgm:presOf axis="ch desOrSelf" ptType="node node" st="9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6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3">
            <dgm:if name="Name24" func="var" arg="dir" op="equ" val="norm">
              <dgm:presOf axis="ch desOrSelf" ptType="node node" st="6 1" cnt="1 0"/>
            </dgm:if>
            <dgm:else name="Name25">
              <dgm:presOf axis="ch desOrSelf" ptType="node node" st="8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7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7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8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6">
            <dgm:if name="Name27" func="var" arg="dir" op="equ" val="norm">
              <dgm:presOf axis="ch desOrSelf" ptType="node node" st="8 1" cnt="1 0"/>
            </dgm:if>
            <dgm:else name="Name28">
              <dgm:presOf axis="ch desOrSelf" ptType="node node" st="6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9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9">
            <dgm:if name="Name30" func="var" arg="dir" op="equ" val="norm">
              <dgm:presOf axis="ch desOrSelf" ptType="node node" st="9 1" cnt="1 0"/>
            </dgm:if>
            <dgm:else name="Name31">
              <dgm:presOf axis="ch desOrSelf" ptType="node node" st="5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32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Process3">
  <dgm:title val=""/>
  <dgm:desc val=""/>
  <dgm:catLst>
    <dgm:cat type="process" pri="6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 chOrder="t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dummy" refType="w"/>
      <dgm:constr type="h" for="ch" forName="dummy" refType="h"/>
      <dgm:constr type="h" for="ch" forName="dummy" refType="w" refFor="ch" refForName="dummy" op="lte" fact="0.4"/>
      <dgm:constr type="ctrX" for="ch" forName="dummy" refType="w" fact="0.5"/>
      <dgm:constr type="ctrY" for="ch" forName="dummy" refType="h" fact="0.5"/>
      <dgm:constr type="w" for="ch" forName="linH" refType="w"/>
      <dgm:constr type="h" for="ch" forName="linH" refType="h"/>
      <dgm:constr type="ctrX" for="ch" forName="linH" refType="w" fact="0.5"/>
      <dgm:constr type="ctrY" for="ch" forName="linH" refType="h" fact="0.5"/>
      <dgm:constr type="userP" for="ch" forName="linH" refType="h" refFor="ch" refForName="dummy" fact="0.25"/>
      <dgm:constr type="userT" for="des" forName="parTx" refType="w" refFor="ch" refForName="dummy" fact="0.2"/>
    </dgm:constrLst>
    <dgm:ruleLst/>
    <dgm:layoutNode name="dummy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linH">
      <dgm:choose name="Name1">
        <dgm:if name="Name2" func="var" arg="dir" op="equ" val="norm">
          <dgm:alg type="lin">
            <dgm:param type="linDir" val="fromL"/>
            <dgm:param type="nodeVertAlign" val="t"/>
          </dgm:alg>
        </dgm:if>
        <dgm:else name="Name3">
          <dgm:alg type="lin">
            <dgm:param type="linDir" val="fromR"/>
            <dgm:param type="nodeVertAlign" val="t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primFontSz" for="des" forName="parTx" val="65"/>
        <dgm:constr type="primFontSz" for="des" forName="desTx" refType="primFontSz" refFor="des" refForName="parTx" op="equ"/>
        <dgm:constr type="h" for="des" forName="parTx" refType="primFontSz" refFor="des" refForName="parTx"/>
        <dgm:constr type="h" for="des" forName="desTx" refType="primFontSz" refFor="des" refForName="parTx" fact="0.5"/>
        <dgm:constr type="h" for="des" forName="parTx" op="equ"/>
        <dgm:constr type="h" for="des" forName="desTx" op="equ"/>
        <dgm:constr type="h" for="ch" forName="backgroundArrow" refType="primFontSz" refFor="des" refForName="parTx" fact="2"/>
        <dgm:constr type="h" for="ch" forName="backgroundArrow" refType="h" refFor="des" refForName="parTx" op="lte" fact="2"/>
        <dgm:constr type="h" for="ch" forName="backgroundArrow" refType="h" refFor="des" refForName="parTx" op="gte" fact="2"/>
        <dgm:constr type="h" for="des" forName="spVertical1" refType="primFontSz" refFor="des" refForName="parTx" fact="0.5"/>
        <dgm:constr type="h" for="des" forName="spVertical1" refType="h" refFor="des" refForName="parTx" op="lte" fact="0.5"/>
        <dgm:constr type="h" for="des" forName="spVertical1" refType="h" refFor="des" refForName="parTx" op="gte" fact="0.5"/>
        <dgm:constr type="h" for="des" forName="spVertical2" refType="primFontSz" refFor="des" refForName="parTx" fact="0.5"/>
        <dgm:constr type="h" for="des" forName="spVertical2" refType="h" refFor="des" refForName="parTx" op="lte" fact="0.5"/>
        <dgm:constr type="h" for="des" forName="spVertical2" refType="h" refFor="des" refForName="parTx" op="gte" fact="0.5"/>
        <dgm:constr type="h" for="des" forName="spVertical3" refType="primFontSz" refFor="des" refForName="parTx" fact="-0.4"/>
        <dgm:constr type="h" for="des" forName="spVertical3" refType="h" refFor="des" refForName="parTx" op="lte" fact="-0.4"/>
        <dgm:constr type="h" for="des" forName="spVertical3" refType="h" refFor="des" refForName="parTx" op="gte" fact="-0.4"/>
        <dgm:constr type="w" for="ch" forName="backgroundArrow" refType="w"/>
        <dgm:constr type="w" for="ch" forName="negArrow" refType="w" fact="-1"/>
        <dgm:constr type="w" for="ch" forName="linV" refType="w"/>
        <dgm:constr type="w" for="ch" forName="space" refType="w" refFor="ch" refForName="linV" fact="0.2"/>
        <dgm:constr type="w" for="ch" forName="padding1" refType="w" fact="0.08"/>
        <dgm:constr type="userP"/>
        <dgm:constr type="w" for="ch" forName="padding2" refType="userP"/>
      </dgm:constrLst>
      <dgm:ruleLst>
        <dgm:rule type="w" for="ch" forName="linV" val="0" fact="NaN" max="NaN"/>
        <dgm:rule type="primFontSz" for="des" forName="parTx" val="5" fact="NaN" max="NaN"/>
      </dgm:ruleLst>
      <dgm:layoutNode name="padding1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forEach name="Name4" axis="ch" ptType="node">
        <dgm:layoutNode name="linV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spVertical1" refType="w"/>
            <dgm:constr type="w" for="ch" forName="parTx" refType="w"/>
            <dgm:constr type="w" for="ch" forName="spVertical2" refType="w"/>
            <dgm:constr type="w" for="ch" forName="spVertical3" refType="w"/>
            <dgm:constr type="w" for="ch" forName="desTx" refType="w"/>
          </dgm:constrLst>
          <dgm:ruleLst/>
          <dgm:layoutNode name="spVertical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parTx" styleLbl="revTx">
            <dgm:varLst>
              <dgm:chMax val="0"/>
              <dgm:chPref val="0"/>
              <dgm:bulletEnabled val="1"/>
            </dgm:varLst>
            <dgm:choose name="Name5">
              <dgm:if name="Name6" axis="root des" ptType="all node" func="maxDepth" op="gt" val="1">
                <dgm:alg type="tx">
                  <dgm:param type="parTxLTRAlign" val="l"/>
                  <dgm:param type="parTxRTLAlign" val="r"/>
                </dgm:alg>
              </dgm:if>
              <dgm:else name="Name7">
                <dgm:alg type="tx">
                  <dgm:param type="parTxLTRAlign" val="ctr"/>
                  <dgm:param type="parTxRTLAlign" val="ct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self" ptType="node"/>
            <dgm:choose name="Name8">
              <dgm:if name="Name9" func="var" arg="dir" op="equ" val="norm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if>
              <dgm:else name="Name10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else>
            </dgm:choose>
            <dgm:ruleLst>
              <dgm:rule type="h" val="INF" fact="NaN" max="NaN"/>
            </dgm:ruleLst>
          </dgm:layoutNode>
          <dgm:layoutNode name="spVertical2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spVertical3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choose name="Name11">
            <dgm:if name="Name12" axis="ch" ptType="node" func="cnt" op="gte" val="1">
              <dgm:layoutNode name="desTx" styleLbl="revTx">
                <dgm:varLst>
                  <dgm:bulletEnabled val="1"/>
                </dgm:varLst>
                <dgm:alg type="tx">
                  <dgm:param type="stBulletLvl" val="1"/>
                </dgm:alg>
                <dgm:shape xmlns:r="http://schemas.openxmlformats.org/officeDocument/2006/relationships" type="rect" r:blip="">
                  <dgm:adjLst/>
                </dgm:shape>
                <dgm:presOf axis="des" ptType="node"/>
                <dgm:constrLst>
                  <dgm:constr type="tMarg"/>
                  <dgm:constr type="bMarg"/>
                  <dgm:constr type="rMarg"/>
                  <dgm:constr type="lMarg"/>
                </dgm:constrLst>
                <dgm:ruleLst>
                  <dgm:rule type="h" val="INF" fact="NaN" max="NaN"/>
                </dgm:ruleLst>
              </dgm:layoutNode>
            </dgm:if>
            <dgm:else name="Name13"/>
          </dgm:choose>
        </dgm:layoutNode>
        <dgm:forEach name="Name14" axis="followSib" ptType="sibTrans" cnt="1">
          <dgm:layoutNode name="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  <dgm:layoutNode name="padding2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negArrow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backgroundArrow" styleLbl="node1">
        <dgm:alg type="sp"/>
        <dgm:choose name="Name15">
          <dgm:if name="Name16" func="var" arg="dir" op="equ" val="norm">
            <dgm:shape xmlns:r="http://schemas.openxmlformats.org/officeDocument/2006/relationships" type="rightArrow" r:blip="">
              <dgm:adjLst/>
            </dgm:shape>
          </dgm:if>
          <dgm:else name="Name17">
            <dgm:shape xmlns:r="http://schemas.openxmlformats.org/officeDocument/2006/relationships" type="leftArrow" r:blip="">
              <dgm:adjLst/>
            </dgm:shape>
          </dgm:else>
        </dgm:choose>
        <dgm:presOf/>
        <dgm:constrLst/>
        <dgm:ruleLst/>
      </dgm:layoutNode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8/layout/VerticalCircleList">
  <dgm:title val=""/>
  <dgm:desc val=""/>
  <dgm:catLst>
    <dgm:cat type="list" pri="23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41" srcId="1" destId="11" srcOrd="0" destOrd="0"/>
        <dgm:cxn modelId="42" srcId="1" destId="12" srcOrd="1" destOrd="0"/>
        <dgm:cxn modelId="5" srcId="0" destId="2" srcOrd="0" destOrd="0"/>
        <dgm:cxn modelId="51" srcId="2" destId="21" srcOrd="0" destOrd="0"/>
        <dgm:cxn modelId="52" srcId="2" destId="22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dir/>
    </dgm:varLst>
    <dgm:alg type="lin">
      <dgm:param type="linDir" val="fromT"/>
      <dgm:param type="fallback" val="2D"/>
    </dgm:alg>
    <dgm:shape xmlns:r="http://schemas.openxmlformats.org/officeDocument/2006/relationships" r:blip="">
      <dgm:adjLst/>
    </dgm:shape>
    <dgm:presOf/>
    <dgm:constrLst>
      <dgm:constr type="w" for="ch" forName="withChildren" refType="w"/>
      <dgm:constr type="h" for="ch" forName="withChildren" refType="w" fact="0.909"/>
      <dgm:constr type="w" for="ch" forName="noChildren" refType="w"/>
      <dgm:constr type="h" for="ch" forName="noChildren" refType="w" fact="0.164"/>
      <dgm:constr type="w" for="ch" forName="overlap" val="1"/>
      <dgm:constr type="h" for="ch" forName="overlap" refType="w" refFor="ch" refForName="withChildren" fact="-0.089"/>
      <dgm:constr type="primFontSz" for="des" forName="txLvl1" op="equ" val="65"/>
      <dgm:constr type="primFontSz" for="des" forName="txLvlOnly1" refType="primFontSz" refFor="des" refForName="txLvl1" op="equ"/>
      <dgm:constr type="primFontSz" for="des" forName="txLvl2" refType="primFontSz" refFor="des" refForName="txLvl1" op="equ" fact="0.78"/>
      <dgm:constr type="primFontSz" for="des" forName="txLvl3" refType="primFontSz" refFor="des" refForName="txLvl1" op="equ" fact="0.78"/>
      <dgm:constr type="userF" for="des" forName="lin" refType="primFontSz" refFor="des" refForName="txLvl2" op="equ"/>
    </dgm:constrLst>
    <dgm:forEach name="Name1" axis="ch" ptType="node">
      <dgm:choose name="Name2">
        <dgm:if name="Name3" axis="ch" ptType="node" func="cnt" op="gte" val="1">
          <dgm:layoutNode name="withChildren">
            <dgm:alg type="composite"/>
            <dgm:choose name="Name4">
              <dgm:if name="Name5" func="var" arg="dir" op="equ" val="norm">
                <dgm:constrLst>
                  <dgm:constr type="l" for="ch" forName="bigCircle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l" for="ch" forName="medCircle" refType="w" fact="0.043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 refType="ctrX" refFor="ch" refForName="medCircle"/>
                  <dgm:constr type="r" for="ch" forName="txLvl1" refType="w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 refType="ctrX" refFor="ch" refForName="medCircle"/>
                  <dgm:constr type="r" for="ch" forName="lin" refType="w"/>
                  <dgm:constr type="t" for="ch" forName="lin" refType="h" fact="0.222"/>
                  <dgm:constr type="h" for="ch" forName="lin" refType="h" fact="0.68"/>
                </dgm:constrLst>
              </dgm:if>
              <dgm:else name="Name6">
                <dgm:constrLst>
                  <dgm:constr type="r" for="ch" forName="bigCircle" refType="w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r" for="ch" forName="medCircle" refType="w" fact="0.957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/>
                  <dgm:constr type="r" for="ch" forName="txLvl1" refType="ctrX" refFor="ch" refForName="medCircle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/>
                  <dgm:constr type="r" for="ch" forName="lin" refType="ctrX" refFor="ch" refForName="medCircle"/>
                  <dgm:constr type="t" for="ch" forName="lin" refType="h" fact="0.222"/>
                  <dgm:constr type="h" for="ch" forName="lin" refType="h" fact="0.68"/>
                </dgm:constrLst>
              </dgm:else>
            </dgm:choose>
            <dgm:layoutNode name="big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med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1" styleLbl="revTx">
              <dgm:choose name="Name7">
                <dgm:if name="Name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lin">
              <dgm:choose name="Name10">
                <dgm:if name="Name11" func="var" arg="dir" op="equ" val="norm">
                  <dgm:alg type="lin">
                    <dgm:param type="linDir" val="fromT"/>
                    <dgm:param type="vertAlign" val="t"/>
                    <dgm:param type="nodeHorzAlign" val="l"/>
                  </dgm:alg>
                </dgm:if>
                <dgm:else name="Name12">
                  <dgm:alg type="lin">
                    <dgm:param type="linDir" val="fromT"/>
                    <dgm:param type="vertAlign" val="t"/>
                    <dgm:param type="nodeHorzAlign" val="r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constrLst>
                <dgm:constr type="userF"/>
                <dgm:constr type="primFontSz" for="ch" forName="txLvl2" refType="userF"/>
                <dgm:constr type="w" for="ch" forName="txLvl2" refType="w"/>
                <dgm:constr type="h" for="ch" forName="txLvl2" refType="primFontSz" refFor="ch" refForName="txLvl2" fact="0.39"/>
                <dgm:constr type="w" for="ch" forName="txLvl3" refType="w"/>
                <dgm:constr type="h" for="ch" forName="txLvl3" refType="primFontSz" refFor="ch" refForName="txLvl2" fact="0.39"/>
                <dgm:constr type="h" for="ch" forName="smCircle" refType="primFontSz" refFor="ch" refForName="txLvl2" fact="0.14"/>
                <dgm:constr type="h" for="ch" forName="indentDot1" refType="primFontSz" refFor="ch" refForName="txLvl2" fact="0.14"/>
                <dgm:constr type="h" for="ch" forName="indentDot2" refType="primFontSz" refFor="ch" refForName="txLvl2" fact="0.14"/>
                <dgm:constr type="h" for="ch" forName="indentDot3" refType="primFontSz" refFor="ch" refForName="txLvl2" fact="0.14"/>
                <dgm:constr type="w" for="ch" forName="indentDot1" refType="w"/>
                <dgm:constr type="w" for="ch" forName="indentDot2" refType="w"/>
                <dgm:constr type="w" for="ch" forName="indentDot3" refType="w"/>
                <dgm:constr type="userI" for="ch" forName="txLvl3" refType="primFontSz" refFor="ch" refForName="txLvl2" fact="0.14"/>
                <dgm:constr type="userI" for="ch" forName="indentDot1" refType="primFontSz" refFor="ch" refForName="txLvl2" fact="0.14"/>
                <dgm:constr type="userI" for="ch" forName="indentDot2" refType="primFontSz" refFor="ch" refForName="txLvl2" fact="0.14"/>
                <dgm:constr type="userI" for="ch" forName="indentDot3" refType="primFontSz" refFor="ch" refForName="txLvl2" fact="0.14"/>
              </dgm:constrLst>
              <dgm:ruleLst>
                <dgm:rule type="primFontSz" for="ch" forName="txLvl2" val="5" fact="NaN" max="NaN"/>
              </dgm:ruleLst>
              <dgm:forEach name="Name13" axis="ch" ptType="node">
                <dgm:layoutNode name="txLvl2" styleLbl="revTx">
                  <dgm:choose name="Name14">
                    <dgm:if name="Name15" func="var" arg="dir" op="equ" val="norm">
                      <dgm:alg type="tx">
                        <dgm:param type="parTxLTRAlign" val="l"/>
                        <dgm:param type="parTxRTLAlign" val="l"/>
                      </dgm:alg>
                    </dgm:if>
                    <dgm:else name="Name16">
                      <dgm:alg type="tx">
                        <dgm:param type="parTxLTRAlign" val="r"/>
                        <dgm:param type="parTxRTLAlign" val="r"/>
                      </dgm:alg>
                    </dgm:else>
                  </dgm:choose>
                  <dgm:shape xmlns:r="http://schemas.openxmlformats.org/officeDocument/2006/relationships" type="rect" r:blip="">
                    <dgm:adjLst/>
                  </dgm:shape>
                  <dgm:presOf axis="self" ptType="node"/>
                  <dgm:constrLst>
                    <dgm:constr type="lMarg"/>
                    <dgm:constr type="rMarg"/>
                    <dgm:constr type="tMarg" refType="primFontSz" fact="0.1"/>
                    <dgm:constr type="bMarg" refType="primFontSz" fact="0.1"/>
                  </dgm:constrLst>
                  <dgm:ruleLst>
                    <dgm:rule type="h" val="INF" fact="NaN" max="NaN"/>
                  </dgm:ruleLst>
                </dgm:layoutNode>
                <dgm:forEach name="Name17" axis="ch" ptType="node" cnt="1">
                  <dgm:layoutNode name="indentDot1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hoose name="Name18">
                      <dgm:if name="Name19" func="var" arg="dir" op="equ" val="norm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l" for="ch" forName="smCircle1" refType="r" refFor="ch" refForName="gap1"/>
                        </dgm:constrLst>
                      </dgm:if>
                      <dgm:else name="Name20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r" for="ch" forName="smCircle1" refType="l" refFor="ch" refForName="gap1"/>
                        </dgm:constrLst>
                      </dgm:else>
                    </dgm:choose>
                    <dgm:layoutNode name="gap1">
                      <dgm:alg type="sp"/>
                      <dgm:shape xmlns:r="http://schemas.openxmlformats.org/officeDocument/2006/relationships" type="rect" r:blip="" hideGeom="1">
                        <dgm:adjLst/>
                      </dgm:shape>
                      <dgm:presOf/>
                    </dgm:layoutNode>
                    <dgm:layoutNode name="smCircle1" styleLbl="vennNode1">
                      <dgm:alg type="sp"/>
                      <dgm:shape xmlns:r="http://schemas.openxmlformats.org/officeDocument/2006/relationships" type="ellipse" r:blip="">
                        <dgm:adjLst/>
                      </dgm:shape>
                      <dgm:presOf/>
                      <dgm:constrLst>
                        <dgm:constr type="w" refType="h"/>
                      </dgm:constrLst>
                    </dgm:layoutNode>
                  </dgm:layoutNode>
                </dgm:forEach>
                <dgm:forEach name="Name21" axis="ch" ptType="node">
                  <dgm:layoutNode name="txLvl3" styleLbl="revTx">
                    <dgm:varLst>
                      <dgm:bulletEnabled val="1"/>
                    </dgm:varLst>
                    <dgm:choose name="Name22">
                      <dgm:if name="Name23" func="var" arg="dir" op="equ" val="norm">
                        <dgm:alg type="tx">
                          <dgm:param type="parTxLTRAlign" val="l"/>
                          <dgm:param type="parTxRTLAlign" val="l"/>
                          <dgm:param type="shpTxLTRAlignCh" val="l"/>
                          <dgm:param type="shpTxRTLAlignCh" val="l"/>
                        </dgm:alg>
                      </dgm:if>
                      <dgm:else name="Name24">
                        <dgm:alg type="tx">
                          <dgm:param type="parTxLTRAlign" val="r"/>
                          <dgm:param type="parTxRTLAlign" val="r"/>
                          <dgm:param type="shpTxLTRAlignCh" val="r"/>
                          <dgm:param type="shpTxRTLAlignCh" val="r"/>
                        </dgm:alg>
                      </dgm:else>
                    </dgm:choose>
                    <dgm:shape xmlns:r="http://schemas.openxmlformats.org/officeDocument/2006/relationships" type="rect" r:blip="">
                      <dgm:adjLst/>
                    </dgm:shape>
                    <dgm:presOf axis="desOrSelf" ptType="node"/>
                    <dgm:choose name="Name25">
                      <dgm:if name="Name26" func="var" arg="dir" op="equ" val="norm">
                        <dgm:constrLst>
                          <dgm:constr type="userI"/>
                          <dgm:constr type="lMarg" refType="userI" fact="8.504"/>
                          <dgm:constr type="rMarg"/>
                          <dgm:constr type="tMarg" refType="primFontSz" fact="0.1"/>
                          <dgm:constr type="bMarg" refType="primFontSz" fact="0.1"/>
                        </dgm:constrLst>
                      </dgm:if>
                      <dgm:else name="Name27">
                        <dgm:constrLst>
                          <dgm:constr type="userI"/>
                          <dgm:constr type="lMarg"/>
                          <dgm:constr type="rMarg" refType="userI" fact="8.504"/>
                          <dgm:constr type="tMarg" refType="primFontSz" fact="0.1"/>
                          <dgm:constr type="bMarg" refType="primFontSz" fact="0.1"/>
                        </dgm:constrLst>
                      </dgm:else>
                    </dgm:choose>
                    <dgm:ruleLst>
                      <dgm:rule type="h" val="INF" fact="NaN" max="NaN"/>
                    </dgm:ruleLst>
                  </dgm:layoutNode>
                  <dgm:forEach name="Name28" axis="followSib" ptType="sibTrans" cnt="1">
                    <dgm:layoutNode name="indentDot2">
                      <dgm:alg type="composite"/>
                      <dgm:shape xmlns:r="http://schemas.openxmlformats.org/officeDocument/2006/relationships" r:blip="">
                        <dgm:adjLst/>
                      </dgm:shape>
                      <dgm:presOf/>
                      <dgm:choose name="Name29">
                        <dgm:if name="Name30" func="var" arg="dir" op="equ" val="norm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l" for="ch" forName="smCircle2" refType="r" refFor="ch" refForName="gap2"/>
                          </dgm:constrLst>
                        </dgm:if>
                        <dgm:else name="Name31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r" for="ch" forName="smCircle2" refType="l" refFor="ch" refForName="gap2"/>
                          </dgm:constrLst>
                        </dgm:else>
                      </dgm:choose>
                      <dgm:layoutNode name="gap2">
                        <dgm:alg type="sp"/>
                        <dgm:shape xmlns:r="http://schemas.openxmlformats.org/officeDocument/2006/relationships" type="rect" r:blip="" hideGeom="1">
                          <dgm:adjLst/>
                        </dgm:shape>
                        <dgm:presOf/>
                      </dgm:layoutNode>
                      <dgm:layoutNode name="smCircle2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layoutNode>
                  </dgm:forEach>
                </dgm:forEach>
                <dgm:choose name="Name32">
                  <dgm:if name="Name33" axis="ch" ptType="node" func="cnt" op="gte" val="1">
                    <dgm:forEach name="Name34" axis="followSib" ptType="sibTrans" cnt="1">
                      <dgm:layoutNode name="indentDot3">
                        <dgm:alg type="composite"/>
                        <dgm:shape xmlns:r="http://schemas.openxmlformats.org/officeDocument/2006/relationships" r:blip="">
                          <dgm:adjLst/>
                        </dgm:shape>
                        <dgm:presOf/>
                        <dgm:choose name="Name35">
                          <dgm:if name="Name36" func="var" arg="dir" op="equ" val="norm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l" for="ch" forName="smCircle3" refType="r" refFor="ch" refForName="gap3"/>
                            </dgm:constrLst>
                          </dgm:if>
                          <dgm:else name="Name37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r" for="ch" forName="smCircle3" refType="l" refFor="ch" refForName="gap3"/>
                            </dgm:constrLst>
                          </dgm:else>
                        </dgm:choose>
                        <dgm:layoutNode name="gap3">
                          <dgm:alg type="sp"/>
                          <dgm:shape xmlns:r="http://schemas.openxmlformats.org/officeDocument/2006/relationships" type="rect" r:blip="" hideGeom="1">
                            <dgm:adjLst/>
                          </dgm:shape>
                          <dgm:presOf/>
                        </dgm:layoutNode>
                        <dgm:layoutNode name="smCircle3" styleLbl="vennNode1">
                          <dgm:alg type="sp"/>
                          <dgm:shape xmlns:r="http://schemas.openxmlformats.org/officeDocument/2006/relationships" type="ellipse" r:blip="">
                            <dgm:adjLst/>
                          </dgm:shape>
                          <dgm:presOf/>
                          <dgm:constrLst>
                            <dgm:constr type="w" refType="h"/>
                          </dgm:constrLst>
                        </dgm:layoutNode>
                      </dgm:layoutNode>
                    </dgm:forEach>
                  </dgm:if>
                  <dgm:else name="Name38">
                    <dgm:forEach name="Name39" axis="followSib" ptType="sibTrans" cnt="1">
                      <dgm:layoutNode name="smCircle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forEach>
                  </dgm:else>
                </dgm:choose>
              </dgm:forEach>
            </dgm:layoutNode>
          </dgm:layoutNode>
          <dgm:choose name="Name40">
            <dgm:if name="Name41" axis="followSib ch" ptType="node node" cnt="1 0" func="cnt" op="gte" val="1">
              <dgm:layoutNode name="overlap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</dgm:if>
            <dgm:else name="Name42"/>
          </dgm:choose>
        </dgm:if>
        <dgm:else name="Name43">
          <dgm:layoutNode name="noChildren">
            <dgm:alg type="composite"/>
            <dgm:choose name="Name44">
              <dgm:if name="Name45" func="var" arg="dir" op="equ" val="norm">
                <dgm:constrLst>
                  <dgm:constr type="l" for="ch" forName="gap"/>
                  <dgm:constr type="w" for="ch" forName="gap" refType="w" fact="0.043"/>
                  <dgm:constr type="h" for="ch" forName="gap" refType="h"/>
                  <dgm:constr type="t" for="ch" forName="gap"/>
                  <dgm:constr type="l" for="ch" forName="medCircle2" refType="r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 refType="ctrX" refFor="ch" refForName="medCircle2"/>
                  <dgm:constr type="r" for="ch" forName="txLvlOnly1" refType="w"/>
                  <dgm:constr type="h" for="ch" forName="txLvlOnly1" refType="h"/>
                  <dgm:constr type="t" for="ch" forName="txLvlOnly1"/>
                </dgm:constrLst>
              </dgm:if>
              <dgm:else name="Name46">
                <dgm:constrLst>
                  <dgm:constr type="r" for="ch" forName="gap" refType="w"/>
                  <dgm:constr type="w" for="ch" forName="gap" refType="w" fact="0.043"/>
                  <dgm:constr type="h" for="ch" forName="gap" refType="h"/>
                  <dgm:constr type="t" for="ch" forName="gap"/>
                  <dgm:constr type="r" for="ch" forName="medCircle2" refType="l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/>
                  <dgm:constr type="r" for="ch" forName="txLvlOnly1" refType="ctrX" refFor="ch" refForName="medCircle2"/>
                  <dgm:constr type="h" for="ch" forName="txLvlOnly1" refType="h"/>
                  <dgm:constr type="t" for="ch" forName="txLvlOnly1"/>
                </dgm:constrLst>
              </dgm:else>
            </dgm:choose>
            <dgm:layoutNode name="gap">
              <dgm:alg type="sp"/>
              <dgm:shape xmlns:r="http://schemas.openxmlformats.org/officeDocument/2006/relationships" r:blip="">
                <dgm:adjLst/>
              </dgm:shape>
              <dgm:presOf/>
            </dgm:layoutNode>
            <dgm:layoutNode name="medCircle2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Only1" styleLbl="revTx">
              <dgm:choose name="Name47">
                <dgm:if name="Name4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4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</dgm:layoutNod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2613D-8FCE-4D64-AD81-D6666371488F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CA3B2AF-1DF1-4F4C-8C43-52F52346B97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5401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BD2094-C5B5-4FA1-BD33-AA884186B7F2}" type="slidenum">
              <a:rPr lang="en-US" smtClean="0">
                <a:solidFill>
                  <a:prstClr val="black"/>
                </a:solidFill>
              </a:rPr>
              <a:pPr/>
              <a:t>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52262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2256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2714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512781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Incubation: </a:t>
            </a:r>
            <a:r>
              <a:rPr lang="ar-SA" dirty="0" smtClean="0"/>
              <a:t>إحتضان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8476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51885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* In your case, logbook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08280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i.e.</a:t>
            </a:r>
            <a:r>
              <a:rPr lang="en-US" baseline="0" dirty="0" smtClean="0"/>
              <a:t> the bottom line is you need ideas, no matter how you look at it, from artistic or scientific perspectives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620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1384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78397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i.e. from creativity to invention you go from idea to physical</a:t>
            </a:r>
            <a:r>
              <a:rPr lang="en-US" baseline="0" dirty="0" smtClean="0"/>
              <a:t> entity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55769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Divergent:</a:t>
            </a:r>
            <a:r>
              <a:rPr lang="en-US" baseline="0" dirty="0" smtClean="0"/>
              <a:t> </a:t>
            </a:r>
            <a:r>
              <a:rPr lang="ar-SA" baseline="0" dirty="0" smtClean="0"/>
              <a:t>زائغ</a:t>
            </a:r>
            <a:r>
              <a:rPr lang="en-US" baseline="0" dirty="0" smtClean="0"/>
              <a:t>; convergent: </a:t>
            </a:r>
            <a:r>
              <a:rPr lang="ar-SA" baseline="0" dirty="0" smtClean="0"/>
              <a:t>متقارب</a:t>
            </a: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76691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53204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9166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7495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7411325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3499CC-EF2B-47A3-A314-134FC0AA6A20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672583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5D3D0D-DD18-4CD5-901B-07818B2091C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3556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>
  <p:cSld name="Title and Tex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41148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1722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CDCEBD-3DA9-4AED-B17C-71E1E5E5694B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>
                <a:defRPr/>
              </a:pPr>
              <a:t>19/7/2017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1722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2291"/>
      </p:ext>
    </p:extLst>
  </p:cSld>
  <p:clrMapOvr>
    <a:masterClrMapping/>
  </p:clrMapOvr>
  <p:transition spd="med">
    <p:wipe dir="r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325131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20246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21825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908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03890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134185" y="6400800"/>
            <a:ext cx="628815" cy="276228"/>
          </a:xfrm>
        </p:spPr>
        <p:txBody>
          <a:bodyPr/>
          <a:lstStyle>
            <a:lvl1pPr>
              <a:defRPr sz="1600" b="1"/>
            </a:lvl1pPr>
          </a:lstStyle>
          <a:p>
            <a:fld id="{89CE2496-B776-440F-AB30-C55FECFF7F7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23032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831482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28F64-8860-4A6C-AA08-1D690BB8B99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83499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151674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06230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385984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83740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3895271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81257-E7B1-4605-925D-BED2066B2D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63327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CB2BB6-EDC6-49D1-9964-67643833037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58455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B79548-BC90-444C-96C3-1C8E2B5A9E00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19372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39A46-2BF7-4400-985C-3D5AF61925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61709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F0738-9F7E-4DE6-ABA3-5B36EE7C6374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8491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683BD6-CF7E-471C-8353-B237D035472B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4261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6B6D85-B816-41DC-8467-9E3D773425F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426424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F052FC-77A3-49EC-862C-13714AACBD38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5265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AA8D5A-8459-4E31-919C-E0BCB91589E5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730849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9323E7-EF16-4A5F-9789-B4686B288E86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35377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93C26B-A49F-4F23-92F3-2EA89AADC671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23251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7583260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1575D-BF15-4015-B204-E756E0DB8609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174792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77724F-8DB4-4CDA-B655-B05445403294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43790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3F8687-31CF-465C-9984-55B221376105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39250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73F41B-93DE-4025-BDA8-4F4AEFC8EA34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77959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DE42-52DE-4E93-AB53-9C3D5EC436B6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67788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3BB04A-74D2-4E39-996A-AF7233EECBC8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7865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9FC82-6673-4DDF-B0D7-BDD8BAE9D2A8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8719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53EA6-A7D0-4207-B652-173C965CC27E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67997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E780FC-B751-4DA1-8872-9CC20647DFCA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48868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8EB68F-0AF9-4FD9-B98A-B8B7AC82E6CB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95810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7D61B-3196-456C-B188-4BD34EB2B08B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91009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5520762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81257-E7B1-4605-925D-BED2066B2D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47536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CB2BB6-EDC6-49D1-9964-67643833037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93548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B79548-BC90-444C-96C3-1C8E2B5A9E00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20217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177F89-63A7-4CC9-BF74-986CEF517B61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39502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39A46-2BF7-4400-985C-3D5AF61925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687744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F0738-9F7E-4DE6-ABA3-5B36EE7C6374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1538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6B6D85-B816-41DC-8467-9E3D773425F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37125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F052FC-77A3-49EC-862C-13714AACBD38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10157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AA8D5A-8459-4E31-919C-E0BCB91589E5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7827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9323E7-EF16-4A5F-9789-B4686B288E86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2175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93C26B-A49F-4F23-92F3-2EA89AADC671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09926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754ABD-D08E-4DB2-AEE5-E3D895B3E65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153400" y="6400800"/>
            <a:ext cx="628815" cy="276228"/>
          </a:xfrm>
        </p:spPr>
        <p:txBody>
          <a:bodyPr/>
          <a:lstStyle>
            <a:lvl1pPr>
              <a:defRPr sz="1600" b="1"/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18658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7E17C-7E5A-42A9-AFBF-EB27EDB6B4BD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02308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46D2A-BCD9-4261-99AE-1611EA9384A5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60926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D69414-38A7-46EA-90B1-06654DBAE988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6709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66DC06-7D60-4B65-927E-233D7FCB798A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15993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</p:sldLayoutIdLst>
  <p:transition spd="med">
    <p:wipe dir="r"/>
  </p:transition>
  <p:timing>
    <p:tnLst>
      <p:par>
        <p:cTn id="1" dur="indefinite" restart="never" nodeType="tmRoot"/>
      </p:par>
    </p:tnLst>
  </p:timing>
  <p:hf hdr="0" ftr="0" dt="0"/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7EC85A-6AD2-437F-9402-E8D8F8F65A51}" type="datetimeFigureOut">
              <a:rPr lang="en-US" smtClean="0"/>
              <a:pPr/>
              <a:t>19/7/2017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45569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11997FC5-94A2-4D0F-8248-8D47734FE84C}" type="slidenum">
              <a:rPr lang="en-US" altLang="en-US" smtClean="0">
                <a:solidFill>
                  <a:srgbClr val="000000"/>
                </a:solidFill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29005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11997FC5-94A2-4D0F-8248-8D47734FE84C}" type="slidenum">
              <a:rPr lang="en-US" altLang="en-US" smtClean="0">
                <a:solidFill>
                  <a:srgbClr val="000000"/>
                </a:solidFill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56440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754" r:id="rId7"/>
    <p:sldLayoutId id="2147483755" r:id="rId8"/>
    <p:sldLayoutId id="2147483756" r:id="rId9"/>
    <p:sldLayoutId id="2147483757" r:id="rId10"/>
    <p:sldLayoutId id="2147483758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66DC06-7D60-4B65-927E-233D7FCB798A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19/7/2017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0887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</p:sldLayoutIdLst>
  <p:transition spd="med">
    <p:wipe dir="r"/>
  </p:transition>
  <p:timing>
    <p:tnLst>
      <p:par>
        <p:cTn id="1" dur="indefinite" restart="never" nodeType="tmRoot"/>
      </p:par>
    </p:tnLst>
  </p:timing>
  <p:hf hdr="0" ftr="0" dt="0"/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8.xml"/><Relationship Id="rId13" Type="http://schemas.openxmlformats.org/officeDocument/2006/relationships/image" Target="../media/image20.png"/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12" Type="http://schemas.microsoft.com/office/2007/relationships/diagramDrawing" Target="../diagrams/drawing8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6.xml"/><Relationship Id="rId6" Type="http://schemas.openxmlformats.org/officeDocument/2006/relationships/diagramColors" Target="../diagrams/colors7.xml"/><Relationship Id="rId11" Type="http://schemas.openxmlformats.org/officeDocument/2006/relationships/diagramColors" Target="../diagrams/colors8.xml"/><Relationship Id="rId5" Type="http://schemas.openxmlformats.org/officeDocument/2006/relationships/diagramQuickStyle" Target="../diagrams/quickStyle7.xml"/><Relationship Id="rId10" Type="http://schemas.openxmlformats.org/officeDocument/2006/relationships/diagramQuickStyle" Target="../diagrams/quickStyle8.xml"/><Relationship Id="rId4" Type="http://schemas.openxmlformats.org/officeDocument/2006/relationships/diagramLayout" Target="../diagrams/layout7.xml"/><Relationship Id="rId9" Type="http://schemas.openxmlformats.org/officeDocument/2006/relationships/diagramLayout" Target="../diagrams/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9.xml"/><Relationship Id="rId7" Type="http://schemas.microsoft.com/office/2007/relationships/diagramDrawing" Target="../diagrams/drawing9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Relationship Id="rId6" Type="http://schemas.openxmlformats.org/officeDocument/2006/relationships/diagramColors" Target="../diagrams/colors9.xml"/><Relationship Id="rId5" Type="http://schemas.openxmlformats.org/officeDocument/2006/relationships/diagramQuickStyle" Target="../diagrams/quickStyle9.xml"/><Relationship Id="rId4" Type="http://schemas.openxmlformats.org/officeDocument/2006/relationships/diagramLayout" Target="../diagrams/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hyperlink" Target="https://youtu.be/aH2ll5bwpKw" TargetMode="Externa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jpe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1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4.xml"/><Relationship Id="rId13" Type="http://schemas.openxmlformats.org/officeDocument/2006/relationships/diagramData" Target="../diagrams/data5.xml"/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12" Type="http://schemas.microsoft.com/office/2007/relationships/diagramDrawing" Target="../diagrams/drawing4.xml"/><Relationship Id="rId17" Type="http://schemas.microsoft.com/office/2007/relationships/diagramDrawing" Target="../diagrams/drawing5.xml"/><Relationship Id="rId2" Type="http://schemas.openxmlformats.org/officeDocument/2006/relationships/notesSlide" Target="../notesSlides/notesSlide5.xml"/><Relationship Id="rId16" Type="http://schemas.openxmlformats.org/officeDocument/2006/relationships/diagramColors" Target="../diagrams/colors5.xml"/><Relationship Id="rId1" Type="http://schemas.openxmlformats.org/officeDocument/2006/relationships/slideLayout" Target="../slideLayouts/slideLayout14.xml"/><Relationship Id="rId6" Type="http://schemas.openxmlformats.org/officeDocument/2006/relationships/diagramColors" Target="../diagrams/colors3.xml"/><Relationship Id="rId11" Type="http://schemas.openxmlformats.org/officeDocument/2006/relationships/diagramColors" Target="../diagrams/colors4.xml"/><Relationship Id="rId5" Type="http://schemas.openxmlformats.org/officeDocument/2006/relationships/diagramQuickStyle" Target="../diagrams/quickStyle3.xml"/><Relationship Id="rId15" Type="http://schemas.openxmlformats.org/officeDocument/2006/relationships/diagramQuickStyle" Target="../diagrams/quickStyle5.xml"/><Relationship Id="rId10" Type="http://schemas.openxmlformats.org/officeDocument/2006/relationships/diagramQuickStyle" Target="../diagrams/quickStyle4.xml"/><Relationship Id="rId4" Type="http://schemas.openxmlformats.org/officeDocument/2006/relationships/diagramLayout" Target="../diagrams/layout3.xml"/><Relationship Id="rId9" Type="http://schemas.openxmlformats.org/officeDocument/2006/relationships/diagramLayout" Target="../diagrams/layout4.xml"/><Relationship Id="rId14" Type="http://schemas.openxmlformats.org/officeDocument/2006/relationships/diagramLayout" Target="../diagrams/layout5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.xml"/><Relationship Id="rId3" Type="http://schemas.openxmlformats.org/officeDocument/2006/relationships/image" Target="../media/image11.png"/><Relationship Id="rId7" Type="http://schemas.openxmlformats.org/officeDocument/2006/relationships/diagramColors" Target="../diagrams/colors6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6" Type="http://schemas.openxmlformats.org/officeDocument/2006/relationships/diagramQuickStyle" Target="../diagrams/quickStyle6.xml"/><Relationship Id="rId5" Type="http://schemas.openxmlformats.org/officeDocument/2006/relationships/diagramLayout" Target="../diagrams/layout6.xml"/><Relationship Id="rId4" Type="http://schemas.openxmlformats.org/officeDocument/2006/relationships/diagramData" Target="../diagrams/data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685800" y="2438400"/>
            <a:ext cx="7467600" cy="2590483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68598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951" kern="1200" spc="75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4400" b="1" dirty="0" smtClean="0">
                <a:solidFill>
                  <a:prstClr val="white"/>
                </a:solidFill>
              </a:rPr>
              <a:t/>
            </a:r>
            <a:br>
              <a:rPr lang="en-US" sz="4400" b="1" dirty="0" smtClean="0">
                <a:solidFill>
                  <a:prstClr val="white"/>
                </a:solidFill>
              </a:rPr>
            </a:br>
            <a:r>
              <a:rPr lang="en-US" sz="4400" dirty="0" smtClean="0">
                <a:solidFill>
                  <a:prstClr val="white"/>
                </a:solidFill>
              </a:rPr>
              <a:t>Lecture 8.</a:t>
            </a:r>
          </a:p>
          <a:p>
            <a:pPr algn="ctr">
              <a:defRPr/>
            </a:pPr>
            <a:endParaRPr lang="en-US" sz="4400" b="1" dirty="0" smtClean="0">
              <a:solidFill>
                <a:prstClr val="white"/>
              </a:solidFill>
            </a:endParaRPr>
          </a:p>
          <a:p>
            <a:pPr algn="ctr">
              <a:defRPr/>
            </a:pPr>
            <a:r>
              <a:rPr lang="en-US" sz="4400" b="1" i="1" dirty="0" smtClean="0">
                <a:solidFill>
                  <a:prstClr val="white"/>
                </a:solidFill>
              </a:rPr>
              <a:t>Creativity:</a:t>
            </a:r>
            <a:br>
              <a:rPr lang="en-US" sz="4400" b="1" i="1" dirty="0" smtClean="0">
                <a:solidFill>
                  <a:prstClr val="white"/>
                </a:solidFill>
              </a:rPr>
            </a:br>
            <a:r>
              <a:rPr lang="en-US" sz="4400" b="1" i="1" dirty="0" smtClean="0">
                <a:solidFill>
                  <a:prstClr val="white"/>
                </a:solidFill>
              </a:rPr>
              <a:t>Thinking Outside the Box</a:t>
            </a:r>
            <a:endParaRPr lang="en-US" sz="4400" b="1" i="1" dirty="0">
              <a:solidFill>
                <a:prstClr val="white"/>
              </a:solidFill>
            </a:endParaRPr>
          </a:p>
        </p:txBody>
      </p:sp>
      <p:sp>
        <p:nvSpPr>
          <p:cNvPr id="7" name="Subtitle 2"/>
          <p:cNvSpPr txBox="1">
            <a:spLocks/>
          </p:cNvSpPr>
          <p:nvPr/>
        </p:nvSpPr>
        <p:spPr>
          <a:xfrm>
            <a:off x="685800" y="5257483"/>
            <a:ext cx="7848600" cy="6099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685983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500" kern="1200" cap="all" spc="15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342991" indent="0" algn="ctr" defTabSz="685983" rtl="0" eaLnBrk="1" latinLnBrk="0" hangingPunct="1">
              <a:lnSpc>
                <a:spcPct val="90000"/>
              </a:lnSpc>
              <a:spcBef>
                <a:spcPts val="90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85983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35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28974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71966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714957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057949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2400940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743932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sz="2000"/>
              <a:t>Summer </a:t>
            </a:r>
            <a:r>
              <a:rPr lang="en-US" sz="2000" smtClean="0"/>
              <a:t>2017</a:t>
            </a:r>
            <a:endParaRPr lang="en-US" sz="2000"/>
          </a:p>
        </p:txBody>
      </p:sp>
      <p:sp>
        <p:nvSpPr>
          <p:cNvPr id="8" name="Rectangle 7"/>
          <p:cNvSpPr/>
          <p:nvPr/>
        </p:nvSpPr>
        <p:spPr>
          <a:xfrm>
            <a:off x="169863" y="1522413"/>
            <a:ext cx="4572000" cy="160020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GE105</a:t>
            </a:r>
          </a:p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Introduction to Engineering Design College of Engineering</a:t>
            </a:r>
          </a:p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King Saud University</a:t>
            </a:r>
          </a:p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9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09563"/>
            <a:ext cx="3152775" cy="1236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20053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BCE6B01-B7C7-4AC3-A450-51EDD1C1E5D4}" type="slidenum">
              <a:rPr lang="ar-SA" smtClean="0"/>
              <a:pPr/>
              <a:t>10</a:t>
            </a:fld>
            <a:endParaRPr lang="en-US" smtClean="0"/>
          </a:p>
        </p:txBody>
      </p:sp>
      <p:pic>
        <p:nvPicPr>
          <p:cNvPr id="11" name="Picture 2" descr="shovel puzz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320010"/>
            <a:ext cx="2209800" cy="2419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3" descr="shovel puzz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3682" y="2320010"/>
            <a:ext cx="2209800" cy="2419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8200" y="2362200"/>
            <a:ext cx="2133785" cy="233497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838200" y="457200"/>
            <a:ext cx="6895641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sz="3200" b="1" dirty="0" smtClean="0"/>
              <a:t>Using </a:t>
            </a:r>
            <a:r>
              <a:rPr lang="en-US" sz="3200" b="1" dirty="0" smtClean="0">
                <a:solidFill>
                  <a:schemeClr val="accent6">
                    <a:lumMod val="75000"/>
                  </a:schemeClr>
                </a:solidFill>
              </a:rPr>
              <a:t>lateral thinking</a:t>
            </a:r>
            <a:r>
              <a:rPr lang="en-US" sz="3200" b="1" dirty="0" smtClean="0"/>
              <a:t> and thinking </a:t>
            </a:r>
            <a:r>
              <a:rPr lang="en-US" sz="3200" b="1" dirty="0" smtClean="0">
                <a:solidFill>
                  <a:schemeClr val="accent3">
                    <a:lumMod val="75000"/>
                  </a:schemeClr>
                </a:solidFill>
              </a:rPr>
              <a:t>outside the box</a:t>
            </a:r>
            <a:r>
              <a:rPr lang="en-US" sz="3200" b="1" dirty="0" smtClean="0"/>
              <a:t>, you should get:</a:t>
            </a:r>
            <a:endParaRPr lang="en-US" altLang="en-US" sz="3200" dirty="0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57200" y="304800"/>
            <a:ext cx="34796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A Final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grpSp>
        <p:nvGrpSpPr>
          <p:cNvPr id="741" name="Group 974"/>
          <p:cNvGrpSpPr>
            <a:grpSpLocks/>
          </p:cNvGrpSpPr>
          <p:nvPr/>
        </p:nvGrpSpPr>
        <p:grpSpPr bwMode="auto">
          <a:xfrm>
            <a:off x="6172200" y="4157663"/>
            <a:ext cx="2668587" cy="2624137"/>
            <a:chOff x="3296" y="686"/>
            <a:chExt cx="1681" cy="1653"/>
          </a:xfrm>
        </p:grpSpPr>
        <p:grpSp>
          <p:nvGrpSpPr>
            <p:cNvPr id="742" name="Group 681"/>
            <p:cNvGrpSpPr>
              <a:grpSpLocks/>
            </p:cNvGrpSpPr>
            <p:nvPr/>
          </p:nvGrpSpPr>
          <p:grpSpPr bwMode="auto">
            <a:xfrm>
              <a:off x="3349" y="687"/>
              <a:ext cx="907" cy="862"/>
              <a:chOff x="3678" y="933"/>
              <a:chExt cx="907" cy="862"/>
            </a:xfrm>
          </p:grpSpPr>
          <p:grpSp>
            <p:nvGrpSpPr>
              <p:cNvPr id="962" name="Group 389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1011" name="Freeform 39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2" name="Freeform 39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3" name="Freeform 39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4" name="Freeform 39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5" name="Freeform 39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6" name="Freeform 39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7" name="Freeform 39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8" name="Freeform 39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9" name="Freeform 39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0" name="Freeform 39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1" name="Freeform 40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2" name="Freeform 40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3" name="Freeform 40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4" name="Freeform 40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5" name="Freeform 40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6" name="Freeform 40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7" name="Freeform 40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8" name="Freeform 40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9" name="Freeform 40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0" name="Freeform 40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1" name="Freeform 41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2" name="Freeform 41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3" name="Freeform 41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963" name="Group 413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988" name="Freeform 41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9" name="Freeform 41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0" name="Freeform 41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1" name="Freeform 41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2" name="Freeform 41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3" name="Freeform 41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4" name="Freeform 42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5" name="Freeform 42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6" name="Freeform 42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7" name="Freeform 42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8" name="Freeform 42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9" name="Freeform 42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0" name="Freeform 42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1" name="Freeform 42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2" name="Freeform 42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3" name="Freeform 42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4" name="Freeform 43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5" name="Freeform 43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6" name="Freeform 43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7" name="Freeform 43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8" name="Freeform 43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9" name="Freeform 43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0" name="Freeform 43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964" name="Group 437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965" name="Freeform 43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6" name="Freeform 43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7" name="Freeform 44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8" name="Freeform 44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9" name="Freeform 44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0" name="Freeform 44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1" name="Freeform 44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2" name="Freeform 44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3" name="Freeform 44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4" name="Freeform 44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5" name="Freeform 44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6" name="Freeform 44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7" name="Freeform 45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8" name="Freeform 45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9" name="Freeform 45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0" name="Freeform 45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1" name="Freeform 45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2" name="Freeform 45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3" name="Freeform 45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4" name="Freeform 45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5" name="Freeform 45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6" name="Freeform 45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7" name="Freeform 46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3" name="Group 682"/>
            <p:cNvGrpSpPr>
              <a:grpSpLocks/>
            </p:cNvGrpSpPr>
            <p:nvPr/>
          </p:nvGrpSpPr>
          <p:grpSpPr bwMode="auto">
            <a:xfrm rot="5637827">
              <a:off x="4092" y="709"/>
              <a:ext cx="907" cy="862"/>
              <a:chOff x="3678" y="933"/>
              <a:chExt cx="907" cy="862"/>
            </a:xfrm>
          </p:grpSpPr>
          <p:grpSp>
            <p:nvGrpSpPr>
              <p:cNvPr id="890" name="Group 683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939" name="Freeform 68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0" name="Freeform 68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1" name="Freeform 68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2" name="Freeform 68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3" name="Freeform 68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4" name="Freeform 68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5" name="Freeform 69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6" name="Freeform 69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7" name="Freeform 69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8" name="Freeform 69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9" name="Freeform 69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0" name="Freeform 69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1" name="Freeform 69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2" name="Freeform 69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3" name="Freeform 69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4" name="Freeform 69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5" name="Freeform 70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6" name="Freeform 70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7" name="Freeform 70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8" name="Freeform 70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9" name="Freeform 70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0" name="Freeform 70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1" name="Freeform 70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91" name="Group 707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916" name="Freeform 70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7" name="Freeform 70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8" name="Freeform 71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9" name="Freeform 71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0" name="Freeform 71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1" name="Freeform 71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2" name="Freeform 71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3" name="Freeform 71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4" name="Freeform 71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5" name="Freeform 71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6" name="Freeform 71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7" name="Freeform 71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8" name="Freeform 72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9" name="Freeform 72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0" name="Freeform 72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1" name="Freeform 72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2" name="Freeform 72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3" name="Freeform 72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4" name="Freeform 72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5" name="Freeform 72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6" name="Freeform 72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7" name="Freeform 72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8" name="Freeform 73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92" name="Group 731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893" name="Freeform 73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4" name="Freeform 73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5" name="Freeform 73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6" name="Freeform 73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7" name="Freeform 73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8" name="Freeform 73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9" name="Freeform 73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0" name="Freeform 73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1" name="Freeform 74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2" name="Freeform 74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3" name="Freeform 74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4" name="Freeform 74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5" name="Freeform 74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6" name="Freeform 74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7" name="Freeform 74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8" name="Freeform 74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9" name="Freeform 74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0" name="Freeform 74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1" name="Freeform 75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2" name="Freeform 75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3" name="Freeform 75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4" name="Freeform 75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5" name="Freeform 75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4" name="Group 828"/>
            <p:cNvGrpSpPr>
              <a:grpSpLocks/>
            </p:cNvGrpSpPr>
            <p:nvPr/>
          </p:nvGrpSpPr>
          <p:grpSpPr bwMode="auto">
            <a:xfrm rot="10995421">
              <a:off x="4038" y="1477"/>
              <a:ext cx="907" cy="862"/>
              <a:chOff x="3678" y="933"/>
              <a:chExt cx="907" cy="862"/>
            </a:xfrm>
          </p:grpSpPr>
          <p:grpSp>
            <p:nvGrpSpPr>
              <p:cNvPr id="818" name="Group 829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867" name="Freeform 8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8" name="Freeform 8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9" name="Freeform 8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0" name="Freeform 8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1" name="Freeform 8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2" name="Freeform 8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3" name="Freeform 8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4" name="Freeform 8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5" name="Freeform 8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6" name="Freeform 8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7" name="Freeform 8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8" name="Freeform 8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9" name="Freeform 8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0" name="Freeform 8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1" name="Freeform 8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2" name="Freeform 8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3" name="Freeform 8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4" name="Freeform 8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5" name="Freeform 8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6" name="Freeform 8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7" name="Freeform 8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8" name="Freeform 8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9" name="Freeform 8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19" name="Group 853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844" name="Freeform 8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5" name="Freeform 8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6" name="Freeform 8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7" name="Freeform 8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8" name="Freeform 8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9" name="Freeform 8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0" name="Freeform 8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1" name="Freeform 8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2" name="Freeform 8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3" name="Freeform 8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4" name="Freeform 8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5" name="Freeform 8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6" name="Freeform 8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7" name="Freeform 8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8" name="Freeform 8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9" name="Freeform 8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0" name="Freeform 8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1" name="Freeform 8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2" name="Freeform 8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3" name="Freeform 8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4" name="Freeform 8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5" name="Freeform 8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6" name="Freeform 8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20" name="Group 877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821" name="Freeform 8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2" name="Freeform 8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3" name="Freeform 8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4" name="Freeform 8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5" name="Freeform 8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6" name="Freeform 8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7" name="Freeform 8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8" name="Freeform 8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9" name="Freeform 8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0" name="Freeform 8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1" name="Freeform 8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2" name="Freeform 8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3" name="Freeform 8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4" name="Freeform 8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5" name="Freeform 8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6" name="Freeform 8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7" name="Freeform 8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8" name="Freeform 8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9" name="Freeform 8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0" name="Freeform 8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1" name="Freeform 8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2" name="Freeform 8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3" name="Freeform 9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5" name="Group 901"/>
            <p:cNvGrpSpPr>
              <a:grpSpLocks/>
            </p:cNvGrpSpPr>
            <p:nvPr/>
          </p:nvGrpSpPr>
          <p:grpSpPr bwMode="auto">
            <a:xfrm rot="-5306810">
              <a:off x="3273" y="1440"/>
              <a:ext cx="907" cy="862"/>
              <a:chOff x="3678" y="933"/>
              <a:chExt cx="907" cy="862"/>
            </a:xfrm>
          </p:grpSpPr>
          <p:grpSp>
            <p:nvGrpSpPr>
              <p:cNvPr id="746" name="Group 902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795" name="Freeform 90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6" name="Freeform 90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7" name="Freeform 90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8" name="Freeform 90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9" name="Freeform 90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0" name="Freeform 90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1" name="Freeform 90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2" name="Freeform 91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3" name="Freeform 91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4" name="Freeform 91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5" name="Freeform 91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6" name="Freeform 91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7" name="Freeform 91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8" name="Freeform 91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9" name="Freeform 91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0" name="Freeform 91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1" name="Freeform 91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2" name="Freeform 92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3" name="Freeform 92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4" name="Freeform 92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5" name="Freeform 92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6" name="Freeform 92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7" name="Freeform 92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747" name="Group 926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772" name="Freeform 92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3" name="Freeform 92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4" name="Freeform 92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5" name="Freeform 93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6" name="Freeform 93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7" name="Freeform 93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8" name="Freeform 93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9" name="Freeform 93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0" name="Freeform 93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1" name="Freeform 93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2" name="Freeform 93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3" name="Freeform 93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4" name="Freeform 93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5" name="Freeform 94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6" name="Freeform 94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7" name="Freeform 94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8" name="Freeform 94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9" name="Freeform 94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0" name="Freeform 94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1" name="Freeform 94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2" name="Freeform 94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3" name="Freeform 94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4" name="Freeform 94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748" name="Group 950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749" name="Freeform 95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0" name="Freeform 95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1" name="Freeform 95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2" name="Freeform 95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3" name="Freeform 95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4" name="Freeform 95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5" name="Freeform 95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6" name="Freeform 95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7" name="Freeform 95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8" name="Freeform 96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9" name="Freeform 96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0" name="Freeform 96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1" name="Freeform 96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2" name="Freeform 96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3" name="Freeform 96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4" name="Freeform 96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5" name="Freeform 96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6" name="Freeform 96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7" name="Freeform 96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8" name="Freeform 97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9" name="Freeform 97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0" name="Freeform 97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1" name="Freeform 97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grpSp>
        <p:nvGrpSpPr>
          <p:cNvPr id="1111" name="Group 1110"/>
          <p:cNvGrpSpPr/>
          <p:nvPr/>
        </p:nvGrpSpPr>
        <p:grpSpPr>
          <a:xfrm>
            <a:off x="5975949" y="302830"/>
            <a:ext cx="2389188" cy="2979738"/>
            <a:chOff x="2794000" y="1800225"/>
            <a:chExt cx="2389188" cy="2979738"/>
          </a:xfrm>
        </p:grpSpPr>
        <p:sp>
          <p:nvSpPr>
            <p:cNvPr id="521" name="Freeform 28"/>
            <p:cNvSpPr>
              <a:spLocks/>
            </p:cNvSpPr>
            <p:nvPr/>
          </p:nvSpPr>
          <p:spPr bwMode="auto">
            <a:xfrm>
              <a:off x="2960688" y="2043113"/>
              <a:ext cx="368300" cy="606425"/>
            </a:xfrm>
            <a:custGeom>
              <a:avLst/>
              <a:gdLst>
                <a:gd name="T0" fmla="*/ 569 w 569"/>
                <a:gd name="T1" fmla="*/ 709 h 709"/>
                <a:gd name="T2" fmla="*/ 454 w 569"/>
                <a:gd name="T3" fmla="*/ 701 h 709"/>
                <a:gd name="T4" fmla="*/ 346 w 569"/>
                <a:gd name="T5" fmla="*/ 681 h 709"/>
                <a:gd name="T6" fmla="*/ 251 w 569"/>
                <a:gd name="T7" fmla="*/ 649 h 709"/>
                <a:gd name="T8" fmla="*/ 163 w 569"/>
                <a:gd name="T9" fmla="*/ 606 h 709"/>
                <a:gd name="T10" fmla="*/ 95 w 569"/>
                <a:gd name="T11" fmla="*/ 554 h 709"/>
                <a:gd name="T12" fmla="*/ 44 w 569"/>
                <a:gd name="T13" fmla="*/ 494 h 709"/>
                <a:gd name="T14" fmla="*/ 8 w 569"/>
                <a:gd name="T15" fmla="*/ 426 h 709"/>
                <a:gd name="T16" fmla="*/ 0 w 569"/>
                <a:gd name="T17" fmla="*/ 355 h 709"/>
                <a:gd name="T18" fmla="*/ 8 w 569"/>
                <a:gd name="T19" fmla="*/ 283 h 709"/>
                <a:gd name="T20" fmla="*/ 44 w 569"/>
                <a:gd name="T21" fmla="*/ 215 h 709"/>
                <a:gd name="T22" fmla="*/ 95 w 569"/>
                <a:gd name="T23" fmla="*/ 156 h 709"/>
                <a:gd name="T24" fmla="*/ 163 w 569"/>
                <a:gd name="T25" fmla="*/ 104 h 709"/>
                <a:gd name="T26" fmla="*/ 251 w 569"/>
                <a:gd name="T27" fmla="*/ 60 h 709"/>
                <a:gd name="T28" fmla="*/ 346 w 569"/>
                <a:gd name="T29" fmla="*/ 28 h 709"/>
                <a:gd name="T30" fmla="*/ 454 w 569"/>
                <a:gd name="T31" fmla="*/ 8 h 709"/>
                <a:gd name="T32" fmla="*/ 569 w 569"/>
                <a:gd name="T33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9" h="709">
                  <a:moveTo>
                    <a:pt x="569" y="709"/>
                  </a:moveTo>
                  <a:lnTo>
                    <a:pt x="454" y="701"/>
                  </a:lnTo>
                  <a:lnTo>
                    <a:pt x="346" y="681"/>
                  </a:lnTo>
                  <a:lnTo>
                    <a:pt x="251" y="649"/>
                  </a:lnTo>
                  <a:lnTo>
                    <a:pt x="163" y="606"/>
                  </a:lnTo>
                  <a:lnTo>
                    <a:pt x="95" y="554"/>
                  </a:lnTo>
                  <a:lnTo>
                    <a:pt x="44" y="494"/>
                  </a:lnTo>
                  <a:lnTo>
                    <a:pt x="8" y="426"/>
                  </a:lnTo>
                  <a:lnTo>
                    <a:pt x="0" y="355"/>
                  </a:lnTo>
                  <a:lnTo>
                    <a:pt x="8" y="283"/>
                  </a:lnTo>
                  <a:lnTo>
                    <a:pt x="44" y="215"/>
                  </a:lnTo>
                  <a:lnTo>
                    <a:pt x="95" y="156"/>
                  </a:lnTo>
                  <a:lnTo>
                    <a:pt x="163" y="104"/>
                  </a:lnTo>
                  <a:lnTo>
                    <a:pt x="251" y="60"/>
                  </a:lnTo>
                  <a:lnTo>
                    <a:pt x="346" y="28"/>
                  </a:lnTo>
                  <a:lnTo>
                    <a:pt x="454" y="8"/>
                  </a:lnTo>
                  <a:lnTo>
                    <a:pt x="569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grpSp>
          <p:nvGrpSpPr>
            <p:cNvPr id="522" name="Group 166"/>
            <p:cNvGrpSpPr>
              <a:grpSpLocks/>
            </p:cNvGrpSpPr>
            <p:nvPr/>
          </p:nvGrpSpPr>
          <p:grpSpPr bwMode="auto">
            <a:xfrm>
              <a:off x="3327400" y="1800225"/>
              <a:ext cx="1811338" cy="620713"/>
              <a:chOff x="2444" y="1298"/>
              <a:chExt cx="1141" cy="391"/>
            </a:xfrm>
          </p:grpSpPr>
          <p:grpSp>
            <p:nvGrpSpPr>
              <p:cNvPr id="523" name="Group 117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572" name="Freeform 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3" name="Freeform 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4" name="Freeform 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5" name="Freeform 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6" name="Freeform 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7" name="Freeform 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8" name="Freeform 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9" name="Freeform 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0" name="Freeform 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1" name="Freeform 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2" name="Freeform 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3" name="Freeform 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4" name="Freeform 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5" name="Freeform 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6" name="Freeform 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7" name="Freeform 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8" name="Freeform 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9" name="Freeform 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0" name="Freeform 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1" name="Freeform 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2" name="Freeform 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3" name="Freeform 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4" name="Freeform 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24" name="Group 11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549" name="Freeform 11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0" name="Freeform 12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1" name="Freeform 12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2" name="Freeform 12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3" name="Freeform 12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4" name="Freeform 12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5" name="Freeform 12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6" name="Freeform 12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7" name="Freeform 12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8" name="Freeform 12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9" name="Freeform 12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0" name="Freeform 13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1" name="Freeform 13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2" name="Freeform 13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3" name="Freeform 13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4" name="Freeform 13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5" name="Freeform 13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6" name="Freeform 13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7" name="Freeform 13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8" name="Freeform 13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9" name="Freeform 13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0" name="Freeform 14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1" name="Freeform 14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25" name="Group 14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526" name="Freeform 14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7" name="Freeform 14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8" name="Freeform 14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9" name="Freeform 14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0" name="Freeform 14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1" name="Freeform 14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2" name="Freeform 14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3" name="Freeform 15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4" name="Freeform 15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5" name="Freeform 15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6" name="Freeform 15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7" name="Freeform 15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8" name="Freeform 15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9" name="Freeform 15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0" name="Freeform 15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1" name="Freeform 15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2" name="Freeform 15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3" name="Freeform 16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4" name="Freeform 16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5" name="Freeform 16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6" name="Freeform 16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7" name="Freeform 16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8" name="Freeform 16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595" name="Group 167"/>
            <p:cNvGrpSpPr>
              <a:grpSpLocks/>
            </p:cNvGrpSpPr>
            <p:nvPr/>
          </p:nvGrpSpPr>
          <p:grpSpPr bwMode="auto">
            <a:xfrm>
              <a:off x="3352800" y="2638425"/>
              <a:ext cx="1811338" cy="620713"/>
              <a:chOff x="2444" y="1298"/>
              <a:chExt cx="1141" cy="391"/>
            </a:xfrm>
          </p:grpSpPr>
          <p:grpSp>
            <p:nvGrpSpPr>
              <p:cNvPr id="596" name="Group 168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645" name="Freeform 16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6" name="Freeform 17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7" name="Freeform 17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8" name="Freeform 17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9" name="Freeform 17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0" name="Freeform 17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1" name="Freeform 17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2" name="Freeform 17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3" name="Freeform 17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4" name="Freeform 17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5" name="Freeform 17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6" name="Freeform 18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7" name="Freeform 18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8" name="Freeform 18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9" name="Freeform 18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0" name="Freeform 18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1" name="Freeform 18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2" name="Freeform 18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3" name="Freeform 18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4" name="Freeform 18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5" name="Freeform 18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6" name="Freeform 19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7" name="Freeform 19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97" name="Group 192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622" name="Freeform 19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3" name="Freeform 19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4" name="Freeform 19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5" name="Freeform 19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6" name="Freeform 19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7" name="Freeform 19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8" name="Freeform 19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9" name="Freeform 20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0" name="Freeform 20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1" name="Freeform 20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2" name="Freeform 20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3" name="Freeform 20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4" name="Freeform 20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5" name="Freeform 20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6" name="Freeform 20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7" name="Freeform 20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8" name="Freeform 20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9" name="Freeform 21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0" name="Freeform 21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1" name="Freeform 21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2" name="Freeform 21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3" name="Freeform 21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4" name="Freeform 21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98" name="Group 216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599" name="Freeform 21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0" name="Freeform 21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1" name="Freeform 21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2" name="Freeform 22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3" name="Freeform 22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4" name="Freeform 22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5" name="Freeform 22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6" name="Freeform 22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7" name="Freeform 22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8" name="Freeform 22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9" name="Freeform 22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0" name="Freeform 22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1" name="Freeform 22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2" name="Freeform 23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3" name="Freeform 23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4" name="Freeform 23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5" name="Freeform 23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6" name="Freeform 23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7" name="Freeform 23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8" name="Freeform 23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9" name="Freeform 23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0" name="Freeform 23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1" name="Freeform 23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668" name="Group 240"/>
            <p:cNvGrpSpPr>
              <a:grpSpLocks/>
            </p:cNvGrpSpPr>
            <p:nvPr/>
          </p:nvGrpSpPr>
          <p:grpSpPr bwMode="auto">
            <a:xfrm>
              <a:off x="3362325" y="3384550"/>
              <a:ext cx="1811338" cy="620713"/>
              <a:chOff x="2444" y="1298"/>
              <a:chExt cx="1141" cy="391"/>
            </a:xfrm>
          </p:grpSpPr>
          <p:grpSp>
            <p:nvGrpSpPr>
              <p:cNvPr id="669" name="Group 241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718" name="Freeform 24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9" name="Freeform 24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0" name="Freeform 24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1" name="Freeform 24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2" name="Freeform 24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3" name="Freeform 24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4" name="Freeform 24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5" name="Freeform 24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6" name="Freeform 25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7" name="Freeform 25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8" name="Freeform 25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9" name="Freeform 25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0" name="Freeform 25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1" name="Freeform 25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2" name="Freeform 25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3" name="Freeform 25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4" name="Freeform 25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5" name="Freeform 25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6" name="Freeform 26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7" name="Freeform 26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8" name="Freeform 26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9" name="Freeform 26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40" name="Freeform 26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670" name="Group 265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695" name="Freeform 26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6" name="Freeform 26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7" name="Freeform 26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8" name="Freeform 26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9" name="Freeform 27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0" name="Freeform 27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1" name="Freeform 27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2" name="Freeform 27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3" name="Freeform 27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4" name="Freeform 27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5" name="Freeform 27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6" name="Freeform 27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7" name="Freeform 27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8" name="Freeform 27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9" name="Freeform 28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0" name="Freeform 28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1" name="Freeform 28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2" name="Freeform 28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3" name="Freeform 28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4" name="Freeform 28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5" name="Freeform 28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6" name="Freeform 28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7" name="Freeform 28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671" name="Group 289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672" name="Freeform 29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3" name="Freeform 29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4" name="Freeform 29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5" name="Freeform 29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6" name="Freeform 29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7" name="Freeform 29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8" name="Freeform 29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9" name="Freeform 29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0" name="Freeform 29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1" name="Freeform 29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2" name="Freeform 30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3" name="Freeform 30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4" name="Freeform 30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5" name="Freeform 30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6" name="Freeform 30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7" name="Freeform 30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8" name="Freeform 30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9" name="Freeform 30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0" name="Freeform 30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1" name="Freeform 30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2" name="Freeform 31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3" name="Freeform 31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4" name="Freeform 31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1034" name="Text Box 975"/>
            <p:cNvSpPr txBox="1">
              <a:spLocks noChangeArrowheads="1"/>
            </p:cNvSpPr>
            <p:nvPr/>
          </p:nvSpPr>
          <p:spPr bwMode="auto">
            <a:xfrm>
              <a:off x="2794000" y="1855788"/>
              <a:ext cx="668338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FFFF00"/>
                  </a:solidFill>
                </a:rPr>
                <a:t>A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5" name="Text Box 976"/>
            <p:cNvSpPr txBox="1">
              <a:spLocks noChangeArrowheads="1"/>
            </p:cNvSpPr>
            <p:nvPr/>
          </p:nvSpPr>
          <p:spPr bwMode="auto">
            <a:xfrm>
              <a:off x="2816225" y="2692400"/>
              <a:ext cx="668338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99CCFF"/>
                  </a:solidFill>
                </a:rPr>
                <a:t>B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6" name="Text Box 977"/>
            <p:cNvSpPr txBox="1">
              <a:spLocks noChangeArrowheads="1"/>
            </p:cNvSpPr>
            <p:nvPr/>
          </p:nvSpPr>
          <p:spPr bwMode="auto">
            <a:xfrm>
              <a:off x="2833688" y="3424238"/>
              <a:ext cx="668337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66FF66"/>
                  </a:solidFill>
                </a:rPr>
                <a:t>C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7" name="Text Box 978"/>
            <p:cNvSpPr txBox="1">
              <a:spLocks noChangeArrowheads="1"/>
            </p:cNvSpPr>
            <p:nvPr/>
          </p:nvSpPr>
          <p:spPr bwMode="auto">
            <a:xfrm>
              <a:off x="2867025" y="4205288"/>
              <a:ext cx="668338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FF0000"/>
                  </a:solidFill>
                </a:rPr>
                <a:t>D</a:t>
              </a:r>
              <a:endParaRPr lang="en-US" altLang="en-US" sz="2400">
                <a:solidFill>
                  <a:srgbClr val="FF0000"/>
                </a:solidFill>
              </a:endParaRPr>
            </a:p>
          </p:txBody>
        </p:sp>
        <p:grpSp>
          <p:nvGrpSpPr>
            <p:cNvPr id="1038" name="Group 313"/>
            <p:cNvGrpSpPr>
              <a:grpSpLocks/>
            </p:cNvGrpSpPr>
            <p:nvPr/>
          </p:nvGrpSpPr>
          <p:grpSpPr bwMode="auto">
            <a:xfrm>
              <a:off x="3371850" y="4159250"/>
              <a:ext cx="1811338" cy="620713"/>
              <a:chOff x="2444" y="1298"/>
              <a:chExt cx="1141" cy="391"/>
            </a:xfrm>
          </p:grpSpPr>
          <p:grpSp>
            <p:nvGrpSpPr>
              <p:cNvPr id="1039" name="Group 31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088" name="Freeform 31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9" name="Freeform 31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0" name="Freeform 31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1" name="Freeform 31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2" name="Freeform 31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3" name="Freeform 32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4" name="Freeform 32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5" name="Freeform 32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6" name="Freeform 32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7" name="Freeform 32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8" name="Freeform 32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9" name="Freeform 32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0" name="Freeform 32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1" name="Freeform 32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2" name="Freeform 32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3" name="Freeform 33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4" name="Freeform 33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5" name="Freeform 33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6" name="Freeform 33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7" name="Freeform 33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8" name="Freeform 33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9" name="Freeform 33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10" name="Freeform 33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040" name="Group 33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065" name="Freeform 33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6" name="Freeform 34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7" name="Freeform 34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8" name="Freeform 34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9" name="Freeform 34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0" name="Freeform 34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1" name="Freeform 34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2" name="Freeform 34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3" name="Freeform 34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4" name="Freeform 34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5" name="Freeform 34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6" name="Freeform 35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7" name="Freeform 35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8" name="Freeform 35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9" name="Freeform 35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0" name="Freeform 35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1" name="Freeform 35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2" name="Freeform 35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3" name="Freeform 35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4" name="Freeform 35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5" name="Freeform 35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6" name="Freeform 36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7" name="Freeform 36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041" name="Group 36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042" name="Freeform 36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3" name="Freeform 36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4" name="Freeform 36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5" name="Freeform 36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6" name="Freeform 36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7" name="Freeform 36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8" name="Freeform 36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9" name="Freeform 37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0" name="Freeform 37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1" name="Freeform 37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2" name="Freeform 37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3" name="Freeform 37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4" name="Freeform 37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5" name="Freeform 37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6" name="Freeform 37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7" name="Freeform 37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8" name="Freeform 37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9" name="Freeform 38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0" name="Freeform 38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1" name="Freeform 38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2" name="Freeform 38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3" name="Freeform 38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4" name="Freeform 38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sp>
        <p:nvSpPr>
          <p:cNvPr id="1112" name="Down Arrow 1111"/>
          <p:cNvSpPr/>
          <p:nvPr/>
        </p:nvSpPr>
        <p:spPr>
          <a:xfrm>
            <a:off x="7306363" y="3429000"/>
            <a:ext cx="448700" cy="70076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/>
          <p:cNvSpPr/>
          <p:nvPr/>
        </p:nvSpPr>
        <p:spPr>
          <a:xfrm>
            <a:off x="490008" y="1201355"/>
            <a:ext cx="5239877" cy="51398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/>
              <a:t>You are </a:t>
            </a:r>
            <a:r>
              <a:rPr lang="en-US" altLang="en-US" sz="2800" b="1" u="sng" dirty="0"/>
              <a:t>given 4 separate pieces of chain</a:t>
            </a:r>
            <a:r>
              <a:rPr lang="en-US" altLang="en-US" sz="2800" b="1" dirty="0"/>
              <a:t> that are </a:t>
            </a:r>
            <a:r>
              <a:rPr lang="en-US" altLang="en-US" sz="2800" b="1" u="sng" dirty="0" smtClean="0"/>
              <a:t>3 </a:t>
            </a:r>
            <a:r>
              <a:rPr lang="en-US" altLang="en-US" sz="2800" b="1" u="sng" dirty="0"/>
              <a:t>links in length, each</a:t>
            </a:r>
            <a:endParaRPr lang="en-US" altLang="en-US" sz="2800" b="1" u="sng" dirty="0" smtClean="0"/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It </a:t>
            </a:r>
            <a:r>
              <a:rPr lang="en-US" altLang="en-US" sz="2800" b="1" dirty="0"/>
              <a:t>costs </a:t>
            </a:r>
            <a:r>
              <a:rPr lang="en-US" altLang="en-US" sz="2800" b="1" u="sng" dirty="0" smtClean="0">
                <a:solidFill>
                  <a:srgbClr val="FFC000"/>
                </a:solidFill>
              </a:rPr>
              <a:t>100 SR</a:t>
            </a:r>
            <a:r>
              <a:rPr lang="en-US" altLang="en-US" sz="2800" b="1" u="sng" dirty="0" smtClean="0"/>
              <a:t> </a:t>
            </a:r>
            <a:r>
              <a:rPr lang="en-US" altLang="en-US" sz="2800" b="1" u="sng" dirty="0"/>
              <a:t>to open a link</a:t>
            </a:r>
            <a:r>
              <a:rPr lang="en-US" altLang="en-US" sz="2800" b="1" dirty="0"/>
              <a:t> and </a:t>
            </a:r>
            <a:r>
              <a:rPr lang="en-US" altLang="en-US" sz="2800" b="1" u="sng" dirty="0" smtClean="0">
                <a:solidFill>
                  <a:srgbClr val="FFC000"/>
                </a:solidFill>
              </a:rPr>
              <a:t>150 SR</a:t>
            </a:r>
            <a:r>
              <a:rPr lang="en-US" altLang="en-US" sz="2800" b="1" u="sng" dirty="0" smtClean="0"/>
              <a:t> </a:t>
            </a:r>
            <a:r>
              <a:rPr lang="en-US" altLang="en-US" sz="2800" b="1" u="sng" dirty="0"/>
              <a:t>to close a </a:t>
            </a:r>
            <a:r>
              <a:rPr lang="en-US" altLang="en-US" sz="2800" b="1" u="sng" dirty="0" smtClean="0"/>
              <a:t>link</a:t>
            </a:r>
            <a:r>
              <a:rPr lang="en-US" altLang="en-US" sz="2800" b="1" dirty="0" smtClean="0"/>
              <a:t> 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u="sng" dirty="0" smtClean="0"/>
              <a:t>All </a:t>
            </a:r>
            <a:r>
              <a:rPr lang="en-US" altLang="en-US" sz="2800" b="1" u="sng" dirty="0"/>
              <a:t>links are closed at the beginning of the </a:t>
            </a:r>
            <a:r>
              <a:rPr lang="en-US" altLang="en-US" sz="2800" b="1" u="sng" dirty="0" smtClean="0"/>
              <a:t>problem</a:t>
            </a:r>
            <a:r>
              <a:rPr lang="en-US" altLang="en-US" sz="2800" b="1" dirty="0" smtClean="0"/>
              <a:t> 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Your </a:t>
            </a:r>
            <a:r>
              <a:rPr lang="en-US" altLang="en-US" sz="2800" b="1" dirty="0"/>
              <a:t>goal is to </a:t>
            </a:r>
            <a:r>
              <a:rPr lang="en-US" altLang="en-US" sz="2800" b="1" u="sng" dirty="0"/>
              <a:t>join all 12 links of chain into a single </a:t>
            </a:r>
            <a:r>
              <a:rPr lang="en-US" altLang="en-US" sz="2800" b="1" u="sng" dirty="0" smtClean="0"/>
              <a:t>circle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Your </a:t>
            </a:r>
            <a:r>
              <a:rPr lang="en-US" altLang="en-US" sz="2800" b="1" u="sng" dirty="0"/>
              <a:t>total budget</a:t>
            </a:r>
            <a:r>
              <a:rPr lang="en-US" altLang="en-US" sz="2800" b="1" dirty="0"/>
              <a:t> for forming the single circle is </a:t>
            </a:r>
            <a:r>
              <a:rPr lang="en-US" altLang="en-US" sz="2800" b="1" u="sng" dirty="0" smtClean="0">
                <a:solidFill>
                  <a:srgbClr val="FFC000"/>
                </a:solidFill>
              </a:rPr>
              <a:t>750SR</a:t>
            </a:r>
            <a:r>
              <a:rPr lang="en-US" altLang="en-US" sz="2800" b="1" dirty="0" smtClean="0"/>
              <a:t>.</a:t>
            </a:r>
            <a:endParaRPr lang="en-US" altLang="en-US" sz="3200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114745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457200" y="106392"/>
            <a:ext cx="72485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Solution</a:t>
            </a:r>
            <a:r>
              <a:rPr lang="en-US" altLang="en-US" sz="3200" b="1" dirty="0" smtClean="0">
                <a:solidFill>
                  <a:srgbClr val="FFFF00"/>
                </a:solidFill>
              </a:rPr>
              <a:t> </a:t>
            </a:r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(not </a:t>
            </a: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creative/</a:t>
            </a:r>
            <a:r>
              <a:rPr lang="en-US" altLang="en-US" sz="3200" b="1" spc="75" dirty="0" smtClean="0">
                <a:solidFill>
                  <a:schemeClr val="accent5">
                    <a:lumMod val="75000"/>
                  </a:schemeClr>
                </a:solidFill>
                <a:latin typeface="Helvetica Neue"/>
              </a:rPr>
              <a:t>not correct</a:t>
            </a:r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)</a:t>
            </a:r>
          </a:p>
        </p:txBody>
      </p:sp>
      <p:sp>
        <p:nvSpPr>
          <p:cNvPr id="19683" name="Text Box 227"/>
          <p:cNvSpPr txBox="1">
            <a:spLocks noChangeArrowheads="1"/>
          </p:cNvSpPr>
          <p:nvPr/>
        </p:nvSpPr>
        <p:spPr bwMode="auto">
          <a:xfrm>
            <a:off x="5024438" y="1533726"/>
            <a:ext cx="3825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Add B (close) (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A+B) SR150</a:t>
            </a:r>
            <a:endParaRPr lang="en-US" altLang="en-US" sz="2000" b="1" dirty="0">
              <a:solidFill>
                <a:srgbClr val="FFFFCC"/>
              </a:solidFill>
            </a:endParaRPr>
          </a:p>
        </p:txBody>
      </p:sp>
      <p:sp>
        <p:nvSpPr>
          <p:cNvPr id="19832" name="Text Box 376"/>
          <p:cNvSpPr txBox="1">
            <a:spLocks noChangeArrowheads="1"/>
          </p:cNvSpPr>
          <p:nvPr/>
        </p:nvSpPr>
        <p:spPr bwMode="auto">
          <a:xfrm>
            <a:off x="4884738" y="2141739"/>
            <a:ext cx="3825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FFFFCC"/>
                </a:solidFill>
              </a:rPr>
              <a:t>Open A + B  </a:t>
            </a:r>
            <a:r>
              <a:rPr lang="en-US" altLang="en-US" sz="2000" dirty="0" smtClean="0">
                <a:solidFill>
                  <a:srgbClr val="FFFFCC"/>
                </a:solidFill>
              </a:rPr>
              <a:t>SR100</a:t>
            </a:r>
            <a:endParaRPr lang="en-US" altLang="en-US" sz="2000" dirty="0">
              <a:solidFill>
                <a:srgbClr val="FFFFCC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30642" y="3112052"/>
            <a:ext cx="3488288" cy="2938068"/>
            <a:chOff x="530642" y="3112052"/>
            <a:chExt cx="3488288" cy="2938068"/>
          </a:xfrm>
        </p:grpSpPr>
        <p:sp>
          <p:nvSpPr>
            <p:cNvPr id="1128" name="Oval 1127"/>
            <p:cNvSpPr/>
            <p:nvPr/>
          </p:nvSpPr>
          <p:spPr>
            <a:xfrm>
              <a:off x="2771795" y="3112052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Oval 1128"/>
            <p:cNvSpPr/>
            <p:nvPr/>
          </p:nvSpPr>
          <p:spPr>
            <a:xfrm>
              <a:off x="2781658" y="3425806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1" name="Group 307"/>
            <p:cNvGrpSpPr>
              <a:grpSpLocks/>
            </p:cNvGrpSpPr>
            <p:nvPr/>
          </p:nvGrpSpPr>
          <p:grpSpPr bwMode="auto">
            <a:xfrm rot="16197116">
              <a:off x="445711" y="5427853"/>
              <a:ext cx="660400" cy="490538"/>
              <a:chOff x="2444" y="1298"/>
              <a:chExt cx="460" cy="382"/>
            </a:xfrm>
          </p:grpSpPr>
          <p:sp>
            <p:nvSpPr>
              <p:cNvPr id="1396" name="Freeform 30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7" name="Freeform 30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8" name="Freeform 31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9" name="Freeform 31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0" name="Freeform 31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1" name="Freeform 31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2" name="Freeform 31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3" name="Freeform 31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4" name="Freeform 31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5" name="Freeform 31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6" name="Freeform 31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7" name="Freeform 31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8" name="Freeform 32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9" name="Freeform 32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0" name="Freeform 32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1" name="Freeform 32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2" name="Freeform 32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3" name="Freeform 32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4" name="Freeform 32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5" name="Freeform 32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6" name="Freeform 32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7" name="Freeform 32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8" name="Freeform 33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2" name="Group 331"/>
            <p:cNvGrpSpPr>
              <a:grpSpLocks/>
            </p:cNvGrpSpPr>
            <p:nvPr/>
          </p:nvGrpSpPr>
          <p:grpSpPr bwMode="auto">
            <a:xfrm rot="16818849">
              <a:off x="463819" y="4954060"/>
              <a:ext cx="660400" cy="490538"/>
              <a:chOff x="2444" y="1298"/>
              <a:chExt cx="460" cy="382"/>
            </a:xfrm>
          </p:grpSpPr>
          <p:sp>
            <p:nvSpPr>
              <p:cNvPr id="1373" name="Freeform 33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4" name="Freeform 33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5" name="Freeform 33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6" name="Freeform 33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7" name="Freeform 33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8" name="Freeform 33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9" name="Freeform 33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0" name="Freeform 33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1" name="Freeform 34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2" name="Freeform 34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3" name="Freeform 34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4" name="Freeform 34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5" name="Freeform 34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6" name="Freeform 34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7" name="Freeform 34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8" name="Freeform 34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9" name="Freeform 34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0" name="Freeform 34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1" name="Freeform 35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2" name="Freeform 35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3" name="Freeform 35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4" name="Freeform 35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5" name="Freeform 35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3" name="Group 355"/>
            <p:cNvGrpSpPr>
              <a:grpSpLocks/>
            </p:cNvGrpSpPr>
            <p:nvPr/>
          </p:nvGrpSpPr>
          <p:grpSpPr bwMode="auto">
            <a:xfrm rot="16941271">
              <a:off x="570180" y="4460852"/>
              <a:ext cx="660400" cy="490538"/>
              <a:chOff x="2444" y="1298"/>
              <a:chExt cx="460" cy="382"/>
            </a:xfrm>
          </p:grpSpPr>
          <p:sp>
            <p:nvSpPr>
              <p:cNvPr id="1350" name="Freeform 35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1" name="Freeform 35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2" name="Freeform 35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3" name="Freeform 35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4" name="Freeform 36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5" name="Freeform 36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6" name="Freeform 36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7" name="Freeform 36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8" name="Freeform 36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9" name="Freeform 36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0" name="Freeform 36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1" name="Freeform 36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2" name="Freeform 36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3" name="Freeform 36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4" name="Freeform 37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5" name="Freeform 37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6" name="Freeform 37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7" name="Freeform 37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8" name="Freeform 37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9" name="Freeform 37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0" name="Freeform 37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1" name="Freeform 37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2" name="Freeform 37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4" name="Group 381"/>
            <p:cNvGrpSpPr>
              <a:grpSpLocks/>
            </p:cNvGrpSpPr>
            <p:nvPr/>
          </p:nvGrpSpPr>
          <p:grpSpPr bwMode="auto">
            <a:xfrm rot="18552706">
              <a:off x="818281" y="4016136"/>
              <a:ext cx="660400" cy="490538"/>
              <a:chOff x="2444" y="1298"/>
              <a:chExt cx="460" cy="382"/>
            </a:xfrm>
          </p:grpSpPr>
          <p:sp>
            <p:nvSpPr>
              <p:cNvPr id="1327" name="Freeform 38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8" name="Freeform 38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9" name="Freeform 38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0" name="Freeform 38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1" name="Freeform 38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2" name="Freeform 38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3" name="Freeform 38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4" name="Freeform 38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5" name="Freeform 39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6" name="Freeform 39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7" name="Freeform 39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8" name="Freeform 39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9" name="Freeform 39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0" name="Freeform 39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1" name="Freeform 39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2" name="Freeform 39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3" name="Freeform 39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4" name="Freeform 39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5" name="Freeform 40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6" name="Freeform 40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7" name="Freeform 40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8" name="Freeform 40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9" name="Freeform 40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5" name="Group 405"/>
            <p:cNvGrpSpPr>
              <a:grpSpLocks/>
            </p:cNvGrpSpPr>
            <p:nvPr/>
          </p:nvGrpSpPr>
          <p:grpSpPr bwMode="auto">
            <a:xfrm rot="19579743">
              <a:off x="1199788" y="3698848"/>
              <a:ext cx="660400" cy="490538"/>
              <a:chOff x="2444" y="1298"/>
              <a:chExt cx="460" cy="382"/>
            </a:xfrm>
          </p:grpSpPr>
          <p:sp>
            <p:nvSpPr>
              <p:cNvPr id="1304" name="Freeform 40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5" name="Freeform 40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6" name="Freeform 40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7" name="Freeform 40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8" name="Freeform 41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9" name="Freeform 41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0" name="Freeform 41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1" name="Freeform 41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2" name="Freeform 41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3" name="Freeform 41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4" name="Freeform 41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5" name="Freeform 41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6" name="Freeform 41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7" name="Freeform 41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8" name="Freeform 42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9" name="Freeform 42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0" name="Freeform 42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1" name="Freeform 42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2" name="Freeform 42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3" name="Freeform 42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4" name="Freeform 42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5" name="Freeform 42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6" name="Freeform 42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6" name="Group 429"/>
            <p:cNvGrpSpPr>
              <a:grpSpLocks/>
            </p:cNvGrpSpPr>
            <p:nvPr/>
          </p:nvGrpSpPr>
          <p:grpSpPr bwMode="auto">
            <a:xfrm rot="21547582">
              <a:off x="1685095" y="3577696"/>
              <a:ext cx="660400" cy="490538"/>
              <a:chOff x="2444" y="1298"/>
              <a:chExt cx="460" cy="382"/>
            </a:xfrm>
          </p:grpSpPr>
          <p:sp>
            <p:nvSpPr>
              <p:cNvPr id="1281" name="Freeform 4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2" name="Freeform 4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3" name="Freeform 4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4" name="Freeform 4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5" name="Freeform 4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6" name="Freeform 4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7" name="Freeform 4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8" name="Freeform 4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9" name="Freeform 4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0" name="Freeform 4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1" name="Freeform 4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2" name="Freeform 4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3" name="Freeform 4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4" name="Freeform 4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5" name="Freeform 4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6" name="Freeform 4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7" name="Freeform 4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8" name="Freeform 4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9" name="Freeform 4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0" name="Freeform 4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1" name="Freeform 4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2" name="Freeform 4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3" name="Freeform 4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7" name="Group 454"/>
            <p:cNvGrpSpPr>
              <a:grpSpLocks/>
            </p:cNvGrpSpPr>
            <p:nvPr/>
          </p:nvGrpSpPr>
          <p:grpSpPr bwMode="auto">
            <a:xfrm rot="361703">
              <a:off x="2201514" y="3600305"/>
              <a:ext cx="660400" cy="490538"/>
              <a:chOff x="2444" y="1298"/>
              <a:chExt cx="460" cy="382"/>
            </a:xfrm>
          </p:grpSpPr>
          <p:sp>
            <p:nvSpPr>
              <p:cNvPr id="1258" name="Freeform 455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9" name="Freeform 456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0" name="Freeform 457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1" name="Freeform 458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2" name="Freeform 459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3" name="Freeform 460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4" name="Freeform 461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5" name="Freeform 462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6" name="Freeform 463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7" name="Freeform 464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8" name="Freeform 465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9" name="Freeform 466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0" name="Freeform 467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1" name="Freeform 468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2" name="Freeform 469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3" name="Freeform 470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4" name="Freeform 471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5" name="Freeform 472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6" name="Freeform 473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7" name="Freeform 474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8" name="Freeform 475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9" name="Freeform 476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0" name="Freeform 477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8" name="Group 478"/>
            <p:cNvGrpSpPr>
              <a:grpSpLocks/>
            </p:cNvGrpSpPr>
            <p:nvPr/>
          </p:nvGrpSpPr>
          <p:grpSpPr bwMode="auto">
            <a:xfrm rot="1070298">
              <a:off x="2703037" y="3688388"/>
              <a:ext cx="660400" cy="490538"/>
              <a:chOff x="2444" y="1298"/>
              <a:chExt cx="460" cy="382"/>
            </a:xfrm>
          </p:grpSpPr>
          <p:sp>
            <p:nvSpPr>
              <p:cNvPr id="1235" name="Freeform 479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6" name="Freeform 480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7" name="Freeform 481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8" name="Freeform 482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9" name="Freeform 483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0" name="Freeform 484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1" name="Freeform 485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2" name="Freeform 486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3" name="Freeform 487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4" name="Freeform 488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5" name="Freeform 489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6" name="Freeform 490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7" name="Freeform 491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8" name="Freeform 492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9" name="Freeform 493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0" name="Freeform 494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1" name="Freeform 495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2" name="Freeform 496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3" name="Freeform 497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4" name="Freeform 498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5" name="Freeform 499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6" name="Freeform 500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7" name="Freeform 501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9" name="Group 502"/>
            <p:cNvGrpSpPr>
              <a:grpSpLocks/>
            </p:cNvGrpSpPr>
            <p:nvPr/>
          </p:nvGrpSpPr>
          <p:grpSpPr bwMode="auto">
            <a:xfrm rot="2417519">
              <a:off x="3129710" y="3971300"/>
              <a:ext cx="660400" cy="490538"/>
              <a:chOff x="2444" y="1298"/>
              <a:chExt cx="460" cy="382"/>
            </a:xfrm>
          </p:grpSpPr>
          <p:sp>
            <p:nvSpPr>
              <p:cNvPr id="1212" name="Freeform 503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3" name="Freeform 504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4" name="Freeform 505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5" name="Freeform 506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6" name="Freeform 507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7" name="Freeform 508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8" name="Freeform 509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9" name="Freeform 510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0" name="Freeform 511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1" name="Freeform 512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2" name="Freeform 513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3" name="Freeform 514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4" name="Freeform 515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5" name="Freeform 516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6" name="Freeform 517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7" name="Freeform 518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8" name="Freeform 519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9" name="Freeform 520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0" name="Freeform 521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1" name="Freeform 522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2" name="Freeform 523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3" name="Freeform 524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4" name="Freeform 525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0" name="Group 527"/>
            <p:cNvGrpSpPr>
              <a:grpSpLocks/>
            </p:cNvGrpSpPr>
            <p:nvPr/>
          </p:nvGrpSpPr>
          <p:grpSpPr bwMode="auto">
            <a:xfrm rot="4110252">
              <a:off x="3354823" y="4424485"/>
              <a:ext cx="660400" cy="490538"/>
              <a:chOff x="2444" y="1298"/>
              <a:chExt cx="460" cy="382"/>
            </a:xfrm>
          </p:grpSpPr>
          <p:sp>
            <p:nvSpPr>
              <p:cNvPr id="1189" name="Freeform 52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0" name="Freeform 52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1" name="Freeform 53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2" name="Freeform 53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3" name="Freeform 53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4" name="Freeform 53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5" name="Freeform 53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6" name="Freeform 53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7" name="Freeform 53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8" name="Freeform 53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9" name="Freeform 53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0" name="Freeform 53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1" name="Freeform 54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2" name="Freeform 54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3" name="Freeform 54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4" name="Freeform 54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5" name="Freeform 54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6" name="Freeform 54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7" name="Freeform 54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8" name="Freeform 54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9" name="Freeform 54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0" name="Freeform 54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1" name="Freeform 55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1" name="Group 551"/>
            <p:cNvGrpSpPr>
              <a:grpSpLocks/>
            </p:cNvGrpSpPr>
            <p:nvPr/>
          </p:nvGrpSpPr>
          <p:grpSpPr bwMode="auto">
            <a:xfrm rot="5419834">
              <a:off x="3410816" y="4952397"/>
              <a:ext cx="660400" cy="490538"/>
              <a:chOff x="2444" y="1298"/>
              <a:chExt cx="460" cy="382"/>
            </a:xfrm>
          </p:grpSpPr>
          <p:sp>
            <p:nvSpPr>
              <p:cNvPr id="1166" name="Freeform 55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7" name="Freeform 55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8" name="Freeform 55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9" name="Freeform 55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0" name="Freeform 55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1" name="Freeform 55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2" name="Freeform 55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3" name="Freeform 55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4" name="Freeform 56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5" name="Freeform 56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6" name="Freeform 56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7" name="Freeform 56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8" name="Freeform 56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9" name="Freeform 56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0" name="Freeform 56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1" name="Freeform 56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2" name="Freeform 56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3" name="Freeform 56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4" name="Freeform 57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5" name="Freeform 57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6" name="Freeform 57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7" name="Freeform 57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8" name="Freeform 57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2" name="Group 575"/>
            <p:cNvGrpSpPr>
              <a:grpSpLocks/>
            </p:cNvGrpSpPr>
            <p:nvPr/>
          </p:nvGrpSpPr>
          <p:grpSpPr bwMode="auto">
            <a:xfrm rot="5778933">
              <a:off x="3443461" y="5474651"/>
              <a:ext cx="660400" cy="490538"/>
              <a:chOff x="2444" y="1298"/>
              <a:chExt cx="460" cy="382"/>
            </a:xfrm>
          </p:grpSpPr>
          <p:sp>
            <p:nvSpPr>
              <p:cNvPr id="1143" name="Freeform 57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4" name="Freeform 57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5" name="Freeform 57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6" name="Freeform 57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7" name="Freeform 58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8" name="Freeform 58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9" name="Freeform 58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0" name="Freeform 58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1" name="Freeform 58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2" name="Freeform 58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3" name="Freeform 58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4" name="Freeform 58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5" name="Freeform 58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6" name="Freeform 58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7" name="Freeform 59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8" name="Freeform 59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9" name="Freeform 59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0" name="Freeform 59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1" name="Freeform 59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2" name="Freeform 59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3" name="Freeform 59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4" name="Freeform 59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5" name="Freeform 59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1419" name="AutoShape 603"/>
          <p:cNvSpPr>
            <a:spLocks noChangeArrowheads="1"/>
          </p:cNvSpPr>
          <p:nvPr/>
        </p:nvSpPr>
        <p:spPr bwMode="auto">
          <a:xfrm>
            <a:off x="4486275" y="4667452"/>
            <a:ext cx="700088" cy="439737"/>
          </a:xfrm>
          <a:prstGeom prst="rightArrow">
            <a:avLst>
              <a:gd name="adj1" fmla="val 57398"/>
              <a:gd name="adj2" fmla="val 69314"/>
            </a:avLst>
          </a:prstGeom>
          <a:solidFill>
            <a:srgbClr val="33CC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CC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395986" y="3576738"/>
            <a:ext cx="2347913" cy="2468563"/>
            <a:chOff x="5494647" y="3201480"/>
            <a:chExt cx="2347913" cy="2468563"/>
          </a:xfrm>
        </p:grpSpPr>
        <p:grpSp>
          <p:nvGrpSpPr>
            <p:cNvPr id="1420" name="Group 605"/>
            <p:cNvGrpSpPr>
              <a:grpSpLocks/>
            </p:cNvGrpSpPr>
            <p:nvPr/>
          </p:nvGrpSpPr>
          <p:grpSpPr bwMode="auto">
            <a:xfrm rot="-9821948">
              <a:off x="5724835" y="5085843"/>
              <a:ext cx="660400" cy="490537"/>
              <a:chOff x="2444" y="1298"/>
              <a:chExt cx="460" cy="382"/>
            </a:xfrm>
          </p:grpSpPr>
          <p:sp>
            <p:nvSpPr>
              <p:cNvPr id="1421" name="Freeform 60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2" name="Freeform 60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3" name="Freeform 60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4" name="Freeform 60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5" name="Freeform 61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6" name="Freeform 61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7" name="Freeform 61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8" name="Freeform 61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9" name="Freeform 61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0" name="Freeform 61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1" name="Freeform 61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2" name="Freeform 61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3" name="Freeform 61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4" name="Freeform 61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5" name="Freeform 62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6" name="Freeform 62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7" name="Freeform 62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8" name="Freeform 62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9" name="Freeform 62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0" name="Freeform 62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1" name="Freeform 62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2" name="Freeform 62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3" name="Freeform 62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44" name="Group 629"/>
            <p:cNvGrpSpPr>
              <a:grpSpLocks/>
            </p:cNvGrpSpPr>
            <p:nvPr/>
          </p:nvGrpSpPr>
          <p:grpSpPr bwMode="auto">
            <a:xfrm rot="-6116418">
              <a:off x="5417654" y="4692936"/>
              <a:ext cx="660400" cy="490537"/>
              <a:chOff x="2444" y="1298"/>
              <a:chExt cx="460" cy="382"/>
            </a:xfrm>
          </p:grpSpPr>
          <p:sp>
            <p:nvSpPr>
              <p:cNvPr id="1445" name="Freeform 6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6" name="Freeform 6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7" name="Freeform 6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8" name="Freeform 6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9" name="Freeform 6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0" name="Freeform 6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1" name="Freeform 6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2" name="Freeform 6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3" name="Freeform 6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4" name="Freeform 6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5" name="Freeform 6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6" name="Freeform 6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7" name="Freeform 6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8" name="Freeform 6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9" name="Freeform 6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0" name="Freeform 6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1" name="Freeform 6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2" name="Freeform 6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3" name="Freeform 6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4" name="Freeform 6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5" name="Freeform 6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6" name="Freeform 6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7" name="Freeform 6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68" name="Group 653"/>
            <p:cNvGrpSpPr>
              <a:grpSpLocks/>
            </p:cNvGrpSpPr>
            <p:nvPr/>
          </p:nvGrpSpPr>
          <p:grpSpPr bwMode="auto">
            <a:xfrm rot="-4658730">
              <a:off x="5409716" y="4181761"/>
              <a:ext cx="660400" cy="490538"/>
              <a:chOff x="2444" y="1298"/>
              <a:chExt cx="460" cy="382"/>
            </a:xfrm>
          </p:grpSpPr>
          <p:sp>
            <p:nvSpPr>
              <p:cNvPr id="1469" name="Freeform 65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0" name="Freeform 65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1" name="Freeform 65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2" name="Freeform 65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3" name="Freeform 65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4" name="Freeform 65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5" name="Freeform 66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6" name="Freeform 66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7" name="Freeform 66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8" name="Freeform 66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9" name="Freeform 66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0" name="Freeform 66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1" name="Freeform 66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2" name="Freeform 66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3" name="Freeform 66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4" name="Freeform 66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5" name="Freeform 67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6" name="Freeform 67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7" name="Freeform 67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8" name="Freeform 67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9" name="Freeform 67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0" name="Freeform 67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1" name="Freeform 67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92" name="Group 677"/>
            <p:cNvGrpSpPr>
              <a:grpSpLocks/>
            </p:cNvGrpSpPr>
            <p:nvPr/>
          </p:nvGrpSpPr>
          <p:grpSpPr bwMode="auto">
            <a:xfrm rot="-3047294">
              <a:off x="5625616" y="3703924"/>
              <a:ext cx="660400" cy="490538"/>
              <a:chOff x="2444" y="1298"/>
              <a:chExt cx="460" cy="382"/>
            </a:xfrm>
          </p:grpSpPr>
          <p:sp>
            <p:nvSpPr>
              <p:cNvPr id="1493" name="Freeform 67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4" name="Freeform 67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5" name="Freeform 68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6" name="Freeform 68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7" name="Freeform 68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8" name="Freeform 68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9" name="Freeform 68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0" name="Freeform 68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1" name="Freeform 68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2" name="Freeform 68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3" name="Freeform 68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4" name="Freeform 68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5" name="Freeform 69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6" name="Freeform 69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7" name="Freeform 69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8" name="Freeform 69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9" name="Freeform 69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0" name="Freeform 69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1" name="Freeform 69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2" name="Freeform 69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3" name="Freeform 69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4" name="Freeform 69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5" name="Freeform 70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16" name="Group 701"/>
            <p:cNvGrpSpPr>
              <a:grpSpLocks/>
            </p:cNvGrpSpPr>
            <p:nvPr/>
          </p:nvGrpSpPr>
          <p:grpSpPr bwMode="auto">
            <a:xfrm rot="-2020258">
              <a:off x="5989947" y="3353880"/>
              <a:ext cx="660400" cy="490538"/>
              <a:chOff x="2444" y="1298"/>
              <a:chExt cx="460" cy="382"/>
            </a:xfrm>
          </p:grpSpPr>
          <p:sp>
            <p:nvSpPr>
              <p:cNvPr id="1517" name="Freeform 70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8" name="Freeform 70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9" name="Freeform 70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0" name="Freeform 70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1" name="Freeform 70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2" name="Freeform 70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3" name="Freeform 70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4" name="Freeform 70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5" name="Freeform 71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6" name="Freeform 71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7" name="Freeform 71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8" name="Freeform 71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9" name="Freeform 71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0" name="Freeform 71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1" name="Freeform 71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2" name="Freeform 71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3" name="Freeform 71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4" name="Freeform 71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5" name="Freeform 72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6" name="Freeform 72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7" name="Freeform 72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8" name="Freeform 72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9" name="Freeform 72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40" name="Group 725"/>
            <p:cNvGrpSpPr>
              <a:grpSpLocks/>
            </p:cNvGrpSpPr>
            <p:nvPr/>
          </p:nvGrpSpPr>
          <p:grpSpPr bwMode="auto">
            <a:xfrm rot="-52419">
              <a:off x="6445560" y="3201480"/>
              <a:ext cx="660400" cy="490538"/>
              <a:chOff x="2444" y="1298"/>
              <a:chExt cx="460" cy="382"/>
            </a:xfrm>
          </p:grpSpPr>
          <p:sp>
            <p:nvSpPr>
              <p:cNvPr id="1541" name="Freeform 72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2" name="Freeform 72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3" name="Freeform 72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4" name="Freeform 72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5" name="Freeform 73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6" name="Freeform 73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7" name="Freeform 73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8" name="Freeform 73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9" name="Freeform 73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0" name="Freeform 73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1" name="Freeform 73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2" name="Freeform 73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3" name="Freeform 73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4" name="Freeform 73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5" name="Freeform 74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6" name="Freeform 74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7" name="Freeform 74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8" name="Freeform 74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9" name="Freeform 74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0" name="Freeform 74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1" name="Freeform 74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2" name="Freeform 74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3" name="Freeform 74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64" name="Group 749"/>
            <p:cNvGrpSpPr>
              <a:grpSpLocks/>
            </p:cNvGrpSpPr>
            <p:nvPr/>
          </p:nvGrpSpPr>
          <p:grpSpPr bwMode="auto">
            <a:xfrm rot="1753297">
              <a:off x="6924985" y="3369755"/>
              <a:ext cx="660400" cy="490538"/>
              <a:chOff x="2444" y="1298"/>
              <a:chExt cx="460" cy="382"/>
            </a:xfrm>
          </p:grpSpPr>
          <p:sp>
            <p:nvSpPr>
              <p:cNvPr id="1565" name="Freeform 75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6" name="Freeform 75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7" name="Freeform 75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8" name="Freeform 75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9" name="Freeform 75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0" name="Freeform 75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1" name="Freeform 75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2" name="Freeform 75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3" name="Freeform 75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4" name="Freeform 75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5" name="Freeform 76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6" name="Freeform 76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7" name="Freeform 76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8" name="Freeform 76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9" name="Freeform 76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0" name="Freeform 76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1" name="Freeform 76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2" name="Freeform 76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3" name="Freeform 76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4" name="Freeform 76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5" name="Freeform 77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6" name="Freeform 77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7" name="Freeform 77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88" name="Group 773"/>
            <p:cNvGrpSpPr>
              <a:grpSpLocks/>
            </p:cNvGrpSpPr>
            <p:nvPr/>
          </p:nvGrpSpPr>
          <p:grpSpPr bwMode="auto">
            <a:xfrm rot="4253970">
              <a:off x="7181366" y="3805524"/>
              <a:ext cx="660400" cy="490538"/>
              <a:chOff x="2444" y="1298"/>
              <a:chExt cx="460" cy="382"/>
            </a:xfrm>
          </p:grpSpPr>
          <p:sp>
            <p:nvSpPr>
              <p:cNvPr id="1589" name="Freeform 77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0" name="Freeform 77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1" name="Freeform 77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2" name="Freeform 77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3" name="Freeform 77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4" name="Freeform 77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5" name="Freeform 78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6" name="Freeform 78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7" name="Freeform 78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8" name="Freeform 78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9" name="Freeform 78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0" name="Freeform 78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1" name="Freeform 78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2" name="Freeform 78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3" name="Freeform 78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4" name="Freeform 78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5" name="Freeform 79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6" name="Freeform 79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7" name="Freeform 79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8" name="Freeform 79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9" name="Freeform 79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0" name="Freeform 79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1" name="Freeform 79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12" name="Group 797"/>
            <p:cNvGrpSpPr>
              <a:grpSpLocks/>
            </p:cNvGrpSpPr>
            <p:nvPr/>
          </p:nvGrpSpPr>
          <p:grpSpPr bwMode="auto">
            <a:xfrm rot="5141614">
              <a:off x="7267091" y="4361149"/>
              <a:ext cx="660400" cy="490538"/>
              <a:chOff x="2444" y="1298"/>
              <a:chExt cx="460" cy="382"/>
            </a:xfrm>
          </p:grpSpPr>
          <p:sp>
            <p:nvSpPr>
              <p:cNvPr id="1613" name="Freeform 79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4" name="Freeform 79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5" name="Freeform 80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6" name="Freeform 80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7" name="Freeform 80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8" name="Freeform 80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9" name="Freeform 80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0" name="Freeform 80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1" name="Freeform 80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2" name="Freeform 80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3" name="Freeform 80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4" name="Freeform 80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5" name="Freeform 81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6" name="Freeform 81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7" name="Freeform 81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8" name="Freeform 81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9" name="Freeform 81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0" name="Freeform 81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1" name="Freeform 81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2" name="Freeform 81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3" name="Freeform 81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4" name="Freeform 81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5" name="Freeform 82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36" name="Group 821"/>
            <p:cNvGrpSpPr>
              <a:grpSpLocks/>
            </p:cNvGrpSpPr>
            <p:nvPr/>
          </p:nvGrpSpPr>
          <p:grpSpPr bwMode="auto">
            <a:xfrm rot="6812720">
              <a:off x="7135329" y="4861211"/>
              <a:ext cx="660400" cy="490537"/>
              <a:chOff x="2444" y="1298"/>
              <a:chExt cx="460" cy="382"/>
            </a:xfrm>
          </p:grpSpPr>
          <p:sp>
            <p:nvSpPr>
              <p:cNvPr id="1637" name="Freeform 82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8" name="Freeform 82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9" name="Freeform 82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0" name="Freeform 82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1" name="Freeform 82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2" name="Freeform 82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3" name="Freeform 82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4" name="Freeform 82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5" name="Freeform 83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6" name="Freeform 83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7" name="Freeform 83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8" name="Freeform 83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9" name="Freeform 83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0" name="Freeform 83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1" name="Freeform 83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2" name="Freeform 83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3" name="Freeform 83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4" name="Freeform 83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5" name="Freeform 84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6" name="Freeform 84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7" name="Freeform 84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8" name="Freeform 84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9" name="Freeform 84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60" name="Group 845"/>
            <p:cNvGrpSpPr>
              <a:grpSpLocks/>
            </p:cNvGrpSpPr>
            <p:nvPr/>
          </p:nvGrpSpPr>
          <p:grpSpPr bwMode="auto">
            <a:xfrm rot="9423247">
              <a:off x="6769410" y="5162043"/>
              <a:ext cx="660400" cy="490537"/>
              <a:chOff x="2444" y="1298"/>
              <a:chExt cx="460" cy="382"/>
            </a:xfrm>
          </p:grpSpPr>
          <p:sp>
            <p:nvSpPr>
              <p:cNvPr id="1661" name="Freeform 84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2" name="Freeform 84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3" name="Freeform 84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4" name="Freeform 84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5" name="Freeform 85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6" name="Freeform 85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7" name="Freeform 85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8" name="Freeform 85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9" name="Freeform 85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0" name="Freeform 85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1" name="Freeform 85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2" name="Freeform 85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3" name="Freeform 85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4" name="Freeform 85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5" name="Freeform 86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6" name="Freeform 86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7" name="Freeform 86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8" name="Freeform 86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9" name="Freeform 86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0" name="Freeform 86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1" name="Freeform 86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2" name="Freeform 86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3" name="Freeform 86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84" name="Group 869"/>
            <p:cNvGrpSpPr>
              <a:grpSpLocks/>
            </p:cNvGrpSpPr>
            <p:nvPr/>
          </p:nvGrpSpPr>
          <p:grpSpPr bwMode="auto">
            <a:xfrm rot="10673983">
              <a:off x="6264585" y="5179505"/>
              <a:ext cx="660400" cy="490538"/>
              <a:chOff x="2444" y="1298"/>
              <a:chExt cx="460" cy="382"/>
            </a:xfrm>
          </p:grpSpPr>
          <p:sp>
            <p:nvSpPr>
              <p:cNvPr id="1685" name="Freeform 87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6" name="Freeform 87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7" name="Freeform 87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8" name="Freeform 87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9" name="Freeform 87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0" name="Freeform 87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1" name="Freeform 87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2" name="Freeform 87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3" name="Freeform 87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4" name="Freeform 87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5" name="Freeform 88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6" name="Freeform 88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7" name="Freeform 88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8" name="Freeform 88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9" name="Freeform 88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0" name="Freeform 88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1" name="Freeform 88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2" name="Freeform 88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3" name="Freeform 88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4" name="Freeform 88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5" name="Freeform 89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6" name="Freeform 89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7" name="Freeform 89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10" name="Group 629"/>
            <p:cNvGrpSpPr>
              <a:grpSpLocks/>
            </p:cNvGrpSpPr>
            <p:nvPr/>
          </p:nvGrpSpPr>
          <p:grpSpPr bwMode="auto">
            <a:xfrm rot="-6116418">
              <a:off x="5409980" y="4695909"/>
              <a:ext cx="660400" cy="490537"/>
              <a:chOff x="2444" y="1298"/>
              <a:chExt cx="460" cy="382"/>
            </a:xfrm>
          </p:grpSpPr>
          <p:sp>
            <p:nvSpPr>
              <p:cNvPr id="1711" name="Freeform 6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2" name="Freeform 6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3" name="Freeform 6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4" name="Freeform 6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5" name="Freeform 6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6" name="Freeform 6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7" name="Freeform 6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8" name="Freeform 6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9" name="Freeform 6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0" name="Freeform 6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1" name="Freeform 6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2" name="Freeform 6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3" name="Freeform 6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4" name="Freeform 6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5" name="Freeform 6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6" name="Freeform 6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7" name="Freeform 6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8" name="Freeform 6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9" name="Freeform 6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0" name="Freeform 6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1" name="Freeform 6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2" name="Freeform 6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3" name="Freeform 6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34" name="Group 677"/>
            <p:cNvGrpSpPr>
              <a:grpSpLocks/>
            </p:cNvGrpSpPr>
            <p:nvPr/>
          </p:nvGrpSpPr>
          <p:grpSpPr bwMode="auto">
            <a:xfrm rot="-3047294">
              <a:off x="5617942" y="3706897"/>
              <a:ext cx="660400" cy="490538"/>
              <a:chOff x="2444" y="1298"/>
              <a:chExt cx="460" cy="382"/>
            </a:xfrm>
          </p:grpSpPr>
          <p:sp>
            <p:nvSpPr>
              <p:cNvPr id="1735" name="Freeform 67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6" name="Freeform 67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7" name="Freeform 68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8" name="Freeform 68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9" name="Freeform 68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0" name="Freeform 68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1" name="Freeform 68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2" name="Freeform 68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3" name="Freeform 68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4" name="Freeform 68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5" name="Freeform 68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6" name="Freeform 68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7" name="Freeform 69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8" name="Freeform 69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9" name="Freeform 69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0" name="Freeform 69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1" name="Freeform 69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2" name="Freeform 69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3" name="Freeform 69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4" name="Freeform 69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5" name="Freeform 69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6" name="Freeform 69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7" name="Freeform 70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58" name="Group 725"/>
            <p:cNvGrpSpPr>
              <a:grpSpLocks/>
            </p:cNvGrpSpPr>
            <p:nvPr/>
          </p:nvGrpSpPr>
          <p:grpSpPr bwMode="auto">
            <a:xfrm rot="-52419">
              <a:off x="6437886" y="3204453"/>
              <a:ext cx="660400" cy="490538"/>
              <a:chOff x="2444" y="1298"/>
              <a:chExt cx="460" cy="382"/>
            </a:xfrm>
          </p:grpSpPr>
          <p:sp>
            <p:nvSpPr>
              <p:cNvPr id="1759" name="Freeform 72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0" name="Freeform 72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1" name="Freeform 72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2" name="Freeform 72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3" name="Freeform 73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4" name="Freeform 73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5" name="Freeform 73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6" name="Freeform 73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7" name="Freeform 73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8" name="Freeform 73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9" name="Freeform 73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0" name="Freeform 73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1" name="Freeform 73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2" name="Freeform 73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3" name="Freeform 74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4" name="Freeform 74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5" name="Freeform 74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6" name="Freeform 74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7" name="Freeform 74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8" name="Freeform 74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9" name="Freeform 74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0" name="Freeform 74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1" name="Freeform 74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82" name="Group 773"/>
            <p:cNvGrpSpPr>
              <a:grpSpLocks/>
            </p:cNvGrpSpPr>
            <p:nvPr/>
          </p:nvGrpSpPr>
          <p:grpSpPr bwMode="auto">
            <a:xfrm rot="4253970">
              <a:off x="7173692" y="3808497"/>
              <a:ext cx="660400" cy="490538"/>
              <a:chOff x="2444" y="1298"/>
              <a:chExt cx="460" cy="382"/>
            </a:xfrm>
          </p:grpSpPr>
          <p:sp>
            <p:nvSpPr>
              <p:cNvPr id="1783" name="Freeform 77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4" name="Freeform 77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5" name="Freeform 77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6" name="Freeform 77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7" name="Freeform 77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8" name="Freeform 77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9" name="Freeform 78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0" name="Freeform 78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1" name="Freeform 78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2" name="Freeform 78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3" name="Freeform 78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4" name="Freeform 78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5" name="Freeform 78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6" name="Freeform 78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7" name="Freeform 78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8" name="Freeform 78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9" name="Freeform 79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0" name="Freeform 79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1" name="Freeform 79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2" name="Freeform 79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3" name="Freeform 79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4" name="Freeform 79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5" name="Freeform 79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806" name="Group 797"/>
            <p:cNvGrpSpPr>
              <a:grpSpLocks/>
            </p:cNvGrpSpPr>
            <p:nvPr/>
          </p:nvGrpSpPr>
          <p:grpSpPr bwMode="auto">
            <a:xfrm rot="5141614">
              <a:off x="7259417" y="4364122"/>
              <a:ext cx="660400" cy="490538"/>
              <a:chOff x="2444" y="1298"/>
              <a:chExt cx="460" cy="382"/>
            </a:xfrm>
          </p:grpSpPr>
          <p:sp>
            <p:nvSpPr>
              <p:cNvPr id="1807" name="Freeform 79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8" name="Freeform 79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9" name="Freeform 80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0" name="Freeform 80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1" name="Freeform 80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2" name="Freeform 80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3" name="Freeform 80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4" name="Freeform 80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5" name="Freeform 80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6" name="Freeform 80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7" name="Freeform 80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8" name="Freeform 80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9" name="Freeform 81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0" name="Freeform 81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1" name="Freeform 81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2" name="Freeform 81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3" name="Freeform 81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4" name="Freeform 81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5" name="Freeform 81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6" name="Freeform 81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7" name="Freeform 81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8" name="Freeform 81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9" name="Freeform 82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830" name="Group 821"/>
            <p:cNvGrpSpPr>
              <a:grpSpLocks/>
            </p:cNvGrpSpPr>
            <p:nvPr/>
          </p:nvGrpSpPr>
          <p:grpSpPr bwMode="auto">
            <a:xfrm rot="6812720">
              <a:off x="7127655" y="4864184"/>
              <a:ext cx="660400" cy="490537"/>
              <a:chOff x="2444" y="1298"/>
              <a:chExt cx="460" cy="382"/>
            </a:xfrm>
          </p:grpSpPr>
          <p:sp>
            <p:nvSpPr>
              <p:cNvPr id="1831" name="Freeform 82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2" name="Freeform 82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3" name="Freeform 82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4" name="Freeform 82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5" name="Freeform 82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6" name="Freeform 82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7" name="Freeform 82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8" name="Freeform 82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9" name="Freeform 83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0" name="Freeform 83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1" name="Freeform 83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2" name="Freeform 83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3" name="Freeform 83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4" name="Freeform 83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5" name="Freeform 83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6" name="Freeform 83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7" name="Freeform 83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8" name="Freeform 83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9" name="Freeform 84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0" name="Freeform 84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1" name="Freeform 84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2" name="Freeform 84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3" name="Freeform 84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1854" name="Text Box 895"/>
          <p:cNvSpPr txBox="1">
            <a:spLocks noChangeArrowheads="1"/>
          </p:cNvSpPr>
          <p:nvPr/>
        </p:nvSpPr>
        <p:spPr bwMode="auto">
          <a:xfrm>
            <a:off x="3945215" y="6058115"/>
            <a:ext cx="2230438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FF00"/>
                </a:solidFill>
              </a:rPr>
              <a:t>TOTAL </a:t>
            </a:r>
            <a:r>
              <a:rPr lang="en-US" altLang="en-US" sz="2400" b="1" dirty="0" smtClean="0">
                <a:solidFill>
                  <a:schemeClr val="accent5">
                    <a:lumMod val="75000"/>
                  </a:schemeClr>
                </a:solidFill>
              </a:rPr>
              <a:t>SR1000! Not 750</a:t>
            </a:r>
            <a:endParaRPr lang="en-US" altLang="en-US" sz="2400" dirty="0">
              <a:solidFill>
                <a:schemeClr val="accent5">
                  <a:lumMod val="75000"/>
                </a:schemeClr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363663" y="874914"/>
            <a:ext cx="6157912" cy="2067595"/>
            <a:chOff x="1363663" y="874914"/>
            <a:chExt cx="6157912" cy="2067595"/>
          </a:xfrm>
        </p:grpSpPr>
        <p:grpSp>
          <p:nvGrpSpPr>
            <p:cNvPr id="19460" name="Group 4"/>
            <p:cNvGrpSpPr>
              <a:grpSpLocks/>
            </p:cNvGrpSpPr>
            <p:nvPr/>
          </p:nvGrpSpPr>
          <p:grpSpPr bwMode="auto">
            <a:xfrm>
              <a:off x="1584325" y="874914"/>
              <a:ext cx="1643153" cy="458787"/>
              <a:chOff x="2444" y="1298"/>
              <a:chExt cx="1141" cy="391"/>
            </a:xfrm>
          </p:grpSpPr>
          <p:grpSp>
            <p:nvGrpSpPr>
              <p:cNvPr id="19461" name="Group 5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462" name="Freeform 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3" name="Freeform 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4" name="Freeform 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5" name="Freeform 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6" name="Freeform 1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7" name="Freeform 1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8" name="Freeform 1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9" name="Freeform 1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0" name="Freeform 1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1" name="Freeform 1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2" name="Freeform 1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3" name="Freeform 1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4" name="Freeform 1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5" name="Freeform 1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6" name="Freeform 2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7" name="Freeform 2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8" name="Freeform 2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9" name="Freeform 2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0" name="Freeform 2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1" name="Freeform 2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2" name="Freeform 2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3" name="Freeform 2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4" name="Freeform 2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485" name="Group 29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486" name="Freeform 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7" name="Freeform 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8" name="Freeform 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9" name="Freeform 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0" name="Freeform 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1" name="Freeform 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2" name="Freeform 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3" name="Freeform 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4" name="Freeform 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5" name="Freeform 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6" name="Freeform 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7" name="Freeform 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8" name="Freeform 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9" name="Freeform 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0" name="Freeform 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1" name="Freeform 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2" name="Freeform 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3" name="Freeform 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4" name="Freeform 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5" name="Freeform 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6" name="Freeform 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7" name="Freeform 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8" name="Freeform 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509" name="Group 53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510" name="Freeform 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1" name="Freeform 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2" name="Freeform 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3" name="Freeform 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4" name="Freeform 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5" name="Freeform 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6" name="Freeform 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7" name="Freeform 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8" name="Freeform 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9" name="Freeform 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0" name="Freeform 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1" name="Freeform 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2" name="Freeform 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3" name="Freeform 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4" name="Freeform 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5" name="Freeform 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6" name="Freeform 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7" name="Freeform 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8" name="Freeform 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9" name="Freeform 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0" name="Freeform 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1" name="Freeform 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2" name="Freeform 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19533" name="Rectangle 77"/>
            <p:cNvSpPr>
              <a:spLocks noChangeArrowheads="1"/>
            </p:cNvSpPr>
            <p:nvPr/>
          </p:nvSpPr>
          <p:spPr bwMode="auto">
            <a:xfrm>
              <a:off x="3041705" y="1497836"/>
              <a:ext cx="295220" cy="119684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9535" name="Text Box 79"/>
            <p:cNvSpPr txBox="1">
              <a:spLocks noChangeArrowheads="1"/>
            </p:cNvSpPr>
            <p:nvPr/>
          </p:nvSpPr>
          <p:spPr bwMode="auto">
            <a:xfrm>
              <a:off x="3695700" y="897139"/>
              <a:ext cx="3825875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000" b="1" dirty="0">
                  <a:solidFill>
                    <a:srgbClr val="FFFFCC"/>
                  </a:solidFill>
                </a:rPr>
                <a:t>Open link of A  </a:t>
              </a:r>
              <a:r>
                <a:rPr lang="en-US" altLang="en-US" sz="2000" b="1" dirty="0" smtClean="0">
                  <a:solidFill>
                    <a:srgbClr val="FFFFCC"/>
                  </a:solidFill>
                </a:rPr>
                <a:t>SR100</a:t>
              </a:r>
              <a:endParaRPr lang="en-US" altLang="en-US" sz="2000" b="1" dirty="0">
                <a:solidFill>
                  <a:srgbClr val="FFFFCC"/>
                </a:solidFill>
              </a:endParaRPr>
            </a:p>
          </p:txBody>
        </p:sp>
        <p:grpSp>
          <p:nvGrpSpPr>
            <p:cNvPr id="20576" name="Group 1120"/>
            <p:cNvGrpSpPr>
              <a:grpSpLocks/>
            </p:cNvGrpSpPr>
            <p:nvPr/>
          </p:nvGrpSpPr>
          <p:grpSpPr bwMode="auto">
            <a:xfrm>
              <a:off x="1422400" y="1484514"/>
              <a:ext cx="3179763" cy="481012"/>
              <a:chOff x="1029" y="990"/>
              <a:chExt cx="2146" cy="406"/>
            </a:xfrm>
          </p:grpSpPr>
          <p:grpSp>
            <p:nvGrpSpPr>
              <p:cNvPr id="19609" name="Group 153"/>
              <p:cNvGrpSpPr>
                <a:grpSpLocks/>
              </p:cNvGrpSpPr>
              <p:nvPr/>
            </p:nvGrpSpPr>
            <p:grpSpPr bwMode="auto">
              <a:xfrm>
                <a:off x="2034" y="1005"/>
                <a:ext cx="1141" cy="391"/>
                <a:chOff x="2444" y="1298"/>
                <a:chExt cx="1141" cy="391"/>
              </a:xfrm>
            </p:grpSpPr>
            <p:grpSp>
              <p:nvGrpSpPr>
                <p:cNvPr id="19610" name="Group 154"/>
                <p:cNvGrpSpPr>
                  <a:grpSpLocks/>
                </p:cNvGrpSpPr>
                <p:nvPr/>
              </p:nvGrpSpPr>
              <p:grpSpPr bwMode="auto">
                <a:xfrm>
                  <a:off x="2444" y="1298"/>
                  <a:ext cx="460" cy="382"/>
                  <a:chOff x="2444" y="1298"/>
                  <a:chExt cx="460" cy="382"/>
                </a:xfrm>
              </p:grpSpPr>
              <p:sp>
                <p:nvSpPr>
                  <p:cNvPr id="19611" name="Freeform 155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2" name="Freeform 156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3" name="Freeform 157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4" name="Freeform 158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5" name="Freeform 159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6" name="Freeform 160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7" name="Freeform 161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8" name="Freeform 162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9" name="Freeform 163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0" name="Freeform 164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1" name="Freeform 165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2" name="Freeform 166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3" name="Freeform 167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4" name="Freeform 168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5" name="Freeform 169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6" name="Freeform 170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7" name="Freeform 171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8" name="Freeform 172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9" name="Freeform 173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0" name="Freeform 174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1" name="Freeform 175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2" name="Freeform 176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3" name="Freeform 177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634" name="Group 178"/>
                <p:cNvGrpSpPr>
                  <a:grpSpLocks/>
                </p:cNvGrpSpPr>
                <p:nvPr/>
              </p:nvGrpSpPr>
              <p:grpSpPr bwMode="auto">
                <a:xfrm>
                  <a:off x="2786" y="1301"/>
                  <a:ext cx="460" cy="382"/>
                  <a:chOff x="2444" y="1298"/>
                  <a:chExt cx="460" cy="382"/>
                </a:xfrm>
              </p:grpSpPr>
              <p:sp>
                <p:nvSpPr>
                  <p:cNvPr id="19635" name="Freeform 179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6" name="Freeform 180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7" name="Freeform 181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8" name="Freeform 182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9" name="Freeform 183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0" name="Freeform 184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1" name="Freeform 185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2" name="Freeform 186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3" name="Freeform 187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4" name="Freeform 188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5" name="Freeform 189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6" name="Freeform 190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7" name="Freeform 191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8" name="Freeform 192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9" name="Freeform 193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0" name="Freeform 194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1" name="Freeform 195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2" name="Freeform 196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3" name="Freeform 197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4" name="Freeform 198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5" name="Freeform 199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6" name="Freeform 200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7" name="Freeform 201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658" name="Group 202"/>
                <p:cNvGrpSpPr>
                  <a:grpSpLocks/>
                </p:cNvGrpSpPr>
                <p:nvPr/>
              </p:nvGrpSpPr>
              <p:grpSpPr bwMode="auto">
                <a:xfrm>
                  <a:off x="3125" y="1307"/>
                  <a:ext cx="460" cy="382"/>
                  <a:chOff x="2444" y="1298"/>
                  <a:chExt cx="460" cy="382"/>
                </a:xfrm>
              </p:grpSpPr>
              <p:sp>
                <p:nvSpPr>
                  <p:cNvPr id="19659" name="Freeform 203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0" name="Freeform 204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1" name="Freeform 205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2" name="Freeform 206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3" name="Freeform 207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4" name="Freeform 208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5" name="Freeform 209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6" name="Freeform 210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7" name="Freeform 211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8" name="Freeform 212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9" name="Freeform 213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0" name="Freeform 214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1" name="Freeform 215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2" name="Freeform 216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3" name="Freeform 217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4" name="Freeform 218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5" name="Freeform 219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6" name="Freeform 220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7" name="Freeform 221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8" name="Freeform 222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9" name="Freeform 223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80" name="Freeform 224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81" name="Freeform 225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</p:grpSp>
          <p:grpSp>
            <p:nvGrpSpPr>
              <p:cNvPr id="19536" name="Group 80"/>
              <p:cNvGrpSpPr>
                <a:grpSpLocks/>
              </p:cNvGrpSpPr>
              <p:nvPr/>
            </p:nvGrpSpPr>
            <p:grpSpPr bwMode="auto">
              <a:xfrm>
                <a:off x="1029" y="990"/>
                <a:ext cx="1141" cy="391"/>
                <a:chOff x="2444" y="1298"/>
                <a:chExt cx="1141" cy="391"/>
              </a:xfrm>
            </p:grpSpPr>
            <p:grpSp>
              <p:nvGrpSpPr>
                <p:cNvPr id="19537" name="Group 81"/>
                <p:cNvGrpSpPr>
                  <a:grpSpLocks/>
                </p:cNvGrpSpPr>
                <p:nvPr/>
              </p:nvGrpSpPr>
              <p:grpSpPr bwMode="auto">
                <a:xfrm>
                  <a:off x="2444" y="1298"/>
                  <a:ext cx="460" cy="382"/>
                  <a:chOff x="2444" y="1298"/>
                  <a:chExt cx="460" cy="382"/>
                </a:xfrm>
              </p:grpSpPr>
              <p:sp>
                <p:nvSpPr>
                  <p:cNvPr id="19538" name="Freeform 82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39" name="Freeform 83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0" name="Freeform 84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1" name="Freeform 85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2" name="Freeform 86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3" name="Freeform 87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4" name="Freeform 88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5" name="Freeform 89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6" name="Freeform 90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7" name="Freeform 91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8" name="Freeform 92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9" name="Freeform 93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0" name="Freeform 94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1" name="Freeform 95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2" name="Freeform 96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3" name="Freeform 97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4" name="Freeform 98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5" name="Freeform 99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6" name="Freeform 100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7" name="Freeform 101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8" name="Freeform 102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9" name="Freeform 103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0" name="Freeform 104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561" name="Group 105"/>
                <p:cNvGrpSpPr>
                  <a:grpSpLocks/>
                </p:cNvGrpSpPr>
                <p:nvPr/>
              </p:nvGrpSpPr>
              <p:grpSpPr bwMode="auto">
                <a:xfrm>
                  <a:off x="2786" y="1301"/>
                  <a:ext cx="460" cy="382"/>
                  <a:chOff x="2444" y="1298"/>
                  <a:chExt cx="460" cy="382"/>
                </a:xfrm>
              </p:grpSpPr>
              <p:sp>
                <p:nvSpPr>
                  <p:cNvPr id="19562" name="Freeform 106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3" name="Freeform 107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4" name="Freeform 108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5" name="Freeform 109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6" name="Freeform 110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7" name="Freeform 111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8" name="Freeform 112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9" name="Freeform 113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0" name="Freeform 114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1" name="Freeform 115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2" name="Freeform 116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3" name="Freeform 117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4" name="Freeform 118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5" name="Freeform 119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6" name="Freeform 120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7" name="Freeform 121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8" name="Freeform 122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9" name="Freeform 123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0" name="Freeform 124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1" name="Freeform 125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2" name="Freeform 126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3" name="Freeform 127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4" name="Freeform 128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585" name="Group 129"/>
                <p:cNvGrpSpPr>
                  <a:grpSpLocks/>
                </p:cNvGrpSpPr>
                <p:nvPr/>
              </p:nvGrpSpPr>
              <p:grpSpPr bwMode="auto">
                <a:xfrm>
                  <a:off x="3125" y="1307"/>
                  <a:ext cx="460" cy="382"/>
                  <a:chOff x="2444" y="1298"/>
                  <a:chExt cx="460" cy="382"/>
                </a:xfrm>
              </p:grpSpPr>
              <p:sp>
                <p:nvSpPr>
                  <p:cNvPr id="19586" name="Freeform 130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7" name="Freeform 131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8" name="Freeform 132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9" name="Freeform 133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0" name="Freeform 134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1" name="Freeform 135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2" name="Freeform 136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3" name="Freeform 137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4" name="Freeform 138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5" name="Freeform 139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6" name="Freeform 140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7" name="Freeform 141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8" name="Freeform 142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9" name="Freeform 143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0" name="Freeform 144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1" name="Freeform 145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2" name="Freeform 146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3" name="Freeform 147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4" name="Freeform 148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5" name="Freeform 149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6" name="Freeform 150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7" name="Freeform 151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8" name="Freeform 152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685" name="Group 229"/>
            <p:cNvGrpSpPr>
              <a:grpSpLocks/>
            </p:cNvGrpSpPr>
            <p:nvPr/>
          </p:nvGrpSpPr>
          <p:grpSpPr bwMode="auto">
            <a:xfrm>
              <a:off x="1363663" y="2094114"/>
              <a:ext cx="1665153" cy="430197"/>
              <a:chOff x="2444" y="1298"/>
              <a:chExt cx="1141" cy="391"/>
            </a:xfrm>
          </p:grpSpPr>
          <p:grpSp>
            <p:nvGrpSpPr>
              <p:cNvPr id="19686" name="Group 230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687" name="Freeform 23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88" name="Freeform 23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89" name="Freeform 23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0" name="Freeform 23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1" name="Freeform 23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2" name="Freeform 23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3" name="Freeform 23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4" name="Freeform 23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5" name="Freeform 23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6" name="Freeform 24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7" name="Freeform 24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8" name="Freeform 24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9" name="Freeform 24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0" name="Freeform 24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1" name="Freeform 24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2" name="Freeform 24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3" name="Freeform 24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4" name="Freeform 24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5" name="Freeform 24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6" name="Freeform 25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7" name="Freeform 25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8" name="Freeform 25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9" name="Freeform 25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10" name="Group 254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711" name="Freeform 25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2" name="Freeform 25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3" name="Freeform 25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4" name="Freeform 25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5" name="Freeform 25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6" name="Freeform 26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7" name="Freeform 26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8" name="Freeform 26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9" name="Freeform 26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0" name="Freeform 26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1" name="Freeform 26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2" name="Freeform 26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3" name="Freeform 26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4" name="Freeform 26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5" name="Freeform 26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6" name="Freeform 27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7" name="Freeform 27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8" name="Freeform 27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9" name="Freeform 27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0" name="Freeform 27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1" name="Freeform 27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2" name="Freeform 27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3" name="Freeform 27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34" name="Group 278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735" name="Freeform 27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6" name="Freeform 28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7" name="Freeform 28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8" name="Freeform 28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9" name="Freeform 28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0" name="Freeform 28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1" name="Freeform 28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2" name="Freeform 28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3" name="Freeform 28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4" name="Freeform 28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5" name="Freeform 28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6" name="Freeform 29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7" name="Freeform 29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8" name="Freeform 29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9" name="Freeform 29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0" name="Freeform 29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1" name="Freeform 29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2" name="Freeform 29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3" name="Freeform 29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4" name="Freeform 29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5" name="Freeform 29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6" name="Freeform 30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7" name="Freeform 30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19759" name="Group 303"/>
            <p:cNvGrpSpPr>
              <a:grpSpLocks/>
            </p:cNvGrpSpPr>
            <p:nvPr/>
          </p:nvGrpSpPr>
          <p:grpSpPr bwMode="auto">
            <a:xfrm>
              <a:off x="2844935" y="2108417"/>
              <a:ext cx="1665153" cy="430197"/>
              <a:chOff x="2444" y="1298"/>
              <a:chExt cx="1141" cy="391"/>
            </a:xfrm>
          </p:grpSpPr>
          <p:grpSp>
            <p:nvGrpSpPr>
              <p:cNvPr id="19760" name="Group 30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761" name="Freeform 30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2" name="Freeform 30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3" name="Freeform 30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4" name="Freeform 30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5" name="Freeform 30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6" name="Freeform 3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7" name="Freeform 3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8" name="Freeform 3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9" name="Freeform 3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0" name="Freeform 3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1" name="Freeform 3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2" name="Freeform 3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3" name="Freeform 3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4" name="Freeform 3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5" name="Freeform 3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6" name="Freeform 3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7" name="Freeform 3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8" name="Freeform 3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9" name="Freeform 3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0" name="Freeform 3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1" name="Freeform 3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2" name="Freeform 3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3" name="Freeform 3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84" name="Group 32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785" name="Freeform 32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6" name="Freeform 33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7" name="Freeform 33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8" name="Freeform 33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9" name="Freeform 33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0" name="Freeform 33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1" name="Freeform 33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2" name="Freeform 33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3" name="Freeform 33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4" name="Freeform 33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5" name="Freeform 33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6" name="Freeform 34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7" name="Freeform 34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8" name="Freeform 34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9" name="Freeform 34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0" name="Freeform 34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1" name="Freeform 34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2" name="Freeform 34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3" name="Freeform 34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4" name="Freeform 34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5" name="Freeform 34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6" name="Freeform 35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7" name="Freeform 35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808" name="Group 35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809" name="Freeform 35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0" name="Freeform 35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1" name="Freeform 35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2" name="Freeform 35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3" name="Freeform 35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4" name="Freeform 35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5" name="Freeform 35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6" name="Freeform 36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7" name="Freeform 36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8" name="Freeform 36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9" name="Freeform 36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0" name="Freeform 36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1" name="Freeform 36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2" name="Freeform 36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3" name="Freeform 36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4" name="Freeform 36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5" name="Freeform 36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6" name="Freeform 37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7" name="Freeform 37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8" name="Freeform 37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9" name="Freeform 37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30" name="Freeform 37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31" name="Freeform 37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20581" name="Rectangle 1125"/>
            <p:cNvSpPr>
              <a:spLocks noChangeArrowheads="1"/>
            </p:cNvSpPr>
            <p:nvPr/>
          </p:nvSpPr>
          <p:spPr bwMode="auto">
            <a:xfrm>
              <a:off x="4321233" y="2274331"/>
              <a:ext cx="293687" cy="130175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2773841" y="2776739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5" name="Rectangle 1125"/>
            <p:cNvSpPr>
              <a:spLocks noChangeArrowheads="1"/>
            </p:cNvSpPr>
            <p:nvPr/>
          </p:nvSpPr>
          <p:spPr bwMode="auto">
            <a:xfrm>
              <a:off x="3042349" y="1010717"/>
              <a:ext cx="293687" cy="130175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pic>
        <p:nvPicPr>
          <p:cNvPr id="1859" name="Picture 1858"/>
          <p:cNvPicPr>
            <a:picLocks noChangeAspect="1"/>
          </p:cNvPicPr>
          <p:nvPr/>
        </p:nvPicPr>
        <p:blipFill rotWithShape="1">
          <a:blip r:embed="rId3"/>
          <a:srcRect l="51930" t="20655" r="7150" b="24847"/>
          <a:stretch/>
        </p:blipFill>
        <p:spPr>
          <a:xfrm flipV="1">
            <a:off x="4630370" y="5469355"/>
            <a:ext cx="601664" cy="601664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8206258" y="6335499"/>
            <a:ext cx="628815" cy="276228"/>
          </a:xfrm>
          <a:noFill/>
        </p:spPr>
        <p:txBody>
          <a:bodyPr/>
          <a:lstStyle/>
          <a:p>
            <a:fld id="{0F3F0738-9F7E-4DE6-ABA3-5B36EE7C6374}" type="slidenum">
              <a:rPr lang="en-US" altLang="en-US" sz="1800" b="1" smtClean="0">
                <a:solidFill>
                  <a:schemeClr val="tx1"/>
                </a:solidFill>
              </a:rPr>
              <a:pPr/>
              <a:t>12</a:t>
            </a:fld>
            <a:endParaRPr lang="en-US" alt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84883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Text Box 3"/>
          <p:cNvSpPr txBox="1">
            <a:spLocks noChangeArrowheads="1"/>
          </p:cNvSpPr>
          <p:nvPr/>
        </p:nvSpPr>
        <p:spPr bwMode="auto">
          <a:xfrm>
            <a:off x="398463" y="757238"/>
            <a:ext cx="830421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/>
              <a:t>Break the assumption that when you open a link, you are limited to </a:t>
            </a:r>
            <a:r>
              <a:rPr lang="en-US" altLang="en-US" sz="2400" b="1" u="sng" dirty="0"/>
              <a:t>inserting only one link into the opening</a:t>
            </a:r>
            <a:endParaRPr lang="en-US" altLang="en-US" sz="2400" u="sng" dirty="0"/>
          </a:p>
        </p:txBody>
      </p:sp>
      <p:sp>
        <p:nvSpPr>
          <p:cNvPr id="22532" name="Text Box 4"/>
          <p:cNvSpPr txBox="1">
            <a:spLocks noChangeArrowheads="1"/>
          </p:cNvSpPr>
          <p:nvPr/>
        </p:nvSpPr>
        <p:spPr bwMode="auto">
          <a:xfrm>
            <a:off x="298450" y="1709738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1: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976438" y="1703388"/>
            <a:ext cx="2719387" cy="522287"/>
            <a:chOff x="1976438" y="1703388"/>
            <a:chExt cx="2719387" cy="522287"/>
          </a:xfrm>
        </p:grpSpPr>
        <p:grpSp>
          <p:nvGrpSpPr>
            <p:cNvPr id="22534" name="Group 6"/>
            <p:cNvGrpSpPr>
              <a:grpSpLocks/>
            </p:cNvGrpSpPr>
            <p:nvPr/>
          </p:nvGrpSpPr>
          <p:grpSpPr bwMode="auto">
            <a:xfrm>
              <a:off x="1976438" y="1703388"/>
              <a:ext cx="677588" cy="497540"/>
              <a:chOff x="2444" y="1298"/>
              <a:chExt cx="460" cy="382"/>
            </a:xfrm>
          </p:grpSpPr>
          <p:sp>
            <p:nvSpPr>
              <p:cNvPr id="22535" name="Freeform 7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6" name="Freeform 8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7" name="Freeform 9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8" name="Freeform 10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9" name="Freeform 11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0" name="Freeform 12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1" name="Freeform 13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2" name="Freeform 14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3" name="Freeform 15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4" name="Freeform 16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5" name="Freeform 17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6" name="Freeform 18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7" name="Freeform 19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8" name="Freeform 20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9" name="Freeform 21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0" name="Freeform 22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1" name="Freeform 23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2" name="Freeform 24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3" name="Freeform 25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4" name="Freeform 26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5" name="Freeform 27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6" name="Freeform 28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7" name="Freeform 29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558" name="Group 30"/>
            <p:cNvGrpSpPr>
              <a:grpSpLocks/>
            </p:cNvGrpSpPr>
            <p:nvPr/>
          </p:nvGrpSpPr>
          <p:grpSpPr bwMode="auto">
            <a:xfrm>
              <a:off x="2923556" y="1720320"/>
              <a:ext cx="677588" cy="497540"/>
              <a:chOff x="2444" y="1298"/>
              <a:chExt cx="460" cy="382"/>
            </a:xfrm>
          </p:grpSpPr>
          <p:sp>
            <p:nvSpPr>
              <p:cNvPr id="22559" name="Freeform 31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0" name="Freeform 32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1" name="Freeform 33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2" name="Freeform 34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3" name="Freeform 35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4" name="Freeform 36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5" name="Freeform 37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6" name="Freeform 38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7" name="Freeform 39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8" name="Freeform 40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9" name="Freeform 41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0" name="Freeform 42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1" name="Freeform 43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2" name="Freeform 44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3" name="Freeform 45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4" name="Freeform 46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5" name="Freeform 47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6" name="Freeform 48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7" name="Freeform 49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8" name="Freeform 50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9" name="Freeform 51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0" name="Freeform 52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1" name="Freeform 53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582" name="Group 54"/>
            <p:cNvGrpSpPr>
              <a:grpSpLocks/>
            </p:cNvGrpSpPr>
            <p:nvPr/>
          </p:nvGrpSpPr>
          <p:grpSpPr bwMode="auto">
            <a:xfrm>
              <a:off x="3912834" y="1728135"/>
              <a:ext cx="677588" cy="497540"/>
              <a:chOff x="2444" y="1298"/>
              <a:chExt cx="460" cy="382"/>
            </a:xfrm>
          </p:grpSpPr>
          <p:sp>
            <p:nvSpPr>
              <p:cNvPr id="22583" name="Freeform 55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4" name="Freeform 56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5" name="Freeform 57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6" name="Freeform 58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7" name="Freeform 59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8" name="Freeform 60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9" name="Freeform 61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0" name="Freeform 62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1" name="Freeform 63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2" name="Freeform 64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3" name="Freeform 65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4" name="Freeform 66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5" name="Freeform 67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6" name="Freeform 68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7" name="Freeform 69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8" name="Freeform 70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9" name="Freeform 71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0" name="Freeform 72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1" name="Freeform 73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2" name="Freeform 74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3" name="Freeform 75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4" name="Freeform 76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5" name="Freeform 77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sp>
          <p:nvSpPr>
            <p:cNvPr id="22606" name="Rectangle 78"/>
            <p:cNvSpPr>
              <a:spLocks noChangeArrowheads="1"/>
            </p:cNvSpPr>
            <p:nvPr/>
          </p:nvSpPr>
          <p:spPr bwMode="auto">
            <a:xfrm>
              <a:off x="2379979" y="1896152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607" name="Rectangle 79"/>
            <p:cNvSpPr>
              <a:spLocks noChangeArrowheads="1"/>
            </p:cNvSpPr>
            <p:nvPr/>
          </p:nvSpPr>
          <p:spPr bwMode="auto">
            <a:xfrm>
              <a:off x="3405396" y="1928714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608" name="Rectangle 80"/>
            <p:cNvSpPr>
              <a:spLocks noChangeArrowheads="1"/>
            </p:cNvSpPr>
            <p:nvPr/>
          </p:nvSpPr>
          <p:spPr bwMode="auto">
            <a:xfrm>
              <a:off x="4408226" y="1927411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sp>
        <p:nvSpPr>
          <p:cNvPr id="22609" name="Text Box 81"/>
          <p:cNvSpPr txBox="1">
            <a:spLocks noChangeArrowheads="1"/>
          </p:cNvSpPr>
          <p:nvPr/>
        </p:nvSpPr>
        <p:spPr bwMode="auto">
          <a:xfrm>
            <a:off x="5022850" y="1808163"/>
            <a:ext cx="3502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Open all links in A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SR300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sp>
        <p:nvSpPr>
          <p:cNvPr id="22610" name="Text Box 82"/>
          <p:cNvSpPr txBox="1">
            <a:spLocks noChangeArrowheads="1"/>
          </p:cNvSpPr>
          <p:nvPr/>
        </p:nvSpPr>
        <p:spPr bwMode="auto">
          <a:xfrm>
            <a:off x="306388" y="2482850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2:</a:t>
            </a:r>
          </a:p>
        </p:txBody>
      </p:sp>
      <p:grpSp>
        <p:nvGrpSpPr>
          <p:cNvPr id="23345" name="Group 817"/>
          <p:cNvGrpSpPr>
            <a:grpSpLocks/>
          </p:cNvGrpSpPr>
          <p:nvPr/>
        </p:nvGrpSpPr>
        <p:grpSpPr bwMode="auto">
          <a:xfrm>
            <a:off x="1674813" y="2508250"/>
            <a:ext cx="3708400" cy="454025"/>
            <a:chOff x="1055" y="1580"/>
            <a:chExt cx="2541" cy="409"/>
          </a:xfrm>
        </p:grpSpPr>
        <p:grpSp>
          <p:nvGrpSpPr>
            <p:cNvPr id="22611" name="Group 83"/>
            <p:cNvGrpSpPr>
              <a:grpSpLocks/>
            </p:cNvGrpSpPr>
            <p:nvPr/>
          </p:nvGrpSpPr>
          <p:grpSpPr bwMode="auto">
            <a:xfrm>
              <a:off x="1055" y="1580"/>
              <a:ext cx="1141" cy="391"/>
              <a:chOff x="2444" y="1298"/>
              <a:chExt cx="1141" cy="391"/>
            </a:xfrm>
          </p:grpSpPr>
          <p:grpSp>
            <p:nvGrpSpPr>
              <p:cNvPr id="22612" name="Group 8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613" name="Freeform 8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4" name="Freeform 8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5" name="Freeform 8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6" name="Freeform 8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7" name="Freeform 8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8" name="Freeform 9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9" name="Freeform 9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0" name="Freeform 9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1" name="Freeform 9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2" name="Freeform 9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3" name="Freeform 9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4" name="Freeform 9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5" name="Freeform 9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6" name="Freeform 9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7" name="Freeform 9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8" name="Freeform 10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9" name="Freeform 10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0" name="Freeform 10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1" name="Freeform 10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2" name="Freeform 10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3" name="Freeform 10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4" name="Freeform 10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5" name="Freeform 10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636" name="Group 10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637" name="Freeform 10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8" name="Freeform 11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9" name="Freeform 11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0" name="Freeform 11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1" name="Freeform 11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2" name="Freeform 11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3" name="Freeform 11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4" name="Freeform 11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5" name="Freeform 11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6" name="Freeform 11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7" name="Freeform 11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8" name="Freeform 12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9" name="Freeform 12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0" name="Freeform 12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1" name="Freeform 12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2" name="Freeform 12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3" name="Freeform 12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4" name="Freeform 12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5" name="Freeform 12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6" name="Freeform 12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7" name="Freeform 12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8" name="Freeform 13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9" name="Freeform 13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660" name="Group 13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661" name="Freeform 13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2" name="Freeform 13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3" name="Freeform 13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4" name="Freeform 13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5" name="Freeform 13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6" name="Freeform 13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7" name="Freeform 13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8" name="Freeform 14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9" name="Freeform 14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0" name="Freeform 14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1" name="Freeform 14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2" name="Freeform 14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3" name="Freeform 14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4" name="Freeform 14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5" name="Freeform 14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6" name="Freeform 14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7" name="Freeform 14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8" name="Freeform 15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9" name="Freeform 15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0" name="Freeform 15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1" name="Freeform 15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2" name="Freeform 15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3" name="Freeform 15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684" name="Group 156"/>
            <p:cNvGrpSpPr>
              <a:grpSpLocks/>
            </p:cNvGrpSpPr>
            <p:nvPr/>
          </p:nvGrpSpPr>
          <p:grpSpPr bwMode="auto">
            <a:xfrm>
              <a:off x="2455" y="1598"/>
              <a:ext cx="1141" cy="391"/>
              <a:chOff x="2444" y="1298"/>
              <a:chExt cx="1141" cy="391"/>
            </a:xfrm>
          </p:grpSpPr>
          <p:grpSp>
            <p:nvGrpSpPr>
              <p:cNvPr id="22685" name="Group 157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686" name="Freeform 15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7" name="Freeform 15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8" name="Freeform 16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9" name="Freeform 16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0" name="Freeform 16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1" name="Freeform 16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2" name="Freeform 16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3" name="Freeform 16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4" name="Freeform 16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5" name="Freeform 16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6" name="Freeform 16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7" name="Freeform 16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8" name="Freeform 17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9" name="Freeform 17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0" name="Freeform 17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1" name="Freeform 17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2" name="Freeform 17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3" name="Freeform 17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4" name="Freeform 17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5" name="Freeform 17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6" name="Freeform 17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7" name="Freeform 17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8" name="Freeform 18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709" name="Group 181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710" name="Freeform 18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1" name="Freeform 18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2" name="Freeform 18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3" name="Freeform 18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4" name="Freeform 18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5" name="Freeform 18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6" name="Freeform 18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7" name="Freeform 18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8" name="Freeform 19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9" name="Freeform 19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0" name="Freeform 19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1" name="Freeform 19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2" name="Freeform 19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3" name="Freeform 19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4" name="Freeform 19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5" name="Freeform 19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6" name="Freeform 19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7" name="Freeform 19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8" name="Freeform 20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9" name="Freeform 20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0" name="Freeform 20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1" name="Freeform 20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2" name="Freeform 20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733" name="Group 205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734" name="Freeform 20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5" name="Freeform 20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6" name="Freeform 20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7" name="Freeform 20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8" name="Freeform 21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9" name="Freeform 21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0" name="Freeform 21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1" name="Freeform 21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2" name="Freeform 21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3" name="Freeform 21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4" name="Freeform 21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5" name="Freeform 21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6" name="Freeform 21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7" name="Freeform 21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8" name="Freeform 22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9" name="Freeform 22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0" name="Freeform 22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1" name="Freeform 22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2" name="Freeform 22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3" name="Freeform 22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4" name="Freeform 22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5" name="Freeform 22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6" name="Freeform 22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757" name="Group 229"/>
            <p:cNvGrpSpPr>
              <a:grpSpLocks/>
            </p:cNvGrpSpPr>
            <p:nvPr/>
          </p:nvGrpSpPr>
          <p:grpSpPr bwMode="auto">
            <a:xfrm>
              <a:off x="2100" y="1599"/>
              <a:ext cx="460" cy="382"/>
              <a:chOff x="2444" y="1298"/>
              <a:chExt cx="460" cy="382"/>
            </a:xfrm>
          </p:grpSpPr>
          <p:sp>
            <p:nvSpPr>
              <p:cNvPr id="22758" name="Freeform 2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59" name="Freeform 2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0" name="Freeform 2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1" name="Freeform 2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2" name="Freeform 2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3" name="Freeform 2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4" name="Freeform 2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5" name="Freeform 2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6" name="Freeform 2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7" name="Freeform 2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8" name="Freeform 2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9" name="Freeform 2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0" name="Freeform 2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1" name="Freeform 2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2" name="Freeform 2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3" name="Freeform 2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4" name="Freeform 2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5" name="Freeform 2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6" name="Freeform 2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7" name="Freeform 2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8" name="Freeform 2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9" name="Freeform 2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80" name="Freeform 2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22781" name="Text Box 253"/>
          <p:cNvSpPr txBox="1">
            <a:spLocks noChangeArrowheads="1"/>
          </p:cNvSpPr>
          <p:nvPr/>
        </p:nvSpPr>
        <p:spPr bwMode="auto">
          <a:xfrm>
            <a:off x="5935663" y="2481263"/>
            <a:ext cx="245745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A to combine B+C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sp>
        <p:nvSpPr>
          <p:cNvPr id="22782" name="Text Box 254"/>
          <p:cNvSpPr txBox="1">
            <a:spLocks noChangeArrowheads="1"/>
          </p:cNvSpPr>
          <p:nvPr/>
        </p:nvSpPr>
        <p:spPr bwMode="auto">
          <a:xfrm>
            <a:off x="261938" y="3432175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3:</a:t>
            </a:r>
          </a:p>
        </p:txBody>
      </p:sp>
      <p:sp>
        <p:nvSpPr>
          <p:cNvPr id="22953" name="AutoShape 425"/>
          <p:cNvSpPr>
            <a:spLocks/>
          </p:cNvSpPr>
          <p:nvPr/>
        </p:nvSpPr>
        <p:spPr bwMode="auto">
          <a:xfrm rot="-5400000">
            <a:off x="3215482" y="2229644"/>
            <a:ext cx="423862" cy="3568700"/>
          </a:xfrm>
          <a:prstGeom prst="leftBrace">
            <a:avLst>
              <a:gd name="adj1" fmla="val 70162"/>
              <a:gd name="adj2" fmla="val 50000"/>
            </a:avLst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CC"/>
              </a:solidFill>
            </a:endParaRPr>
          </a:p>
        </p:txBody>
      </p:sp>
      <p:grpSp>
        <p:nvGrpSpPr>
          <p:cNvPr id="23346" name="Group 818"/>
          <p:cNvGrpSpPr>
            <a:grpSpLocks/>
          </p:cNvGrpSpPr>
          <p:nvPr/>
        </p:nvGrpSpPr>
        <p:grpSpPr bwMode="auto">
          <a:xfrm>
            <a:off x="1649413" y="3443288"/>
            <a:ext cx="5616575" cy="458787"/>
            <a:chOff x="1039" y="2169"/>
            <a:chExt cx="3969" cy="422"/>
          </a:xfrm>
        </p:grpSpPr>
        <p:grpSp>
          <p:nvGrpSpPr>
            <p:cNvPr id="22783" name="Group 255"/>
            <p:cNvGrpSpPr>
              <a:grpSpLocks/>
            </p:cNvGrpSpPr>
            <p:nvPr/>
          </p:nvGrpSpPr>
          <p:grpSpPr bwMode="auto">
            <a:xfrm>
              <a:off x="1039" y="2169"/>
              <a:ext cx="1141" cy="391"/>
              <a:chOff x="2444" y="1298"/>
              <a:chExt cx="1141" cy="391"/>
            </a:xfrm>
          </p:grpSpPr>
          <p:grpSp>
            <p:nvGrpSpPr>
              <p:cNvPr id="22784" name="Group 256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785" name="Freeform 25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6" name="Freeform 25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7" name="Freeform 25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8" name="Freeform 26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9" name="Freeform 26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0" name="Freeform 26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1" name="Freeform 26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2" name="Freeform 26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3" name="Freeform 26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4" name="Freeform 26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5" name="Freeform 26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6" name="Freeform 26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7" name="Freeform 26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8" name="Freeform 27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9" name="Freeform 27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0" name="Freeform 27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1" name="Freeform 27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2" name="Freeform 27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3" name="Freeform 27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4" name="Freeform 27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5" name="Freeform 27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6" name="Freeform 27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7" name="Freeform 27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08" name="Group 280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809" name="Freeform 28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0" name="Freeform 28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1" name="Freeform 28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2" name="Freeform 28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3" name="Freeform 28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4" name="Freeform 28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5" name="Freeform 28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6" name="Freeform 28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7" name="Freeform 28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8" name="Freeform 29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9" name="Freeform 29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0" name="Freeform 29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1" name="Freeform 29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2" name="Freeform 29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3" name="Freeform 29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4" name="Freeform 29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5" name="Freeform 29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6" name="Freeform 29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7" name="Freeform 29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8" name="Freeform 30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9" name="Freeform 30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0" name="Freeform 30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1" name="Freeform 30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32" name="Group 304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833" name="Freeform 30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4" name="Freeform 30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5" name="Freeform 30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6" name="Freeform 30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7" name="Freeform 30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8" name="Freeform 3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9" name="Freeform 3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0" name="Freeform 3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1" name="Freeform 3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2" name="Freeform 3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3" name="Freeform 3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4" name="Freeform 3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5" name="Freeform 3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6" name="Freeform 3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7" name="Freeform 3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8" name="Freeform 3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9" name="Freeform 3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0" name="Freeform 3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1" name="Freeform 3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2" name="Freeform 3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3" name="Freeform 3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4" name="Freeform 3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5" name="Freeform 3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856" name="Group 328"/>
            <p:cNvGrpSpPr>
              <a:grpSpLocks/>
            </p:cNvGrpSpPr>
            <p:nvPr/>
          </p:nvGrpSpPr>
          <p:grpSpPr bwMode="auto">
            <a:xfrm>
              <a:off x="2439" y="2187"/>
              <a:ext cx="1141" cy="391"/>
              <a:chOff x="2444" y="1298"/>
              <a:chExt cx="1141" cy="391"/>
            </a:xfrm>
          </p:grpSpPr>
          <p:grpSp>
            <p:nvGrpSpPr>
              <p:cNvPr id="22857" name="Group 329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858" name="Freeform 3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9" name="Freeform 3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0" name="Freeform 3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1" name="Freeform 3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2" name="Freeform 3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3" name="Freeform 3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4" name="Freeform 3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5" name="Freeform 3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6" name="Freeform 3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7" name="Freeform 3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8" name="Freeform 3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9" name="Freeform 3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0" name="Freeform 3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1" name="Freeform 3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2" name="Freeform 3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3" name="Freeform 3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4" name="Freeform 3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5" name="Freeform 3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6" name="Freeform 3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7" name="Freeform 3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8" name="Freeform 3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9" name="Freeform 3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0" name="Freeform 3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81" name="Group 353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882" name="Freeform 3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3" name="Freeform 3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4" name="Freeform 3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5" name="Freeform 3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6" name="Freeform 3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7" name="Freeform 3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8" name="Freeform 3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9" name="Freeform 3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0" name="Freeform 3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1" name="Freeform 3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2" name="Freeform 3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3" name="Freeform 3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4" name="Freeform 3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5" name="Freeform 3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6" name="Freeform 3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7" name="Freeform 3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8" name="Freeform 3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9" name="Freeform 3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0" name="Freeform 3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1" name="Freeform 3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2" name="Freeform 3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3" name="Freeform 3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4" name="Freeform 3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905" name="Group 377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906" name="Freeform 3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7" name="Freeform 3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8" name="Freeform 3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9" name="Freeform 3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0" name="Freeform 3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1" name="Freeform 3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2" name="Freeform 3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3" name="Freeform 3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4" name="Freeform 3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5" name="Freeform 3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6" name="Freeform 3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7" name="Freeform 3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8" name="Freeform 3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9" name="Freeform 3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0" name="Freeform 3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1" name="Freeform 3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2" name="Freeform 3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3" name="Freeform 3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4" name="Freeform 3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5" name="Freeform 3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6" name="Freeform 3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7" name="Freeform 3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8" name="Freeform 4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929" name="Group 401"/>
            <p:cNvGrpSpPr>
              <a:grpSpLocks/>
            </p:cNvGrpSpPr>
            <p:nvPr/>
          </p:nvGrpSpPr>
          <p:grpSpPr bwMode="auto">
            <a:xfrm>
              <a:off x="2084" y="2188"/>
              <a:ext cx="460" cy="382"/>
              <a:chOff x="2444" y="1298"/>
              <a:chExt cx="460" cy="382"/>
            </a:xfrm>
          </p:grpSpPr>
          <p:sp>
            <p:nvSpPr>
              <p:cNvPr id="22930" name="Freeform 40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1" name="Freeform 40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2" name="Freeform 40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3" name="Freeform 40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4" name="Freeform 40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5" name="Freeform 40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6" name="Freeform 40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7" name="Freeform 40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8" name="Freeform 41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9" name="Freeform 41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0" name="Freeform 41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1" name="Freeform 41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2" name="Freeform 41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3" name="Freeform 41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4" name="Freeform 41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5" name="Freeform 41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6" name="Freeform 41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7" name="Freeform 41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8" name="Freeform 42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9" name="Freeform 42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0" name="Freeform 42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1" name="Freeform 42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2" name="Freeform 42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956" name="Group 428"/>
            <p:cNvGrpSpPr>
              <a:grpSpLocks/>
            </p:cNvGrpSpPr>
            <p:nvPr/>
          </p:nvGrpSpPr>
          <p:grpSpPr bwMode="auto">
            <a:xfrm>
              <a:off x="3497" y="2202"/>
              <a:ext cx="460" cy="382"/>
              <a:chOff x="2444" y="1298"/>
              <a:chExt cx="460" cy="382"/>
            </a:xfrm>
          </p:grpSpPr>
          <p:sp>
            <p:nvSpPr>
              <p:cNvPr id="22957" name="Freeform 429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8" name="Freeform 430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9" name="Freeform 431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0" name="Freeform 432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1" name="Freeform 433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2" name="Freeform 434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3" name="Freeform 435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4" name="Freeform 436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5" name="Freeform 437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6" name="Freeform 438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7" name="Freeform 439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8" name="Freeform 440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9" name="Freeform 441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0" name="Freeform 442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1" name="Freeform 443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2" name="Freeform 444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3" name="Freeform 445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4" name="Freeform 446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5" name="Freeform 447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6" name="Freeform 448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7" name="Freeform 449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8" name="Freeform 450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9" name="Freeform 451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980" name="Group 452"/>
            <p:cNvGrpSpPr>
              <a:grpSpLocks/>
            </p:cNvGrpSpPr>
            <p:nvPr/>
          </p:nvGrpSpPr>
          <p:grpSpPr bwMode="auto">
            <a:xfrm>
              <a:off x="3867" y="2200"/>
              <a:ext cx="1141" cy="391"/>
              <a:chOff x="2444" y="1298"/>
              <a:chExt cx="1141" cy="391"/>
            </a:xfrm>
          </p:grpSpPr>
          <p:grpSp>
            <p:nvGrpSpPr>
              <p:cNvPr id="22981" name="Group 453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982" name="Freeform 4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3" name="Freeform 4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4" name="Freeform 4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5" name="Freeform 4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6" name="Freeform 4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7" name="Freeform 4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8" name="Freeform 4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9" name="Freeform 4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0" name="Freeform 4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1" name="Freeform 4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2" name="Freeform 4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3" name="Freeform 4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4" name="Freeform 4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5" name="Freeform 4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6" name="Freeform 4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7" name="Freeform 4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8" name="Freeform 4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9" name="Freeform 4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0" name="Freeform 4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1" name="Freeform 4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2" name="Freeform 4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3" name="Freeform 4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4" name="Freeform 4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3005" name="Group 477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3006" name="Freeform 4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7" name="Freeform 4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8" name="Freeform 4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9" name="Freeform 4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0" name="Freeform 4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1" name="Freeform 4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2" name="Freeform 4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3" name="Freeform 4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4" name="Freeform 4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5" name="Freeform 4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6" name="Freeform 4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7" name="Freeform 4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8" name="Freeform 4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9" name="Freeform 4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0" name="Freeform 4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1" name="Freeform 4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2" name="Freeform 4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3" name="Freeform 4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4" name="Freeform 4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5" name="Freeform 4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6" name="Freeform 4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7" name="Freeform 4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8" name="Freeform 5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3029" name="Group 501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3030" name="Freeform 50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1" name="Freeform 50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2" name="Freeform 50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3" name="Freeform 50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4" name="Freeform 50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5" name="Freeform 50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6" name="Freeform 50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7" name="Freeform 50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8" name="Freeform 51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9" name="Freeform 51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0" name="Freeform 51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1" name="Freeform 51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2" name="Freeform 51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3" name="Freeform 51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4" name="Freeform 51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5" name="Freeform 51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6" name="Freeform 51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7" name="Freeform 51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8" name="Freeform 52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9" name="Freeform 52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0" name="Freeform 52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1" name="Freeform 52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2" name="Freeform 52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sp>
        <p:nvSpPr>
          <p:cNvPr id="23053" name="Text Box 525"/>
          <p:cNvSpPr txBox="1">
            <a:spLocks noChangeArrowheads="1"/>
          </p:cNvSpPr>
          <p:nvPr/>
        </p:nvSpPr>
        <p:spPr bwMode="auto">
          <a:xfrm>
            <a:off x="7469188" y="3365500"/>
            <a:ext cx="16748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A to combine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D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grpSp>
        <p:nvGrpSpPr>
          <p:cNvPr id="23348" name="Group 820"/>
          <p:cNvGrpSpPr>
            <a:grpSpLocks/>
          </p:cNvGrpSpPr>
          <p:nvPr/>
        </p:nvGrpSpPr>
        <p:grpSpPr bwMode="auto">
          <a:xfrm>
            <a:off x="4665663" y="4259263"/>
            <a:ext cx="2347912" cy="2468562"/>
            <a:chOff x="2939" y="2683"/>
            <a:chExt cx="1479" cy="1555"/>
          </a:xfrm>
        </p:grpSpPr>
        <p:grpSp>
          <p:nvGrpSpPr>
            <p:cNvPr id="23055" name="Group 527"/>
            <p:cNvGrpSpPr>
              <a:grpSpLocks/>
            </p:cNvGrpSpPr>
            <p:nvPr/>
          </p:nvGrpSpPr>
          <p:grpSpPr bwMode="auto">
            <a:xfrm rot="-9821948">
              <a:off x="3084" y="3870"/>
              <a:ext cx="416" cy="309"/>
              <a:chOff x="2444" y="1298"/>
              <a:chExt cx="460" cy="382"/>
            </a:xfrm>
          </p:grpSpPr>
          <p:sp>
            <p:nvSpPr>
              <p:cNvPr id="23056" name="Freeform 52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7" name="Freeform 52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8" name="Freeform 53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9" name="Freeform 53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0" name="Freeform 53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1" name="Freeform 53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2" name="Freeform 53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3" name="Freeform 53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4" name="Freeform 53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5" name="Freeform 53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6" name="Freeform 53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7" name="Freeform 53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8" name="Freeform 54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9" name="Freeform 54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0" name="Freeform 54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1" name="Freeform 54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2" name="Freeform 54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3" name="Freeform 54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4" name="Freeform 54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5" name="Freeform 54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6" name="Freeform 54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7" name="Freeform 54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8" name="Freeform 55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079" name="Group 551"/>
            <p:cNvGrpSpPr>
              <a:grpSpLocks/>
            </p:cNvGrpSpPr>
            <p:nvPr/>
          </p:nvGrpSpPr>
          <p:grpSpPr bwMode="auto">
            <a:xfrm rot="-6116418">
              <a:off x="2891" y="3622"/>
              <a:ext cx="416" cy="309"/>
              <a:chOff x="2444" y="1298"/>
              <a:chExt cx="460" cy="382"/>
            </a:xfrm>
          </p:grpSpPr>
          <p:sp>
            <p:nvSpPr>
              <p:cNvPr id="23080" name="Freeform 55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1" name="Freeform 55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2" name="Freeform 55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3" name="Freeform 55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4" name="Freeform 55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5" name="Freeform 55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6" name="Freeform 55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7" name="Freeform 55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8" name="Freeform 56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9" name="Freeform 56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0" name="Freeform 56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1" name="Freeform 56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2" name="Freeform 56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3" name="Freeform 56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4" name="Freeform 56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5" name="Freeform 56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6" name="Freeform 56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7" name="Freeform 56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8" name="Freeform 57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9" name="Freeform 57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0" name="Freeform 57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1" name="Freeform 57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2" name="Freeform 57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03" name="Group 575"/>
            <p:cNvGrpSpPr>
              <a:grpSpLocks/>
            </p:cNvGrpSpPr>
            <p:nvPr/>
          </p:nvGrpSpPr>
          <p:grpSpPr bwMode="auto">
            <a:xfrm rot="-4658730">
              <a:off x="2886" y="3300"/>
              <a:ext cx="416" cy="309"/>
              <a:chOff x="2444" y="1298"/>
              <a:chExt cx="460" cy="382"/>
            </a:xfrm>
          </p:grpSpPr>
          <p:sp>
            <p:nvSpPr>
              <p:cNvPr id="23104" name="Freeform 57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5" name="Freeform 57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6" name="Freeform 57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7" name="Freeform 57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8" name="Freeform 58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9" name="Freeform 58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0" name="Freeform 58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1" name="Freeform 58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2" name="Freeform 58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3" name="Freeform 58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4" name="Freeform 58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5" name="Freeform 58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6" name="Freeform 58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7" name="Freeform 58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8" name="Freeform 59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9" name="Freeform 59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0" name="Freeform 59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1" name="Freeform 59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2" name="Freeform 59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3" name="Freeform 59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4" name="Freeform 59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5" name="Freeform 59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6" name="Freeform 59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27" name="Group 599"/>
            <p:cNvGrpSpPr>
              <a:grpSpLocks/>
            </p:cNvGrpSpPr>
            <p:nvPr/>
          </p:nvGrpSpPr>
          <p:grpSpPr bwMode="auto">
            <a:xfrm rot="-3047294">
              <a:off x="3022" y="2999"/>
              <a:ext cx="416" cy="309"/>
              <a:chOff x="2444" y="1298"/>
              <a:chExt cx="460" cy="382"/>
            </a:xfrm>
          </p:grpSpPr>
          <p:sp>
            <p:nvSpPr>
              <p:cNvPr id="23128" name="Freeform 60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9" name="Freeform 60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0" name="Freeform 60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1" name="Freeform 60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2" name="Freeform 60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3" name="Freeform 60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4" name="Freeform 60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5" name="Freeform 60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6" name="Freeform 60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7" name="Freeform 60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8" name="Freeform 61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9" name="Freeform 61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0" name="Freeform 61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1" name="Freeform 61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2" name="Freeform 61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3" name="Freeform 61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4" name="Freeform 61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5" name="Freeform 61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6" name="Freeform 61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7" name="Freeform 61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8" name="Freeform 62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9" name="Freeform 62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0" name="Freeform 62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51" name="Group 623"/>
            <p:cNvGrpSpPr>
              <a:grpSpLocks/>
            </p:cNvGrpSpPr>
            <p:nvPr/>
          </p:nvGrpSpPr>
          <p:grpSpPr bwMode="auto">
            <a:xfrm rot="-2020258">
              <a:off x="3251" y="2779"/>
              <a:ext cx="416" cy="309"/>
              <a:chOff x="2444" y="1298"/>
              <a:chExt cx="460" cy="382"/>
            </a:xfrm>
          </p:grpSpPr>
          <p:sp>
            <p:nvSpPr>
              <p:cNvPr id="23152" name="Freeform 62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3" name="Freeform 62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4" name="Freeform 62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5" name="Freeform 62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6" name="Freeform 62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7" name="Freeform 62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8" name="Freeform 63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9" name="Freeform 63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0" name="Freeform 63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1" name="Freeform 63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2" name="Freeform 63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3" name="Freeform 63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4" name="Freeform 63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5" name="Freeform 63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6" name="Freeform 63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7" name="Freeform 63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8" name="Freeform 64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9" name="Freeform 64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0" name="Freeform 64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1" name="Freeform 64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2" name="Freeform 64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3" name="Freeform 64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4" name="Freeform 64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75" name="Group 647"/>
            <p:cNvGrpSpPr>
              <a:grpSpLocks/>
            </p:cNvGrpSpPr>
            <p:nvPr/>
          </p:nvGrpSpPr>
          <p:grpSpPr bwMode="auto">
            <a:xfrm rot="-52419">
              <a:off x="3538" y="2683"/>
              <a:ext cx="416" cy="309"/>
              <a:chOff x="2444" y="1298"/>
              <a:chExt cx="460" cy="382"/>
            </a:xfrm>
          </p:grpSpPr>
          <p:sp>
            <p:nvSpPr>
              <p:cNvPr id="23176" name="Freeform 64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7" name="Freeform 64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8" name="Freeform 65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9" name="Freeform 65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0" name="Freeform 65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1" name="Freeform 65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2" name="Freeform 65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3" name="Freeform 65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4" name="Freeform 65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5" name="Freeform 65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6" name="Freeform 65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7" name="Freeform 65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8" name="Freeform 66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9" name="Freeform 66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0" name="Freeform 66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1" name="Freeform 66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2" name="Freeform 66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3" name="Freeform 66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4" name="Freeform 66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5" name="Freeform 66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6" name="Freeform 66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7" name="Freeform 66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8" name="Freeform 67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99" name="Group 671"/>
            <p:cNvGrpSpPr>
              <a:grpSpLocks/>
            </p:cNvGrpSpPr>
            <p:nvPr/>
          </p:nvGrpSpPr>
          <p:grpSpPr bwMode="auto">
            <a:xfrm rot="1753297">
              <a:off x="3840" y="2789"/>
              <a:ext cx="416" cy="309"/>
              <a:chOff x="2444" y="1298"/>
              <a:chExt cx="460" cy="382"/>
            </a:xfrm>
          </p:grpSpPr>
          <p:sp>
            <p:nvSpPr>
              <p:cNvPr id="23200" name="Freeform 67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1" name="Freeform 67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2" name="Freeform 67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3" name="Freeform 67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4" name="Freeform 67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5" name="Freeform 67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6" name="Freeform 67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7" name="Freeform 67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8" name="Freeform 68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9" name="Freeform 68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0" name="Freeform 68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1" name="Freeform 68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2" name="Freeform 68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3" name="Freeform 68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4" name="Freeform 68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5" name="Freeform 68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6" name="Freeform 68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7" name="Freeform 68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8" name="Freeform 69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9" name="Freeform 69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0" name="Freeform 69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1" name="Freeform 69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2" name="Freeform 69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23" name="Group 695"/>
            <p:cNvGrpSpPr>
              <a:grpSpLocks/>
            </p:cNvGrpSpPr>
            <p:nvPr/>
          </p:nvGrpSpPr>
          <p:grpSpPr bwMode="auto">
            <a:xfrm rot="4253970">
              <a:off x="4002" y="3063"/>
              <a:ext cx="416" cy="309"/>
              <a:chOff x="2444" y="1298"/>
              <a:chExt cx="460" cy="382"/>
            </a:xfrm>
          </p:grpSpPr>
          <p:sp>
            <p:nvSpPr>
              <p:cNvPr id="23224" name="Freeform 69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5" name="Freeform 69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6" name="Freeform 69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7" name="Freeform 69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8" name="Freeform 70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9" name="Freeform 70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0" name="Freeform 70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1" name="Freeform 70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2" name="Freeform 70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3" name="Freeform 70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4" name="Freeform 70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5" name="Freeform 70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6" name="Freeform 70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7" name="Freeform 70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8" name="Freeform 71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9" name="Freeform 71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0" name="Freeform 71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1" name="Freeform 71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2" name="Freeform 71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3" name="Freeform 71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4" name="Freeform 71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5" name="Freeform 71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6" name="Freeform 71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47" name="Group 719"/>
            <p:cNvGrpSpPr>
              <a:grpSpLocks/>
            </p:cNvGrpSpPr>
            <p:nvPr/>
          </p:nvGrpSpPr>
          <p:grpSpPr bwMode="auto">
            <a:xfrm rot="5141614">
              <a:off x="4056" y="3413"/>
              <a:ext cx="416" cy="309"/>
              <a:chOff x="2444" y="1298"/>
              <a:chExt cx="460" cy="382"/>
            </a:xfrm>
          </p:grpSpPr>
          <p:sp>
            <p:nvSpPr>
              <p:cNvPr id="23248" name="Freeform 72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9" name="Freeform 72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0" name="Freeform 72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1" name="Freeform 72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2" name="Freeform 72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3" name="Freeform 72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4" name="Freeform 72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5" name="Freeform 72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6" name="Freeform 72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7" name="Freeform 72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8" name="Freeform 73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9" name="Freeform 73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0" name="Freeform 73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1" name="Freeform 73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2" name="Freeform 73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3" name="Freeform 73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4" name="Freeform 73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5" name="Freeform 73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6" name="Freeform 73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7" name="Freeform 73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8" name="Freeform 74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9" name="Freeform 74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0" name="Freeform 74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71" name="Group 743"/>
            <p:cNvGrpSpPr>
              <a:grpSpLocks/>
            </p:cNvGrpSpPr>
            <p:nvPr/>
          </p:nvGrpSpPr>
          <p:grpSpPr bwMode="auto">
            <a:xfrm rot="6812720">
              <a:off x="3973" y="3728"/>
              <a:ext cx="416" cy="309"/>
              <a:chOff x="2444" y="1298"/>
              <a:chExt cx="460" cy="382"/>
            </a:xfrm>
          </p:grpSpPr>
          <p:sp>
            <p:nvSpPr>
              <p:cNvPr id="23272" name="Freeform 74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3" name="Freeform 74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4" name="Freeform 74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5" name="Freeform 74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6" name="Freeform 74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7" name="Freeform 74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8" name="Freeform 75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9" name="Freeform 75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0" name="Freeform 75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1" name="Freeform 75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2" name="Freeform 75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3" name="Freeform 75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4" name="Freeform 75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5" name="Freeform 75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6" name="Freeform 75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7" name="Freeform 75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8" name="Freeform 76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9" name="Freeform 76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0" name="Freeform 76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1" name="Freeform 76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2" name="Freeform 76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3" name="Freeform 76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4" name="Freeform 76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95" name="Group 767"/>
            <p:cNvGrpSpPr>
              <a:grpSpLocks/>
            </p:cNvGrpSpPr>
            <p:nvPr/>
          </p:nvGrpSpPr>
          <p:grpSpPr bwMode="auto">
            <a:xfrm rot="9423247">
              <a:off x="3742" y="3918"/>
              <a:ext cx="416" cy="309"/>
              <a:chOff x="2444" y="1298"/>
              <a:chExt cx="460" cy="382"/>
            </a:xfrm>
          </p:grpSpPr>
          <p:sp>
            <p:nvSpPr>
              <p:cNvPr id="23296" name="Freeform 76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7" name="Freeform 76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8" name="Freeform 77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9" name="Freeform 77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0" name="Freeform 77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1" name="Freeform 77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2" name="Freeform 77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3" name="Freeform 77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4" name="Freeform 77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5" name="Freeform 77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6" name="Freeform 77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7" name="Freeform 77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8" name="Freeform 78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9" name="Freeform 78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0" name="Freeform 78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1" name="Freeform 78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2" name="Freeform 78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3" name="Freeform 78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4" name="Freeform 78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5" name="Freeform 78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6" name="Freeform 78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7" name="Freeform 78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8" name="Freeform 79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319" name="Group 791"/>
            <p:cNvGrpSpPr>
              <a:grpSpLocks/>
            </p:cNvGrpSpPr>
            <p:nvPr/>
          </p:nvGrpSpPr>
          <p:grpSpPr bwMode="auto">
            <a:xfrm rot="10673983">
              <a:off x="3424" y="3929"/>
              <a:ext cx="416" cy="309"/>
              <a:chOff x="2444" y="1298"/>
              <a:chExt cx="460" cy="382"/>
            </a:xfrm>
          </p:grpSpPr>
          <p:sp>
            <p:nvSpPr>
              <p:cNvPr id="23320" name="Freeform 79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1" name="Freeform 79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2" name="Freeform 79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3" name="Freeform 79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4" name="Freeform 79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5" name="Freeform 79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6" name="Freeform 79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7" name="Freeform 79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8" name="Freeform 80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9" name="Freeform 80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0" name="Freeform 80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1" name="Freeform 80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2" name="Freeform 80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3" name="Freeform 80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4" name="Freeform 80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5" name="Freeform 80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6" name="Freeform 80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7" name="Freeform 80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8" name="Freeform 81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9" name="Freeform 81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0" name="Freeform 81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1" name="Freeform 81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2" name="Freeform 81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23349" name="Text Box 821"/>
          <p:cNvSpPr txBox="1">
            <a:spLocks noChangeArrowheads="1"/>
          </p:cNvSpPr>
          <p:nvPr/>
        </p:nvSpPr>
        <p:spPr bwMode="auto">
          <a:xfrm>
            <a:off x="7662863" y="5927725"/>
            <a:ext cx="148113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C000"/>
                </a:solidFill>
              </a:rPr>
              <a:t>TOTAL  $</a:t>
            </a:r>
            <a:r>
              <a:rPr lang="en-US" altLang="en-US" sz="2400" b="1" dirty="0" smtClean="0">
                <a:solidFill>
                  <a:srgbClr val="FFC000"/>
                </a:solidFill>
              </a:rPr>
              <a:t>750!!!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33628" y="269800"/>
            <a:ext cx="39097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Creative Solution</a:t>
            </a:r>
            <a:endParaRPr lang="en-US" altLang="en-US" sz="3200" b="1" dirty="0">
              <a:solidFill>
                <a:srgbClr val="FFFF00"/>
              </a:solidFill>
            </a:endParaRPr>
          </a:p>
        </p:txBody>
      </p:sp>
      <p:pic>
        <p:nvPicPr>
          <p:cNvPr id="821" name="Picture 820"/>
          <p:cNvPicPr>
            <a:picLocks noChangeAspect="1"/>
          </p:cNvPicPr>
          <p:nvPr/>
        </p:nvPicPr>
        <p:blipFill rotWithShape="1">
          <a:blip r:embed="rId2"/>
          <a:srcRect l="7869" t="22058" r="51211" b="23594"/>
          <a:stretch/>
        </p:blipFill>
        <p:spPr>
          <a:xfrm>
            <a:off x="7765803" y="4681903"/>
            <a:ext cx="1188720" cy="114300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-76200" y="5117603"/>
            <a:ext cx="4980678" cy="1557483"/>
            <a:chOff x="-76200" y="5117603"/>
            <a:chExt cx="4980678" cy="1557483"/>
          </a:xfrm>
        </p:grpSpPr>
        <p:sp>
          <p:nvSpPr>
            <p:cNvPr id="5" name="Cloud Callout 4"/>
            <p:cNvSpPr/>
            <p:nvPr/>
          </p:nvSpPr>
          <p:spPr>
            <a:xfrm>
              <a:off x="-76200" y="5117603"/>
              <a:ext cx="4503461" cy="1557483"/>
            </a:xfrm>
            <a:prstGeom prst="cloudCallout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32478" y="5279648"/>
              <a:ext cx="4572000" cy="95410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2800" b="1" kern="0" dirty="0">
                  <a:solidFill>
                    <a:srgbClr val="FFFF00"/>
                  </a:solidFill>
                  <a:latin typeface="Arial"/>
                </a:rPr>
                <a:t>Y</a:t>
              </a:r>
              <a:r>
                <a:rPr kumimoji="0" lang="en-US" alt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00"/>
                  </a:solidFill>
                  <a:uLnTx/>
                  <a:uFillTx/>
                  <a:latin typeface="Arial"/>
                </a:rPr>
                <a:t>our assumption eliminated the solution</a:t>
              </a: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uLnTx/>
                <a:uFillTx/>
              </a:endParaRPr>
            </a:p>
          </p:txBody>
        </p:sp>
      </p:grpSp>
      <p:sp>
        <p:nvSpPr>
          <p:cNvPr id="820" name="Text Box 526"/>
          <p:cNvSpPr txBox="1">
            <a:spLocks noChangeArrowheads="1"/>
          </p:cNvSpPr>
          <p:nvPr/>
        </p:nvSpPr>
        <p:spPr bwMode="auto">
          <a:xfrm>
            <a:off x="1100471" y="4171005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FFCC"/>
                </a:solidFill>
              </a:rPr>
              <a:t>Step 4:</a:t>
            </a:r>
          </a:p>
        </p:txBody>
      </p:sp>
      <p:sp>
        <p:nvSpPr>
          <p:cNvPr id="822" name="Text Box 819"/>
          <p:cNvSpPr txBox="1">
            <a:spLocks noChangeArrowheads="1"/>
          </p:cNvSpPr>
          <p:nvPr/>
        </p:nvSpPr>
        <p:spPr bwMode="auto">
          <a:xfrm>
            <a:off x="2926096" y="4183705"/>
            <a:ext cx="1674812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final link to combine chain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533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30" name="Rectangle 6"/>
          <p:cNvSpPr>
            <a:spLocks noGrp="1" noChangeArrowheads="1"/>
          </p:cNvSpPr>
          <p:nvPr>
            <p:ph type="title"/>
          </p:nvPr>
        </p:nvSpPr>
        <p:spPr>
          <a:xfrm>
            <a:off x="304800" y="228600"/>
            <a:ext cx="6705600" cy="609600"/>
          </a:xfrm>
        </p:spPr>
        <p:txBody>
          <a:bodyPr>
            <a:no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  <a:ea typeface="+mn-ea"/>
                <a:cs typeface="+mn-cs"/>
              </a:rPr>
              <a:t>Outside the Box Thinking</a:t>
            </a:r>
          </a:p>
        </p:txBody>
      </p:sp>
      <p:sp>
        <p:nvSpPr>
          <p:cNvPr id="52231" name="Rectangle 7"/>
          <p:cNvSpPr>
            <a:spLocks noGrp="1" noChangeArrowheads="1"/>
          </p:cNvSpPr>
          <p:nvPr>
            <p:ph idx="1"/>
          </p:nvPr>
        </p:nvSpPr>
        <p:spPr>
          <a:xfrm>
            <a:off x="381000" y="824345"/>
            <a:ext cx="8534400" cy="137160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2400" dirty="0"/>
              <a:t>To be creative you need to be able to </a:t>
            </a:r>
            <a:r>
              <a:rPr lang="en-US" altLang="en-US" sz="2400" u="sng" dirty="0"/>
              <a:t>view things </a:t>
            </a:r>
            <a:r>
              <a:rPr lang="en-US" altLang="en-US" sz="2400" u="sng" dirty="0" smtClean="0"/>
              <a:t>from </a:t>
            </a:r>
            <a:r>
              <a:rPr lang="en-US" altLang="en-US" sz="2400" u="sng" dirty="0" smtClean="0">
                <a:solidFill>
                  <a:srgbClr val="FFC000"/>
                </a:solidFill>
              </a:rPr>
              <a:t>different perspectives</a:t>
            </a:r>
            <a:r>
              <a:rPr lang="en-US" altLang="en-US" sz="2400" dirty="0" smtClean="0"/>
              <a:t>;</a:t>
            </a:r>
            <a:r>
              <a:rPr lang="en-US" altLang="en-US" sz="2400" dirty="0"/>
              <a:t> </a:t>
            </a:r>
            <a:r>
              <a:rPr lang="en-US" altLang="en-US" sz="2400" dirty="0" smtClean="0"/>
              <a:t>you must </a:t>
            </a:r>
            <a:r>
              <a:rPr lang="en-US" altLang="en-US" sz="2400" u="sng" dirty="0" smtClean="0"/>
              <a:t>have </a:t>
            </a:r>
            <a:r>
              <a:rPr lang="en-US" altLang="en-US" sz="2400" u="sng" dirty="0" smtClean="0">
                <a:solidFill>
                  <a:srgbClr val="00B050"/>
                </a:solidFill>
              </a:rPr>
              <a:t>flexibility </a:t>
            </a:r>
            <a:r>
              <a:rPr lang="en-US" altLang="en-US" sz="2400" u="sng" dirty="0" smtClean="0"/>
              <a:t>and a </a:t>
            </a:r>
            <a:r>
              <a:rPr lang="en-US" altLang="en-US" sz="2400" u="sng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tolerance</a:t>
            </a:r>
            <a:r>
              <a:rPr lang="en-US" altLang="en-US" sz="2400" u="sng" dirty="0"/>
              <a:t> of </a:t>
            </a:r>
            <a:r>
              <a:rPr lang="en-US" altLang="en-US" sz="2400" u="sng" dirty="0" smtClean="0"/>
              <a:t>ambiguity</a:t>
            </a:r>
            <a:r>
              <a:rPr lang="en-US" altLang="en-US" sz="2400" dirty="0" smtClean="0"/>
              <a:t>!</a:t>
            </a:r>
            <a:endParaRPr lang="en-US" altLang="en-US" sz="2400" dirty="0"/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3349213119"/>
              </p:ext>
            </p:extLst>
          </p:nvPr>
        </p:nvGraphicFramePr>
        <p:xfrm>
          <a:off x="609600" y="1905000"/>
          <a:ext cx="4038600" cy="455676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463292259"/>
              </p:ext>
            </p:extLst>
          </p:nvPr>
        </p:nvGraphicFramePr>
        <p:xfrm>
          <a:off x="4800600" y="1905000"/>
          <a:ext cx="4114800" cy="44958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/>
          <a:srcRect l="50675" r="1469"/>
          <a:stretch/>
        </p:blipFill>
        <p:spPr>
          <a:xfrm>
            <a:off x="762000" y="4953000"/>
            <a:ext cx="1195921" cy="12384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3"/>
          <a:srcRect l="733" r="51408"/>
          <a:stretch/>
        </p:blipFill>
        <p:spPr>
          <a:xfrm>
            <a:off x="4953000" y="4952999"/>
            <a:ext cx="1195921" cy="1238424"/>
          </a:xfrm>
          <a:prstGeom prst="rect">
            <a:avLst/>
          </a:prstGeom>
        </p:spPr>
      </p:pic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153400" y="6324600"/>
            <a:ext cx="628815" cy="276228"/>
          </a:xfrm>
        </p:spPr>
        <p:txBody>
          <a:bodyPr/>
          <a:lstStyle/>
          <a:p>
            <a:fld id="{EDE1575D-BF15-4015-B204-E756E0DB8609}" type="slidenum">
              <a:rPr lang="en-US" altLang="en-US" sz="1600" b="1" smtClean="0">
                <a:solidFill>
                  <a:schemeClr val="tx1"/>
                </a:solidFill>
              </a:rPr>
              <a:pPr/>
              <a:t>14</a:t>
            </a:fld>
            <a:endParaRPr lang="en-US" alt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183868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381000" y="228600"/>
            <a:ext cx="5258692" cy="762000"/>
          </a:xfrm>
        </p:spPr>
        <p:txBody>
          <a:bodyPr>
            <a:norm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  <a:ea typeface="+mn-ea"/>
                <a:cs typeface="+mn-cs"/>
              </a:rPr>
              <a:t>Creativity as a Process</a:t>
            </a:r>
            <a:endParaRPr lang="en-US" altLang="en-US" sz="3200" b="1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  <a:ea typeface="+mn-ea"/>
              <a:cs typeface="+mn-cs"/>
            </a:endParaRPr>
          </a:p>
        </p:txBody>
      </p:sp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246EB5-4D5A-4FB1-BF6C-4960535E4E4E}" type="slidenum">
              <a:rPr lang="en-US" altLang="en-US"/>
              <a:pPr/>
              <a:t>15</a:t>
            </a:fld>
            <a:endParaRPr lang="en-US" altLang="en-US"/>
          </a:p>
        </p:txBody>
      </p:sp>
      <p:graphicFrame>
        <p:nvGraphicFramePr>
          <p:cNvPr id="12" name="Diagram 11"/>
          <p:cNvGraphicFramePr/>
          <p:nvPr>
            <p:extLst>
              <p:ext uri="{D42A27DB-BD31-4B8C-83A1-F6EECF244321}">
                <p14:modId xmlns:p14="http://schemas.microsoft.com/office/powerpoint/2010/main" val="3257713177"/>
              </p:ext>
            </p:extLst>
          </p:nvPr>
        </p:nvGraphicFramePr>
        <p:xfrm>
          <a:off x="228600" y="990600"/>
          <a:ext cx="8610600" cy="5486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11852038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52400"/>
            <a:ext cx="7697788" cy="762000"/>
          </a:xfrm>
        </p:spPr>
        <p:txBody>
          <a:bodyPr>
            <a:normAutofit/>
          </a:bodyPr>
          <a:lstStyle/>
          <a:p>
            <a:r>
              <a:rPr lang="en-US" alt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Characteristics of Creative People</a:t>
            </a:r>
          </a:p>
        </p:txBody>
      </p:sp>
      <p:sp>
        <p:nvSpPr>
          <p:cNvPr id="138246" name="Rectangle 6"/>
          <p:cNvSpPr>
            <a:spLocks noGrp="1" noChangeArrowheads="1"/>
          </p:cNvSpPr>
          <p:nvPr>
            <p:ph idx="4294967295"/>
          </p:nvPr>
        </p:nvSpPr>
        <p:spPr>
          <a:xfrm>
            <a:off x="0" y="2716213"/>
            <a:ext cx="2430463" cy="558800"/>
          </a:xfrm>
        </p:spPr>
        <p:txBody>
          <a:bodyPr>
            <a:normAutofit fontScale="62500" lnSpcReduction="20000"/>
          </a:bodyPr>
          <a:lstStyle/>
          <a:p>
            <a:pPr marL="173877" lvl="1" indent="0">
              <a:buNone/>
            </a:pPr>
            <a:r>
              <a:rPr lang="en-US" sz="4000" b="1" dirty="0" smtClean="0">
                <a:solidFill>
                  <a:srgbClr val="FFC000"/>
                </a:solidFill>
                <a:latin typeface="Comic Sans MS" panose="030F0702030302020204" pitchFamily="66" charset="0"/>
              </a:rPr>
              <a:t>Independent</a:t>
            </a:r>
            <a:endParaRPr 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  <a:p>
            <a:pPr marL="0" lvl="0" indent="0">
              <a:buNone/>
            </a:pPr>
            <a:endParaRPr lang="en-US" alt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  <a:p>
            <a:endParaRPr lang="en-US" alt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051433" y="3038933"/>
            <a:ext cx="2637260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9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altLang="en-US" sz="2800" b="1" dirty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Knowledgeable</a:t>
            </a:r>
          </a:p>
        </p:txBody>
      </p:sp>
      <p:sp>
        <p:nvSpPr>
          <p:cNvPr id="5" name="Rectangle 4"/>
          <p:cNvSpPr/>
          <p:nvPr/>
        </p:nvSpPr>
        <p:spPr>
          <a:xfrm>
            <a:off x="3697294" y="1748085"/>
            <a:ext cx="1524776" cy="4370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sz="2800" b="1" dirty="0" smtClean="0">
                <a:solidFill>
                  <a:schemeClr val="accent2">
                    <a:lumMod val="40000"/>
                    <a:lumOff val="60000"/>
                  </a:schemeClr>
                </a:solidFill>
                <a:latin typeface="Comic Sans MS" panose="030F0702030302020204" pitchFamily="66" charset="0"/>
              </a:rPr>
              <a:t>Flexible</a:t>
            </a:r>
            <a:endParaRPr lang="en-US" sz="2800" b="1" dirty="0">
              <a:solidFill>
                <a:schemeClr val="accent2">
                  <a:lumMod val="40000"/>
                  <a:lumOff val="6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098640" y="4059849"/>
            <a:ext cx="1837362" cy="4370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Humorous</a:t>
            </a:r>
          </a:p>
        </p:txBody>
      </p:sp>
      <p:sp>
        <p:nvSpPr>
          <p:cNvPr id="8" name="Rectangle 7"/>
          <p:cNvSpPr/>
          <p:nvPr/>
        </p:nvSpPr>
        <p:spPr>
          <a:xfrm>
            <a:off x="3389760" y="4806287"/>
            <a:ext cx="1827103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altLang="en-US" sz="2800" b="1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Tolerant</a:t>
            </a:r>
          </a:p>
        </p:txBody>
      </p:sp>
      <p:sp>
        <p:nvSpPr>
          <p:cNvPr id="9" name="Rectangle 8"/>
          <p:cNvSpPr/>
          <p:nvPr/>
        </p:nvSpPr>
        <p:spPr>
          <a:xfrm>
            <a:off x="5219584" y="2332327"/>
            <a:ext cx="183736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800" b="1" dirty="0">
                <a:solidFill>
                  <a:schemeClr val="accent3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Confident</a:t>
            </a:r>
            <a:endParaRPr lang="en-US" sz="2800" b="1" dirty="0">
              <a:solidFill>
                <a:schemeClr val="accent3">
                  <a:lumMod val="60000"/>
                  <a:lumOff val="4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444444" y="5426096"/>
            <a:ext cx="238879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altLang="en-US" sz="2800" b="1" dirty="0">
                <a:solidFill>
                  <a:schemeClr val="accent2"/>
                </a:solidFill>
                <a:latin typeface="Comic Sans MS" panose="030F0702030302020204" pitchFamily="66" charset="0"/>
              </a:rPr>
              <a:t>Persistent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455270" y="4659868"/>
            <a:ext cx="22509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800" b="1" dirty="0">
                <a:solidFill>
                  <a:schemeClr val="bg2">
                    <a:lumMod val="50000"/>
                    <a:lumOff val="50000"/>
                  </a:schemeClr>
                </a:solidFill>
                <a:latin typeface="Comic Sans MS" panose="030F0702030302020204" pitchFamily="66" charset="0"/>
              </a:rPr>
              <a:t>Open-mined</a:t>
            </a:r>
            <a:endParaRPr lang="en-US" sz="2800" b="1" dirty="0">
              <a:solidFill>
                <a:schemeClr val="bg2">
                  <a:lumMod val="50000"/>
                  <a:lumOff val="5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82755" y="4957794"/>
            <a:ext cx="2106026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Adaptable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214224" y="1471435"/>
            <a:ext cx="19175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Motivated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220160" y="5631638"/>
            <a:ext cx="1844736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 smtClean="0">
                <a:solidFill>
                  <a:prstClr val="white"/>
                </a:solidFill>
                <a:latin typeface="Comic Sans MS" panose="030F0702030302020204" pitchFamily="66" charset="0"/>
              </a:rPr>
              <a:t>Dreamer</a:t>
            </a:r>
            <a:endParaRPr lang="en-US" sz="2800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650754" y="3544162"/>
            <a:ext cx="1947328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rgbClr val="00B050"/>
                </a:solidFill>
                <a:latin typeface="Comic Sans MS" panose="030F0702030302020204" pitchFamily="66" charset="0"/>
              </a:rPr>
              <a:t>Skeptical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451424" y="1430241"/>
            <a:ext cx="16882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 smtClean="0">
                <a:solidFill>
                  <a:schemeClr val="accent6"/>
                </a:solidFill>
                <a:latin typeface="Comic Sans MS" panose="030F0702030302020204" pitchFamily="66" charset="0"/>
              </a:rPr>
              <a:t>Achiever</a:t>
            </a:r>
            <a:endParaRPr lang="en-US" sz="2800" b="1" dirty="0">
              <a:solidFill>
                <a:schemeClr val="accent6"/>
              </a:solidFill>
              <a:latin typeface="Comic Sans MS" panose="030F0702030302020204" pitchFamily="66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5643" y="3837273"/>
            <a:ext cx="227818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sz="2800" b="1" dirty="0">
                <a:solidFill>
                  <a:srgbClr val="FF0000"/>
                </a:solidFill>
                <a:latin typeface="Comic Sans MS" panose="030F0702030302020204" pitchFamily="66" charset="0"/>
              </a:rPr>
              <a:t>Energetic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87669" y="2742625"/>
            <a:ext cx="1619250" cy="1619250"/>
          </a:xfrm>
          <a:prstGeom prst="rect">
            <a:avLst/>
          </a:prstGeom>
        </p:spPr>
      </p:pic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42230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9D1DA1C-A270-416B-99FC-5463E1241AB6}" type="slidenum">
              <a:rPr lang="ar-SA" smtClean="0"/>
              <a:pPr/>
              <a:t>17</a:t>
            </a:fld>
            <a:endParaRPr lang="en-US" dirty="0" smtClean="0"/>
          </a:p>
        </p:txBody>
      </p:sp>
      <p:sp>
        <p:nvSpPr>
          <p:cNvPr id="440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228600"/>
            <a:ext cx="6915150" cy="53340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Some Final Thoughts </a:t>
            </a:r>
          </a:p>
        </p:txBody>
      </p:sp>
      <p:sp>
        <p:nvSpPr>
          <p:cNvPr id="20484" name="Rectangle 3"/>
          <p:cNvSpPr>
            <a:spLocks noGrp="1" noChangeArrowheads="1"/>
          </p:cNvSpPr>
          <p:nvPr>
            <p:ph idx="4294967295"/>
          </p:nvPr>
        </p:nvSpPr>
        <p:spPr>
          <a:xfrm>
            <a:off x="381000" y="1538288"/>
            <a:ext cx="5486400" cy="4695825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80000"/>
              </a:lnSpc>
              <a:buNone/>
            </a:pPr>
            <a:r>
              <a:rPr lang="en-US" sz="2800" b="1" dirty="0" smtClean="0"/>
              <a:t>Hints to becoming more creative</a:t>
            </a:r>
          </a:p>
          <a:p>
            <a:pPr marL="0" indent="0">
              <a:lnSpc>
                <a:spcPct val="80000"/>
              </a:lnSpc>
              <a:buNone/>
            </a:pPr>
            <a:endParaRPr lang="en-US" sz="1000" b="1" dirty="0" smtClean="0"/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92D050"/>
                </a:solidFill>
              </a:rPr>
              <a:t>Hangout with </a:t>
            </a:r>
            <a:r>
              <a:rPr lang="en-US" sz="2800" b="1" u="sng" dirty="0" smtClean="0">
                <a:solidFill>
                  <a:srgbClr val="92D050"/>
                </a:solidFill>
              </a:rPr>
              <a:t>creative people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Practice </a:t>
            </a:r>
            <a:r>
              <a:rPr lang="en-US" sz="2800" b="1" u="sng" dirty="0" smtClean="0">
                <a:solidFill>
                  <a:srgbClr val="FFFF00"/>
                </a:solidFill>
              </a:rPr>
              <a:t>mental drawing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C000"/>
                </a:solidFill>
              </a:rPr>
              <a:t>Keep a </a:t>
            </a:r>
            <a:r>
              <a:rPr lang="en-US" sz="2800" b="1" u="sng" dirty="0" smtClean="0">
                <a:solidFill>
                  <a:srgbClr val="FFC000"/>
                </a:solidFill>
              </a:rPr>
              <a:t>journal*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Keep an </a:t>
            </a:r>
            <a:r>
              <a:rPr lang="en-US" sz="2800" b="1" u="sng" dirty="0" smtClean="0">
                <a:solidFill>
                  <a:srgbClr val="FFFF00"/>
                </a:solidFill>
              </a:rPr>
              <a:t>open mind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Maintain a </a:t>
            </a:r>
            <a:r>
              <a:rPr lang="en-US" sz="2800" b="1" u="sng" dirty="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positive attitude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Try </a:t>
            </a:r>
            <a:r>
              <a:rPr lang="en-US" sz="2800" b="1" u="sng" dirty="0" smtClean="0">
                <a:solidFill>
                  <a:srgbClr val="FFFF00"/>
                </a:solidFill>
              </a:rPr>
              <a:t>new things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“</a:t>
            </a:r>
            <a:r>
              <a:rPr lang="en-US" sz="2800" b="1" u="sng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Think Outside the Box</a:t>
            </a:r>
            <a:r>
              <a:rPr lang="en-US" sz="2800" b="1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”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Practice </a:t>
            </a:r>
            <a:r>
              <a:rPr lang="en-US" sz="2800" b="1" u="sng" dirty="0" smtClean="0">
                <a:solidFill>
                  <a:srgbClr val="FFFF00"/>
                </a:solidFill>
              </a:rPr>
              <a:t>creativity-enhancing exercises</a:t>
            </a:r>
          </a:p>
          <a:p>
            <a:pPr lvl="2">
              <a:lnSpc>
                <a:spcPct val="80000"/>
              </a:lnSpc>
            </a:pPr>
            <a:r>
              <a:rPr lang="en-US" sz="2800" b="1" u="sng" dirty="0" smtClean="0">
                <a:solidFill>
                  <a:schemeClr val="accent4">
                    <a:lumMod val="40000"/>
                    <a:lumOff val="60000"/>
                  </a:schemeClr>
                </a:solidFill>
              </a:rPr>
              <a:t>Stay alert</a:t>
            </a:r>
            <a:r>
              <a:rPr lang="en-US" sz="2800" b="1" dirty="0" smtClean="0">
                <a:solidFill>
                  <a:schemeClr val="accent4">
                    <a:lumMod val="40000"/>
                    <a:lumOff val="60000"/>
                  </a:schemeClr>
                </a:solidFill>
              </a:rPr>
              <a:t> for opportunities</a:t>
            </a:r>
          </a:p>
          <a:p>
            <a:pPr lvl="2">
              <a:lnSpc>
                <a:spcPct val="80000"/>
              </a:lnSpc>
            </a:pPr>
            <a:endParaRPr lang="en-US" sz="2800" dirty="0" smtClean="0"/>
          </a:p>
        </p:txBody>
      </p:sp>
      <p:sp>
        <p:nvSpPr>
          <p:cNvPr id="2" name="Rectangle 1"/>
          <p:cNvSpPr/>
          <p:nvPr/>
        </p:nvSpPr>
        <p:spPr>
          <a:xfrm>
            <a:off x="457200" y="838200"/>
            <a:ext cx="8077200" cy="4456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7923" lvl="0" indent="-167923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  <a:buFont typeface="Arial" pitchFamily="34" charset="0"/>
              <a:buChar char="•"/>
            </a:pPr>
            <a:r>
              <a:rPr lang="en-US" sz="2800" b="1" u="sng" dirty="0" smtClean="0">
                <a:solidFill>
                  <a:prstClr val="white"/>
                </a:solidFill>
              </a:rPr>
              <a:t>Creativity must </a:t>
            </a:r>
            <a:r>
              <a:rPr lang="en-US" sz="2800" b="1" u="sng" dirty="0">
                <a:solidFill>
                  <a:prstClr val="white"/>
                </a:solidFill>
              </a:rPr>
              <a:t>be </a:t>
            </a:r>
            <a:r>
              <a:rPr lang="en-US" sz="2800" b="1" u="sng" dirty="0" smtClean="0">
                <a:solidFill>
                  <a:prstClr val="white"/>
                </a:solidFill>
              </a:rPr>
              <a:t>experienced</a:t>
            </a:r>
            <a:r>
              <a:rPr lang="en-US" sz="2800" b="1" dirty="0" smtClean="0">
                <a:solidFill>
                  <a:prstClr val="white"/>
                </a:solidFill>
              </a:rPr>
              <a:t>, to be understood</a:t>
            </a:r>
            <a:endParaRPr lang="en-US" sz="2800" b="1" dirty="0">
              <a:solidFill>
                <a:prstClr val="white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5256" y="2362200"/>
            <a:ext cx="2738755" cy="2895600"/>
          </a:xfrm>
          <a:prstGeom prst="rect">
            <a:avLst/>
          </a:prstGeom>
        </p:spPr>
      </p:pic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9D1DA1C-A270-416B-99FC-5463E1241AB6}" type="slidenum">
              <a:rPr lang="ar-SA" smtClean="0"/>
              <a:pPr/>
              <a:t>18</a:t>
            </a:fld>
            <a:endParaRPr lang="en-US" dirty="0" smtClean="0"/>
          </a:p>
        </p:txBody>
      </p:sp>
      <p:sp>
        <p:nvSpPr>
          <p:cNvPr id="20484" name="Rectangle 3"/>
          <p:cNvSpPr>
            <a:spLocks noGrp="1" noChangeArrowheads="1"/>
          </p:cNvSpPr>
          <p:nvPr>
            <p:ph idx="4294967295"/>
          </p:nvPr>
        </p:nvSpPr>
        <p:spPr>
          <a:xfrm>
            <a:off x="381000" y="1538288"/>
            <a:ext cx="6858000" cy="4695825"/>
          </a:xfrm>
        </p:spPr>
        <p:txBody>
          <a:bodyPr>
            <a:normAutofit/>
          </a:bodyPr>
          <a:lstStyle/>
          <a:p>
            <a:pPr marL="0" indent="0">
              <a:lnSpc>
                <a:spcPct val="80000"/>
              </a:lnSpc>
              <a:buNone/>
            </a:pPr>
            <a:r>
              <a:rPr lang="en-US" sz="2800" b="1" dirty="0" smtClean="0"/>
              <a:t>Watch this video on creativity</a:t>
            </a:r>
            <a:endParaRPr lang="en-US" sz="1000" b="1" dirty="0" smtClean="0"/>
          </a:p>
          <a:p>
            <a:pPr lvl="2">
              <a:lnSpc>
                <a:spcPct val="80000"/>
              </a:lnSpc>
            </a:pPr>
            <a:r>
              <a:rPr lang="en-US" sz="2800" dirty="0"/>
              <a:t>Only 3% of people pass this creative test, can you?</a:t>
            </a:r>
          </a:p>
          <a:p>
            <a:pPr marL="347755" lvl="2" indent="0">
              <a:lnSpc>
                <a:spcPct val="80000"/>
              </a:lnSpc>
              <a:buNone/>
            </a:pPr>
            <a:r>
              <a:rPr lang="en-US" sz="2800" dirty="0">
                <a:hlinkClick r:id="rId2"/>
              </a:rPr>
              <a:t>https://</a:t>
            </a:r>
            <a:r>
              <a:rPr lang="en-US" sz="2800" dirty="0" smtClean="0">
                <a:hlinkClick r:id="rId2"/>
              </a:rPr>
              <a:t>youtu.be/aH2ll5bwpKw</a:t>
            </a:r>
            <a:endParaRPr lang="en-US" sz="2800" dirty="0" smtClean="0"/>
          </a:p>
          <a:p>
            <a:pPr marL="347755" lvl="2" indent="0">
              <a:lnSpc>
                <a:spcPct val="80000"/>
              </a:lnSpc>
              <a:buNone/>
            </a:pPr>
            <a:endParaRPr lang="en-US" sz="2800" dirty="0"/>
          </a:p>
          <a:p>
            <a:pPr marL="347755" lvl="2" indent="0">
              <a:lnSpc>
                <a:spcPct val="80000"/>
              </a:lnSpc>
              <a:buNone/>
            </a:pPr>
            <a:endParaRPr lang="en-US" sz="2800" dirty="0" smtClean="0"/>
          </a:p>
          <a:p>
            <a:pPr lvl="2">
              <a:lnSpc>
                <a:spcPct val="80000"/>
              </a:lnSpc>
            </a:pPr>
            <a:endParaRPr lang="en-US" sz="2800" dirty="0" smtClean="0"/>
          </a:p>
        </p:txBody>
      </p:sp>
    </p:spTree>
    <p:extLst>
      <p:ext uri="{BB962C8B-B14F-4D97-AF65-F5344CB8AC3E}">
        <p14:creationId xmlns:p14="http://schemas.microsoft.com/office/powerpoint/2010/main" val="383565267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 descr="http://thinkexist.com/i/sq/as0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371306"/>
            <a:ext cx="104775" cy="85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754770" y="921056"/>
            <a:ext cx="4572000" cy="2308324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r>
              <a:rPr lang="en-US" sz="2800" b="1" dirty="0" smtClean="0">
                <a:latin typeface="Comic Sans MS" panose="030F0702030302020204" pitchFamily="66" charset="0"/>
              </a:rPr>
              <a:t>“The </a:t>
            </a:r>
            <a:r>
              <a:rPr lang="en-US" sz="2800" b="1" dirty="0">
                <a:latin typeface="Comic Sans MS" panose="030F0702030302020204" pitchFamily="66" charset="0"/>
              </a:rPr>
              <a:t>best way to have a good idea is to have </a:t>
            </a:r>
            <a:r>
              <a:rPr lang="en-US" sz="2800" b="1" dirty="0" smtClean="0">
                <a:latin typeface="Comic Sans MS" panose="030F0702030302020204" pitchFamily="66" charset="0"/>
              </a:rPr>
              <a:t/>
            </a:r>
            <a:br>
              <a:rPr lang="en-US" sz="2800" b="1" dirty="0" smtClean="0">
                <a:latin typeface="Comic Sans MS" panose="030F0702030302020204" pitchFamily="66" charset="0"/>
              </a:rPr>
            </a:br>
            <a:r>
              <a:rPr lang="en-US" sz="2800" b="1" dirty="0" smtClean="0">
                <a:solidFill>
                  <a:srgbClr val="FFFF00"/>
                </a:solidFill>
                <a:latin typeface="Comic Sans MS" panose="030F0702030302020204" pitchFamily="66" charset="0"/>
              </a:rPr>
              <a:t>a </a:t>
            </a:r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lot of ideas</a:t>
            </a:r>
            <a:r>
              <a:rPr lang="en-US" sz="2800" b="1" dirty="0" smtClean="0">
                <a:latin typeface="Comic Sans MS" panose="030F0702030302020204" pitchFamily="66" charset="0"/>
              </a:rPr>
              <a:t>.”</a:t>
            </a:r>
            <a:endParaRPr lang="en-US" sz="2800" b="1" dirty="0">
              <a:latin typeface="Comic Sans MS" panose="030F0702030302020204" pitchFamily="66" charset="0"/>
            </a:endParaRPr>
          </a:p>
          <a:p>
            <a:r>
              <a:rPr lang="en-US" sz="2400" dirty="0"/>
              <a:t>Linus </a:t>
            </a:r>
            <a:r>
              <a:rPr lang="en-US" sz="2400" dirty="0" smtClean="0"/>
              <a:t>Pauling (Nobel Laureate)</a:t>
            </a:r>
            <a:endParaRPr lang="en-US" sz="2400" dirty="0"/>
          </a:p>
          <a:p>
            <a:r>
              <a:rPr lang="en-US" dirty="0">
                <a:latin typeface="Helvetica Neue"/>
              </a:rPr>
              <a:t/>
            </a:r>
            <a:br>
              <a:rPr lang="en-US" dirty="0">
                <a:latin typeface="Helvetica Neue"/>
              </a:rPr>
            </a:br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457200" y="-32133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3200" b="1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</a:rPr>
              <a:t>Before We Start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10200" y="381000"/>
            <a:ext cx="2163847" cy="2756493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</p:pic>
      <p:pic>
        <p:nvPicPr>
          <p:cNvPr id="5" name="Picture 3" descr="http://majmajest.com/blog/wp-content/uploads/alain-emile-auguste-chartier-portrait-cray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3327437"/>
            <a:ext cx="2140830" cy="2997163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14"/>
          <p:cNvSpPr/>
          <p:nvPr/>
        </p:nvSpPr>
        <p:spPr>
          <a:xfrm>
            <a:off x="4191000" y="3229380"/>
            <a:ext cx="4800600" cy="2246769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fontAlgn="ctr"/>
            <a:r>
              <a:rPr lang="en-US" sz="2800" b="1" dirty="0">
                <a:latin typeface="Comic Sans MS" panose="030F0702030302020204" pitchFamily="66" charset="0"/>
              </a:rPr>
              <a:t>“Nothing is more dangerous than an idea when it is the </a:t>
            </a:r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only one </a:t>
            </a:r>
            <a:r>
              <a:rPr lang="en-US" sz="2800" b="1" dirty="0">
                <a:latin typeface="Comic Sans MS" panose="030F0702030302020204" pitchFamily="66" charset="0"/>
              </a:rPr>
              <a:t>you have.”</a:t>
            </a:r>
          </a:p>
          <a:p>
            <a:pPr fontAlgn="ctr"/>
            <a:r>
              <a:rPr lang="en-US" sz="2800" dirty="0"/>
              <a:t> </a:t>
            </a:r>
            <a:r>
              <a:rPr lang="en-US" sz="2400" dirty="0"/>
              <a:t>Emile </a:t>
            </a:r>
            <a:r>
              <a:rPr lang="en-US" sz="2400" dirty="0" err="1"/>
              <a:t>Chartier</a:t>
            </a:r>
            <a:r>
              <a:rPr lang="en-US" sz="2400" dirty="0"/>
              <a:t> (French Philosopher)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2</a:t>
            </a:fld>
            <a:endParaRPr lang="en-US" dirty="0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533401" y="228600"/>
            <a:ext cx="2514600" cy="762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68598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701" kern="1200" spc="75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3200" b="1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  <a:ea typeface="+mn-ea"/>
                <a:cs typeface="+mn-cs"/>
              </a:rPr>
              <a:t>Creativity</a:t>
            </a:r>
            <a:endParaRPr lang="en-US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Helvetica Neue"/>
              <a:ea typeface="+mn-ea"/>
              <a:cs typeface="+mn-cs"/>
            </a:endParaRP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>
          <a:xfrm>
            <a:off x="533401" y="1066800"/>
            <a:ext cx="8229600" cy="3048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67923" indent="-167923" algn="l" defTabSz="685983" rtl="0" eaLnBrk="1" latinLnBrk="0" hangingPunct="1">
              <a:lnSpc>
                <a:spcPct val="90000"/>
              </a:lnSpc>
              <a:spcBef>
                <a:spcPts val="13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7755" indent="-173878" algn="l" defTabSz="685983" rtl="0" eaLnBrk="1" latinLnBrk="0" hangingPunct="1">
              <a:lnSpc>
                <a:spcPct val="90000"/>
              </a:lnSpc>
              <a:spcBef>
                <a:spcPts val="90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12105" indent="-164350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43109" indent="-131004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72922" indent="-129813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05497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35834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166171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296508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200" dirty="0" smtClean="0"/>
              <a:t>A </a:t>
            </a:r>
            <a:r>
              <a:rPr lang="en-US" altLang="en-US" sz="3200" u="sng" dirty="0" smtClean="0"/>
              <a:t>mental process</a:t>
            </a:r>
            <a:r>
              <a:rPr lang="en-US" altLang="en-US" sz="3200" dirty="0" smtClean="0"/>
              <a:t> involving the </a:t>
            </a:r>
            <a:r>
              <a:rPr lang="en-US" altLang="en-US" sz="3200" u="sng" dirty="0" smtClean="0"/>
              <a:t>generation of new ideas</a:t>
            </a:r>
            <a:r>
              <a:rPr lang="en-US" altLang="en-US" sz="3200" dirty="0" smtClean="0"/>
              <a:t> or concepts, or </a:t>
            </a:r>
            <a:r>
              <a:rPr lang="en-US" altLang="en-US" sz="3200" u="sng" dirty="0" smtClean="0"/>
              <a:t>new relations</a:t>
            </a:r>
            <a:r>
              <a:rPr lang="en-US" altLang="en-US" sz="3200" dirty="0" smtClean="0"/>
              <a:t> between existing ideas or concepts</a:t>
            </a:r>
          </a:p>
          <a:p>
            <a:pPr>
              <a:lnSpc>
                <a:spcPct val="80000"/>
              </a:lnSpc>
            </a:pPr>
            <a:r>
              <a:rPr lang="en-US" sz="3200" dirty="0" smtClean="0"/>
              <a:t>It is both: an </a:t>
            </a:r>
            <a:r>
              <a:rPr lang="en-US" sz="3200" i="1" u="sng" dirty="0" smtClean="0"/>
              <a:t>art</a:t>
            </a:r>
            <a:r>
              <a:rPr lang="en-US" sz="3200" dirty="0" smtClean="0"/>
              <a:t> and a </a:t>
            </a:r>
            <a:r>
              <a:rPr lang="en-US" sz="3200" i="1" u="sng" dirty="0" smtClean="0"/>
              <a:t>science</a:t>
            </a:r>
            <a:endParaRPr lang="en-US" sz="3200" u="sng" dirty="0" smtClean="0"/>
          </a:p>
          <a:p>
            <a:pPr>
              <a:lnSpc>
                <a:spcPct val="80000"/>
              </a:lnSpc>
            </a:pPr>
            <a:r>
              <a:rPr lang="en-US" sz="3200" dirty="0" smtClean="0"/>
              <a:t>It is doing things in a “non-normal” way</a:t>
            </a:r>
            <a:endParaRPr lang="en-US" altLang="en-US" sz="3200" dirty="0" smtClean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43864" y="3886200"/>
            <a:ext cx="2219136" cy="22130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24200" y="4343400"/>
            <a:ext cx="2145978" cy="2133785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931043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sosceles Triangle 6"/>
          <p:cNvSpPr/>
          <p:nvPr/>
        </p:nvSpPr>
        <p:spPr bwMode="auto">
          <a:xfrm>
            <a:off x="1524000" y="152400"/>
            <a:ext cx="6629400" cy="6477000"/>
          </a:xfrm>
          <a:prstGeom prst="triangle">
            <a:avLst/>
          </a:prstGeom>
          <a:solidFill>
            <a:srgbClr val="27776A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rgbClr val="FFFFCC"/>
              </a:solidFill>
              <a:effectLst/>
              <a:latin typeface="Arial" panose="020B0604020202020204" pitchFamily="34" charset="0"/>
            </a:endParaRP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869963406"/>
              </p:ext>
            </p:extLst>
          </p:nvPr>
        </p:nvGraphicFramePr>
        <p:xfrm>
          <a:off x="838200" y="228600"/>
          <a:ext cx="8001000" cy="6400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3516637467"/>
              </p:ext>
            </p:extLst>
          </p:nvPr>
        </p:nvGraphicFramePr>
        <p:xfrm>
          <a:off x="685800" y="1066800"/>
          <a:ext cx="2042547" cy="152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8138160" y="6353172"/>
            <a:ext cx="628815" cy="276228"/>
          </a:xfrm>
        </p:spPr>
        <p:txBody>
          <a:bodyPr/>
          <a:lstStyle/>
          <a:p>
            <a:fld id="{DF6B6D85-B816-41DC-8467-9E3D773425F9}" type="slidenum">
              <a:rPr lang="en-US" altLang="en-US" sz="1600" b="1" smtClean="0">
                <a:solidFill>
                  <a:schemeClr val="tx1"/>
                </a:solidFill>
              </a:rPr>
              <a:pPr/>
              <a:t>4</a:t>
            </a:fld>
            <a:endParaRPr lang="en-US" alt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8499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3228302265"/>
              </p:ext>
            </p:extLst>
          </p:nvPr>
        </p:nvGraphicFramePr>
        <p:xfrm>
          <a:off x="685800" y="381000"/>
          <a:ext cx="6713697" cy="5355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3060968266"/>
              </p:ext>
            </p:extLst>
          </p:nvPr>
        </p:nvGraphicFramePr>
        <p:xfrm>
          <a:off x="990600" y="4953000"/>
          <a:ext cx="7772400" cy="152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104957180"/>
              </p:ext>
            </p:extLst>
          </p:nvPr>
        </p:nvGraphicFramePr>
        <p:xfrm>
          <a:off x="457200" y="1066800"/>
          <a:ext cx="8077201" cy="38078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077200" y="6324600"/>
            <a:ext cx="628815" cy="276228"/>
          </a:xfrm>
        </p:spPr>
        <p:txBody>
          <a:bodyPr/>
          <a:lstStyle/>
          <a:p>
            <a:fld id="{89CE2496-B776-440F-AB30-C55FECFF7F74}" type="slidenum">
              <a:rPr lang="en-US" sz="1600" b="1" smtClean="0"/>
              <a:pPr/>
              <a:t>5</a:t>
            </a:fld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0894643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17605"/>
            <a:ext cx="5486400" cy="708666"/>
          </a:xfrm>
        </p:spPr>
        <p:txBody>
          <a:bodyPr>
            <a:normAutofit/>
          </a:bodyPr>
          <a:lstStyle/>
          <a:p>
            <a:r>
              <a:rPr lang="en-US" altLang="en-US" sz="32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  <a:ea typeface="+mn-ea"/>
                <a:cs typeface="+mn-cs"/>
              </a:rPr>
              <a:t>Thinking Outside the Box </a:t>
            </a:r>
          </a:p>
        </p:txBody>
      </p:sp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B9A1D-B669-4FDC-AAEC-A25D2241F82C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305693" y="918008"/>
            <a:ext cx="6538522" cy="1200329"/>
          </a:xfrm>
          <a:prstGeom prst="rect">
            <a:avLst/>
          </a:prstGeom>
          <a:solidFill>
            <a:schemeClr val="bg1"/>
          </a:solidFill>
          <a:ln w="28575">
            <a:noFill/>
            <a:miter lim="800000"/>
            <a:headEnd/>
            <a:tailEnd/>
          </a:ln>
          <a:effectLst>
            <a:outerShdw dist="107763" dir="135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eaLnBrk="1" hangingPunct="1"/>
            <a:r>
              <a:rPr lang="en-US" altLang="en-US" sz="2400" b="1" dirty="0">
                <a:latin typeface="Arial" panose="020B0604020202020204" pitchFamily="34" charset="0"/>
              </a:rPr>
              <a:t>A </a:t>
            </a:r>
            <a:r>
              <a:rPr lang="en-US" altLang="en-US" sz="2400" b="1" dirty="0" smtClean="0">
                <a:latin typeface="Arial" panose="020B0604020202020204" pitchFamily="34" charset="0"/>
              </a:rPr>
              <a:t>“box” confines </a:t>
            </a:r>
            <a:r>
              <a:rPr lang="en-US" altLang="en-US" sz="2400" b="1" dirty="0">
                <a:latin typeface="Arial" panose="020B0604020202020204" pitchFamily="34" charset="0"/>
              </a:rPr>
              <a:t>and </a:t>
            </a:r>
            <a:r>
              <a:rPr lang="en-US" altLang="en-US" sz="2400" b="1" dirty="0">
                <a:solidFill>
                  <a:srgbClr val="FFC000"/>
                </a:solidFill>
                <a:latin typeface="Arial" panose="020B0604020202020204" pitchFamily="34" charset="0"/>
              </a:rPr>
              <a:t>restricts thinking</a:t>
            </a:r>
            <a:r>
              <a:rPr lang="en-US" altLang="en-US" sz="2400" b="1" dirty="0">
                <a:latin typeface="Arial" panose="020B0604020202020204" pitchFamily="34" charset="0"/>
              </a:rPr>
              <a:t>.  </a:t>
            </a:r>
            <a:r>
              <a:rPr lang="en-US" altLang="en-US" sz="2400" b="1" dirty="0" smtClean="0">
                <a:latin typeface="Arial" panose="020B0604020202020204" pitchFamily="34" charset="0"/>
              </a:rPr>
              <a:t/>
            </a:r>
            <a:br>
              <a:rPr lang="en-US" altLang="en-US" sz="2400" b="1" dirty="0" smtClean="0">
                <a:latin typeface="Arial" panose="020B0604020202020204" pitchFamily="34" charset="0"/>
              </a:rPr>
            </a:br>
            <a:r>
              <a:rPr lang="en-US" altLang="en-US" sz="2400" b="1" dirty="0" smtClean="0">
                <a:latin typeface="Arial" panose="020B0604020202020204" pitchFamily="34" charset="0"/>
              </a:rPr>
              <a:t>A </a:t>
            </a:r>
            <a:r>
              <a:rPr lang="en-US" altLang="en-US" sz="2400" b="1" u="sng" dirty="0">
                <a:latin typeface="Arial" panose="020B0604020202020204" pitchFamily="34" charset="0"/>
              </a:rPr>
              <a:t>creative person</a:t>
            </a:r>
            <a:r>
              <a:rPr lang="en-US" altLang="en-US" sz="2400" b="1" dirty="0">
                <a:latin typeface="Arial" panose="020B0604020202020204" pitchFamily="34" charset="0"/>
              </a:rPr>
              <a:t> is not confined to a box, but </a:t>
            </a:r>
            <a:r>
              <a:rPr lang="en-US" altLang="en-US" sz="2400" b="1" u="sng" dirty="0">
                <a:latin typeface="Arial" panose="020B0604020202020204" pitchFamily="34" charset="0"/>
              </a:rPr>
              <a:t>sees opportunities outside the box</a:t>
            </a:r>
            <a:r>
              <a:rPr lang="en-US" altLang="en-US" sz="2400" b="1" dirty="0">
                <a:latin typeface="Arial" panose="020B0604020202020204" pitchFamily="34" charset="0"/>
              </a:rPr>
              <a:t>.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47857" y="230305"/>
            <a:ext cx="2566215" cy="1979495"/>
          </a:xfrm>
          <a:prstGeom prst="rect">
            <a:avLst/>
          </a:prstGeom>
        </p:spPr>
      </p:pic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2679498304"/>
              </p:ext>
            </p:extLst>
          </p:nvPr>
        </p:nvGraphicFramePr>
        <p:xfrm>
          <a:off x="685800" y="1752600"/>
          <a:ext cx="7696200" cy="5257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91544062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57200" y="228600"/>
            <a:ext cx="7848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Lateral Thinking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537990" y="848262"/>
            <a:ext cx="6705600" cy="24560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167923" indent="-167923" defTabSz="685983" fontAlgn="base">
              <a:lnSpc>
                <a:spcPct val="120000"/>
              </a:lnSpc>
              <a:spcBef>
                <a:spcPts val="1350"/>
              </a:spcBef>
              <a:spcAft>
                <a:spcPts val="600"/>
              </a:spcAft>
              <a:buClr>
                <a:schemeClr val="accent1"/>
              </a:buClr>
              <a:buSzPct val="100000"/>
              <a:buFont typeface="Arial" pitchFamily="34" charset="0"/>
              <a:buChar char="•"/>
            </a:pPr>
            <a:r>
              <a:rPr lang="en-US" altLang="en-US" sz="3200" dirty="0"/>
              <a:t>Without lifting your pencil from the paper, </a:t>
            </a:r>
            <a:r>
              <a:rPr lang="en-US" altLang="en-US" sz="3200" u="sng" dirty="0"/>
              <a:t>draw four</a:t>
            </a:r>
            <a:r>
              <a:rPr lang="en-US" altLang="en-US" sz="3200" dirty="0"/>
              <a:t> and only four </a:t>
            </a:r>
            <a:r>
              <a:rPr lang="en-US" altLang="en-US" sz="3200" u="sng" dirty="0"/>
              <a:t>straight lines that connect all nine dots</a:t>
            </a:r>
          </a:p>
        </p:txBody>
      </p:sp>
      <p:grpSp>
        <p:nvGrpSpPr>
          <p:cNvPr id="9" name="Group 160"/>
          <p:cNvGrpSpPr>
            <a:grpSpLocks/>
          </p:cNvGrpSpPr>
          <p:nvPr/>
        </p:nvGrpSpPr>
        <p:grpSpPr bwMode="auto">
          <a:xfrm>
            <a:off x="6829425" y="871214"/>
            <a:ext cx="2314575" cy="2101850"/>
            <a:chOff x="1296" y="1440"/>
            <a:chExt cx="3024" cy="2784"/>
          </a:xfrm>
        </p:grpSpPr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1296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1296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>
              <a:off x="2304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3" name="Rectangle 15"/>
            <p:cNvSpPr>
              <a:spLocks noChangeArrowheads="1"/>
            </p:cNvSpPr>
            <p:nvPr/>
          </p:nvSpPr>
          <p:spPr bwMode="auto">
            <a:xfrm>
              <a:off x="2304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4" name="Rectangle 17"/>
            <p:cNvSpPr>
              <a:spLocks noChangeArrowheads="1"/>
            </p:cNvSpPr>
            <p:nvPr/>
          </p:nvSpPr>
          <p:spPr bwMode="auto">
            <a:xfrm>
              <a:off x="3312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5" name="Rectangle 18"/>
            <p:cNvSpPr>
              <a:spLocks noChangeArrowheads="1"/>
            </p:cNvSpPr>
            <p:nvPr/>
          </p:nvSpPr>
          <p:spPr bwMode="auto">
            <a:xfrm>
              <a:off x="3312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6" name="Oval 19"/>
            <p:cNvSpPr>
              <a:spLocks noChangeArrowheads="1"/>
            </p:cNvSpPr>
            <p:nvPr/>
          </p:nvSpPr>
          <p:spPr bwMode="auto">
            <a:xfrm>
              <a:off x="158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7" name="Oval 20"/>
            <p:cNvSpPr>
              <a:spLocks noChangeArrowheads="1"/>
            </p:cNvSpPr>
            <p:nvPr/>
          </p:nvSpPr>
          <p:spPr bwMode="auto">
            <a:xfrm>
              <a:off x="254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8" name="Oval 21"/>
            <p:cNvSpPr>
              <a:spLocks noChangeArrowheads="1"/>
            </p:cNvSpPr>
            <p:nvPr/>
          </p:nvSpPr>
          <p:spPr bwMode="auto">
            <a:xfrm>
              <a:off x="350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9" name="Oval 22"/>
            <p:cNvSpPr>
              <a:spLocks noChangeArrowheads="1"/>
            </p:cNvSpPr>
            <p:nvPr/>
          </p:nvSpPr>
          <p:spPr bwMode="auto">
            <a:xfrm>
              <a:off x="350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0" name="Oval 23"/>
            <p:cNvSpPr>
              <a:spLocks noChangeArrowheads="1"/>
            </p:cNvSpPr>
            <p:nvPr/>
          </p:nvSpPr>
          <p:spPr bwMode="auto">
            <a:xfrm>
              <a:off x="254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1" name="Oval 24"/>
            <p:cNvSpPr>
              <a:spLocks noChangeArrowheads="1"/>
            </p:cNvSpPr>
            <p:nvPr/>
          </p:nvSpPr>
          <p:spPr bwMode="auto">
            <a:xfrm>
              <a:off x="158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" name="Oval 25"/>
            <p:cNvSpPr>
              <a:spLocks noChangeArrowheads="1"/>
            </p:cNvSpPr>
            <p:nvPr/>
          </p:nvSpPr>
          <p:spPr bwMode="auto">
            <a:xfrm>
              <a:off x="350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3" name="Oval 26"/>
            <p:cNvSpPr>
              <a:spLocks noChangeArrowheads="1"/>
            </p:cNvSpPr>
            <p:nvPr/>
          </p:nvSpPr>
          <p:spPr bwMode="auto">
            <a:xfrm>
              <a:off x="254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4" name="Oval 27"/>
            <p:cNvSpPr>
              <a:spLocks noChangeArrowheads="1"/>
            </p:cNvSpPr>
            <p:nvPr/>
          </p:nvSpPr>
          <p:spPr bwMode="auto">
            <a:xfrm>
              <a:off x="158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746800" y="3207531"/>
            <a:ext cx="8092400" cy="2507469"/>
            <a:chOff x="480152" y="3739344"/>
            <a:chExt cx="8092400" cy="2507469"/>
          </a:xfrm>
        </p:grpSpPr>
        <p:grpSp>
          <p:nvGrpSpPr>
            <p:cNvPr id="25" name="Group 24"/>
            <p:cNvGrpSpPr/>
            <p:nvPr/>
          </p:nvGrpSpPr>
          <p:grpSpPr>
            <a:xfrm>
              <a:off x="480152" y="3810000"/>
              <a:ext cx="2481263" cy="2436813"/>
              <a:chOff x="533400" y="914400"/>
              <a:chExt cx="2481263" cy="2436813"/>
            </a:xfrm>
          </p:grpSpPr>
          <p:sp>
            <p:nvSpPr>
              <p:cNvPr id="26" name="Rectangle 10"/>
              <p:cNvSpPr>
                <a:spLocks noChangeArrowheads="1"/>
              </p:cNvSpPr>
              <p:nvPr/>
            </p:nvSpPr>
            <p:spPr bwMode="auto">
              <a:xfrm>
                <a:off x="533400" y="914400"/>
                <a:ext cx="2438400" cy="236220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pic>
            <p:nvPicPr>
              <p:cNvPr id="27" name="Picture 7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3400" y="1066800"/>
                <a:ext cx="2481263" cy="22844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8" name="Line 14"/>
              <p:cNvSpPr>
                <a:spLocks noChangeShapeType="1"/>
              </p:cNvSpPr>
              <p:nvPr/>
            </p:nvSpPr>
            <p:spPr bwMode="auto">
              <a:xfrm>
                <a:off x="990600" y="1250950"/>
                <a:ext cx="0" cy="1968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9" name="Line 15"/>
              <p:cNvSpPr>
                <a:spLocks noChangeShapeType="1"/>
              </p:cNvSpPr>
              <p:nvPr/>
            </p:nvSpPr>
            <p:spPr bwMode="auto">
              <a:xfrm>
                <a:off x="990600" y="2963863"/>
                <a:ext cx="5334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0" name="Line 16"/>
              <p:cNvSpPr>
                <a:spLocks noChangeShapeType="1"/>
              </p:cNvSpPr>
              <p:nvPr/>
            </p:nvSpPr>
            <p:spPr bwMode="auto">
              <a:xfrm>
                <a:off x="990600" y="1447800"/>
                <a:ext cx="0" cy="9144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1" name="Line 17"/>
              <p:cNvSpPr>
                <a:spLocks noChangeShapeType="1"/>
              </p:cNvSpPr>
              <p:nvPr/>
            </p:nvSpPr>
            <p:spPr bwMode="auto">
              <a:xfrm>
                <a:off x="993775" y="2344738"/>
                <a:ext cx="0" cy="6365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2" name="Line 18"/>
              <p:cNvSpPr>
                <a:spLocks noChangeShapeType="1"/>
              </p:cNvSpPr>
              <p:nvPr/>
            </p:nvSpPr>
            <p:spPr bwMode="auto">
              <a:xfrm>
                <a:off x="1506538" y="2963863"/>
                <a:ext cx="10414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3" name="Line 19"/>
              <p:cNvSpPr>
                <a:spLocks noChangeShapeType="1"/>
              </p:cNvSpPr>
              <p:nvPr/>
            </p:nvSpPr>
            <p:spPr bwMode="auto">
              <a:xfrm flipV="1">
                <a:off x="2547938" y="2279650"/>
                <a:ext cx="0" cy="684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4" name="Line 20"/>
              <p:cNvSpPr>
                <a:spLocks noChangeShapeType="1"/>
              </p:cNvSpPr>
              <p:nvPr/>
            </p:nvSpPr>
            <p:spPr bwMode="auto">
              <a:xfrm flipV="1">
                <a:off x="2547938" y="1285875"/>
                <a:ext cx="0" cy="10271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5" name="Line 21"/>
              <p:cNvSpPr>
                <a:spLocks noChangeShapeType="1"/>
              </p:cNvSpPr>
              <p:nvPr/>
            </p:nvSpPr>
            <p:spPr bwMode="auto">
              <a:xfrm flipH="1">
                <a:off x="1733550" y="1285875"/>
                <a:ext cx="81438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6" name="Text Box 22"/>
              <p:cNvSpPr txBox="1">
                <a:spLocks noChangeArrowheads="1"/>
              </p:cNvSpPr>
              <p:nvPr/>
            </p:nvSpPr>
            <p:spPr bwMode="auto">
              <a:xfrm>
                <a:off x="642938" y="1595438"/>
                <a:ext cx="22860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1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7" name="Text Box 23"/>
              <p:cNvSpPr txBox="1">
                <a:spLocks noChangeArrowheads="1"/>
              </p:cNvSpPr>
              <p:nvPr/>
            </p:nvSpPr>
            <p:spPr bwMode="auto">
              <a:xfrm>
                <a:off x="1571625" y="2541588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2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8" name="Text Box 24"/>
              <p:cNvSpPr txBox="1">
                <a:spLocks noChangeArrowheads="1"/>
              </p:cNvSpPr>
              <p:nvPr/>
            </p:nvSpPr>
            <p:spPr bwMode="auto">
              <a:xfrm>
                <a:off x="2128838" y="1881188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3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9" name="Text Box 25"/>
              <p:cNvSpPr txBox="1">
                <a:spLocks noChangeArrowheads="1"/>
              </p:cNvSpPr>
              <p:nvPr/>
            </p:nvSpPr>
            <p:spPr bwMode="auto">
              <a:xfrm>
                <a:off x="1739900" y="12620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4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3204588" y="3810000"/>
              <a:ext cx="2481263" cy="2436813"/>
              <a:chOff x="5638800" y="914400"/>
              <a:chExt cx="2481263" cy="2436813"/>
            </a:xfrm>
          </p:grpSpPr>
          <p:sp>
            <p:nvSpPr>
              <p:cNvPr id="41" name="Rectangle 12"/>
              <p:cNvSpPr>
                <a:spLocks noChangeArrowheads="1"/>
              </p:cNvSpPr>
              <p:nvPr/>
            </p:nvSpPr>
            <p:spPr bwMode="auto">
              <a:xfrm>
                <a:off x="5638800" y="914400"/>
                <a:ext cx="2438400" cy="236220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pic>
            <p:nvPicPr>
              <p:cNvPr id="42" name="Picture 9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38800" y="1066800"/>
                <a:ext cx="2481263" cy="22844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3" name="Line 40"/>
              <p:cNvSpPr>
                <a:spLocks noChangeShapeType="1"/>
              </p:cNvSpPr>
              <p:nvPr/>
            </p:nvSpPr>
            <p:spPr bwMode="auto">
              <a:xfrm>
                <a:off x="6059488" y="1289050"/>
                <a:ext cx="0" cy="1968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4" name="Line 41"/>
              <p:cNvSpPr>
                <a:spLocks noChangeShapeType="1"/>
              </p:cNvSpPr>
              <p:nvPr/>
            </p:nvSpPr>
            <p:spPr bwMode="auto">
              <a:xfrm>
                <a:off x="6059488" y="1485900"/>
                <a:ext cx="0" cy="9144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5" name="Line 42"/>
              <p:cNvSpPr>
                <a:spLocks noChangeShapeType="1"/>
              </p:cNvSpPr>
              <p:nvPr/>
            </p:nvSpPr>
            <p:spPr bwMode="auto">
              <a:xfrm>
                <a:off x="6062663" y="2382838"/>
                <a:ext cx="0" cy="6365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6" name="Text Box 43"/>
              <p:cNvSpPr txBox="1">
                <a:spLocks noChangeArrowheads="1"/>
              </p:cNvSpPr>
              <p:nvPr/>
            </p:nvSpPr>
            <p:spPr bwMode="auto">
              <a:xfrm>
                <a:off x="5711825" y="1633538"/>
                <a:ext cx="22860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1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7" name="Line 44"/>
              <p:cNvSpPr>
                <a:spLocks noChangeShapeType="1"/>
              </p:cNvSpPr>
              <p:nvPr/>
            </p:nvSpPr>
            <p:spPr bwMode="auto">
              <a:xfrm flipV="1">
                <a:off x="6065838" y="2068513"/>
                <a:ext cx="812800" cy="96043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8" name="Line 45"/>
              <p:cNvSpPr>
                <a:spLocks noChangeShapeType="1"/>
              </p:cNvSpPr>
              <p:nvPr/>
            </p:nvSpPr>
            <p:spPr bwMode="auto">
              <a:xfrm flipV="1">
                <a:off x="6846888" y="1220788"/>
                <a:ext cx="781050" cy="879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9" name="Text Box 46"/>
              <p:cNvSpPr txBox="1">
                <a:spLocks noChangeArrowheads="1"/>
              </p:cNvSpPr>
              <p:nvPr/>
            </p:nvSpPr>
            <p:spPr bwMode="auto">
              <a:xfrm>
                <a:off x="6640513" y="16684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2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0" name="Line 47"/>
              <p:cNvSpPr>
                <a:spLocks noChangeShapeType="1"/>
              </p:cNvSpPr>
              <p:nvPr/>
            </p:nvSpPr>
            <p:spPr bwMode="auto">
              <a:xfrm>
                <a:off x="7612063" y="1238250"/>
                <a:ext cx="0" cy="8620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1" name="Line 48"/>
              <p:cNvSpPr>
                <a:spLocks noChangeShapeType="1"/>
              </p:cNvSpPr>
              <p:nvPr/>
            </p:nvSpPr>
            <p:spPr bwMode="auto">
              <a:xfrm>
                <a:off x="7612063" y="2084388"/>
                <a:ext cx="0" cy="879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2" name="Text Box 49"/>
              <p:cNvSpPr txBox="1">
                <a:spLocks noChangeArrowheads="1"/>
              </p:cNvSpPr>
              <p:nvPr/>
            </p:nvSpPr>
            <p:spPr bwMode="auto">
              <a:xfrm>
                <a:off x="7253288" y="19732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3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3" name="Line 50"/>
              <p:cNvSpPr>
                <a:spLocks noChangeShapeType="1"/>
              </p:cNvSpPr>
              <p:nvPr/>
            </p:nvSpPr>
            <p:spPr bwMode="auto">
              <a:xfrm flipH="1">
                <a:off x="6846888" y="2938463"/>
                <a:ext cx="76517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4" name="Text Box 51"/>
              <p:cNvSpPr txBox="1">
                <a:spLocks noChangeArrowheads="1"/>
              </p:cNvSpPr>
              <p:nvPr/>
            </p:nvSpPr>
            <p:spPr bwMode="auto">
              <a:xfrm>
                <a:off x="6945313" y="2559050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4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</p:grpSp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054686" y="3739344"/>
              <a:ext cx="2517866" cy="2481287"/>
            </a:xfrm>
            <a:prstGeom prst="rect">
              <a:avLst/>
            </a:prstGeom>
          </p:spPr>
        </p:pic>
      </p:grpSp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1686599" y="5524498"/>
            <a:ext cx="601664" cy="601664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7300118" y="5486400"/>
            <a:ext cx="601664" cy="601664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4410242" y="5526087"/>
            <a:ext cx="601664" cy="601664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182908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76600" y="4373697"/>
            <a:ext cx="2550886" cy="237780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l="7869" t="22058" r="51211" b="23594"/>
          <a:stretch/>
        </p:blipFill>
        <p:spPr>
          <a:xfrm>
            <a:off x="5827486" y="5608502"/>
            <a:ext cx="1188720" cy="1143000"/>
          </a:xfrm>
          <a:prstGeom prst="rect">
            <a:avLst/>
          </a:prstGeom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533400" y="381000"/>
            <a:ext cx="7442200" cy="377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ts val="600"/>
              </a:spcBef>
              <a:spcAft>
                <a:spcPct val="0"/>
              </a:spcAft>
            </a:pPr>
            <a:r>
              <a:rPr lang="en-US" altLang="en-US" sz="2800" b="1" dirty="0" smtClean="0"/>
              <a:t>If you did not get the correct answer that is because:</a:t>
            </a:r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u="sng" dirty="0" smtClean="0"/>
              <a:t>You used logic</a:t>
            </a:r>
            <a:r>
              <a:rPr lang="en-US" altLang="en-US" sz="2800" b="1" dirty="0" smtClean="0"/>
              <a:t> ; you </a:t>
            </a:r>
            <a:r>
              <a:rPr lang="en-US" altLang="en-US" sz="2800" b="1" dirty="0"/>
              <a:t>did not think outside the </a:t>
            </a:r>
            <a:r>
              <a:rPr lang="en-US" altLang="en-US" sz="2800" b="1" dirty="0" smtClean="0"/>
              <a:t>box</a:t>
            </a:r>
            <a:endParaRPr lang="en-US" altLang="en-US" sz="2800" b="1" dirty="0"/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/>
              <a:t>You may have assumed that you </a:t>
            </a:r>
            <a:r>
              <a:rPr lang="en-US" altLang="en-US" sz="2800" b="1" u="sng" dirty="0"/>
              <a:t>needed to stay within the boundaries</a:t>
            </a:r>
            <a:r>
              <a:rPr lang="en-US" altLang="en-US" sz="2800" b="1" dirty="0"/>
              <a:t> </a:t>
            </a:r>
            <a:endParaRPr lang="en-US" altLang="en-US" sz="2800" b="1" dirty="0" smtClean="0"/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u="sng" dirty="0" smtClean="0"/>
              <a:t>You made </a:t>
            </a:r>
            <a:r>
              <a:rPr lang="en-US" altLang="en-US" sz="2800" b="1" u="sng" dirty="0"/>
              <a:t>false assumptions</a:t>
            </a:r>
            <a:r>
              <a:rPr lang="en-US" altLang="en-US" sz="2800" b="1" dirty="0"/>
              <a:t> </a:t>
            </a:r>
            <a:r>
              <a:rPr lang="en-US" altLang="en-US" sz="2800" b="1" dirty="0" smtClean="0"/>
              <a:t>in </a:t>
            </a:r>
            <a:r>
              <a:rPr lang="en-US" altLang="en-US" sz="2800" b="1" dirty="0"/>
              <a:t>order to fit </a:t>
            </a:r>
            <a:r>
              <a:rPr lang="en-US" altLang="en-US" sz="2800" b="1" dirty="0" smtClean="0"/>
              <a:t>the problem to your </a:t>
            </a:r>
            <a:r>
              <a:rPr lang="en-US" altLang="en-US" sz="2800" b="1" u="sng" dirty="0"/>
              <a:t>previous </a:t>
            </a:r>
            <a:r>
              <a:rPr lang="en-US" altLang="en-US" sz="2800" b="1" u="sng" dirty="0" smtClean="0"/>
              <a:t>experience</a:t>
            </a:r>
            <a:endParaRPr lang="en-US" altLang="en-US" sz="2800" u="sng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266199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33400" y="304800"/>
            <a:ext cx="370005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Another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62000" y="1066800"/>
            <a:ext cx="457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sz="2800" b="1" dirty="0"/>
              <a:t>Think of this as a </a:t>
            </a:r>
            <a:r>
              <a:rPr lang="en-US" sz="2800" b="1" u="sng" dirty="0"/>
              <a:t>shovel with a coin inside</a:t>
            </a:r>
            <a:r>
              <a:rPr lang="en-US" sz="2800" b="1" dirty="0"/>
              <a:t>. </a:t>
            </a:r>
            <a:r>
              <a:rPr lang="en-US" sz="2800" b="1" u="sng" dirty="0"/>
              <a:t>Move just </a:t>
            </a:r>
            <a:r>
              <a:rPr lang="en-US" sz="2800" b="1" u="sng" dirty="0">
                <a:solidFill>
                  <a:srgbClr val="FFC000"/>
                </a:solidFill>
              </a:rPr>
              <a:t>two sticks</a:t>
            </a:r>
            <a:r>
              <a:rPr lang="en-US" sz="2800" b="1" dirty="0">
                <a:solidFill>
                  <a:srgbClr val="FFC000"/>
                </a:solidFill>
              </a:rPr>
              <a:t> </a:t>
            </a:r>
            <a:r>
              <a:rPr lang="en-US" sz="2800" b="1" dirty="0"/>
              <a:t>so that the </a:t>
            </a:r>
            <a:r>
              <a:rPr lang="en-US" sz="2800" b="1" u="sng" dirty="0"/>
              <a:t>coin is no longer inside</a:t>
            </a:r>
            <a:r>
              <a:rPr lang="en-US" sz="2800" b="1" dirty="0"/>
              <a:t>, but </a:t>
            </a:r>
            <a:r>
              <a:rPr lang="en-US" sz="2800" b="1" u="sng" dirty="0"/>
              <a:t>there is still a </a:t>
            </a:r>
            <a:r>
              <a:rPr lang="en-US" sz="2800" b="1" u="sng" dirty="0" smtClean="0"/>
              <a:t>shovel</a:t>
            </a:r>
            <a:r>
              <a:rPr lang="en-US" sz="2800" b="1" dirty="0" smtClean="0"/>
              <a:t>.</a:t>
            </a:r>
            <a:endParaRPr lang="en-US" alt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3600" y="1378069"/>
            <a:ext cx="2133600" cy="2331890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793802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2.xml><?xml version="1.0" encoding="utf-8"?>
<a:theme xmlns:a="http://schemas.openxmlformats.org/drawingml/2006/main" name="1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3.xml><?xml version="1.0" encoding="utf-8"?>
<a:theme xmlns:a="http://schemas.openxmlformats.org/drawingml/2006/main" name="3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4.xml><?xml version="1.0" encoding="utf-8"?>
<a:theme xmlns:a="http://schemas.openxmlformats.org/drawingml/2006/main" name="4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5.xml><?xml version="1.0" encoding="utf-8"?>
<a:theme xmlns:a="http://schemas.openxmlformats.org/drawingml/2006/main" name="2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1251</TotalTime>
  <Words>783</Words>
  <Application>Microsoft Office PowerPoint</Application>
  <PresentationFormat>On-screen Show (4:3)</PresentationFormat>
  <Paragraphs>181</Paragraphs>
  <Slides>18</Slides>
  <Notes>15</Notes>
  <HiddenSlides>0</HiddenSlides>
  <MMClips>0</MMClips>
  <ScaleCrop>false</ScaleCrop>
  <HeadingPairs>
    <vt:vector size="4" baseType="variant">
      <vt:variant>
        <vt:lpstr>Theme</vt:lpstr>
      </vt:variant>
      <vt:variant>
        <vt:i4>5</vt:i4>
      </vt:variant>
      <vt:variant>
        <vt:lpstr>Slide Titles</vt:lpstr>
      </vt:variant>
      <vt:variant>
        <vt:i4>18</vt:i4>
      </vt:variant>
    </vt:vector>
  </HeadingPairs>
  <TitlesOfParts>
    <vt:vector size="23" baseType="lpstr">
      <vt:lpstr>Digital Blue Tunnel 16x9</vt:lpstr>
      <vt:lpstr>1_Digital Blue Tunnel 16x9</vt:lpstr>
      <vt:lpstr>3_Digital Blue Tunnel 16x9</vt:lpstr>
      <vt:lpstr>4_Digital Blue Tunnel 16x9</vt:lpstr>
      <vt:lpstr>2_Digital Blue Tunnel 16x9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Thinking Outside the Box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Outside the Box Thinking</vt:lpstr>
      <vt:lpstr>Creativity as a Process</vt:lpstr>
      <vt:lpstr>Characteristics of Creative People</vt:lpstr>
      <vt:lpstr>Some Final Thoughts </vt:lpstr>
      <vt:lpstr>PowerPoint Presentation</vt:lpstr>
    </vt:vector>
  </TitlesOfParts>
  <Company>alamgir.hridoy@yahoo.com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GE105: Introduction to Engineering Design  Creativity</dc:title>
  <dc:creator>Alamgir</dc:creator>
  <cp:lastModifiedBy>User</cp:lastModifiedBy>
  <cp:revision>104</cp:revision>
  <dcterms:created xsi:type="dcterms:W3CDTF">2012-03-03T20:32:32Z</dcterms:created>
  <dcterms:modified xsi:type="dcterms:W3CDTF">2017-07-19T18:36:17Z</dcterms:modified>
</cp:coreProperties>
</file>