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54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73CDA-66A5-40AA-96A0-9F9AF4651D05}" type="datetimeFigureOut">
              <a:rPr lang="ar-SA" smtClean="0"/>
              <a:pPr/>
              <a:t>16/12/1434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C7D1C8B-4E37-4D39-8FD7-4B877FAAADA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828800"/>
          </a:xfrm>
        </p:spPr>
        <p:txBody>
          <a:bodyPr/>
          <a:lstStyle/>
          <a:p>
            <a:pPr algn="ctr" rtl="0"/>
            <a:r>
              <a:rPr lang="en-US" dirty="0" smtClean="0"/>
              <a:t>Class Examples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a program as the following 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 called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initials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containing: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private string to store the name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Constructor to set the name to empty string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 to set the name 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 to print the initials in capital letters.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main ask the user to enter the name 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print the initials</a:t>
            </a:r>
          </a:p>
          <a:p>
            <a:pPr algn="l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4983480" cy="929640"/>
          </a:xfrm>
        </p:spPr>
        <p:txBody>
          <a:bodyPr/>
          <a:lstStyle/>
          <a:p>
            <a:r>
              <a:rPr lang="en-US" dirty="0" smtClean="0"/>
              <a:t>Output Example :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90600"/>
            <a:ext cx="5715000" cy="230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32360"/>
          <a:stretch>
            <a:fillRect/>
          </a:stretch>
        </p:blipFill>
        <p:spPr bwMode="auto">
          <a:xfrm>
            <a:off x="2133600" y="3429000"/>
            <a:ext cx="3276600" cy="293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14400" y="3657600"/>
            <a:ext cx="1524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Hint</a:t>
            </a:r>
            <a:endParaRPr lang="ar-SA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a program as the following :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 called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following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Function  follow take a sting and print the following letter for each character .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main ask the user to enter the string</a:t>
            </a:r>
          </a:p>
          <a:p>
            <a:pPr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Output example:</a:t>
            </a:r>
          </a:p>
          <a:p>
            <a:pPr algn="l" rtl="0">
              <a:buNone/>
            </a:pP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124200"/>
            <a:ext cx="5715000" cy="229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144</TotalTime>
  <Words>103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Aspect</vt:lpstr>
      <vt:lpstr>Class Examples</vt:lpstr>
      <vt:lpstr>Example 1</vt:lpstr>
      <vt:lpstr>Output Example :</vt:lpstr>
      <vt:lpstr>Example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Examples</dc:title>
  <dc:creator>NOUF</dc:creator>
  <cp:lastModifiedBy>NOUF</cp:lastModifiedBy>
  <cp:revision>6</cp:revision>
  <dcterms:created xsi:type="dcterms:W3CDTF">2013-10-20T14:21:42Z</dcterms:created>
  <dcterms:modified xsi:type="dcterms:W3CDTF">2013-10-20T16:47:56Z</dcterms:modified>
</cp:coreProperties>
</file>