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6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7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activeX/activeX1.xml" ContentType="application/vnd.ms-office.activeX+xml"/>
  <Override PartName="/ppt/tags/tag28.xml" ContentType="application/vnd.openxmlformats-officedocument.presentationml.tags+xml"/>
  <Override PartName="/ppt/notesSlides/notesSlide9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1.xml" ContentType="application/vnd.openxmlformats-officedocument.presentationml.notesSlide+xml"/>
  <Override PartName="/ppt/tags/tag35.xml" ContentType="application/vnd.openxmlformats-officedocument.presentationml.tags+xml"/>
  <Override PartName="/ppt/notesSlides/notesSlide12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3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4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5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activeX/activeX2.xml" ContentType="application/vnd.ms-office.activeX+xml"/>
  <Override PartName="/ppt/tags/tag48.xml" ContentType="application/vnd.openxmlformats-officedocument.presentationml.tags+xml"/>
  <Override PartName="/ppt/notesSlides/notesSlide16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7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8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9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20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1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3" r:id="rId2"/>
    <p:sldId id="284" r:id="rId3"/>
    <p:sldId id="285" r:id="rId4"/>
    <p:sldId id="266" r:id="rId5"/>
    <p:sldId id="257" r:id="rId6"/>
    <p:sldId id="267" r:id="rId7"/>
    <p:sldId id="258" r:id="rId8"/>
    <p:sldId id="268" r:id="rId9"/>
    <p:sldId id="287" r:id="rId10"/>
    <p:sldId id="269" r:id="rId11"/>
    <p:sldId id="270" r:id="rId12"/>
    <p:sldId id="272" r:id="rId13"/>
    <p:sldId id="260" r:id="rId14"/>
    <p:sldId id="261" r:id="rId15"/>
    <p:sldId id="273" r:id="rId16"/>
    <p:sldId id="288" r:id="rId17"/>
    <p:sldId id="276" r:id="rId18"/>
    <p:sldId id="278" r:id="rId19"/>
    <p:sldId id="280" r:id="rId20"/>
    <p:sldId id="263" r:id="rId21"/>
    <p:sldId id="282" r:id="rId22"/>
    <p:sldId id="286" r:id="rId23"/>
  </p:sldIdLst>
  <p:sldSz cx="9144000" cy="6858000" type="screen4x3"/>
  <p:notesSz cx="6858000" cy="9144000"/>
  <p:custDataLst>
    <p:tags r:id="rId2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00FF"/>
    <a:srgbClr val="FF0000"/>
    <a:srgbClr val="66FFFF"/>
    <a:srgbClr val="FF00FF"/>
    <a:srgbClr val="FFFFFF"/>
    <a:srgbClr val="99CCFF"/>
    <a:srgbClr val="FFFF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99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3F581F2-5E58-474B-B3EE-0B1FBD6EAE5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056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3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4483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1161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907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93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4179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6949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668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5571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851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8316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3536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0129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22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466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463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865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389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823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89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003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14F02-20AB-4DAB-A4D3-5E8B0E4D8E4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512432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61B93-12AF-4F22-AC5B-8AFF5CCA4FA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755495"/>
      </p:ext>
    </p:extLst>
  </p:cSld>
  <p:clrMapOvr>
    <a:masterClrMapping/>
  </p:clrMapOvr>
  <p:transition spd="med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B3186-DC47-40A1-8117-45AAF0E7B7D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533803"/>
      </p:ext>
    </p:extLst>
  </p:cSld>
  <p:clrMapOvr>
    <a:masterClrMapping/>
  </p:clrMapOvr>
  <p:transition spd="med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88877-960A-48F3-955F-EE51C389FED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705593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F63D4-C951-4249-BB79-709A91EAED1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057635"/>
      </p:ext>
    </p:extLst>
  </p:cSld>
  <p:clrMapOvr>
    <a:masterClrMapping/>
  </p:clrMapOvr>
  <p:transition spd="med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E3582-BC59-4D71-AB85-9D4B9A87983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238211"/>
      </p:ext>
    </p:extLst>
  </p:cSld>
  <p:clrMapOvr>
    <a:masterClrMapping/>
  </p:clrMapOvr>
  <p:transition spd="med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F183D-40E9-4EAB-B02A-38CB5E77195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239994"/>
      </p:ext>
    </p:extLst>
  </p:cSld>
  <p:clrMapOvr>
    <a:masterClrMapping/>
  </p:clrMapOvr>
  <p:transition spd="med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45481-D997-4898-8E87-DF5E4901104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776489"/>
      </p:ext>
    </p:extLst>
  </p:cSld>
  <p:clrMapOvr>
    <a:masterClrMapping/>
  </p:clrMapOvr>
  <p:transition spd="med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0EB8F-91A1-4E9B-9068-13C3DE9B7E1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277104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B6C8D-E2A3-4A92-ADF5-133335B2CCD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14721"/>
      </p:ext>
    </p:extLst>
  </p:cSld>
  <p:clrMapOvr>
    <a:masterClrMapping/>
  </p:clrMapOvr>
  <p:transition spd="med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FE28E-2DD2-4045-B1BF-6FB5F126412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390090"/>
      </p:ext>
    </p:extLst>
  </p:cSld>
  <p:clrMapOvr>
    <a:masterClrMapping/>
  </p:clrMapOvr>
  <p:transition spd="med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A5BB5DD-2123-4C5B-B87E-3BAF74FBE46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hecker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1.xml"/><Relationship Id="rId7" Type="http://schemas.openxmlformats.org/officeDocument/2006/relationships/image" Target="../media/image12.jpe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4.xml"/><Relationship Id="rId7" Type="http://schemas.openxmlformats.org/officeDocument/2006/relationships/image" Target="../media/image6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11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8.xml"/><Relationship Id="rId7" Type="http://schemas.openxmlformats.org/officeDocument/2006/relationships/image" Target="../media/image12.jpe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1.xml"/><Relationship Id="rId7" Type="http://schemas.openxmlformats.org/officeDocument/2006/relationships/image" Target="../media/image12.jpe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44.xml"/><Relationship Id="rId7" Type="http://schemas.openxmlformats.org/officeDocument/2006/relationships/image" Target="../media/image11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22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4.png"/><Relationship Id="rId2" Type="http://schemas.openxmlformats.org/officeDocument/2006/relationships/tags" Target="../tags/tag45.xml"/><Relationship Id="rId1" Type="http://schemas.openxmlformats.org/officeDocument/2006/relationships/vmlDrawing" Target="../drawings/vmlDrawing2.vml"/><Relationship Id="rId6" Type="http://schemas.openxmlformats.org/officeDocument/2006/relationships/tags" Target="../tags/tag48.xml"/><Relationship Id="rId11" Type="http://schemas.microsoft.com/office/2007/relationships/hdphoto" Target="../media/hdphoto1.wdp"/><Relationship Id="rId5" Type="http://schemas.openxmlformats.org/officeDocument/2006/relationships/control" Target="../activeX/activeX2.xml"/><Relationship Id="rId10" Type="http://schemas.openxmlformats.org/officeDocument/2006/relationships/image" Target="../media/image12.jpeg"/><Relationship Id="rId4" Type="http://schemas.openxmlformats.org/officeDocument/2006/relationships/tags" Target="../tags/tag47.xml"/><Relationship Id="rId9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51.xml"/><Relationship Id="rId7" Type="http://schemas.openxmlformats.org/officeDocument/2006/relationships/image" Target="../media/image11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5.pn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54.xml"/><Relationship Id="rId7" Type="http://schemas.openxmlformats.org/officeDocument/2006/relationships/image" Target="../media/image11.png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25.pn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57.xml"/><Relationship Id="rId7" Type="http://schemas.openxmlformats.org/officeDocument/2006/relationships/image" Target="../media/image11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26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tags" Target="../tags/tag5.xml"/><Relationship Id="rId7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5.png"/><Relationship Id="rId4" Type="http://schemas.openxmlformats.org/officeDocument/2006/relationships/tags" Target="../tags/tag6.xml"/><Relationship Id="rId9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60.xml"/><Relationship Id="rId7" Type="http://schemas.openxmlformats.org/officeDocument/2006/relationships/image" Target="../media/image12.jpeg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tags" Target="../tags/tag63.xml"/><Relationship Id="rId7" Type="http://schemas.openxmlformats.org/officeDocument/2006/relationships/image" Target="../media/image27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64.xml"/><Relationship Id="rId9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67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33.png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image" Target="../media/image32.png"/><Relationship Id="rId5" Type="http://schemas.openxmlformats.org/officeDocument/2006/relationships/tags" Target="../tags/tag69.xml"/><Relationship Id="rId10" Type="http://schemas.openxmlformats.org/officeDocument/2006/relationships/image" Target="../media/image31.png"/><Relationship Id="rId4" Type="http://schemas.openxmlformats.org/officeDocument/2006/relationships/tags" Target="../tags/tag68.xml"/><Relationship Id="rId9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9.xml"/><Relationship Id="rId7" Type="http://schemas.openxmlformats.org/officeDocument/2006/relationships/image" Target="../media/image7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10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wmf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5.xml"/><Relationship Id="rId7" Type="http://schemas.openxmlformats.org/officeDocument/2006/relationships/image" Target="../media/image12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18.xml"/><Relationship Id="rId7" Type="http://schemas.openxmlformats.org/officeDocument/2006/relationships/image" Target="../media/image14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6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1.xml"/><Relationship Id="rId7" Type="http://schemas.openxmlformats.org/officeDocument/2006/relationships/image" Target="../media/image12.jpe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24.xml"/><Relationship Id="rId7" Type="http://schemas.openxmlformats.org/officeDocument/2006/relationships/image" Target="../media/image17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6.png"/><Relationship Id="rId11" Type="http://schemas.microsoft.com/office/2007/relationships/hdphoto" Target="../media/hdphoto1.wdp"/><Relationship Id="rId5" Type="http://schemas.openxmlformats.org/officeDocument/2006/relationships/notesSlide" Target="../notesSlides/notesSlide8.xml"/><Relationship Id="rId10" Type="http://schemas.openxmlformats.org/officeDocument/2006/relationships/image" Target="../media/image12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3" Type="http://schemas.openxmlformats.org/officeDocument/2006/relationships/tags" Target="../tags/tag26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0.png"/><Relationship Id="rId2" Type="http://schemas.openxmlformats.org/officeDocument/2006/relationships/tags" Target="../tags/tag25.xml"/><Relationship Id="rId1" Type="http://schemas.openxmlformats.org/officeDocument/2006/relationships/vmlDrawing" Target="../drawings/vmlDrawing1.vml"/><Relationship Id="rId6" Type="http://schemas.openxmlformats.org/officeDocument/2006/relationships/tags" Target="../tags/tag28.xml"/><Relationship Id="rId11" Type="http://schemas.microsoft.com/office/2007/relationships/hdphoto" Target="../media/hdphoto1.wdp"/><Relationship Id="rId5" Type="http://schemas.openxmlformats.org/officeDocument/2006/relationships/control" Target="../activeX/activeX1.xml"/><Relationship Id="rId10" Type="http://schemas.openxmlformats.org/officeDocument/2006/relationships/image" Target="../media/image12.jpeg"/><Relationship Id="rId4" Type="http://schemas.openxmlformats.org/officeDocument/2006/relationships/tags" Target="../tags/tag27.xm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49148823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6363"/>
            <a:ext cx="8915400" cy="1671637"/>
          </a:xfrm>
        </p:spPr>
        <p:txBody>
          <a:bodyPr>
            <a:spAutoFit/>
          </a:bodyPr>
          <a:lstStyle/>
          <a:p>
            <a:pPr eaLnBrk="1" hangingPunct="1"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substrate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المادة المطلوب هضمها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 a reactant which binds to an enzyme.</a:t>
            </a:r>
          </a:p>
          <a:p>
            <a:pPr eaLnBrk="1" hangingPunct="1"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When a substrate binds to an enzyme, the enzyme catalyzes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يسهل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conversion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تحويل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substrate to the product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مكوناتها البنائية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Sucrase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1800" dirty="0" smtClean="0">
                <a:solidFill>
                  <a:srgbClr val="0000FF"/>
                </a:solidFill>
              </a:rPr>
              <a:t>catalyst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is an enzyme that binds to sucrose (</a:t>
            </a:r>
            <a:r>
              <a:rPr lang="en-US" altLang="en-US" sz="1800" dirty="0" smtClean="0">
                <a:solidFill>
                  <a:srgbClr val="0000FF"/>
                </a:solidFill>
              </a:rPr>
              <a:t>substrate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and breaks the disaccharide into fructose and glucose (</a:t>
            </a:r>
            <a:r>
              <a:rPr lang="en-US" altLang="en-US" sz="1800" dirty="0" smtClean="0">
                <a:solidFill>
                  <a:srgbClr val="0000FF"/>
                </a:solidFill>
              </a:rPr>
              <a:t>products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086600" cy="5334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Enzymes are substrate specific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457200" y="3429000"/>
            <a:ext cx="2514600" cy="6096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Substrate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019800" y="3352800"/>
            <a:ext cx="2667000" cy="838200"/>
            <a:chOff x="3744" y="720"/>
            <a:chExt cx="1680" cy="528"/>
          </a:xfrm>
        </p:grpSpPr>
        <p:sp>
          <p:nvSpPr>
            <p:cNvPr id="7187" name="Oval 9"/>
            <p:cNvSpPr>
              <a:spLocks noChangeArrowheads="1"/>
            </p:cNvSpPr>
            <p:nvPr/>
          </p:nvSpPr>
          <p:spPr bwMode="auto">
            <a:xfrm>
              <a:off x="3744" y="720"/>
              <a:ext cx="864" cy="528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101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88" name="Oval 10"/>
            <p:cNvSpPr>
              <a:spLocks noChangeArrowheads="1"/>
            </p:cNvSpPr>
            <p:nvPr/>
          </p:nvSpPr>
          <p:spPr bwMode="auto">
            <a:xfrm>
              <a:off x="4560" y="720"/>
              <a:ext cx="864" cy="528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61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6324600" y="3505200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Product (s)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124200" y="3263900"/>
            <a:ext cx="2743200" cy="698500"/>
            <a:chOff x="1920" y="664"/>
            <a:chExt cx="1728" cy="440"/>
          </a:xfrm>
        </p:grpSpPr>
        <p:sp>
          <p:nvSpPr>
            <p:cNvPr id="7185" name="AutoShape 13"/>
            <p:cNvSpPr>
              <a:spLocks noChangeArrowheads="1"/>
            </p:cNvSpPr>
            <p:nvPr/>
          </p:nvSpPr>
          <p:spPr bwMode="auto">
            <a:xfrm>
              <a:off x="1920" y="864"/>
              <a:ext cx="1728" cy="240"/>
            </a:xfrm>
            <a:prstGeom prst="rightArrow">
              <a:avLst>
                <a:gd name="adj1" fmla="val 50000"/>
                <a:gd name="adj2" fmla="val 180000"/>
              </a:avLst>
            </a:prstGeom>
            <a:solidFill>
              <a:srgbClr val="99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9470" name="Text Box 14"/>
            <p:cNvSpPr txBox="1">
              <a:spLocks noChangeArrowheads="1"/>
            </p:cNvSpPr>
            <p:nvPr/>
          </p:nvSpPr>
          <p:spPr bwMode="auto">
            <a:xfrm>
              <a:off x="1920" y="664"/>
              <a:ext cx="15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Enzyme (</a:t>
              </a:r>
              <a:r>
                <a:rPr lang="en-GB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 catalyst</a:t>
              </a:r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381000" y="4267200"/>
            <a:ext cx="8458200" cy="762000"/>
            <a:chOff x="240" y="1776"/>
            <a:chExt cx="5328" cy="480"/>
          </a:xfrm>
        </p:grpSpPr>
        <p:sp>
          <p:nvSpPr>
            <p:cNvPr id="19472" name="Text Box 16"/>
            <p:cNvSpPr txBox="1">
              <a:spLocks noChangeArrowheads="1"/>
            </p:cNvSpPr>
            <p:nvPr/>
          </p:nvSpPr>
          <p:spPr bwMode="auto">
            <a:xfrm>
              <a:off x="240" y="1968"/>
              <a:ext cx="1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Sucrose + H</a:t>
              </a:r>
              <a:r>
                <a:rPr lang="en-GB" sz="24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</a:p>
          </p:txBody>
        </p:sp>
        <p:grpSp>
          <p:nvGrpSpPr>
            <p:cNvPr id="7181" name="Group 17"/>
            <p:cNvGrpSpPr>
              <a:grpSpLocks/>
            </p:cNvGrpSpPr>
            <p:nvPr/>
          </p:nvGrpSpPr>
          <p:grpSpPr bwMode="auto">
            <a:xfrm>
              <a:off x="1776" y="1776"/>
              <a:ext cx="1728" cy="384"/>
              <a:chOff x="1872" y="1776"/>
              <a:chExt cx="1728" cy="384"/>
            </a:xfrm>
          </p:grpSpPr>
          <p:sp>
            <p:nvSpPr>
              <p:cNvPr id="7183" name="AutoShape 18"/>
              <p:cNvSpPr>
                <a:spLocks noChangeArrowheads="1"/>
              </p:cNvSpPr>
              <p:nvPr/>
            </p:nvSpPr>
            <p:spPr bwMode="auto">
              <a:xfrm>
                <a:off x="1872" y="2064"/>
                <a:ext cx="1728" cy="96"/>
              </a:xfrm>
              <a:prstGeom prst="rightArrow">
                <a:avLst>
                  <a:gd name="adj1" fmla="val 50000"/>
                  <a:gd name="adj2" fmla="val 450000"/>
                </a:avLst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9475" name="Text Box 19"/>
              <p:cNvSpPr txBox="1">
                <a:spLocks noChangeArrowheads="1"/>
              </p:cNvSpPr>
              <p:nvPr/>
            </p:nvSpPr>
            <p:spPr bwMode="auto">
              <a:xfrm>
                <a:off x="2064" y="1776"/>
                <a:ext cx="9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Sucrase</a:t>
                </a:r>
              </a:p>
            </p:txBody>
          </p:sp>
        </p:grpSp>
        <p:sp>
          <p:nvSpPr>
            <p:cNvPr id="19476" name="Text Box 20"/>
            <p:cNvSpPr txBox="1">
              <a:spLocks noChangeArrowheads="1"/>
            </p:cNvSpPr>
            <p:nvPr/>
          </p:nvSpPr>
          <p:spPr bwMode="auto">
            <a:xfrm>
              <a:off x="3600" y="1944"/>
              <a:ext cx="19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Glucose + Fructose</a:t>
              </a:r>
            </a:p>
          </p:txBody>
        </p:sp>
      </p:grp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304800" y="5254625"/>
            <a:ext cx="86106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Specificity of enzyme </a:t>
            </a:r>
            <a:r>
              <a:rPr lang="ar-E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تخصصية الإنزيم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refers to the shape of its </a:t>
            </a: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Active Site</a:t>
            </a:r>
            <a:r>
              <a:rPr lang="en-GB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المركز النشط</a:t>
            </a:r>
            <a:r>
              <a:rPr lang="en-GB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into</a:t>
            </a:r>
            <a:r>
              <a:rPr lang="en-GB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which </a:t>
            </a:r>
            <a:r>
              <a:rPr lang="en-GB" sz="2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fits </a:t>
            </a:r>
            <a:r>
              <a:rPr lang="ar-EG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يـُناسب</a:t>
            </a:r>
            <a:r>
              <a:rPr lang="en-GB" sz="2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the surface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the substrate.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" name="Picture 23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uiExpand="1" build="p"/>
      <p:bldP spid="19463" grpId="0" animBg="1"/>
      <p:bldP spid="19467" grpId="0"/>
      <p:bldP spid="194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70013"/>
            <a:ext cx="8458200" cy="2135187"/>
          </a:xfr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active site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المكان النشط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an enzymes is the groove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الجيب</a:t>
            </a:r>
            <a:r>
              <a:rPr lang="ar-EG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 the surface of the enzyme into which the substrate fits.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specificity of an enzyme is due to the fit between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التناسب بين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active site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that of the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substrate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the substrate binds, the enzyme changes shape to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fit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substrate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bringing chemical groups in position to catalyze the reaction.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" t="21666" r="9998" b="21667"/>
          <a:stretch>
            <a:fillRect/>
          </a:stretch>
        </p:blipFill>
        <p:spPr bwMode="auto">
          <a:xfrm>
            <a:off x="381000" y="3568700"/>
            <a:ext cx="8305800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391400" cy="5334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active site is an enzyme’s catalytic center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4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6"/>
          <a:stretch>
            <a:fillRect/>
          </a:stretch>
        </p:blipFill>
        <p:spPr bwMode="auto">
          <a:xfrm>
            <a:off x="381000" y="77295"/>
            <a:ext cx="8382000" cy="662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76200" y="63246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Catalytic Cycle of Enzyme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981200" y="0"/>
            <a:ext cx="4953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Active site of enzyme and Catalytic Cycle</a:t>
            </a:r>
          </a:p>
        </p:txBody>
      </p:sp>
      <p:sp>
        <p:nvSpPr>
          <p:cNvPr id="10243" name="Oval 12"/>
          <p:cNvSpPr>
            <a:spLocks noChangeArrowheads="1"/>
          </p:cNvSpPr>
          <p:nvPr/>
        </p:nvSpPr>
        <p:spPr bwMode="auto">
          <a:xfrm>
            <a:off x="2667000" y="2438400"/>
            <a:ext cx="3810000" cy="2743200"/>
          </a:xfrm>
          <a:prstGeom prst="ellipse">
            <a:avLst/>
          </a:prstGeom>
          <a:gradFill rotWithShape="1">
            <a:gsLst>
              <a:gs pos="0">
                <a:srgbClr val="FF00FF"/>
              </a:gs>
              <a:gs pos="100000">
                <a:srgbClr val="990000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10244" name="Group 17"/>
          <p:cNvGrpSpPr>
            <a:grpSpLocks/>
          </p:cNvGrpSpPr>
          <p:nvPr/>
        </p:nvGrpSpPr>
        <p:grpSpPr bwMode="auto">
          <a:xfrm>
            <a:off x="3619500" y="3517900"/>
            <a:ext cx="1676400" cy="685800"/>
            <a:chOff x="480" y="2400"/>
            <a:chExt cx="1056" cy="432"/>
          </a:xfrm>
        </p:grpSpPr>
        <p:sp>
          <p:nvSpPr>
            <p:cNvPr id="10260" name="AutoShape 18"/>
            <p:cNvSpPr>
              <a:spLocks noChangeArrowheads="1"/>
            </p:cNvSpPr>
            <p:nvPr/>
          </p:nvSpPr>
          <p:spPr bwMode="auto">
            <a:xfrm>
              <a:off x="1104" y="2400"/>
              <a:ext cx="432" cy="432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61" name="AutoShape 19"/>
            <p:cNvSpPr>
              <a:spLocks noChangeArrowheads="1"/>
            </p:cNvSpPr>
            <p:nvPr/>
          </p:nvSpPr>
          <p:spPr bwMode="auto">
            <a:xfrm>
              <a:off x="480" y="2400"/>
              <a:ext cx="432" cy="432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62" name="Rectangle 20"/>
            <p:cNvSpPr>
              <a:spLocks noChangeArrowheads="1"/>
            </p:cNvSpPr>
            <p:nvPr/>
          </p:nvSpPr>
          <p:spPr bwMode="auto">
            <a:xfrm>
              <a:off x="912" y="2544"/>
              <a:ext cx="192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381000" y="3505200"/>
            <a:ext cx="1676400" cy="685800"/>
            <a:chOff x="480" y="2400"/>
            <a:chExt cx="1056" cy="432"/>
          </a:xfrm>
        </p:grpSpPr>
        <p:sp>
          <p:nvSpPr>
            <p:cNvPr id="10257" name="AutoShape 13"/>
            <p:cNvSpPr>
              <a:spLocks noChangeArrowheads="1"/>
            </p:cNvSpPr>
            <p:nvPr/>
          </p:nvSpPr>
          <p:spPr bwMode="auto">
            <a:xfrm>
              <a:off x="1104" y="2400"/>
              <a:ext cx="432" cy="432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58" name="AutoShape 14"/>
            <p:cNvSpPr>
              <a:spLocks noChangeArrowheads="1"/>
            </p:cNvSpPr>
            <p:nvPr/>
          </p:nvSpPr>
          <p:spPr bwMode="auto">
            <a:xfrm>
              <a:off x="480" y="2400"/>
              <a:ext cx="432" cy="432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59" name="Rectangle 15"/>
            <p:cNvSpPr>
              <a:spLocks noChangeArrowheads="1"/>
            </p:cNvSpPr>
            <p:nvPr/>
          </p:nvSpPr>
          <p:spPr bwMode="auto">
            <a:xfrm>
              <a:off x="912" y="2544"/>
              <a:ext cx="192" cy="144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7191" name="AutoShape 23"/>
          <p:cNvSpPr>
            <a:spLocks noChangeArrowheads="1"/>
          </p:cNvSpPr>
          <p:nvPr/>
        </p:nvSpPr>
        <p:spPr bwMode="auto">
          <a:xfrm>
            <a:off x="4610100" y="3505200"/>
            <a:ext cx="685800" cy="6858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99CC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92" name="AutoShape 24"/>
          <p:cNvSpPr>
            <a:spLocks noChangeArrowheads="1"/>
          </p:cNvSpPr>
          <p:nvPr/>
        </p:nvSpPr>
        <p:spPr bwMode="auto">
          <a:xfrm>
            <a:off x="3619500" y="3505200"/>
            <a:ext cx="685800" cy="6858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99CC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4305300" y="3733800"/>
            <a:ext cx="304800" cy="228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3657600" y="2438400"/>
            <a:ext cx="1828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2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Sucrase</a:t>
            </a: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381000" y="25908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Sucrose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7772400" y="3443288"/>
            <a:ext cx="1219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7772400" y="4495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Fructose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3962400" y="4495800"/>
            <a:ext cx="114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sz="3200" b="1" baseline="-2500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GB" sz="32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5" name="Picture 24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2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0.35834 0.00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17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20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55556E-6 L 0.25833 -0.02223 " pathEditMode="relative" ptsTypes="AA">
                                      <p:cBhvr>
                                        <p:cTn id="34" dur="2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36667 0.11111 " pathEditMode="relative" ptsTypes="AA">
                                      <p:cBhvr>
                                        <p:cTn id="42" dur="2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1" grpId="0" animBg="1"/>
      <p:bldP spid="7191" grpId="1" animBg="1"/>
      <p:bldP spid="7192" grpId="0" animBg="1"/>
      <p:bldP spid="7192" grpId="1" animBg="1"/>
      <p:bldP spid="7193" grpId="0" animBg="1"/>
      <p:bldP spid="7193" grpId="1" animBg="1"/>
      <p:bldP spid="7196" grpId="0"/>
      <p:bldP spid="7197" grpId="0"/>
      <p:bldP spid="71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381000" y="1371600"/>
            <a:ext cx="822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The substrate binds to the active site of enzyme.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381000" y="1997075"/>
            <a:ext cx="861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This forms an </a:t>
            </a:r>
            <a:r>
              <a:rPr lang="en-GB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Enzyme-</a:t>
            </a:r>
            <a:r>
              <a:rPr lang="en-GB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Substrate</a:t>
            </a:r>
            <a:r>
              <a:rPr lang="en-GB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complex (</a:t>
            </a:r>
            <a:r>
              <a:rPr lang="en-GB" alt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via </a:t>
            </a:r>
            <a:r>
              <a:rPr lang="en-GB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weak</a:t>
            </a:r>
            <a:r>
              <a:rPr lang="en-GB" altLang="en-US" sz="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altLang="en-US" sz="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hydrogen bonds</a:t>
            </a:r>
            <a:r>
              <a:rPr lang="en-GB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381000" y="2955925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The active site catalyses the conversion of the </a:t>
            </a:r>
            <a:r>
              <a:rPr lang="en-GB" altLang="en-US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altLang="en-US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substrate to final products (</a:t>
            </a:r>
            <a:r>
              <a:rPr lang="en-GB" alt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original components</a:t>
            </a: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by</a:t>
            </a:r>
            <a:r>
              <a:rPr lang="en-GB" altLang="en-US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altLang="en-US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breaking bonds. </a:t>
            </a:r>
          </a:p>
        </p:txBody>
      </p:sp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381000" y="4267200"/>
            <a:ext cx="807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 The resulting products release from the enzyme.</a:t>
            </a:r>
          </a:p>
        </p:txBody>
      </p:sp>
      <p:sp>
        <p:nvSpPr>
          <p:cNvPr id="11270" name="Text Box 8"/>
          <p:cNvSpPr txBox="1">
            <a:spLocks noChangeArrowheads="1"/>
          </p:cNvSpPr>
          <p:nvPr/>
        </p:nvSpPr>
        <p:spPr bwMode="auto">
          <a:xfrm>
            <a:off x="381000" y="4876800"/>
            <a:ext cx="876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 The enzyme starts another reaction over and over again.</a:t>
            </a:r>
          </a:p>
        </p:txBody>
      </p:sp>
      <p:sp>
        <p:nvSpPr>
          <p:cNvPr id="11271" name="Text Box 9"/>
          <p:cNvSpPr txBox="1">
            <a:spLocks noChangeArrowheads="1"/>
          </p:cNvSpPr>
          <p:nvPr/>
        </p:nvSpPr>
        <p:spPr bwMode="auto">
          <a:xfrm>
            <a:off x="381000" y="5486400"/>
            <a:ext cx="8686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6- Thus, the enzyme can have a huge metabolic effect in</a:t>
            </a:r>
            <a:r>
              <a:rPr lang="en-GB" altLang="en-US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altLang="en-US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the catalytic cycle.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752600" y="182562"/>
            <a:ext cx="533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Catalytic Cycle of Enzyme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991600" cy="5564600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single enzyme molecule can catalyze thousands or more reactions a second.</a:t>
            </a:r>
          </a:p>
          <a:p>
            <a:pPr marL="0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105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 are unaffected by the reaction and are reusable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يـُعاد استخدامها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0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1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Most metabolic enzymes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الإنزيمات الأيضية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can catalyze a reaction in both the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forward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reverse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direction.</a:t>
            </a:r>
          </a:p>
          <a:p>
            <a:pPr lvl="1" eaLnBrk="1" hangingPunct="1">
              <a:buClr>
                <a:srgbClr val="339933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actual direction depends on the relative concentrations of products and reactants.</a:t>
            </a:r>
          </a:p>
          <a:p>
            <a:pPr lvl="1" eaLnBrk="1" hangingPunct="1">
              <a:buClr>
                <a:srgbClr val="339933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 catalyze reactions in the direction of equilibrium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التعادل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457200" lvl="1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105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Enzymes lower activation energy and speed a reaction.</a:t>
            </a:r>
          </a:p>
          <a:p>
            <a:pPr marL="0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rate that a specific number of enzymes converts substrates to products depends in part on substrate concentrations.</a:t>
            </a:r>
          </a:p>
          <a:p>
            <a:pPr marL="0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some substrate concentrations, the active sites on all enzymes are engaged </a:t>
            </a:r>
            <a:r>
              <a:rPr lang="ar-EG" altLang="en-US" sz="1800" dirty="0" smtClean="0">
                <a:solidFill>
                  <a:srgbClr val="000000"/>
                </a:solidFill>
              </a:rPr>
              <a:t>مشغولة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called enzyme saturation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</a:rPr>
              <a:t>التشبع الإنزيم</a:t>
            </a:r>
            <a:r>
              <a:rPr lang="ar-SA" altLang="en-US" sz="1800" dirty="0" smtClean="0">
                <a:solidFill>
                  <a:srgbClr val="000000"/>
                </a:solidFill>
              </a:rPr>
              <a:t>ي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253425"/>
            <a:ext cx="6019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Some characters of enzyme</a:t>
            </a:r>
            <a:endParaRPr lang="en-GB" sz="32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A88877-960A-48F3-955F-EE51C389FEDB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981200" y="83403"/>
            <a:ext cx="4953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Active site of enzyme and Catalytic Cycle</a:t>
            </a:r>
          </a:p>
        </p:txBody>
      </p: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3082" name="s7750ac0b29d4c0da5fa518d55dba642" r:id="rId5" imgW="4495238" imgH="3371901"/>
        </mc:Choice>
        <mc:Fallback>
          <p:control name="s7750ac0b29d4c0da5fa518d55dba642" r:id="rId5" imgW="4495238" imgH="3371901">
            <p:pic>
              <p:nvPicPr>
                <p:cNvPr id="0" name="s7750ac0b29d4c0da5fa518d55dba642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09800" y="1828800"/>
                  <a:ext cx="4495800" cy="33718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053918114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C0FB63B-E331-4195-BC7C-B408DB303DE0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en-GB" altLang="en-US" sz="1400" smtClean="0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6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23"/>
          <a:stretch>
            <a:fillRect/>
          </a:stretch>
        </p:blipFill>
        <p:spPr bwMode="auto">
          <a:xfrm>
            <a:off x="4724400" y="3352800"/>
            <a:ext cx="44196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1828193"/>
          </a:xfrm>
        </p:spPr>
        <p:txBody>
          <a:bodyPr>
            <a:spAutoFit/>
          </a:bodyPr>
          <a:lstStyle/>
          <a:p>
            <a:pPr marL="231775" indent="-223838" eaLnBrk="1" hangingPunct="1">
              <a:buClr>
                <a:srgbClr val="0000FF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Changes in shape of the enzyme molecule  influence the reaction rate.</a:t>
            </a:r>
          </a:p>
          <a:p>
            <a:pPr marL="231775" indent="-223838" eaLnBrk="1" hangingPunct="1"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31775" indent="-223838" eaLnBrk="1" hangingPunct="1">
              <a:buClr>
                <a:srgbClr val="0000FF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conditions lead to the most active conformation and lead to optimal rate of reaction. These factors are: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6629400" cy="609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defRPr/>
            </a:pPr>
            <a:r>
              <a:rPr lang="en-US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Cellular factors affecting enzyme activity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76200" y="3335337"/>
            <a:ext cx="4876800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Temperature: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has a major impact on reaction rate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tabLst>
                <a:tab pos="2743200" algn="l"/>
              </a:tabLst>
              <a:defRPr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55663" lvl="1" indent="-304800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temperature increases, reaction between substrate and active sites occur faster.</a:t>
            </a:r>
          </a:p>
          <a:p>
            <a:pPr marL="855663" lvl="1" indent="-304800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55663" lvl="1" indent="-304800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However, at some point thermal increase begins to denature the enzyme.</a:t>
            </a:r>
          </a:p>
          <a:p>
            <a:pPr marL="855663" lvl="1" indent="-304800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55663" lvl="1" indent="-304800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enzyme has an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optimal temperature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درجة حرارة مُثلى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uiExpand="1" build="p"/>
      <p:bldP spid="266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304800" y="4370387"/>
            <a:ext cx="8610600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Cofactors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: </a:t>
            </a:r>
            <a:r>
              <a:rPr lang="ar-EG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العوامل المساعدة</a:t>
            </a:r>
            <a:endParaRPr lang="en-US" altLang="en-US" sz="20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non-protein helpers for catalytic activity of enzymes. They bind permanently </a:t>
            </a:r>
            <a:r>
              <a:rPr lang="ar-EG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دائما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the enzyme and include two types:-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a)- Inorganic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cofactors,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include </a:t>
            </a:r>
            <a:r>
              <a:rPr lang="en-US" alt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zinc, iron, and copper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b)- Organic cofactors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include </a:t>
            </a:r>
            <a:r>
              <a:rPr lang="en-US" alt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vitamins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or molecules derived</a:t>
            </a:r>
            <a: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from vitamins.(</a:t>
            </a:r>
            <a:r>
              <a:rPr lang="en-US" altLang="en-US" sz="2000" dirty="0">
                <a:solidFill>
                  <a:srgbClr val="FF0000"/>
                </a:solidFill>
              </a:rPr>
              <a:t>coenzymes)</a:t>
            </a:r>
            <a:endParaRPr lang="en-US" alt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382000" cy="2616200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pH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also influences the reaction rate, each enzyme has an </a:t>
            </a:r>
            <a:r>
              <a:rPr lang="en-US" altLang="en-US" sz="24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optimal pH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falls between pH 6 - 8 for most enzymes.</a:t>
            </a:r>
          </a:p>
          <a:p>
            <a:pPr indent="-223838" eaLnBrk="1" hangingPunct="1">
              <a:buClr>
                <a:srgbClr val="0000FF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However, digestive enzymes in the                                                         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stomach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designed to work best                                                              at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 2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while those in the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intestine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are optimal at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 8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both matching                                                                    their working environments.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 rotWithShape="1"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t="50127" r="6961" b="8217"/>
          <a:stretch/>
        </p:blipFill>
        <p:spPr bwMode="auto">
          <a:xfrm>
            <a:off x="4656667" y="2209800"/>
            <a:ext cx="441113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6248400" cy="609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defRPr/>
            </a:pPr>
            <a:r>
              <a:rPr lang="en-US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Cellular factors affecting enzyme activity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EF5A7B3-35C9-4C90-9A53-D21B135149C7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GB" altLang="en-US" sz="1400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2330450"/>
            <a:ext cx="8534400" cy="641350"/>
          </a:xfrm>
        </p:spPr>
        <p:txBody>
          <a:bodyPr>
            <a:spAutoFit/>
          </a:bodyPr>
          <a:lstStyle/>
          <a:p>
            <a:pPr indent="-2238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Competitive inhibition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تثبيط تنافس</a:t>
            </a:r>
            <a:r>
              <a:rPr lang="ar-SA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: the inhibitor binds to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same site as the substrate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thus prevent the enzymatic reactions.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248"/>
          <a:stretch>
            <a:fillRect/>
          </a:stretch>
        </p:blipFill>
        <p:spPr bwMode="auto">
          <a:xfrm>
            <a:off x="152400" y="3048000"/>
            <a:ext cx="44196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50" r="11111" b="37463"/>
          <a:stretch/>
        </p:blipFill>
        <p:spPr bwMode="auto">
          <a:xfrm>
            <a:off x="4953001" y="3032125"/>
            <a:ext cx="39624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1828800" y="30480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Enzyme inhibitors: </a:t>
            </a:r>
            <a:r>
              <a:rPr lang="ar-EG" altLang="en-US" sz="2000" dirty="0" smtClean="0">
                <a:ln w="11430"/>
              </a:rPr>
              <a:t>مُـثـبِّطات الإنزيمات</a:t>
            </a:r>
            <a:endParaRPr lang="en-GB" sz="2000" dirty="0" smtClean="0">
              <a:ln w="11430"/>
            </a:endParaRPr>
          </a:p>
        </p:txBody>
      </p:sp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88" b="3119"/>
          <a:stretch>
            <a:fillRect/>
          </a:stretch>
        </p:blipFill>
        <p:spPr bwMode="auto">
          <a:xfrm>
            <a:off x="4953000" y="4910138"/>
            <a:ext cx="4038600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228600" y="5165725"/>
            <a:ext cx="472440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31775" indent="-223838" eaLnBrk="1" hangingPunct="1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Non</a:t>
            </a:r>
            <a:r>
              <a:rPr lang="ar-EG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competitive inhibition</a:t>
            </a: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ar-EG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تثبيط لا تنافس</a:t>
            </a:r>
            <a:r>
              <a:rPr lang="ar-SA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dirty="0" smtClean="0"/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inhibitor binds somewhere other than the active site,</a:t>
            </a:r>
            <a:r>
              <a:rPr lang="en-GB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resulting in changing enzyme shape. Finally, deactivate </a:t>
            </a:r>
            <a:r>
              <a:rPr lang="ar-E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يـُخمد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the active site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GB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9" name="Rectangle 12"/>
          <p:cNvSpPr>
            <a:spLocks noChangeArrowheads="1"/>
          </p:cNvSpPr>
          <p:nvPr/>
        </p:nvSpPr>
        <p:spPr bwMode="auto">
          <a:xfrm>
            <a:off x="152400" y="1295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31775" indent="-223838">
              <a:lnSpc>
                <a:spcPct val="80000"/>
              </a:lnSpc>
              <a:spcBef>
                <a:spcPct val="10000"/>
              </a:spcBef>
            </a:pPr>
            <a:r>
              <a:rPr lang="en-GB" altLang="en-US" sz="1800" b="1" dirty="0"/>
              <a:t>Inhibitors are chemicals that reduce the rate of </a:t>
            </a:r>
            <a:r>
              <a:rPr lang="en-GB" altLang="en-US" sz="1800" b="1" dirty="0" smtClean="0"/>
              <a:t>enzymatic </a:t>
            </a:r>
            <a:r>
              <a:rPr lang="en-GB" altLang="en-US" sz="1800" b="1" dirty="0"/>
              <a:t>reactions. </a:t>
            </a:r>
          </a:p>
          <a:p>
            <a:pPr marL="231775" indent="-223838">
              <a:lnSpc>
                <a:spcPct val="80000"/>
              </a:lnSpc>
              <a:spcBef>
                <a:spcPct val="10000"/>
              </a:spcBef>
            </a:pPr>
            <a:r>
              <a:rPr lang="en-GB" altLang="en-US" sz="1800" b="1" dirty="0"/>
              <a:t>The are usually specific and they work at low concentrations.</a:t>
            </a:r>
          </a:p>
          <a:p>
            <a:pPr marL="231775" indent="-223838">
              <a:lnSpc>
                <a:spcPct val="80000"/>
              </a:lnSpc>
              <a:spcBef>
                <a:spcPct val="10000"/>
              </a:spcBef>
            </a:pPr>
            <a:r>
              <a:rPr lang="en-GB" altLang="en-US" sz="1800" b="1" dirty="0"/>
              <a:t>They block the enzyme but they do not usually destroy it. </a:t>
            </a:r>
          </a:p>
          <a:p>
            <a:pPr marL="231775" indent="-223838">
              <a:lnSpc>
                <a:spcPct val="80000"/>
              </a:lnSpc>
              <a:spcBef>
                <a:spcPct val="10000"/>
              </a:spcBef>
            </a:pPr>
            <a:r>
              <a:rPr lang="en-GB" altLang="en-US" sz="1800" b="1" dirty="0"/>
              <a:t>Many drugs and poisons are inhibitors of enzymes in the nervous system.</a:t>
            </a:r>
            <a:r>
              <a:rPr lang="fr-FR" altLang="en-US" sz="1800" b="1" dirty="0"/>
              <a:t>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" name="Picture 1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/>
      <p:bldP spid="307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1" name="Picture 12" descr="Picture1.bmp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C:\Users\mmoustafa\Desktop\amada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A88877-960A-48F3-955F-EE51C389FEDB}" type="slidenum">
              <a:rPr lang="ar-SA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5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644237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640432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11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" t="21666" r="9998" b="21667"/>
          <a:stretch>
            <a:fillRect/>
          </a:stretch>
        </p:blipFill>
        <p:spPr bwMode="auto">
          <a:xfrm>
            <a:off x="76200" y="2514600"/>
            <a:ext cx="8991600" cy="42735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79486" y="1715869"/>
            <a:ext cx="8835914" cy="584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en-US" altLang="en-US" sz="3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 AN INTRODUCTION  TO METABOLISM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4181147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04800" y="1674812"/>
            <a:ext cx="8534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insecticide </a:t>
            </a:r>
            <a:r>
              <a:rPr lang="en-GB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DDT</a:t>
            </a:r>
            <a:r>
              <a:rPr lang="en-GB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is inhibitor for key enzymes of nervous system in insects results in death.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04800" y="2817812"/>
            <a:ext cx="8534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Many antibiotics (e.g. </a:t>
            </a:r>
            <a:r>
              <a:rPr lang="en-GB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Penicillin</a:t>
            </a:r>
            <a:r>
              <a:rPr lang="en-GB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inhibits enzymes that help bacteria to make their cell walls.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143000" y="5410200"/>
            <a:ext cx="6629400" cy="1066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dirty="0">
                <a:ln w="11430"/>
                <a:solidFill>
                  <a:srgbClr val="FF0000"/>
                </a:solidFill>
                <a:latin typeface="Impact" pitchFamily="34" charset="0"/>
              </a:rPr>
              <a:t>Activation and inhibition of enzymes are essential for metabolic control 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1524000" y="304800"/>
            <a:ext cx="640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Some benefits of enzyme inhibitors</a:t>
            </a:r>
            <a:endParaRPr lang="en-GB" sz="2400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390" name="Text Box 14"/>
          <p:cNvSpPr txBox="1">
            <a:spLocks noChangeArrowheads="1"/>
          </p:cNvSpPr>
          <p:nvPr/>
        </p:nvSpPr>
        <p:spPr bwMode="auto">
          <a:xfrm>
            <a:off x="304801" y="4495800"/>
            <a:ext cx="82670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next lecture we will </a:t>
            </a:r>
            <a:r>
              <a:rPr lang="en-GB" alt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explain </a:t>
            </a:r>
            <a:r>
              <a:rPr lang="en-GB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that: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145481-D997-4898-8E87-DF5E49011042}" type="slidenum">
              <a:rPr lang="ar-SA" smtClean="0"/>
              <a:pPr>
                <a:defRPr/>
              </a:pPr>
              <a:t>21</a:t>
            </a:fld>
            <a:endParaRPr lang="en-GB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64306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Prof. </a:t>
            </a:r>
            <a:r>
              <a:rPr lang="en-GB" b="1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Ashraf</a:t>
            </a:r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 M. Ahmed</a:t>
            </a:r>
            <a:endParaRPr lang="en-GB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279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Enzymes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145481-D997-4898-8E87-DF5E49011042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725602118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7"/>
          <p:cNvSpPr>
            <a:spLocks noChangeArrowheads="1"/>
          </p:cNvSpPr>
          <p:nvPr/>
        </p:nvSpPr>
        <p:spPr bwMode="auto">
          <a:xfrm>
            <a:off x="76200" y="1066800"/>
            <a:ext cx="8991600" cy="2133600"/>
          </a:xfrm>
          <a:prstGeom prst="rect">
            <a:avLst/>
          </a:prstGeom>
          <a:gradFill flip="none" rotWithShape="1">
            <a:gsLst>
              <a:gs pos="0">
                <a:srgbClr val="66FFFF">
                  <a:shade val="30000"/>
                  <a:satMod val="115000"/>
                </a:srgbClr>
              </a:gs>
              <a:gs pos="50000">
                <a:srgbClr val="66FFFF">
                  <a:shade val="67500"/>
                  <a:satMod val="115000"/>
                </a:srgbClr>
              </a:gs>
              <a:gs pos="100000">
                <a:srgbClr val="66FFFF">
                  <a:shade val="100000"/>
                  <a:satMod val="115000"/>
                </a:srgbClr>
              </a:gs>
            </a:gsLst>
            <a:lin ang="16200000" scaled="1"/>
            <a:tileRect/>
          </a:gradFill>
          <a:ln w="19050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B3C81CC-271E-48A7-A72A-5306A57EFA71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400" smtClean="0"/>
          </a:p>
        </p:txBody>
      </p:sp>
      <p:sp>
        <p:nvSpPr>
          <p:cNvPr id="2051" name="Text Box 11"/>
          <p:cNvSpPr txBox="1">
            <a:spLocks noChangeArrowheads="1"/>
          </p:cNvSpPr>
          <p:nvPr/>
        </p:nvSpPr>
        <p:spPr bwMode="auto">
          <a:xfrm>
            <a:off x="0" y="6477000"/>
            <a:ext cx="1371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/>
              <a:t>Pages 96 - 103</a:t>
            </a:r>
            <a:endParaRPr lang="en-GB" altLang="en-US" sz="1200" b="1"/>
          </a:p>
        </p:txBody>
      </p:sp>
      <p:pic>
        <p:nvPicPr>
          <p:cNvPr id="2054" name="Picture 12"/>
          <p:cNvPicPr>
            <a:picLocks noChangeAspect="1" noChangeArrowheads="1"/>
          </p:cNvPicPr>
          <p:nvPr/>
        </p:nvPicPr>
        <p:blipFill>
          <a:blip r:embed="rId5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" t="21666" r="9998" b="21667"/>
          <a:stretch>
            <a:fillRect/>
          </a:stretch>
        </p:blipFill>
        <p:spPr bwMode="auto">
          <a:xfrm>
            <a:off x="76200" y="3352800"/>
            <a:ext cx="8991600" cy="34353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2895600" y="990600"/>
            <a:ext cx="3124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44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Enzymes</a:t>
            </a:r>
            <a:endParaRPr lang="en-US" altLang="en-US" sz="5400" b="1" dirty="0">
              <a:ln w="11430"/>
              <a:solidFill>
                <a:srgbClr val="FF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228600" y="1690688"/>
            <a:ext cx="8763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25000"/>
              </a:lnSpc>
              <a:defRPr/>
            </a:pPr>
            <a:r>
              <a:rPr lang="en-US" alt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</a:t>
            </a:r>
            <a:r>
              <a:rPr lang="en-US" altLang="en-US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alt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Enzymes speed up metabolic reactions by lowering energy barriers.</a:t>
            </a:r>
          </a:p>
          <a:p>
            <a:pPr>
              <a:lnSpc>
                <a:spcPct val="125000"/>
              </a:lnSpc>
              <a:defRPr/>
            </a:pPr>
            <a:r>
              <a:rPr lang="en-US" alt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</a:t>
            </a:r>
            <a:r>
              <a:rPr lang="en-US" altLang="en-US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alt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Enzymes are substrate specific.</a:t>
            </a:r>
          </a:p>
          <a:p>
            <a:pPr>
              <a:lnSpc>
                <a:spcPct val="125000"/>
              </a:lnSpc>
              <a:defRPr/>
            </a:pPr>
            <a:r>
              <a:rPr lang="en-US" alt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 The active site is an enzyme’s catalytic center.</a:t>
            </a:r>
          </a:p>
          <a:p>
            <a:pPr>
              <a:lnSpc>
                <a:spcPct val="125000"/>
              </a:lnSpc>
              <a:defRPr/>
            </a:pPr>
            <a:r>
              <a:rPr lang="en-US" alt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  A cell’s physical and chemical environment affects enzyme activity.</a:t>
            </a:r>
          </a:p>
        </p:txBody>
      </p:sp>
      <p:sp>
        <p:nvSpPr>
          <p:cNvPr id="2059" name="Rectangle 17"/>
          <p:cNvSpPr>
            <a:spLocks noChangeArrowheads="1"/>
          </p:cNvSpPr>
          <p:nvPr/>
        </p:nvSpPr>
        <p:spPr bwMode="auto">
          <a:xfrm>
            <a:off x="3886200" y="3429000"/>
            <a:ext cx="2590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GB" sz="1400" b="1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ENZYME: </a:t>
            </a:r>
            <a:r>
              <a:rPr lang="en-GB" sz="1400" b="1" dirty="0">
                <a:ln w="11430"/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1400" b="1" dirty="0">
                <a:ln w="11430"/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400" b="1" dirty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protein with catalytic properties due to its power of specific activation</a:t>
            </a:r>
            <a:endParaRPr lang="en-US" sz="1400" b="1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" name="Group 12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5" name="Picture 12" descr="Picture1.bmp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C:\Users\mmoustafa\Desktop\amad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274638"/>
            <a:ext cx="6553200" cy="48736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defRPr/>
            </a:pPr>
            <a:r>
              <a:rPr lang="en-GB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Hydrolysis of sucrose (</a:t>
            </a:r>
            <a:r>
              <a:rPr lang="en-GB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table sugar</a:t>
            </a:r>
            <a:r>
              <a:rPr lang="en-GB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90600" y="1477963"/>
            <a:ext cx="2667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Glucose + Fructose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810000" y="1235075"/>
            <a:ext cx="4267200" cy="665163"/>
            <a:chOff x="2400" y="1008"/>
            <a:chExt cx="2688" cy="419"/>
          </a:xfrm>
        </p:grpSpPr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4224" y="1177"/>
              <a:ext cx="86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Sucrose</a:t>
              </a:r>
            </a:p>
          </p:txBody>
        </p:sp>
        <p:grpSp>
          <p:nvGrpSpPr>
            <p:cNvPr id="3091" name="Group 19"/>
            <p:cNvGrpSpPr>
              <a:grpSpLocks/>
            </p:cNvGrpSpPr>
            <p:nvPr/>
          </p:nvGrpSpPr>
          <p:grpSpPr bwMode="auto">
            <a:xfrm>
              <a:off x="2400" y="1008"/>
              <a:ext cx="1728" cy="393"/>
              <a:chOff x="2400" y="1008"/>
              <a:chExt cx="1728" cy="393"/>
            </a:xfrm>
          </p:grpSpPr>
          <p:sp>
            <p:nvSpPr>
              <p:cNvPr id="3092" name="AutoShape 6"/>
              <p:cNvSpPr>
                <a:spLocks noChangeArrowheads="1"/>
              </p:cNvSpPr>
              <p:nvPr/>
            </p:nvSpPr>
            <p:spPr bwMode="auto">
              <a:xfrm>
                <a:off x="2400" y="1209"/>
                <a:ext cx="1728" cy="192"/>
              </a:xfrm>
              <a:prstGeom prst="rightArrow">
                <a:avLst>
                  <a:gd name="adj1" fmla="val 50000"/>
                  <a:gd name="adj2" fmla="val 225000"/>
                </a:avLst>
              </a:prstGeom>
              <a:solidFill>
                <a:srgbClr val="FF0000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3080" name="Text Box 8"/>
              <p:cNvSpPr txBox="1">
                <a:spLocks noChangeArrowheads="1"/>
              </p:cNvSpPr>
              <p:nvPr/>
            </p:nvSpPr>
            <p:spPr bwMode="auto">
              <a:xfrm>
                <a:off x="2640" y="1008"/>
                <a:ext cx="100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Dehydration</a:t>
                </a:r>
              </a:p>
            </p:txBody>
          </p:sp>
        </p:grp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733800" y="1692275"/>
            <a:ext cx="4267200" cy="1890713"/>
            <a:chOff x="2400" y="1497"/>
            <a:chExt cx="2256" cy="1191"/>
          </a:xfrm>
        </p:grpSpPr>
        <p:sp>
          <p:nvSpPr>
            <p:cNvPr id="3086" name="Line 12"/>
            <p:cNvSpPr>
              <a:spLocks noChangeShapeType="1"/>
            </p:cNvSpPr>
            <p:nvPr/>
          </p:nvSpPr>
          <p:spPr bwMode="auto">
            <a:xfrm>
              <a:off x="4656" y="1497"/>
              <a:ext cx="0" cy="91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Line 13"/>
            <p:cNvSpPr>
              <a:spLocks noChangeShapeType="1"/>
            </p:cNvSpPr>
            <p:nvPr/>
          </p:nvSpPr>
          <p:spPr bwMode="auto">
            <a:xfrm flipH="1">
              <a:off x="2400" y="2409"/>
              <a:ext cx="225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Text Box 15"/>
            <p:cNvSpPr txBox="1">
              <a:spLocks noChangeArrowheads="1"/>
            </p:cNvSpPr>
            <p:nvPr/>
          </p:nvSpPr>
          <p:spPr bwMode="auto">
            <a:xfrm>
              <a:off x="3264" y="2178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Hydration </a:t>
              </a:r>
              <a:r>
                <a:rPr lang="en-GB" b="1">
                  <a:solidFill>
                    <a:srgbClr val="99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(H</a:t>
              </a:r>
              <a:r>
                <a:rPr lang="en-GB" b="1" baseline="-25000">
                  <a:solidFill>
                    <a:srgbClr val="99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n-GB" b="1">
                  <a:solidFill>
                    <a:srgbClr val="99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O)</a:t>
              </a:r>
            </a:p>
          </p:txBody>
        </p:sp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3216" y="2361"/>
              <a:ext cx="100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Sucrase</a:t>
              </a:r>
            </a:p>
          </p:txBody>
        </p:sp>
      </p:grp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1066800" y="2911475"/>
            <a:ext cx="2667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Glucose + Fructose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304800" y="3673475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/>
              <a:t>Hydrolysis of </a:t>
            </a:r>
            <a:r>
              <a:rPr lang="en-GB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sucrose</a:t>
            </a:r>
            <a:r>
              <a:rPr lang="en-GB" sz="2400" b="1"/>
              <a:t> </a:t>
            </a:r>
            <a:r>
              <a:rPr lang="en-GB" sz="24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 the presence of </a:t>
            </a:r>
            <a:r>
              <a:rPr lang="en-GB" sz="2400" b="1" u="sng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Sucrase</a:t>
            </a:r>
            <a:r>
              <a:rPr lang="en-GB" sz="2400" b="1"/>
              <a:t> results in its two monosaccharide components. 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228600" y="46482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This process include: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609600" y="51816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1- Breaking the bond between Glucose and Fructose;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609600" y="5653088"/>
            <a:ext cx="7086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2- Then, forming new bonds with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OH</a:t>
            </a:r>
            <a:r>
              <a:rPr lang="en-GB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to from water.</a:t>
            </a:r>
            <a:endParaRPr lang="en-GB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228600" y="61722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process consumes </a:t>
            </a:r>
            <a:r>
              <a:rPr lang="ar-E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تستهلك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energy (</a:t>
            </a:r>
            <a:r>
              <a:rPr lang="en-GB" b="1" dirty="0">
                <a:solidFill>
                  <a:srgbClr val="0000FF"/>
                </a:solidFill>
              </a:rPr>
              <a:t>Activation Energy;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GB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" name="Picture 23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89" grpId="0"/>
      <p:bldP spid="3090" grpId="0"/>
      <p:bldP spid="3094" grpId="0"/>
      <p:bldP spid="3095" grpId="0"/>
      <p:bldP spid="3096" grpId="0"/>
      <p:bldP spid="30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533525"/>
            <a:ext cx="8763000" cy="2581275"/>
          </a:xfrm>
        </p:spPr>
        <p:txBody>
          <a:bodyPr>
            <a:spAutoFit/>
          </a:bodyPr>
          <a:lstStyle/>
          <a:p>
            <a:pPr eaLnBrk="1" hangingPunct="1">
              <a:buClr>
                <a:srgbClr val="FF0000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catalyst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المُحف</a:t>
            </a:r>
            <a:r>
              <a:rPr lang="ar-SA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ذ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a chemical agent that changes the rate of a reaction without being consumed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دون أن يُستهلك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the reaction.</a:t>
            </a:r>
          </a:p>
          <a:p>
            <a:pPr lvl="1" eaLnBrk="1" hangingPunct="1">
              <a:buClr>
                <a:srgbClr val="FF0000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enzyme is a catalytic protein.</a:t>
            </a:r>
          </a:p>
          <a:p>
            <a:pPr eaLnBrk="1" hangingPunct="1">
              <a:buClr>
                <a:srgbClr val="FF0000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Chemical reactions between molecules involve both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bond breaking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bond forming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FF0000"/>
              </a:buClr>
              <a:buFontTx/>
              <a:buBlip>
                <a:blip r:embed="rId6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hydrolyze (</a:t>
            </a:r>
            <a:r>
              <a:rPr lang="en-US" alt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hydration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sucrose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the bond between glucose and fructose must be broken </a:t>
            </a:r>
            <a:r>
              <a:rPr lang="en-US" altLang="en-US" sz="1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hydrolysis in the presence of </a:t>
            </a:r>
            <a:r>
              <a:rPr lang="en-US" altLang="en-US" sz="18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sucrase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1800" dirty="0" smtClean="0">
                <a:solidFill>
                  <a:srgbClr val="FF0000"/>
                </a:solidFill>
              </a:rPr>
              <a:t>the catalyst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10400" cy="76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Enzymes speed up metabolic reactions by lowering energy barriers </a:t>
            </a:r>
            <a:r>
              <a:rPr lang="ar-EG" altLang="en-US" sz="1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حواجز الطاقة</a:t>
            </a:r>
            <a:endParaRPr lang="en-US" altLang="en-US" sz="1800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7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4" r="1750" b="12589"/>
          <a:stretch>
            <a:fillRect/>
          </a:stretch>
        </p:blipFill>
        <p:spPr bwMode="auto">
          <a:xfrm>
            <a:off x="76200" y="4437063"/>
            <a:ext cx="8915400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3962400" y="4919246"/>
            <a:ext cx="9813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en-US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Sucrase</a:t>
            </a:r>
            <a:endParaRPr lang="en-US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  <p:bldP spid="15368" grpId="0"/>
      <p:bldP spid="1536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04800" y="3657600"/>
            <a:ext cx="85344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Catalyst</a:t>
            </a:r>
            <a:r>
              <a:rPr lang="en-GB" sz="2400" b="1" u="sng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It is a chemical agent that accelerate the reaction without being consumed by the reaction.</a:t>
            </a:r>
            <a:endParaRPr lang="en-GB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04800" y="1304925"/>
            <a:ext cx="86106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Activation Energy: 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It is the minimum amount of energy needed  to start a reaction. It is the amount of energy needed for the reaction (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between enzyme &amp; substrate)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 complete (</a:t>
            </a:r>
            <a:r>
              <a:rPr lang="en-GB" sz="1600" dirty="0"/>
              <a:t>to break the bonds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57188" y="2581275"/>
            <a:ext cx="8686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Raising the temperature for these reactions to complete will either </a:t>
            </a: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denature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the compounds or </a:t>
            </a: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kill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the cell.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04800" y="3200400"/>
            <a:ext cx="822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Thus, organisms must therefore use a </a:t>
            </a:r>
            <a:r>
              <a:rPr lang="en-GB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catalyst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عامل </a:t>
            </a:r>
            <a:r>
              <a:rPr lang="ar-EG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محف</a:t>
            </a:r>
            <a:r>
              <a:rPr lang="ar-SA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ذ</a:t>
            </a:r>
            <a:r>
              <a:rPr lang="en-GB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752600" y="242888"/>
            <a:ext cx="5638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Enzymes and Activation Energy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57200" y="5757863"/>
            <a:ext cx="83820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Enzyme is a specific </a:t>
            </a:r>
            <a:r>
              <a:rPr lang="ar-EG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متخصص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catalyst for specific reactants at any time in the cell (</a:t>
            </a:r>
            <a:r>
              <a:rPr lang="en-GB" sz="2000" dirty="0">
                <a:solidFill>
                  <a:srgbClr val="0000FF"/>
                </a:solidFill>
              </a:rPr>
              <a:t>e.g. </a:t>
            </a:r>
            <a:r>
              <a:rPr lang="en-GB" sz="2000" dirty="0" err="1">
                <a:solidFill>
                  <a:srgbClr val="0000FF"/>
                </a:solidFill>
              </a:rPr>
              <a:t>Sucrase</a:t>
            </a:r>
            <a:r>
              <a:rPr lang="en-GB" sz="2000" dirty="0">
                <a:solidFill>
                  <a:srgbClr val="0000FF"/>
                </a:solidFill>
              </a:rPr>
              <a:t> for only Sucrose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2" y="4708525"/>
            <a:ext cx="7735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8" grpId="0"/>
      <p:bldP spid="5129" grpId="0"/>
      <p:bldP spid="51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7688116-8066-4ADA-B6E5-8F37F8276C50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GB" altLang="en-US" sz="1400" smtClean="0"/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6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1"/>
          <a:stretch>
            <a:fillRect/>
          </a:stretch>
        </p:blipFill>
        <p:spPr bwMode="auto">
          <a:xfrm>
            <a:off x="5257800" y="4205288"/>
            <a:ext cx="381000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7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257800" y="1267736"/>
            <a:ext cx="3733800" cy="284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39632"/>
            <a:ext cx="5181600" cy="534216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Activation energy: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the amount of energy necessary to push the reactants over an energy barrier.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6875" lvl="1" eaLnBrk="1" hangingPunct="1">
              <a:lnSpc>
                <a:spcPct val="135000"/>
              </a:lnSpc>
              <a:buClr>
                <a:srgbClr val="339933"/>
              </a:buClr>
              <a:buFontTx/>
              <a:buBlip>
                <a:blip r:embed="rId8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the transition state, the molecules                                                     are at an unstable point.</a:t>
            </a:r>
            <a:endParaRPr lang="en-US" altLang="en-US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6875" lvl="1" eaLnBrk="1" hangingPunct="1">
              <a:lnSpc>
                <a:spcPct val="135000"/>
              </a:lnSpc>
              <a:buClr>
                <a:srgbClr val="339933"/>
              </a:buClr>
              <a:buFontTx/>
              <a:buBlip>
                <a:blip r:embed="rId8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difference between free energy                                                         of the products and the free energy                                                             of the reactants is the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delta G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96875" lvl="1" eaLnBrk="1" hangingPunct="1">
              <a:lnSpc>
                <a:spcPct val="135000"/>
              </a:lnSpc>
              <a:buClr>
                <a:srgbClr val="339933"/>
              </a:buClr>
              <a:buFontTx/>
              <a:buBlip>
                <a:blip r:embed="rId8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 </a:t>
            </a:r>
            <a:r>
              <a:rPr lang="en-GB" sz="1800" b="1" dirty="0" smtClean="0"/>
              <a:t>can increase the rate of                                                  reactions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 lowering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marL="396875" lvl="1" eaLnBrk="1" hangingPunct="1">
              <a:lnSpc>
                <a:spcPct val="135000"/>
              </a:lnSpc>
              <a:buClr>
                <a:srgbClr val="339933"/>
              </a:buClr>
              <a:buFontTx/>
              <a:buBlip>
                <a:blip r:embed="rId8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transition state can then                                                                   be reached even at moderate                                                        temperatures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743200" y="228600"/>
            <a:ext cx="3871573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Activation energy </a:t>
            </a:r>
            <a:endParaRPr lang="en-US" sz="32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30EB8F-91A1-4E9B-9068-13C3DE9B7E17}" type="slidenum">
              <a:rPr lang="ar-SA" smtClean="0"/>
              <a:pPr>
                <a:defRPr/>
              </a:pPr>
              <a:t>9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2743200" y="228600"/>
            <a:ext cx="3871573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Activation energy </a:t>
            </a:r>
            <a:endParaRPr lang="en-US" sz="32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2060" name="s138253ec65041da8f302c1ae2e0b537" r:id="rId5" imgW="6782388" imgH="4932656"/>
        </mc:Choice>
        <mc:Fallback>
          <p:control name="s138253ec65041da8f302c1ae2e0b537" r:id="rId5" imgW="6782388" imgH="4932656">
            <p:pic>
              <p:nvPicPr>
                <p:cNvPr id="0" name="s138253ec65041da8f302c1ae2e0b537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5400" y="1219200"/>
                  <a:ext cx="6781800" cy="49323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450811118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22"/>
  <p:tag name="ARTICULATE_PROJECT_OPEN" val="1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3672366-c:\users\amahmedkeele\desktop\lectures\lecture-11 enzyme\lecture 11.pptx"/>
  <p:tag name="ARTICULATE_PRESENTER_VERSION" val="7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6"/>
  <p:tag name="ARTICULATE_AUDIO_RECORDED" val="1"/>
  <p:tag name="ELAPSEDTIME" val="72.3"/>
  <p:tag name="ANNOTATION_TYPE_1" val="0"/>
  <p:tag name="ANNOTATION_START_1" val="9.6"/>
  <p:tag name="ANNOTATION_END_1" val="18.7"/>
  <p:tag name="ANNOTATION_TOP_1" val="200"/>
  <p:tag name="ANNOTATION_LEFT_1" val="46"/>
  <p:tag name="ANNOTATION_WIDTH_1" val="121"/>
  <p:tag name="ANNOTATION_HEIGHT_1" val="121"/>
  <p:tag name="ANNOTATION_ANIMATION_1" val="4"/>
  <p:tag name="ANNOTATION_ROTATION_1" val="0"/>
  <p:tag name="ANNOTATION_SUB_TYPE_1" val="7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3487637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8.7"/>
  <p:tag name="ANNOTATION_END_2" val="20.6"/>
  <p:tag name="ANNOTATION_TOP_2" val="239"/>
  <p:tag name="ANNOTATION_LEFT_2" val="3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0.6"/>
  <p:tag name="ANNOTATION_END_3" val="30.7"/>
  <p:tag name="ANNOTATION_TOP_3" val="237"/>
  <p:tag name="ANNOTATION_LEFT_3" val="3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0.7"/>
  <p:tag name="ANNOTATION_END_4" val="38.1"/>
  <p:tag name="ANNOTATION_TOP_4" val="277"/>
  <p:tag name="ANNOTATION_LEFT_4" val="2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8.1"/>
  <p:tag name="ANNOTATION_END_5" val="41.8"/>
  <p:tag name="ANNOTATION_TOP_5" val="272"/>
  <p:tag name="ANNOTATION_LEFT_5" val="4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1.8"/>
  <p:tag name="ANNOTATION_END_6" val="46.7"/>
  <p:tag name="ANNOTATION_TOP_6" val="272"/>
  <p:tag name="ANNOTATION_LEFT_6" val="11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6.7"/>
  <p:tag name="ANNOTATION_TOP_7" val="314"/>
  <p:tag name="ANNOTATION_LEFT_7" val="6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COUNT" val="7"/>
  <p:tag name="ARTICULATE_NAV_LEVEL" val="1"/>
  <p:tag name="ARTICULATE_SLIDE_PRESENTER_GUID" val="276c3029-0ec6-4d79-a3cc-eb89ad98a40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7"/>
  <p:tag name="ARTICULATE_AUDIO_RECORDED" val="1"/>
  <p:tag name="TIMELINE" val="58.9/71.0/82.9/92.0/148.3/163.7/170.5"/>
  <p:tag name="ELAPSEDTIME" val="260.1"/>
  <p:tag name="ANNOTATION_TYPE_1" val="0"/>
  <p:tag name="ANNOTATION_START_1" val="12.8"/>
  <p:tag name="ANNOTATION_END_1" val="34.6"/>
  <p:tag name="ANNOTATION_TOP_1" val="58"/>
  <p:tag name="ANNOTATION_LEFT_1" val="43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4.6"/>
  <p:tag name="ANNOTATION_END_2" val="88.3"/>
  <p:tag name="ANNOTATION_TOP_2" val="48"/>
  <p:tag name="ANNOTATION_LEFT_2" val="15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88.3"/>
  <p:tag name="ANNOTATION_END_3" val="97.0"/>
  <p:tag name="ANNOTATION_TOP_3" val="311"/>
  <p:tag name="ANNOTATION_LEFT_3" val="57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97.0"/>
  <p:tag name="ANNOTATION_END_4" val="111.2"/>
  <p:tag name="ANNOTATION_TOP_4" val="353"/>
  <p:tag name="ANNOTATION_LEFT_4" val="56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2"/>
  <p:tag name="ANNOTATION_START_5" val="111.2"/>
  <p:tag name="ANNOTATION_END_5" val="111.2"/>
  <p:tag name="ANNOTATION_TOP_5" val="-40"/>
  <p:tag name="ANNOTATION_LEFT_5" val="-40"/>
  <p:tag name="ANNOTATION_WIDTH_5" val="1042"/>
  <p:tag name="ANNOTATION_HEIGHT_5" val="801"/>
  <p:tag name="ANNOTATION_ANIMATION_5" val="4"/>
  <p:tag name="ANNOTATION_ROTATION_5" val="0"/>
  <p:tag name="ANNOTATION_SUB_TYPE_5" val="11"/>
  <p:tag name="ANNOTATION_LOOP_COUNT_5" val="1"/>
  <p:tag name="ANNOTATION_BOX_RADIUS_5" val="0"/>
  <p:tag name="ANNOTATION_SCALE_5" val="0"/>
  <p:tag name="ANNOTATION_BORDER_ALPHA_5" val="100"/>
  <p:tag name="ANNOTATION_BORDER_COLOR_5" val="16777215"/>
  <p:tag name="ANNOTATION_FILL_COLOR_5" val="10855845"/>
  <p:tag name="ANNOTATION_FILL_ALPHA_5" val="50"/>
  <p:tag name="ANNOTATION_BORDER_WIDTH_5" val="2"/>
  <p:tag name="ANNOTATION_SLIDE_WIDTH_5" val="960"/>
  <p:tag name="ANNOTATION_SLIDE_HEIGHT_5" val="720"/>
  <p:tag name="ANNOTATION_TYPE_6" val="2"/>
  <p:tag name="ANNOTATION_START_6" val="111.2"/>
  <p:tag name="ANNOTATION_END_6" val="120.8"/>
  <p:tag name="ANNOTATION_TOP_6" val="340"/>
  <p:tag name="ANNOTATION_LEFT_6" val="649"/>
  <p:tag name="ANNOTATION_WIDTH_6" val="61"/>
  <p:tag name="ANNOTATION_HEIGHT_6" val="39"/>
  <p:tag name="ANNOTATION_ANIMATION_6" val="4"/>
  <p:tag name="ANNOTATION_ROTATION_6" val="0"/>
  <p:tag name="ANNOTATION_SUB_TYPE_6" val="11"/>
  <p:tag name="ANNOTATION_LOOP_COUNT_6" val="1"/>
  <p:tag name="ANNOTATION_BOX_RADIUS_6" val="5"/>
  <p:tag name="ANNOTATION_SCALE_6" val="0"/>
  <p:tag name="ANNOTATION_BORDER_ALPHA_6" val="100"/>
  <p:tag name="ANNOTATION_BORDER_COLOR_6" val="16777215"/>
  <p:tag name="ANNOTATION_FILL_COLOR_6" val="10855845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120.8"/>
  <p:tag name="ANNOTATION_END_7" val="120.8"/>
  <p:tag name="ANNOTATION_TOP_7" val="-40"/>
  <p:tag name="ANNOTATION_LEFT_7" val="-40"/>
  <p:tag name="ANNOTATION_WIDTH_7" val="1042"/>
  <p:tag name="ANNOTATION_HEIGHT_7" val="801"/>
  <p:tag name="ANNOTATION_ANIMATION_7" val="4"/>
  <p:tag name="ANNOTATION_ROTATION_7" val="0"/>
  <p:tag name="ANNOTATION_SUB_TYPE_7" val="11"/>
  <p:tag name="ANNOTATION_LOOP_COUNT_7" val="1"/>
  <p:tag name="ANNOTATION_BOX_RADIUS_7" val="0"/>
  <p:tag name="ANNOTATION_SCALE_7" val="0"/>
  <p:tag name="ANNOTATION_BORDER_ALPHA_7" val="100"/>
  <p:tag name="ANNOTATION_BORDER_COLOR_7" val="16777215"/>
  <p:tag name="ANNOTATION_FILL_COLOR_7" val="10855845"/>
  <p:tag name="ANNOTATION_FILL_ALPHA_7" val="50"/>
  <p:tag name="ANNOTATION_BORDER_WIDTH_7" val="2"/>
  <p:tag name="ANNOTATION_SLIDE_WIDTH_7" val="960"/>
  <p:tag name="ANNOTATION_SLIDE_HEIGHT_7" val="720"/>
  <p:tag name="ANNOTATION_TYPE_8" val="2"/>
  <p:tag name="ANNOTATION_START_8" val="120.8"/>
  <p:tag name="ANNOTATION_END_8" val="126.9"/>
  <p:tag name="ANNOTATION_TOP_8" val="166"/>
  <p:tag name="ANNOTATION_LEFT_8" val="776"/>
  <p:tag name="ANNOTATION_WIDTH_8" val="48"/>
  <p:tag name="ANNOTATION_HEIGHT_8" val="30"/>
  <p:tag name="ANNOTATION_ANIMATION_8" val="4"/>
  <p:tag name="ANNOTATION_ROTATION_8" val="0"/>
  <p:tag name="ANNOTATION_SUB_TYPE_8" val="11"/>
  <p:tag name="ANNOTATION_LOOP_COUNT_8" val="1"/>
  <p:tag name="ANNOTATION_BOX_RADIUS_8" val="5"/>
  <p:tag name="ANNOTATION_SCALE_8" val="0"/>
  <p:tag name="ANNOTATION_BORDER_ALPHA_8" val="100"/>
  <p:tag name="ANNOTATION_BORDER_COLOR_8" val="16777215"/>
  <p:tag name="ANNOTATION_FILL_COLOR_8" val="10855845"/>
  <p:tag name="ANNOTATION_FILL_ALPHA_8" val="50"/>
  <p:tag name="ANNOTATION_BORDER_WIDTH_8" val="2"/>
  <p:tag name="ANNOTATION_SLIDE_WIDTH_8" val="960"/>
  <p:tag name="ANNOTATION_SLIDE_HEIGHT_8" val="720"/>
  <p:tag name="ANNOTATION_TYPE_9" val="2"/>
  <p:tag name="ANNOTATION_START_9" val="126.9"/>
  <p:tag name="ANNOTATION_END_9" val="126.9"/>
  <p:tag name="ANNOTATION_TOP_9" val="-40"/>
  <p:tag name="ANNOTATION_LEFT_9" val="-40"/>
  <p:tag name="ANNOTATION_WIDTH_9" val="1042"/>
  <p:tag name="ANNOTATION_HEIGHT_9" val="801"/>
  <p:tag name="ANNOTATION_ANIMATION_9" val="4"/>
  <p:tag name="ANNOTATION_ROTATION_9" val="0"/>
  <p:tag name="ANNOTATION_SUB_TYPE_9" val="11"/>
  <p:tag name="ANNOTATION_LOOP_COUNT_9" val="1"/>
  <p:tag name="ANNOTATION_BOX_RADIUS_9" val="0"/>
  <p:tag name="ANNOTATION_SCALE_9" val="0"/>
  <p:tag name="ANNOTATION_BORDER_ALPHA_9" val="100"/>
  <p:tag name="ANNOTATION_BORDER_COLOR_9" val="16777215"/>
  <p:tag name="ANNOTATION_FILL_COLOR_9" val="10855845"/>
  <p:tag name="ANNOTATION_FILL_ALPHA_9" val="50"/>
  <p:tag name="ANNOTATION_BORDER_WIDTH_9" val="2"/>
  <p:tag name="ANNOTATION_SLIDE_WIDTH_9" val="960"/>
  <p:tag name="ANNOTATION_SLIDE_HEIGHT_9" val="720"/>
  <p:tag name="ANNOTATION_TYPE_10" val="2"/>
  <p:tag name="ANNOTATION_START_10" val="126.9"/>
  <p:tag name="ANNOTATION_END_10" val="131.7"/>
  <p:tag name="ANNOTATION_TOP_10" val="336"/>
  <p:tag name="ANNOTATION_LEFT_10" val="649"/>
  <p:tag name="ANNOTATION_WIDTH_10" val="61"/>
  <p:tag name="ANNOTATION_HEIGHT_10" val="40"/>
  <p:tag name="ANNOTATION_ANIMATION_10" val="4"/>
  <p:tag name="ANNOTATION_ROTATION_10" val="0"/>
  <p:tag name="ANNOTATION_SUB_TYPE_10" val="11"/>
  <p:tag name="ANNOTATION_LOOP_COUNT_10" val="1"/>
  <p:tag name="ANNOTATION_BOX_RADIUS_10" val="5"/>
  <p:tag name="ANNOTATION_SCALE_10" val="0"/>
  <p:tag name="ANNOTATION_BORDER_ALPHA_10" val="100"/>
  <p:tag name="ANNOTATION_BORDER_COLOR_10" val="16777215"/>
  <p:tag name="ANNOTATION_FILL_COLOR_10" val="10855845"/>
  <p:tag name="ANNOTATION_FILL_ALPHA_10" val="50"/>
  <p:tag name="ANNOTATION_BORDER_WIDTH_10" val="2"/>
  <p:tag name="ANNOTATION_SLIDE_WIDTH_10" val="960"/>
  <p:tag name="ANNOTATION_SLIDE_HEIGHT_10" val="720"/>
  <p:tag name="ANNOTATION_TYPE_11" val="2"/>
  <p:tag name="ANNOTATION_START_11" val="131.7"/>
  <p:tag name="ANNOTATION_END_11" val="143.9"/>
  <p:tag name="ANNOTATION_TOP_11" val="-40"/>
  <p:tag name="ANNOTATION_LEFT_11" val="-40"/>
  <p:tag name="ANNOTATION_WIDTH_11" val="1042"/>
  <p:tag name="ANNOTATION_HEIGHT_11" val="801"/>
  <p:tag name="ANNOTATION_ANIMATION_11" val="4"/>
  <p:tag name="ANNOTATION_ROTATION_11" val="0"/>
  <p:tag name="ANNOTATION_SUB_TYPE_11" val="11"/>
  <p:tag name="ANNOTATION_LOOP_COUNT_11" val="1"/>
  <p:tag name="ANNOTATION_BOX_RADIUS_11" val="0"/>
  <p:tag name="ANNOTATION_SCALE_11" val="0"/>
  <p:tag name="ANNOTATION_BORDER_ALPHA_11" val="100"/>
  <p:tag name="ANNOTATION_BORDER_COLOR_11" val="16777215"/>
  <p:tag name="ANNOTATION_FILL_COLOR_11" val="10855845"/>
  <p:tag name="ANNOTATION_FILL_ALPHA_11" val="50"/>
  <p:tag name="ANNOTATION_BORDER_WIDTH_11" val="2"/>
  <p:tag name="ANNOTATION_SLIDE_WIDTH_11" val="960"/>
  <p:tag name="ANNOTATION_SLIDE_HEIGHT_11" val="720"/>
  <p:tag name="ANNOTATION_TYPE_12" val="0"/>
  <p:tag name="ANNOTATION_START_12" val="143.9"/>
  <p:tag name="ANNOTATION_END_12" val="147.6"/>
  <p:tag name="ANNOTATION_TOP_12" val="344"/>
  <p:tag name="ANNOTATION_LEFT_12" val="567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51.1"/>
  <p:tag name="ANNOTATION_END_13" val="154.4"/>
  <p:tag name="ANNOTATION_TOP_13" val="408"/>
  <p:tag name="ANNOTATION_LEFT_13" val="5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54.4"/>
  <p:tag name="ANNOTATION_END_14" val="165.4"/>
  <p:tag name="ANNOTATION_TOP_14" val="413"/>
  <p:tag name="ANNOTATION_LEFT_14" val="67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65.4"/>
  <p:tag name="ANNOTATION_END_15" val="172.1"/>
  <p:tag name="ANNOTATION_TOP_15" val="517"/>
  <p:tag name="ANNOTATION_LEFT_15" val="36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72.1"/>
  <p:tag name="ANNOTATION_END_16" val="200.6"/>
  <p:tag name="ANNOTATION_TOP_16" val="566"/>
  <p:tag name="ANNOTATION_LEFT_16" val="79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00.6"/>
  <p:tag name="ANNOTATION_END_17" val="226.1"/>
  <p:tag name="ANNOTATION_TOP_17" val="617"/>
  <p:tag name="ANNOTATION_LEFT_17" val="67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26.1"/>
  <p:tag name="ANNOTATION_END_18" val="246.4"/>
  <p:tag name="ANNOTATION_TOP_18" val="684"/>
  <p:tag name="ANNOTATION_LEFT_18" val="31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2"/>
  <p:tag name="ANNOTATION_START_19" val="246.4"/>
  <p:tag name="ANNOTATION_END_19" val="246.4"/>
  <p:tag name="ANNOTATION_TOP_19" val="-40"/>
  <p:tag name="ANNOTATION_LEFT_19" val="-40"/>
  <p:tag name="ANNOTATION_WIDTH_19" val="1042"/>
  <p:tag name="ANNOTATION_HEIGHT_19" val="801"/>
  <p:tag name="ANNOTATION_ANIMATION_19" val="4"/>
  <p:tag name="ANNOTATION_ROTATION_19" val="0"/>
  <p:tag name="ANNOTATION_SUB_TYPE_19" val="11"/>
  <p:tag name="ANNOTATION_LOOP_COUNT_19" val="1"/>
  <p:tag name="ANNOTATION_BOX_RADIUS_19" val="0"/>
  <p:tag name="ANNOTATION_SCALE_19" val="0"/>
  <p:tag name="ANNOTATION_BORDER_ALPHA_19" val="100"/>
  <p:tag name="ANNOTATION_BORDER_COLOR_19" val="16777215"/>
  <p:tag name="ANNOTATION_FILL_COLOR_19" val="10855845"/>
  <p:tag name="ANNOTATION_FILL_ALPHA_19" val="50"/>
  <p:tag name="ANNOTATION_BORDER_WIDTH_19" val="2"/>
  <p:tag name="ANNOTATION_SLIDE_WIDTH_19" val="960"/>
  <p:tag name="ANNOTATION_SLIDE_HEIGHT_19" val="720"/>
  <p:tag name="ANNOTATION_TYPE_20" val="2"/>
  <p:tag name="ANNOTATION_START_20" val="246.4"/>
  <p:tag name="ANNOTATION_TOP_20" val="645"/>
  <p:tag name="ANNOTATION_LEFT_20" val="581"/>
  <p:tag name="ANNOTATION_WIDTH_20" val="275"/>
  <p:tag name="ANNOTATION_HEIGHT_20" val="60"/>
  <p:tag name="ANNOTATION_ANIMATION_20" val="4"/>
  <p:tag name="ANNOTATION_ROTATION_20" val="0"/>
  <p:tag name="ANNOTATION_SUB_TYPE_20" val="11"/>
  <p:tag name="ANNOTATION_LOOP_COUNT_20" val="1"/>
  <p:tag name="ANNOTATION_BOX_RADIUS_20" val="5"/>
  <p:tag name="ANNOTATION_SCALE_20" val="0"/>
  <p:tag name="ANNOTATION_BORDER_ALPHA_20" val="100"/>
  <p:tag name="ANNOTATION_BORDER_COLOR_20" val="16777215"/>
  <p:tag name="ANNOTATION_FILL_COLOR_20" val="10855845"/>
  <p:tag name="ANNOTATION_FILL_ALPHA_20" val="50"/>
  <p:tag name="ANNOTATION_BORDER_WIDTH_20" val="2"/>
  <p:tag name="ANNOTATION_SLIDE_WIDTH_20" val="960"/>
  <p:tag name="ANNOTATION_SLIDE_HEIGHT_20" val="720"/>
  <p:tag name="ANNOTATION_COUNT" val="20"/>
  <p:tag name="ARTICULATE_NAV_LEVEL" val="1"/>
  <p:tag name="ARTICULATE_SLIDE_PRESENTER_GUID" val="276c3029-0ec6-4d79-a3cc-eb89ad98a40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f51b396fc78454c8fc28cfb40e115c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b386b7922554f9fb5e63e162c9c6cb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7"/>
  <p:tag name="ARTICULATE_AUDIO_RECORDED" val="1"/>
  <p:tag name="TIMELINE" val="41.4/111.0"/>
  <p:tag name="ELAPSEDTIME" val="211.0"/>
  <p:tag name="ANNOTATION_TYPE_1" val="0"/>
  <p:tag name="ANNOTATION_START_1" val="14.3"/>
  <p:tag name="ANNOTATION_END_1" val="27.7"/>
  <p:tag name="ANNOTATION_TOP_1" val="48"/>
  <p:tag name="ANNOTATION_LEFT_1" val="13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7.7"/>
  <p:tag name="ANNOTATION_END_2" val="44.8"/>
  <p:tag name="ANNOTATION_TOP_2" val="87"/>
  <p:tag name="ANNOTATION_LEFT_2" val="17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4.8"/>
  <p:tag name="ANNOTATION_END_3" val="53.5"/>
  <p:tag name="ANNOTATION_TOP_3" val="181"/>
  <p:tag name="ANNOTATION_LEFT_3" val="6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3.5"/>
  <p:tag name="ANNOTATION_END_4" val="57.1"/>
  <p:tag name="ANNOTATION_TOP_4" val="180"/>
  <p:tag name="ANNOTATION_LEFT_4" val="30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7.1"/>
  <p:tag name="ANNOTATION_END_5" val="59.7"/>
  <p:tag name="ANNOTATION_TOP_5" val="182"/>
  <p:tag name="ANNOTATION_LEFT_5" val="56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9.7"/>
  <p:tag name="ANNOTATION_END_6" val="65.6"/>
  <p:tag name="ANNOTATION_TOP_6" val="180"/>
  <p:tag name="ANNOTATION_LEFT_6" val="71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65.6"/>
  <p:tag name="ANNOTATION_END_7" val="74.0"/>
  <p:tag name="ANNOTATION_TOP_7" val="209"/>
  <p:tag name="ANNOTATION_LEFT_7" val="17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83.1"/>
  <p:tag name="ANNOTATION_END_8" val="113.8"/>
  <p:tag name="ANNOTATION_TOP_8" val="247"/>
  <p:tag name="ANNOTATION_LEFT_8" val="7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13.8"/>
  <p:tag name="ANNOTATION_END_9" val="118.0"/>
  <p:tag name="ANNOTATION_TOP_9" val="291"/>
  <p:tag name="ANNOTATION_LEFT_9" val="6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18.0"/>
  <p:tag name="ANNOTATION_END_10" val="119.7"/>
  <p:tag name="ANNOTATION_TOP_10" val="290"/>
  <p:tag name="ANNOTATION_LEFT_10" val="73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19.7"/>
  <p:tag name="ANNOTATION_END_11" val="124.9"/>
  <p:tag name="ANNOTATION_TOP_11" val="319"/>
  <p:tag name="ANNOTATION_LEFT_11" val="11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24.9"/>
  <p:tag name="ANNOTATION_END_12" val="127.9"/>
  <p:tag name="ANNOTATION_TOP_12" val="355"/>
  <p:tag name="ANNOTATION_LEFT_12" val="102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27.9"/>
  <p:tag name="ANNOTATION_END_13" val="129.3"/>
  <p:tag name="ANNOTATION_TOP_13" val="359"/>
  <p:tag name="ANNOTATION_LEFT_13" val="26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29.3"/>
  <p:tag name="ANNOTATION_END_14" val="132.1"/>
  <p:tag name="ANNOTATION_TOP_14" val="357"/>
  <p:tag name="ANNOTATION_LEFT_14" val="37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32.1"/>
  <p:tag name="ANNOTATION_END_15" val="133.9"/>
  <p:tag name="ANNOTATION_TOP_15" val="349"/>
  <p:tag name="ANNOTATION_LEFT_15" val="48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33.9"/>
  <p:tag name="ANNOTATION_END_16" val="141.0"/>
  <p:tag name="ANNOTATION_TOP_16" val="383"/>
  <p:tag name="ANNOTATION_LEFT_16" val="95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41.0"/>
  <p:tag name="ANNOTATION_END_17" val="142.9"/>
  <p:tag name="ANNOTATION_TOP_17" val="394"/>
  <p:tag name="ANNOTATION_LEFT_17" val="430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42.9"/>
  <p:tag name="ANNOTATION_END_18" val="144.8"/>
  <p:tag name="ANNOTATION_TOP_18" val="392"/>
  <p:tag name="ANNOTATION_LEFT_18" val="787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44.8"/>
  <p:tag name="ANNOTATION_END_19" val="151.1"/>
  <p:tag name="ANNOTATION_TOP_19" val="417"/>
  <p:tag name="ANNOTATION_LEFT_19" val="110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51.1"/>
  <p:tag name="ANNOTATION_END_20" val="152.9"/>
  <p:tag name="ANNOTATION_TOP_20" val="656"/>
  <p:tag name="ANNOTATION_LEFT_20" val="135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52.9"/>
  <p:tag name="ANNOTATION_END_21" val="153.6"/>
  <p:tag name="ANNOTATION_TOP_21" val="534"/>
  <p:tag name="ANNOTATION_LEFT_21" val="9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53.6"/>
  <p:tag name="ANNOTATION_END_22" val="155.5"/>
  <p:tag name="ANNOTATION_TOP_22" val="541"/>
  <p:tag name="ANNOTATION_LEFT_22" val="212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55.5"/>
  <p:tag name="ANNOTATION_END_23" val="158.3"/>
  <p:tag name="ANNOTATION_TOP_23" val="558"/>
  <p:tag name="ANNOTATION_LEFT_23" val="385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58.3"/>
  <p:tag name="ANNOTATION_END_24" val="160.7"/>
  <p:tag name="ANNOTATION_TOP_24" val="534"/>
  <p:tag name="ANNOTATION_LEFT_24" val="437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60.7"/>
  <p:tag name="ANNOTATION_END_25" val="161.6"/>
  <p:tag name="ANNOTATION_TOP_25" val="604"/>
  <p:tag name="ANNOTATION_LEFT_25" val="545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61.6"/>
  <p:tag name="ANNOTATION_END_26" val="164.2"/>
  <p:tag name="ANNOTATION_TOP_26" val="596"/>
  <p:tag name="ANNOTATION_LEFT_26" val="785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64.2"/>
  <p:tag name="ANNOTATION_END_27" val="165.7"/>
  <p:tag name="ANNOTATION_TOP_27" val="551"/>
  <p:tag name="ANNOTATION_LEFT_27" val="390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65.7"/>
  <p:tag name="ANNOTATION_END_28" val="166.5"/>
  <p:tag name="ANNOTATION_TOP_28" val="565"/>
  <p:tag name="ANNOTATION_LEFT_28" val="655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66.5"/>
  <p:tag name="ANNOTATION_END_29" val="177.2"/>
  <p:tag name="ANNOTATION_TOP_29" val="573"/>
  <p:tag name="ANNOTATION_LEFT_29" val="759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77.2"/>
  <p:tag name="ANNOTATION_END_30" val="178.3"/>
  <p:tag name="ANNOTATION_TOP_30" val="495"/>
  <p:tag name="ANNOTATION_LEFT_30" val="782"/>
  <p:tag name="ANNOTATION_WIDTH_30" val="121"/>
  <p:tag name="ANNOTATION_HEIGHT_30" val="121"/>
  <p:tag name="ANNOTATION_ANIMATION_30" val="3"/>
  <p:tag name="ANNOTATION_ROTATION_30" val="18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78.3"/>
  <p:tag name="ANNOTATION_END_31" val="181.5"/>
  <p:tag name="ANNOTATION_TOP_31" val="505"/>
  <p:tag name="ANNOTATION_LEFT_31" val="633"/>
  <p:tag name="ANNOTATION_WIDTH_31" val="121"/>
  <p:tag name="ANNOTATION_HEIGHT_31" val="121"/>
  <p:tag name="ANNOTATION_ANIMATION_31" val="3"/>
  <p:tag name="ANNOTATION_ROTATION_31" val="18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81.5"/>
  <p:tag name="ANNOTATION_END_32" val="189.3"/>
  <p:tag name="ANNOTATION_TOP_32" val="495"/>
  <p:tag name="ANNOTATION_LEFT_32" val="272"/>
  <p:tag name="ANNOTATION_WIDTH_32" val="121"/>
  <p:tag name="ANNOTATION_HEIGHT_32" val="121"/>
  <p:tag name="ANNOTATION_ANIMATION_32" val="3"/>
  <p:tag name="ANNOTATION_ROTATION_32" val="18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89.3"/>
  <p:tag name="ANNOTATION_END_33" val="193.5"/>
  <p:tag name="ANNOTATION_TOP_33" val="585"/>
  <p:tag name="ANNOTATION_LEFT_33" val="150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93.5"/>
  <p:tag name="ANNOTATION_END_34" val="194.4"/>
  <p:tag name="ANNOTATION_TOP_34" val="546"/>
  <p:tag name="ANNOTATION_LEFT_34" val="550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94.4"/>
  <p:tag name="ANNOTATION_END_35" val="205.8"/>
  <p:tag name="ANNOTATION_TOP_35" val="553"/>
  <p:tag name="ANNOTATION_LEFT_35" val="779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05.8"/>
  <p:tag name="ANNOTATION_TOP_36" val="531"/>
  <p:tag name="ANNOTATION_LEFT_36" val="433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COUNT" val="36"/>
  <p:tag name="ARTICULATE_NAV_LEVEL" val="1"/>
  <p:tag name="ARTICULATE_SLIDE_PRESENTER_GUID" val="276c3029-0ec6-4d79-a3cc-eb89ad98a40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2f395f25f90474aae970521c978192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2e55b05669e49db8b9c4a6b000fbc7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8"/>
  <p:tag name="ARTICULATE_AUDIO_RECORDED" val="1"/>
  <p:tag name="TIMELINE" val="68.9/156.7/173.8/272.0"/>
  <p:tag name="ELAPSEDTIME" val="338.9"/>
  <p:tag name="ANNOTATION_TYPE_1" val="0"/>
  <p:tag name="ANNOTATION_START_1" val="6.7"/>
  <p:tag name="ANNOTATION_END_1" val="22.3"/>
  <p:tag name="ANNOTATION_TOP_1" val="196"/>
  <p:tag name="ANNOTATION_LEFT_1" val="4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2.3"/>
  <p:tag name="ANNOTATION_END_2" val="25.7"/>
  <p:tag name="ANNOTATION_TOP_2" val="200"/>
  <p:tag name="ANNOTATION_LEFT_2" val="84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5.7"/>
  <p:tag name="ANNOTATION_END_3" val="27.1"/>
  <p:tag name="ANNOTATION_TOP_3" val="230"/>
  <p:tag name="ANNOTATION_LEFT_3" val="32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7.1"/>
  <p:tag name="ANNOTATION_END_4" val="29.0"/>
  <p:tag name="ANNOTATION_TOP_4" val="231"/>
  <p:tag name="ANNOTATION_LEFT_4" val="49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9.0"/>
  <p:tag name="ANNOTATION_END_5" val="71.4"/>
  <p:tag name="ANNOTATION_TOP_5" val="256"/>
  <p:tag name="ANNOTATION_LEFT_5" val="4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1.4"/>
  <p:tag name="ANNOTATION_END_6" val="76.7"/>
  <p:tag name="ANNOTATION_TOP_6" val="281"/>
  <p:tag name="ANNOTATION_LEFT_6" val="4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6.7"/>
  <p:tag name="ANNOTATION_END_7" val="111.7"/>
  <p:tag name="ANNOTATION_TOP_7" val="319"/>
  <p:tag name="ANNOTATION_LEFT_7" val="5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11.7"/>
  <p:tag name="ANNOTATION_END_8" val="159.9"/>
  <p:tag name="ANNOTATION_TOP_8" val="313"/>
  <p:tag name="ANNOTATION_LEFT_8" val="41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59.9"/>
  <p:tag name="ANNOTATION_END_9" val="176.0"/>
  <p:tag name="ANNOTATION_TOP_9" val="345"/>
  <p:tag name="ANNOTATION_LEFT_9" val="4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76.0"/>
  <p:tag name="ANNOTATION_END_10" val="180.2"/>
  <p:tag name="ANNOTATION_TOP_10" val="400"/>
  <p:tag name="ANNOTATION_LEFT_10" val="4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80.2"/>
  <p:tag name="ANNOTATION_END_11" val="182.5"/>
  <p:tag name="ANNOTATION_TOP_11" val="451"/>
  <p:tag name="ANNOTATION_LEFT_11" val="44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82.5"/>
  <p:tag name="ANNOTATION_END_12" val="185.8"/>
  <p:tag name="ANNOTATION_TOP_12" val="447"/>
  <p:tag name="ANNOTATION_LEFT_12" val="37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85.8"/>
  <p:tag name="ANNOTATION_END_13" val="223.9"/>
  <p:tag name="ANNOTATION_TOP_13" val="442"/>
  <p:tag name="ANNOTATION_LEFT_13" val="675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23.9"/>
  <p:tag name="ANNOTATION_END_14" val="231.4"/>
  <p:tag name="ANNOTATION_TOP_14" val="535"/>
  <p:tag name="ANNOTATION_LEFT_14" val="101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31.4"/>
  <p:tag name="ANNOTATION_END_15" val="235.7"/>
  <p:tag name="ANNOTATION_TOP_15" val="541"/>
  <p:tag name="ANNOTATION_LEFT_15" val="370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35.7"/>
  <p:tag name="ANNOTATION_END_16" val="269.6"/>
  <p:tag name="ANNOTATION_TOP_16" val="551"/>
  <p:tag name="ANNOTATION_LEFT_16" val="554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74.0"/>
  <p:tag name="ANNOTATION_END_17" val="306.3"/>
  <p:tag name="ANNOTATION_TOP_17" val="628"/>
  <p:tag name="ANNOTATION_LEFT_17" val="36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306.3"/>
  <p:tag name="ANNOTATION_END_18" val="312.4"/>
  <p:tag name="ANNOTATION_TOP_18" val="658"/>
  <p:tag name="ANNOTATION_LEFT_18" val="467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312.4"/>
  <p:tag name="ANNOTATION_TOP_19" val="655"/>
  <p:tag name="ANNOTATION_LEFT_19" val="661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COUNT" val="19"/>
  <p:tag name="ARTICULATE_NAV_LEVEL" val="1"/>
  <p:tag name="ARTICULATE_SLIDE_PRESENTER_GUID" val="276c3029-0ec6-4d79-a3cc-eb89ad98a40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3"/>
  <p:tag name="ARTICULATE_NAV_LEVEL" val="1"/>
  <p:tag name="ARTICULATE_SLIDE_PRESENTER_GUID" val="276c3029-0ec6-4d79-a3cc-eb89ad98a40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cb8f350b9bd4c5481301d67d381419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ce9d03737fc491996c26ff400df9e4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8"/>
  <p:tag name="ARTICULATE_AUDIO_RECORDED" val="1"/>
  <p:tag name="ELAPSEDTIME" val="336.5"/>
  <p:tag name="ANNOTATION_TYPE_1" val="0"/>
  <p:tag name="ANNOTATION_START_1" val="19.1"/>
  <p:tag name="ANNOTATION_END_1" val="21.7"/>
  <p:tag name="ANNOTATION_TOP_1" val="176"/>
  <p:tag name="ANNOTATION_LEFT_1" val="2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1.7"/>
  <p:tag name="ANNOTATION_END_2" val="22.8"/>
  <p:tag name="ANNOTATION_TOP_2" val="174"/>
  <p:tag name="ANNOTATION_LEFT_2" val="30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2.8"/>
  <p:tag name="ANNOTATION_END_3" val="24.5"/>
  <p:tag name="ANNOTATION_TOP_3" val="201"/>
  <p:tag name="ANNOTATION_LEFT_3" val="5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4.5"/>
  <p:tag name="ANNOTATION_END_4" val="26.2"/>
  <p:tag name="ANNOTATION_TOP_4" val="206"/>
  <p:tag name="ANNOTATION_LEFT_4" val="15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6.2"/>
  <p:tag name="ANNOTATION_END_5" val="27.5"/>
  <p:tag name="ANNOTATION_TOP_5" val="210"/>
  <p:tag name="ANNOTATION_LEFT_5" val="32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7.5"/>
  <p:tag name="ANNOTATION_END_6" val="29.8"/>
  <p:tag name="ANNOTATION_TOP_6" val="233"/>
  <p:tag name="ANNOTATION_LEFT_6" val="6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9.8"/>
  <p:tag name="ANNOTATION_END_7" val="31.1"/>
  <p:tag name="ANNOTATION_TOP_7" val="239"/>
  <p:tag name="ANNOTATION_LEFT_7" val="19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1.1"/>
  <p:tag name="ANNOTATION_END_8" val="32.5"/>
  <p:tag name="ANNOTATION_TOP_8" val="239"/>
  <p:tag name="ANNOTATION_LEFT_8" val="29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2.5"/>
  <p:tag name="ANNOTATION_END_9" val="34.1"/>
  <p:tag name="ANNOTATION_TOP_9" val="241"/>
  <p:tag name="ANNOTATION_LEFT_9" val="39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34.1"/>
  <p:tag name="ANNOTATION_END_10" val="60.1"/>
  <p:tag name="ANNOTATION_TOP_10" val="170"/>
  <p:tag name="ANNOTATION_LEFT_10" val="1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0.1"/>
  <p:tag name="ANNOTATION_END_11" val="69.7"/>
  <p:tag name="ANNOTATION_TOP_11" val="312"/>
  <p:tag name="ANNOTATION_LEFT_11" val="41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69.7"/>
  <p:tag name="ANNOTATION_END_12" val="72.1"/>
  <p:tag name="ANNOTATION_TOP_12" val="229"/>
  <p:tag name="ANNOTATION_LEFT_12" val="58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72.1"/>
  <p:tag name="ANNOTATION_END_13" val="92.8"/>
  <p:tag name="ANNOTATION_TOP_13" val="408"/>
  <p:tag name="ANNOTATION_LEFT_13" val="671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2.8"/>
  <p:tag name="ANNOTATION_END_14" val="93.4"/>
  <p:tag name="ANNOTATION_TOP_14" val="283"/>
  <p:tag name="ANNOTATION_LEFT_14" val="60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3.4"/>
  <p:tag name="ANNOTATION_END_15" val="94.7"/>
  <p:tag name="ANNOTATION_TOP_15" val="281"/>
  <p:tag name="ANNOTATION_LEFT_15" val="65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4.7"/>
  <p:tag name="ANNOTATION_END_16" val="103.7"/>
  <p:tag name="ANNOTATION_TOP_16" val="281"/>
  <p:tag name="ANNOTATION_LEFT_16" val="587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3.7"/>
  <p:tag name="ANNOTATION_END_17" val="104.2"/>
  <p:tag name="ANNOTATION_TOP_17" val="291"/>
  <p:tag name="ANNOTATION_LEFT_17" val="591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04.2"/>
  <p:tag name="ANNOTATION_END_18" val="104.5"/>
  <p:tag name="ANNOTATION_TOP_18" val="273"/>
  <p:tag name="ANNOTATION_LEFT_18" val="587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04.5"/>
  <p:tag name="ANNOTATION_END_19" val="104.9"/>
  <p:tag name="ANNOTATION_TOP_19" val="260"/>
  <p:tag name="ANNOTATION_LEFT_19" val="588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04.9"/>
  <p:tag name="ANNOTATION_END_20" val="105.2"/>
  <p:tag name="ANNOTATION_TOP_20" val="240"/>
  <p:tag name="ANNOTATION_LEFT_20" val="587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05.2"/>
  <p:tag name="ANNOTATION_END_21" val="105.5"/>
  <p:tag name="ANNOTATION_TOP_21" val="230"/>
  <p:tag name="ANNOTATION_LEFT_21" val="586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05.5"/>
  <p:tag name="ANNOTATION_END_22" val="106.5"/>
  <p:tag name="ANNOTATION_TOP_22" val="218"/>
  <p:tag name="ANNOTATION_LEFT_22" val="589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06.5"/>
  <p:tag name="ANNOTATION_END_23" val="106.8"/>
  <p:tag name="ANNOTATION_TOP_23" val="287"/>
  <p:tag name="ANNOTATION_LEFT_23" val="653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06.8"/>
  <p:tag name="ANNOTATION_END_24" val="107.2"/>
  <p:tag name="ANNOTATION_TOP_24" val="278"/>
  <p:tag name="ANNOTATION_LEFT_24" val="661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07.2"/>
  <p:tag name="ANNOTATION_END_25" val="107.6"/>
  <p:tag name="ANNOTATION_TOP_25" val="262"/>
  <p:tag name="ANNOTATION_LEFT_25" val="669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07.6"/>
  <p:tag name="ANNOTATION_END_26" val="108.0"/>
  <p:tag name="ANNOTATION_TOP_26" val="255"/>
  <p:tag name="ANNOTATION_LEFT_26" val="674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08.0"/>
  <p:tag name="ANNOTATION_END_27" val="108.3"/>
  <p:tag name="ANNOTATION_TOP_27" val="245"/>
  <p:tag name="ANNOTATION_LEFT_27" val="684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08.3"/>
  <p:tag name="ANNOTATION_END_28" val="108.6"/>
  <p:tag name="ANNOTATION_TOP_28" val="238"/>
  <p:tag name="ANNOTATION_LEFT_28" val="691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08.6"/>
  <p:tag name="ANNOTATION_END_29" val="109.2"/>
  <p:tag name="ANNOTATION_TOP_29" val="232"/>
  <p:tag name="ANNOTATION_LEFT_29" val="698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09.2"/>
  <p:tag name="ANNOTATION_END_30" val="109.8"/>
  <p:tag name="ANNOTATION_TOP_30" val="220"/>
  <p:tag name="ANNOTATION_LEFT_30" val="710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09.8"/>
  <p:tag name="ANNOTATION_END_31" val="115.9"/>
  <p:tag name="ANNOTATION_TOP_31" val="213"/>
  <p:tag name="ANNOTATION_LEFT_31" val="709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15.9"/>
  <p:tag name="ANNOTATION_END_32" val="124.1"/>
  <p:tag name="ANNOTATION_TOP_32" val="186"/>
  <p:tag name="ANNOTATION_LEFT_32" val="719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24.1"/>
  <p:tag name="ANNOTATION_END_33" val="124.8"/>
  <p:tag name="ANNOTATION_TOP_33" val="193"/>
  <p:tag name="ANNOTATION_LEFT_33" val="748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24.8"/>
  <p:tag name="ANNOTATION_END_34" val="125.4"/>
  <p:tag name="ANNOTATION_TOP_34" val="164"/>
  <p:tag name="ANNOTATION_LEFT_34" val="699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25.4"/>
  <p:tag name="ANNOTATION_END_35" val="133.0"/>
  <p:tag name="ANNOTATION_TOP_35" val="160"/>
  <p:tag name="ANNOTATION_LEFT_35" val="738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33.0"/>
  <p:tag name="ANNOTATION_END_36" val="133.4"/>
  <p:tag name="ANNOTATION_TOP_36" val="227"/>
  <p:tag name="ANNOTATION_LEFT_36" val="751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33.4"/>
  <p:tag name="ANNOTATION_END_37" val="133.9"/>
  <p:tag name="ANNOTATION_TOP_37" val="246"/>
  <p:tag name="ANNOTATION_LEFT_37" val="758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33.9"/>
  <p:tag name="ANNOTATION_END_38" val="134.2"/>
  <p:tag name="ANNOTATION_TOP_38" val="271"/>
  <p:tag name="ANNOTATION_LEFT_38" val="764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34.2"/>
  <p:tag name="ANNOTATION_END_39" val="134.5"/>
  <p:tag name="ANNOTATION_TOP_39" val="288"/>
  <p:tag name="ANNOTATION_LEFT_39" val="770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34.5"/>
  <p:tag name="ANNOTATION_END_40" val="147.0"/>
  <p:tag name="ANNOTATION_TOP_40" val="306"/>
  <p:tag name="ANNOTATION_LEFT_40" val="775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47.0"/>
  <p:tag name="ANNOTATION_END_41" val="149.8"/>
  <p:tag name="ANNOTATION_TOP_41" val="253"/>
  <p:tag name="ANNOTATION_LEFT_41" val="725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49.8"/>
  <p:tag name="ANNOTATION_END_42" val="151.2"/>
  <p:tag name="ANNOTATION_TOP_42" val="218"/>
  <p:tag name="ANNOTATION_LEFT_42" val="722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51.2"/>
  <p:tag name="ANNOTATION_END_43" val="152.0"/>
  <p:tag name="ANNOTATION_TOP_43" val="294"/>
  <p:tag name="ANNOTATION_LEFT_43" val="723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52.0"/>
  <p:tag name="ANNOTATION_END_44" val="152.4"/>
  <p:tag name="ANNOTATION_TOP_44" val="294"/>
  <p:tag name="ANNOTATION_LEFT_44" val="721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52.4"/>
  <p:tag name="ANNOTATION_END_45" val="152.7"/>
  <p:tag name="ANNOTATION_TOP_45" val="289"/>
  <p:tag name="ANNOTATION_LEFT_45" val="721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52.7"/>
  <p:tag name="ANNOTATION_END_46" val="153.0"/>
  <p:tag name="ANNOTATION_TOP_46" val="281"/>
  <p:tag name="ANNOTATION_LEFT_46" val="721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53.0"/>
  <p:tag name="ANNOTATION_END_47" val="153.4"/>
  <p:tag name="ANNOTATION_TOP_47" val="264"/>
  <p:tag name="ANNOTATION_LEFT_47" val="721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53.4"/>
  <p:tag name="ANNOTATION_END_48" val="153.7"/>
  <p:tag name="ANNOTATION_TOP_48" val="254"/>
  <p:tag name="ANNOTATION_LEFT_48" val="721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153.7"/>
  <p:tag name="ANNOTATION_END_49" val="154.1"/>
  <p:tag name="ANNOTATION_TOP_49" val="241"/>
  <p:tag name="ANNOTATION_LEFT_49" val="721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154.1"/>
  <p:tag name="ANNOTATION_END_50" val="154.4"/>
  <p:tag name="ANNOTATION_TOP_50" val="229"/>
  <p:tag name="ANNOTATION_LEFT_50" val="721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154.4"/>
  <p:tag name="ANNOTATION_END_51" val="154.7"/>
  <p:tag name="ANNOTATION_TOP_51" val="223"/>
  <p:tag name="ANNOTATION_LEFT_51" val="721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154.7"/>
  <p:tag name="ANNOTATION_END_52" val="156.4"/>
  <p:tag name="ANNOTATION_TOP_52" val="215"/>
  <p:tag name="ANNOTATION_LEFT_52" val="721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156.4"/>
  <p:tag name="ANNOTATION_END_53" val="182.3"/>
  <p:tag name="ANNOTATION_TOP_53" val="252"/>
  <p:tag name="ANNOTATION_LEFT_53" val="729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182.3"/>
  <p:tag name="ANNOTATION_END_54" val="185.4"/>
  <p:tag name="ANNOTATION_TOP_54" val="497"/>
  <p:tag name="ANNOTATION_LEFT_54" val="575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185.4"/>
  <p:tag name="ANNOTATION_END_55" val="185.8"/>
  <p:tag name="ANNOTATION_TOP_55" val="518"/>
  <p:tag name="ANNOTATION_LEFT_55" val="659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185.8"/>
  <p:tag name="ANNOTATION_END_56" val="186.3"/>
  <p:tag name="ANNOTATION_TOP_56" val="489"/>
  <p:tag name="ANNOTATION_LEFT_56" val="669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186.3"/>
  <p:tag name="ANNOTATION_END_57" val="186.6"/>
  <p:tag name="ANNOTATION_TOP_57" val="473"/>
  <p:tag name="ANNOTATION_LEFT_57" val="691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186.6"/>
  <p:tag name="ANNOTATION_END_58" val="187.3"/>
  <p:tag name="ANNOTATION_TOP_58" val="463"/>
  <p:tag name="ANNOTATION_LEFT_58" val="708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187.3"/>
  <p:tag name="ANNOTATION_END_59" val="194.9"/>
  <p:tag name="ANNOTATION_TOP_59" val="244"/>
  <p:tag name="ANNOTATION_LEFT_59" val="704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194.9"/>
  <p:tag name="ANNOTATION_END_60" val="195.7"/>
  <p:tag name="ANNOTATION_TOP_60" val="549"/>
  <p:tag name="ANNOTATION_LEFT_60" val="706"/>
  <p:tag name="ANNOTATION_WIDTH_60" val="121"/>
  <p:tag name="ANNOTATION_HEIGHT_60" val="121"/>
  <p:tag name="ANNOTATION_ANIMATION_60" val="3"/>
  <p:tag name="ANNOTATION_ROTATION_60" val="27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195.7"/>
  <p:tag name="ANNOTATION_END_61" val="196.1"/>
  <p:tag name="ANNOTATION_TOP_61" val="544"/>
  <p:tag name="ANNOTATION_LEFT_61" val="706"/>
  <p:tag name="ANNOTATION_WIDTH_61" val="121"/>
  <p:tag name="ANNOTATION_HEIGHT_61" val="121"/>
  <p:tag name="ANNOTATION_ANIMATION_61" val="3"/>
  <p:tag name="ANNOTATION_ROTATION_61" val="27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196.1"/>
  <p:tag name="ANNOTATION_END_62" val="196.4"/>
  <p:tag name="ANNOTATION_TOP_62" val="532"/>
  <p:tag name="ANNOTATION_LEFT_62" val="708"/>
  <p:tag name="ANNOTATION_WIDTH_62" val="121"/>
  <p:tag name="ANNOTATION_HEIGHT_62" val="121"/>
  <p:tag name="ANNOTATION_ANIMATION_62" val="3"/>
  <p:tag name="ANNOTATION_ROTATION_62" val="27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196.4"/>
  <p:tag name="ANNOTATION_END_63" val="196.7"/>
  <p:tag name="ANNOTATION_TOP_63" val="521"/>
  <p:tag name="ANNOTATION_LEFT_63" val="708"/>
  <p:tag name="ANNOTATION_WIDTH_63" val="121"/>
  <p:tag name="ANNOTATION_HEIGHT_63" val="121"/>
  <p:tag name="ANNOTATION_ANIMATION_63" val="3"/>
  <p:tag name="ANNOTATION_ROTATION_63" val="27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196.7"/>
  <p:tag name="ANNOTATION_END_64" val="196.9"/>
  <p:tag name="ANNOTATION_TOP_64" val="512"/>
  <p:tag name="ANNOTATION_LEFT_64" val="708"/>
  <p:tag name="ANNOTATION_WIDTH_64" val="121"/>
  <p:tag name="ANNOTATION_HEIGHT_64" val="121"/>
  <p:tag name="ANNOTATION_ANIMATION_64" val="3"/>
  <p:tag name="ANNOTATION_ROTATION_64" val="27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196.9"/>
  <p:tag name="ANNOTATION_END_65" val="197.3"/>
  <p:tag name="ANNOTATION_TOP_65" val="502"/>
  <p:tag name="ANNOTATION_LEFT_65" val="708"/>
  <p:tag name="ANNOTATION_WIDTH_65" val="121"/>
  <p:tag name="ANNOTATION_HEIGHT_65" val="121"/>
  <p:tag name="ANNOTATION_ANIMATION_65" val="3"/>
  <p:tag name="ANNOTATION_ROTATION_65" val="27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197.3"/>
  <p:tag name="ANNOTATION_END_66" val="197.5"/>
  <p:tag name="ANNOTATION_TOP_66" val="487"/>
  <p:tag name="ANNOTATION_LEFT_66" val="710"/>
  <p:tag name="ANNOTATION_WIDTH_66" val="121"/>
  <p:tag name="ANNOTATION_HEIGHT_66" val="121"/>
  <p:tag name="ANNOTATION_ANIMATION_66" val="3"/>
  <p:tag name="ANNOTATION_ROTATION_66" val="27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197.5"/>
  <p:tag name="ANNOTATION_END_67" val="197.7"/>
  <p:tag name="ANNOTATION_TOP_67" val="476"/>
  <p:tag name="ANNOTATION_LEFT_67" val="710"/>
  <p:tag name="ANNOTATION_WIDTH_67" val="121"/>
  <p:tag name="ANNOTATION_HEIGHT_67" val="121"/>
  <p:tag name="ANNOTATION_ANIMATION_67" val="3"/>
  <p:tag name="ANNOTATION_ROTATION_67" val="27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197.7"/>
  <p:tag name="ANNOTATION_END_68" val="198.3"/>
  <p:tag name="ANNOTATION_TOP_68" val="470"/>
  <p:tag name="ANNOTATION_LEFT_68" val="710"/>
  <p:tag name="ANNOTATION_WIDTH_68" val="121"/>
  <p:tag name="ANNOTATION_HEIGHT_68" val="121"/>
  <p:tag name="ANNOTATION_ANIMATION_68" val="3"/>
  <p:tag name="ANNOTATION_ROTATION_68" val="27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198.3"/>
  <p:tag name="ANNOTATION_END_69" val="198.8"/>
  <p:tag name="ANNOTATION_TOP_69" val="455"/>
  <p:tag name="ANNOTATION_LEFT_69" val="710"/>
  <p:tag name="ANNOTATION_WIDTH_69" val="121"/>
  <p:tag name="ANNOTATION_HEIGHT_69" val="121"/>
  <p:tag name="ANNOTATION_ANIMATION_69" val="3"/>
  <p:tag name="ANNOTATION_ROTATION_69" val="27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198.8"/>
  <p:tag name="ANNOTATION_END_70" val="210.8"/>
  <p:tag name="ANNOTATION_TOP_70" val="453"/>
  <p:tag name="ANNOTATION_LEFT_70" val="710"/>
  <p:tag name="ANNOTATION_WIDTH_70" val="121"/>
  <p:tag name="ANNOTATION_HEIGHT_70" val="121"/>
  <p:tag name="ANNOTATION_ANIMATION_70" val="3"/>
  <p:tag name="ANNOTATION_ROTATION_70" val="27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210.8"/>
  <p:tag name="ANNOTATION_END_71" val="223.6"/>
  <p:tag name="ANNOTATION_TOP_71" val="537"/>
  <p:tag name="ANNOTATION_LEFT_71" val="672"/>
  <p:tag name="ANNOTATION_WIDTH_71" val="121"/>
  <p:tag name="ANNOTATION_HEIGHT_71" val="121"/>
  <p:tag name="ANNOTATION_ANIMATION_71" val="3"/>
  <p:tag name="ANNOTATION_ROTATION_71" val="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223.6"/>
  <p:tag name="ANNOTATION_END_72" val="224.0"/>
  <p:tag name="ANNOTATION_TOP_72" val="551"/>
  <p:tag name="ANNOTATION_LEFT_72" val="712"/>
  <p:tag name="ANNOTATION_WIDTH_72" val="121"/>
  <p:tag name="ANNOTATION_HEIGHT_72" val="121"/>
  <p:tag name="ANNOTATION_ANIMATION_72" val="3"/>
  <p:tag name="ANNOTATION_ROTATION_72" val="27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224.0"/>
  <p:tag name="ANNOTATION_END_73" val="224.4"/>
  <p:tag name="ANNOTATION_TOP_73" val="541"/>
  <p:tag name="ANNOTATION_LEFT_73" val="712"/>
  <p:tag name="ANNOTATION_WIDTH_73" val="121"/>
  <p:tag name="ANNOTATION_HEIGHT_73" val="121"/>
  <p:tag name="ANNOTATION_ANIMATION_73" val="3"/>
  <p:tag name="ANNOTATION_ROTATION_73" val="27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224.4"/>
  <p:tag name="ANNOTATION_END_74" val="225.0"/>
  <p:tag name="ANNOTATION_TOP_74" val="523"/>
  <p:tag name="ANNOTATION_LEFT_74" val="712"/>
  <p:tag name="ANNOTATION_WIDTH_74" val="121"/>
  <p:tag name="ANNOTATION_HEIGHT_74" val="121"/>
  <p:tag name="ANNOTATION_ANIMATION_74" val="3"/>
  <p:tag name="ANNOTATION_ROTATION_74" val="27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225.0"/>
  <p:tag name="ANNOTATION_END_75" val="225.3"/>
  <p:tag name="ANNOTATION_TOP_75" val="508"/>
  <p:tag name="ANNOTATION_LEFT_75" val="708"/>
  <p:tag name="ANNOTATION_WIDTH_75" val="121"/>
  <p:tag name="ANNOTATION_HEIGHT_75" val="121"/>
  <p:tag name="ANNOTATION_ANIMATION_75" val="3"/>
  <p:tag name="ANNOTATION_ROTATION_75" val="27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225.3"/>
  <p:tag name="ANNOTATION_END_76" val="225.9"/>
  <p:tag name="ANNOTATION_TOP_76" val="504"/>
  <p:tag name="ANNOTATION_LEFT_76" val="708"/>
  <p:tag name="ANNOTATION_WIDTH_76" val="121"/>
  <p:tag name="ANNOTATION_HEIGHT_76" val="121"/>
  <p:tag name="ANNOTATION_ANIMATION_76" val="3"/>
  <p:tag name="ANNOTATION_ROTATION_76" val="27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225.9"/>
  <p:tag name="ANNOTATION_END_77" val="230.6"/>
  <p:tag name="ANNOTATION_TOP_77" val="498"/>
  <p:tag name="ANNOTATION_LEFT_77" val="708"/>
  <p:tag name="ANNOTATION_WIDTH_77" val="121"/>
  <p:tag name="ANNOTATION_HEIGHT_77" val="121"/>
  <p:tag name="ANNOTATION_ANIMATION_77" val="3"/>
  <p:tag name="ANNOTATION_ROTATION_77" val="27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230.6"/>
  <p:tag name="ANNOTATION_END_78" val="240.5"/>
  <p:tag name="ANNOTATION_TOP_78" val="501"/>
  <p:tag name="ANNOTATION_LEFT_78" val="589"/>
  <p:tag name="ANNOTATION_WIDTH_78" val="121"/>
  <p:tag name="ANNOTATION_HEIGHT_78" val="121"/>
  <p:tag name="ANNOTATION_ANIMATION_78" val="3"/>
  <p:tag name="ANNOTATION_ROTATION_78" val="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240.5"/>
  <p:tag name="ANNOTATION_END_79" val="241.9"/>
  <p:tag name="ANNOTATION_TOP_79" val="458"/>
  <p:tag name="ANNOTATION_LEFT_79" val="590"/>
  <p:tag name="ANNOTATION_WIDTH_79" val="121"/>
  <p:tag name="ANNOTATION_HEIGHT_79" val="121"/>
  <p:tag name="ANNOTATION_ANIMATION_79" val="3"/>
  <p:tag name="ANNOTATION_ROTATION_79" val="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241.9"/>
  <p:tag name="ANNOTATION_END_80" val="242.7"/>
  <p:tag name="ANNOTATION_TOP_80" val="501"/>
  <p:tag name="ANNOTATION_LEFT_80" val="582"/>
  <p:tag name="ANNOTATION_WIDTH_80" val="121"/>
  <p:tag name="ANNOTATION_HEIGHT_80" val="121"/>
  <p:tag name="ANNOTATION_ANIMATION_80" val="3"/>
  <p:tag name="ANNOTATION_ROTATION_80" val="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242.7"/>
  <p:tag name="ANNOTATION_END_81" val="243.5"/>
  <p:tag name="ANNOTATION_TOP_81" val="455"/>
  <p:tag name="ANNOTATION_LEFT_81" val="587"/>
  <p:tag name="ANNOTATION_WIDTH_81" val="121"/>
  <p:tag name="ANNOTATION_HEIGHT_81" val="121"/>
  <p:tag name="ANNOTATION_ANIMATION_81" val="3"/>
  <p:tag name="ANNOTATION_ROTATION_81" val="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243.5"/>
  <p:tag name="ANNOTATION_END_82" val="244.2"/>
  <p:tag name="ANNOTATION_TOP_82" val="501"/>
  <p:tag name="ANNOTATION_LEFT_82" val="585"/>
  <p:tag name="ANNOTATION_WIDTH_82" val="121"/>
  <p:tag name="ANNOTATION_HEIGHT_82" val="121"/>
  <p:tag name="ANNOTATION_ANIMATION_82" val="3"/>
  <p:tag name="ANNOTATION_ROTATION_82" val="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244.2"/>
  <p:tag name="ANNOTATION_END_83" val="244.9"/>
  <p:tag name="ANNOTATION_TOP_83" val="462"/>
  <p:tag name="ANNOTATION_LEFT_83" val="585"/>
  <p:tag name="ANNOTATION_WIDTH_83" val="121"/>
  <p:tag name="ANNOTATION_HEIGHT_83" val="121"/>
  <p:tag name="ANNOTATION_ANIMATION_83" val="3"/>
  <p:tag name="ANNOTATION_ROTATION_83" val="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244.9"/>
  <p:tag name="ANNOTATION_END_84" val="292.2"/>
  <p:tag name="ANNOTATION_TOP_84" val="506"/>
  <p:tag name="ANNOTATION_LEFT_84" val="586"/>
  <p:tag name="ANNOTATION_WIDTH_84" val="121"/>
  <p:tag name="ANNOTATION_HEIGHT_84" val="121"/>
  <p:tag name="ANNOTATION_ANIMATION_84" val="3"/>
  <p:tag name="ANNOTATION_ROTATION_84" val="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TYPE_85" val="0"/>
  <p:tag name="ANNOTATION_START_85" val="292.2"/>
  <p:tag name="ANNOTATION_END_85" val="297.7"/>
  <p:tag name="ANNOTATION_TOP_85" val="518"/>
  <p:tag name="ANNOTATION_LEFT_85" val="811"/>
  <p:tag name="ANNOTATION_WIDTH_85" val="121"/>
  <p:tag name="ANNOTATION_HEIGHT_85" val="121"/>
  <p:tag name="ANNOTATION_ANIMATION_85" val="3"/>
  <p:tag name="ANNOTATION_ROTATION_85" val="0"/>
  <p:tag name="ANNOTATION_SUB_TYPE_85" val="2"/>
  <p:tag name="ANNOTATION_LOOP_COUNT_85" val="1"/>
  <p:tag name="ANNOTATION_BOX_RADIUS_85" val="0"/>
  <p:tag name="ANNOTATION_SCALE_85" val="100"/>
  <p:tag name="ANNOTATION_BORDER_ALPHA_85" val="100"/>
  <p:tag name="ANNOTATION_BORDER_COLOR_85" val="255"/>
  <p:tag name="ANNOTATION_FILL_COLOR_85" val="65535"/>
  <p:tag name="ANNOTATION_FILL_ALPHA_85" val="100"/>
  <p:tag name="ANNOTATION_BORDER_WIDTH_85" val="2"/>
  <p:tag name="ANNOTATION_SLIDE_WIDTH_85" val="960"/>
  <p:tag name="ANNOTATION_SLIDE_HEIGHT_85" val="720"/>
  <p:tag name="ANNOTATION_TYPE_86" val="0"/>
  <p:tag name="ANNOTATION_START_86" val="297.7"/>
  <p:tag name="ANNOTATION_END_86" val="303.5"/>
  <p:tag name="ANNOTATION_TOP_86" val="483"/>
  <p:tag name="ANNOTATION_LEFT_86" val="828"/>
  <p:tag name="ANNOTATION_WIDTH_86" val="121"/>
  <p:tag name="ANNOTATION_HEIGHT_86" val="121"/>
  <p:tag name="ANNOTATION_ANIMATION_86" val="3"/>
  <p:tag name="ANNOTATION_ROTATION_86" val="0"/>
  <p:tag name="ANNOTATION_SUB_TYPE_86" val="2"/>
  <p:tag name="ANNOTATION_LOOP_COUNT_86" val="1"/>
  <p:tag name="ANNOTATION_BOX_RADIUS_86" val="0"/>
  <p:tag name="ANNOTATION_SCALE_86" val="100"/>
  <p:tag name="ANNOTATION_BORDER_ALPHA_86" val="100"/>
  <p:tag name="ANNOTATION_BORDER_COLOR_86" val="255"/>
  <p:tag name="ANNOTATION_FILL_COLOR_86" val="65535"/>
  <p:tag name="ANNOTATION_FILL_ALPHA_86" val="100"/>
  <p:tag name="ANNOTATION_BORDER_WIDTH_86" val="2"/>
  <p:tag name="ANNOTATION_SLIDE_WIDTH_86" val="960"/>
  <p:tag name="ANNOTATION_SLIDE_HEIGHT_86" val="720"/>
  <p:tag name="ANNOTATION_TYPE_87" val="0"/>
  <p:tag name="ANNOTATION_START_87" val="303.5"/>
  <p:tag name="ANNOTATION_TOP_87" val="479"/>
  <p:tag name="ANNOTATION_LEFT_87" val="60"/>
  <p:tag name="ANNOTATION_WIDTH_87" val="121"/>
  <p:tag name="ANNOTATION_HEIGHT_87" val="121"/>
  <p:tag name="ANNOTATION_ANIMATION_87" val="3"/>
  <p:tag name="ANNOTATION_ROTATION_87" val="0"/>
  <p:tag name="ANNOTATION_SUB_TYPE_87" val="2"/>
  <p:tag name="ANNOTATION_LOOP_COUNT_87" val="1"/>
  <p:tag name="ANNOTATION_BOX_RADIUS_87" val="0"/>
  <p:tag name="ANNOTATION_SCALE_87" val="100"/>
  <p:tag name="ANNOTATION_BORDER_ALPHA_87" val="100"/>
  <p:tag name="ANNOTATION_BORDER_COLOR_87" val="255"/>
  <p:tag name="ANNOTATION_FILL_COLOR_87" val="65535"/>
  <p:tag name="ANNOTATION_FILL_ALPHA_87" val="100"/>
  <p:tag name="ANNOTATION_BORDER_WIDTH_87" val="2"/>
  <p:tag name="ANNOTATION_SLIDE_WIDTH_87" val="960"/>
  <p:tag name="ANNOTATION_SLIDE_HEIGHT_87" val="720"/>
  <p:tag name="ANNOTATION_COUNT" val="87"/>
  <p:tag name="ARTICULATE_NAV_LEVEL" val="1"/>
  <p:tag name="ARTICULATE_SLIDE_PRESENTER_GUID" val="276c3029-0ec6-4d79-a3cc-eb89ad98a40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a65a4b33345431fb2e236dae80e319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1eabce314394b72848f4636bcda51bd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7"/>
  <p:tag name="ARTICULATE_NAV_LEVEL" val="1"/>
  <p:tag name="ARTICULATE_SLIDE_PRESENTER_GUID" val="276c3029-0ec6-4d79-a3cc-eb89ad98a40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4130e42f2254729b88a0143692792d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d7a5fcae80b43c2a231b75e0533e26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bca941ae-15cd-41e8-a81a-59530a8fcc38"/>
  <p:tag name="VIDEO_SOURCE_TYPE" val="local"/>
  <p:tag name="VIDEO_TITLE" val="micro_enzyme-substrate.swf"/>
  <p:tag name="OVERRIDE_SWF" val="YES"/>
  <p:tag name="THUMBNAIL_IS_PLACEHOLDER" val="False"/>
  <p:tag name="SWF_MOVIE_PATH" val="micro_enzyme-substrate.swf"/>
  <p:tag name="SWF_MOVIE_PATH_ORIGINAL" val="micro_enzyme-substrate.swf"/>
  <p:tag name="SWF_MOVIE_PATH_SOURCE" val="C:\Users\amahmedkeele\Desktop\Lectures\Lecture-11 Enzyme\micro_enzyme-substrate.swf"/>
  <p:tag name="CONTAINER" val="movieloader"/>
  <p:tag name="ART_PLAYER" val="YES"/>
  <p:tag name="VIDEO_SHOW_CONTROLS" val="True"/>
  <p:tag name="WINDOW_SIZE_WIDTH" val="550"/>
  <p:tag name="WINDOW_SIZE_HEIGHT" val="400"/>
  <p:tag name="ARTICULATE_LAYER_TIMING" val="0.00"/>
  <p:tag name="VIDEO_MODE" val="video"/>
  <p:tag name="SWF_MOVIE_DURATION" val="50167"/>
  <p:tag name="VIDEO_KEY" val="7a099ba4-a918-4a59-a46a-6a61684e69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9"/>
  <p:tag name="ARTICULATE_AUDIO_RECORDED" val="1"/>
  <p:tag name="TIMELINE" val="49.6/77.3/79.9/91.6/108.6"/>
  <p:tag name="ELAPSEDTIME" val="209.3"/>
  <p:tag name="ANNOTATION_TYPE_1" val="0"/>
  <p:tag name="ANNOTATION_START_1" val="16.5"/>
  <p:tag name="ANNOTATION_END_1" val="21.4"/>
  <p:tag name="ANNOTATION_TOP_1" val="167"/>
  <p:tag name="ANNOTATION_LEFT_1" val="4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1.4"/>
  <p:tag name="ANNOTATION_END_2" val="26.3"/>
  <p:tag name="ANNOTATION_TOP_2" val="167"/>
  <p:tag name="ANNOTATION_LEFT_2" val="6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6.3"/>
  <p:tag name="ANNOTATION_END_3" val="27.8"/>
  <p:tag name="ANNOTATION_TOP_3" val="165"/>
  <p:tag name="ANNOTATION_LEFT_3" val="47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7.8"/>
  <p:tag name="ANNOTATION_END_4" val="29.8"/>
  <p:tag name="ANNOTATION_TOP_4" val="167"/>
  <p:tag name="ANNOTATION_LEFT_4" val="66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9.8"/>
  <p:tag name="ANNOTATION_END_5" val="51.8"/>
  <p:tag name="ANNOTATION_TOP_5" val="171"/>
  <p:tag name="ANNOTATION_LEFT_5" val="4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1.8"/>
  <p:tag name="ANNOTATION_END_6" val="73.9"/>
  <p:tag name="ANNOTATION_TOP_6" val="213"/>
  <p:tag name="ANNOTATION_LEFT_6" val="6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3.9"/>
  <p:tag name="ANNOTATION_END_7" val="99.7"/>
  <p:tag name="ANNOTATION_TOP_7" val="277"/>
  <p:tag name="ANNOTATION_LEFT_7" val="9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99.7"/>
  <p:tag name="ANNOTATION_END_8" val="101.9"/>
  <p:tag name="ANNOTATION_TOP_8" val="501"/>
  <p:tag name="ANNOTATION_LEFT_8" val="39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01.9"/>
  <p:tag name="ANNOTATION_END_9" val="104.0"/>
  <p:tag name="ANNOTATION_TOP_9" val="508"/>
  <p:tag name="ANNOTATION_LEFT_9" val="214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04.0"/>
  <p:tag name="ANNOTATION_END_10" val="106.7"/>
  <p:tag name="ANNOTATION_TOP_10" val="475"/>
  <p:tag name="ANNOTATION_LEFT_10" val="32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06.7"/>
  <p:tag name="ANNOTATION_END_11" val="111.3"/>
  <p:tag name="ANNOTATION_TOP_11" val="507"/>
  <p:tag name="ANNOTATION_LEFT_11" val="624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11.3"/>
  <p:tag name="ANNOTATION_END_12" val="119.1"/>
  <p:tag name="ANNOTATION_TOP_12" val="581"/>
  <p:tag name="ANNOTATION_LEFT_12" val="4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19.1"/>
  <p:tag name="ANNOTATION_END_13" val="123.3"/>
  <p:tag name="ANNOTATION_TOP_13" val="576"/>
  <p:tag name="ANNOTATION_LEFT_13" val="52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23.3"/>
  <p:tag name="ANNOTATION_END_14" val="203.3"/>
  <p:tag name="ANNOTATION_TOP_14" val="623"/>
  <p:tag name="ANNOTATION_LEFT_14" val="4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2"/>
  <p:tag name="ANNOTATION_START_15" val="203.3"/>
  <p:tag name="ANNOTATION_END_15" val="203.3"/>
  <p:tag name="ANNOTATION_TOP_15" val="-40"/>
  <p:tag name="ANNOTATION_LEFT_15" val="-40"/>
  <p:tag name="ANNOTATION_WIDTH_15" val="1042"/>
  <p:tag name="ANNOTATION_HEIGHT_15" val="801"/>
  <p:tag name="ANNOTATION_ANIMATION_15" val="4"/>
  <p:tag name="ANNOTATION_ROTATION_15" val="0"/>
  <p:tag name="ANNOTATION_SUB_TYPE_15" val="11"/>
  <p:tag name="ANNOTATION_LOOP_COUNT_15" val="1"/>
  <p:tag name="ANNOTATION_BOX_RADIUS_15" val="0"/>
  <p:tag name="ANNOTATION_SCALE_15" val="0"/>
  <p:tag name="ANNOTATION_BORDER_ALPHA_15" val="100"/>
  <p:tag name="ANNOTATION_BORDER_COLOR_15" val="16777215"/>
  <p:tag name="ANNOTATION_FILL_COLOR_15" val="10855845"/>
  <p:tag name="ANNOTATION_FILL_ALPHA_15" val="50"/>
  <p:tag name="ANNOTATION_BORDER_WIDTH_15" val="2"/>
  <p:tag name="ANNOTATION_SLIDE_WIDTH_15" val="960"/>
  <p:tag name="ANNOTATION_SLIDE_HEIGHT_15" val="720"/>
  <p:tag name="ANNOTATION_TYPE_16" val="2"/>
  <p:tag name="ANNOTATION_START_16" val="203.3"/>
  <p:tag name="ANNOTATION_TOP_16" val="554"/>
  <p:tag name="ANNOTATION_LEFT_16" val="33"/>
  <p:tag name="ANNOTATION_WIDTH_16" val="344"/>
  <p:tag name="ANNOTATION_HEIGHT_16" val="51"/>
  <p:tag name="ANNOTATION_ANIMATION_16" val="4"/>
  <p:tag name="ANNOTATION_ROTATION_16" val="0"/>
  <p:tag name="ANNOTATION_SUB_TYPE_16" val="11"/>
  <p:tag name="ANNOTATION_LOOP_COUNT_16" val="1"/>
  <p:tag name="ANNOTATION_BOX_RADIUS_16" val="5"/>
  <p:tag name="ANNOTATION_SCALE_16" val="0"/>
  <p:tag name="ANNOTATION_BORDER_ALPHA_16" val="100"/>
  <p:tag name="ANNOTATION_BORDER_COLOR_16" val="16777215"/>
  <p:tag name="ANNOTATION_FILL_COLOR_16" val="10855845"/>
  <p:tag name="ANNOTATION_FILL_ALPHA_16" val="50"/>
  <p:tag name="ANNOTATION_BORDER_WIDTH_16" val="2"/>
  <p:tag name="ANNOTATION_SLIDE_WIDTH_16" val="960"/>
  <p:tag name="ANNOTATION_SLIDE_HEIGHT_16" val="720"/>
  <p:tag name="ANNOTATION_COUNT" val="16"/>
  <p:tag name="ARTICULATE_NAV_LEVEL" val="1"/>
  <p:tag name="ARTICULATE_SLIDE_PRESENTER_GUID" val="276c3029-0ec6-4d79-a3cc-eb89ad98a40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4"/>
  <p:tag name="ORIGINAL_AUDIO_FILEPATH" val="C:\Users\amahmedkeele\Desktop\Lectures\Lecture-10 Transport\s27.wav"/>
  <p:tag name="ELAPSEDTIME" val="0"/>
  <p:tag name="ARTICULATE_NAV_LEVEL" val="1"/>
  <p:tag name="ARTICULATE_SLIDE_PRESENTER_GUID" val="276c3029-0ec6-4d79-a3cc-eb89ad98a40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1d7a405f9a349fe9e4dcac89c472f7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04be46e137c42bfa77b668fbfd413f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0"/>
  <p:tag name="ARTICULATE_AUDIO_RECORDED" val="1"/>
  <p:tag name="TIMELINE" val="70.8/88.7"/>
  <p:tag name="ELAPSEDTIME" val="134.3"/>
  <p:tag name="ANNOTATION_TYPE_1" val="2"/>
  <p:tag name="ANNOTATION_START_1" val="3.6"/>
  <p:tag name="ANNOTATION_END_1" val="8.6"/>
  <p:tag name="ANNOTATION_TOP_1" val="-40"/>
  <p:tag name="ANNOTATION_LEFT_1" val="-40"/>
  <p:tag name="ANNOTATION_WIDTH_1" val="1042"/>
  <p:tag name="ANNOTATION_HEIGHT_1" val="801"/>
  <p:tag name="ANNOTATION_ANIMATION_1" val="4"/>
  <p:tag name="ANNOTATION_ROTATION_1" val="0"/>
  <p:tag name="ANNOTATION_SUB_TYPE_1" val="11"/>
  <p:tag name="ANNOTATION_LOOP_COUNT_1" val="1"/>
  <p:tag name="ANNOTATION_BOX_RADIUS_1" val="0"/>
  <p:tag name="ANNOTATION_SCALE_1" val="0"/>
  <p:tag name="ANNOTATION_BORDER_ALPHA_1" val="100"/>
  <p:tag name="ANNOTATION_BORDER_COLOR_1" val="16777215"/>
  <p:tag name="ANNOTATION_FILL_COLOR_1" val="10855845"/>
  <p:tag name="ANNOTATION_FILL_ALPHA_1" val="50"/>
  <p:tag name="ANNOTATION_BORDER_WIDTH_1" val="2"/>
  <p:tag name="ANNOTATION_SLIDE_WIDTH_1" val="960"/>
  <p:tag name="ANNOTATION_SLIDE_HEIGHT_1" val="720"/>
  <p:tag name="ANNOTATION_TYPE_2" val="0"/>
  <p:tag name="ANNOTATION_START_2" val="8.6"/>
  <p:tag name="ANNOTATION_END_2" val="12.0"/>
  <p:tag name="ANNOTATION_TOP_2" val="163"/>
  <p:tag name="ANNOTATION_LEFT_2" val="7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2.0"/>
  <p:tag name="ANNOTATION_END_3" val="13.4"/>
  <p:tag name="ANNOTATION_TOP_3" val="167"/>
  <p:tag name="ANNOTATION_LEFT_3" val="64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3.4"/>
  <p:tag name="ANNOTATION_END_4" val="28.5"/>
  <p:tag name="ANNOTATION_TOP_4" val="198"/>
  <p:tag name="ANNOTATION_LEFT_4" val="7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8.5"/>
  <p:tag name="ANNOTATION_END_5" val="29.9"/>
  <p:tag name="ANNOTATION_TOP_5" val="529"/>
  <p:tag name="ANNOTATION_LEFT_5" val="26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9.9"/>
  <p:tag name="ANNOTATION_END_6" val="32.4"/>
  <p:tag name="ANNOTATION_TOP_6" val="523"/>
  <p:tag name="ANNOTATION_LEFT_6" val="26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2.4"/>
  <p:tag name="ANNOTATION_END_7" val="36.7"/>
  <p:tag name="ANNOTATION_TOP_7" val="486"/>
  <p:tag name="ANNOTATION_LEFT_7" val="15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6.7"/>
  <p:tag name="ANNOTATION_END_8" val="38.3"/>
  <p:tag name="ANNOTATION_TOP_8" val="518"/>
  <p:tag name="ANNOTATION_LEFT_8" val="268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8.3"/>
  <p:tag name="ANNOTATION_END_9" val="50.0"/>
  <p:tag name="ANNOTATION_TOP_9" val="526"/>
  <p:tag name="ANNOTATION_LEFT_9" val="66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50.0"/>
  <p:tag name="ANNOTATION_END_10" val="54.2"/>
  <p:tag name="ANNOTATION_TOP_10" val="492"/>
  <p:tag name="ANNOTATION_LEFT_10" val="16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54.2"/>
  <p:tag name="ANNOTATION_END_11" val="56.6"/>
  <p:tag name="ANNOTATION_TOP_11" val="514"/>
  <p:tag name="ANNOTATION_LEFT_11" val="248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56.6"/>
  <p:tag name="ANNOTATION_END_12" val="58.9"/>
  <p:tag name="ANNOTATION_TOP_12" val="434"/>
  <p:tag name="ANNOTATION_LEFT_12" val="25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8.9"/>
  <p:tag name="ANNOTATION_END_13" val="63.5"/>
  <p:tag name="ANNOTATION_TOP_13" val="492"/>
  <p:tag name="ANNOTATION_LEFT_13" val="15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63.5"/>
  <p:tag name="ANNOTATION_END_14" val="72.7"/>
  <p:tag name="ANNOTATION_TOP_14" val="523"/>
  <p:tag name="ANNOTATION_LEFT_14" val="25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72.7"/>
  <p:tag name="ANNOTATION_END_15" val="78.5"/>
  <p:tag name="ANNOTATION_TOP_15" val="228"/>
  <p:tag name="ANNOTATION_LEFT_15" val="51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78.5"/>
  <p:tag name="ANNOTATION_END_16" val="82.3"/>
  <p:tag name="ANNOTATION_TOP_16" val="249"/>
  <p:tag name="ANNOTATION_LEFT_16" val="82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82.3"/>
  <p:tag name="ANNOTATION_END_17" val="90.8"/>
  <p:tag name="ANNOTATION_TOP_17" val="260"/>
  <p:tag name="ANNOTATION_LEFT_17" val="407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90.8"/>
  <p:tag name="ANNOTATION_END_18" val="95.2"/>
  <p:tag name="ANNOTATION_TOP_18" val="288"/>
  <p:tag name="ANNOTATION_LEFT_18" val="77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95.2"/>
  <p:tag name="ANNOTATION_END_19" val="96.4"/>
  <p:tag name="ANNOTATION_TOP_19" val="319"/>
  <p:tag name="ANNOTATION_LEFT_19" val="86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96.4"/>
  <p:tag name="ANNOTATION_END_20" val="98.2"/>
  <p:tag name="ANNOTATION_TOP_20" val="513"/>
  <p:tag name="ANNOTATION_LEFT_20" val="23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98.2"/>
  <p:tag name="ANNOTATION_END_21" val="107.9"/>
  <p:tag name="ANNOTATION_TOP_21" val="515"/>
  <p:tag name="ANNOTATION_LEFT_21" val="651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07.9"/>
  <p:tag name="ANNOTATION_END_22" val="112.1"/>
  <p:tag name="ANNOTATION_TOP_22" val="322"/>
  <p:tag name="ANNOTATION_LEFT_22" val="218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12.1"/>
  <p:tag name="ANNOTATION_TOP_23" val="350"/>
  <p:tag name="ANNOTATION_LEFT_23" val="82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COUNT" val="23"/>
  <p:tag name="ARTICULATE_NAV_LEVEL" val="1"/>
  <p:tag name="ARTICULATE_SLIDE_PRESENTER_GUID" val="276c3029-0ec6-4d79-a3cc-eb89ad98a40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518acc6c5bf4e6fa811f336d28a168b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634e80cab95486a889ce29c259228a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2"/>
  <p:tag name="ARTICULATE_AUDIO_RECORDED" val="1"/>
  <p:tag name="ELAPSEDTIME" val="121.7"/>
  <p:tag name="ANNOTATION_TYPE_1" val="0"/>
  <p:tag name="ANNOTATION_START_1" val="36.1"/>
  <p:tag name="ANNOTATION_END_1" val="38.9"/>
  <p:tag name="ANNOTATION_TOP_1" val="185"/>
  <p:tag name="ANNOTATION_LEFT_1" val="13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8.9"/>
  <p:tag name="ANNOTATION_END_2" val="42.5"/>
  <p:tag name="ANNOTATION_TOP_2" val="109"/>
  <p:tag name="ANNOTATION_LEFT_2" val="9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2.5"/>
  <p:tag name="ANNOTATION_END_3" val="48.9"/>
  <p:tag name="ANNOTATION_TOP_3" val="108"/>
  <p:tag name="ANNOTATION_LEFT_3" val="52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8.9"/>
  <p:tag name="ANNOTATION_END_4" val="52.0"/>
  <p:tag name="ANNOTATION_TOP_4" val="307"/>
  <p:tag name="ANNOTATION_LEFT_4" val="76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2.0"/>
  <p:tag name="ANNOTATION_END_5" val="54.8"/>
  <p:tag name="ANNOTATION_TOP_5" val="486"/>
  <p:tag name="ANNOTATION_LEFT_5" val="62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4.8"/>
  <p:tag name="ANNOTATION_END_6" val="55.3"/>
  <p:tag name="ANNOTATION_TOP_6" val="476"/>
  <p:tag name="ANNOTATION_LEFT_6" val="61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55.3"/>
  <p:tag name="ANNOTATION_END_7" val="56.8"/>
  <p:tag name="ANNOTATION_TOP_7" val="471"/>
  <p:tag name="ANNOTATION_LEFT_7" val="61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56.8"/>
  <p:tag name="ANNOTATION_END_8" val="58.4"/>
  <p:tag name="ANNOTATION_TOP_8" val="485"/>
  <p:tag name="ANNOTATION_LEFT_8" val="61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58.4"/>
  <p:tag name="ANNOTATION_END_9" val="59.2"/>
  <p:tag name="ANNOTATION_TOP_9" val="571"/>
  <p:tag name="ANNOTATION_LEFT_9" val="394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59.2"/>
  <p:tag name="ANNOTATION_END_10" val="66.3"/>
  <p:tag name="ANNOTATION_TOP_10" val="624"/>
  <p:tag name="ANNOTATION_LEFT_10" val="47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6.3"/>
  <p:tag name="ANNOTATION_END_11" val="67.1"/>
  <p:tag name="ANNOTATION_TOP_11" val="363"/>
  <p:tag name="ANNOTATION_LEFT_11" val="246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67.1"/>
  <p:tag name="ANNOTATION_END_12" val="69.0"/>
  <p:tag name="ANNOTATION_TOP_12" val="370"/>
  <p:tag name="ANNOTATION_LEFT_12" val="282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69.0"/>
  <p:tag name="ANNOTATION_END_13" val="71.9"/>
  <p:tag name="ANNOTATION_TOP_13" val="172"/>
  <p:tag name="ANNOTATION_LEFT_13" val="293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71.9"/>
  <p:tag name="ANNOTATION_END_14" val="72.4"/>
  <p:tag name="ANNOTATION_TOP_14" val="125"/>
  <p:tag name="ANNOTATION_LEFT_14" val="42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72.4"/>
  <p:tag name="ANNOTATION_END_15" val="72.9"/>
  <p:tag name="ANNOTATION_TOP_15" val="235"/>
  <p:tag name="ANNOTATION_LEFT_15" val="683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72.9"/>
  <p:tag name="ANNOTATION_END_16" val="73.4"/>
  <p:tag name="ANNOTATION_TOP_16" val="329"/>
  <p:tag name="ANNOTATION_LEFT_16" val="699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73.4"/>
  <p:tag name="ANNOTATION_END_17" val="73.7"/>
  <p:tag name="ANNOTATION_TOP_17" val="421"/>
  <p:tag name="ANNOTATION_LEFT_17" val="651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73.7"/>
  <p:tag name="ANNOTATION_END_18" val="74.0"/>
  <p:tag name="ANNOTATION_TOP_18" val="484"/>
  <p:tag name="ANNOTATION_LEFT_18" val="52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74.0"/>
  <p:tag name="ANNOTATION_END_19" val="75.5"/>
  <p:tag name="ANNOTATION_TOP_19" val="504"/>
  <p:tag name="ANNOTATION_LEFT_19" val="45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75.5"/>
  <p:tag name="ANNOTATION_END_20" val="77.0"/>
  <p:tag name="ANNOTATION_TOP_20" val="369"/>
  <p:tag name="ANNOTATION_LEFT_20" val="268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77.0"/>
  <p:tag name="ANNOTATION_END_21" val="77.4"/>
  <p:tag name="ANNOTATION_TOP_21" val="228"/>
  <p:tag name="ANNOTATION_LEFT_21" val="29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77.4"/>
  <p:tag name="ANNOTATION_END_22" val="77.7"/>
  <p:tag name="ANNOTATION_TOP_22" val="178"/>
  <p:tag name="ANNOTATION_LEFT_22" val="344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77.7"/>
  <p:tag name="ANNOTATION_END_23" val="78.1"/>
  <p:tag name="ANNOTATION_TOP_23" val="154"/>
  <p:tag name="ANNOTATION_LEFT_23" val="385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78.1"/>
  <p:tag name="ANNOTATION_TOP_24" val="135"/>
  <p:tag name="ANNOTATION_LEFT_24" val="461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COUNT" val="24"/>
  <p:tag name="ARTICULATE_NAV_LEVEL" val="1"/>
  <p:tag name="ARTICULATE_SLIDE_PRESENTER_GUID" val="276c3029-0ec6-4d79-a3cc-eb89ad98a40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0"/>
  <p:tag name="ARTICULATE_AUDIO_RECORDED" val="1"/>
  <p:tag name="TIMELINE" val="10.4/18.3/25.0/32.5"/>
  <p:tag name="ELAPSEDTIME" val="53.4"/>
  <p:tag name="ANNOTATION_TYPE_1" val="0"/>
  <p:tag name="ANNOTATION_START_1" val="7.5"/>
  <p:tag name="ANNOTATION_END_1" val="9.2"/>
  <p:tag name="ANNOTATION_TOP_1" val="288"/>
  <p:tag name="ANNOTATION_LEFT_1" val="39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COUNT" val="1"/>
  <p:tag name="ARTICULATE_NAV_LEVEL" val="1"/>
  <p:tag name="ARTICULATE_SLIDE_PRESENTER_GUID" val="276c3029-0ec6-4d79-a3cc-eb89ad98a40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919f37a5d5f4f7493cf6f5ccec7b47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36d41d9be844ec396aae27cadd346e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1"/>
  <p:tag name="ARTICULATE_AUDIO_RECORDED" val="1"/>
  <p:tag name="ELAPSEDTIME" val="33.4"/>
  <p:tag name="ANNOTATION_COUNT" val="0"/>
  <p:tag name="ARTICULATE_NAV_LEVEL" val="1"/>
  <p:tag name="ARTICULATE_SLIDE_PRESENTER_GUID" val="276c3029-0ec6-4d79-a3cc-eb89ad98a40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aaad5b2fe2e4d45b776a48ff613b0a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f5d30c768954336a56e742e0ffae1b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3"/>
  <p:tag name="ARTICULATE_AUDIO_RECORDED" val="1"/>
  <p:tag name="ELAPSEDTIME" val="208.5"/>
  <p:tag name="ANNOTATION_TYPE_1" val="0"/>
  <p:tag name="ANNOTATION_START_1" val="18.7"/>
  <p:tag name="ANNOTATION_END_1" val="43.6"/>
  <p:tag name="ANNOTATION_TOP_1" val="165"/>
  <p:tag name="ANNOTATION_LEFT_1" val="5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3.6"/>
  <p:tag name="ANNOTATION_END_2" val="66.7"/>
  <p:tag name="ANNOTATION_TOP_2" val="255"/>
  <p:tag name="ANNOTATION_LEFT_2" val="5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66.7"/>
  <p:tag name="ANNOTATION_END_3" val="118.7"/>
  <p:tag name="ANNOTATION_TOP_3" val="319"/>
  <p:tag name="ANNOTATION_LEFT_3" val="4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18.7"/>
  <p:tag name="ANNOTATION_END_4" val="129.2"/>
  <p:tag name="ANNOTATION_TOP_4" val="512"/>
  <p:tag name="ANNOTATION_LEFT_4" val="5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29.2"/>
  <p:tag name="ANNOTATION_END_5" val="166.6"/>
  <p:tag name="ANNOTATION_TOP_5" val="576"/>
  <p:tag name="ANNOTATION_LEFT_5" val="6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66.6"/>
  <p:tag name="ANNOTATION_END_6" val="178.1"/>
  <p:tag name="ANNOTATION_TOP_6" val="663"/>
  <p:tag name="ANNOTATION_LEFT_6" val="6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78.1"/>
  <p:tag name="ANNOTATION_END_7" val="192.4"/>
  <p:tag name="ANNOTATION_TOP_7" val="655"/>
  <p:tag name="ANNOTATION_LEFT_7" val="50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92.4"/>
  <p:tag name="ANNOTATION_TOP_8" val="692"/>
  <p:tag name="ANNOTATION_LEFT_8" val="32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COUNT" val="8"/>
  <p:tag name="ARTICULATE_NAV_LEVEL" val="1"/>
  <p:tag name="ARTICULATE_SLIDE_PRESENTER_GUID" val="276c3029-0ec6-4d79-a3cc-eb89ad98a40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599ff7567bf4d5aae334b055bd41937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7204ada061e4b1d90bf1af3d57e11d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8"/>
  <p:tag name="ARTICULATE_NAV_LEVEL" val="1"/>
  <p:tag name="ARTICULATE_SLIDE_PRESENTER_GUID" val="276c3029-0ec6-4d79-a3cc-eb89ad98a40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0ec193ce4545878f7a8136eb97174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cec41c5797544bfbd92846ebd89b37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898a4e34-151d-4588-9414-9a3b34b1e15d"/>
  <p:tag name="VIDEO_SOURCE_TYPE" val="local"/>
  <p:tag name="VIDEO_TITLE" val="028F1.flv"/>
  <p:tag name="OVERRIDE_SWF" val="YES"/>
  <p:tag name="THUMBNAIL_IS_PLACEHOLDER" val="False"/>
  <p:tag name="SWF_MOVIE_PATH" val="6d8GBaUE793.mp4"/>
  <p:tag name="SWF_MOVIE_PATH_ORIGINAL" val="6d8GBaUE793.mp4"/>
  <p:tag name="SWF_MOVIE_PATH_SOURCE" val="C:\Users\amahmedkeele\Desktop\Lectures\Lecture-11 Enzyme\028F1.flv"/>
  <p:tag name="CONTAINER" val="movieloader"/>
  <p:tag name="ART_PLAYER" val="YES"/>
  <p:tag name="VIDEO_SHOW_CONTROLS" val="True"/>
  <p:tag name="WINDOW_SIZE_WIDTH" val="320"/>
  <p:tag name="WINDOW_SIZE_HEIGHT" val="240"/>
  <p:tag name="ARTICULATE_LAYER_TIMING" val="0.00"/>
  <p:tag name="VIDEO_MODE" val="video"/>
  <p:tag name="SWF_MOVIE_DURATION" val="21220"/>
  <p:tag name="VIDEO_KEY" val="ff995ed6-0a97-435e-afbc-16d4f0aa95c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6"/>
  <p:tag name="ARTICULATE_AUDIO_RECORDED" val="1"/>
  <p:tag name="TIMELINE" val="54.7/72.0/112.4"/>
  <p:tag name="ELAPSEDTIME" val="450.1"/>
  <p:tag name="ANNOTATION_TYPE_1" val="0"/>
  <p:tag name="ANNOTATION_START_1" val="57.0"/>
  <p:tag name="ANNOTATION_END_1" val="115.4"/>
  <p:tag name="ANNOTATION_TOP_1" val="172"/>
  <p:tag name="ANNOTATION_LEFT_1" val="6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15.4"/>
  <p:tag name="ANNOTATION_END_2" val="151.9"/>
  <p:tag name="ANNOTATION_TOP_2" val="370"/>
  <p:tag name="ANNOTATION_LEFT_2" val="7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51.9"/>
  <p:tag name="ANNOTATION_END_3" val="157.3"/>
  <p:tag name="ANNOTATION_TOP_3" val="535"/>
  <p:tag name="ANNOTATION_LEFT_3" val="60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57.3"/>
  <p:tag name="ANNOTATION_END_4" val="159.3"/>
  <p:tag name="ANNOTATION_TOP_4" val="524"/>
  <p:tag name="ANNOTATION_LEFT_4" val="52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59.3"/>
  <p:tag name="ANNOTATION_END_5" val="162.2"/>
  <p:tag name="ANNOTATION_TOP_5" val="618"/>
  <p:tag name="ANNOTATION_LEFT_5" val="58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62.2"/>
  <p:tag name="ANNOTATION_END_6" val="165.0"/>
  <p:tag name="ANNOTATION_TOP_6" val="416"/>
  <p:tag name="ANNOTATION_LEFT_6" val="61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65.0"/>
  <p:tag name="ANNOTATION_END_7" val="178.2"/>
  <p:tag name="ANNOTATION_TOP_7" val="407"/>
  <p:tag name="ANNOTATION_LEFT_7" val="60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78.2"/>
  <p:tag name="ANNOTATION_END_8" val="184.5"/>
  <p:tag name="ANNOTATION_TOP_8" val="602"/>
  <p:tag name="ANNOTATION_LEFT_8" val="549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84.5"/>
  <p:tag name="ANNOTATION_END_9" val="191.1"/>
  <p:tag name="ANNOTATION_TOP_9" val="503"/>
  <p:tag name="ANNOTATION_LEFT_9" val="61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91.1"/>
  <p:tag name="ANNOTATION_END_10" val="193.7"/>
  <p:tag name="ANNOTATION_TOP_10" val="424"/>
  <p:tag name="ANNOTATION_LEFT_10" val="66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93.7"/>
  <p:tag name="ANNOTATION_END_11" val="196.1"/>
  <p:tag name="ANNOTATION_TOP_11" val="600"/>
  <p:tag name="ANNOTATION_LEFT_11" val="656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96.1"/>
  <p:tag name="ANNOTATION_END_12" val="232.5"/>
  <p:tag name="ANNOTATION_TOP_12" val="425"/>
  <p:tag name="ANNOTATION_LEFT_12" val="661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32.5"/>
  <p:tag name="ANNOTATION_END_13" val="242.0"/>
  <p:tag name="ANNOTATION_TOP_13" val="465"/>
  <p:tag name="ANNOTATION_LEFT_13" val="755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42.0"/>
  <p:tag name="ANNOTATION_END_14" val="246.1"/>
  <p:tag name="ANNOTATION_TOP_14" val="599"/>
  <p:tag name="ANNOTATION_LEFT_14" val="678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46.1"/>
  <p:tag name="ANNOTATION_END_15" val="248.7"/>
  <p:tag name="ANNOTATION_TOP_15" val="600"/>
  <p:tag name="ANNOTATION_LEFT_15" val="547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48.7"/>
  <p:tag name="ANNOTATION_END_16" val="258.0"/>
  <p:tag name="ANNOTATION_TOP_16" val="599"/>
  <p:tag name="ANNOTATION_LEFT_16" val="676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58.0"/>
  <p:tag name="ANNOTATION_END_17" val="261.5"/>
  <p:tag name="ANNOTATION_TOP_17" val="515"/>
  <p:tag name="ANNOTATION_LEFT_17" val="73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61.5"/>
  <p:tag name="ANNOTATION_END_18" val="262.9"/>
  <p:tag name="ANNOTATION_TOP_18" val="428"/>
  <p:tag name="ANNOTATION_LEFT_18" val="79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62.9"/>
  <p:tag name="ANNOTATION_END_19" val="270.8"/>
  <p:tag name="ANNOTATION_TOP_19" val="602"/>
  <p:tag name="ANNOTATION_LEFT_19" val="788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270.8"/>
  <p:tag name="ANNOTATION_END_20" val="279.6"/>
  <p:tag name="ANNOTATION_TOP_20" val="433"/>
  <p:tag name="ANNOTATION_LEFT_20" val="792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279.6"/>
  <p:tag name="ANNOTATION_END_21" val="280.5"/>
  <p:tag name="ANNOTATION_TOP_21" val="432"/>
  <p:tag name="ANNOTATION_LEFT_21" val="826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280.5"/>
  <p:tag name="ANNOTATION_END_22" val="328.0"/>
  <p:tag name="ANNOTATION_TOP_22" val="452"/>
  <p:tag name="ANNOTATION_LEFT_22" val="821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333.0"/>
  <p:tag name="ANNOTATION_END_23" val="334.6"/>
  <p:tag name="ANNOTATION_TOP_23" val="604"/>
  <p:tag name="ANNOTATION_LEFT_23" val="675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334.6"/>
  <p:tag name="ANNOTATION_END_24" val="336.6"/>
  <p:tag name="ANNOTATION_TOP_24" val="592"/>
  <p:tag name="ANNOTATION_LEFT_24" val="706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336.6"/>
  <p:tag name="ANNOTATION_END_25" val="338.8"/>
  <p:tag name="ANNOTATION_TOP_25" val="539"/>
  <p:tag name="ANNOTATION_LEFT_25" val="729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338.8"/>
  <p:tag name="ANNOTATION_END_26" val="374.2"/>
  <p:tag name="ANNOTATION_TOP_26" val="424"/>
  <p:tag name="ANNOTATION_LEFT_26" val="788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374.2"/>
  <p:tag name="ANNOTATION_END_27" val="378.8"/>
  <p:tag name="ANNOTATION_TOP_27" val="454"/>
  <p:tag name="ANNOTATION_LEFT_27" val="81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378.8"/>
  <p:tag name="ANNOTATION_END_28" val="391.0"/>
  <p:tag name="ANNOTATION_TOP_28" val="484"/>
  <p:tag name="ANNOTATION_LEFT_28" val="86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391.0"/>
  <p:tag name="ANNOTATION_END_29" val="402.0"/>
  <p:tag name="ANNOTATION_TOP_29" val="552"/>
  <p:tag name="ANNOTATION_LEFT_29" val="97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402.0"/>
  <p:tag name="ANNOTATION_END_30" val="412.1"/>
  <p:tag name="ANNOTATION_TOP_30" val="426"/>
  <p:tag name="ANNOTATION_LEFT_30" val="663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412.1"/>
  <p:tag name="ANNOTATION_END_31" val="417.3"/>
  <p:tag name="ANNOTATION_TOP_31" val="436"/>
  <p:tag name="ANNOTATION_LEFT_31" val="776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417.3"/>
  <p:tag name="ANNOTATION_END_32" val="421.7"/>
  <p:tag name="ANNOTATION_TOP_32" val="650"/>
  <p:tag name="ANNOTATION_LEFT_32" val="76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2"/>
  <p:tag name="ANNOTATION_START_33" val="421.7"/>
  <p:tag name="ANNOTATION_END_33" val="421.7"/>
  <p:tag name="ANNOTATION_TOP_33" val="-40"/>
  <p:tag name="ANNOTATION_LEFT_33" val="-40"/>
  <p:tag name="ANNOTATION_WIDTH_33" val="1042"/>
  <p:tag name="ANNOTATION_HEIGHT_33" val="801"/>
  <p:tag name="ANNOTATION_ANIMATION_33" val="4"/>
  <p:tag name="ANNOTATION_ROTATION_33" val="0"/>
  <p:tag name="ANNOTATION_SUB_TYPE_33" val="11"/>
  <p:tag name="ANNOTATION_LOOP_COUNT_33" val="1"/>
  <p:tag name="ANNOTATION_BOX_RADIUS_33" val="0"/>
  <p:tag name="ANNOTATION_SCALE_33" val="0"/>
  <p:tag name="ANNOTATION_BORDER_ALPHA_33" val="100"/>
  <p:tag name="ANNOTATION_BORDER_COLOR_33" val="16777215"/>
  <p:tag name="ANNOTATION_FILL_COLOR_33" val="10855845"/>
  <p:tag name="ANNOTATION_FILL_ALPHA_33" val="50"/>
  <p:tag name="ANNOTATION_BORDER_WIDTH_33" val="2"/>
  <p:tag name="ANNOTATION_SLIDE_WIDTH_33" val="960"/>
  <p:tag name="ANNOTATION_SLIDE_HEIGHT_33" val="720"/>
  <p:tag name="ANNOTATION_TYPE_34" val="2"/>
  <p:tag name="ANNOTATION_START_34" val="421.7"/>
  <p:tag name="ANNOTATION_TOP_34" val="627"/>
  <p:tag name="ANNOTATION_LEFT_34" val="86"/>
  <p:tag name="ANNOTATION_WIDTH_34" val="395"/>
  <p:tag name="ANNOTATION_HEIGHT_34" val="80"/>
  <p:tag name="ANNOTATION_ANIMATION_34" val="4"/>
  <p:tag name="ANNOTATION_ROTATION_34" val="0"/>
  <p:tag name="ANNOTATION_SUB_TYPE_34" val="11"/>
  <p:tag name="ANNOTATION_LOOP_COUNT_34" val="1"/>
  <p:tag name="ANNOTATION_BOX_RADIUS_34" val="5"/>
  <p:tag name="ANNOTATION_SCALE_34" val="0"/>
  <p:tag name="ANNOTATION_BORDER_ALPHA_34" val="100"/>
  <p:tag name="ANNOTATION_BORDER_COLOR_34" val="16777215"/>
  <p:tag name="ANNOTATION_FILL_COLOR_34" val="10855845"/>
  <p:tag name="ANNOTATION_FILL_ALPHA_34" val="50"/>
  <p:tag name="ANNOTATION_BORDER_WIDTH_34" val="2"/>
  <p:tag name="ANNOTATION_SLIDE_WIDTH_34" val="960"/>
  <p:tag name="ANNOTATION_SLIDE_HEIGHT_34" val="720"/>
  <p:tag name="ANNOTATION_COUNT" val="34"/>
  <p:tag name="ARTICULATE_NAV_LEVEL" val="1"/>
  <p:tag name="ARTICULATE_SLIDE_PRESENTER_GUID" val="276c3029-0ec6-4d79-a3cc-eb89ad98a40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aed14355bb94505a4e6a358dd213b3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eaabf73ecf2472981ad4d4e082db33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8"/>
  <p:tag name="ARTICULATE_AUDIO_RECORDED" val="1"/>
  <p:tag name="TIMELINE" val="193.2"/>
  <p:tag name="ELAPSEDTIME" val="325.9"/>
  <p:tag name="ANNOTATION_TYPE_1" val="0"/>
  <p:tag name="ANNOTATION_START_1" val="6.0"/>
  <p:tag name="ANNOTATION_END_1" val="48.4"/>
  <p:tag name="ANNOTATION_TOP_1" val="170"/>
  <p:tag name="ANNOTATION_LEFT_1" val="4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2"/>
  <p:tag name="ANNOTATION_START_2" val="48.4"/>
  <p:tag name="ANNOTATION_END_2" val="48.4"/>
  <p:tag name="ANNOTATION_TOP_2" val="-40"/>
  <p:tag name="ANNOTATION_LEFT_2" val="-40"/>
  <p:tag name="ANNOTATION_WIDTH_2" val="1042"/>
  <p:tag name="ANNOTATION_HEIGHT_2" val="801"/>
  <p:tag name="ANNOTATION_ANIMATION_2" val="4"/>
  <p:tag name="ANNOTATION_ROTATION_2" val="0"/>
  <p:tag name="ANNOTATION_SUB_TYPE_2" val="11"/>
  <p:tag name="ANNOTATION_LOOP_COUNT_2" val="1"/>
  <p:tag name="ANNOTATION_BOX_RADIUS_2" val="0"/>
  <p:tag name="ANNOTATION_SCALE_2" val="0"/>
  <p:tag name="ANNOTATION_BORDER_ALPHA_2" val="100"/>
  <p:tag name="ANNOTATION_BORDER_COLOR_2" val="16777215"/>
  <p:tag name="ANNOTATION_FILL_COLOR_2" val="10855845"/>
  <p:tag name="ANNOTATION_FILL_ALPHA_2" val="50"/>
  <p:tag name="ANNOTATION_BORDER_WIDTH_2" val="2"/>
  <p:tag name="ANNOTATION_SLIDE_WIDTH_2" val="960"/>
  <p:tag name="ANNOTATION_SLIDE_HEIGHT_2" val="720"/>
  <p:tag name="ANNOTATION_TYPE_3" val="2"/>
  <p:tag name="ANNOTATION_START_3" val="48.4"/>
  <p:tag name="ANNOTATION_END_3" val="54.7"/>
  <p:tag name="ANNOTATION_TOP_3" val="177"/>
  <p:tag name="ANNOTATION_LEFT_3" val="120"/>
  <p:tag name="ANNOTATION_WIDTH_3" val="182"/>
  <p:tag name="ANNOTATION_HEIGHT_3" val="44"/>
  <p:tag name="ANNOTATION_ANIMATION_3" val="4"/>
  <p:tag name="ANNOTATION_ROTATION_3" val="0"/>
  <p:tag name="ANNOTATION_SUB_TYPE_3" val="11"/>
  <p:tag name="ANNOTATION_LOOP_COUNT_3" val="1"/>
  <p:tag name="ANNOTATION_BOX_RADIUS_3" val="5"/>
  <p:tag name="ANNOTATION_SCALE_3" val="0"/>
  <p:tag name="ANNOTATION_BORDER_ALPHA_3" val="100"/>
  <p:tag name="ANNOTATION_BORDER_COLOR_3" val="16777215"/>
  <p:tag name="ANNOTATION_FILL_COLOR_3" val="10855845"/>
  <p:tag name="ANNOTATION_FILL_ALPHA_3" val="50"/>
  <p:tag name="ANNOTATION_BORDER_WIDTH_3" val="2"/>
  <p:tag name="ANNOTATION_SLIDE_WIDTH_3" val="960"/>
  <p:tag name="ANNOTATION_SLIDE_HEIGHT_3" val="720"/>
  <p:tag name="ANNOTATION_TYPE_4" val="2"/>
  <p:tag name="ANNOTATION_START_4" val="54.7"/>
  <p:tag name="ANNOTATION_END_4" val="74.8"/>
  <p:tag name="ANNOTATION_TOP_4" val="-40"/>
  <p:tag name="ANNOTATION_LEFT_4" val="-40"/>
  <p:tag name="ANNOTATION_WIDTH_4" val="1042"/>
  <p:tag name="ANNOTATION_HEIGHT_4" val="801"/>
  <p:tag name="ANNOTATION_ANIMATION_4" val="4"/>
  <p:tag name="ANNOTATION_ROTATION_4" val="0"/>
  <p:tag name="ANNOTATION_SUB_TYPE_4" val="11"/>
  <p:tag name="ANNOTATION_LOOP_COUNT_4" val="1"/>
  <p:tag name="ANNOTATION_BOX_RADIUS_4" val="0"/>
  <p:tag name="ANNOTATION_SCALE_4" val="0"/>
  <p:tag name="ANNOTATION_BORDER_ALPHA_4" val="100"/>
  <p:tag name="ANNOTATION_BORDER_COLOR_4" val="16777215"/>
  <p:tag name="ANNOTATION_FILL_COLOR_4" val="10855845"/>
  <p:tag name="ANNOTATION_FILL_ALPHA_4" val="50"/>
  <p:tag name="ANNOTATION_BORDER_WIDTH_4" val="2"/>
  <p:tag name="ANNOTATION_SLIDE_WIDTH_4" val="960"/>
  <p:tag name="ANNOTATION_SLIDE_HEIGHT_4" val="720"/>
  <p:tag name="ANNOTATION_TYPE_5" val="0"/>
  <p:tag name="ANNOTATION_START_5" val="74.8"/>
  <p:tag name="ANNOTATION_END_5" val="78.5"/>
  <p:tag name="ANNOTATION_TOP_5" val="276"/>
  <p:tag name="ANNOTATION_LEFT_5" val="60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8.5"/>
  <p:tag name="ANNOTATION_END_6" val="85.0"/>
  <p:tag name="ANNOTATION_TOP_6" val="272"/>
  <p:tag name="ANNOTATION_LEFT_6" val="78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85.0"/>
  <p:tag name="ANNOTATION_END_7" val="85.8"/>
  <p:tag name="ANNOTATION_TOP_7" val="273"/>
  <p:tag name="ANNOTATION_LEFT_7" val="58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85.8"/>
  <p:tag name="ANNOTATION_END_8" val="88.8"/>
  <p:tag name="ANNOTATION_TOP_8" val="270"/>
  <p:tag name="ANNOTATION_LEFT_8" val="76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8.8"/>
  <p:tag name="ANNOTATION_END_9" val="90.7"/>
  <p:tag name="ANNOTATION_TOP_9" val="274"/>
  <p:tag name="ANNOTATION_LEFT_9" val="578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90.7"/>
  <p:tag name="ANNOTATION_END_10" val="101.6"/>
  <p:tag name="ANNOTATION_TOP_10" val="261"/>
  <p:tag name="ANNOTATION_LEFT_10" val="76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01.6"/>
  <p:tag name="ANNOTATION_END_11" val="104.2"/>
  <p:tag name="ANNOTATION_TOP_11" val="268"/>
  <p:tag name="ANNOTATION_LEFT_11" val="60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04.2"/>
  <p:tag name="ANNOTATION_END_12" val="107.9"/>
  <p:tag name="ANNOTATION_TOP_12" val="434"/>
  <p:tag name="ANNOTATION_LEFT_12" val="60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07.9"/>
  <p:tag name="ANNOTATION_END_13" val="118.7"/>
  <p:tag name="ANNOTATION_TOP_13" val="341"/>
  <p:tag name="ANNOTATION_LEFT_13" val="107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18.7"/>
  <p:tag name="ANNOTATION_END_14" val="121.9"/>
  <p:tag name="ANNOTATION_TOP_14" val="273"/>
  <p:tag name="ANNOTATION_LEFT_14" val="593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21.9"/>
  <p:tag name="ANNOTATION_END_15" val="125.6"/>
  <p:tag name="ANNOTATION_TOP_15" val="352"/>
  <p:tag name="ANNOTATION_LEFT_15" val="818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25.6"/>
  <p:tag name="ANNOTATION_END_16" val="137.1"/>
  <p:tag name="ANNOTATION_TOP_16" val="436"/>
  <p:tag name="ANNOTATION_LEFT_16" val="860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37.1"/>
  <p:tag name="ANNOTATION_END_17" val="140.5"/>
  <p:tag name="ANNOTATION_TOP_17" val="322"/>
  <p:tag name="ANNOTATION_LEFT_17" val="598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40.5"/>
  <p:tag name="ANNOTATION_END_18" val="146.4"/>
  <p:tag name="ANNOTATION_TOP_18" val="300"/>
  <p:tag name="ANNOTATION_LEFT_18" val="84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46.4"/>
  <p:tag name="ANNOTATION_END_19" val="151.7"/>
  <p:tag name="ANNOTATION_TOP_19" val="333"/>
  <p:tag name="ANNOTATION_LEFT_19" val="58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51.7"/>
  <p:tag name="ANNOTATION_END_20" val="154.4"/>
  <p:tag name="ANNOTATION_TOP_20" val="280"/>
  <p:tag name="ANNOTATION_LEFT_20" val="57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54.4"/>
  <p:tag name="ANNOTATION_END_21" val="155.8"/>
  <p:tag name="ANNOTATION_TOP_21" val="279"/>
  <p:tag name="ANNOTATION_LEFT_21" val="195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55.8"/>
  <p:tag name="ANNOTATION_END_22" val="159.3"/>
  <p:tag name="ANNOTATION_TOP_22" val="307"/>
  <p:tag name="ANNOTATION_LEFT_22" val="73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59.3"/>
  <p:tag name="ANNOTATION_END_23" val="162.3"/>
  <p:tag name="ANNOTATION_TOP_23" val="336"/>
  <p:tag name="ANNOTATION_LEFT_23" val="86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62.3"/>
  <p:tag name="ANNOTATION_END_24" val="164.8"/>
  <p:tag name="ANNOTATION_TOP_24" val="333"/>
  <p:tag name="ANNOTATION_LEFT_24" val="377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64.8"/>
  <p:tag name="ANNOTATION_END_25" val="189.8"/>
  <p:tag name="ANNOTATION_TOP_25" val="361"/>
  <p:tag name="ANNOTATION_LEFT_25" val="84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99.1"/>
  <p:tag name="ANNOTATION_END_26" val="221.4"/>
  <p:tag name="ANNOTATION_TOP_26" val="488"/>
  <p:tag name="ANNOTATION_LEFT_26" val="43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21.4"/>
  <p:tag name="ANNOTATION_END_27" val="236.7"/>
  <p:tag name="ANNOTATION_TOP_27" val="537"/>
  <p:tag name="ANNOTATION_LEFT_27" val="76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36.7"/>
  <p:tag name="ANNOTATION_END_28" val="253.4"/>
  <p:tag name="ANNOTATION_TOP_28" val="570"/>
  <p:tag name="ANNOTATION_LEFT_28" val="78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53.4"/>
  <p:tag name="ANNOTATION_END_29" val="257.7"/>
  <p:tag name="ANNOTATION_TOP_29" val="604"/>
  <p:tag name="ANNOTATION_LEFT_29" val="84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57.7"/>
  <p:tag name="ANNOTATION_END_30" val="258.9"/>
  <p:tag name="ANNOTATION_TOP_30" val="602"/>
  <p:tag name="ANNOTATION_LEFT_30" val="499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58.9"/>
  <p:tag name="ANNOTATION_END_31" val="260.3"/>
  <p:tag name="ANNOTATION_TOP_31" val="607"/>
  <p:tag name="ANNOTATION_LEFT_31" val="566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60.3"/>
  <p:tag name="ANNOTATION_END_32" val="270.0"/>
  <p:tag name="ANNOTATION_TOP_32" val="599"/>
  <p:tag name="ANNOTATION_LEFT_32" val="696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70.0"/>
  <p:tag name="ANNOTATION_END_33" val="288.7"/>
  <p:tag name="ANNOTATION_TOP_33" val="639"/>
  <p:tag name="ANNOTATION_LEFT_33" val="90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88.7"/>
  <p:tag name="ANNOTATION_END_34" val="299.6"/>
  <p:tag name="ANNOTATION_TOP_34" val="643"/>
  <p:tag name="ANNOTATION_LEFT_34" val="480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99.6"/>
  <p:tag name="ANNOTATION_END_35" val="308.3"/>
  <p:tag name="ANNOTATION_TOP_35" val="679"/>
  <p:tag name="ANNOTATION_LEFT_35" val="323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308.3"/>
  <p:tag name="ANNOTATION_TOP_36" val="485"/>
  <p:tag name="ANNOTATION_LEFT_36" val="39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COUNT" val="36"/>
  <p:tag name="ARTICULATE_NAV_LEVEL" val="1"/>
  <p:tag name="ARTICULATE_SLIDE_PRESENTER_GUID" val="276c3029-0ec6-4d79-a3cc-eb89ad98a40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35d307c44094b17bdcddce088ae109b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d0a11242b774e3db5588fe5bf6aad0b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0"/>
  <p:tag name="ARTICULATE_AUDIO_RECORDED" val="1"/>
  <p:tag name="TIMELINE" val="139.8/175.5/189.1/241.2/253.5"/>
  <p:tag name="ELAPSEDTIME" val="351.2"/>
  <p:tag name="ANNOTATION_TYPE_1" val="0"/>
  <p:tag name="ANNOTATION_START_1" val="19.6"/>
  <p:tag name="ANNOTATION_END_1" val="41.7"/>
  <p:tag name="ANNOTATION_TOP_1" val="62"/>
  <p:tag name="ANNOTATION_LEFT_1" val="183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1.7"/>
  <p:tag name="ANNOTATION_END_2" val="55.3"/>
  <p:tag name="ANNOTATION_TOP_2" val="147"/>
  <p:tag name="ANNOTATION_LEFT_2" val="4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5.3"/>
  <p:tag name="ANNOTATION_END_3" val="77.4"/>
  <p:tag name="ANNOTATION_TOP_3" val="179"/>
  <p:tag name="ANNOTATION_LEFT_3" val="5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77.4"/>
  <p:tag name="ANNOTATION_END_4" val="91.7"/>
  <p:tag name="ANNOTATION_TOP_4" val="205"/>
  <p:tag name="ANNOTATION_LEFT_4" val="5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91.7"/>
  <p:tag name="ANNOTATION_END_5" val="99.9"/>
  <p:tag name="ANNOTATION_TOP_5" val="235"/>
  <p:tag name="ANNOTATION_LEFT_5" val="4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2"/>
  <p:tag name="ANNOTATION_START_6" val="99.9"/>
  <p:tag name="ANNOTATION_END_6" val="99.9"/>
  <p:tag name="ANNOTATION_TOP_6" val="-40"/>
  <p:tag name="ANNOTATION_LEFT_6" val="-40"/>
  <p:tag name="ANNOTATION_WIDTH_6" val="1042"/>
  <p:tag name="ANNOTATION_HEIGHT_6" val="801"/>
  <p:tag name="ANNOTATION_ANIMATION_6" val="4"/>
  <p:tag name="ANNOTATION_ROTATION_6" val="0"/>
  <p:tag name="ANNOTATION_SUB_TYPE_6" val="11"/>
  <p:tag name="ANNOTATION_LOOP_COUNT_6" val="1"/>
  <p:tag name="ANNOTATION_BOX_RADIUS_6" val="0"/>
  <p:tag name="ANNOTATION_SCALE_6" val="0"/>
  <p:tag name="ANNOTATION_BORDER_ALPHA_6" val="100"/>
  <p:tag name="ANNOTATION_BORDER_COLOR_6" val="16777215"/>
  <p:tag name="ANNOTATION_FILL_COLOR_6" val="10855845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99.9"/>
  <p:tag name="ANNOTATION_END_7" val="105.9"/>
  <p:tag name="ANNOTATION_TOP_7" val="215"/>
  <p:tag name="ANNOTATION_LEFT_7" val="113"/>
  <p:tag name="ANNOTATION_WIDTH_7" val="78"/>
  <p:tag name="ANNOTATION_HEIGHT_7" val="29"/>
  <p:tag name="ANNOTATION_ANIMATION_7" val="4"/>
  <p:tag name="ANNOTATION_ROTATION_7" val="0"/>
  <p:tag name="ANNOTATION_SUB_TYPE_7" val="11"/>
  <p:tag name="ANNOTATION_LOOP_COUNT_7" val="1"/>
  <p:tag name="ANNOTATION_BOX_RADIUS_7" val="5"/>
  <p:tag name="ANNOTATION_SCALE_7" val="0"/>
  <p:tag name="ANNOTATION_BORDER_ALPHA_7" val="100"/>
  <p:tag name="ANNOTATION_BORDER_COLOR_7" val="16777215"/>
  <p:tag name="ANNOTATION_FILL_COLOR_7" val="10855845"/>
  <p:tag name="ANNOTATION_FILL_ALPHA_7" val="50"/>
  <p:tag name="ANNOTATION_BORDER_WIDTH_7" val="2"/>
  <p:tag name="ANNOTATION_SLIDE_WIDTH_7" val="960"/>
  <p:tag name="ANNOTATION_SLIDE_HEIGHT_7" val="720"/>
  <p:tag name="ANNOTATION_TYPE_8" val="2"/>
  <p:tag name="ANNOTATION_START_8" val="105.9"/>
  <p:tag name="ANNOTATION_END_8" val="105.9"/>
  <p:tag name="ANNOTATION_TOP_8" val="-40"/>
  <p:tag name="ANNOTATION_LEFT_8" val="-40"/>
  <p:tag name="ANNOTATION_WIDTH_8" val="1042"/>
  <p:tag name="ANNOTATION_HEIGHT_8" val="801"/>
  <p:tag name="ANNOTATION_ANIMATION_8" val="4"/>
  <p:tag name="ANNOTATION_ROTATION_8" val="0"/>
  <p:tag name="ANNOTATION_SUB_TYPE_8" val="11"/>
  <p:tag name="ANNOTATION_LOOP_COUNT_8" val="1"/>
  <p:tag name="ANNOTATION_BOX_RADIUS_8" val="0"/>
  <p:tag name="ANNOTATION_SCALE_8" val="0"/>
  <p:tag name="ANNOTATION_BORDER_ALPHA_8" val="100"/>
  <p:tag name="ANNOTATION_BORDER_COLOR_8" val="16777215"/>
  <p:tag name="ANNOTATION_FILL_COLOR_8" val="10855845"/>
  <p:tag name="ANNOTATION_FILL_ALPHA_8" val="50"/>
  <p:tag name="ANNOTATION_BORDER_WIDTH_8" val="2"/>
  <p:tag name="ANNOTATION_SLIDE_WIDTH_8" val="960"/>
  <p:tag name="ANNOTATION_SLIDE_HEIGHT_8" val="720"/>
  <p:tag name="ANNOTATION_TYPE_9" val="2"/>
  <p:tag name="ANNOTATION_START_9" val="105.9"/>
  <p:tag name="ANNOTATION_END_9" val="112.1"/>
  <p:tag name="ANNOTATION_TOP_9" val="213"/>
  <p:tag name="ANNOTATION_LEFT_9" val="240"/>
  <p:tag name="ANNOTATION_WIDTH_9" val="98"/>
  <p:tag name="ANNOTATION_HEIGHT_9" val="40"/>
  <p:tag name="ANNOTATION_ANIMATION_9" val="4"/>
  <p:tag name="ANNOTATION_ROTATION_9" val="0"/>
  <p:tag name="ANNOTATION_SUB_TYPE_9" val="11"/>
  <p:tag name="ANNOTATION_LOOP_COUNT_9" val="1"/>
  <p:tag name="ANNOTATION_BOX_RADIUS_9" val="5"/>
  <p:tag name="ANNOTATION_SCALE_9" val="0"/>
  <p:tag name="ANNOTATION_BORDER_ALPHA_9" val="100"/>
  <p:tag name="ANNOTATION_BORDER_COLOR_9" val="16777215"/>
  <p:tag name="ANNOTATION_FILL_COLOR_9" val="10855845"/>
  <p:tag name="ANNOTATION_FILL_ALPHA_9" val="50"/>
  <p:tag name="ANNOTATION_BORDER_WIDTH_9" val="2"/>
  <p:tag name="ANNOTATION_SLIDE_WIDTH_9" val="960"/>
  <p:tag name="ANNOTATION_SLIDE_HEIGHT_9" val="720"/>
  <p:tag name="ANNOTATION_TYPE_10" val="2"/>
  <p:tag name="ANNOTATION_START_10" val="112.1"/>
  <p:tag name="ANNOTATION_END_10" val="112.1"/>
  <p:tag name="ANNOTATION_TOP_10" val="-40"/>
  <p:tag name="ANNOTATION_LEFT_10" val="-40"/>
  <p:tag name="ANNOTATION_WIDTH_10" val="1042"/>
  <p:tag name="ANNOTATION_HEIGHT_10" val="801"/>
  <p:tag name="ANNOTATION_ANIMATION_10" val="4"/>
  <p:tag name="ANNOTATION_ROTATION_10" val="0"/>
  <p:tag name="ANNOTATION_SUB_TYPE_10" val="11"/>
  <p:tag name="ANNOTATION_LOOP_COUNT_10" val="1"/>
  <p:tag name="ANNOTATION_BOX_RADIUS_10" val="0"/>
  <p:tag name="ANNOTATION_SCALE_10" val="0"/>
  <p:tag name="ANNOTATION_BORDER_ALPHA_10" val="100"/>
  <p:tag name="ANNOTATION_BORDER_COLOR_10" val="16777215"/>
  <p:tag name="ANNOTATION_FILL_COLOR_10" val="10855845"/>
  <p:tag name="ANNOTATION_FILL_ALPHA_10" val="50"/>
  <p:tag name="ANNOTATION_BORDER_WIDTH_10" val="2"/>
  <p:tag name="ANNOTATION_SLIDE_WIDTH_10" val="960"/>
  <p:tag name="ANNOTATION_SLIDE_HEIGHT_10" val="720"/>
  <p:tag name="ANNOTATION_TYPE_11" val="2"/>
  <p:tag name="ANNOTATION_START_11" val="112.1"/>
  <p:tag name="ANNOTATION_END_11" val="120.2"/>
  <p:tag name="ANNOTATION_TOP_11" val="213"/>
  <p:tag name="ANNOTATION_LEFT_11" val="380"/>
  <p:tag name="ANNOTATION_WIDTH_11" val="256"/>
  <p:tag name="ANNOTATION_HEIGHT_11" val="45"/>
  <p:tag name="ANNOTATION_ANIMATION_11" val="4"/>
  <p:tag name="ANNOTATION_ROTATION_11" val="0"/>
  <p:tag name="ANNOTATION_SUB_TYPE_11" val="11"/>
  <p:tag name="ANNOTATION_LOOP_COUNT_11" val="1"/>
  <p:tag name="ANNOTATION_BOX_RADIUS_11" val="5"/>
  <p:tag name="ANNOTATION_SCALE_11" val="0"/>
  <p:tag name="ANNOTATION_BORDER_ALPHA_11" val="100"/>
  <p:tag name="ANNOTATION_BORDER_COLOR_11" val="16777215"/>
  <p:tag name="ANNOTATION_FILL_COLOR_11" val="10855845"/>
  <p:tag name="ANNOTATION_FILL_ALPHA_11" val="50"/>
  <p:tag name="ANNOTATION_BORDER_WIDTH_11" val="2"/>
  <p:tag name="ANNOTATION_SLIDE_WIDTH_11" val="960"/>
  <p:tag name="ANNOTATION_SLIDE_HEIGHT_11" val="720"/>
  <p:tag name="ANNOTATION_TYPE_12" val="2"/>
  <p:tag name="ANNOTATION_START_12" val="120.2"/>
  <p:tag name="ANNOTATION_END_12" val="120.2"/>
  <p:tag name="ANNOTATION_TOP_12" val="-40"/>
  <p:tag name="ANNOTATION_LEFT_12" val="-40"/>
  <p:tag name="ANNOTATION_WIDTH_12" val="1042"/>
  <p:tag name="ANNOTATION_HEIGHT_12" val="801"/>
  <p:tag name="ANNOTATION_ANIMATION_12" val="4"/>
  <p:tag name="ANNOTATION_ROTATION_12" val="0"/>
  <p:tag name="ANNOTATION_SUB_TYPE_12" val="11"/>
  <p:tag name="ANNOTATION_LOOP_COUNT_12" val="1"/>
  <p:tag name="ANNOTATION_BOX_RADIUS_12" val="0"/>
  <p:tag name="ANNOTATION_SCALE_12" val="0"/>
  <p:tag name="ANNOTATION_BORDER_ALPHA_12" val="100"/>
  <p:tag name="ANNOTATION_BORDER_COLOR_12" val="16777215"/>
  <p:tag name="ANNOTATION_FILL_COLOR_12" val="10855845"/>
  <p:tag name="ANNOTATION_FILL_ALPHA_12" val="50"/>
  <p:tag name="ANNOTATION_BORDER_WIDTH_12" val="2"/>
  <p:tag name="ANNOTATION_SLIDE_WIDTH_12" val="960"/>
  <p:tag name="ANNOTATION_SLIDE_HEIGHT_12" val="720"/>
  <p:tag name="ANNOTATION_TYPE_13" val="2"/>
  <p:tag name="ANNOTATION_START_13" val="120.2"/>
  <p:tag name="ANNOTATION_END_13" val="135.5"/>
  <p:tag name="ANNOTATION_TOP_13" val="210"/>
  <p:tag name="ANNOTATION_LEFT_13" val="665"/>
  <p:tag name="ANNOTATION_WIDTH_13" val="238"/>
  <p:tag name="ANNOTATION_HEIGHT_13" val="40"/>
  <p:tag name="ANNOTATION_ANIMATION_13" val="4"/>
  <p:tag name="ANNOTATION_ROTATION_13" val="0"/>
  <p:tag name="ANNOTATION_SUB_TYPE_13" val="11"/>
  <p:tag name="ANNOTATION_LOOP_COUNT_13" val="1"/>
  <p:tag name="ANNOTATION_BOX_RADIUS_13" val="5"/>
  <p:tag name="ANNOTATION_SCALE_13" val="0"/>
  <p:tag name="ANNOTATION_BORDER_ALPHA_13" val="100"/>
  <p:tag name="ANNOTATION_BORDER_COLOR_13" val="16777215"/>
  <p:tag name="ANNOTATION_FILL_COLOR_13" val="10855845"/>
  <p:tag name="ANNOTATION_FILL_ALPHA_13" val="50"/>
  <p:tag name="ANNOTATION_BORDER_WIDTH_13" val="2"/>
  <p:tag name="ANNOTATION_SLIDE_WIDTH_13" val="960"/>
  <p:tag name="ANNOTATION_SLIDE_HEIGHT_13" val="720"/>
  <p:tag name="ANNOTATION_TYPE_14" val="2"/>
  <p:tag name="ANNOTATION_START_14" val="135.5"/>
  <p:tag name="ANNOTATION_END_14" val="145.1"/>
  <p:tag name="ANNOTATION_TOP_14" val="-40"/>
  <p:tag name="ANNOTATION_LEFT_14" val="-40"/>
  <p:tag name="ANNOTATION_WIDTH_14" val="1042"/>
  <p:tag name="ANNOTATION_HEIGHT_14" val="801"/>
  <p:tag name="ANNOTATION_ANIMATION_14" val="4"/>
  <p:tag name="ANNOTATION_ROTATION_14" val="0"/>
  <p:tag name="ANNOTATION_SUB_TYPE_14" val="11"/>
  <p:tag name="ANNOTATION_LOOP_COUNT_14" val="1"/>
  <p:tag name="ANNOTATION_BOX_RADIUS_14" val="0"/>
  <p:tag name="ANNOTATION_SCALE_14" val="0"/>
  <p:tag name="ANNOTATION_BORDER_ALPHA_14" val="100"/>
  <p:tag name="ANNOTATION_BORDER_COLOR_14" val="16777215"/>
  <p:tag name="ANNOTATION_FILL_COLOR_14" val="10855845"/>
  <p:tag name="ANNOTATION_FILL_ALPHA_14" val="50"/>
  <p:tag name="ANNOTATION_BORDER_WIDTH_14" val="2"/>
  <p:tag name="ANNOTATION_SLIDE_WIDTH_14" val="960"/>
  <p:tag name="ANNOTATION_SLIDE_HEIGHT_14" val="720"/>
  <p:tag name="ANNOTATION_TYPE_15" val="0"/>
  <p:tag name="ANNOTATION_START_15" val="145.1"/>
  <p:tag name="ANNOTATION_END_15" val="160.6"/>
  <p:tag name="ANNOTATION_TOP_15" val="281"/>
  <p:tag name="ANNOTATION_LEFT_15" val="37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60.6"/>
  <p:tag name="ANNOTATION_END_16" val="163.7"/>
  <p:tag name="ANNOTATION_TOP_16" val="269"/>
  <p:tag name="ANNOTATION_LEFT_16" val="430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63.7"/>
  <p:tag name="ANNOTATION_END_17" val="177.9"/>
  <p:tag name="ANNOTATION_TOP_17" val="295"/>
  <p:tag name="ANNOTATION_LEFT_17" val="48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77.9"/>
  <p:tag name="ANNOTATION_END_18" val="196.5"/>
  <p:tag name="ANNOTATION_TOP_18" val="395"/>
  <p:tag name="ANNOTATION_LEFT_18" val="164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96.5"/>
  <p:tag name="ANNOTATION_END_19" val="208.1"/>
  <p:tag name="ANNOTATION_TOP_19" val="405"/>
  <p:tag name="ANNOTATION_LEFT_19" val="838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208.1"/>
  <p:tag name="ANNOTATION_END_20" val="244.3"/>
  <p:tag name="ANNOTATION_TOP_20" val="262"/>
  <p:tag name="ANNOTATION_LEFT_20" val="48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244.3"/>
  <p:tag name="ANNOTATION_END_21" val="258.5"/>
  <p:tag name="ANNOTATION_TOP_21" val="561"/>
  <p:tag name="ANNOTATION_LEFT_21" val="44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258.5"/>
  <p:tag name="ANNOTATION_END_22" val="268.0"/>
  <p:tag name="ANNOTATION_TOP_22" val="659"/>
  <p:tag name="ANNOTATION_LEFT_22" val="768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268.0"/>
  <p:tag name="ANNOTATION_END_23" val="272.7"/>
  <p:tag name="ANNOTATION_TOP_23" val="599"/>
  <p:tag name="ANNOTATION_LEFT_23" val="771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72.7"/>
  <p:tag name="ANNOTATION_END_24" val="275.9"/>
  <p:tag name="ANNOTATION_TOP_24" val="599"/>
  <p:tag name="ANNOTATION_LEFT_24" val="817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75.9"/>
  <p:tag name="ANNOTATION_END_25" val="277.1"/>
  <p:tag name="ANNOTATION_TOP_25" val="552"/>
  <p:tag name="ANNOTATION_LEFT_25" val="825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77.1"/>
  <p:tag name="ANNOTATION_END_26" val="286.7"/>
  <p:tag name="ANNOTATION_TOP_26" val="582"/>
  <p:tag name="ANNOTATION_LEFT_26" val="814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86.7"/>
  <p:tag name="ANNOTATION_END_27" val="293.2"/>
  <p:tag name="ANNOTATION_TOP_27" val="637"/>
  <p:tag name="ANNOTATION_LEFT_27" val="759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305.2"/>
  <p:tag name="ANNOTATION_END_28" val="308.6"/>
  <p:tag name="ANNOTATION_TOP_28" val="265"/>
  <p:tag name="ANNOTATION_LEFT_28" val="52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308.6"/>
  <p:tag name="ANNOTATION_END_29" val="310.1"/>
  <p:tag name="ANNOTATION_TOP_29" val="573"/>
  <p:tag name="ANNOTATION_LEFT_29" val="64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310.1"/>
  <p:tag name="ANNOTATION_END_30" val="315.5"/>
  <p:tag name="ANNOTATION_TOP_30" val="605"/>
  <p:tag name="ANNOTATION_LEFT_30" val="63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315.5"/>
  <p:tag name="ANNOTATION_END_31" val="317.2"/>
  <p:tag name="ANNOTATION_TOP_31" val="623"/>
  <p:tag name="ANNOTATION_LEFT_31" val="243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317.2"/>
  <p:tag name="ANNOTATION_END_32" val="322.3"/>
  <p:tag name="ANNOTATION_TOP_32" val="662"/>
  <p:tag name="ANNOTATION_LEFT_32" val="62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322.3"/>
  <p:tag name="ANNOTATION_END_33" val="330.2"/>
  <p:tag name="ANNOTATION_TOP_33" val="695"/>
  <p:tag name="ANNOTATION_LEFT_33" val="57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330.2"/>
  <p:tag name="ANNOTATION_END_34" val="331.8"/>
  <p:tag name="ANNOTATION_TOP_34" val="262"/>
  <p:tag name="ANNOTATION_LEFT_34" val="48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331.8"/>
  <p:tag name="ANNOTATION_END_35" val="334.2"/>
  <p:tag name="ANNOTATION_TOP_35" val="566"/>
  <p:tag name="ANNOTATION_LEFT_35" val="70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334.2"/>
  <p:tag name="ANNOTATION_TOP_36" val="692"/>
  <p:tag name="ANNOTATION_LEFT_36" val="62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COUNT" val="36"/>
  <p:tag name="ARTICULATE_NAV_LEVEL" val="1"/>
  <p:tag name="ARTICULATE_SLIDE_PRESENTER_GUID" val="276c3029-0ec6-4d79-a3cc-eb89ad98a40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8f10dd8aaec4f519efb83643a65e2e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5ee1b6f055448c3a3f57275d0c952c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3"/>
  <p:tag name="ARTICULATE_AUDIO_RECORDED" val="1"/>
  <p:tag name="ELAPSEDTIME" val="337.3"/>
  <p:tag name="ANNOTATION_TYPE_1" val="0"/>
  <p:tag name="ANNOTATION_START_1" val="36.0"/>
  <p:tag name="ANNOTATION_END_1" val="40.7"/>
  <p:tag name="ANNOTATION_TOP_1" val="209"/>
  <p:tag name="ANNOTATION_LEFT_1" val="5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0.7"/>
  <p:tag name="ANNOTATION_END_2" val="61.1"/>
  <p:tag name="ANNOTATION_TOP_2" val="207"/>
  <p:tag name="ANNOTATION_LEFT_2" val="32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61.1"/>
  <p:tag name="ANNOTATION_END_3" val="63.2"/>
  <p:tag name="ANNOTATION_TOP_3" val="207"/>
  <p:tag name="ANNOTATION_LEFT_3" val="45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3.2"/>
  <p:tag name="ANNOTATION_END_4" val="106.5"/>
  <p:tag name="ANNOTATION_TOP_4" val="247"/>
  <p:tag name="ANNOTATION_LEFT_4" val="9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06.5"/>
  <p:tag name="ANNOTATION_END_5" val="114.6"/>
  <p:tag name="ANNOTATION_TOP_5" val="322"/>
  <p:tag name="ANNOTATION_LEFT_5" val="5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14.6"/>
  <p:tag name="ANNOTATION_END_6" val="120.1"/>
  <p:tag name="ANNOTATION_TOP_6" val="328"/>
  <p:tag name="ANNOTATION_LEFT_6" val="43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20.1"/>
  <p:tag name="ANNOTATION_END_7" val="122.5"/>
  <p:tag name="ANNOTATION_TOP_7" val="380"/>
  <p:tag name="ANNOTATION_LEFT_7" val="6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22.5"/>
  <p:tag name="ANNOTATION_END_8" val="123.6"/>
  <p:tag name="ANNOTATION_TOP_8" val="371"/>
  <p:tag name="ANNOTATION_LEFT_8" val="310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23.6"/>
  <p:tag name="ANNOTATION_END_9" val="124.5"/>
  <p:tag name="ANNOTATION_TOP_9" val="373"/>
  <p:tag name="ANNOTATION_LEFT_9" val="50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24.5"/>
  <p:tag name="ANNOTATION_END_10" val="125.5"/>
  <p:tag name="ANNOTATION_TOP_10" val="374"/>
  <p:tag name="ANNOTATION_LEFT_10" val="677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25.5"/>
  <p:tag name="ANNOTATION_END_11" val="224.5"/>
  <p:tag name="ANNOTATION_TOP_11" val="411"/>
  <p:tag name="ANNOTATION_LEFT_11" val="44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224.5"/>
  <p:tag name="ANNOTATION_END_12" val="244.2"/>
  <p:tag name="ANNOTATION_TOP_12" val="500"/>
  <p:tag name="ANNOTATION_LEFT_12" val="7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44.2"/>
  <p:tag name="ANNOTATION_END_13" val="252.3"/>
  <p:tag name="ANNOTATION_TOP_13" val="595"/>
  <p:tag name="ANNOTATION_LEFT_13" val="132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52.3"/>
  <p:tag name="ANNOTATION_END_14" val="275.1"/>
  <p:tag name="ANNOTATION_TOP_14" val="654"/>
  <p:tag name="ANNOTATION_LEFT_14" val="160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75.1"/>
  <p:tag name="ANNOTATION_END_15" val="319.4"/>
  <p:tag name="ANNOTATION_TOP_15" val="649"/>
  <p:tag name="ANNOTATION_LEFT_15" val="400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COUNT" val="15"/>
  <p:tag name="ARTICULATE_NAV_LEVEL" val="1"/>
  <p:tag name="ARTICULATE_SLIDE_PRESENTER_GUID" val="276c3029-0ec6-4d79-a3cc-eb89ad98a40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142aaef2d2c402e85b2d5d904f4744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c8501d0950e4100aa124bc4d55ae58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9 Lecture-Enzyme\Quiz1.quiz"/>
  <p:tag name="QUIZMAKER_QUIZ_SLIDE_ID" val="282"/>
  <p:tag name="OVERRIDE" val="QUIZMAKER_QUIZ_SLIDE"/>
  <p:tag name="QUIZMAKER_QUIZ_TITLE" val="Quiz1"/>
  <p:tag name="ARTICULATE_DESCRIPTION" val="Quiz - 4 questions"/>
  <p:tag name="AQP_PASS_SCORE" val="60"/>
  <p:tag name="QUIZMAKER_LAST_MODIFY_DATE" val="41652.9353703704"/>
  <p:tag name="EMBEDDEDCONTENT_LASTWRITETIMEUTC" val="2014-01-13 19:26:56Z"/>
  <p:tag name="ELAPSEDTIME" val="5"/>
  <p:tag name="AUDIO_ID" val="282"/>
  <p:tag name="AQP_PASS_ACTION" val="2"/>
  <p:tag name="AQP_FAIL_ACTION" val="2"/>
  <p:tag name="ARTICULATE_SHOW_IN_MENU" val="multipleitems"/>
  <p:tag name="ARTICULATE_NAV_LEVEL" val="1"/>
  <p:tag name="ARTICULATE_SLIDE_PRESENTER_GUID" val="276c3029-0ec6-4d79-a3cc-eb89ad98a40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6"/>
  <p:tag name="ARTICULATE_NAV_LEVEL" val="1"/>
  <p:tag name="ARTICULATE_SLIDE_PRESENTER_GUID" val="276c3029-0ec6-4d79-a3cc-eb89ad98a40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f780313cc574ccfab178d5fee23e43b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amahmedkeele\Desktop\Lectures\Lecture-11 Enzyme\Main.intr"/>
  <p:tag name="ENGAGE_INTERACTION_SLIDE_ID" val="285"/>
  <p:tag name="ENGAGE_INTERACTION_FINISH" val="2"/>
  <p:tag name="ENGAGE_INTERACTION_FINISH_MESSAGE" val="Next Slide"/>
  <p:tag name="ENGAGE_INTERACTION_TITLE" val="Enzymes"/>
  <p:tag name="ARTICULATE_DESCRIPTION" val="Accordion - 1 Panel "/>
  <p:tag name="ENGAGE_LAST_MODIFY_DATE" val="41656.7191782407"/>
  <p:tag name="EMBEDDEDCONTENT_LASTWRITETIMEUTC" val="2014-01-17 14:15:37Z"/>
  <p:tag name="ELAPSEDTIME" val="140"/>
  <p:tag name="ARTICULATE_SHOW_IN_MENU" val="multipleitems"/>
  <p:tag name="AUDIO_ID" val="285"/>
  <p:tag name="ARTICULATE_NAV_LEVEL" val="1"/>
  <p:tag name="ARTICULATE_SLIDE_PRESENTER_GUID" val="276c3029-0ec6-4d79-a3cc-eb89ad98a40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92ca04c8f54484b886e7c2a8a8bba7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3196</TotalTime>
  <Words>1199</Words>
  <Application>Microsoft Office PowerPoint</Application>
  <PresentationFormat>On-screen Show (4:3)</PresentationFormat>
  <Paragraphs>158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PowerPoint Presentation</vt:lpstr>
      <vt:lpstr>PowerPoint Presentation</vt:lpstr>
      <vt:lpstr>Enzymes</vt:lpstr>
      <vt:lpstr>PowerPoint Presentation</vt:lpstr>
      <vt:lpstr>Hydrolysis of sucrose (table sugar)</vt:lpstr>
      <vt:lpstr>Enzymes speed up metabolic reactions by lowering energy barriers حواجز الطاقة</vt:lpstr>
      <vt:lpstr>PowerPoint Presentation</vt:lpstr>
      <vt:lpstr>PowerPoint Presentation</vt:lpstr>
      <vt:lpstr>PowerPoint Presentation</vt:lpstr>
      <vt:lpstr>Enzymes are substrate specific</vt:lpstr>
      <vt:lpstr>The active site is an enzyme’s catalytic center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Cellular factors affecting enzyme activity</vt:lpstr>
      <vt:lpstr>Cellular factors affecting enzyme activity</vt:lpstr>
      <vt:lpstr>PowerPoint Presentation</vt:lpstr>
      <vt:lpstr>PowerPoint Presentation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Enzymes</dc:title>
  <dc:creator>Ash Ahm</dc:creator>
  <cp:lastModifiedBy>HP</cp:lastModifiedBy>
  <cp:revision>350</cp:revision>
  <dcterms:created xsi:type="dcterms:W3CDTF">2005-10-20T04:47:08Z</dcterms:created>
  <dcterms:modified xsi:type="dcterms:W3CDTF">2014-01-26T18:16:15Z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11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06473C85-F3A3-4BCD-8A33-9AF6979341DF</vt:lpwstr>
  </property>
  <property fmtid="{D5CDD505-2E9C-101B-9397-08002B2CF9AE}" pid="6" name="ArticulateProjectFull">
    <vt:lpwstr>C:\Users\amahmedkeele\Desktop\Lectures\Lecture-11 Enzyme\Lecture 11.ppta</vt:lpwstr>
  </property>
</Properties>
</file>