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6" r:id="rId5"/>
    <p:sldId id="257" r:id="rId6"/>
    <p:sldId id="258" r:id="rId7"/>
    <p:sldId id="259" r:id="rId8"/>
    <p:sldId id="267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37" autoAdjust="0"/>
    <p:restoredTop sz="94660"/>
  </p:normalViewPr>
  <p:slideViewPr>
    <p:cSldViewPr>
      <p:cViewPr>
        <p:scale>
          <a:sx n="80" d="100"/>
          <a:sy n="80" d="100"/>
        </p:scale>
        <p:origin x="-1398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36541-F74B-436F-8AFF-E3E3A8FEBFA4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E9FC-0559-454F-A94C-FEBAA0F278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041400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467056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36541-F74B-436F-8AFF-E3E3A8FEBFA4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E9FC-0559-454F-A94C-FEBAA0F278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1575" y="1825625"/>
            <a:ext cx="7343775" cy="43513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218852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36541-F74B-436F-8AFF-E3E3A8FEBFA4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E9FC-0559-454F-A94C-FEBAA0F278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1575" y="365125"/>
            <a:ext cx="52578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888301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36541-F74B-436F-8AFF-E3E3A8FEBFA4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E9FC-0559-454F-A94C-FEBAA0F278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59178" y="987426"/>
            <a:ext cx="4258818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1575" y="2101850"/>
            <a:ext cx="2949178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71575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138888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36541-F74B-436F-8AFF-E3E3A8FEBFA4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E9FC-0559-454F-A94C-FEBAA0F278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987939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36541-F74B-436F-8AFF-E3E3A8FEBFA4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E9FC-0559-454F-A94C-FEBAA0F278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1244" y="4589464"/>
            <a:ext cx="7579343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244" y="1709738"/>
            <a:ext cx="7579343" cy="286226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676867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36541-F74B-436F-8AFF-E3E3A8FEBFA4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E9FC-0559-454F-A94C-FEBAA0F278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994" y="1825625"/>
            <a:ext cx="356616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7275" y="1825625"/>
            <a:ext cx="356616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6368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36541-F74B-436F-8AFF-E3E3A8FEBFA4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E9FC-0559-454F-A94C-FEBAA0F278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9190" y="2193926"/>
            <a:ext cx="356616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9190" y="1489075"/>
            <a:ext cx="3566160" cy="64135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0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1575" y="2193926"/>
            <a:ext cx="356616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1575" y="1489075"/>
            <a:ext cx="3566160" cy="64135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0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3075" y="274638"/>
            <a:ext cx="6767513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316615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36541-F74B-436F-8AFF-E3E3A8FEBFA4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E9FC-0559-454F-A94C-FEBAA0F278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105862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36541-F74B-436F-8AFF-E3E3A8FEBFA4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E9FC-0559-454F-A94C-FEBAA0F278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151414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36541-F74B-436F-8AFF-E3E3A8FEBFA4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E9FC-0559-454F-A94C-FEBAA0F278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9179" y="987426"/>
            <a:ext cx="4257362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1575" y="2101850"/>
            <a:ext cx="2949178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1575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987120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36541-F74B-436F-8AFF-E3E3A8FEBFA4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E9FC-0559-454F-A94C-FEBAA0F278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59178" y="987426"/>
            <a:ext cx="4258818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1575" y="2101850"/>
            <a:ext cx="2949178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71575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193596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71575" y="6356351"/>
            <a:ext cx="19145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736541-F74B-436F-8AFF-E3E3A8FEBFA4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6150" y="6356351"/>
            <a:ext cx="2171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7900" y="6356351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7CE9FC-0559-454F-A94C-FEBAA0F278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1575" y="1825625"/>
            <a:ext cx="734377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43075" y="365126"/>
            <a:ext cx="677227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1936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pos="1464" userDrawn="1">
          <p15:clr>
            <a:srgbClr val="F26B43"/>
          </p15:clr>
        </p15:guide>
        <p15:guide id="3" pos="7152" userDrawn="1">
          <p15:clr>
            <a:srgbClr val="F26B43"/>
          </p15:clr>
        </p15:guide>
        <p15:guide id="4" pos="984" userDrawn="1">
          <p15:clr>
            <a:srgbClr val="F26B43"/>
          </p15:clr>
        </p15:guide>
        <p15:guide id="5" orient="horz" pos="38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514600"/>
            <a:ext cx="7772400" cy="1470025"/>
          </a:xfrm>
        </p:spPr>
        <p:txBody>
          <a:bodyPr/>
          <a:lstStyle/>
          <a:p>
            <a:r>
              <a:rPr lang="en-US" dirty="0" smtClean="0"/>
              <a:t>Menu</a:t>
            </a:r>
            <a:endParaRPr lang="en-US" dirty="0"/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r="37335" b="47917"/>
          <a:stretch>
            <a:fillRect/>
          </a:stretch>
        </p:blipFill>
        <p:spPr bwMode="auto">
          <a:xfrm>
            <a:off x="457200" y="1828800"/>
            <a:ext cx="81534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457200" y="762000"/>
            <a:ext cx="8000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 the </a:t>
            </a:r>
            <a:r>
              <a:rPr lang="en-US" u="sng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DataSourceID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the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SiteMapPath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tag in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sourceCode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the </a:t>
            </a:r>
            <a:r>
              <a:rPr lang="en-US" sz="2400" b="1" dirty="0" err="1" smtClean="0">
                <a:solidFill>
                  <a:schemeClr val="bg1">
                    <a:lumMod val="50000"/>
                  </a:schemeClr>
                </a:solidFill>
              </a:rPr>
              <a:t>MasterPage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733800" y="2743200"/>
            <a:ext cx="12954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6096000" y="3581400"/>
            <a:ext cx="0" cy="457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 r="38507" b="47917"/>
          <a:stretch>
            <a:fillRect/>
          </a:stretch>
        </p:blipFill>
        <p:spPr bwMode="auto">
          <a:xfrm>
            <a:off x="152400" y="1905000"/>
            <a:ext cx="8001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Straight Arrow Connector 2"/>
          <p:cNvCxnSpPr/>
          <p:nvPr/>
        </p:nvCxnSpPr>
        <p:spPr>
          <a:xfrm flipH="1">
            <a:off x="3886200" y="3581400"/>
            <a:ext cx="18288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5867400" y="3429000"/>
            <a:ext cx="1449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SiteMapPath</a:t>
            </a:r>
            <a:endParaRPr lang="en-US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4419600" y="2286000"/>
            <a:ext cx="12954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715000" y="2286000"/>
            <a:ext cx="0" cy="12954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762000"/>
            <a:ext cx="739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any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aspx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page ex: ChannelBags.aspx You can add a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TreeView</a:t>
            </a:r>
            <a:endParaRPr lang="en-US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DataSourceID</a:t>
            </a:r>
            <a:endParaRPr lang="en-US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 r="37921" b="57291"/>
          <a:stretch>
            <a:fillRect/>
          </a:stretch>
        </p:blipFill>
        <p:spPr bwMode="auto">
          <a:xfrm>
            <a:off x="152400" y="1752600"/>
            <a:ext cx="80010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304800" y="4191000"/>
            <a:ext cx="12954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 r="34993" b="46875"/>
          <a:stretch>
            <a:fillRect/>
          </a:stretch>
        </p:blipFill>
        <p:spPr bwMode="auto">
          <a:xfrm>
            <a:off x="0" y="2514600"/>
            <a:ext cx="8153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04800" y="381000"/>
            <a:ext cx="76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Don’t forget: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TreeView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control and any content will be inside the Content  tag where It’s linked with the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contentPlaceHolder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from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MasterPage</a:t>
            </a:r>
            <a:endParaRPr lang="en-US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Don’t forget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DataSourceID</a:t>
            </a:r>
            <a:endParaRPr lang="en-US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 r="48463" b="38542"/>
          <a:stretch>
            <a:fillRect/>
          </a:stretch>
        </p:blipFill>
        <p:spPr bwMode="auto">
          <a:xfrm>
            <a:off x="457200" y="1143000"/>
            <a:ext cx="6705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Arrow Connector 3"/>
          <p:cNvCxnSpPr/>
          <p:nvPr/>
        </p:nvCxnSpPr>
        <p:spPr>
          <a:xfrm flipH="1">
            <a:off x="2819400" y="4038600"/>
            <a:ext cx="12192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114800" y="3810000"/>
            <a:ext cx="1132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TreeView</a:t>
            </a:r>
            <a:endParaRPr lang="en-US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4953000" y="1524000"/>
            <a:ext cx="12192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7800" y="2209800"/>
            <a:ext cx="6172200" cy="1894362"/>
          </a:xfrm>
        </p:spPr>
        <p:txBody>
          <a:bodyPr/>
          <a:lstStyle/>
          <a:p>
            <a:r>
              <a:rPr lang="en-US" dirty="0" smtClean="0"/>
              <a:t>Iframe</a:t>
            </a:r>
            <a:endParaRPr lang="en-US" dirty="0"/>
          </a:p>
        </p:txBody>
      </p:sp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533400"/>
            <a:ext cx="792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Manually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type the following code for </a:t>
            </a:r>
            <a:r>
              <a:rPr lang="en-US" sz="2400" dirty="0" err="1" smtClean="0">
                <a:solidFill>
                  <a:schemeClr val="bg2">
                    <a:lumMod val="25000"/>
                  </a:schemeClr>
                </a:solidFill>
              </a:rPr>
              <a:t>iframe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 tag in the </a:t>
            </a:r>
            <a:r>
              <a:rPr lang="en-US" sz="2400" dirty="0" err="1" smtClean="0">
                <a:solidFill>
                  <a:schemeClr val="bg2">
                    <a:lumMod val="25000"/>
                  </a:schemeClr>
                </a:solidFill>
              </a:rPr>
              <a:t>aspx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 source code </a:t>
            </a:r>
            <a:endParaRPr lang="en-US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r="41435" b="35165"/>
          <a:stretch>
            <a:fillRect/>
          </a:stretch>
        </p:blipFill>
        <p:spPr bwMode="auto">
          <a:xfrm>
            <a:off x="457200" y="1600200"/>
            <a:ext cx="76200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5029200" y="2743200"/>
            <a:ext cx="8382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38200" y="4038600"/>
            <a:ext cx="5715000" cy="838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457200" y="1609416"/>
            <a:ext cx="7239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Put the </a:t>
            </a:r>
            <a:r>
              <a:rPr lang="en-US" sz="2000" dirty="0" err="1" smtClean="0"/>
              <a:t>iframe</a:t>
            </a:r>
            <a:r>
              <a:rPr lang="en-US" sz="2000" dirty="0" smtClean="0"/>
              <a:t> tag inside &lt;div&gt; tag 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err="1" smtClean="0"/>
              <a:t>src</a:t>
            </a:r>
            <a:r>
              <a:rPr lang="en-US" sz="2000" dirty="0" smtClean="0"/>
              <a:t> attribute defines the target </a:t>
            </a:r>
            <a:r>
              <a:rPr lang="en-US" sz="2000" dirty="0" err="1" smtClean="0"/>
              <a:t>aspx</a:t>
            </a:r>
            <a:r>
              <a:rPr lang="en-US" sz="2000" dirty="0" smtClean="0"/>
              <a:t> page you want to display in the </a:t>
            </a:r>
            <a:r>
              <a:rPr lang="en-US" sz="2000" dirty="0" err="1" smtClean="0"/>
              <a:t>iframe</a:t>
            </a: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You can modify height and width based on the space you want to show as an </a:t>
            </a:r>
            <a:r>
              <a:rPr lang="en-US" sz="2000" dirty="0" err="1" smtClean="0"/>
              <a:t>iframe</a:t>
            </a:r>
            <a:r>
              <a:rPr lang="en-US" sz="2000" dirty="0" smtClean="0"/>
              <a:t> in the page</a:t>
            </a:r>
          </a:p>
          <a:p>
            <a:pPr>
              <a:buNone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Don’t use </a:t>
            </a:r>
            <a:r>
              <a:rPr lang="en-US" sz="2000" dirty="0" err="1" smtClean="0"/>
              <a:t>runat</a:t>
            </a:r>
            <a:r>
              <a:rPr lang="en-US" sz="2000" dirty="0" smtClean="0"/>
              <a:t>=“server” in the </a:t>
            </a:r>
            <a:r>
              <a:rPr lang="en-US" sz="2000" dirty="0" err="1" smtClean="0"/>
              <a:t>iframe</a:t>
            </a:r>
            <a:r>
              <a:rPr lang="en-US" sz="2000" dirty="0" smtClean="0"/>
              <a:t> tag if you wish to embed a page from your own website.</a:t>
            </a:r>
            <a:endParaRPr lang="en-US" sz="2000" dirty="0"/>
          </a:p>
        </p:txBody>
      </p:sp>
    </p:spTree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t="3297" r="42020" b="42857"/>
          <a:stretch>
            <a:fillRect/>
          </a:stretch>
        </p:blipFill>
        <p:spPr bwMode="auto">
          <a:xfrm>
            <a:off x="138112" y="533400"/>
            <a:ext cx="8015288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flipH="1">
            <a:off x="3657600" y="762000"/>
            <a:ext cx="1524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3352800" y="2362200"/>
            <a:ext cx="914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267200" y="21336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Content of</a:t>
            </a:r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Page1.aspx</a:t>
            </a:r>
            <a:endParaRPr lang="en-US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81600" y="5334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index.aspx</a:t>
            </a:r>
            <a:endParaRPr lang="en-US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r="48463" b="48352"/>
          <a:stretch>
            <a:fillRect/>
          </a:stretch>
        </p:blipFill>
        <p:spPr bwMode="auto">
          <a:xfrm>
            <a:off x="457200" y="914400"/>
            <a:ext cx="67056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09600" y="4038600"/>
            <a:ext cx="59742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In this example: the Button Sign in will go to page1.aspx</a:t>
            </a:r>
            <a:endParaRPr lang="en-US" sz="2000" dirty="0"/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r="16492" b="8763"/>
          <a:stretch>
            <a:fillRect/>
          </a:stretch>
        </p:blipFill>
        <p:spPr bwMode="auto">
          <a:xfrm>
            <a:off x="457200" y="1143000"/>
            <a:ext cx="7596187" cy="505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676400" y="5867400"/>
            <a:ext cx="1981200" cy="30480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590800" y="4876800"/>
            <a:ext cx="4343400" cy="45720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62000" y="457200"/>
            <a:ext cx="2771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 New Item &gt; Site Map</a:t>
            </a:r>
            <a:endParaRPr lang="en-US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24211" b="43931"/>
          <a:stretch>
            <a:fillRect/>
          </a:stretch>
        </p:blipFill>
        <p:spPr bwMode="auto">
          <a:xfrm>
            <a:off x="381000" y="1752600"/>
            <a:ext cx="7344138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Arrow Connector 4"/>
          <p:cNvCxnSpPr/>
          <p:nvPr/>
        </p:nvCxnSpPr>
        <p:spPr>
          <a:xfrm flipH="1">
            <a:off x="2895600" y="2057400"/>
            <a:ext cx="1524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419600" y="18288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index.aspx</a:t>
            </a:r>
            <a:endParaRPr lang="en-US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1676400" y="2971800"/>
            <a:ext cx="914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590800" y="27432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Content of</a:t>
            </a:r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Page2.aspx</a:t>
            </a:r>
            <a:endParaRPr lang="en-US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2"/>
          <p:cNvSpPr>
            <a:spLocks noGrp="1"/>
          </p:cNvSpPr>
          <p:nvPr>
            <p:ph type="title"/>
          </p:nvPr>
        </p:nvSpPr>
        <p:spPr>
          <a:xfrm>
            <a:off x="1589088" y="1755775"/>
            <a:ext cx="6772275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GB" sz="6000" b="1" smtClean="0">
                <a:cs typeface="Tahoma" pitchFamily="34" charset="0"/>
              </a:rPr>
              <a:t>Questions !!</a:t>
            </a:r>
            <a:br>
              <a:rPr lang="en-GB" sz="6000" b="1" smtClean="0">
                <a:cs typeface="Tahoma" pitchFamily="34" charset="0"/>
              </a:rPr>
            </a:br>
            <a:r>
              <a:rPr lang="en-GB" sz="6000" b="1" smtClean="0">
                <a:cs typeface="Tahoma" pitchFamily="34" charset="0"/>
                <a:sym typeface="Wingdings" pitchFamily="2" charset="2"/>
              </a:rPr>
              <a:t></a:t>
            </a:r>
            <a:endParaRPr lang="en-GB" sz="6000" b="1" smtClean="0"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DF7CD2-6FFD-4233-8B63-333DBF91B61F}" type="slidenum">
              <a:rPr lang="ar-SA"/>
              <a:pPr>
                <a:defRPr/>
              </a:pPr>
              <a:t>21</a:t>
            </a:fld>
            <a:endParaRPr lang="ar-SA"/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 l="3734" r="2562" b="34615"/>
          <a:stretch>
            <a:fillRect/>
          </a:stretch>
        </p:blipFill>
        <p:spPr bwMode="auto">
          <a:xfrm>
            <a:off x="0" y="990600"/>
            <a:ext cx="91440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838200" y="457200"/>
            <a:ext cx="3781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List all your pages in a tree format</a:t>
            </a:r>
            <a:endParaRPr lang="en-US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48600" y="1905000"/>
            <a:ext cx="1295400" cy="2590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4114800" y="2514600"/>
            <a:ext cx="99060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04800" y="2667000"/>
            <a:ext cx="7162800" cy="762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 l="1757" t="11458" r="44949" b="36458"/>
          <a:stretch>
            <a:fillRect/>
          </a:stretch>
        </p:blipFill>
        <p:spPr bwMode="auto">
          <a:xfrm>
            <a:off x="533400" y="1905000"/>
            <a:ext cx="69342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4038600" y="1981200"/>
            <a:ext cx="1219200" cy="22860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990600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the</a:t>
            </a:r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 smtClean="0">
                <a:solidFill>
                  <a:schemeClr val="bg1">
                    <a:lumMod val="50000"/>
                  </a:schemeClr>
                </a:solidFill>
              </a:rPr>
              <a:t>MasterPage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 from the Toolbar&gt; Data&gt;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SiteMapDataSource</a:t>
            </a:r>
            <a:endParaRPr lang="en-US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038600" y="1981200"/>
            <a:ext cx="12192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33400" y="5334000"/>
            <a:ext cx="15240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rcRect r="40263" b="46875"/>
          <a:stretch>
            <a:fillRect/>
          </a:stretch>
        </p:blipFill>
        <p:spPr bwMode="auto">
          <a:xfrm>
            <a:off x="381000" y="1447800"/>
            <a:ext cx="7772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219200" y="3886200"/>
            <a:ext cx="44958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733800" y="3429000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733800" y="3429000"/>
            <a:ext cx="5334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267200" y="3048000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will use this ID later for Menu/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SiteMapPath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TreeView</a:t>
            </a:r>
            <a:endParaRPr lang="en-US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1171" t="13542" r="34407" b="41667"/>
          <a:stretch>
            <a:fillRect/>
          </a:stretch>
        </p:blipFill>
        <p:spPr bwMode="auto">
          <a:xfrm>
            <a:off x="152400" y="1600200"/>
            <a:ext cx="8001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33400" y="762000"/>
            <a:ext cx="716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the </a:t>
            </a:r>
            <a:r>
              <a:rPr lang="en-US" sz="2400" b="1" dirty="0" err="1" smtClean="0">
                <a:solidFill>
                  <a:schemeClr val="bg1">
                    <a:lumMod val="50000"/>
                  </a:schemeClr>
                </a:solidFill>
              </a:rPr>
              <a:t>MasterPage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 From Toolbar &gt; Navigation &gt; Menu </a:t>
            </a:r>
          </a:p>
        </p:txBody>
      </p:sp>
      <p:sp>
        <p:nvSpPr>
          <p:cNvPr id="6" name="Rectangle 5"/>
          <p:cNvSpPr/>
          <p:nvPr/>
        </p:nvSpPr>
        <p:spPr>
          <a:xfrm>
            <a:off x="3581400" y="1600200"/>
            <a:ext cx="12192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2400" y="2667000"/>
            <a:ext cx="12192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2343" t="27083" r="29722" b="35417"/>
          <a:stretch>
            <a:fillRect/>
          </a:stretch>
        </p:blipFill>
        <p:spPr bwMode="auto">
          <a:xfrm>
            <a:off x="685800" y="2362200"/>
            <a:ext cx="81534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33400" y="1066800"/>
            <a:ext cx="83131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 the </a:t>
            </a:r>
            <a:r>
              <a:rPr lang="en-US" u="sng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SiteMapDataSourceID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the Menu tag in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SourceCode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</a:t>
            </a:r>
            <a:r>
              <a:rPr lang="en-US" sz="2400" b="1" dirty="0" err="1" smtClean="0">
                <a:solidFill>
                  <a:schemeClr val="bg1">
                    <a:lumMod val="50000"/>
                  </a:schemeClr>
                </a:solidFill>
              </a:rPr>
              <a:t>MasterPage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733800" y="2362200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t="2083" r="40264" b="61459"/>
          <a:stretch>
            <a:fillRect/>
          </a:stretch>
        </p:blipFill>
        <p:spPr bwMode="auto">
          <a:xfrm>
            <a:off x="228600" y="2286000"/>
            <a:ext cx="77724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flipH="1">
            <a:off x="2743200" y="3352800"/>
            <a:ext cx="18288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800600" y="3276600"/>
            <a:ext cx="1604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SiteMap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Menu</a:t>
            </a:r>
            <a:endParaRPr lang="en-US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3810000" y="2514600"/>
            <a:ext cx="18288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r="36620" b="44887"/>
          <a:stretch>
            <a:fillRect/>
          </a:stretch>
        </p:blipFill>
        <p:spPr bwMode="auto">
          <a:xfrm>
            <a:off x="457200" y="2057400"/>
            <a:ext cx="68580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33400" y="762000"/>
            <a:ext cx="67203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the </a:t>
            </a:r>
            <a:r>
              <a:rPr lang="en-US" sz="2400" b="1" dirty="0" err="1" smtClean="0">
                <a:solidFill>
                  <a:schemeClr val="bg1">
                    <a:lumMod val="50000"/>
                  </a:schemeClr>
                </a:solidFill>
              </a:rPr>
              <a:t>MasterPage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 From Toolbar &gt; Navigation &gt;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SiteMapPath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3581400" y="2819400"/>
            <a:ext cx="10668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09600" y="3886200"/>
            <a:ext cx="10668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STheme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Cloud skipper design template" id="{30DBBF30-EDA2-4408-9702-3B0A8AED6F12}" vid="{0F128B79-39D4-4007-9EC6-E245A2CC91E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2FA5F324BE4449AE1B99383B7CE67C" ma:contentTypeVersion="0" ma:contentTypeDescription="Create a new document." ma:contentTypeScope="" ma:versionID="3a9c81a3fd0c06b5af5b8149f7c466f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7616DB0-043B-49C1-9107-AB712F0633E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696E568-D7B7-4C17-99D4-AC3F245EF15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5036161-9B0D-47A6-896F-8D43AFC17844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STheme1</Template>
  <TotalTime>266</TotalTime>
  <Words>224</Words>
  <Application>Microsoft Office PowerPoint</Application>
  <PresentationFormat>On-screen Show (4:3)</PresentationFormat>
  <Paragraphs>35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STheme1</vt:lpstr>
      <vt:lpstr>Menu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Iframe</vt:lpstr>
      <vt:lpstr>Slide 16</vt:lpstr>
      <vt:lpstr>Slide 17</vt:lpstr>
      <vt:lpstr>Slide 18</vt:lpstr>
      <vt:lpstr>Slide 19</vt:lpstr>
      <vt:lpstr>Slide 20</vt:lpstr>
      <vt:lpstr>Questions !! 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Menu</dc:title>
  <dc:creator>Rehab</dc:creator>
  <cp:lastModifiedBy>balqrashi</cp:lastModifiedBy>
  <cp:revision>27</cp:revision>
  <dcterms:created xsi:type="dcterms:W3CDTF">2012-11-20T19:24:06Z</dcterms:created>
  <dcterms:modified xsi:type="dcterms:W3CDTF">2016-11-20T05:44:18Z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0x010100282FA5F324BE4449AE1B99383B7CE67C</vt:lpwstr>
  </property>
</Properties>
</file>