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9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FF"/>
    <a:srgbClr val="3333FF"/>
    <a:srgbClr val="3366FF"/>
    <a:srgbClr val="99FF33"/>
    <a:srgbClr val="FF00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>
      <p:cViewPr varScale="1">
        <p:scale>
          <a:sx n="101" d="100"/>
          <a:sy n="101" d="100"/>
        </p:scale>
        <p:origin x="1115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2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8.xml"/><Relationship Id="rId7" Type="http://schemas.openxmlformats.org/officeDocument/2006/relationships/image" Target="../media/image1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wmf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0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6.xml"/><Relationship Id="rId7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689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2 ATP.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2 ATP when oxygen is absent 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C2CB03-3848-45E4-BB1D-AF2C8440A4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1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yogurt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O2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cause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257800"/>
            <a:ext cx="5294528" cy="16002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5827" y="1806942"/>
            <a:ext cx="86795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Oxidative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Phosphorylation and the Electron Transport Chain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Phosphorylation and the Electron Transport Chain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and anaerobic respiration: </a:t>
            </a:r>
            <a:r>
              <a:rPr lang="en-US" sz="2000" b="1" dirty="0">
                <a:latin typeface="+mj-lt"/>
                <a:cs typeface="Times New Roman" pitchFamily="18" charset="0"/>
              </a:rPr>
              <a:t>enable cells to produce ATP without the use of oxygen: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(Anaerobic </a:t>
            </a:r>
            <a:r>
              <a:rPr lang="en-US" sz="2000" dirty="0">
                <a:solidFill>
                  <a:schemeClr val="bg1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</a:t>
            </a:r>
            <a:r>
              <a:rPr lang="en-US" altLang="en-US" sz="24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phosphorelation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00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free energy 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7686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4 of 38 ATP ultimately produced by respiration of glucose are derived from substrate-level phosphorylation (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and 2 from 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NADH and FADH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05600" y="5486400"/>
            <a:ext cx="876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Fig. 9.13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oxygen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dirty="0">
                <a:solidFill>
                  <a:srgbClr val="000000"/>
                </a:solidFill>
              </a:rPr>
              <a:t>كميات مناسبة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800767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9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20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</a:t>
            </a:r>
            <a:r>
              <a:rPr lang="en-US" alt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phosphorelation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used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inter-membrane space and the matrix.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                                        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2" grpId="0"/>
      <p:bldP spid="245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glycolysis and the Krebs cycle, but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5557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2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2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8510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49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1476</Words>
  <Application>Microsoft Office PowerPoint</Application>
  <PresentationFormat>On-screen Show (4:3)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Courier New</vt:lpstr>
      <vt:lpstr>Impact</vt:lpstr>
      <vt:lpstr>Tahoma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3- Electron transport chain: (oxidative phosphorelation) </vt:lpstr>
      <vt:lpstr>PowerPoint Presentation</vt:lpstr>
      <vt:lpstr>PowerPoint Presentation</vt:lpstr>
      <vt:lpstr>PowerPoint Presentation</vt:lpstr>
      <vt:lpstr>PowerPoint Presentation</vt:lpstr>
      <vt:lpstr>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418</cp:revision>
  <dcterms:created xsi:type="dcterms:W3CDTF">2006-03-25T20:15:58Z</dcterms:created>
  <dcterms:modified xsi:type="dcterms:W3CDTF">2020-08-01T07:39:29Z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