
<file path=[Content_Types].xml><?xml version="1.0" encoding="utf-8"?>
<Types xmlns="http://schemas.openxmlformats.org/package/2006/content-types">
  <Default Extension="png" ContentType="image/png"/>
  <Default Extension="bin" ContentType="audio/unknown"/>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9.xml" ContentType="application/vnd.openxmlformats-officedocument.presentationml.notesSlide+xml"/>
  <Override PartName="/ppt/tags/tag57.xml" ContentType="application/vnd.openxmlformats-officedocument.presentationml.tags+xml"/>
  <Override PartName="/ppt/notesSlides/notesSlide2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3.xml" ContentType="application/vnd.openxmlformats-officedocument.presentationml.notesSlide+xml"/>
  <Override PartName="/ppt/tags/tag67.xml" ContentType="application/vnd.openxmlformats-officedocument.presentationml.tags+xml"/>
  <Override PartName="/ppt/notesSlides/notesSlide2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activeX/activeX1.xml" ContentType="application/vnd.ms-office.activeX+xml"/>
  <Override PartName="/ppt/activeX/activeX1.bin" ContentType="application/vnd.ms-office.activeX"/>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6" r:id="rId2"/>
    <p:sldId id="297" r:id="rId3"/>
    <p:sldId id="298" r:id="rId4"/>
    <p:sldId id="258" r:id="rId5"/>
    <p:sldId id="260" r:id="rId6"/>
    <p:sldId id="261" r:id="rId7"/>
    <p:sldId id="263" r:id="rId8"/>
    <p:sldId id="265" r:id="rId9"/>
    <p:sldId id="266" r:id="rId10"/>
    <p:sldId id="268" r:id="rId11"/>
    <p:sldId id="270" r:id="rId12"/>
    <p:sldId id="271" r:id="rId13"/>
    <p:sldId id="272" r:id="rId14"/>
    <p:sldId id="274" r:id="rId15"/>
    <p:sldId id="292" r:id="rId16"/>
    <p:sldId id="286" r:id="rId17"/>
    <p:sldId id="287" r:id="rId18"/>
    <p:sldId id="291" r:id="rId19"/>
    <p:sldId id="281" r:id="rId20"/>
    <p:sldId id="284" r:id="rId21"/>
    <p:sldId id="278" r:id="rId22"/>
    <p:sldId id="275" r:id="rId23"/>
    <p:sldId id="277" r:id="rId24"/>
    <p:sldId id="279" r:id="rId25"/>
    <p:sldId id="295" r:id="rId26"/>
    <p:sldId id="294" r:id="rId27"/>
    <p:sldId id="299" r:id="rId28"/>
  </p:sldIdLst>
  <p:sldSz cx="9144000" cy="6858000" type="screen4x3"/>
  <p:notesSz cx="6858000" cy="9144000"/>
  <p:custDataLst>
    <p:tags r:id="rId30"/>
  </p:custDataLst>
  <p:defaultTextStyle>
    <a:defPPr>
      <a:defRPr lang="en-GB"/>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94" autoAdjust="0"/>
  </p:normalViewPr>
  <p:slideViewPr>
    <p:cSldViewPr>
      <p:cViewPr varScale="1">
        <p:scale>
          <a:sx n="86" d="100"/>
          <a:sy n="86" d="100"/>
        </p:scale>
        <p:origin x="-557"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Arial" charset="0"/>
              </a:defRPr>
            </a:lvl1pPr>
          </a:lstStyle>
          <a:p>
            <a:pPr>
              <a:defRPr/>
            </a:pPr>
            <a:endParaRPr lang="en-GB"/>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Arial" charset="0"/>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Arial" charset="0"/>
              </a:defRPr>
            </a:lvl1pPr>
          </a:lstStyle>
          <a:p>
            <a:pPr>
              <a:defRPr/>
            </a:pPr>
            <a:endParaRPr lang="en-GB"/>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41B91A-311F-4211-AE29-E867C5FF00F9}" type="slidenum">
              <a:rPr lang="ar-SA" altLang="en-US"/>
              <a:pPr/>
              <a:t>‹#›</a:t>
            </a:fld>
            <a:endParaRPr lang="en-GB" altLang="en-US"/>
          </a:p>
        </p:txBody>
      </p:sp>
    </p:spTree>
    <p:extLst>
      <p:ext uri="{BB962C8B-B14F-4D97-AF65-F5344CB8AC3E}">
        <p14:creationId xmlns:p14="http://schemas.microsoft.com/office/powerpoint/2010/main" val="1242809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2852EB-2FF7-41DE-A115-DFA5999D8D0C}" type="slidenum">
              <a:rPr lang="ar-SA" smtClean="0"/>
              <a:pPr>
                <a:defRPr/>
              </a:pPr>
              <a:t>1</a:t>
            </a:fld>
            <a:endParaRPr lang="en-GB"/>
          </a:p>
        </p:txBody>
      </p:sp>
    </p:spTree>
    <p:extLst>
      <p:ext uri="{BB962C8B-B14F-4D97-AF65-F5344CB8AC3E}">
        <p14:creationId xmlns:p14="http://schemas.microsoft.com/office/powerpoint/2010/main" val="46420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10</a:t>
            </a:fld>
            <a:endParaRPr lang="en-GB" altLang="en-US"/>
          </a:p>
        </p:txBody>
      </p:sp>
    </p:spTree>
    <p:extLst>
      <p:ext uri="{BB962C8B-B14F-4D97-AF65-F5344CB8AC3E}">
        <p14:creationId xmlns:p14="http://schemas.microsoft.com/office/powerpoint/2010/main" val="718826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11</a:t>
            </a:fld>
            <a:endParaRPr lang="en-GB" altLang="en-US"/>
          </a:p>
        </p:txBody>
      </p:sp>
    </p:spTree>
    <p:extLst>
      <p:ext uri="{BB962C8B-B14F-4D97-AF65-F5344CB8AC3E}">
        <p14:creationId xmlns:p14="http://schemas.microsoft.com/office/powerpoint/2010/main" val="1071736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12</a:t>
            </a:fld>
            <a:endParaRPr lang="en-GB" altLang="en-US"/>
          </a:p>
        </p:txBody>
      </p:sp>
    </p:spTree>
    <p:extLst>
      <p:ext uri="{BB962C8B-B14F-4D97-AF65-F5344CB8AC3E}">
        <p14:creationId xmlns:p14="http://schemas.microsoft.com/office/powerpoint/2010/main" val="3760314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13</a:t>
            </a:fld>
            <a:endParaRPr lang="en-GB" altLang="en-US"/>
          </a:p>
        </p:txBody>
      </p:sp>
    </p:spTree>
    <p:extLst>
      <p:ext uri="{BB962C8B-B14F-4D97-AF65-F5344CB8AC3E}">
        <p14:creationId xmlns:p14="http://schemas.microsoft.com/office/powerpoint/2010/main" val="1547129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14</a:t>
            </a:fld>
            <a:endParaRPr lang="en-GB" altLang="en-US"/>
          </a:p>
        </p:txBody>
      </p:sp>
    </p:spTree>
    <p:extLst>
      <p:ext uri="{BB962C8B-B14F-4D97-AF65-F5344CB8AC3E}">
        <p14:creationId xmlns:p14="http://schemas.microsoft.com/office/powerpoint/2010/main" val="385432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15</a:t>
            </a:fld>
            <a:endParaRPr lang="en-GB" altLang="en-US"/>
          </a:p>
        </p:txBody>
      </p:sp>
    </p:spTree>
    <p:extLst>
      <p:ext uri="{BB962C8B-B14F-4D97-AF65-F5344CB8AC3E}">
        <p14:creationId xmlns:p14="http://schemas.microsoft.com/office/powerpoint/2010/main" val="355562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16</a:t>
            </a:fld>
            <a:endParaRPr lang="en-GB" altLang="en-US"/>
          </a:p>
        </p:txBody>
      </p:sp>
    </p:spTree>
    <p:extLst>
      <p:ext uri="{BB962C8B-B14F-4D97-AF65-F5344CB8AC3E}">
        <p14:creationId xmlns:p14="http://schemas.microsoft.com/office/powerpoint/2010/main" val="3456446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17</a:t>
            </a:fld>
            <a:endParaRPr lang="en-GB" altLang="en-US"/>
          </a:p>
        </p:txBody>
      </p:sp>
    </p:spTree>
    <p:extLst>
      <p:ext uri="{BB962C8B-B14F-4D97-AF65-F5344CB8AC3E}">
        <p14:creationId xmlns:p14="http://schemas.microsoft.com/office/powerpoint/2010/main" val="1936658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custDataLst>
              <p:tags r:id="rId1"/>
            </p:custDataLst>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000000"/>
                </a:solidFill>
              </a:rPr>
              <a:t>Sexual reproduction is advantageous to species that benefit from genetic variability. However, since evolution occurs because of changes in an individual's DNA, crossing over and chromosome segregation is likely to result in progeny that are less well-adapted than their parents. On the other hand, asexual reproduction ensures the production of progeny as fit as the parent since they are identical to the parent. Remember the adage, “if it's not broken, don't fix it.” There are several hypotheses regarding the evolution of sexual reproduction. One is associated with repairing double-stranded DNA breaks induced by radiation or chemicals. The contagion hypothesis suggests that sex arose from infection by mobile genetic elements. The Red Queen hypothesis theorizes that sex is needed to store certain recessive alleles in case they are needed in the future. Along similar lines, eukaryotic cells build up large numbers of harmful mutations. Sex, as explained by Miller's rachet hypothesis, may simply be a way to reduce these mutations. The “whole truth” is likely a combination of these factors. Regardless of how and why, the great diversity of vertebrates and higher plants and their ability to adapt to the highly varied habitats is indeed a result of their sexual reproduction.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19</a:t>
            </a:fld>
            <a:endParaRPr lang="en-GB" altLang="en-US"/>
          </a:p>
        </p:txBody>
      </p:sp>
    </p:spTree>
    <p:extLst>
      <p:ext uri="{BB962C8B-B14F-4D97-AF65-F5344CB8AC3E}">
        <p14:creationId xmlns:p14="http://schemas.microsoft.com/office/powerpoint/2010/main" val="132550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20</a:t>
            </a:fld>
            <a:endParaRPr lang="en-GB" altLang="en-US"/>
          </a:p>
        </p:txBody>
      </p:sp>
    </p:spTree>
    <p:extLst>
      <p:ext uri="{BB962C8B-B14F-4D97-AF65-F5344CB8AC3E}">
        <p14:creationId xmlns:p14="http://schemas.microsoft.com/office/powerpoint/2010/main" val="3243846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21</a:t>
            </a:fld>
            <a:endParaRPr lang="en-GB" altLang="en-US"/>
          </a:p>
        </p:txBody>
      </p:sp>
    </p:spTree>
    <p:extLst>
      <p:ext uri="{BB962C8B-B14F-4D97-AF65-F5344CB8AC3E}">
        <p14:creationId xmlns:p14="http://schemas.microsoft.com/office/powerpoint/2010/main" val="4007514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22</a:t>
            </a:fld>
            <a:endParaRPr lang="en-GB" altLang="en-US"/>
          </a:p>
        </p:txBody>
      </p:sp>
    </p:spTree>
    <p:extLst>
      <p:ext uri="{BB962C8B-B14F-4D97-AF65-F5344CB8AC3E}">
        <p14:creationId xmlns:p14="http://schemas.microsoft.com/office/powerpoint/2010/main" val="630729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23</a:t>
            </a:fld>
            <a:endParaRPr lang="en-GB" altLang="en-US"/>
          </a:p>
        </p:txBody>
      </p:sp>
    </p:spTree>
    <p:extLst>
      <p:ext uri="{BB962C8B-B14F-4D97-AF65-F5344CB8AC3E}">
        <p14:creationId xmlns:p14="http://schemas.microsoft.com/office/powerpoint/2010/main" val="2953272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24</a:t>
            </a:fld>
            <a:endParaRPr lang="en-GB" altLang="en-US"/>
          </a:p>
        </p:txBody>
      </p:sp>
    </p:spTree>
    <p:extLst>
      <p:ext uri="{BB962C8B-B14F-4D97-AF65-F5344CB8AC3E}">
        <p14:creationId xmlns:p14="http://schemas.microsoft.com/office/powerpoint/2010/main" val="3990785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26</a:t>
            </a:fld>
            <a:endParaRPr lang="en-GB" altLang="en-US"/>
          </a:p>
        </p:txBody>
      </p:sp>
    </p:spTree>
    <p:extLst>
      <p:ext uri="{BB962C8B-B14F-4D97-AF65-F5344CB8AC3E}">
        <p14:creationId xmlns:p14="http://schemas.microsoft.com/office/powerpoint/2010/main" val="467619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27</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3</a:t>
            </a:fld>
            <a:endParaRPr lang="en-GB" altLang="en-US"/>
          </a:p>
        </p:txBody>
      </p:sp>
    </p:spTree>
    <p:extLst>
      <p:ext uri="{BB962C8B-B14F-4D97-AF65-F5344CB8AC3E}">
        <p14:creationId xmlns:p14="http://schemas.microsoft.com/office/powerpoint/2010/main" val="207526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4</a:t>
            </a:fld>
            <a:endParaRPr lang="en-GB" altLang="en-US"/>
          </a:p>
        </p:txBody>
      </p:sp>
    </p:spTree>
    <p:extLst>
      <p:ext uri="{BB962C8B-B14F-4D97-AF65-F5344CB8AC3E}">
        <p14:creationId xmlns:p14="http://schemas.microsoft.com/office/powerpoint/2010/main" val="242390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5</a:t>
            </a:fld>
            <a:endParaRPr lang="en-GB" altLang="en-US"/>
          </a:p>
        </p:txBody>
      </p:sp>
    </p:spTree>
    <p:extLst>
      <p:ext uri="{BB962C8B-B14F-4D97-AF65-F5344CB8AC3E}">
        <p14:creationId xmlns:p14="http://schemas.microsoft.com/office/powerpoint/2010/main" val="22983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6</a:t>
            </a:fld>
            <a:endParaRPr lang="en-GB" altLang="en-US"/>
          </a:p>
        </p:txBody>
      </p:sp>
    </p:spTree>
    <p:extLst>
      <p:ext uri="{BB962C8B-B14F-4D97-AF65-F5344CB8AC3E}">
        <p14:creationId xmlns:p14="http://schemas.microsoft.com/office/powerpoint/2010/main" val="184683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7</a:t>
            </a:fld>
            <a:endParaRPr lang="en-GB" altLang="en-US"/>
          </a:p>
        </p:txBody>
      </p:sp>
    </p:spTree>
    <p:extLst>
      <p:ext uri="{BB962C8B-B14F-4D97-AF65-F5344CB8AC3E}">
        <p14:creationId xmlns:p14="http://schemas.microsoft.com/office/powerpoint/2010/main" val="41781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8</a:t>
            </a:fld>
            <a:endParaRPr lang="en-GB" altLang="en-US"/>
          </a:p>
        </p:txBody>
      </p:sp>
    </p:spTree>
    <p:extLst>
      <p:ext uri="{BB962C8B-B14F-4D97-AF65-F5344CB8AC3E}">
        <p14:creationId xmlns:p14="http://schemas.microsoft.com/office/powerpoint/2010/main" val="3337828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1B91A-311F-4211-AE29-E867C5FF00F9}" type="slidenum">
              <a:rPr lang="ar-SA" altLang="en-US" smtClean="0"/>
              <a:pPr/>
              <a:t>9</a:t>
            </a:fld>
            <a:endParaRPr lang="en-GB" altLang="en-US"/>
          </a:p>
        </p:txBody>
      </p:sp>
    </p:spTree>
    <p:extLst>
      <p:ext uri="{BB962C8B-B14F-4D97-AF65-F5344CB8AC3E}">
        <p14:creationId xmlns:p14="http://schemas.microsoft.com/office/powerpoint/2010/main" val="384335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F9DDD74-F9D2-42F9-839F-C5F209DD3F65}" type="slidenum">
              <a:rPr lang="ar-SA" altLang="en-US"/>
              <a:pPr/>
              <a:t>‹#›</a:t>
            </a:fld>
            <a:endParaRPr lang="en-GB" altLang="en-US"/>
          </a:p>
        </p:txBody>
      </p:sp>
    </p:spTree>
    <p:extLst>
      <p:ext uri="{BB962C8B-B14F-4D97-AF65-F5344CB8AC3E}">
        <p14:creationId xmlns:p14="http://schemas.microsoft.com/office/powerpoint/2010/main" val="393094047"/>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D048021-07C1-48F3-BE9C-58F7B78E23DC}" type="slidenum">
              <a:rPr lang="ar-SA" altLang="en-US"/>
              <a:pPr/>
              <a:t>‹#›</a:t>
            </a:fld>
            <a:endParaRPr lang="en-GB" altLang="en-US"/>
          </a:p>
        </p:txBody>
      </p:sp>
    </p:spTree>
    <p:extLst>
      <p:ext uri="{BB962C8B-B14F-4D97-AF65-F5344CB8AC3E}">
        <p14:creationId xmlns:p14="http://schemas.microsoft.com/office/powerpoint/2010/main" val="392325390"/>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7473489-F45E-46EB-B45E-7E2808E5B3DC}" type="slidenum">
              <a:rPr lang="ar-SA" altLang="en-US"/>
              <a:pPr/>
              <a:t>‹#›</a:t>
            </a:fld>
            <a:endParaRPr lang="en-GB" altLang="en-US"/>
          </a:p>
        </p:txBody>
      </p:sp>
    </p:spTree>
    <p:extLst>
      <p:ext uri="{BB962C8B-B14F-4D97-AF65-F5344CB8AC3E}">
        <p14:creationId xmlns:p14="http://schemas.microsoft.com/office/powerpoint/2010/main" val="1079911959"/>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0E2583D-8FB4-42C9-8C67-12DCC0D45710}" type="slidenum">
              <a:rPr lang="ar-SA" altLang="en-US"/>
              <a:pPr/>
              <a:t>‹#›</a:t>
            </a:fld>
            <a:endParaRPr lang="en-GB" altLang="en-US"/>
          </a:p>
        </p:txBody>
      </p:sp>
    </p:spTree>
    <p:extLst>
      <p:ext uri="{BB962C8B-B14F-4D97-AF65-F5344CB8AC3E}">
        <p14:creationId xmlns:p14="http://schemas.microsoft.com/office/powerpoint/2010/main" val="1645296705"/>
      </p:ext>
    </p:extLst>
  </p:cSld>
  <p:clrMapOvr>
    <a:masterClrMapping/>
  </p:clrMapOvr>
  <p:transition spd="med">
    <p:diamon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4DD60AF-7B76-4DE5-8569-A41DECC335B6}" type="slidenum">
              <a:rPr lang="ar-SA" altLang="en-US"/>
              <a:pPr/>
              <a:t>‹#›</a:t>
            </a:fld>
            <a:endParaRPr lang="en-GB" altLang="en-US"/>
          </a:p>
        </p:txBody>
      </p:sp>
    </p:spTree>
    <p:extLst>
      <p:ext uri="{BB962C8B-B14F-4D97-AF65-F5344CB8AC3E}">
        <p14:creationId xmlns:p14="http://schemas.microsoft.com/office/powerpoint/2010/main" val="2036765725"/>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3938B6E7-8A22-45AB-A5B8-BF421B2F8726}" type="slidenum">
              <a:rPr lang="ar-SA" altLang="en-US"/>
              <a:pPr/>
              <a:t>‹#›</a:t>
            </a:fld>
            <a:endParaRPr lang="en-GB" altLang="en-US"/>
          </a:p>
        </p:txBody>
      </p:sp>
    </p:spTree>
    <p:extLst>
      <p:ext uri="{BB962C8B-B14F-4D97-AF65-F5344CB8AC3E}">
        <p14:creationId xmlns:p14="http://schemas.microsoft.com/office/powerpoint/2010/main" val="2247436806"/>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DDA6007E-428D-4AC0-B70B-41A4FD7D4E15}" type="slidenum">
              <a:rPr lang="ar-SA" altLang="en-US"/>
              <a:pPr/>
              <a:t>‹#›</a:t>
            </a:fld>
            <a:endParaRPr lang="en-GB" altLang="en-US"/>
          </a:p>
        </p:txBody>
      </p:sp>
    </p:spTree>
    <p:extLst>
      <p:ext uri="{BB962C8B-B14F-4D97-AF65-F5344CB8AC3E}">
        <p14:creationId xmlns:p14="http://schemas.microsoft.com/office/powerpoint/2010/main" val="213557948"/>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C037A9FA-0917-4386-B24F-882EE328446D}" type="slidenum">
              <a:rPr lang="ar-SA" altLang="en-US"/>
              <a:pPr/>
              <a:t>‹#›</a:t>
            </a:fld>
            <a:endParaRPr lang="en-GB" altLang="en-US"/>
          </a:p>
        </p:txBody>
      </p:sp>
    </p:spTree>
    <p:extLst>
      <p:ext uri="{BB962C8B-B14F-4D97-AF65-F5344CB8AC3E}">
        <p14:creationId xmlns:p14="http://schemas.microsoft.com/office/powerpoint/2010/main" val="2426265776"/>
      </p:ext>
    </p:extLst>
  </p:cSld>
  <p:clrMapOvr>
    <a:masterClrMapping/>
  </p:clrMapOvr>
  <p:transition spd="med">
    <p:diamon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B4C4B288-8475-4386-8993-451C9E19AC5A}" type="slidenum">
              <a:rPr lang="ar-SA" altLang="en-US"/>
              <a:pPr/>
              <a:t>‹#›</a:t>
            </a:fld>
            <a:endParaRPr lang="en-GB" altLang="en-US"/>
          </a:p>
        </p:txBody>
      </p:sp>
    </p:spTree>
    <p:extLst>
      <p:ext uri="{BB962C8B-B14F-4D97-AF65-F5344CB8AC3E}">
        <p14:creationId xmlns:p14="http://schemas.microsoft.com/office/powerpoint/2010/main" val="2392005209"/>
      </p:ext>
    </p:extLst>
  </p:cSld>
  <p:clrMapOvr>
    <a:masterClrMapping/>
  </p:clrMapOvr>
  <p:transition spd="med">
    <p:diamon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398C6A29-1E79-4C8E-9747-EBA5AA37D9E9}" type="slidenum">
              <a:rPr lang="ar-SA" altLang="en-US"/>
              <a:pPr/>
              <a:t>‹#›</a:t>
            </a:fld>
            <a:endParaRPr lang="en-GB" altLang="en-US"/>
          </a:p>
        </p:txBody>
      </p:sp>
    </p:spTree>
    <p:extLst>
      <p:ext uri="{BB962C8B-B14F-4D97-AF65-F5344CB8AC3E}">
        <p14:creationId xmlns:p14="http://schemas.microsoft.com/office/powerpoint/2010/main" val="1700578409"/>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7369395-23C4-48CD-8EF3-9344D7B086AE}" type="slidenum">
              <a:rPr lang="ar-SA" altLang="en-US"/>
              <a:pPr/>
              <a:t>‹#›</a:t>
            </a:fld>
            <a:endParaRPr lang="en-GB" altLang="en-US"/>
          </a:p>
        </p:txBody>
      </p:sp>
    </p:spTree>
    <p:extLst>
      <p:ext uri="{BB962C8B-B14F-4D97-AF65-F5344CB8AC3E}">
        <p14:creationId xmlns:p14="http://schemas.microsoft.com/office/powerpoint/2010/main" val="1923329887"/>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7120BBC-A9CC-46B0-ADB8-5F496F9CF856}" type="slidenum">
              <a:rPr lang="ar-SA"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amond/>
  </p:transition>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3.xml"/><Relationship Id="rId7" Type="http://schemas.openxmlformats.org/officeDocument/2006/relationships/image" Target="../media/image1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2.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6.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0.png"/><Relationship Id="rId5" Type="http://schemas.openxmlformats.org/officeDocument/2006/relationships/notesSlide" Target="../notesSlides/notesSlide12.xml"/><Relationship Id="rId4" Type="http://schemas.openxmlformats.org/officeDocument/2006/relationships/slideLayout" Target="../slideLayouts/slideLayout2.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40.xml"/><Relationship Id="rId7" Type="http://schemas.openxmlformats.org/officeDocument/2006/relationships/image" Target="../media/image12.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0.png"/><Relationship Id="rId5" Type="http://schemas.openxmlformats.org/officeDocument/2006/relationships/notesSlide" Target="../notesSlides/notesSlide14.xml"/><Relationship Id="rId4" Type="http://schemas.openxmlformats.org/officeDocument/2006/relationships/slideLayout" Target="../slideLayouts/slideLayout2.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43.xml"/><Relationship Id="rId7" Type="http://schemas.openxmlformats.org/officeDocument/2006/relationships/image" Target="../media/image13.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2.pn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46.xml"/><Relationship Id="rId7" Type="http://schemas.openxmlformats.org/officeDocument/2006/relationships/image" Target="../media/image13.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2.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49.xml"/><Relationship Id="rId7" Type="http://schemas.openxmlformats.org/officeDocument/2006/relationships/image" Target="../media/image13.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2.png"/><Relationship Id="rId5" Type="http://schemas.openxmlformats.org/officeDocument/2006/relationships/notesSlide" Target="../notesSlides/notesSlide17.xml"/><Relationship Id="rId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52.xml"/><Relationship Id="rId7" Type="http://schemas.openxmlformats.org/officeDocument/2006/relationships/image" Target="../media/image21.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audio" Target="../media/audio1.bin"/><Relationship Id="rId5" Type="http://schemas.openxmlformats.org/officeDocument/2006/relationships/notesSlide" Target="../notesSlides/notesSlide18.xml"/><Relationship Id="rId10" Type="http://schemas.microsoft.com/office/2007/relationships/hdphoto" Target="../media/hdphoto1.wdp"/><Relationship Id="rId4" Type="http://schemas.openxmlformats.org/officeDocument/2006/relationships/slideLayout" Target="../slideLayouts/slideLayout2.xml"/><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56.xml"/><Relationship Id="rId7" Type="http://schemas.openxmlformats.org/officeDocument/2006/relationships/image" Target="../media/image12.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2.png"/><Relationship Id="rId5" Type="http://schemas.openxmlformats.org/officeDocument/2006/relationships/notesSlide" Target="../notesSlides/notesSlide19.xml"/><Relationship Id="rId4" Type="http://schemas.openxmlformats.org/officeDocument/2006/relationships/slideLayout" Target="../slideLayouts/slideLayout2.xm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6.jpeg"/><Relationship Id="rId3"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4.jpeg"/><Relationship Id="rId5" Type="http://schemas.openxmlformats.org/officeDocument/2006/relationships/tags" Target="../tags/tag7.xml"/><Relationship Id="rId10" Type="http://schemas.openxmlformats.org/officeDocument/2006/relationships/image" Target="../media/image3.wmf"/><Relationship Id="rId4" Type="http://schemas.openxmlformats.org/officeDocument/2006/relationships/tags" Target="../tags/tag6.xml"/><Relationship Id="rId9" Type="http://schemas.openxmlformats.org/officeDocument/2006/relationships/image" Target="../media/image2.png"/><Relationship Id="rId1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60.xml"/><Relationship Id="rId7" Type="http://schemas.openxmlformats.org/officeDocument/2006/relationships/image" Target="../media/image1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4.png"/><Relationship Id="rId5" Type="http://schemas.openxmlformats.org/officeDocument/2006/relationships/notesSlide" Target="../notesSlides/notesSlide21.xml"/><Relationship Id="rId4" Type="http://schemas.openxmlformats.org/officeDocument/2006/relationships/slideLayout" Target="../slideLayouts/slideLayout2.xml"/><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63.xml"/><Relationship Id="rId7" Type="http://schemas.openxmlformats.org/officeDocument/2006/relationships/image" Target="../media/image13.jpe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2.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66.xml"/><Relationship Id="rId7" Type="http://schemas.openxmlformats.org/officeDocument/2006/relationships/image" Target="../media/image13.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2.pn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9.xml"/><Relationship Id="rId7"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vmlDrawing" Target="../drawings/vmlDrawing1.vml"/><Relationship Id="rId6" Type="http://schemas.openxmlformats.org/officeDocument/2006/relationships/tags" Target="../tags/tag71.xml"/><Relationship Id="rId11" Type="http://schemas.openxmlformats.org/officeDocument/2006/relationships/image" Target="../media/image27.png"/><Relationship Id="rId5" Type="http://schemas.openxmlformats.org/officeDocument/2006/relationships/control" Target="../activeX/activeX1.xml"/><Relationship Id="rId10" Type="http://schemas.microsoft.com/office/2007/relationships/hdphoto" Target="../media/hdphoto1.wdp"/><Relationship Id="rId4" Type="http://schemas.openxmlformats.org/officeDocument/2006/relationships/tags" Target="../tags/tag70.xml"/><Relationship Id="rId9" Type="http://schemas.openxmlformats.org/officeDocument/2006/relationships/image" Target="../media/image13.jpe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74.xml"/><Relationship Id="rId7" Type="http://schemas.openxmlformats.org/officeDocument/2006/relationships/image" Target="../media/image28.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25.xml"/><Relationship Id="rId5" Type="http://schemas.openxmlformats.org/officeDocument/2006/relationships/slideLayout" Target="../slideLayouts/slideLayout6.xml"/><Relationship Id="rId10" Type="http://schemas.openxmlformats.org/officeDocument/2006/relationships/image" Target="../media/image11.png"/><Relationship Id="rId4" Type="http://schemas.openxmlformats.org/officeDocument/2006/relationships/tags" Target="../tags/tag75.xml"/><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78.xml"/><Relationship Id="rId7" Type="http://schemas.openxmlformats.org/officeDocument/2006/relationships/slideLayout" Target="../slideLayouts/slideLayout1.xml"/><Relationship Id="rId12" Type="http://schemas.openxmlformats.org/officeDocument/2006/relationships/image" Target="../media/image34.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33.png"/><Relationship Id="rId5" Type="http://schemas.openxmlformats.org/officeDocument/2006/relationships/tags" Target="../tags/tag80.xml"/><Relationship Id="rId10" Type="http://schemas.openxmlformats.org/officeDocument/2006/relationships/image" Target="../media/image32.png"/><Relationship Id="rId4" Type="http://schemas.openxmlformats.org/officeDocument/2006/relationships/tags" Target="../tags/tag79.xml"/><Relationship Id="rId9" Type="http://schemas.openxmlformats.org/officeDocument/2006/relationships/image" Target="../media/image31.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1.xml"/><Relationship Id="rId7" Type="http://schemas.openxmlformats.org/officeDocument/2006/relationships/image" Target="../media/image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6.xml"/><Relationship Id="rId10" Type="http://schemas.openxmlformats.org/officeDocument/2006/relationships/image" Target="../media/image11.png"/><Relationship Id="rId4" Type="http://schemas.openxmlformats.org/officeDocument/2006/relationships/tags" Target="../tags/tag12.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5.xml"/><Relationship Id="rId7" Type="http://schemas.openxmlformats.org/officeDocument/2006/relationships/image" Target="../media/image13.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8.xml"/><Relationship Id="rId7"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4.jpeg"/><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21.xml"/><Relationship Id="rId7" Type="http://schemas.openxmlformats.org/officeDocument/2006/relationships/image" Target="../media/image13.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24.xml"/><Relationship Id="rId7" Type="http://schemas.openxmlformats.org/officeDocument/2006/relationships/image" Target="../media/image13.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8.xml"/><Relationship Id="rId7" Type="http://schemas.openxmlformats.org/officeDocument/2006/relationships/image" Target="../media/image1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7.png"/><Relationship Id="rId5" Type="http://schemas.openxmlformats.org/officeDocument/2006/relationships/notesSlide" Target="../notesSlides/notesSlide9.xml"/><Relationship Id="rId4" Type="http://schemas.openxmlformats.org/officeDocument/2006/relationships/slideLayout" Target="../slideLayouts/slideLayout2.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B2AA20E-E3BB-4DD9-97C9-A3663BA63953}" type="slidenum">
              <a:rPr lang="ar-SA" smtClean="0"/>
              <a:pPr>
                <a:defRPr/>
              </a:pPr>
              <a:t>1</a:t>
            </a:fld>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3" y="25401"/>
            <a:ext cx="8986837"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7211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8077200" y="4114800"/>
            <a:ext cx="304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sp>
        <p:nvSpPr>
          <p:cNvPr id="18434" name="Rectangle 2"/>
          <p:cNvSpPr>
            <a:spLocks noGrp="1" noChangeArrowheads="1"/>
          </p:cNvSpPr>
          <p:nvPr>
            <p:ph type="body" idx="1"/>
          </p:nvPr>
        </p:nvSpPr>
        <p:spPr>
          <a:xfrm>
            <a:off x="2514600" y="1995488"/>
            <a:ext cx="4648200" cy="671512"/>
          </a:xfrm>
        </p:spPr>
        <p:txBody>
          <a:bodyPr>
            <a:spAutoFit/>
          </a:bodyPr>
          <a:lstStyle/>
          <a:p>
            <a:pPr eaLnBrk="1" hangingPunct="1">
              <a:buClr>
                <a:srgbClr val="339933"/>
              </a:buClr>
              <a:buFontTx/>
              <a:buNone/>
              <a:tabLst>
                <a:tab pos="2743200" algn="l"/>
              </a:tabLst>
              <a:defRPr/>
            </a:pPr>
            <a:r>
              <a:rPr lang="en-US" sz="2000" b="1" u="sng" smtClean="0">
                <a:solidFill>
                  <a:srgbClr val="0000FF"/>
                </a:solidFill>
                <a:effectLst>
                  <a:outerShdw blurRad="38100" dist="38100" dir="2700000" algn="tl">
                    <a:srgbClr val="C0C0C0"/>
                  </a:outerShdw>
                </a:effectLst>
              </a:rPr>
              <a:t>1)- interphase</a:t>
            </a:r>
            <a:r>
              <a:rPr lang="en-US" sz="1800" b="1" smtClean="0">
                <a:solidFill>
                  <a:srgbClr val="000000"/>
                </a:solidFill>
                <a:effectLst>
                  <a:outerShdw blurRad="38100" dist="38100" dir="2700000" algn="tl">
                    <a:srgbClr val="C0C0C0"/>
                  </a:outerShdw>
                </a:effectLst>
              </a:rPr>
              <a:t> the chromosomes are replicated to form sister chromatids.</a:t>
            </a:r>
          </a:p>
        </p:txBody>
      </p:sp>
      <p:sp>
        <p:nvSpPr>
          <p:cNvPr id="18443" name="Text Box 11"/>
          <p:cNvSpPr txBox="1">
            <a:spLocks noChangeArrowheads="1"/>
          </p:cNvSpPr>
          <p:nvPr/>
        </p:nvSpPr>
        <p:spPr bwMode="auto">
          <a:xfrm>
            <a:off x="304800" y="1143000"/>
            <a:ext cx="5105400" cy="52322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20000"/>
              </a:spcBef>
              <a:buClr>
                <a:srgbClr val="339933"/>
              </a:buClr>
              <a:defRPr/>
            </a:pPr>
            <a:r>
              <a:rPr lang="en-US" sz="2800" b="1" u="sng" dirty="0" smtClean="0">
                <a:ln w="11430"/>
                <a:solidFill>
                  <a:srgbClr val="FF0000"/>
                </a:solidFill>
              </a:rPr>
              <a:t>A)- Meiosis </a:t>
            </a:r>
            <a:r>
              <a:rPr lang="en-US" sz="2800" b="1" u="sng" dirty="0" smtClean="0">
                <a:ln w="11430"/>
                <a:solidFill>
                  <a:srgbClr val="FF0000"/>
                </a:solidFill>
                <a:latin typeface="Times New Roman" charset="0"/>
                <a:cs typeface="Times New Roman" charset="0"/>
              </a:rPr>
              <a:t>I</a:t>
            </a:r>
            <a:r>
              <a:rPr lang="en-US" sz="2800" b="1" u="sng" dirty="0" smtClean="0">
                <a:ln w="11430"/>
                <a:solidFill>
                  <a:srgbClr val="FF0000"/>
                </a:solidFill>
              </a:rPr>
              <a:t>:</a:t>
            </a:r>
            <a:endParaRPr lang="en-GB" sz="2000" b="1" dirty="0" smtClean="0">
              <a:ln w="11430"/>
              <a:solidFill>
                <a:srgbClr val="FF0000"/>
              </a:solidFill>
            </a:endParaRPr>
          </a:p>
        </p:txBody>
      </p:sp>
      <p:grpSp>
        <p:nvGrpSpPr>
          <p:cNvPr id="2" name="Group 12"/>
          <p:cNvGrpSpPr>
            <a:grpSpLocks/>
          </p:cNvGrpSpPr>
          <p:nvPr/>
        </p:nvGrpSpPr>
        <p:grpSpPr bwMode="auto">
          <a:xfrm>
            <a:off x="0" y="1981200"/>
            <a:ext cx="9144000" cy="4429125"/>
            <a:chOff x="0" y="1248"/>
            <a:chExt cx="5760" cy="2790"/>
          </a:xfrm>
        </p:grpSpPr>
        <p:pic>
          <p:nvPicPr>
            <p:cNvPr id="9226" name="Picture 7"/>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l="25829" t="26723" r="51675" b="3445"/>
            <a:stretch>
              <a:fillRect/>
            </a:stretch>
          </p:blipFill>
          <p:spPr bwMode="auto">
            <a:xfrm>
              <a:off x="0" y="1248"/>
              <a:ext cx="1404"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8"/>
            <p:cNvSpPr>
              <a:spLocks noChangeArrowheads="1"/>
            </p:cNvSpPr>
            <p:nvPr/>
          </p:nvSpPr>
          <p:spPr bwMode="auto">
            <a:xfrm>
              <a:off x="1440" y="2607"/>
              <a:ext cx="4320" cy="1431"/>
            </a:xfrm>
            <a:prstGeom prst="rect">
              <a:avLst/>
            </a:prstGeom>
            <a:noFill/>
            <a:ln w="9525">
              <a:noFill/>
              <a:miter lim="800000"/>
              <a:headEnd/>
              <a:tailEnd/>
            </a:ln>
            <a:effectLst/>
          </p:spPr>
          <p:txBody>
            <a:bodyPr>
              <a:spAutoFit/>
            </a:bodyPr>
            <a:lstStyle/>
            <a:p>
              <a:pPr marL="342900" indent="-342900">
                <a:spcBef>
                  <a:spcPct val="20000"/>
                </a:spcBef>
                <a:buClr>
                  <a:srgbClr val="339933"/>
                </a:buClr>
                <a:tabLst>
                  <a:tab pos="2743200" algn="l"/>
                </a:tabLst>
                <a:defRPr/>
              </a:pPr>
              <a:r>
                <a:rPr lang="en-US" sz="2000" b="1" u="sng" dirty="0">
                  <a:solidFill>
                    <a:srgbClr val="0000FF"/>
                  </a:solidFill>
                  <a:ea typeface="ＭＳ Ｐゴシック" charset="0"/>
                </a:rPr>
                <a:t>2)- Prophase </a:t>
              </a:r>
              <a:r>
                <a:rPr lang="en-US" sz="2000" b="1" u="sng" dirty="0">
                  <a:solidFill>
                    <a:srgbClr val="0000FF"/>
                  </a:solidFill>
                  <a:latin typeface="Times New Roman" charset="0"/>
                  <a:ea typeface="ＭＳ Ｐゴシック" charset="0"/>
                  <a:cs typeface="Times New Roman" charset="0"/>
                </a:rPr>
                <a:t>I</a:t>
              </a:r>
              <a:r>
                <a:rPr lang="en-US" sz="2000" b="1" u="sng" dirty="0">
                  <a:solidFill>
                    <a:srgbClr val="0000FF"/>
                  </a:solidFill>
                  <a:ea typeface="ＭＳ Ｐゴシック" charset="0"/>
                </a:rPr>
                <a:t>,</a:t>
              </a:r>
              <a:r>
                <a:rPr lang="en-US" sz="2000" b="1" dirty="0">
                  <a:solidFill>
                    <a:srgbClr val="000000"/>
                  </a:solidFill>
                  <a:ea typeface="ＭＳ Ｐゴシック" charset="0"/>
                </a:rPr>
                <a:t> the chromosomes condense and homologous chromosomes pair up to form </a:t>
              </a:r>
              <a:r>
                <a:rPr lang="en-US" sz="2000" b="1" dirty="0">
                  <a:solidFill>
                    <a:srgbClr val="0000FF"/>
                  </a:solidFill>
                  <a:ea typeface="ＭＳ Ｐゴシック" charset="0"/>
                </a:rPr>
                <a:t>tetrads</a:t>
              </a:r>
              <a:r>
                <a:rPr lang="en-US" b="1" dirty="0">
                  <a:solidFill>
                    <a:srgbClr val="000000"/>
                  </a:solidFill>
                  <a:ea typeface="ＭＳ Ｐゴシック" charset="0"/>
                </a:rPr>
                <a:t>.</a:t>
              </a:r>
            </a:p>
            <a:p>
              <a:pPr marL="342900" indent="-342900">
                <a:spcBef>
                  <a:spcPct val="20000"/>
                </a:spcBef>
                <a:buClr>
                  <a:srgbClr val="339933"/>
                </a:buClr>
                <a:buFontTx/>
                <a:buChar char="•"/>
                <a:tabLst>
                  <a:tab pos="2743200" algn="l"/>
                </a:tabLst>
                <a:defRPr/>
              </a:pPr>
              <a:r>
                <a:rPr lang="en-US" sz="2000" b="1" dirty="0">
                  <a:solidFill>
                    <a:srgbClr val="000000"/>
                  </a:solidFill>
                  <a:ea typeface="ＭＳ Ｐゴシック" charset="0"/>
                </a:rPr>
                <a:t>Homologous chromosomes attached together (</a:t>
              </a:r>
              <a:r>
                <a:rPr lang="en-US" sz="2000" b="1" dirty="0">
                  <a:solidFill>
                    <a:srgbClr val="0000FF"/>
                  </a:solidFill>
                  <a:ea typeface="ＭＳ Ｐゴシック" charset="0"/>
                </a:rPr>
                <a:t>synapsis</a:t>
              </a:r>
              <a:r>
                <a:rPr lang="en-US" sz="2000" b="1" dirty="0">
                  <a:solidFill>
                    <a:srgbClr val="000000"/>
                  </a:solidFill>
                  <a:ea typeface="ＭＳ Ｐゴシック" charset="0"/>
                </a:rPr>
                <a:t>).</a:t>
              </a:r>
            </a:p>
            <a:p>
              <a:pPr marL="742950" lvl="1" indent="-285750">
                <a:spcBef>
                  <a:spcPct val="20000"/>
                </a:spcBef>
                <a:buClr>
                  <a:srgbClr val="339933"/>
                </a:buClr>
                <a:buFontTx/>
                <a:buChar char="–"/>
                <a:tabLst>
                  <a:tab pos="2743200" algn="l"/>
                </a:tabLst>
                <a:defRPr/>
              </a:pPr>
              <a:r>
                <a:rPr lang="en-US" b="1" dirty="0">
                  <a:solidFill>
                    <a:srgbClr val="000000"/>
                  </a:solidFill>
                  <a:ea typeface="ＭＳ Ｐゴシック" charset="0"/>
                </a:rPr>
                <a:t>Chromatids of homologous chromosomes are crossed (at </a:t>
              </a:r>
              <a:r>
                <a:rPr lang="en-US" b="1" dirty="0">
                  <a:solidFill>
                    <a:srgbClr val="0000FF"/>
                  </a:solidFill>
                  <a:ea typeface="ＭＳ Ｐゴシック" charset="0"/>
                </a:rPr>
                <a:t>chiasmata</a:t>
              </a:r>
              <a:r>
                <a:rPr lang="en-US" b="1" dirty="0">
                  <a:solidFill>
                    <a:srgbClr val="000000"/>
                  </a:solidFill>
                  <a:ea typeface="ＭＳ Ｐゴシック" charset="0"/>
                </a:rPr>
                <a:t>) and segments of the chromosomes are exchanged (</a:t>
              </a:r>
              <a:r>
                <a:rPr lang="en-US" b="1" dirty="0">
                  <a:solidFill>
                    <a:srgbClr val="FF0000"/>
                  </a:solidFill>
                  <a:effectLst>
                    <a:outerShdw blurRad="38100" dist="38100" dir="2700000" algn="tl">
                      <a:srgbClr val="DDDDDD"/>
                    </a:outerShdw>
                  </a:effectLst>
                  <a:ea typeface="ＭＳ Ｐゴシック" charset="0"/>
                </a:rPr>
                <a:t>Crossing Over</a:t>
              </a:r>
              <a:r>
                <a:rPr lang="en-US" b="1" dirty="0">
                  <a:solidFill>
                    <a:srgbClr val="000000"/>
                  </a:solidFill>
                  <a:ea typeface="ＭＳ Ｐゴシック" charset="0"/>
                </a:rPr>
                <a:t>).</a:t>
              </a:r>
            </a:p>
          </p:txBody>
        </p:sp>
      </p:grpSp>
      <p:sp>
        <p:nvSpPr>
          <p:cNvPr id="9224" name="Line 6"/>
          <p:cNvSpPr>
            <a:spLocks noChangeShapeType="1"/>
          </p:cNvSpPr>
          <p:nvPr/>
        </p:nvSpPr>
        <p:spPr bwMode="auto">
          <a:xfrm>
            <a:off x="393700" y="1100138"/>
            <a:ext cx="83058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225" name="Picture 14"/>
          <p:cNvPicPr>
            <a:picLocks noChangeAspect="1" noChangeArrowheads="1"/>
          </p:cNvPicPr>
          <p:nvPr/>
        </p:nvPicPr>
        <p:blipFill>
          <a:blip r:embed="rId6">
            <a:extLst>
              <a:ext uri="{28A0092B-C50C-407E-A947-70E740481C1C}">
                <a14:useLocalDpi xmlns:a14="http://schemas.microsoft.com/office/drawing/2010/main" val="0"/>
              </a:ext>
            </a:extLst>
          </a:blip>
          <a:srcRect l="18588" t="8064" r="4047"/>
          <a:stretch>
            <a:fillRect/>
          </a:stretch>
        </p:blipFill>
        <p:spPr bwMode="auto">
          <a:xfrm>
            <a:off x="22225" y="42863"/>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t="25497" r="75005" b="5896"/>
          <a:stretch>
            <a:fillRect/>
          </a:stretch>
        </p:blipFill>
        <p:spPr bwMode="auto">
          <a:xfrm>
            <a:off x="6980238" y="0"/>
            <a:ext cx="216376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Grp="1" noChangeArrowheads="1"/>
          </p:cNvSpPr>
          <p:nvPr>
            <p:ph type="title"/>
          </p:nvPr>
        </p:nvSpPr>
        <p:spPr>
          <a:xfrm>
            <a:off x="990600" y="152400"/>
            <a:ext cx="7010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smtClean="0">
                <a:ln w="11430"/>
                <a:solidFill>
                  <a:srgbClr val="FF0000"/>
                </a:solidFill>
                <a:effectLst>
                  <a:outerShdw blurRad="38100" dist="38100" dir="2700000" algn="tl">
                    <a:srgbClr val="000000">
                      <a:alpha val="43137"/>
                    </a:srgbClr>
                  </a:outerShdw>
                </a:effectLst>
              </a:rPr>
              <a:t>Meiosis (Reduction Division) </a:t>
            </a:r>
            <a:endPar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500" fill="hold"/>
                                        <p:tgtEl>
                                          <p:spTgt spid="184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8436"/>
                                        </p:tgtEl>
                                        <p:attrNameLst>
                                          <p:attrName>style.visibility</p:attrName>
                                        </p:attrNameLst>
                                      </p:cBhvr>
                                      <p:to>
                                        <p:strVal val="visible"/>
                                      </p:to>
                                    </p:set>
                                    <p:anim calcmode="lin" valueType="num">
                                      <p:cBhvr>
                                        <p:cTn id="11" dur="500" fill="hold"/>
                                        <p:tgtEl>
                                          <p:spTgt spid="18436"/>
                                        </p:tgtEl>
                                        <p:attrNameLst>
                                          <p:attrName>ppt_w</p:attrName>
                                        </p:attrNameLst>
                                      </p:cBhvr>
                                      <p:tavLst>
                                        <p:tav tm="0">
                                          <p:val>
                                            <p:fltVal val="0"/>
                                          </p:val>
                                        </p:tav>
                                        <p:tav tm="100000">
                                          <p:val>
                                            <p:strVal val="#ppt_w"/>
                                          </p:val>
                                        </p:tav>
                                      </p:tavLst>
                                    </p:anim>
                                    <p:anim calcmode="lin" valueType="num">
                                      <p:cBhvr>
                                        <p:cTn id="12"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152400" y="1203325"/>
            <a:ext cx="8839200" cy="3521075"/>
          </a:xfrm>
        </p:spPr>
        <p:txBody>
          <a:bodyPr>
            <a:spAutoFit/>
          </a:bodyPr>
          <a:lstStyle/>
          <a:p>
            <a:pPr eaLnBrk="1" hangingPunct="1">
              <a:buClr>
                <a:srgbClr val="339933"/>
              </a:buClr>
              <a:buFontTx/>
              <a:buNone/>
              <a:tabLst>
                <a:tab pos="2743200" algn="l"/>
              </a:tabLst>
              <a:defRPr/>
            </a:pPr>
            <a:r>
              <a:rPr lang="en-US" sz="2000" b="1" u="sng" dirty="0" smtClean="0">
                <a:solidFill>
                  <a:srgbClr val="0000FF"/>
                </a:solidFill>
                <a:effectLst>
                  <a:outerShdw blurRad="38100" dist="38100" dir="2700000" algn="tl">
                    <a:srgbClr val="C0C0C0"/>
                  </a:outerShdw>
                </a:effectLst>
              </a:rPr>
              <a:t>3)- Metaphase </a:t>
            </a:r>
            <a:r>
              <a:rPr lang="en-US" sz="2000" b="1" u="sng" dirty="0" smtClean="0">
                <a:solidFill>
                  <a:srgbClr val="0000FF"/>
                </a:solidFill>
                <a:effectLst>
                  <a:outerShdw blurRad="38100" dist="38100" dir="2700000" algn="tl">
                    <a:srgbClr val="C0C0C0"/>
                  </a:outerShdw>
                </a:effectLst>
                <a:latin typeface="Times New Roman" pitchFamily="18" charset="0"/>
                <a:cs typeface="Times New Roman" pitchFamily="18" charset="0"/>
              </a:rPr>
              <a:t>I</a:t>
            </a:r>
            <a:r>
              <a:rPr lang="en-US" sz="2000" b="1" u="sng" dirty="0" smtClean="0">
                <a:solidFill>
                  <a:srgbClr val="000000"/>
                </a:solidFill>
                <a:effectLst>
                  <a:outerShdw blurRad="38100" dist="38100" dir="2700000" algn="tl">
                    <a:srgbClr val="C0C0C0"/>
                  </a:outerShdw>
                </a:effectLst>
              </a:rPr>
              <a:t>,</a:t>
            </a:r>
            <a:r>
              <a:rPr lang="en-US" sz="2000" b="1" dirty="0" smtClean="0">
                <a:solidFill>
                  <a:srgbClr val="000000"/>
                </a:solidFill>
                <a:effectLst>
                  <a:outerShdw blurRad="38100" dist="38100" dir="2700000" algn="tl">
                    <a:srgbClr val="C0C0C0"/>
                  </a:outerShdw>
                </a:effectLst>
              </a:rPr>
              <a:t> the tetrads are all arranged at the metaphase plate.</a:t>
            </a:r>
          </a:p>
          <a:p>
            <a:pPr lvl="1" eaLnBrk="1" hangingPunct="1">
              <a:buClr>
                <a:srgbClr val="339933"/>
              </a:buClr>
              <a:tabLst>
                <a:tab pos="2743200" algn="l"/>
              </a:tabLst>
              <a:defRPr/>
            </a:pPr>
            <a:r>
              <a:rPr lang="en-US" sz="1800" b="1" dirty="0" smtClean="0">
                <a:solidFill>
                  <a:srgbClr val="000000"/>
                </a:solidFill>
                <a:effectLst>
                  <a:outerShdw blurRad="38100" dist="38100" dir="2700000" algn="tl">
                    <a:srgbClr val="C0C0C0"/>
                  </a:outerShdw>
                </a:effectLst>
              </a:rPr>
              <a:t>Microtubules from one pole are attached to the kinetochore of one chromosome of each tetrad, while those from the other pole are attached to the other.</a:t>
            </a:r>
          </a:p>
          <a:p>
            <a:pPr lvl="1" eaLnBrk="1" hangingPunct="1">
              <a:buClr>
                <a:srgbClr val="339933"/>
              </a:buClr>
              <a:buFontTx/>
              <a:buNone/>
              <a:tabLst>
                <a:tab pos="2743200" algn="l"/>
              </a:tabLst>
              <a:defRPr/>
            </a:pPr>
            <a:endParaRPr lang="en-US" sz="1800" b="1" dirty="0" smtClean="0">
              <a:solidFill>
                <a:srgbClr val="000000"/>
              </a:solidFill>
              <a:effectLst>
                <a:outerShdw blurRad="38100" dist="38100" dir="2700000" algn="tl">
                  <a:srgbClr val="C0C0C0"/>
                </a:outerShdw>
              </a:effectLst>
            </a:endParaRPr>
          </a:p>
          <a:p>
            <a:pPr lvl="1" eaLnBrk="1" hangingPunct="1">
              <a:buClr>
                <a:srgbClr val="339933"/>
              </a:buClr>
              <a:buFontTx/>
              <a:buNone/>
              <a:tabLst>
                <a:tab pos="2743200" algn="l"/>
              </a:tabLst>
              <a:defRPr/>
            </a:pPr>
            <a:endParaRPr lang="en-US" sz="1800" b="1" dirty="0" smtClean="0">
              <a:solidFill>
                <a:srgbClr val="000000"/>
              </a:solidFill>
              <a:effectLst>
                <a:outerShdw blurRad="38100" dist="38100" dir="2700000" algn="tl">
                  <a:srgbClr val="C0C0C0"/>
                </a:outerShdw>
              </a:effectLst>
            </a:endParaRPr>
          </a:p>
          <a:p>
            <a:pPr eaLnBrk="1" hangingPunct="1">
              <a:buClr>
                <a:srgbClr val="339933"/>
              </a:buClr>
              <a:buFontTx/>
              <a:buNone/>
              <a:tabLst>
                <a:tab pos="2743200" algn="l"/>
              </a:tabLst>
              <a:defRPr/>
            </a:pPr>
            <a:r>
              <a:rPr lang="en-US" sz="2000" b="1" u="sng" dirty="0" smtClean="0">
                <a:solidFill>
                  <a:srgbClr val="0000FF"/>
                </a:solidFill>
                <a:effectLst>
                  <a:outerShdw blurRad="38100" dist="38100" dir="2700000" algn="tl">
                    <a:srgbClr val="C0C0C0"/>
                  </a:outerShdw>
                </a:effectLst>
              </a:rPr>
              <a:t>4)- Anaphase </a:t>
            </a:r>
            <a:r>
              <a:rPr lang="en-US" sz="2000" b="1" u="sng" dirty="0" smtClean="0">
                <a:solidFill>
                  <a:srgbClr val="0000FF"/>
                </a:solidFill>
                <a:effectLst>
                  <a:outerShdw blurRad="38100" dist="38100" dir="2700000" algn="tl">
                    <a:srgbClr val="C0C0C0"/>
                  </a:outerShdw>
                </a:effectLst>
                <a:latin typeface="Times New Roman" pitchFamily="18" charset="0"/>
                <a:cs typeface="Times New Roman" pitchFamily="18" charset="0"/>
              </a:rPr>
              <a:t>I</a:t>
            </a:r>
            <a:r>
              <a:rPr lang="en-US" sz="2000" b="1" u="sng" dirty="0" smtClean="0">
                <a:solidFill>
                  <a:srgbClr val="0000FF"/>
                </a:solidFill>
                <a:effectLst>
                  <a:outerShdw blurRad="38100" dist="38100" dir="2700000" algn="tl">
                    <a:srgbClr val="C0C0C0"/>
                  </a:outerShdw>
                </a:effectLst>
              </a:rPr>
              <a:t>,</a:t>
            </a:r>
            <a:r>
              <a:rPr lang="en-US" sz="2000" b="1" dirty="0" smtClean="0">
                <a:solidFill>
                  <a:srgbClr val="0000FF"/>
                </a:solidFill>
                <a:effectLst>
                  <a:outerShdw blurRad="38100" dist="38100" dir="2700000" algn="tl">
                    <a:srgbClr val="C0C0C0"/>
                  </a:outerShdw>
                </a:effectLst>
              </a:rPr>
              <a:t> </a:t>
            </a:r>
            <a:r>
              <a:rPr lang="en-US" sz="2000" b="1" dirty="0" smtClean="0">
                <a:solidFill>
                  <a:srgbClr val="FF00FF"/>
                </a:solidFill>
                <a:effectLst>
                  <a:outerShdw blurRad="38100" dist="38100" dir="2700000" algn="tl">
                    <a:srgbClr val="C0C0C0"/>
                  </a:outerShdw>
                </a:effectLst>
              </a:rPr>
              <a:t/>
            </a:r>
            <a:br>
              <a:rPr lang="en-US" sz="2000" b="1" dirty="0" smtClean="0">
                <a:solidFill>
                  <a:srgbClr val="FF00FF"/>
                </a:solidFill>
                <a:effectLst>
                  <a:outerShdw blurRad="38100" dist="38100" dir="2700000" algn="tl">
                    <a:srgbClr val="C0C0C0"/>
                  </a:outerShdw>
                </a:effectLst>
              </a:rPr>
            </a:br>
            <a:r>
              <a:rPr lang="en-US" sz="2000" b="1" dirty="0" smtClean="0">
                <a:solidFill>
                  <a:srgbClr val="000000"/>
                </a:solidFill>
                <a:effectLst>
                  <a:outerShdw blurRad="38100" dist="38100" dir="2700000" algn="tl">
                    <a:srgbClr val="C0C0C0"/>
                  </a:outerShdw>
                </a:effectLst>
              </a:rPr>
              <a:t>the homologous                                                                                        chromosomes separate                                                                                    and are pulled toward                                                                               opposite poles. </a:t>
            </a:r>
          </a:p>
        </p:txBody>
      </p:sp>
      <p:pic>
        <p:nvPicPr>
          <p:cNvPr id="10243" name="Picture 4"/>
          <p:cNvPicPr>
            <a:picLocks noChangeAspect="1" noChangeArrowheads="1"/>
          </p:cNvPicPr>
          <p:nvPr/>
        </p:nvPicPr>
        <p:blipFill>
          <a:blip r:embed="rId6">
            <a:extLst>
              <a:ext uri="{28A0092B-C50C-407E-A947-70E740481C1C}">
                <a14:useLocalDpi xmlns:a14="http://schemas.microsoft.com/office/drawing/2010/main" val="0"/>
              </a:ext>
            </a:extLst>
          </a:blip>
          <a:srcRect l="49158" t="25497" b="3445"/>
          <a:stretch>
            <a:fillRect/>
          </a:stretch>
        </p:blipFill>
        <p:spPr bwMode="auto">
          <a:xfrm>
            <a:off x="4114800" y="2362200"/>
            <a:ext cx="4730824"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9" name="Rectangle 3"/>
          <p:cNvSpPr>
            <a:spLocks noGrp="1" noChangeArrowheads="1"/>
          </p:cNvSpPr>
          <p:nvPr>
            <p:ph type="title"/>
          </p:nvPr>
        </p:nvSpPr>
        <p:spPr>
          <a:xfrm>
            <a:off x="990600" y="152400"/>
            <a:ext cx="7010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smtClean="0">
                <a:ln w="11430"/>
                <a:solidFill>
                  <a:srgbClr val="FF0000"/>
                </a:solidFill>
                <a:effectLst>
                  <a:outerShdw blurRad="38100" dist="38100" dir="2700000" algn="tl">
                    <a:srgbClr val="000000">
                      <a:alpha val="43137"/>
                    </a:srgbClr>
                  </a:outerShdw>
                </a:effectLst>
              </a:rPr>
              <a:t>Meiosis (Reduction Division) </a:t>
            </a:r>
            <a:endPar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152400" y="1600200"/>
            <a:ext cx="5715000" cy="2794000"/>
          </a:xfrm>
        </p:spPr>
        <p:txBody>
          <a:bodyPr>
            <a:spAutoFit/>
          </a:bodyPr>
          <a:lstStyle/>
          <a:p>
            <a:pPr eaLnBrk="1" hangingPunct="1">
              <a:buClr>
                <a:srgbClr val="339933"/>
              </a:buClr>
              <a:buFontTx/>
              <a:buNone/>
              <a:tabLst>
                <a:tab pos="2743200" algn="l"/>
              </a:tabLst>
              <a:defRPr/>
            </a:pPr>
            <a:r>
              <a:rPr lang="en-US" sz="2400" b="1" dirty="0">
                <a:solidFill>
                  <a:srgbClr val="0000FF"/>
                </a:solidFill>
                <a:effectLst>
                  <a:outerShdw blurRad="38100" dist="38100" dir="2700000" algn="tl">
                    <a:srgbClr val="DDDDDD"/>
                  </a:outerShdw>
                </a:effectLst>
                <a:ea typeface="ＭＳ Ｐゴシック" charset="0"/>
              </a:rPr>
              <a:t>5)- Telophase </a:t>
            </a:r>
            <a:r>
              <a:rPr lang="en-US" sz="2400" b="1" dirty="0">
                <a:solidFill>
                  <a:srgbClr val="0000FF"/>
                </a:solidFill>
                <a:effectLst>
                  <a:outerShdw blurRad="38100" dist="38100" dir="2700000" algn="tl">
                    <a:srgbClr val="DDDDDD"/>
                  </a:outerShdw>
                </a:effectLst>
                <a:latin typeface="Times New Roman" charset="0"/>
                <a:ea typeface="ＭＳ Ｐゴシック" charset="0"/>
                <a:cs typeface="Times New Roman" charset="0"/>
              </a:rPr>
              <a:t>I</a:t>
            </a:r>
            <a:r>
              <a:rPr lang="en-US" sz="2400" b="1" dirty="0">
                <a:solidFill>
                  <a:srgbClr val="0000FF"/>
                </a:solidFill>
                <a:effectLst>
                  <a:outerShdw blurRad="38100" dist="38100" dir="2700000" algn="tl">
                    <a:srgbClr val="DDDDDD"/>
                  </a:outerShdw>
                </a:effectLst>
                <a:ea typeface="ＭＳ Ｐゴシック" charset="0"/>
              </a:rPr>
              <a:t>,</a:t>
            </a:r>
            <a:r>
              <a:rPr lang="en-US" sz="2000" b="1" dirty="0">
                <a:solidFill>
                  <a:srgbClr val="000000"/>
                </a:solidFill>
                <a:effectLst>
                  <a:outerShdw blurRad="38100" dist="38100" dir="2700000" algn="tl">
                    <a:srgbClr val="DDDDDD"/>
                  </a:outerShdw>
                </a:effectLst>
                <a:ea typeface="ＭＳ Ｐゴシック" charset="0"/>
              </a:rPr>
              <a:t> movement of homologous chromosomes continues until there is a haploid set at each pole.</a:t>
            </a:r>
          </a:p>
          <a:p>
            <a:pPr lvl="1" eaLnBrk="1" hangingPunct="1">
              <a:buClr>
                <a:srgbClr val="339933"/>
              </a:buClr>
              <a:tabLst>
                <a:tab pos="2743200" algn="l"/>
              </a:tabLst>
              <a:defRPr/>
            </a:pPr>
            <a:r>
              <a:rPr lang="en-US" sz="1800" b="1" dirty="0">
                <a:solidFill>
                  <a:srgbClr val="000000"/>
                </a:solidFill>
                <a:effectLst>
                  <a:outerShdw blurRad="38100" dist="38100" dir="2700000" algn="tl">
                    <a:srgbClr val="DDDDDD"/>
                  </a:outerShdw>
                </a:effectLst>
                <a:ea typeface="Arial" charset="0"/>
              </a:rPr>
              <a:t>Each chromosome consists of linked sister chromatids.</a:t>
            </a:r>
          </a:p>
          <a:p>
            <a:pPr lvl="1" eaLnBrk="1" hangingPunct="1">
              <a:buClr>
                <a:srgbClr val="339933"/>
              </a:buClr>
              <a:buFontTx/>
              <a:buNone/>
              <a:tabLst>
                <a:tab pos="2743200" algn="l"/>
              </a:tabLst>
              <a:defRPr/>
            </a:pPr>
            <a:endParaRPr lang="en-US" sz="1800" b="1" dirty="0">
              <a:solidFill>
                <a:srgbClr val="000000"/>
              </a:solidFill>
              <a:effectLst>
                <a:outerShdw blurRad="38100" dist="38100" dir="2700000" algn="tl">
                  <a:srgbClr val="DDDDDD"/>
                </a:outerShdw>
              </a:effectLst>
              <a:ea typeface="Arial" charset="0"/>
            </a:endParaRPr>
          </a:p>
          <a:p>
            <a:pPr lvl="1" eaLnBrk="1" hangingPunct="1">
              <a:buClr>
                <a:srgbClr val="339933"/>
              </a:buClr>
              <a:buFontTx/>
              <a:buNone/>
              <a:tabLst>
                <a:tab pos="2743200" algn="l"/>
              </a:tabLst>
              <a:defRPr/>
            </a:pPr>
            <a:endParaRPr lang="en-US" sz="1800" b="1" dirty="0">
              <a:solidFill>
                <a:srgbClr val="000000"/>
              </a:solidFill>
              <a:effectLst>
                <a:outerShdw blurRad="38100" dist="38100" dir="2700000" algn="tl">
                  <a:srgbClr val="DDDDDD"/>
                </a:outerShdw>
              </a:effectLst>
              <a:ea typeface="Arial" charset="0"/>
            </a:endParaRPr>
          </a:p>
          <a:p>
            <a:pPr eaLnBrk="1" hangingPunct="1">
              <a:buClr>
                <a:srgbClr val="339933"/>
              </a:buClr>
              <a:tabLst>
                <a:tab pos="2743200" algn="l"/>
              </a:tabLst>
              <a:defRPr/>
            </a:pPr>
            <a:r>
              <a:rPr lang="en-US" sz="2400" b="1" u="sng" dirty="0" err="1" smtClean="0">
                <a:solidFill>
                  <a:srgbClr val="FF0000"/>
                </a:solidFill>
                <a:effectLst>
                  <a:outerShdw blurRad="38100" dist="38100" dir="2700000" algn="tl">
                    <a:srgbClr val="DDDDDD"/>
                  </a:outerShdw>
                </a:effectLst>
                <a:ea typeface="ＭＳ Ｐゴシック" charset="0"/>
              </a:rPr>
              <a:t>Cytokinesis</a:t>
            </a:r>
            <a:r>
              <a:rPr lang="en-US" sz="2400" b="1" u="sng" dirty="0" smtClean="0">
                <a:solidFill>
                  <a:srgbClr val="FF0000"/>
                </a:solidFill>
                <a:effectLst>
                  <a:outerShdw blurRad="38100" dist="38100" dir="2700000" algn="tl">
                    <a:srgbClr val="DDDDDD"/>
                  </a:outerShdw>
                </a:effectLst>
                <a:ea typeface="ＭＳ Ｐゴシック" charset="0"/>
              </a:rPr>
              <a:t>  follows</a:t>
            </a:r>
            <a:endParaRPr lang="en-US" sz="2000" b="1" u="sng" dirty="0">
              <a:solidFill>
                <a:srgbClr val="800080"/>
              </a:solidFill>
              <a:effectLst>
                <a:outerShdw blurRad="38100" dist="38100" dir="2700000" algn="tl">
                  <a:srgbClr val="DDDDDD"/>
                </a:outerShdw>
              </a:effectLst>
              <a:ea typeface="ＭＳ Ｐゴシック" charset="0"/>
            </a:endParaRPr>
          </a:p>
        </p:txBody>
      </p:sp>
      <p:pic>
        <p:nvPicPr>
          <p:cNvPr id="11267" name="Picture 4"/>
          <p:cNvPicPr>
            <a:picLocks noChangeAspect="1" noChangeArrowheads="1"/>
          </p:cNvPicPr>
          <p:nvPr/>
        </p:nvPicPr>
        <p:blipFill>
          <a:blip r:embed="rId6">
            <a:extLst>
              <a:ext uri="{28A0092B-C50C-407E-A947-70E740481C1C}">
                <a14:useLocalDpi xmlns:a14="http://schemas.microsoft.com/office/drawing/2010/main" val="0"/>
              </a:ext>
            </a:extLst>
          </a:blip>
          <a:srcRect t="29707" r="80772" b="6543"/>
          <a:stretch>
            <a:fillRect/>
          </a:stretch>
        </p:blipFill>
        <p:spPr bwMode="auto">
          <a:xfrm>
            <a:off x="6400800" y="1676400"/>
            <a:ext cx="22542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9" name="Rectangle 3"/>
          <p:cNvSpPr>
            <a:spLocks noGrp="1" noChangeArrowheads="1"/>
          </p:cNvSpPr>
          <p:nvPr>
            <p:ph type="title"/>
          </p:nvPr>
        </p:nvSpPr>
        <p:spPr>
          <a:xfrm>
            <a:off x="990600" y="152400"/>
            <a:ext cx="7010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smtClean="0">
                <a:ln w="11430"/>
                <a:solidFill>
                  <a:srgbClr val="FF0000"/>
                </a:solidFill>
                <a:effectLst>
                  <a:outerShdw blurRad="38100" dist="38100" dir="2700000" algn="tl">
                    <a:srgbClr val="000000">
                      <a:alpha val="43137"/>
                    </a:srgbClr>
                  </a:outerShdw>
                </a:effectLst>
              </a:rPr>
              <a:t>Meiosis (Reduction Division) </a:t>
            </a:r>
            <a:endPar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fld id="{66A23EA2-F621-40EE-A81F-D73346E778CD}" type="slidenum">
              <a:rPr lang="ar-SA" altLang="en-US" sz="1400"/>
              <a:pPr eaLnBrk="1" hangingPunct="1">
                <a:spcBef>
                  <a:spcPct val="0"/>
                </a:spcBef>
                <a:buFontTx/>
                <a:buNone/>
              </a:pPr>
              <a:t>13</a:t>
            </a:fld>
            <a:endParaRPr lang="en-GB" altLang="en-US" sz="1400"/>
          </a:p>
        </p:txBody>
      </p:sp>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l="41656" t="23946" r="21695" b="13989"/>
          <a:stretch>
            <a:fillRect/>
          </a:stretch>
        </p:blipFill>
        <p:spPr bwMode="auto">
          <a:xfrm>
            <a:off x="4876800" y="2209800"/>
            <a:ext cx="38766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body" idx="1"/>
          </p:nvPr>
        </p:nvSpPr>
        <p:spPr>
          <a:xfrm>
            <a:off x="76200" y="152400"/>
            <a:ext cx="8839200" cy="523220"/>
          </a:xfr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buClr>
                <a:srgbClr val="339933"/>
              </a:buClr>
              <a:buFontTx/>
              <a:buNone/>
              <a:tabLst>
                <a:tab pos="2743200" algn="l"/>
              </a:tabLst>
              <a:defRPr/>
            </a:pPr>
            <a:r>
              <a:rPr lang="en-US" sz="2800" b="1" u="sng" dirty="0" smtClean="0">
                <a:ln w="11430"/>
                <a:solidFill>
                  <a:srgbClr val="FF0000"/>
                </a:solidFill>
              </a:rPr>
              <a:t>B)- Meiosis </a:t>
            </a:r>
            <a:r>
              <a:rPr lang="en-US" sz="2800" b="1" u="sng" dirty="0" smtClean="0">
                <a:ln w="11430"/>
                <a:solidFill>
                  <a:srgbClr val="FF0000"/>
                </a:solidFill>
                <a:latin typeface="Times New Roman" pitchFamily="18" charset="0"/>
                <a:cs typeface="Times New Roman" pitchFamily="18" charset="0"/>
              </a:rPr>
              <a:t>II</a:t>
            </a:r>
            <a:endPar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l="21611" t="22705" r="61684" b="13989"/>
          <a:stretch>
            <a:fillRect/>
          </a:stretch>
        </p:blipFill>
        <p:spPr bwMode="auto">
          <a:xfrm>
            <a:off x="533400" y="2209800"/>
            <a:ext cx="1790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7"/>
          <p:cNvSpPr>
            <a:spLocks noChangeArrowheads="1"/>
          </p:cNvSpPr>
          <p:nvPr/>
        </p:nvSpPr>
        <p:spPr bwMode="auto">
          <a:xfrm>
            <a:off x="381000" y="1295400"/>
            <a:ext cx="8763000" cy="1036638"/>
          </a:xfrm>
          <a:prstGeom prst="rect">
            <a:avLst/>
          </a:prstGeom>
          <a:noFill/>
          <a:ln w="9525">
            <a:noFill/>
            <a:miter lim="800000"/>
            <a:headEnd/>
            <a:tailEnd/>
          </a:ln>
          <a:effectLst/>
        </p:spPr>
        <p:txBody>
          <a:bodyPr>
            <a:spAutoFit/>
          </a:bodyPr>
          <a:lstStyle/>
          <a:p>
            <a:pPr marL="342900" indent="-342900">
              <a:spcBef>
                <a:spcPct val="20000"/>
              </a:spcBef>
              <a:buClr>
                <a:srgbClr val="339933"/>
              </a:buClr>
              <a:tabLst>
                <a:tab pos="2743200" algn="l"/>
              </a:tabLst>
              <a:defRPr/>
            </a:pPr>
            <a:r>
              <a:rPr lang="en-US" sz="2000" b="1" dirty="0">
                <a:solidFill>
                  <a:srgbClr val="0000FF"/>
                </a:solidFill>
                <a:effectLst>
                  <a:outerShdw blurRad="38100" dist="38100" dir="2700000" algn="tl">
                    <a:srgbClr val="C0C0C0"/>
                  </a:outerShdw>
                </a:effectLst>
              </a:rPr>
              <a:t>2)- Metaphase </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II</a:t>
            </a:r>
            <a:r>
              <a:rPr lang="en-US" b="1" dirty="0">
                <a:solidFill>
                  <a:srgbClr val="0000FF"/>
                </a:solidFill>
                <a:effectLst>
                  <a:outerShdw blurRad="38100" dist="38100" dir="2700000" algn="tl">
                    <a:srgbClr val="C0C0C0"/>
                  </a:outerShdw>
                </a:effectLst>
              </a:rPr>
              <a:t>,</a:t>
            </a:r>
            <a:r>
              <a:rPr lang="en-US" b="1" dirty="0">
                <a:solidFill>
                  <a:srgbClr val="000000"/>
                </a:solidFill>
                <a:effectLst>
                  <a:outerShdw blurRad="38100" dist="38100" dir="2700000" algn="tl">
                    <a:srgbClr val="C0C0C0"/>
                  </a:outerShdw>
                </a:effectLst>
              </a:rPr>
              <a:t> the sister </a:t>
            </a:r>
            <a:r>
              <a:rPr lang="en-US" b="1" dirty="0" err="1">
                <a:solidFill>
                  <a:srgbClr val="000000"/>
                </a:solidFill>
                <a:effectLst>
                  <a:outerShdw blurRad="38100" dist="38100" dir="2700000" algn="tl">
                    <a:srgbClr val="C0C0C0"/>
                  </a:outerShdw>
                </a:effectLst>
              </a:rPr>
              <a:t>chromatids</a:t>
            </a:r>
            <a:r>
              <a:rPr lang="en-US" b="1" dirty="0">
                <a:solidFill>
                  <a:srgbClr val="000000"/>
                </a:solidFill>
                <a:effectLst>
                  <a:outerShdw blurRad="38100" dist="38100" dir="2700000" algn="tl">
                    <a:srgbClr val="C0C0C0"/>
                  </a:outerShdw>
                </a:effectLst>
              </a:rPr>
              <a:t> are arranged at the metaphase plate.</a:t>
            </a:r>
          </a:p>
          <a:p>
            <a:pPr marL="342900" indent="-342900">
              <a:spcBef>
                <a:spcPct val="20000"/>
              </a:spcBef>
              <a:buClr>
                <a:srgbClr val="339933"/>
              </a:buClr>
              <a:tabLst>
                <a:tab pos="2743200" algn="l"/>
              </a:tabLst>
              <a:defRPr/>
            </a:pPr>
            <a:r>
              <a:rPr lang="en-US" sz="2000" b="1" dirty="0">
                <a:solidFill>
                  <a:srgbClr val="0000FF"/>
                </a:solidFill>
                <a:effectLst>
                  <a:outerShdw blurRad="38100" dist="38100" dir="2700000" algn="tl">
                    <a:srgbClr val="C0C0C0"/>
                  </a:outerShdw>
                </a:effectLst>
              </a:rPr>
              <a:t>3)- Anaphase </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II</a:t>
            </a:r>
            <a:r>
              <a:rPr lang="en-US" b="1" dirty="0">
                <a:solidFill>
                  <a:srgbClr val="000000"/>
                </a:solidFill>
                <a:effectLst>
                  <a:outerShdw blurRad="38100" dist="38100" dir="2700000" algn="tl">
                    <a:srgbClr val="C0C0C0"/>
                  </a:outerShdw>
                </a:effectLst>
              </a:rPr>
              <a:t>, the </a:t>
            </a:r>
            <a:r>
              <a:rPr lang="en-US" b="1" dirty="0" err="1">
                <a:solidFill>
                  <a:srgbClr val="000000"/>
                </a:solidFill>
                <a:effectLst>
                  <a:outerShdw blurRad="38100" dist="38100" dir="2700000" algn="tl">
                    <a:srgbClr val="C0C0C0"/>
                  </a:outerShdw>
                </a:effectLst>
              </a:rPr>
              <a:t>centromeres</a:t>
            </a:r>
            <a:r>
              <a:rPr lang="en-US" b="1" dirty="0">
                <a:solidFill>
                  <a:srgbClr val="000000"/>
                </a:solidFill>
                <a:effectLst>
                  <a:outerShdw blurRad="38100" dist="38100" dir="2700000" algn="tl">
                    <a:srgbClr val="C0C0C0"/>
                  </a:outerShdw>
                </a:effectLst>
              </a:rPr>
              <a:t> of sister </a:t>
            </a:r>
            <a:r>
              <a:rPr lang="en-US" b="1" dirty="0" err="1">
                <a:solidFill>
                  <a:srgbClr val="000000"/>
                </a:solidFill>
                <a:effectLst>
                  <a:outerShdw blurRad="38100" dist="38100" dir="2700000" algn="tl">
                    <a:srgbClr val="C0C0C0"/>
                  </a:outerShdw>
                </a:effectLst>
              </a:rPr>
              <a:t>chromatids</a:t>
            </a:r>
            <a:r>
              <a:rPr lang="en-US" b="1" dirty="0">
                <a:solidFill>
                  <a:srgbClr val="000000"/>
                </a:solidFill>
                <a:effectLst>
                  <a:outerShdw blurRad="38100" dist="38100" dir="2700000" algn="tl">
                    <a:srgbClr val="C0C0C0"/>
                  </a:outerShdw>
                </a:effectLst>
              </a:rPr>
              <a:t> separate and the separate sisters </a:t>
            </a:r>
            <a:r>
              <a:rPr lang="en-US" b="1" dirty="0" err="1">
                <a:solidFill>
                  <a:srgbClr val="000000"/>
                </a:solidFill>
                <a:effectLst>
                  <a:outerShdw blurRad="38100" dist="38100" dir="2700000" algn="tl">
                    <a:srgbClr val="C0C0C0"/>
                  </a:outerShdw>
                </a:effectLst>
              </a:rPr>
              <a:t>chromatids</a:t>
            </a:r>
            <a:r>
              <a:rPr lang="en-US" b="1" dirty="0">
                <a:solidFill>
                  <a:srgbClr val="000000"/>
                </a:solidFill>
                <a:effectLst>
                  <a:outerShdw blurRad="38100" dist="38100" dir="2700000" algn="tl">
                    <a:srgbClr val="C0C0C0"/>
                  </a:outerShdw>
                </a:effectLst>
              </a:rPr>
              <a:t> travel toward opposite poles. </a:t>
            </a:r>
          </a:p>
        </p:txBody>
      </p:sp>
      <p:grpSp>
        <p:nvGrpSpPr>
          <p:cNvPr id="2" name="Group 11"/>
          <p:cNvGrpSpPr>
            <a:grpSpLocks/>
          </p:cNvGrpSpPr>
          <p:nvPr/>
        </p:nvGrpSpPr>
        <p:grpSpPr bwMode="auto">
          <a:xfrm>
            <a:off x="2590800" y="3200400"/>
            <a:ext cx="2057400" cy="2667000"/>
            <a:chOff x="1632" y="2016"/>
            <a:chExt cx="1296" cy="1680"/>
          </a:xfrm>
        </p:grpSpPr>
        <p:sp>
          <p:nvSpPr>
            <p:cNvPr id="12296" name="AutoShape 9"/>
            <p:cNvSpPr>
              <a:spLocks noChangeArrowheads="1"/>
            </p:cNvSpPr>
            <p:nvPr/>
          </p:nvSpPr>
          <p:spPr bwMode="auto">
            <a:xfrm>
              <a:off x="1632" y="2016"/>
              <a:ext cx="1296" cy="240"/>
            </a:xfrm>
            <a:prstGeom prst="rightArrow">
              <a:avLst>
                <a:gd name="adj1" fmla="val 50000"/>
                <a:gd name="adj2" fmla="val 135000"/>
              </a:avLst>
            </a:prstGeom>
            <a:solidFill>
              <a:srgbClr val="FF0000"/>
            </a:solidFill>
            <a:ln w="9525">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sp>
          <p:nvSpPr>
            <p:cNvPr id="12297" name="AutoShape 10"/>
            <p:cNvSpPr>
              <a:spLocks noChangeArrowheads="1"/>
            </p:cNvSpPr>
            <p:nvPr/>
          </p:nvSpPr>
          <p:spPr bwMode="auto">
            <a:xfrm>
              <a:off x="1632" y="3456"/>
              <a:ext cx="1296" cy="240"/>
            </a:xfrm>
            <a:prstGeom prst="rightArrow">
              <a:avLst>
                <a:gd name="adj1" fmla="val 50000"/>
                <a:gd name="adj2" fmla="val 135000"/>
              </a:avLst>
            </a:prstGeom>
            <a:solidFill>
              <a:srgbClr val="FF0000"/>
            </a:solidFill>
            <a:ln w="9525">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grpSp>
      <p:sp>
        <p:nvSpPr>
          <p:cNvPr id="3" name="TextBox 2"/>
          <p:cNvSpPr txBox="1"/>
          <p:nvPr/>
        </p:nvSpPr>
        <p:spPr>
          <a:xfrm>
            <a:off x="381000" y="685800"/>
            <a:ext cx="8077200" cy="677108"/>
          </a:xfrm>
          <a:prstGeom prst="rect">
            <a:avLst/>
          </a:prstGeom>
          <a:noFill/>
        </p:spPr>
        <p:txBody>
          <a:bodyPr wrap="square" rtlCol="0">
            <a:spAutoFit/>
          </a:bodyPr>
          <a:lstStyle/>
          <a:p>
            <a:pPr marL="396875" indent="-396875">
              <a:buFont typeface="+mj-lt"/>
              <a:buAutoNum type="arabicParenR"/>
            </a:pPr>
            <a:r>
              <a:rPr lang="en-US" sz="2000" b="1" dirty="0" smtClean="0">
                <a:solidFill>
                  <a:srgbClr val="0000FF"/>
                </a:solidFill>
                <a:effectLst>
                  <a:outerShdw blurRad="38100" dist="38100" dir="2700000" algn="tl">
                    <a:srgbClr val="000000">
                      <a:alpha val="43137"/>
                    </a:srgbClr>
                  </a:outerShdw>
                </a:effectLst>
              </a:rPr>
              <a:t>Prophase </a:t>
            </a: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II,</a:t>
            </a:r>
            <a:r>
              <a:rPr lang="en-US" b="1" dirty="0" smtClean="0">
                <a:solidFill>
                  <a:srgbClr val="0000FF"/>
                </a:solidFill>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a spindle apparatus forms, attaches to kinetochores of each sister chromatids, and moves them around</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wipe(left)">
                                      <p:cBhvr>
                                        <p:cTn id="7" dur="500"/>
                                        <p:tgtEl>
                                          <p:spTgt spid="225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500"/>
                            </p:stCondLst>
                            <p:childTnLst>
                              <p:par>
                                <p:cTn id="14" presetID="23" presetClass="entr" presetSubtype="16" fill="hold" nodeType="afterEffect">
                                  <p:stCondLst>
                                    <p:cond delay="0"/>
                                  </p:stCondLst>
                                  <p:childTnLst>
                                    <p:set>
                                      <p:cBhvr>
                                        <p:cTn id="15" dur="1" fill="hold">
                                          <p:stCondLst>
                                            <p:cond delay="0"/>
                                          </p:stCondLst>
                                        </p:cTn>
                                        <p:tgtEl>
                                          <p:spTgt spid="22534"/>
                                        </p:tgtEl>
                                        <p:attrNameLst>
                                          <p:attrName>style.visibility</p:attrName>
                                        </p:attrNameLst>
                                      </p:cBhvr>
                                      <p:to>
                                        <p:strVal val="visible"/>
                                      </p:to>
                                    </p:set>
                                    <p:anim calcmode="lin" valueType="num">
                                      <p:cBhvr>
                                        <p:cTn id="16" dur="500" fill="hold"/>
                                        <p:tgtEl>
                                          <p:spTgt spid="22534"/>
                                        </p:tgtEl>
                                        <p:attrNameLst>
                                          <p:attrName>ppt_w</p:attrName>
                                        </p:attrNameLst>
                                      </p:cBhvr>
                                      <p:tavLst>
                                        <p:tav tm="0">
                                          <p:val>
                                            <p:fltVal val="0"/>
                                          </p:val>
                                        </p:tav>
                                        <p:tav tm="100000">
                                          <p:val>
                                            <p:strVal val="#ppt_w"/>
                                          </p:val>
                                        </p:tav>
                                      </p:tavLst>
                                    </p:anim>
                                    <p:anim calcmode="lin" valueType="num">
                                      <p:cBhvr>
                                        <p:cTn id="17" dur="500" fill="hold"/>
                                        <p:tgtEl>
                                          <p:spTgt spid="225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3400" y="1736725"/>
            <a:ext cx="5334000" cy="3140075"/>
          </a:xfrm>
        </p:spPr>
        <p:txBody>
          <a:bodyPr>
            <a:spAutoFit/>
          </a:bodyPr>
          <a:lstStyle/>
          <a:p>
            <a:pPr eaLnBrk="1" hangingPunct="1">
              <a:buClr>
                <a:srgbClr val="339933"/>
              </a:buClr>
              <a:buFontTx/>
              <a:buNone/>
              <a:tabLst>
                <a:tab pos="2743200" algn="l"/>
              </a:tabLst>
              <a:defRPr/>
            </a:pPr>
            <a:r>
              <a:rPr lang="en-US" sz="2400" b="1" dirty="0" smtClean="0">
                <a:solidFill>
                  <a:srgbClr val="0000FF"/>
                </a:solidFill>
                <a:effectLst>
                  <a:outerShdw blurRad="38100" dist="38100" dir="2700000" algn="tl">
                    <a:srgbClr val="C0C0C0"/>
                  </a:outerShdw>
                </a:effectLst>
              </a:rPr>
              <a:t>4)- </a:t>
            </a:r>
            <a:r>
              <a:rPr lang="en-US" sz="2400" b="1" dirty="0" err="1" smtClean="0">
                <a:solidFill>
                  <a:srgbClr val="0000FF"/>
                </a:solidFill>
                <a:effectLst>
                  <a:outerShdw blurRad="38100" dist="38100" dir="2700000" algn="tl">
                    <a:srgbClr val="C0C0C0"/>
                  </a:outerShdw>
                </a:effectLst>
              </a:rPr>
              <a:t>Telophase</a:t>
            </a:r>
            <a:r>
              <a:rPr lang="en-US" sz="2400" b="1" dirty="0" smtClean="0">
                <a:solidFill>
                  <a:srgbClr val="0000FF"/>
                </a:solidFill>
                <a:effectLst>
                  <a:outerShdw blurRad="38100" dist="38100" dir="2700000" algn="tl">
                    <a:srgbClr val="C0C0C0"/>
                  </a:outerShdw>
                </a:effectLst>
              </a:rPr>
              <a:t> </a:t>
            </a:r>
            <a:r>
              <a:rPr 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II</a:t>
            </a:r>
            <a:r>
              <a:rPr lang="en-US" sz="2000" b="1" dirty="0" smtClean="0">
                <a:solidFill>
                  <a:srgbClr val="000000"/>
                </a:solidFill>
                <a:effectLst>
                  <a:outerShdw blurRad="38100" dist="38100" dir="2700000" algn="tl">
                    <a:srgbClr val="C0C0C0"/>
                  </a:outerShdw>
                </a:effectLst>
              </a:rPr>
              <a:t>, separated sister </a:t>
            </a:r>
            <a:r>
              <a:rPr lang="en-US" sz="2000" b="1" dirty="0" err="1" smtClean="0">
                <a:solidFill>
                  <a:srgbClr val="000000"/>
                </a:solidFill>
                <a:effectLst>
                  <a:outerShdw blurRad="38100" dist="38100" dir="2700000" algn="tl">
                    <a:srgbClr val="C0C0C0"/>
                  </a:outerShdw>
                </a:effectLst>
              </a:rPr>
              <a:t>chromatids</a:t>
            </a:r>
            <a:r>
              <a:rPr lang="en-US" sz="2000" b="1" dirty="0" smtClean="0">
                <a:solidFill>
                  <a:srgbClr val="000000"/>
                </a:solidFill>
                <a:effectLst>
                  <a:outerShdw blurRad="38100" dist="38100" dir="2700000" algn="tl">
                    <a:srgbClr val="C0C0C0"/>
                  </a:outerShdw>
                </a:effectLst>
              </a:rPr>
              <a:t> arrive at opposite poles.</a:t>
            </a:r>
          </a:p>
          <a:p>
            <a:pPr lvl="1" eaLnBrk="1" hangingPunct="1">
              <a:buClr>
                <a:srgbClr val="339933"/>
              </a:buClr>
              <a:tabLst>
                <a:tab pos="2743200" algn="l"/>
              </a:tabLst>
              <a:defRPr/>
            </a:pPr>
            <a:r>
              <a:rPr lang="en-US" sz="1800" b="1" dirty="0" smtClean="0">
                <a:solidFill>
                  <a:srgbClr val="000000"/>
                </a:solidFill>
                <a:effectLst>
                  <a:outerShdw blurRad="38100" dist="38100" dir="2700000" algn="tl">
                    <a:srgbClr val="C0C0C0"/>
                  </a:outerShdw>
                </a:effectLst>
              </a:rPr>
              <a:t>Nuclei are formed around the </a:t>
            </a:r>
            <a:r>
              <a:rPr lang="en-US" sz="1800" b="1" dirty="0" err="1" smtClean="0">
                <a:solidFill>
                  <a:srgbClr val="000000"/>
                </a:solidFill>
                <a:effectLst>
                  <a:outerShdw blurRad="38100" dist="38100" dir="2700000" algn="tl">
                    <a:srgbClr val="C0C0C0"/>
                  </a:outerShdw>
                </a:effectLst>
              </a:rPr>
              <a:t>chromatids</a:t>
            </a:r>
            <a:r>
              <a:rPr lang="en-US" sz="1800" b="1" dirty="0" smtClean="0">
                <a:solidFill>
                  <a:srgbClr val="000000"/>
                </a:solidFill>
                <a:effectLst>
                  <a:outerShdw blurRad="38100" dist="38100" dir="2700000" algn="tl">
                    <a:srgbClr val="C0C0C0"/>
                  </a:outerShdw>
                </a:effectLst>
              </a:rPr>
              <a:t>.</a:t>
            </a:r>
          </a:p>
          <a:p>
            <a:pPr lvl="1" eaLnBrk="1" hangingPunct="1">
              <a:buClr>
                <a:srgbClr val="339933"/>
              </a:buClr>
              <a:buFontTx/>
              <a:buNone/>
              <a:tabLst>
                <a:tab pos="2743200" algn="l"/>
              </a:tabLst>
              <a:defRPr/>
            </a:pPr>
            <a:endParaRPr lang="en-US" sz="18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sz="2400" b="1" u="sng" dirty="0" err="1" smtClean="0">
                <a:solidFill>
                  <a:srgbClr val="FF0000"/>
                </a:solidFill>
                <a:effectLst>
                  <a:outerShdw blurRad="38100" dist="38100" dir="2700000" algn="tl">
                    <a:srgbClr val="C0C0C0"/>
                  </a:outerShdw>
                </a:effectLst>
              </a:rPr>
              <a:t>Cytokinesis</a:t>
            </a:r>
            <a:r>
              <a:rPr lang="en-US" sz="2000" b="1" dirty="0" smtClean="0">
                <a:solidFill>
                  <a:srgbClr val="000000"/>
                </a:solidFill>
                <a:effectLst>
                  <a:outerShdw blurRad="38100" dist="38100" dir="2700000" algn="tl">
                    <a:srgbClr val="C0C0C0"/>
                  </a:outerShdw>
                </a:effectLst>
              </a:rPr>
              <a:t> separates the cytoplasm.</a:t>
            </a:r>
          </a:p>
          <a:p>
            <a:pPr eaLnBrk="1" hangingPunct="1">
              <a:buClr>
                <a:srgbClr val="339933"/>
              </a:buClr>
              <a:tabLst>
                <a:tab pos="2743200" algn="l"/>
              </a:tabLst>
              <a:defRPr/>
            </a:pPr>
            <a:r>
              <a:rPr lang="en-US" sz="2000" b="1" dirty="0" smtClean="0">
                <a:solidFill>
                  <a:srgbClr val="000000"/>
                </a:solidFill>
                <a:effectLst>
                  <a:outerShdw blurRad="38100" dist="38100" dir="2700000" algn="tl">
                    <a:srgbClr val="C0C0C0"/>
                  </a:outerShdw>
                </a:effectLst>
              </a:rPr>
              <a:t>At the end of meiosis, there are four haploid daughter cells.</a:t>
            </a:r>
          </a:p>
        </p:txBody>
      </p:sp>
      <p:pic>
        <p:nvPicPr>
          <p:cNvPr id="13315" name="Picture 4"/>
          <p:cNvPicPr>
            <a:picLocks noChangeAspect="1" noChangeArrowheads="1"/>
          </p:cNvPicPr>
          <p:nvPr/>
        </p:nvPicPr>
        <p:blipFill>
          <a:blip r:embed="rId6">
            <a:extLst>
              <a:ext uri="{28A0092B-C50C-407E-A947-70E740481C1C}">
                <a14:useLocalDpi xmlns:a14="http://schemas.microsoft.com/office/drawing/2010/main" val="0"/>
              </a:ext>
            </a:extLst>
          </a:blip>
          <a:srcRect l="81642" t="23946" r="357" b="13991"/>
          <a:stretch>
            <a:fillRect/>
          </a:stretch>
        </p:blipFill>
        <p:spPr bwMode="auto">
          <a:xfrm>
            <a:off x="6450013" y="1143000"/>
            <a:ext cx="26939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9" name="Rectangle 3"/>
          <p:cNvSpPr>
            <a:spLocks noGrp="1" noChangeArrowheads="1"/>
          </p:cNvSpPr>
          <p:nvPr>
            <p:ph type="title"/>
          </p:nvPr>
        </p:nvSpPr>
        <p:spPr>
          <a:xfrm>
            <a:off x="990600" y="152400"/>
            <a:ext cx="7010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smtClean="0">
                <a:ln w="11430"/>
                <a:solidFill>
                  <a:srgbClr val="FF0000"/>
                </a:solidFill>
                <a:effectLst>
                  <a:outerShdw blurRad="38100" dist="38100" dir="2700000" algn="tl">
                    <a:srgbClr val="000000">
                      <a:alpha val="43137"/>
                    </a:srgbClr>
                  </a:outerShdw>
                </a:effectLst>
              </a:rPr>
              <a:t>Meiosis (Reduction Division) </a:t>
            </a:r>
            <a:endParaRPr lang="en-US"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600200" y="1265238"/>
            <a:ext cx="6781800" cy="563562"/>
          </a:xfrm>
        </p:spPr>
        <p:txBody>
          <a:bodyPr/>
          <a:lstStyle/>
          <a:p>
            <a:pPr eaLnBrk="1" hangingPunct="1">
              <a:defRPr/>
            </a:pPr>
            <a:r>
              <a:rPr lang="en-GB" sz="3200" b="1" u="sng" dirty="0">
                <a:effectLst>
                  <a:outerShdw blurRad="38100" dist="38100" dir="2700000" algn="tl">
                    <a:srgbClr val="DDDDDD"/>
                  </a:outerShdw>
                </a:effectLst>
                <a:ea typeface="ＭＳ Ｐゴシック" charset="0"/>
              </a:rPr>
              <a:t>Meiosis Division</a:t>
            </a:r>
            <a:r>
              <a:rPr lang="en-GB" sz="4000" b="1" dirty="0">
                <a:effectLst>
                  <a:outerShdw blurRad="38100" dist="38100" dir="2700000" algn="tl">
                    <a:srgbClr val="DDDDDD"/>
                  </a:outerShdw>
                </a:effectLst>
                <a:ea typeface="ＭＳ Ｐゴシック" charset="0"/>
              </a:rPr>
              <a:t> </a:t>
            </a:r>
            <a:r>
              <a:rPr lang="en-GB" sz="2000" b="1" dirty="0">
                <a:ea typeface="ＭＳ Ｐゴシック" charset="0"/>
              </a:rPr>
              <a:t>(</a:t>
            </a:r>
            <a:r>
              <a:rPr lang="en-GB" sz="2000" b="1" u="sng" dirty="0">
                <a:solidFill>
                  <a:srgbClr val="FF0000"/>
                </a:solidFill>
                <a:effectLst>
                  <a:outerShdw blurRad="38100" dist="38100" dir="2700000" algn="tl">
                    <a:srgbClr val="DDDDDD"/>
                  </a:outerShdw>
                </a:effectLst>
                <a:ea typeface="ＭＳ Ｐゴシック" charset="0"/>
              </a:rPr>
              <a:t>Reduction Division)</a:t>
            </a:r>
            <a:r>
              <a:rPr lang="en-GB" sz="4000" dirty="0">
                <a:ea typeface="ＭＳ Ｐゴシック" charset="0"/>
              </a:rPr>
              <a:t> </a:t>
            </a:r>
          </a:p>
        </p:txBody>
      </p:sp>
      <p:sp>
        <p:nvSpPr>
          <p:cNvPr id="38916" name="Text Box 4"/>
          <p:cNvSpPr txBox="1">
            <a:spLocks noChangeArrowheads="1"/>
          </p:cNvSpPr>
          <p:nvPr/>
        </p:nvSpPr>
        <p:spPr bwMode="auto">
          <a:xfrm>
            <a:off x="1143000" y="3124200"/>
            <a:ext cx="2209800" cy="519113"/>
          </a:xfrm>
          <a:prstGeom prst="rect">
            <a:avLst/>
          </a:prstGeom>
          <a:noFill/>
          <a:ln w="9525">
            <a:noFill/>
            <a:miter lim="800000"/>
            <a:headEnd/>
            <a:tailEnd/>
          </a:ln>
          <a:effectLst/>
        </p:spPr>
        <p:txBody>
          <a:bodyPr>
            <a:spAutoFit/>
          </a:bodyPr>
          <a:lstStyle/>
          <a:p>
            <a:pPr>
              <a:spcBef>
                <a:spcPct val="50000"/>
              </a:spcBef>
              <a:defRPr/>
            </a:pPr>
            <a:r>
              <a:rPr lang="en-GB" sz="2400" b="1">
                <a:solidFill>
                  <a:srgbClr val="0000FF"/>
                </a:solidFill>
                <a:effectLst>
                  <a:outerShdw blurRad="38100" dist="38100" dir="2700000" algn="tl">
                    <a:srgbClr val="C0C0C0"/>
                  </a:outerShdw>
                </a:effectLst>
              </a:rPr>
              <a:t>A)-</a:t>
            </a:r>
            <a:r>
              <a:rPr lang="en-GB" sz="2400" b="1">
                <a:effectLst>
                  <a:outerShdw blurRad="38100" dist="38100" dir="2700000" algn="tl">
                    <a:srgbClr val="C0C0C0"/>
                  </a:outerShdw>
                </a:effectLst>
              </a:rPr>
              <a:t> Meiosis </a:t>
            </a:r>
            <a:r>
              <a:rPr lang="en-GB" sz="2800" b="1">
                <a:effectLst>
                  <a:outerShdw blurRad="38100" dist="38100" dir="2700000" algn="tl">
                    <a:srgbClr val="C0C0C0"/>
                  </a:outerShdw>
                </a:effectLst>
                <a:latin typeface="Times New Roman" pitchFamily="18" charset="0"/>
                <a:cs typeface="Times New Roman" pitchFamily="18" charset="0"/>
              </a:rPr>
              <a:t>I</a:t>
            </a:r>
          </a:p>
        </p:txBody>
      </p:sp>
      <p:sp>
        <p:nvSpPr>
          <p:cNvPr id="38917" name="Text Box 5"/>
          <p:cNvSpPr txBox="1">
            <a:spLocks noChangeArrowheads="1"/>
          </p:cNvSpPr>
          <p:nvPr/>
        </p:nvSpPr>
        <p:spPr bwMode="auto">
          <a:xfrm>
            <a:off x="6019800" y="3124200"/>
            <a:ext cx="2286000" cy="519113"/>
          </a:xfrm>
          <a:prstGeom prst="rect">
            <a:avLst/>
          </a:prstGeom>
          <a:noFill/>
          <a:ln w="9525">
            <a:noFill/>
            <a:miter lim="800000"/>
            <a:headEnd/>
            <a:tailEnd/>
          </a:ln>
          <a:effectLst/>
        </p:spPr>
        <p:txBody>
          <a:bodyPr>
            <a:spAutoFit/>
          </a:bodyPr>
          <a:lstStyle/>
          <a:p>
            <a:pPr>
              <a:spcBef>
                <a:spcPct val="50000"/>
              </a:spcBef>
              <a:defRPr/>
            </a:pPr>
            <a:r>
              <a:rPr lang="en-GB" sz="2400" b="1">
                <a:solidFill>
                  <a:srgbClr val="0000FF"/>
                </a:solidFill>
                <a:effectLst>
                  <a:outerShdw blurRad="38100" dist="38100" dir="2700000" algn="tl">
                    <a:srgbClr val="C0C0C0"/>
                  </a:outerShdw>
                </a:effectLst>
              </a:rPr>
              <a:t>B)-</a:t>
            </a:r>
            <a:r>
              <a:rPr lang="en-GB" sz="2400" b="1">
                <a:effectLst>
                  <a:outerShdw blurRad="38100" dist="38100" dir="2700000" algn="tl">
                    <a:srgbClr val="C0C0C0"/>
                  </a:outerShdw>
                </a:effectLst>
              </a:rPr>
              <a:t> Meiosis </a:t>
            </a:r>
            <a:r>
              <a:rPr lang="en-GB" sz="2800" b="1">
                <a:effectLst>
                  <a:outerShdw blurRad="38100" dist="38100" dir="2700000" algn="tl">
                    <a:srgbClr val="C0C0C0"/>
                  </a:outerShdw>
                </a:effectLst>
                <a:latin typeface="Times New Roman" pitchFamily="18" charset="0"/>
                <a:cs typeface="Times New Roman" pitchFamily="18" charset="0"/>
              </a:rPr>
              <a:t>II</a:t>
            </a:r>
          </a:p>
        </p:txBody>
      </p:sp>
      <p:sp>
        <p:nvSpPr>
          <p:cNvPr id="38918" name="Text Box 6"/>
          <p:cNvSpPr txBox="1">
            <a:spLocks noChangeArrowheads="1"/>
          </p:cNvSpPr>
          <p:nvPr/>
        </p:nvSpPr>
        <p:spPr bwMode="auto">
          <a:xfrm>
            <a:off x="152400" y="3810000"/>
            <a:ext cx="3962400" cy="1443038"/>
          </a:xfrm>
          <a:prstGeom prst="rect">
            <a:avLst/>
          </a:prstGeom>
          <a:solidFill>
            <a:srgbClr val="FFFF00"/>
          </a:solidFill>
          <a:ln w="9525">
            <a:solidFill>
              <a:schemeClr val="tx1"/>
            </a:solidFill>
            <a:miter lim="800000"/>
            <a:headEnd/>
            <a:tailEnd/>
          </a:ln>
          <a:effectLst>
            <a:outerShdw dist="85194" dir="6993903" algn="ctr" rotWithShape="0">
              <a:schemeClr val="bg2"/>
            </a:outerShdw>
          </a:effectLst>
        </p:spPr>
        <p:txBody>
          <a:bodyPr>
            <a:spAutoFit/>
          </a:bodyPr>
          <a:lstStyle/>
          <a:p>
            <a:pPr>
              <a:spcBef>
                <a:spcPct val="50000"/>
              </a:spcBef>
              <a:defRPr/>
            </a:pPr>
            <a:r>
              <a:rPr lang="en-GB" sz="2000" b="1">
                <a:solidFill>
                  <a:srgbClr val="0000FF"/>
                </a:solidFill>
                <a:effectLst>
                  <a:outerShdw blurRad="38100" dist="38100" dir="2700000" algn="tl">
                    <a:srgbClr val="000000"/>
                  </a:outerShdw>
                </a:effectLst>
              </a:rPr>
              <a:t>- Separate homologous</a:t>
            </a:r>
            <a:r>
              <a:rPr lang="en-GB" sz="2000" b="1">
                <a:solidFill>
                  <a:srgbClr val="FF00FF"/>
                </a:solidFill>
                <a:effectLst>
                  <a:outerShdw blurRad="38100" dist="38100" dir="2700000" algn="tl">
                    <a:srgbClr val="000000"/>
                  </a:outerShdw>
                </a:effectLst>
              </a:rPr>
              <a:t/>
            </a:r>
            <a:br>
              <a:rPr lang="en-GB" sz="2000" b="1">
                <a:solidFill>
                  <a:srgbClr val="FF00FF"/>
                </a:solidFill>
                <a:effectLst>
                  <a:outerShdw blurRad="38100" dist="38100" dir="2700000" algn="tl">
                    <a:srgbClr val="000000"/>
                  </a:outerShdw>
                </a:effectLst>
              </a:rPr>
            </a:br>
            <a:r>
              <a:rPr lang="en-GB" sz="2000" b="1">
                <a:solidFill>
                  <a:srgbClr val="0000FF"/>
                </a:solidFill>
                <a:effectLst>
                  <a:outerShdw blurRad="38100" dist="38100" dir="2700000" algn="tl">
                    <a:srgbClr val="000000"/>
                  </a:outerShdw>
                </a:effectLst>
              </a:rPr>
              <a:t>  chromosomes. </a:t>
            </a:r>
          </a:p>
          <a:p>
            <a:pPr algn="ctr">
              <a:spcBef>
                <a:spcPct val="50000"/>
              </a:spcBef>
              <a:defRPr/>
            </a:pPr>
            <a:r>
              <a:rPr lang="en-GB" sz="2000" b="1">
                <a:solidFill>
                  <a:srgbClr val="0000FF"/>
                </a:solidFill>
                <a:effectLst>
                  <a:outerShdw blurRad="38100" dist="38100" dir="2700000" algn="tl">
                    <a:srgbClr val="000000"/>
                  </a:outerShdw>
                </a:effectLst>
              </a:rPr>
              <a:t>- </a:t>
            </a:r>
            <a:r>
              <a:rPr lang="en-GB" b="1">
                <a:solidFill>
                  <a:srgbClr val="FF0000"/>
                </a:solidFill>
                <a:effectLst>
                  <a:outerShdw blurRad="38100" dist="38100" dir="2700000" algn="tl">
                    <a:srgbClr val="000000"/>
                  </a:outerShdw>
                </a:effectLst>
              </a:rPr>
              <a:t>Results in 2 cells with replicated chromosomes.</a:t>
            </a:r>
          </a:p>
        </p:txBody>
      </p:sp>
      <p:sp>
        <p:nvSpPr>
          <p:cNvPr id="38919" name="Text Box 7"/>
          <p:cNvSpPr txBox="1">
            <a:spLocks noChangeArrowheads="1"/>
          </p:cNvSpPr>
          <p:nvPr/>
        </p:nvSpPr>
        <p:spPr bwMode="auto">
          <a:xfrm>
            <a:off x="4953000" y="3733800"/>
            <a:ext cx="4038600" cy="1765300"/>
          </a:xfrm>
          <a:prstGeom prst="rect">
            <a:avLst/>
          </a:prstGeom>
          <a:solidFill>
            <a:srgbClr val="FFFF00"/>
          </a:solidFill>
          <a:ln w="9525">
            <a:solidFill>
              <a:schemeClr val="tx1"/>
            </a:solidFill>
            <a:miter lim="800000"/>
            <a:headEnd/>
            <a:tailEnd/>
          </a:ln>
          <a:effectLst>
            <a:outerShdw dist="85194" dir="6993903" algn="ctr" rotWithShape="0">
              <a:schemeClr val="bg2"/>
            </a:outerShdw>
          </a:effectLst>
        </p:spPr>
        <p:txBody>
          <a:bodyPr>
            <a:spAutoFit/>
          </a:bodyPr>
          <a:lstStyle/>
          <a:p>
            <a:pPr>
              <a:spcBef>
                <a:spcPct val="50000"/>
              </a:spcBef>
              <a:defRPr/>
            </a:pPr>
            <a:r>
              <a:rPr lang="en-GB" sz="2000" b="1">
                <a:solidFill>
                  <a:srgbClr val="0000FF"/>
                </a:solidFill>
                <a:effectLst>
                  <a:outerShdw blurRad="38100" dist="38100" dir="2700000" algn="tl">
                    <a:srgbClr val="000000"/>
                  </a:outerShdw>
                </a:effectLst>
              </a:rPr>
              <a:t>- No further replication of</a:t>
            </a:r>
            <a:r>
              <a:rPr lang="en-GB" sz="2000" b="1">
                <a:solidFill>
                  <a:srgbClr val="FF00FF"/>
                </a:solidFill>
                <a:effectLst>
                  <a:outerShdw blurRad="38100" dist="38100" dir="2700000" algn="tl">
                    <a:srgbClr val="000000"/>
                  </a:outerShdw>
                </a:effectLst>
              </a:rPr>
              <a:t/>
            </a:r>
            <a:br>
              <a:rPr lang="en-GB" sz="2000" b="1">
                <a:solidFill>
                  <a:srgbClr val="FF00FF"/>
                </a:solidFill>
                <a:effectLst>
                  <a:outerShdw blurRad="38100" dist="38100" dir="2700000" algn="tl">
                    <a:srgbClr val="000000"/>
                  </a:outerShdw>
                </a:effectLst>
              </a:rPr>
            </a:br>
            <a:r>
              <a:rPr lang="en-GB" sz="2000" b="1">
                <a:solidFill>
                  <a:srgbClr val="0000FF"/>
                </a:solidFill>
                <a:effectLst>
                  <a:outerShdw blurRad="38100" dist="38100" dir="2700000" algn="tl">
                    <a:srgbClr val="000000"/>
                  </a:outerShdw>
                </a:effectLst>
              </a:rPr>
              <a:t>  chromosomes.</a:t>
            </a:r>
          </a:p>
          <a:p>
            <a:pPr>
              <a:spcBef>
                <a:spcPct val="50000"/>
              </a:spcBef>
              <a:buFontTx/>
              <a:buChar char="-"/>
              <a:defRPr/>
            </a:pPr>
            <a:r>
              <a:rPr lang="en-GB" b="1">
                <a:solidFill>
                  <a:srgbClr val="0000FF"/>
                </a:solidFill>
                <a:effectLst>
                  <a:outerShdw blurRad="38100" dist="38100" dir="2700000" algn="tl">
                    <a:srgbClr val="000000"/>
                  </a:outerShdw>
                </a:effectLst>
              </a:rPr>
              <a:t>Occurs in the newly resulting</a:t>
            </a:r>
            <a:r>
              <a:rPr lang="en-GB" b="1">
                <a:solidFill>
                  <a:srgbClr val="FF00FF"/>
                </a:solidFill>
                <a:effectLst>
                  <a:outerShdw blurRad="38100" dist="38100" dir="2700000" algn="tl">
                    <a:srgbClr val="000000"/>
                  </a:outerShdw>
                </a:effectLst>
              </a:rPr>
              <a:t/>
            </a:r>
            <a:br>
              <a:rPr lang="en-GB" b="1">
                <a:solidFill>
                  <a:srgbClr val="FF00FF"/>
                </a:solidFill>
                <a:effectLst>
                  <a:outerShdw blurRad="38100" dist="38100" dir="2700000" algn="tl">
                    <a:srgbClr val="000000"/>
                  </a:outerShdw>
                </a:effectLst>
              </a:rPr>
            </a:br>
            <a:r>
              <a:rPr lang="en-GB" b="1">
                <a:solidFill>
                  <a:srgbClr val="0000FF"/>
                </a:solidFill>
                <a:effectLst>
                  <a:outerShdw blurRad="38100" dist="38100" dir="2700000" algn="tl">
                    <a:srgbClr val="000000"/>
                  </a:outerShdw>
                </a:effectLst>
              </a:rPr>
              <a:t>  cells from Meiosis </a:t>
            </a:r>
            <a:r>
              <a:rPr lang="en-GB" b="1">
                <a:solidFill>
                  <a:srgbClr val="0000FF"/>
                </a:solidFill>
                <a:effectLst>
                  <a:outerShdw blurRad="38100" dist="38100" dir="2700000" algn="tl">
                    <a:srgbClr val="000000"/>
                  </a:outerShdw>
                </a:effectLst>
                <a:latin typeface="Times New Roman" pitchFamily="18" charset="0"/>
                <a:cs typeface="Times New Roman" pitchFamily="18" charset="0"/>
              </a:rPr>
              <a:t>I.</a:t>
            </a:r>
          </a:p>
          <a:p>
            <a:pPr algn="ctr">
              <a:spcBef>
                <a:spcPct val="50000"/>
              </a:spcBef>
              <a:defRPr/>
            </a:pPr>
            <a:r>
              <a:rPr lang="en-GB" sz="1600" b="1">
                <a:solidFill>
                  <a:srgbClr val="0000FF"/>
                </a:solidFill>
                <a:effectLst>
                  <a:outerShdw blurRad="38100" dist="38100" dir="2700000" algn="tl">
                    <a:srgbClr val="000000"/>
                  </a:outerShdw>
                </a:effectLst>
              </a:rPr>
              <a:t>(</a:t>
            </a:r>
            <a:r>
              <a:rPr lang="en-GB" sz="1600" b="1">
                <a:solidFill>
                  <a:srgbClr val="FF0000"/>
                </a:solidFill>
                <a:effectLst>
                  <a:outerShdw blurRad="38100" dist="38100" dir="2700000" algn="tl">
                    <a:srgbClr val="000000"/>
                  </a:outerShdw>
                </a:effectLst>
              </a:rPr>
              <a:t>4 haploid cells</a:t>
            </a:r>
            <a:r>
              <a:rPr lang="en-GB" sz="1600" b="1">
                <a:solidFill>
                  <a:srgbClr val="0000FF"/>
                </a:solidFill>
                <a:effectLst>
                  <a:outerShdw blurRad="38100" dist="38100" dir="2700000" algn="tl">
                    <a:srgbClr val="000000"/>
                  </a:outerShdw>
                </a:effectLst>
              </a:rPr>
              <a:t>)</a:t>
            </a:r>
          </a:p>
        </p:txBody>
      </p:sp>
      <p:sp>
        <p:nvSpPr>
          <p:cNvPr id="38920" name="Text Box 8"/>
          <p:cNvSpPr txBox="1">
            <a:spLocks noChangeArrowheads="1"/>
          </p:cNvSpPr>
          <p:nvPr/>
        </p:nvSpPr>
        <p:spPr bwMode="auto">
          <a:xfrm>
            <a:off x="304800" y="5562600"/>
            <a:ext cx="8305800" cy="396875"/>
          </a:xfrm>
          <a:prstGeom prst="rect">
            <a:avLst/>
          </a:prstGeom>
          <a:noFill/>
          <a:ln w="9525">
            <a:noFill/>
            <a:miter lim="800000"/>
            <a:headEnd/>
            <a:tailEnd/>
          </a:ln>
          <a:effectLst/>
        </p:spPr>
        <p:txBody>
          <a:bodyPr>
            <a:spAutoFit/>
          </a:bodyPr>
          <a:lstStyle/>
          <a:p>
            <a:pPr>
              <a:spcBef>
                <a:spcPct val="50000"/>
              </a:spcBef>
              <a:defRPr/>
            </a:pPr>
            <a:r>
              <a:rPr lang="en-GB" sz="2000" b="1" dirty="0">
                <a:effectLst>
                  <a:outerShdw blurRad="38100" dist="38100" dir="2700000" algn="tl">
                    <a:srgbClr val="000000">
                      <a:alpha val="43137"/>
                    </a:srgbClr>
                  </a:outerShdw>
                </a:effectLst>
                <a:ea typeface="+mn-ea"/>
              </a:rPr>
              <a:t>It occurs mainly in sex gonads to form </a:t>
            </a:r>
            <a:r>
              <a:rPr lang="en-GB" sz="2000" b="1" u="sng" dirty="0">
                <a:solidFill>
                  <a:srgbClr val="0000FF"/>
                </a:solidFill>
                <a:effectLst>
                  <a:outerShdw blurRad="38100" dist="38100" dir="2700000" algn="tl">
                    <a:srgbClr val="000000">
                      <a:alpha val="43137"/>
                    </a:srgbClr>
                  </a:outerShdw>
                </a:effectLst>
                <a:ea typeface="+mn-ea"/>
              </a:rPr>
              <a:t>Gametes</a:t>
            </a:r>
            <a:r>
              <a:rPr lang="en-GB" sz="2000" b="1" dirty="0">
                <a:effectLst>
                  <a:outerShdw blurRad="38100" dist="38100" dir="2700000" algn="tl">
                    <a:srgbClr val="000000">
                      <a:alpha val="43137"/>
                    </a:srgbClr>
                  </a:outerShdw>
                </a:effectLst>
                <a:ea typeface="+mn-ea"/>
              </a:rPr>
              <a:t> (sperms and ova)</a:t>
            </a:r>
          </a:p>
        </p:txBody>
      </p:sp>
      <p:sp>
        <p:nvSpPr>
          <p:cNvPr id="38921" name="Text Box 9"/>
          <p:cNvSpPr txBox="1">
            <a:spLocks noChangeArrowheads="1"/>
          </p:cNvSpPr>
          <p:nvPr/>
        </p:nvSpPr>
        <p:spPr bwMode="auto">
          <a:xfrm>
            <a:off x="304800" y="6156325"/>
            <a:ext cx="8458200" cy="701675"/>
          </a:xfrm>
          <a:prstGeom prst="rect">
            <a:avLst/>
          </a:prstGeom>
          <a:noFill/>
          <a:ln w="9525">
            <a:noFill/>
            <a:miter lim="800000"/>
            <a:headEnd/>
            <a:tailEnd/>
          </a:ln>
          <a:effectLst/>
        </p:spPr>
        <p:txBody>
          <a:bodyPr>
            <a:spAutoFit/>
          </a:bodyPr>
          <a:lstStyle/>
          <a:p>
            <a:pPr>
              <a:spcBef>
                <a:spcPct val="50000"/>
              </a:spcBef>
              <a:defRPr/>
            </a:pPr>
            <a:r>
              <a:rPr lang="en-GB" sz="2000" b="1" dirty="0">
                <a:effectLst>
                  <a:outerShdw blurRad="38100" dist="38100" dir="2700000" algn="tl">
                    <a:srgbClr val="000000">
                      <a:alpha val="43137"/>
                    </a:srgbClr>
                  </a:outerShdw>
                </a:effectLst>
                <a:ea typeface="+mn-ea"/>
              </a:rPr>
              <a:t>Each of the resulting cells has half number of chromosomes of the original cell (23 in human). Thus, it is called </a:t>
            </a:r>
            <a:r>
              <a:rPr lang="en-GB" sz="2000" b="1" u="sng" dirty="0">
                <a:solidFill>
                  <a:srgbClr val="FF0000"/>
                </a:solidFill>
                <a:effectLst>
                  <a:outerShdw blurRad="38100" dist="38100" dir="2700000" algn="tl">
                    <a:srgbClr val="000000">
                      <a:alpha val="43137"/>
                    </a:srgbClr>
                  </a:outerShdw>
                </a:effectLst>
                <a:ea typeface="+mn-ea"/>
              </a:rPr>
              <a:t>Reduction Division</a:t>
            </a:r>
            <a:r>
              <a:rPr lang="en-GB" sz="2000" b="1" dirty="0">
                <a:effectLst>
                  <a:outerShdw blurRad="38100" dist="38100" dir="2700000" algn="tl">
                    <a:srgbClr val="000000">
                      <a:alpha val="43137"/>
                    </a:srgbClr>
                  </a:outerShdw>
                </a:effectLst>
                <a:ea typeface="+mn-ea"/>
              </a:rPr>
              <a:t> </a:t>
            </a:r>
          </a:p>
        </p:txBody>
      </p:sp>
      <p:grpSp>
        <p:nvGrpSpPr>
          <p:cNvPr id="2" name="Group 10"/>
          <p:cNvGrpSpPr>
            <a:grpSpLocks/>
          </p:cNvGrpSpPr>
          <p:nvPr/>
        </p:nvGrpSpPr>
        <p:grpSpPr bwMode="auto">
          <a:xfrm>
            <a:off x="2133600" y="1752600"/>
            <a:ext cx="4953000" cy="1371600"/>
            <a:chOff x="1344" y="336"/>
            <a:chExt cx="3120" cy="864"/>
          </a:xfrm>
        </p:grpSpPr>
        <p:sp>
          <p:nvSpPr>
            <p:cNvPr id="14346" name="Line 11"/>
            <p:cNvSpPr>
              <a:spLocks noChangeShapeType="1"/>
            </p:cNvSpPr>
            <p:nvPr/>
          </p:nvSpPr>
          <p:spPr bwMode="auto">
            <a:xfrm>
              <a:off x="2976" y="336"/>
              <a:ext cx="0" cy="5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Line 12"/>
            <p:cNvSpPr>
              <a:spLocks noChangeShapeType="1"/>
            </p:cNvSpPr>
            <p:nvPr/>
          </p:nvSpPr>
          <p:spPr bwMode="auto">
            <a:xfrm>
              <a:off x="1344" y="864"/>
              <a:ext cx="3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 name="Line 13"/>
            <p:cNvSpPr>
              <a:spLocks noChangeShapeType="1"/>
            </p:cNvSpPr>
            <p:nvPr/>
          </p:nvSpPr>
          <p:spPr bwMode="auto">
            <a:xfrm>
              <a:off x="1344" y="864"/>
              <a:ext cx="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9" name="Line 14"/>
            <p:cNvSpPr>
              <a:spLocks noChangeShapeType="1"/>
            </p:cNvSpPr>
            <p:nvPr/>
          </p:nvSpPr>
          <p:spPr bwMode="auto">
            <a:xfrm>
              <a:off x="4464" y="864"/>
              <a:ext cx="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Text Box 15"/>
            <p:cNvSpPr txBox="1">
              <a:spLocks noChangeArrowheads="1"/>
            </p:cNvSpPr>
            <p:nvPr/>
          </p:nvSpPr>
          <p:spPr bwMode="auto">
            <a:xfrm>
              <a:off x="2208" y="864"/>
              <a:ext cx="1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50000"/>
                </a:spcBef>
                <a:buFontTx/>
                <a:buNone/>
              </a:pPr>
              <a:r>
                <a:rPr lang="en-GB" altLang="en-US" sz="1800" b="1"/>
                <a:t>Occurs in two steps</a:t>
              </a:r>
            </a:p>
          </p:txBody>
        </p:sp>
      </p:grpSp>
      <p:grpSp>
        <p:nvGrpSpPr>
          <p:cNvPr id="15" name="Group 14"/>
          <p:cNvGrpSpPr/>
          <p:nvPr/>
        </p:nvGrpSpPr>
        <p:grpSpPr>
          <a:xfrm>
            <a:off x="38100" y="1292"/>
            <a:ext cx="9029700" cy="1266444"/>
            <a:chOff x="38100" y="1292"/>
            <a:chExt cx="9029700" cy="1266444"/>
          </a:xfrm>
        </p:grpSpPr>
        <p:sp>
          <p:nvSpPr>
            <p:cNvPr id="1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7" name="Picture 1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3" name="Rectangle 2"/>
          <p:cNvSpPr/>
          <p:nvPr/>
        </p:nvSpPr>
        <p:spPr>
          <a:xfrm>
            <a:off x="2737824" y="152400"/>
            <a:ext cx="3785011"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smtClean="0">
                <a:ln w="11430"/>
                <a:solidFill>
                  <a:srgbClr val="0000FF"/>
                </a:solidFill>
                <a:effectLst>
                  <a:outerShdw blurRad="50800" dist="39000" dir="5460000" algn="tl">
                    <a:srgbClr val="000000">
                      <a:alpha val="38000"/>
                    </a:srgbClr>
                  </a:outerShdw>
                </a:effectLst>
                <a:ea typeface="ＭＳ Ｐゴシック" charset="0"/>
              </a:rPr>
              <a:t>Meiosis: </a:t>
            </a:r>
            <a:r>
              <a:rPr lang="en-US" sz="2400" b="1" dirty="0" smtClean="0">
                <a:ln w="11430"/>
                <a:solidFill>
                  <a:srgbClr val="0000FF"/>
                </a:solidFill>
                <a:effectLst>
                  <a:outerShdw blurRad="50800" dist="39000" dir="5460000" algn="tl">
                    <a:srgbClr val="000000">
                      <a:alpha val="38000"/>
                    </a:srgbClr>
                  </a:outerShdw>
                </a:effectLst>
                <a:ea typeface="ＭＳ Ｐゴシック" charset="0"/>
              </a:rPr>
              <a:t>Summary</a:t>
            </a:r>
            <a:endParaRPr lang="en-GB" sz="2400" b="1" dirty="0">
              <a:ln w="11430"/>
              <a:solidFill>
                <a:srgbClr val="0000FF"/>
              </a:solidFill>
              <a:effectLst>
                <a:outerShdw blurRad="50800" dist="39000" dir="5460000" algn="tl">
                  <a:srgbClr val="000000">
                    <a:alpha val="38000"/>
                  </a:srgbClr>
                </a:outerShdw>
              </a:effectLst>
              <a:ea typeface="ＭＳ Ｐゴシック"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8916"/>
                                        </p:tgtEl>
                                        <p:attrNameLst>
                                          <p:attrName>style.visibility</p:attrName>
                                        </p:attrNameLst>
                                      </p:cBhvr>
                                      <p:to>
                                        <p:strVal val="visible"/>
                                      </p:to>
                                    </p:set>
                                    <p:anim calcmode="lin" valueType="num">
                                      <p:cBhvr>
                                        <p:cTn id="12" dur="500" fill="hold"/>
                                        <p:tgtEl>
                                          <p:spTgt spid="38916"/>
                                        </p:tgtEl>
                                        <p:attrNameLst>
                                          <p:attrName>ppt_w</p:attrName>
                                        </p:attrNameLst>
                                      </p:cBhvr>
                                      <p:tavLst>
                                        <p:tav tm="0">
                                          <p:val>
                                            <p:fltVal val="0"/>
                                          </p:val>
                                        </p:tav>
                                        <p:tav tm="100000">
                                          <p:val>
                                            <p:strVal val="#ppt_w"/>
                                          </p:val>
                                        </p:tav>
                                      </p:tavLst>
                                    </p:anim>
                                    <p:anim calcmode="lin" valueType="num">
                                      <p:cBhvr>
                                        <p:cTn id="13" dur="500" fill="hold"/>
                                        <p:tgtEl>
                                          <p:spTgt spid="38916"/>
                                        </p:tgtEl>
                                        <p:attrNameLst>
                                          <p:attrName>ppt_h</p:attrName>
                                        </p:attrNameLst>
                                      </p:cBhvr>
                                      <p:tavLst>
                                        <p:tav tm="0">
                                          <p:val>
                                            <p:fltVal val="0"/>
                                          </p:val>
                                        </p:tav>
                                        <p:tav tm="100000">
                                          <p:val>
                                            <p:strVal val="#ppt_h"/>
                                          </p:val>
                                        </p:tav>
                                      </p:tavLst>
                                    </p:anim>
                                    <p:anim calcmode="lin" valueType="num">
                                      <p:cBhvr>
                                        <p:cTn id="14" dur="500" fill="hold"/>
                                        <p:tgtEl>
                                          <p:spTgt spid="38916"/>
                                        </p:tgtEl>
                                        <p:attrNameLst>
                                          <p:attrName>ppt_x</p:attrName>
                                        </p:attrNameLst>
                                      </p:cBhvr>
                                      <p:tavLst>
                                        <p:tav tm="0">
                                          <p:val>
                                            <p:fltVal val="0.5"/>
                                          </p:val>
                                        </p:tav>
                                        <p:tav tm="100000">
                                          <p:val>
                                            <p:strVal val="#ppt_x"/>
                                          </p:val>
                                        </p:tav>
                                      </p:tavLst>
                                    </p:anim>
                                    <p:anim calcmode="lin" valueType="num">
                                      <p:cBhvr>
                                        <p:cTn id="15" dur="500" fill="hold"/>
                                        <p:tgtEl>
                                          <p:spTgt spid="38916"/>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38917"/>
                                        </p:tgtEl>
                                        <p:attrNameLst>
                                          <p:attrName>style.visibility</p:attrName>
                                        </p:attrNameLst>
                                      </p:cBhvr>
                                      <p:to>
                                        <p:strVal val="visible"/>
                                      </p:to>
                                    </p:set>
                                    <p:anim calcmode="lin" valueType="num">
                                      <p:cBhvr>
                                        <p:cTn id="18" dur="500" fill="hold"/>
                                        <p:tgtEl>
                                          <p:spTgt spid="38917"/>
                                        </p:tgtEl>
                                        <p:attrNameLst>
                                          <p:attrName>ppt_w</p:attrName>
                                        </p:attrNameLst>
                                      </p:cBhvr>
                                      <p:tavLst>
                                        <p:tav tm="0">
                                          <p:val>
                                            <p:fltVal val="0"/>
                                          </p:val>
                                        </p:tav>
                                        <p:tav tm="100000">
                                          <p:val>
                                            <p:strVal val="#ppt_w"/>
                                          </p:val>
                                        </p:tav>
                                      </p:tavLst>
                                    </p:anim>
                                    <p:anim calcmode="lin" valueType="num">
                                      <p:cBhvr>
                                        <p:cTn id="19" dur="500" fill="hold"/>
                                        <p:tgtEl>
                                          <p:spTgt spid="38917"/>
                                        </p:tgtEl>
                                        <p:attrNameLst>
                                          <p:attrName>ppt_h</p:attrName>
                                        </p:attrNameLst>
                                      </p:cBhvr>
                                      <p:tavLst>
                                        <p:tav tm="0">
                                          <p:val>
                                            <p:fltVal val="0"/>
                                          </p:val>
                                        </p:tav>
                                        <p:tav tm="100000">
                                          <p:val>
                                            <p:strVal val="#ppt_h"/>
                                          </p:val>
                                        </p:tav>
                                      </p:tavLst>
                                    </p:anim>
                                    <p:anim calcmode="lin" valueType="num">
                                      <p:cBhvr>
                                        <p:cTn id="20" dur="500" fill="hold"/>
                                        <p:tgtEl>
                                          <p:spTgt spid="38917"/>
                                        </p:tgtEl>
                                        <p:attrNameLst>
                                          <p:attrName>ppt_x</p:attrName>
                                        </p:attrNameLst>
                                      </p:cBhvr>
                                      <p:tavLst>
                                        <p:tav tm="0">
                                          <p:val>
                                            <p:fltVal val="0.5"/>
                                          </p:val>
                                        </p:tav>
                                        <p:tav tm="100000">
                                          <p:val>
                                            <p:strVal val="#ppt_x"/>
                                          </p:val>
                                        </p:tav>
                                      </p:tavLst>
                                    </p:anim>
                                    <p:anim calcmode="lin" valueType="num">
                                      <p:cBhvr>
                                        <p:cTn id="21" dur="500" fill="hold"/>
                                        <p:tgtEl>
                                          <p:spTgt spid="38917"/>
                                        </p:tgtEl>
                                        <p:attrNameLst>
                                          <p:attrName>ppt_y</p:attrName>
                                        </p:attrNameLst>
                                      </p:cBhvr>
                                      <p:tavLst>
                                        <p:tav tm="0">
                                          <p:val>
                                            <p:fltVal val="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8918"/>
                                        </p:tgtEl>
                                        <p:attrNameLst>
                                          <p:attrName>style.visibility</p:attrName>
                                        </p:attrNameLst>
                                      </p:cBhvr>
                                      <p:to>
                                        <p:strVal val="visible"/>
                                      </p:to>
                                    </p:set>
                                    <p:animEffect transition="in" filter="wipe(up)">
                                      <p:cBhvr>
                                        <p:cTn id="26" dur="500"/>
                                        <p:tgtEl>
                                          <p:spTgt spid="389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8919"/>
                                        </p:tgtEl>
                                        <p:attrNameLst>
                                          <p:attrName>style.visibility</p:attrName>
                                        </p:attrNameLst>
                                      </p:cBhvr>
                                      <p:to>
                                        <p:strVal val="visible"/>
                                      </p:to>
                                    </p:set>
                                    <p:animEffect transition="in" filter="wipe(up)">
                                      <p:cBhvr>
                                        <p:cTn id="31" dur="500"/>
                                        <p:tgtEl>
                                          <p:spTgt spid="389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8920"/>
                                        </p:tgtEl>
                                        <p:attrNameLst>
                                          <p:attrName>style.visibility</p:attrName>
                                        </p:attrNameLst>
                                      </p:cBhvr>
                                      <p:to>
                                        <p:strVal val="visible"/>
                                      </p:to>
                                    </p:set>
                                    <p:animEffect transition="in" filter="wipe(left)">
                                      <p:cBhvr>
                                        <p:cTn id="36" dur="500"/>
                                        <p:tgtEl>
                                          <p:spTgt spid="389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8921"/>
                                        </p:tgtEl>
                                        <p:attrNameLst>
                                          <p:attrName>style.visibility</p:attrName>
                                        </p:attrNameLst>
                                      </p:cBhvr>
                                      <p:to>
                                        <p:strVal val="visible"/>
                                      </p:to>
                                    </p:set>
                                    <p:animEffect transition="in" filter="wipe(left)">
                                      <p:cBhvr>
                                        <p:cTn id="41" dur="5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P spid="38918" grpId="0" animBg="1"/>
      <p:bldP spid="38919" grpId="0" animBg="1"/>
      <p:bldP spid="38920" grpId="0"/>
      <p:bldP spid="3892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184900" y="2125663"/>
            <a:ext cx="673100" cy="3338512"/>
            <a:chOff x="3896" y="1056"/>
            <a:chExt cx="424" cy="2103"/>
          </a:xfrm>
        </p:grpSpPr>
        <p:grpSp>
          <p:nvGrpSpPr>
            <p:cNvPr id="15381" name="Group 3"/>
            <p:cNvGrpSpPr>
              <a:grpSpLocks/>
            </p:cNvGrpSpPr>
            <p:nvPr/>
          </p:nvGrpSpPr>
          <p:grpSpPr bwMode="auto">
            <a:xfrm>
              <a:off x="3896" y="1343"/>
              <a:ext cx="202" cy="1816"/>
              <a:chOff x="3896" y="1343"/>
              <a:chExt cx="202" cy="1816"/>
            </a:xfrm>
          </p:grpSpPr>
          <p:sp>
            <p:nvSpPr>
              <p:cNvPr id="15386" name="AutoShape 4"/>
              <p:cNvSpPr>
                <a:spLocks noChangeArrowheads="1"/>
              </p:cNvSpPr>
              <p:nvPr/>
            </p:nvSpPr>
            <p:spPr bwMode="auto">
              <a:xfrm rot="-5114182">
                <a:off x="3464" y="2535"/>
                <a:ext cx="1056" cy="192"/>
              </a:xfrm>
              <a:prstGeom prst="roundRect">
                <a:avLst>
                  <a:gd name="adj" fmla="val 50000"/>
                </a:avLst>
              </a:prstGeom>
              <a:gradFill rotWithShape="1">
                <a:gsLst>
                  <a:gs pos="0">
                    <a:srgbClr val="000039"/>
                  </a:gs>
                  <a:gs pos="50000">
                    <a:srgbClr val="0000FF"/>
                  </a:gs>
                  <a:gs pos="100000">
                    <a:srgbClr val="000039"/>
                  </a:gs>
                </a:gsLst>
                <a:lin ang="5400000" scaled="1"/>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sp>
            <p:nvSpPr>
              <p:cNvPr id="15387" name="AutoShape 5"/>
              <p:cNvSpPr>
                <a:spLocks noChangeArrowheads="1"/>
              </p:cNvSpPr>
              <p:nvPr/>
            </p:nvSpPr>
            <p:spPr bwMode="auto">
              <a:xfrm rot="-5650226">
                <a:off x="3618" y="1631"/>
                <a:ext cx="767" cy="192"/>
              </a:xfrm>
              <a:prstGeom prst="roundRect">
                <a:avLst>
                  <a:gd name="adj" fmla="val 50000"/>
                </a:avLst>
              </a:prstGeom>
              <a:gradFill rotWithShape="1">
                <a:gsLst>
                  <a:gs pos="0">
                    <a:srgbClr val="000039"/>
                  </a:gs>
                  <a:gs pos="50000">
                    <a:srgbClr val="0000FF"/>
                  </a:gs>
                  <a:gs pos="100000">
                    <a:srgbClr val="000039"/>
                  </a:gs>
                </a:gsLst>
                <a:lin ang="5400000" scaled="1"/>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sp>
            <p:nvSpPr>
              <p:cNvPr id="15388" name="Rectangle 6"/>
              <p:cNvSpPr>
                <a:spLocks noChangeArrowheads="1"/>
              </p:cNvSpPr>
              <p:nvPr/>
            </p:nvSpPr>
            <p:spPr bwMode="auto">
              <a:xfrm rot="-5400000">
                <a:off x="3880" y="2055"/>
                <a:ext cx="288" cy="9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grpSp>
        <p:grpSp>
          <p:nvGrpSpPr>
            <p:cNvPr id="15382" name="Group 7"/>
            <p:cNvGrpSpPr>
              <a:grpSpLocks/>
            </p:cNvGrpSpPr>
            <p:nvPr/>
          </p:nvGrpSpPr>
          <p:grpSpPr bwMode="auto">
            <a:xfrm rot="-5400000">
              <a:off x="3176" y="2008"/>
              <a:ext cx="2096" cy="192"/>
              <a:chOff x="2032" y="2304"/>
              <a:chExt cx="2096" cy="192"/>
            </a:xfrm>
          </p:grpSpPr>
          <p:sp>
            <p:nvSpPr>
              <p:cNvPr id="15383" name="AutoShape 8"/>
              <p:cNvSpPr>
                <a:spLocks noChangeArrowheads="1"/>
              </p:cNvSpPr>
              <p:nvPr/>
            </p:nvSpPr>
            <p:spPr bwMode="auto">
              <a:xfrm rot="-392198">
                <a:off x="2032" y="2304"/>
                <a:ext cx="1056" cy="192"/>
              </a:xfrm>
              <a:prstGeom prst="roundRect">
                <a:avLst>
                  <a:gd name="adj" fmla="val 50000"/>
                </a:avLst>
              </a:prstGeom>
              <a:gradFill rotWithShape="1">
                <a:gsLst>
                  <a:gs pos="0">
                    <a:srgbClr val="000039"/>
                  </a:gs>
                  <a:gs pos="50000">
                    <a:srgbClr val="0000FF"/>
                  </a:gs>
                  <a:gs pos="100000">
                    <a:srgbClr val="000039"/>
                  </a:gs>
                </a:gsLst>
                <a:lin ang="5400000" scaled="1"/>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sp>
            <p:nvSpPr>
              <p:cNvPr id="15384" name="AutoShape 9"/>
              <p:cNvSpPr>
                <a:spLocks noChangeArrowheads="1"/>
              </p:cNvSpPr>
              <p:nvPr/>
            </p:nvSpPr>
            <p:spPr bwMode="auto">
              <a:xfrm rot="321349">
                <a:off x="3072" y="2304"/>
                <a:ext cx="1056" cy="192"/>
              </a:xfrm>
              <a:prstGeom prst="roundRect">
                <a:avLst>
                  <a:gd name="adj" fmla="val 50000"/>
                </a:avLst>
              </a:prstGeom>
              <a:gradFill rotWithShape="1">
                <a:gsLst>
                  <a:gs pos="0">
                    <a:srgbClr val="000039"/>
                  </a:gs>
                  <a:gs pos="50000">
                    <a:srgbClr val="0000FF"/>
                  </a:gs>
                  <a:gs pos="100000">
                    <a:srgbClr val="000039"/>
                  </a:gs>
                </a:gsLst>
                <a:lin ang="5400000" scaled="1"/>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sp>
            <p:nvSpPr>
              <p:cNvPr id="15385" name="Rectangle 10"/>
              <p:cNvSpPr>
                <a:spLocks noChangeArrowheads="1"/>
              </p:cNvSpPr>
              <p:nvPr/>
            </p:nvSpPr>
            <p:spPr bwMode="auto">
              <a:xfrm>
                <a:off x="2936" y="2312"/>
                <a:ext cx="288" cy="9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grpSp>
      </p:grpSp>
      <p:sp>
        <p:nvSpPr>
          <p:cNvPr id="39947" name="AutoShape 11"/>
          <p:cNvSpPr>
            <a:spLocks noChangeArrowheads="1"/>
          </p:cNvSpPr>
          <p:nvPr/>
        </p:nvSpPr>
        <p:spPr bwMode="auto">
          <a:xfrm rot="-4902171">
            <a:off x="6019800" y="2303463"/>
            <a:ext cx="609600" cy="304800"/>
          </a:xfrm>
          <a:prstGeom prst="roundRect">
            <a:avLst>
              <a:gd name="adj" fmla="val 50000"/>
            </a:avLst>
          </a:prstGeom>
          <a:gradFill rotWithShape="1">
            <a:gsLst>
              <a:gs pos="0">
                <a:srgbClr val="000051"/>
              </a:gs>
              <a:gs pos="50000">
                <a:srgbClr val="0000FF"/>
              </a:gs>
              <a:gs pos="100000">
                <a:srgbClr val="00005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grpSp>
        <p:nvGrpSpPr>
          <p:cNvPr id="15364" name="Group 12"/>
          <p:cNvGrpSpPr>
            <a:grpSpLocks/>
          </p:cNvGrpSpPr>
          <p:nvPr/>
        </p:nvGrpSpPr>
        <p:grpSpPr bwMode="auto">
          <a:xfrm>
            <a:off x="2286000" y="2125663"/>
            <a:ext cx="609600" cy="3403600"/>
            <a:chOff x="1440" y="1008"/>
            <a:chExt cx="384" cy="2144"/>
          </a:xfrm>
        </p:grpSpPr>
        <p:grpSp>
          <p:nvGrpSpPr>
            <p:cNvPr id="15373" name="Group 13"/>
            <p:cNvGrpSpPr>
              <a:grpSpLocks/>
            </p:cNvGrpSpPr>
            <p:nvPr/>
          </p:nvGrpSpPr>
          <p:grpSpPr bwMode="auto">
            <a:xfrm rot="-5400000">
              <a:off x="484" y="1964"/>
              <a:ext cx="2104" cy="192"/>
              <a:chOff x="2016" y="1920"/>
              <a:chExt cx="2104" cy="192"/>
            </a:xfrm>
          </p:grpSpPr>
          <p:sp>
            <p:nvSpPr>
              <p:cNvPr id="15378" name="AutoShape 14"/>
              <p:cNvSpPr>
                <a:spLocks noChangeArrowheads="1"/>
              </p:cNvSpPr>
              <p:nvPr/>
            </p:nvSpPr>
            <p:spPr bwMode="auto">
              <a:xfrm rot="285818">
                <a:off x="2016"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sp>
            <p:nvSpPr>
              <p:cNvPr id="15379" name="AutoShape 15"/>
              <p:cNvSpPr>
                <a:spLocks noChangeArrowheads="1"/>
              </p:cNvSpPr>
              <p:nvPr/>
            </p:nvSpPr>
            <p:spPr bwMode="auto">
              <a:xfrm rot="-250226">
                <a:off x="3064"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sp>
            <p:nvSpPr>
              <p:cNvPr id="15380" name="Rectangle 16"/>
              <p:cNvSpPr>
                <a:spLocks noChangeArrowheads="1"/>
              </p:cNvSpPr>
              <p:nvPr/>
            </p:nvSpPr>
            <p:spPr bwMode="auto">
              <a:xfrm>
                <a:off x="2928" y="2000"/>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grpSp>
        <p:grpSp>
          <p:nvGrpSpPr>
            <p:cNvPr id="15374" name="Group 17"/>
            <p:cNvGrpSpPr>
              <a:grpSpLocks/>
            </p:cNvGrpSpPr>
            <p:nvPr/>
          </p:nvGrpSpPr>
          <p:grpSpPr bwMode="auto">
            <a:xfrm>
              <a:off x="1620" y="1295"/>
              <a:ext cx="204" cy="1857"/>
              <a:chOff x="1620" y="1295"/>
              <a:chExt cx="204" cy="1857"/>
            </a:xfrm>
          </p:grpSpPr>
          <p:sp>
            <p:nvSpPr>
              <p:cNvPr id="15375" name="AutoShape 18"/>
              <p:cNvSpPr>
                <a:spLocks noChangeArrowheads="1"/>
              </p:cNvSpPr>
              <p:nvPr/>
            </p:nvSpPr>
            <p:spPr bwMode="auto">
              <a:xfrm rot="-5792197">
                <a:off x="1200" y="2528"/>
                <a:ext cx="1056" cy="192"/>
              </a:xfrm>
              <a:prstGeom prst="roundRect">
                <a:avLst>
                  <a:gd name="adj" fmla="val 50000"/>
                </a:avLst>
              </a:prstGeom>
              <a:gradFill rotWithShape="1">
                <a:gsLst>
                  <a:gs pos="0">
                    <a:srgbClr val="590059"/>
                  </a:gs>
                  <a:gs pos="50000">
                    <a:srgbClr val="FF00FF"/>
                  </a:gs>
                  <a:gs pos="100000">
                    <a:srgbClr val="590059"/>
                  </a:gs>
                </a:gsLst>
                <a:lin ang="5400000" scaled="1"/>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sp>
            <p:nvSpPr>
              <p:cNvPr id="15376" name="AutoShape 19"/>
              <p:cNvSpPr>
                <a:spLocks noChangeArrowheads="1"/>
              </p:cNvSpPr>
              <p:nvPr/>
            </p:nvSpPr>
            <p:spPr bwMode="auto">
              <a:xfrm rot="-5078650">
                <a:off x="1308" y="1607"/>
                <a:ext cx="816" cy="192"/>
              </a:xfrm>
              <a:prstGeom prst="roundRect">
                <a:avLst>
                  <a:gd name="adj" fmla="val 50000"/>
                </a:avLst>
              </a:prstGeom>
              <a:gradFill rotWithShape="1">
                <a:gsLst>
                  <a:gs pos="0">
                    <a:srgbClr val="590059"/>
                  </a:gs>
                  <a:gs pos="50000">
                    <a:srgbClr val="FF00FF"/>
                  </a:gs>
                  <a:gs pos="100000">
                    <a:srgbClr val="590059"/>
                  </a:gs>
                </a:gsLst>
                <a:lin ang="5400000" scaled="1"/>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sp>
            <p:nvSpPr>
              <p:cNvPr id="15377" name="Rectangle 20"/>
              <p:cNvSpPr>
                <a:spLocks noChangeArrowheads="1"/>
              </p:cNvSpPr>
              <p:nvPr/>
            </p:nvSpPr>
            <p:spPr bwMode="auto">
              <a:xfrm rot="-5400000">
                <a:off x="1544" y="2056"/>
                <a:ext cx="288" cy="96"/>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grpSp>
      </p:grpSp>
      <p:sp>
        <p:nvSpPr>
          <p:cNvPr id="39957" name="AutoShape 21"/>
          <p:cNvSpPr>
            <a:spLocks noChangeArrowheads="1"/>
          </p:cNvSpPr>
          <p:nvPr/>
        </p:nvSpPr>
        <p:spPr bwMode="auto">
          <a:xfrm rot="-5400000">
            <a:off x="2489200" y="2278063"/>
            <a:ext cx="609600" cy="304800"/>
          </a:xfrm>
          <a:prstGeom prst="roundRect">
            <a:avLst>
              <a:gd name="adj" fmla="val 50000"/>
            </a:avLst>
          </a:prstGeom>
          <a:gradFill rotWithShape="1">
            <a:gsLst>
              <a:gs pos="0">
                <a:srgbClr val="590059"/>
              </a:gs>
              <a:gs pos="50000">
                <a:srgbClr val="FF00FF"/>
              </a:gs>
              <a:gs pos="100000">
                <a:srgbClr val="59005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sp>
        <p:nvSpPr>
          <p:cNvPr id="39958" name="Rectangle 22"/>
          <p:cNvSpPr>
            <a:spLocks noChangeArrowheads="1"/>
          </p:cNvSpPr>
          <p:nvPr/>
        </p:nvSpPr>
        <p:spPr bwMode="auto">
          <a:xfrm>
            <a:off x="2286000" y="122238"/>
            <a:ext cx="4724400" cy="715962"/>
          </a:xfrm>
          <a:prstGeom prst="rect">
            <a:avLst/>
          </a:prstGeom>
          <a:noFill/>
          <a:ln w="9525">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4000" b="1" dirty="0">
                <a:ln w="11430"/>
                <a:solidFill>
                  <a:srgbClr val="0000FF"/>
                </a:solidFill>
                <a:effectLst>
                  <a:outerShdw blurRad="50800" dist="39000" dir="5460000" algn="tl">
                    <a:srgbClr val="000000">
                      <a:alpha val="38000"/>
                    </a:srgbClr>
                  </a:outerShdw>
                </a:effectLst>
              </a:rPr>
              <a:t>Crossing over</a:t>
            </a:r>
          </a:p>
        </p:txBody>
      </p:sp>
      <p:sp>
        <p:nvSpPr>
          <p:cNvPr id="39959" name="Rectangle 23"/>
          <p:cNvSpPr>
            <a:spLocks noChangeArrowheads="1"/>
          </p:cNvSpPr>
          <p:nvPr/>
        </p:nvSpPr>
        <p:spPr bwMode="auto">
          <a:xfrm>
            <a:off x="2286000" y="5881688"/>
            <a:ext cx="5030788" cy="519112"/>
          </a:xfrm>
          <a:prstGeom prst="rect">
            <a:avLst/>
          </a:prstGeom>
          <a:noFill/>
          <a:ln w="9525">
            <a:noFill/>
            <a:miter lim="800000"/>
            <a:headEnd/>
            <a:tailEnd/>
          </a:ln>
        </p:spPr>
        <p:txBody>
          <a:bodyPr>
            <a:spAutoFit/>
          </a:bodyPr>
          <a:lstStyle/>
          <a:p>
            <a:pPr algn="ctr">
              <a:defRPr/>
            </a:pPr>
            <a:r>
              <a:rPr lang="en-GB" sz="2800" b="1">
                <a:solidFill>
                  <a:srgbClr val="FF0000"/>
                </a:solidFill>
                <a:effectLst>
                  <a:outerShdw blurRad="38100" dist="38100" dir="2700000" algn="tl">
                    <a:srgbClr val="C0C0C0"/>
                  </a:outerShdw>
                </a:effectLst>
              </a:rPr>
              <a:t>Recombinant Chromosomes</a:t>
            </a:r>
            <a:endParaRPr lang="en-GB" sz="2400" b="1">
              <a:solidFill>
                <a:srgbClr val="FF0000"/>
              </a:solidFill>
              <a:effectLst>
                <a:outerShdw blurRad="38100" dist="38100" dir="2700000" algn="tl">
                  <a:srgbClr val="C0C0C0"/>
                </a:outerShdw>
              </a:effectLst>
            </a:endParaRPr>
          </a:p>
        </p:txBody>
      </p:sp>
      <p:grpSp>
        <p:nvGrpSpPr>
          <p:cNvPr id="8" name="Group 24"/>
          <p:cNvGrpSpPr>
            <a:grpSpLocks/>
          </p:cNvGrpSpPr>
          <p:nvPr/>
        </p:nvGrpSpPr>
        <p:grpSpPr bwMode="auto">
          <a:xfrm>
            <a:off x="609600" y="1363663"/>
            <a:ext cx="1981200" cy="762000"/>
            <a:chOff x="384" y="528"/>
            <a:chExt cx="1248" cy="480"/>
          </a:xfrm>
        </p:grpSpPr>
        <p:sp>
          <p:nvSpPr>
            <p:cNvPr id="15371" name="Text Box 25"/>
            <p:cNvSpPr txBox="1">
              <a:spLocks noChangeArrowheads="1"/>
            </p:cNvSpPr>
            <p:nvPr/>
          </p:nvSpPr>
          <p:spPr bwMode="auto">
            <a:xfrm>
              <a:off x="384" y="528"/>
              <a:ext cx="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algn="ctr" eaLnBrk="1" hangingPunct="1">
                <a:spcBef>
                  <a:spcPct val="50000"/>
                </a:spcBef>
                <a:buFontTx/>
                <a:buNone/>
              </a:pPr>
              <a:r>
                <a:rPr lang="en-GB" altLang="en-US" sz="2000" b="1"/>
                <a:t>Chiasma</a:t>
              </a:r>
            </a:p>
          </p:txBody>
        </p:sp>
        <p:sp>
          <p:nvSpPr>
            <p:cNvPr id="15372" name="Line 26"/>
            <p:cNvSpPr>
              <a:spLocks noChangeShapeType="1"/>
            </p:cNvSpPr>
            <p:nvPr/>
          </p:nvSpPr>
          <p:spPr bwMode="auto">
            <a:xfrm>
              <a:off x="1248" y="672"/>
              <a:ext cx="384"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9" name="Group 28"/>
          <p:cNvGrpSpPr/>
          <p:nvPr/>
        </p:nvGrpSpPr>
        <p:grpSpPr>
          <a:xfrm>
            <a:off x="38100" y="1292"/>
            <a:ext cx="9029700" cy="1266444"/>
            <a:chOff x="38100" y="1292"/>
            <a:chExt cx="9029700" cy="1266444"/>
          </a:xfrm>
        </p:grpSpPr>
        <p:sp>
          <p:nvSpPr>
            <p:cNvPr id="30"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1" name="Picture 30"/>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 0.0 L -0.38333 0.0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 0.0 L -0.38333 0.0 " pathEditMode="relative" ptsTypes="AA">
                                      <p:cBhvr>
                                        <p:cTn id="8" dur="2000" fill="hold"/>
                                        <p:tgtEl>
                                          <p:spTgt spid="39947"/>
                                        </p:tgtEl>
                                        <p:attrNameLst>
                                          <p:attrName>ppt_x</p:attrName>
                                          <p:attrName>ppt_y</p:attrName>
                                        </p:attrNameLst>
                                      </p:cBhvr>
                                    </p:animMotion>
                                  </p:childTnLst>
                                </p:cTn>
                              </p:par>
                            </p:childTnLst>
                          </p:cTn>
                        </p:par>
                        <p:par>
                          <p:cTn id="9" fill="hold" nodeType="afterGroup">
                            <p:stCondLst>
                              <p:cond delay="20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accel="50000" decel="50000" fill="hold" nodeType="clickEffect">
                                  <p:stCondLst>
                                    <p:cond delay="0"/>
                                  </p:stCondLst>
                                  <p:childTnLst>
                                    <p:animMotion origin="layout" path="M -0.38333 1.51993E-6 L -0.01667 1.51993E-6 " pathEditMode="relative" ptsTypes="AA">
                                      <p:cBhvr>
                                        <p:cTn id="16" dur="2000" fill="hold"/>
                                        <p:tgtEl>
                                          <p:spTgt spid="2"/>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3.33333E-6 0.01112 L 0.36667 0.00741 " pathEditMode="relative" rAng="0" ptsTypes="AA">
                                      <p:cBhvr>
                                        <p:cTn id="18" dur="2000" fill="hold"/>
                                        <p:tgtEl>
                                          <p:spTgt spid="39957"/>
                                        </p:tgtEl>
                                        <p:attrNameLst>
                                          <p:attrName>ppt_x</p:attrName>
                                          <p:attrName>ppt_y</p:attrName>
                                        </p:attrNameLst>
                                      </p:cBhvr>
                                      <p:rCtr x="18333" y="-185"/>
                                    </p:animMotion>
                                  </p:childTnLst>
                                </p:cTn>
                              </p:par>
                            </p:childTnLst>
                          </p:cTn>
                        </p:par>
                        <p:par>
                          <p:cTn id="19" fill="hold" nodeType="afterGroup">
                            <p:stCondLst>
                              <p:cond delay="2000"/>
                            </p:stCondLst>
                            <p:childTnLst>
                              <p:par>
                                <p:cTn id="20" presetID="23" presetClass="entr" presetSubtype="16" fill="hold" grpId="0" nodeType="afterEffect">
                                  <p:stCondLst>
                                    <p:cond delay="0"/>
                                  </p:stCondLst>
                                  <p:childTnLst>
                                    <p:set>
                                      <p:cBhvr>
                                        <p:cTn id="21" dur="1" fill="hold">
                                          <p:stCondLst>
                                            <p:cond delay="0"/>
                                          </p:stCondLst>
                                        </p:cTn>
                                        <p:tgtEl>
                                          <p:spTgt spid="39959"/>
                                        </p:tgtEl>
                                        <p:attrNameLst>
                                          <p:attrName>style.visibility</p:attrName>
                                        </p:attrNameLst>
                                      </p:cBhvr>
                                      <p:to>
                                        <p:strVal val="visible"/>
                                      </p:to>
                                    </p:set>
                                    <p:anim calcmode="lin" valueType="num">
                                      <p:cBhvr>
                                        <p:cTn id="22" dur="500" fill="hold"/>
                                        <p:tgtEl>
                                          <p:spTgt spid="39959"/>
                                        </p:tgtEl>
                                        <p:attrNameLst>
                                          <p:attrName>ppt_w</p:attrName>
                                        </p:attrNameLst>
                                      </p:cBhvr>
                                      <p:tavLst>
                                        <p:tav tm="0">
                                          <p:val>
                                            <p:fltVal val="0"/>
                                          </p:val>
                                        </p:tav>
                                        <p:tav tm="100000">
                                          <p:val>
                                            <p:strVal val="#ppt_w"/>
                                          </p:val>
                                        </p:tav>
                                      </p:tavLst>
                                    </p:anim>
                                    <p:anim calcmode="lin" valueType="num">
                                      <p:cBhvr>
                                        <p:cTn id="23" dur="500" fill="hold"/>
                                        <p:tgtEl>
                                          <p:spTgt spid="399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nimBg="1"/>
      <p:bldP spid="39957" grpId="0" animBg="1"/>
      <p:bldP spid="3995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457200" y="1392238"/>
            <a:ext cx="83058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50000"/>
              </a:spcBef>
              <a:buFontTx/>
              <a:buChar char="-"/>
            </a:pPr>
            <a:r>
              <a:rPr lang="en-GB" altLang="en-US" sz="2400" b="1" dirty="0">
                <a:effectLst>
                  <a:outerShdw blurRad="38100" dist="38100" dir="2700000" algn="tl">
                    <a:srgbClr val="000000">
                      <a:alpha val="43137"/>
                    </a:srgbClr>
                  </a:outerShdw>
                </a:effectLst>
              </a:rPr>
              <a:t>Occurs during prophase </a:t>
            </a:r>
            <a:r>
              <a:rPr lang="en-GB" altLang="en-US" sz="2400" b="1" dirty="0">
                <a:effectLst>
                  <a:outerShdw blurRad="38100" dist="38100" dir="2700000" algn="tl">
                    <a:srgbClr val="000000">
                      <a:alpha val="43137"/>
                    </a:srgbClr>
                  </a:outerShdw>
                </a:effectLst>
                <a:latin typeface="Times New Roman" pitchFamily="18" charset="0"/>
                <a:cs typeface="Times New Roman" pitchFamily="18" charset="0"/>
              </a:rPr>
              <a:t>I</a:t>
            </a:r>
            <a:r>
              <a:rPr lang="en-GB" altLang="en-US" sz="2400" b="1" dirty="0">
                <a:effectLst>
                  <a:outerShdw blurRad="38100" dist="38100" dir="2700000" algn="tl">
                    <a:srgbClr val="000000">
                      <a:alpha val="43137"/>
                    </a:srgbClr>
                  </a:outerShdw>
                </a:effectLst>
              </a:rPr>
              <a:t>.</a:t>
            </a:r>
          </a:p>
          <a:p>
            <a:pPr eaLnBrk="1" hangingPunct="1">
              <a:spcBef>
                <a:spcPct val="50000"/>
              </a:spcBef>
            </a:pPr>
            <a:endParaRPr lang="en-GB" altLang="en-US" sz="600" b="1" dirty="0">
              <a:effectLst>
                <a:outerShdw blurRad="38100" dist="38100" dir="2700000" algn="tl">
                  <a:srgbClr val="000000">
                    <a:alpha val="43137"/>
                  </a:srgbClr>
                </a:outerShdw>
              </a:effectLst>
            </a:endParaRPr>
          </a:p>
          <a:p>
            <a:pPr eaLnBrk="1" hangingPunct="1">
              <a:spcBef>
                <a:spcPct val="50000"/>
              </a:spcBef>
              <a:buFontTx/>
              <a:buChar char="-"/>
            </a:pPr>
            <a:r>
              <a:rPr lang="en-GB" altLang="en-US" sz="2400" b="1" dirty="0">
                <a:effectLst>
                  <a:outerShdw blurRad="38100" dist="38100" dir="2700000" algn="tl">
                    <a:srgbClr val="000000">
                      <a:alpha val="43137"/>
                    </a:srgbClr>
                  </a:outerShdw>
                </a:effectLst>
              </a:rPr>
              <a:t>The two homologous chromosomes joint together very closely.</a:t>
            </a:r>
          </a:p>
          <a:p>
            <a:pPr eaLnBrk="1" hangingPunct="1">
              <a:spcBef>
                <a:spcPct val="50000"/>
              </a:spcBef>
            </a:pPr>
            <a:endParaRPr lang="en-GB" altLang="en-US" sz="1000" b="1" dirty="0">
              <a:effectLst>
                <a:outerShdw blurRad="38100" dist="38100" dir="2700000" algn="tl">
                  <a:srgbClr val="000000">
                    <a:alpha val="43137"/>
                  </a:srgbClr>
                </a:outerShdw>
              </a:effectLst>
            </a:endParaRPr>
          </a:p>
          <a:p>
            <a:pPr eaLnBrk="1" hangingPunct="1">
              <a:spcBef>
                <a:spcPct val="50000"/>
              </a:spcBef>
              <a:buFontTx/>
              <a:buChar char="-"/>
            </a:pPr>
            <a:r>
              <a:rPr lang="en-GB" altLang="en-US" sz="2400" b="1" dirty="0">
                <a:effectLst>
                  <a:outerShdw blurRad="38100" dist="38100" dir="2700000" algn="tl">
                    <a:srgbClr val="000000">
                      <a:alpha val="43137"/>
                    </a:srgbClr>
                  </a:outerShdw>
                </a:effectLst>
              </a:rPr>
              <a:t>Two </a:t>
            </a:r>
            <a:r>
              <a:rPr lang="en-GB" altLang="en-US" sz="2400" b="1" dirty="0">
                <a:solidFill>
                  <a:srgbClr val="0000FF"/>
                </a:solidFill>
                <a:effectLst>
                  <a:outerShdw blurRad="38100" dist="38100" dir="2700000" algn="tl">
                    <a:srgbClr val="000000">
                      <a:alpha val="43137"/>
                    </a:srgbClr>
                  </a:outerShdw>
                </a:effectLst>
              </a:rPr>
              <a:t>non-sister</a:t>
            </a:r>
            <a:r>
              <a:rPr lang="en-GB" altLang="en-US" sz="2400" b="1" dirty="0">
                <a:effectLst>
                  <a:outerShdw blurRad="38100" dist="38100" dir="2700000" algn="tl">
                    <a:srgbClr val="000000">
                      <a:alpha val="43137"/>
                    </a:srgbClr>
                  </a:outerShdw>
                </a:effectLst>
              </a:rPr>
              <a:t> chromatids of the </a:t>
            </a:r>
            <a:r>
              <a:rPr lang="en-GB" altLang="en-US" sz="2400" b="1" dirty="0">
                <a:solidFill>
                  <a:srgbClr val="0000FF"/>
                </a:solidFill>
                <a:effectLst>
                  <a:outerShdw blurRad="38100" dist="38100" dir="2700000" algn="tl">
                    <a:srgbClr val="000000">
                      <a:alpha val="43137"/>
                    </a:srgbClr>
                  </a:outerShdw>
                </a:effectLst>
              </a:rPr>
              <a:t>homologous chromosomes</a:t>
            </a:r>
            <a:r>
              <a:rPr lang="en-GB" altLang="en-US" sz="2400" b="1" dirty="0">
                <a:effectLst>
                  <a:outerShdw blurRad="38100" dist="38100" dir="2700000" algn="tl">
                    <a:srgbClr val="000000">
                      <a:alpha val="43137"/>
                    </a:srgbClr>
                  </a:outerShdw>
                </a:effectLst>
              </a:rPr>
              <a:t> are crossed over at a </a:t>
            </a:r>
            <a:r>
              <a:rPr lang="en-GB" altLang="en-US" sz="2400" b="1" dirty="0" err="1">
                <a:effectLst>
                  <a:outerShdw blurRad="38100" dist="38100" dir="2700000" algn="tl">
                    <a:srgbClr val="000000">
                      <a:alpha val="43137"/>
                    </a:srgbClr>
                  </a:outerShdw>
                </a:effectLst>
              </a:rPr>
              <a:t>chiasma</a:t>
            </a:r>
            <a:r>
              <a:rPr lang="en-GB" altLang="en-US" sz="2400" b="1" dirty="0">
                <a:effectLst>
                  <a:outerShdw blurRad="38100" dist="38100" dir="2700000" algn="tl">
                    <a:srgbClr val="000000">
                      <a:alpha val="43137"/>
                    </a:srgbClr>
                  </a:outerShdw>
                </a:effectLst>
              </a:rPr>
              <a:t> point and exchange corresponding segments.</a:t>
            </a:r>
          </a:p>
          <a:p>
            <a:pPr eaLnBrk="1" hangingPunct="1">
              <a:spcBef>
                <a:spcPct val="50000"/>
              </a:spcBef>
            </a:pPr>
            <a:endParaRPr lang="en-GB" altLang="en-US" sz="1000" b="1" dirty="0">
              <a:effectLst>
                <a:outerShdw blurRad="38100" dist="38100" dir="2700000" algn="tl">
                  <a:srgbClr val="000000">
                    <a:alpha val="43137"/>
                  </a:srgbClr>
                </a:outerShdw>
              </a:effectLst>
            </a:endParaRPr>
          </a:p>
          <a:p>
            <a:pPr eaLnBrk="1" hangingPunct="1">
              <a:spcBef>
                <a:spcPct val="50000"/>
              </a:spcBef>
              <a:buFontTx/>
              <a:buChar char="-"/>
            </a:pPr>
            <a:r>
              <a:rPr lang="en-GB" altLang="en-US" sz="2400" b="1" dirty="0">
                <a:effectLst>
                  <a:outerShdw blurRad="38100" dist="38100" dir="2700000" algn="tl">
                    <a:srgbClr val="000000">
                      <a:alpha val="43137"/>
                    </a:srgbClr>
                  </a:outerShdw>
                </a:effectLst>
              </a:rPr>
              <a:t>The resulting chromosomes are called </a:t>
            </a:r>
            <a:r>
              <a:rPr lang="ja-JP" altLang="en-GB" sz="2400" b="1" dirty="0">
                <a:effectLst>
                  <a:outerShdw blurRad="38100" dist="38100" dir="2700000" algn="tl">
                    <a:srgbClr val="000000">
                      <a:alpha val="43137"/>
                    </a:srgbClr>
                  </a:outerShdw>
                </a:effectLst>
              </a:rPr>
              <a:t>“</a:t>
            </a:r>
            <a:r>
              <a:rPr lang="en-GB" altLang="ja-JP" sz="2400" b="1" dirty="0">
                <a:solidFill>
                  <a:srgbClr val="FF0000"/>
                </a:solidFill>
                <a:effectLst>
                  <a:outerShdw blurRad="38100" dist="38100" dir="2700000" algn="tl">
                    <a:srgbClr val="000000">
                      <a:alpha val="43137"/>
                    </a:srgbClr>
                  </a:outerShdw>
                </a:effectLst>
              </a:rPr>
              <a:t>recombinant chromosomes</a:t>
            </a:r>
            <a:r>
              <a:rPr lang="ja-JP" altLang="en-GB" sz="2400" b="1" dirty="0">
                <a:effectLst>
                  <a:outerShdw blurRad="38100" dist="38100" dir="2700000" algn="tl">
                    <a:srgbClr val="000000">
                      <a:alpha val="43137"/>
                    </a:srgbClr>
                  </a:outerShdw>
                </a:effectLst>
              </a:rPr>
              <a:t>”</a:t>
            </a:r>
            <a:r>
              <a:rPr lang="en-GB" altLang="ja-JP" sz="2400" b="1" dirty="0">
                <a:effectLst>
                  <a:outerShdw blurRad="38100" dist="38100" dir="2700000" algn="tl">
                    <a:srgbClr val="000000">
                      <a:alpha val="43137"/>
                    </a:srgbClr>
                  </a:outerShdw>
                </a:effectLst>
              </a:rPr>
              <a:t>.</a:t>
            </a:r>
          </a:p>
          <a:p>
            <a:pPr eaLnBrk="1" hangingPunct="1">
              <a:spcBef>
                <a:spcPct val="50000"/>
              </a:spcBef>
            </a:pPr>
            <a:endParaRPr lang="en-GB" altLang="en-US" sz="1000" b="1" dirty="0">
              <a:effectLst>
                <a:outerShdw blurRad="38100" dist="38100" dir="2700000" algn="tl">
                  <a:srgbClr val="000000">
                    <a:alpha val="43137"/>
                  </a:srgbClr>
                </a:outerShdw>
              </a:effectLst>
            </a:endParaRPr>
          </a:p>
          <a:p>
            <a:pPr eaLnBrk="1" hangingPunct="1">
              <a:spcBef>
                <a:spcPct val="50000"/>
              </a:spcBef>
              <a:buFontTx/>
              <a:buChar char="-"/>
            </a:pPr>
            <a:r>
              <a:rPr lang="en-GB" altLang="en-US" sz="2400" b="1" dirty="0">
                <a:solidFill>
                  <a:srgbClr val="0000FF"/>
                </a:solidFill>
                <a:effectLst>
                  <a:outerShdw blurRad="38100" dist="38100" dir="2700000" algn="tl">
                    <a:srgbClr val="000000">
                      <a:alpha val="43137"/>
                    </a:srgbClr>
                  </a:outerShdw>
                </a:effectLst>
              </a:rPr>
              <a:t>It is important in genetic variation in sexual life cycle</a:t>
            </a:r>
            <a:r>
              <a:rPr lang="en-GB" altLang="en-US" sz="2400" b="1" dirty="0">
                <a:effectLst>
                  <a:outerShdw blurRad="38100" dist="38100" dir="2700000" algn="tl">
                    <a:srgbClr val="000000">
                      <a:alpha val="43137"/>
                    </a:srgbClr>
                  </a:outerShdw>
                </a:effectLst>
              </a:rPr>
              <a:t>.</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Rectangle 22"/>
          <p:cNvSpPr>
            <a:spLocks noChangeArrowheads="1"/>
          </p:cNvSpPr>
          <p:nvPr/>
        </p:nvSpPr>
        <p:spPr bwMode="auto">
          <a:xfrm>
            <a:off x="2286000" y="122238"/>
            <a:ext cx="4724400" cy="715962"/>
          </a:xfrm>
          <a:prstGeom prst="rect">
            <a:avLst/>
          </a:prstGeom>
          <a:noFill/>
          <a:ln w="9525">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4000" b="1" dirty="0">
                <a:ln w="11430"/>
                <a:solidFill>
                  <a:srgbClr val="0000FF"/>
                </a:solidFill>
                <a:effectLst>
                  <a:outerShdw blurRad="50800" dist="39000" dir="5460000" algn="tl">
                    <a:srgbClr val="000000">
                      <a:alpha val="38000"/>
                    </a:srgbClr>
                  </a:outerShdw>
                </a:effectLst>
              </a:rPr>
              <a:t>Crossing over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wipe(left)">
                                      <p:cBhvr>
                                        <p:cTn id="7" dur="1000"/>
                                        <p:tgtEl>
                                          <p:spTgt spid="409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4">
                                            <p:txEl>
                                              <p:pRg st="2" end="2"/>
                                            </p:txEl>
                                          </p:spTgt>
                                        </p:tgtEl>
                                        <p:attrNameLst>
                                          <p:attrName>style.visibility</p:attrName>
                                        </p:attrNameLst>
                                      </p:cBhvr>
                                      <p:to>
                                        <p:strVal val="visible"/>
                                      </p:to>
                                    </p:set>
                                    <p:animEffect transition="in" filter="wipe(left)">
                                      <p:cBhvr>
                                        <p:cTn id="12" dur="1000"/>
                                        <p:tgtEl>
                                          <p:spTgt spid="4096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4">
                                            <p:txEl>
                                              <p:pRg st="4" end="4"/>
                                            </p:txEl>
                                          </p:spTgt>
                                        </p:tgtEl>
                                        <p:attrNameLst>
                                          <p:attrName>style.visibility</p:attrName>
                                        </p:attrNameLst>
                                      </p:cBhvr>
                                      <p:to>
                                        <p:strVal val="visible"/>
                                      </p:to>
                                    </p:set>
                                    <p:animEffect transition="in" filter="wipe(left)">
                                      <p:cBhvr>
                                        <p:cTn id="17" dur="1000"/>
                                        <p:tgtEl>
                                          <p:spTgt spid="4096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4">
                                            <p:txEl>
                                              <p:pRg st="6" end="6"/>
                                            </p:txEl>
                                          </p:spTgt>
                                        </p:tgtEl>
                                        <p:attrNameLst>
                                          <p:attrName>style.visibility</p:attrName>
                                        </p:attrNameLst>
                                      </p:cBhvr>
                                      <p:to>
                                        <p:strVal val="visible"/>
                                      </p:to>
                                    </p:set>
                                    <p:animEffect transition="in" filter="wipe(left)">
                                      <p:cBhvr>
                                        <p:cTn id="22" dur="1000"/>
                                        <p:tgtEl>
                                          <p:spTgt spid="40964">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4">
                                            <p:txEl>
                                              <p:pRg st="8" end="8"/>
                                            </p:txEl>
                                          </p:spTgt>
                                        </p:tgtEl>
                                        <p:attrNameLst>
                                          <p:attrName>style.visibility</p:attrName>
                                        </p:attrNameLst>
                                      </p:cBhvr>
                                      <p:to>
                                        <p:strVal val="visible"/>
                                      </p:to>
                                    </p:set>
                                    <p:animEffect transition="in" filter="wipe(left)">
                                      <p:cBhvr>
                                        <p:cTn id="27" dur="1000"/>
                                        <p:tgtEl>
                                          <p:spTgt spid="409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600200"/>
            <a:ext cx="6313488" cy="2362200"/>
          </a:xfrm>
        </p:spPr>
        <p:txBody>
          <a:bodyPr/>
          <a:lstStyle/>
          <a:p>
            <a:pPr>
              <a:defRPr/>
            </a:pPr>
            <a:r>
              <a:rPr lang="en-US" sz="2400" b="1" dirty="0">
                <a:effectLst>
                  <a:outerShdw blurRad="38100" dist="38100" dir="2700000" algn="tl">
                    <a:srgbClr val="DDDDDD"/>
                  </a:outerShdw>
                </a:effectLst>
                <a:ea typeface="ＭＳ Ｐゴシック" charset="0"/>
              </a:rPr>
              <a:t>3 steps</a:t>
            </a:r>
          </a:p>
          <a:p>
            <a:pPr lvl="1">
              <a:defRPr/>
            </a:pPr>
            <a:r>
              <a:rPr lang="en-US" sz="2400" b="1" dirty="0">
                <a:effectLst>
                  <a:outerShdw blurRad="38100" dist="38100" dir="2700000" algn="tl">
                    <a:srgbClr val="DDDDDD"/>
                  </a:outerShdw>
                </a:effectLst>
                <a:ea typeface="Arial" charset="0"/>
              </a:rPr>
              <a:t>cross over</a:t>
            </a:r>
          </a:p>
          <a:p>
            <a:pPr lvl="1">
              <a:defRPr/>
            </a:pPr>
            <a:r>
              <a:rPr lang="en-US" sz="2400" b="1" dirty="0">
                <a:effectLst>
                  <a:outerShdw blurRad="38100" dist="38100" dir="2700000" algn="tl">
                    <a:srgbClr val="DDDDDD"/>
                  </a:outerShdw>
                </a:effectLst>
                <a:ea typeface="Arial" charset="0"/>
              </a:rPr>
              <a:t>breakage of </a:t>
            </a:r>
            <a:r>
              <a:rPr lang="en-US" sz="2400" b="1" dirty="0" smtClean="0">
                <a:effectLst>
                  <a:outerShdw blurRad="38100" dist="38100" dir="2700000" algn="tl">
                    <a:srgbClr val="DDDDDD"/>
                  </a:outerShdw>
                </a:effectLst>
                <a:ea typeface="Arial" charset="0"/>
              </a:rPr>
              <a:t>DNA parts</a:t>
            </a:r>
            <a:endParaRPr lang="en-US" sz="2400" b="1" dirty="0">
              <a:effectLst>
                <a:outerShdw blurRad="38100" dist="38100" dir="2700000" algn="tl">
                  <a:srgbClr val="DDDDDD"/>
                </a:outerShdw>
              </a:effectLst>
              <a:ea typeface="Arial" charset="0"/>
            </a:endParaRPr>
          </a:p>
          <a:p>
            <a:pPr lvl="1">
              <a:defRPr/>
            </a:pPr>
            <a:r>
              <a:rPr lang="en-US" sz="2400" b="1" dirty="0">
                <a:effectLst>
                  <a:outerShdw blurRad="38100" dist="38100" dir="2700000" algn="tl">
                    <a:srgbClr val="DDDDDD"/>
                  </a:outerShdw>
                </a:effectLst>
                <a:ea typeface="Arial" charset="0"/>
              </a:rPr>
              <a:t>re-fusing of </a:t>
            </a:r>
            <a:r>
              <a:rPr lang="en-US" sz="2400" b="1" dirty="0" smtClean="0">
                <a:effectLst>
                  <a:outerShdw blurRad="38100" dist="38100" dir="2700000" algn="tl">
                    <a:srgbClr val="DDDDDD"/>
                  </a:outerShdw>
                </a:effectLst>
                <a:ea typeface="Arial" charset="0"/>
              </a:rPr>
              <a:t>DNA parts</a:t>
            </a:r>
            <a:endParaRPr lang="en-US" sz="2400" b="1" dirty="0">
              <a:effectLst>
                <a:outerShdw blurRad="38100" dist="38100" dir="2700000" algn="tl">
                  <a:srgbClr val="DDDDDD"/>
                </a:outerShdw>
              </a:effectLst>
              <a:ea typeface="Arial" charset="0"/>
            </a:endParaRPr>
          </a:p>
          <a:p>
            <a:pPr>
              <a:defRPr/>
            </a:pPr>
            <a:r>
              <a:rPr lang="en-US" sz="2400" b="1" u="sng" dirty="0">
                <a:solidFill>
                  <a:srgbClr val="CC0000"/>
                </a:solidFill>
                <a:effectLst>
                  <a:outerShdw blurRad="38100" dist="38100" dir="2700000" algn="tl">
                    <a:srgbClr val="DDDDDD"/>
                  </a:outerShdw>
                </a:effectLst>
                <a:ea typeface="ＭＳ Ｐゴシック" charset="0"/>
              </a:rPr>
              <a:t>New combinations of traits</a:t>
            </a:r>
            <a:endParaRPr lang="en-US" sz="2400" b="1" dirty="0">
              <a:effectLst>
                <a:outerShdw blurRad="38100" dist="38100" dir="2700000" algn="tl">
                  <a:srgbClr val="DDDDDD"/>
                </a:outerShdw>
              </a:effectLst>
              <a:ea typeface="ＭＳ Ｐゴシック" charset="0"/>
            </a:endParaRPr>
          </a:p>
        </p:txBody>
      </p:sp>
      <p:pic>
        <p:nvPicPr>
          <p:cNvPr id="17413" name="Picture 4" descr="f12-08_the_results_of_c_c"/>
          <p:cNvPicPr>
            <a:picLocks noChangeAspect="1" noChangeArrowheads="1"/>
          </p:cNvPicPr>
          <p:nvPr/>
        </p:nvPicPr>
        <p:blipFill>
          <a:blip r:embed="rId7">
            <a:extLst>
              <a:ext uri="{28A0092B-C50C-407E-A947-70E740481C1C}">
                <a14:useLocalDpi xmlns:a14="http://schemas.microsoft.com/office/drawing/2010/main" val="0"/>
              </a:ext>
            </a:extLst>
          </a:blip>
          <a:srcRect t="17999" b="22501"/>
          <a:stretch>
            <a:fillRect/>
          </a:stretch>
        </p:blipFill>
        <p:spPr bwMode="auto">
          <a:xfrm>
            <a:off x="1600200" y="4103688"/>
            <a:ext cx="617220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38100" y="1292"/>
            <a:ext cx="9029700" cy="1266444"/>
            <a:chOff x="38100" y="1292"/>
            <a:chExt cx="9029700" cy="1266444"/>
          </a:xfrm>
        </p:grpSpPr>
        <p:sp>
          <p:nvSpPr>
            <p:cNvPr id="10"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10"/>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custDataLst>
                <p:tags r:id="rId3"/>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3" name="Rectangle 22"/>
          <p:cNvSpPr>
            <a:spLocks noChangeArrowheads="1"/>
          </p:cNvSpPr>
          <p:nvPr/>
        </p:nvSpPr>
        <p:spPr bwMode="auto">
          <a:xfrm>
            <a:off x="2286000" y="122238"/>
            <a:ext cx="4724400" cy="715962"/>
          </a:xfrm>
          <a:prstGeom prst="rect">
            <a:avLst/>
          </a:prstGeom>
          <a:noFill/>
          <a:ln w="9525">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4000" b="1" dirty="0">
                <a:ln w="11430"/>
                <a:solidFill>
                  <a:srgbClr val="0000FF"/>
                </a:solidFill>
                <a:effectLst>
                  <a:outerShdw blurRad="50800" dist="39000" dir="5460000" algn="tl">
                    <a:srgbClr val="000000">
                      <a:alpha val="38000"/>
                    </a:srgbClr>
                  </a:outerShdw>
                </a:effectLst>
              </a:rPr>
              <a:t>Crossing over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additive="base">
                                        <p:cTn id="7"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6"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anim calcmode="lin" valueType="num">
                                      <p:cBhvr additive="base">
                                        <p:cTn id="19"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6"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7">
                                            <p:txEl>
                                              <p:pRg st="4" end="4"/>
                                            </p:txEl>
                                          </p:spTgt>
                                        </p:tgtEl>
                                        <p:attrNameLst>
                                          <p:attrName>style.visibility</p:attrName>
                                        </p:attrNameLst>
                                      </p:cBhvr>
                                      <p:to>
                                        <p:strVal val="visible"/>
                                      </p:to>
                                    </p:set>
                                    <p:anim calcmode="lin" valueType="num">
                                      <p:cBhvr additive="base">
                                        <p:cTn id="25"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fld id="{A93E6907-3971-4271-A9C5-2702909998B1}" type="slidenum">
              <a:rPr lang="ar-SA" altLang="en-US" sz="1400"/>
              <a:pPr eaLnBrk="1" hangingPunct="1">
                <a:spcBef>
                  <a:spcPct val="0"/>
                </a:spcBef>
                <a:buFontTx/>
                <a:buNone/>
              </a:pPr>
              <a:t>19</a:t>
            </a:fld>
            <a:endParaRPr lang="en-GB" altLang="en-US" sz="1400"/>
          </a:p>
        </p:txBody>
      </p:sp>
      <p:sp>
        <p:nvSpPr>
          <p:cNvPr id="31746" name="Rectangle 2"/>
          <p:cNvSpPr>
            <a:spLocks noGrp="1" noChangeArrowheads="1"/>
          </p:cNvSpPr>
          <p:nvPr>
            <p:ph type="body" idx="1"/>
          </p:nvPr>
        </p:nvSpPr>
        <p:spPr>
          <a:xfrm>
            <a:off x="228600" y="1162050"/>
            <a:ext cx="8686800" cy="1506538"/>
          </a:xfrm>
        </p:spPr>
        <p:txBody>
          <a:bodyPr>
            <a:spAutoFit/>
          </a:bodyPr>
          <a:lstStyle/>
          <a:p>
            <a:pPr indent="-325438" eaLnBrk="1" hangingPunct="1">
              <a:lnSpc>
                <a:spcPct val="110000"/>
              </a:lnSpc>
              <a:buClr>
                <a:srgbClr val="FF0000"/>
              </a:buClr>
              <a:tabLst>
                <a:tab pos="2743200" algn="l"/>
              </a:tabLst>
              <a:defRPr/>
            </a:pPr>
            <a:r>
              <a:rPr lang="en-US" sz="2000" b="1" dirty="0" smtClean="0">
                <a:solidFill>
                  <a:srgbClr val="000000"/>
                </a:solidFill>
                <a:effectLst>
                  <a:outerShdw blurRad="38100" dist="38100" dir="2700000" algn="tl">
                    <a:srgbClr val="C0C0C0"/>
                  </a:outerShdw>
                </a:effectLst>
              </a:rPr>
              <a:t>Three mechanisms contribute to genetic variation</a:t>
            </a:r>
            <a:r>
              <a:rPr lang="en-US" sz="1800" b="1" dirty="0" smtClean="0">
                <a:solidFill>
                  <a:srgbClr val="000000"/>
                </a:solidFill>
                <a:effectLst>
                  <a:outerShdw blurRad="38100" dist="38100" dir="2700000" algn="tl">
                    <a:srgbClr val="C0C0C0"/>
                  </a:outerShdw>
                </a:effectLst>
              </a:rPr>
              <a:t>:</a:t>
            </a:r>
          </a:p>
          <a:p>
            <a:pPr marL="990600" lvl="1" indent="-304800" eaLnBrk="1" hangingPunct="1">
              <a:lnSpc>
                <a:spcPct val="110000"/>
              </a:lnSpc>
              <a:buClr>
                <a:srgbClr val="FF0000"/>
              </a:buClr>
              <a:buFontTx/>
              <a:buAutoNum type="arabicParenR"/>
              <a:tabLst>
                <a:tab pos="2743200" algn="l"/>
              </a:tabLst>
              <a:defRPr/>
            </a:pPr>
            <a:r>
              <a:rPr lang="en-US" sz="1800" b="1" dirty="0" smtClean="0">
                <a:solidFill>
                  <a:srgbClr val="000000"/>
                </a:solidFill>
                <a:effectLst>
                  <a:outerShdw blurRad="38100" dist="38100" dir="2700000" algn="tl">
                    <a:srgbClr val="C0C0C0"/>
                  </a:outerShdw>
                </a:effectLst>
              </a:rPr>
              <a:t>independent assortment</a:t>
            </a:r>
            <a:endParaRPr lang="en-US" sz="1800" dirty="0" smtClean="0">
              <a:solidFill>
                <a:srgbClr val="000000"/>
              </a:solidFill>
              <a:effectLst>
                <a:outerShdw blurRad="38100" dist="38100" dir="2700000" algn="tl">
                  <a:srgbClr val="C0C0C0"/>
                </a:outerShdw>
              </a:effectLst>
            </a:endParaRPr>
          </a:p>
          <a:p>
            <a:pPr marL="990600" lvl="1" indent="-304800" eaLnBrk="1" hangingPunct="1">
              <a:lnSpc>
                <a:spcPct val="110000"/>
              </a:lnSpc>
              <a:buClr>
                <a:srgbClr val="FF0000"/>
              </a:buClr>
              <a:buFontTx/>
              <a:buAutoNum type="arabicParenR"/>
              <a:tabLst>
                <a:tab pos="2743200" algn="l"/>
              </a:tabLst>
              <a:defRPr/>
            </a:pPr>
            <a:r>
              <a:rPr lang="en-US" sz="1800" b="1" dirty="0" smtClean="0">
                <a:solidFill>
                  <a:srgbClr val="000000"/>
                </a:solidFill>
                <a:effectLst>
                  <a:outerShdw blurRad="38100" dist="38100" dir="2700000" algn="tl">
                    <a:srgbClr val="C0C0C0"/>
                  </a:outerShdw>
                </a:effectLst>
              </a:rPr>
              <a:t>crossing over</a:t>
            </a:r>
          </a:p>
          <a:p>
            <a:pPr marL="990600" lvl="1" indent="-304800" eaLnBrk="1" hangingPunct="1">
              <a:lnSpc>
                <a:spcPct val="110000"/>
              </a:lnSpc>
              <a:buClr>
                <a:srgbClr val="FF0000"/>
              </a:buClr>
              <a:buFontTx/>
              <a:buAutoNum type="arabicParenR"/>
              <a:tabLst>
                <a:tab pos="2743200" algn="l"/>
              </a:tabLst>
              <a:defRPr/>
            </a:pPr>
            <a:r>
              <a:rPr lang="en-US" sz="1800" b="1" dirty="0" smtClean="0">
                <a:solidFill>
                  <a:srgbClr val="000000"/>
                </a:solidFill>
                <a:effectLst>
                  <a:outerShdw blurRad="38100" dist="38100" dir="2700000" algn="tl">
                    <a:srgbClr val="C0C0C0"/>
                  </a:outerShdw>
                </a:effectLst>
              </a:rPr>
              <a:t>random fertilization</a:t>
            </a:r>
          </a:p>
        </p:txBody>
      </p:sp>
      <p:sp>
        <p:nvSpPr>
          <p:cNvPr id="31747" name="Rectangle 3"/>
          <p:cNvSpPr>
            <a:spLocks noGrp="1" noChangeArrowheads="1"/>
          </p:cNvSpPr>
          <p:nvPr>
            <p:ph type="title"/>
          </p:nvPr>
        </p:nvSpPr>
        <p:spPr>
          <a:xfrm>
            <a:off x="1371600" y="152400"/>
            <a:ext cx="65532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80000"/>
              </a:lnSpc>
              <a:defRPr/>
            </a:pPr>
            <a:r>
              <a:rPr lang="en-US" sz="2800" b="1" dirty="0" smtClean="0">
                <a:ln w="11430"/>
                <a:solidFill>
                  <a:srgbClr val="0000FF"/>
                </a:solidFill>
                <a:effectLst>
                  <a:outerShdw blurRad="50800" dist="39000" dir="5460000" algn="tl">
                    <a:srgbClr val="000000">
                      <a:alpha val="38000"/>
                    </a:srgbClr>
                  </a:outerShdw>
                </a:effectLst>
              </a:rPr>
              <a:t>Sexual life cycles produce genetic variation among offspring</a:t>
            </a:r>
          </a:p>
        </p:txBody>
      </p:sp>
      <p:sp>
        <p:nvSpPr>
          <p:cNvPr id="31750" name="Rectangle 6"/>
          <p:cNvSpPr>
            <a:spLocks noChangeArrowheads="1"/>
          </p:cNvSpPr>
          <p:nvPr/>
        </p:nvSpPr>
        <p:spPr bwMode="auto">
          <a:xfrm>
            <a:off x="0" y="2654300"/>
            <a:ext cx="8991600" cy="3625608"/>
          </a:xfrm>
          <a:prstGeom prst="rect">
            <a:avLst/>
          </a:prstGeom>
          <a:noFill/>
          <a:ln w="9525">
            <a:noFill/>
            <a:miter lim="800000"/>
            <a:headEnd/>
            <a:tailEnd/>
          </a:ln>
          <a:effectLst/>
        </p:spPr>
        <p:txBody>
          <a:bodyPr wrap="square">
            <a:spAutoFit/>
          </a:bodyPr>
          <a:lstStyle/>
          <a:p>
            <a:pPr marL="342900" indent="-342900">
              <a:spcBef>
                <a:spcPct val="20000"/>
              </a:spcBef>
              <a:buClr>
                <a:srgbClr val="339933"/>
              </a:buClr>
              <a:tabLst>
                <a:tab pos="2743200" algn="l"/>
              </a:tabLst>
              <a:defRPr/>
            </a:pPr>
            <a:r>
              <a:rPr lang="en-US" sz="2400" b="1" u="sng" dirty="0">
                <a:solidFill>
                  <a:srgbClr val="FF0000"/>
                </a:solidFill>
                <a:effectLst>
                  <a:outerShdw blurRad="38100" dist="38100" dir="2700000" algn="tl">
                    <a:srgbClr val="C0C0C0"/>
                  </a:outerShdw>
                </a:effectLst>
              </a:rPr>
              <a:t>1)- Independent assortment:</a:t>
            </a:r>
            <a:r>
              <a:rPr lang="en-US" sz="2000" b="1" dirty="0">
                <a:solidFill>
                  <a:srgbClr val="000000"/>
                </a:solidFill>
                <a:effectLst>
                  <a:outerShdw blurRad="38100" dist="38100" dir="2700000" algn="tl">
                    <a:srgbClr val="C0C0C0"/>
                  </a:outerShdw>
                </a:effectLst>
              </a:rPr>
              <a:t> of chromosomes contributes to genetic variability due to the random orientation of tetrads at the metaphase plate.</a:t>
            </a:r>
          </a:p>
          <a:p>
            <a:pPr marL="742950" lvl="1" indent="-285750">
              <a:spcBef>
                <a:spcPct val="20000"/>
              </a:spcBef>
              <a:buClr>
                <a:srgbClr val="339933"/>
              </a:buClr>
              <a:buFontTx/>
              <a:buChar char="–"/>
              <a:tabLst>
                <a:tab pos="2743200" algn="l"/>
              </a:tabLst>
              <a:defRPr/>
            </a:pPr>
            <a:r>
              <a:rPr lang="en-US" b="1" dirty="0">
                <a:solidFill>
                  <a:srgbClr val="000000"/>
                </a:solidFill>
                <a:effectLst>
                  <a:outerShdw blurRad="38100" dist="38100" dir="2700000" algn="tl">
                    <a:srgbClr val="C0C0C0"/>
                  </a:outerShdw>
                </a:effectLst>
              </a:rPr>
              <a:t>There is a </a:t>
            </a:r>
            <a:r>
              <a:rPr lang="en-US" b="1" dirty="0">
                <a:solidFill>
                  <a:srgbClr val="0000FF"/>
                </a:solidFill>
                <a:effectLst>
                  <a:outerShdw blurRad="38100" dist="38100" dir="2700000" algn="tl">
                    <a:srgbClr val="C0C0C0"/>
                  </a:outerShdw>
                </a:effectLst>
              </a:rPr>
              <a:t>fifty-fifty</a:t>
            </a:r>
            <a:r>
              <a:rPr lang="en-US" b="1" dirty="0">
                <a:solidFill>
                  <a:srgbClr val="000000"/>
                </a:solidFill>
                <a:effectLst>
                  <a:outerShdw blurRad="38100" dist="38100" dir="2700000" algn="tl">
                    <a:srgbClr val="C0C0C0"/>
                  </a:outerShdw>
                </a:effectLst>
              </a:rPr>
              <a:t> </a:t>
            </a:r>
            <a:r>
              <a:rPr lang="en-US" b="1" dirty="0" smtClean="0">
                <a:solidFill>
                  <a:srgbClr val="000000"/>
                </a:solidFill>
                <a:effectLst>
                  <a:outerShdw blurRad="38100" dist="38100" dir="2700000" algn="tl">
                    <a:srgbClr val="C0C0C0"/>
                  </a:outerShdw>
                </a:effectLst>
              </a:rPr>
              <a:t>chance                                                                                                                   that </a:t>
            </a:r>
            <a:r>
              <a:rPr lang="en-US" b="1" dirty="0">
                <a:solidFill>
                  <a:srgbClr val="000000"/>
                </a:solidFill>
                <a:effectLst>
                  <a:outerShdw blurRad="38100" dist="38100" dir="2700000" algn="tl">
                    <a:srgbClr val="C0C0C0"/>
                  </a:outerShdw>
                </a:effectLst>
              </a:rPr>
              <a:t>a particular daughter                                                                             cell of meiosis I will get the                                                                   </a:t>
            </a:r>
            <a:r>
              <a:rPr lang="en-US" b="1" u="sng" dirty="0">
                <a:solidFill>
                  <a:srgbClr val="0000FF"/>
                </a:solidFill>
                <a:effectLst>
                  <a:outerShdw blurRad="38100" dist="38100" dir="2700000" algn="tl">
                    <a:srgbClr val="C0C0C0"/>
                  </a:outerShdw>
                </a:effectLst>
              </a:rPr>
              <a:t>maternal</a:t>
            </a:r>
            <a:r>
              <a:rPr lang="en-US" b="1" dirty="0">
                <a:solidFill>
                  <a:srgbClr val="000000"/>
                </a:solidFill>
                <a:effectLst>
                  <a:outerShdw blurRad="38100" dist="38100" dir="2700000" algn="tl">
                    <a:srgbClr val="C0C0C0"/>
                  </a:outerShdw>
                </a:effectLst>
              </a:rPr>
              <a:t> chromosome of a </a:t>
            </a:r>
            <a:r>
              <a:rPr lang="en-US" b="1" dirty="0">
                <a:solidFill>
                  <a:srgbClr val="FF00FF"/>
                </a:solidFill>
                <a:effectLst>
                  <a:outerShdw blurRad="38100" dist="38100" dir="2700000" algn="tl">
                    <a:srgbClr val="C0C0C0"/>
                  </a:outerShdw>
                </a:effectLst>
              </a:rPr>
              <a:t/>
            </a:r>
            <a:br>
              <a:rPr lang="en-US" b="1" dirty="0">
                <a:solidFill>
                  <a:srgbClr val="FF00FF"/>
                </a:solidFill>
                <a:effectLst>
                  <a:outerShdw blurRad="38100" dist="38100" dir="2700000" algn="tl">
                    <a:srgbClr val="C0C0C0"/>
                  </a:outerShdw>
                </a:effectLst>
              </a:rPr>
            </a:br>
            <a:r>
              <a:rPr lang="en-US" b="1" dirty="0">
                <a:solidFill>
                  <a:srgbClr val="000000"/>
                </a:solidFill>
                <a:effectLst>
                  <a:outerShdw blurRad="38100" dist="38100" dir="2700000" algn="tl">
                    <a:srgbClr val="C0C0C0"/>
                  </a:outerShdw>
                </a:effectLst>
              </a:rPr>
              <a:t>certain homologous </a:t>
            </a:r>
            <a:r>
              <a:rPr lang="en-US" b="1" dirty="0">
                <a:solidFill>
                  <a:srgbClr val="FF00FF"/>
                </a:solidFill>
                <a:effectLst>
                  <a:outerShdw blurRad="38100" dist="38100" dir="2700000" algn="tl">
                    <a:srgbClr val="C0C0C0"/>
                  </a:outerShdw>
                </a:effectLst>
              </a:rPr>
              <a:t/>
            </a:r>
            <a:br>
              <a:rPr lang="en-US" b="1" dirty="0">
                <a:solidFill>
                  <a:srgbClr val="FF00FF"/>
                </a:solidFill>
                <a:effectLst>
                  <a:outerShdw blurRad="38100" dist="38100" dir="2700000" algn="tl">
                    <a:srgbClr val="C0C0C0"/>
                  </a:outerShdw>
                </a:effectLst>
              </a:rPr>
            </a:br>
            <a:r>
              <a:rPr lang="en-US" b="1" dirty="0">
                <a:solidFill>
                  <a:srgbClr val="000000"/>
                </a:solidFill>
                <a:effectLst>
                  <a:outerShdw blurRad="38100" dist="38100" dir="2700000" algn="tl">
                    <a:srgbClr val="C0C0C0"/>
                  </a:outerShdw>
                </a:effectLst>
              </a:rPr>
              <a:t>pair and a </a:t>
            </a:r>
            <a:r>
              <a:rPr lang="en-US" b="1" dirty="0">
                <a:solidFill>
                  <a:srgbClr val="0000FF"/>
                </a:solidFill>
                <a:effectLst>
                  <a:outerShdw blurRad="38100" dist="38100" dir="2700000" algn="tl">
                    <a:srgbClr val="C0C0C0"/>
                  </a:outerShdw>
                </a:effectLst>
              </a:rPr>
              <a:t>fifty-fifty</a:t>
            </a:r>
            <a:r>
              <a:rPr lang="en-US" b="1" dirty="0">
                <a:solidFill>
                  <a:srgbClr val="000000"/>
                </a:solidFill>
                <a:effectLst>
                  <a:outerShdw blurRad="38100" dist="38100" dir="2700000" algn="tl">
                    <a:srgbClr val="C0C0C0"/>
                  </a:outerShdw>
                </a:effectLst>
              </a:rPr>
              <a:t> </a:t>
            </a:r>
            <a:r>
              <a:rPr lang="en-US" b="1" dirty="0">
                <a:solidFill>
                  <a:srgbClr val="FF00FF"/>
                </a:solidFill>
                <a:effectLst>
                  <a:outerShdw blurRad="38100" dist="38100" dir="2700000" algn="tl">
                    <a:srgbClr val="C0C0C0"/>
                  </a:outerShdw>
                </a:effectLst>
              </a:rPr>
              <a:t/>
            </a:r>
            <a:br>
              <a:rPr lang="en-US" b="1" dirty="0">
                <a:solidFill>
                  <a:srgbClr val="FF00FF"/>
                </a:solidFill>
                <a:effectLst>
                  <a:outerShdw blurRad="38100" dist="38100" dir="2700000" algn="tl">
                    <a:srgbClr val="C0C0C0"/>
                  </a:outerShdw>
                </a:effectLst>
              </a:rPr>
            </a:br>
            <a:r>
              <a:rPr lang="en-US" b="1" dirty="0">
                <a:solidFill>
                  <a:srgbClr val="000000"/>
                </a:solidFill>
                <a:effectLst>
                  <a:outerShdw blurRad="38100" dist="38100" dir="2700000" algn="tl">
                    <a:srgbClr val="C0C0C0"/>
                  </a:outerShdw>
                </a:effectLst>
              </a:rPr>
              <a:t>chance that it will </a:t>
            </a:r>
            <a:r>
              <a:rPr lang="en-US" b="1" dirty="0">
                <a:solidFill>
                  <a:srgbClr val="FF00FF"/>
                </a:solidFill>
                <a:effectLst>
                  <a:outerShdw blurRad="38100" dist="38100" dir="2700000" algn="tl">
                    <a:srgbClr val="C0C0C0"/>
                  </a:outerShdw>
                </a:effectLst>
              </a:rPr>
              <a:t/>
            </a:r>
            <a:br>
              <a:rPr lang="en-US" b="1" dirty="0">
                <a:solidFill>
                  <a:srgbClr val="FF00FF"/>
                </a:solidFill>
                <a:effectLst>
                  <a:outerShdw blurRad="38100" dist="38100" dir="2700000" algn="tl">
                    <a:srgbClr val="C0C0C0"/>
                  </a:outerShdw>
                </a:effectLst>
              </a:rPr>
            </a:br>
            <a:r>
              <a:rPr lang="en-US" b="1" dirty="0">
                <a:solidFill>
                  <a:srgbClr val="000000"/>
                </a:solidFill>
                <a:effectLst>
                  <a:outerShdw blurRad="38100" dist="38100" dir="2700000" algn="tl">
                    <a:srgbClr val="C0C0C0"/>
                  </a:outerShdw>
                </a:effectLst>
              </a:rPr>
              <a:t>receive the </a:t>
            </a:r>
            <a:r>
              <a:rPr lang="en-US" b="1" u="sng" dirty="0">
                <a:solidFill>
                  <a:srgbClr val="0000FF"/>
                </a:solidFill>
                <a:effectLst>
                  <a:outerShdw blurRad="38100" dist="38100" dir="2700000" algn="tl">
                    <a:srgbClr val="C0C0C0"/>
                  </a:outerShdw>
                </a:effectLst>
              </a:rPr>
              <a:t>paternal</a:t>
            </a:r>
            <a:r>
              <a:rPr lang="en-US" b="1" dirty="0">
                <a:solidFill>
                  <a:srgbClr val="000000"/>
                </a:solidFill>
                <a:effectLst>
                  <a:outerShdw blurRad="38100" dist="38100" dir="2700000" algn="tl">
                    <a:srgbClr val="C0C0C0"/>
                  </a:outerShdw>
                </a:effectLst>
              </a:rPr>
              <a:t> </a:t>
            </a:r>
            <a:r>
              <a:rPr lang="en-US" b="1" dirty="0">
                <a:solidFill>
                  <a:srgbClr val="FF00FF"/>
                </a:solidFill>
                <a:effectLst>
                  <a:outerShdw blurRad="38100" dist="38100" dir="2700000" algn="tl">
                    <a:srgbClr val="C0C0C0"/>
                  </a:outerShdw>
                </a:effectLst>
              </a:rPr>
              <a:t/>
            </a:r>
            <a:br>
              <a:rPr lang="en-US" b="1" dirty="0">
                <a:solidFill>
                  <a:srgbClr val="FF00FF"/>
                </a:solidFill>
                <a:effectLst>
                  <a:outerShdw blurRad="38100" dist="38100" dir="2700000" algn="tl">
                    <a:srgbClr val="C0C0C0"/>
                  </a:outerShdw>
                </a:effectLst>
              </a:rPr>
            </a:br>
            <a:r>
              <a:rPr lang="en-US" b="1" dirty="0">
                <a:solidFill>
                  <a:srgbClr val="000000"/>
                </a:solidFill>
                <a:effectLst>
                  <a:outerShdw blurRad="38100" dist="38100" dir="2700000" algn="tl">
                    <a:srgbClr val="C0C0C0"/>
                  </a:outerShdw>
                </a:effectLst>
              </a:rPr>
              <a:t>chromosome. </a:t>
            </a:r>
          </a:p>
        </p:txBody>
      </p:sp>
      <p:pic>
        <p:nvPicPr>
          <p:cNvPr id="31751" name="Picture 7"/>
          <p:cNvPicPr>
            <a:picLocks noChangeAspect="1" noChangeArrowheads="1"/>
          </p:cNvPicPr>
          <p:nvPr/>
        </p:nvPicPr>
        <p:blipFill>
          <a:blip r:embed="rId6">
            <a:lum bright="-24000" contrast="30000"/>
            <a:extLst>
              <a:ext uri="{28A0092B-C50C-407E-A947-70E740481C1C}">
                <a14:useLocalDpi xmlns:a14="http://schemas.microsoft.com/office/drawing/2010/main" val="0"/>
              </a:ext>
            </a:extLst>
          </a:blip>
          <a:srcRect b="4800"/>
          <a:stretch>
            <a:fillRect/>
          </a:stretch>
        </p:blipFill>
        <p:spPr bwMode="auto">
          <a:xfrm>
            <a:off x="4267200" y="3433763"/>
            <a:ext cx="487680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38100" y="1292"/>
            <a:ext cx="9029700" cy="1266444"/>
            <a:chOff x="38100" y="1292"/>
            <a:chExt cx="9029700" cy="1266444"/>
          </a:xfrm>
        </p:grpSpPr>
        <p:sp>
          <p:nvSpPr>
            <p:cNvPr id="10"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10"/>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anim calcmode="lin" valueType="num">
                                      <p:cBhvr additive="base">
                                        <p:cTn id="11" dur="500" fill="hold"/>
                                        <p:tgtEl>
                                          <p:spTgt spid="3174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174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anim calcmode="lin" valueType="num">
                                      <p:cBhvr additive="base">
                                        <p:cTn id="15" dur="500" fill="hold"/>
                                        <p:tgtEl>
                                          <p:spTgt spid="3174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174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1746">
                                            <p:txEl>
                                              <p:pRg st="3" end="3"/>
                                            </p:txEl>
                                          </p:spTgt>
                                        </p:tgtEl>
                                        <p:attrNameLst>
                                          <p:attrName>style.visibility</p:attrName>
                                        </p:attrNameLst>
                                      </p:cBhvr>
                                      <p:to>
                                        <p:strVal val="visible"/>
                                      </p:to>
                                    </p:set>
                                    <p:anim calcmode="lin" valueType="num">
                                      <p:cBhvr additive="base">
                                        <p:cTn id="19" dur="500" fill="hold"/>
                                        <p:tgtEl>
                                          <p:spTgt spid="3174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1750"/>
                                        </p:tgtEl>
                                        <p:attrNameLst>
                                          <p:attrName>style.visibility</p:attrName>
                                        </p:attrNameLst>
                                      </p:cBhvr>
                                      <p:to>
                                        <p:strVal val="visible"/>
                                      </p:to>
                                    </p:set>
                                    <p:animEffect transition="in" filter="wipe(up)">
                                      <p:cBhvr>
                                        <p:cTn id="25" dur="500"/>
                                        <p:tgtEl>
                                          <p:spTgt spid="31750"/>
                                        </p:tgtEl>
                                      </p:cBhvr>
                                    </p:animEffect>
                                  </p:childTnLst>
                                </p:cTn>
                              </p:par>
                            </p:childTnLst>
                          </p:cTn>
                        </p:par>
                        <p:par>
                          <p:cTn id="26" fill="hold" nodeType="afterGroup">
                            <p:stCondLst>
                              <p:cond delay="500"/>
                            </p:stCondLst>
                            <p:childTnLst>
                              <p:par>
                                <p:cTn id="27" presetID="23" presetClass="entr" presetSubtype="16" fill="hold" nodeType="afterEffect">
                                  <p:stCondLst>
                                    <p:cond delay="0"/>
                                  </p:stCondLst>
                                  <p:childTnLst>
                                    <p:set>
                                      <p:cBhvr>
                                        <p:cTn id="28" dur="1" fill="hold">
                                          <p:stCondLst>
                                            <p:cond delay="0"/>
                                          </p:stCondLst>
                                        </p:cTn>
                                        <p:tgtEl>
                                          <p:spTgt spid="31751"/>
                                        </p:tgtEl>
                                        <p:attrNameLst>
                                          <p:attrName>style.visibility</p:attrName>
                                        </p:attrNameLst>
                                      </p:cBhvr>
                                      <p:to>
                                        <p:strVal val="visible"/>
                                      </p:to>
                                    </p:set>
                                    <p:anim calcmode="lin" valueType="num">
                                      <p:cBhvr>
                                        <p:cTn id="29" dur="500" fill="hold"/>
                                        <p:tgtEl>
                                          <p:spTgt spid="31751"/>
                                        </p:tgtEl>
                                        <p:attrNameLst>
                                          <p:attrName>ppt_w</p:attrName>
                                        </p:attrNameLst>
                                      </p:cBhvr>
                                      <p:tavLst>
                                        <p:tav tm="0">
                                          <p:val>
                                            <p:fltVal val="0"/>
                                          </p:val>
                                        </p:tav>
                                        <p:tav tm="100000">
                                          <p:val>
                                            <p:strVal val="#ppt_w"/>
                                          </p:val>
                                        </p:tav>
                                      </p:tavLst>
                                    </p:anim>
                                    <p:anim calcmode="lin" valueType="num">
                                      <p:cBhvr>
                                        <p:cTn id="30" dur="500" fill="hold"/>
                                        <p:tgtEl>
                                          <p:spTgt spid="317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uiExpand="1" build="p"/>
      <p:bldP spid="317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ABE6AA5A-8696-47A0-B23C-7C08D6B6B813}" type="slidenum">
              <a:rPr lang="en-GB" altLang="en-US" sz="1400" smtClean="0"/>
              <a:pPr eaLnBrk="1" hangingPunct="1">
                <a:spcBef>
                  <a:spcPct val="0"/>
                </a:spcBef>
                <a:buFontTx/>
                <a:buNone/>
              </a:pPr>
              <a:t>2</a:t>
            </a:fld>
            <a:endParaRPr lang="en-GB" altLang="en-US" sz="1400" smtClean="0"/>
          </a:p>
        </p:txBody>
      </p:sp>
      <p:sp>
        <p:nvSpPr>
          <p:cNvPr id="2051" name="Oval 5"/>
          <p:cNvSpPr>
            <a:spLocks noChangeArrowheads="1"/>
          </p:cNvSpPr>
          <p:nvPr/>
        </p:nvSpPr>
        <p:spPr bwMode="auto">
          <a:xfrm rot="-2750620">
            <a:off x="438150" y="1870075"/>
            <a:ext cx="2581275" cy="2085975"/>
          </a:xfrm>
          <a:prstGeom prst="ellipse">
            <a:avLst/>
          </a:prstGeom>
          <a:solidFill>
            <a:schemeClr val="bg1"/>
          </a:solidFill>
          <a:ln w="9525">
            <a:solidFill>
              <a:srgbClr val="FFFFFF"/>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52" name="Rectangle 6"/>
          <p:cNvSpPr>
            <a:spLocks noChangeArrowheads="1"/>
          </p:cNvSpPr>
          <p:nvPr/>
        </p:nvSpPr>
        <p:spPr bwMode="auto">
          <a:xfrm>
            <a:off x="2568575" y="2078038"/>
            <a:ext cx="2146300" cy="476250"/>
          </a:xfrm>
          <a:prstGeom prst="rect">
            <a:avLst/>
          </a:prstGeom>
          <a:solidFill>
            <a:schemeClr val="bg1"/>
          </a:solidFill>
          <a:ln w="9525">
            <a:solidFill>
              <a:srgbClr val="FFFFFF"/>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15" name="Group 14"/>
          <p:cNvGrpSpPr>
            <a:grpSpLocks/>
          </p:cNvGrpSpPr>
          <p:nvPr>
            <p:custDataLst>
              <p:tags r:id="rId2"/>
            </p:custDataLst>
          </p:nvPr>
        </p:nvGrpSpPr>
        <p:grpSpPr bwMode="auto">
          <a:xfrm>
            <a:off x="0" y="0"/>
            <a:ext cx="9147151" cy="1019175"/>
            <a:chOff x="323528" y="0"/>
            <a:chExt cx="8286750" cy="1019406"/>
          </a:xfrm>
        </p:grpSpPr>
        <p:sp>
          <p:nvSpPr>
            <p:cNvPr id="16" name="Rounded Rectangle 15"/>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7" name="Picture 12" descr="Picture1.bmp"/>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10">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Users\mmoustafa\Desktop\amad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6"/>
          <p:cNvPicPr>
            <a:picLocks noChangeAspect="1" noChangeArrowheads="1"/>
          </p:cNvPicPr>
          <p:nvPr>
            <p:custDataLst>
              <p:tags r:id="rId3"/>
            </p:custDataLst>
          </p:nvPr>
        </p:nvPicPr>
        <p:blipFill>
          <a:blip r:embed="rId12" cstate="print"/>
          <a:srcRect/>
          <a:stretch>
            <a:fillRect/>
          </a:stretch>
        </p:blipFill>
        <p:spPr bwMode="auto">
          <a:xfrm>
            <a:off x="1981200" y="796637"/>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21" name="PPTShape_0"/>
          <p:cNvPicPr>
            <a:picLocks noChangeAspect="1" noChangeArrowheads="1"/>
          </p:cNvPicPr>
          <p:nvPr>
            <p:custDataLst>
              <p:tags r:id="rId4"/>
            </p:custDataLst>
          </p:nvPr>
        </p:nvPicPr>
        <p:blipFill>
          <a:blip r:embed="rId12" cstate="print"/>
          <a:srcRect/>
          <a:stretch>
            <a:fillRect/>
          </a:stretch>
        </p:blipFill>
        <p:spPr bwMode="auto">
          <a:xfrm>
            <a:off x="1981200" y="792832"/>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grpSp>
        <p:nvGrpSpPr>
          <p:cNvPr id="22" name="Group 24"/>
          <p:cNvGrpSpPr>
            <a:grpSpLocks/>
          </p:cNvGrpSpPr>
          <p:nvPr/>
        </p:nvGrpSpPr>
        <p:grpSpPr bwMode="auto">
          <a:xfrm>
            <a:off x="0" y="2514600"/>
            <a:ext cx="9008534" cy="4191000"/>
            <a:chOff x="144" y="1584"/>
            <a:chExt cx="5280" cy="2400"/>
          </a:xfrm>
        </p:grpSpPr>
        <p:grpSp>
          <p:nvGrpSpPr>
            <p:cNvPr id="24" name="Group 22"/>
            <p:cNvGrpSpPr>
              <a:grpSpLocks/>
            </p:cNvGrpSpPr>
            <p:nvPr/>
          </p:nvGrpSpPr>
          <p:grpSpPr bwMode="auto">
            <a:xfrm>
              <a:off x="144" y="1584"/>
              <a:ext cx="5208" cy="2400"/>
              <a:chOff x="192" y="1584"/>
              <a:chExt cx="5208" cy="2400"/>
            </a:xfrm>
          </p:grpSpPr>
          <p:pic>
            <p:nvPicPr>
              <p:cNvPr id="26" name="Picture 16"/>
              <p:cNvPicPr>
                <a:picLocks noChangeAspect="1" noChangeArrowheads="1"/>
              </p:cNvPicPr>
              <p:nvPr>
                <p:custDataLst>
                  <p:tags r:id="rId5"/>
                </p:custDataLst>
              </p:nvPr>
            </p:nvPicPr>
            <p:blipFill>
              <a:blip r:embed="rId13">
                <a:lum bright="-6000" contrast="-12000"/>
                <a:extLst>
                  <a:ext uri="{28A0092B-C50C-407E-A947-70E740481C1C}">
                    <a14:useLocalDpi xmlns:a14="http://schemas.microsoft.com/office/drawing/2010/main" val="0"/>
                  </a:ext>
                </a:extLst>
              </a:blip>
              <a:srcRect r="56032" b="5554"/>
              <a:stretch>
                <a:fillRect/>
              </a:stretch>
            </p:blipFill>
            <p:spPr bwMode="auto">
              <a:xfrm rot="-5400000">
                <a:off x="1403" y="613"/>
                <a:ext cx="2240" cy="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17"/>
              <p:cNvSpPr>
                <a:spLocks noChangeArrowheads="1"/>
              </p:cNvSpPr>
              <p:nvPr/>
            </p:nvSpPr>
            <p:spPr bwMode="auto">
              <a:xfrm>
                <a:off x="2832" y="1680"/>
                <a:ext cx="1967" cy="2256"/>
              </a:xfrm>
              <a:prstGeom prst="rect">
                <a:avLst/>
              </a:prstGeom>
              <a:solidFill>
                <a:schemeClr val="bg1"/>
              </a:solidFill>
              <a:ln w="9525">
                <a:solidFill>
                  <a:srgbClr val="FFFFFF"/>
                </a:solidFill>
                <a:miter lim="800000"/>
                <a:headEnd/>
                <a:tailEnd/>
              </a:ln>
            </p:spPr>
            <p:txBody>
              <a:bodyPr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pic>
            <p:nvPicPr>
              <p:cNvPr id="28"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6" y="1792"/>
                <a:ext cx="2544"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9"/>
              <p:cNvSpPr>
                <a:spLocks noChangeArrowheads="1"/>
              </p:cNvSpPr>
              <p:nvPr/>
            </p:nvSpPr>
            <p:spPr bwMode="auto">
              <a:xfrm>
                <a:off x="192" y="1584"/>
                <a:ext cx="2688" cy="192"/>
              </a:xfrm>
              <a:prstGeom prst="rect">
                <a:avLst/>
              </a:prstGeom>
              <a:solidFill>
                <a:schemeClr val="bg1"/>
              </a:solidFill>
              <a:ln w="9525">
                <a:solidFill>
                  <a:srgbClr val="FFFFFF"/>
                </a:solidFill>
                <a:miter lim="800000"/>
                <a:headEnd/>
                <a:tailEnd/>
              </a:ln>
            </p:spPr>
            <p:txBody>
              <a:bodyPr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sp>
            <p:nvSpPr>
              <p:cNvPr id="30" name="Rectangle 20"/>
              <p:cNvSpPr>
                <a:spLocks noChangeArrowheads="1"/>
              </p:cNvSpPr>
              <p:nvPr>
                <p:custDataLst>
                  <p:tags r:id="rId6"/>
                </p:custDataLst>
              </p:nvPr>
            </p:nvSpPr>
            <p:spPr bwMode="auto">
              <a:xfrm rot="5400000">
                <a:off x="-792" y="2760"/>
                <a:ext cx="2256" cy="192"/>
              </a:xfrm>
              <a:prstGeom prst="rect">
                <a:avLst/>
              </a:prstGeom>
              <a:solidFill>
                <a:schemeClr val="bg1"/>
              </a:solidFill>
              <a:ln w="9525">
                <a:solidFill>
                  <a:srgbClr val="FFFFFF"/>
                </a:solidFill>
                <a:miter lim="800000"/>
                <a:headEnd/>
                <a:tailEnd/>
              </a:ln>
            </p:spPr>
            <p:txBody>
              <a:bodyPr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sp>
            <p:nvSpPr>
              <p:cNvPr id="31" name="Rectangle 21"/>
              <p:cNvSpPr>
                <a:spLocks noChangeArrowheads="1"/>
              </p:cNvSpPr>
              <p:nvPr/>
            </p:nvSpPr>
            <p:spPr bwMode="auto">
              <a:xfrm>
                <a:off x="288" y="3792"/>
                <a:ext cx="2688" cy="192"/>
              </a:xfrm>
              <a:prstGeom prst="rect">
                <a:avLst/>
              </a:prstGeom>
              <a:solidFill>
                <a:schemeClr val="bg1"/>
              </a:solidFill>
              <a:ln w="9525">
                <a:solidFill>
                  <a:srgbClr val="FFFFFF"/>
                </a:solidFill>
                <a:miter lim="800000"/>
                <a:headEnd/>
                <a:tailEnd/>
              </a:ln>
            </p:spPr>
            <p:txBody>
              <a:bodyPr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grpSp>
        <p:sp>
          <p:nvSpPr>
            <p:cNvPr id="25" name="Rectangle 23"/>
            <p:cNvSpPr>
              <a:spLocks noChangeArrowheads="1"/>
            </p:cNvSpPr>
            <p:nvPr/>
          </p:nvSpPr>
          <p:spPr bwMode="auto">
            <a:xfrm>
              <a:off x="320" y="1728"/>
              <a:ext cx="5104" cy="211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sz="1800"/>
            </a:p>
          </p:txBody>
        </p:sp>
      </p:grpSp>
      <p:sp>
        <p:nvSpPr>
          <p:cNvPr id="3084" name="Text Box 12"/>
          <p:cNvSpPr txBox="1">
            <a:spLocks noChangeArrowheads="1"/>
          </p:cNvSpPr>
          <p:nvPr/>
        </p:nvSpPr>
        <p:spPr bwMode="auto">
          <a:xfrm>
            <a:off x="356556" y="1905000"/>
            <a:ext cx="8599055" cy="738664"/>
          </a:xfrm>
          <a:prstGeom prst="rect">
            <a:avLst/>
          </a:prstGeom>
          <a:solidFill>
            <a:srgbClr val="FFFF00"/>
          </a:solidFill>
          <a:ln>
            <a:headEnd/>
            <a:tailEnd/>
          </a:ln>
          <a:effectLst>
            <a:glow rad="63500">
              <a:schemeClr val="accent6">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lnSpc>
                <a:spcPct val="150000"/>
              </a:lnSpc>
              <a:spcBef>
                <a:spcPct val="50000"/>
              </a:spcBef>
              <a:spcAft>
                <a:spcPct val="50000"/>
              </a:spcAft>
              <a:defRPr/>
            </a:pPr>
            <a:r>
              <a:rPr lang="en-US" sz="2800" b="1" dirty="0">
                <a:solidFill>
                  <a:srgbClr val="FF0000"/>
                </a:solidFill>
                <a:latin typeface="Arial Black" panose="020B0A04020102020204" pitchFamily="34" charset="0"/>
              </a:rPr>
              <a:t>The Role of Meiosis in Sexual Life Cycles</a:t>
            </a:r>
          </a:p>
        </p:txBody>
      </p:sp>
      <p:sp>
        <p:nvSpPr>
          <p:cNvPr id="23" name="Rectangle 5"/>
          <p:cNvSpPr>
            <a:spLocks noChangeArrowheads="1"/>
          </p:cNvSpPr>
          <p:nvPr/>
        </p:nvSpPr>
        <p:spPr bwMode="auto">
          <a:xfrm>
            <a:off x="304800" y="6477000"/>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effectLst>
                  <a:outerShdw blurRad="38100" dist="38100" dir="2700000" algn="tl">
                    <a:srgbClr val="000000">
                      <a:alpha val="43137"/>
                    </a:srgbClr>
                  </a:outerShdw>
                </a:effectLst>
              </a:rPr>
              <a:t>Copyright © 2002 Pearson Education, Inc., publishing as Benjamin Cummings</a:t>
            </a:r>
          </a:p>
        </p:txBody>
      </p:sp>
    </p:spTree>
    <p:custDataLst>
      <p:tags r:id="rId1"/>
    </p:custDataLst>
    <p:extLst>
      <p:ext uri="{BB962C8B-B14F-4D97-AF65-F5344CB8AC3E}">
        <p14:creationId xmlns:p14="http://schemas.microsoft.com/office/powerpoint/2010/main" val="16404148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anim calcmode="lin" valueType="num">
                                      <p:cBhvr>
                                        <p:cTn id="14" dur="2000" fill="hold"/>
                                        <p:tgtEl>
                                          <p:spTgt spid="21"/>
                                        </p:tgtEl>
                                        <p:attrNameLst>
                                          <p:attrName>ppt_x</p:attrName>
                                        </p:attrNameLst>
                                      </p:cBhvr>
                                      <p:tavLst>
                                        <p:tav tm="0">
                                          <p:val>
                                            <p:strVal val="#ppt_x"/>
                                          </p:val>
                                        </p:tav>
                                        <p:tav tm="100000">
                                          <p:val>
                                            <p:strVal val="#ppt_x"/>
                                          </p:val>
                                        </p:tav>
                                      </p:tavLst>
                                    </p:anim>
                                    <p:anim calcmode="lin" valueType="num">
                                      <p:cBhvr>
                                        <p:cTn id="15"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fld id="{5494F39F-AF5E-4FD2-B1A3-33905BC5B7ED}" type="slidenum">
              <a:rPr lang="ar-SA" altLang="en-US" sz="1400"/>
              <a:pPr eaLnBrk="1" hangingPunct="1">
                <a:spcBef>
                  <a:spcPct val="0"/>
                </a:spcBef>
                <a:buFontTx/>
                <a:buNone/>
              </a:pPr>
              <a:t>20</a:t>
            </a:fld>
            <a:endParaRPr lang="en-GB" altLang="en-US" sz="1400"/>
          </a:p>
        </p:txBody>
      </p:sp>
      <p:sp>
        <p:nvSpPr>
          <p:cNvPr id="34818" name="Rectangle 2"/>
          <p:cNvSpPr>
            <a:spLocks noGrp="1" noChangeArrowheads="1"/>
          </p:cNvSpPr>
          <p:nvPr>
            <p:ph type="body" idx="1"/>
          </p:nvPr>
        </p:nvSpPr>
        <p:spPr>
          <a:xfrm>
            <a:off x="76200" y="485775"/>
            <a:ext cx="4648200" cy="1190625"/>
          </a:xfrm>
        </p:spPr>
        <p:txBody>
          <a:bodyPr>
            <a:spAutoFit/>
          </a:bodyPr>
          <a:lstStyle/>
          <a:p>
            <a:pPr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ea typeface="+mn-ea"/>
              </a:rPr>
              <a:t>Independent assortment alone would find each individual chromosome in a gamete that would be exclusively maternal or paternal in origin.</a:t>
            </a:r>
            <a:endParaRPr lang="en-US" altLang="en-US" sz="800" b="1" dirty="0" smtClean="0">
              <a:solidFill>
                <a:srgbClr val="000000"/>
              </a:solidFill>
              <a:effectLst>
                <a:outerShdw blurRad="38100" dist="38100" dir="2700000" algn="tl">
                  <a:srgbClr val="C0C0C0"/>
                </a:outerShdw>
              </a:effectLst>
              <a:ea typeface="+mn-ea"/>
            </a:endParaRPr>
          </a:p>
        </p:txBody>
      </p:sp>
      <p:pic>
        <p:nvPicPr>
          <p:cNvPr id="19460" name="Picture 4"/>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b="3355"/>
          <a:stretch>
            <a:fillRect/>
          </a:stretch>
        </p:blipFill>
        <p:spPr bwMode="auto">
          <a:xfrm>
            <a:off x="4618038" y="76200"/>
            <a:ext cx="444976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6"/>
          <p:cNvSpPr>
            <a:spLocks noChangeArrowheads="1"/>
          </p:cNvSpPr>
          <p:nvPr/>
        </p:nvSpPr>
        <p:spPr bwMode="auto">
          <a:xfrm>
            <a:off x="0" y="2514600"/>
            <a:ext cx="4572000" cy="1825625"/>
          </a:xfrm>
          <a:prstGeom prst="rect">
            <a:avLst/>
          </a:prstGeom>
          <a:noFill/>
          <a:ln w="9525">
            <a:noFill/>
            <a:miter lim="800000"/>
            <a:headEnd/>
            <a:tailEnd/>
          </a:ln>
          <a:effectLst/>
        </p:spPr>
        <p:txBody>
          <a:bodyPr>
            <a:spAutoFit/>
          </a:bodyPr>
          <a:lstStyle/>
          <a:p>
            <a:pPr marL="342900" indent="-342900">
              <a:spcBef>
                <a:spcPct val="20000"/>
              </a:spcBef>
              <a:buClr>
                <a:srgbClr val="339933"/>
              </a:buClr>
              <a:tabLst>
                <a:tab pos="2743200" algn="l"/>
              </a:tabLst>
              <a:defRPr/>
            </a:pPr>
            <a:r>
              <a:rPr lang="en-US" sz="2000" b="1" u="sng" dirty="0">
                <a:solidFill>
                  <a:srgbClr val="FF0000"/>
                </a:solidFill>
                <a:effectLst>
                  <a:outerShdw blurRad="38100" dist="38100" dir="2700000" algn="tl">
                    <a:srgbClr val="C0C0C0"/>
                  </a:outerShdw>
                </a:effectLst>
              </a:rPr>
              <a:t>3)- Crossing over:</a:t>
            </a:r>
            <a:r>
              <a:rPr lang="en-US" b="1" dirty="0">
                <a:solidFill>
                  <a:srgbClr val="000000"/>
                </a:solidFill>
                <a:effectLst>
                  <a:outerShdw blurRad="38100" dist="38100" dir="2700000" algn="tl">
                    <a:srgbClr val="C0C0C0"/>
                  </a:outerShdw>
                </a:effectLst>
              </a:rPr>
              <a:t> </a:t>
            </a:r>
          </a:p>
          <a:p>
            <a:pPr marL="342900" indent="-342900">
              <a:spcBef>
                <a:spcPct val="20000"/>
              </a:spcBef>
              <a:buClr>
                <a:srgbClr val="339933"/>
              </a:buClr>
              <a:tabLst>
                <a:tab pos="2743200" algn="l"/>
              </a:tabLst>
              <a:defRPr/>
            </a:pPr>
            <a:r>
              <a:rPr lang="en-US" b="1" dirty="0">
                <a:solidFill>
                  <a:srgbClr val="000000"/>
                </a:solidFill>
                <a:effectLst>
                  <a:outerShdw blurRad="38100" dist="38100" dir="2700000" algn="tl">
                    <a:srgbClr val="C0C0C0"/>
                  </a:outerShdw>
                </a:effectLst>
              </a:rPr>
              <a:t>      Homologous portions of two non-sister chromatids exchange places, producing recombinant chromosomes which combine genes inherited from each parent.</a:t>
            </a:r>
          </a:p>
        </p:txBody>
      </p:sp>
      <p:sp>
        <p:nvSpPr>
          <p:cNvPr id="34823" name="Rectangle 7"/>
          <p:cNvSpPr>
            <a:spLocks noChangeArrowheads="1"/>
          </p:cNvSpPr>
          <p:nvPr/>
        </p:nvSpPr>
        <p:spPr bwMode="auto">
          <a:xfrm>
            <a:off x="0" y="5029200"/>
            <a:ext cx="4724400" cy="1276350"/>
          </a:xfrm>
          <a:prstGeom prst="rect">
            <a:avLst/>
          </a:prstGeom>
          <a:noFill/>
          <a:ln w="9525">
            <a:noFill/>
            <a:miter lim="800000"/>
            <a:headEnd/>
            <a:tailEnd/>
          </a:ln>
          <a:effectLst/>
        </p:spPr>
        <p:txBody>
          <a:bodyPr>
            <a:spAutoFit/>
          </a:bodyPr>
          <a:lstStyle/>
          <a:p>
            <a:pPr marL="342900" indent="-342900">
              <a:spcBef>
                <a:spcPct val="20000"/>
              </a:spcBef>
              <a:buClr>
                <a:srgbClr val="339933"/>
              </a:buClr>
              <a:tabLst>
                <a:tab pos="2743200" algn="l"/>
              </a:tabLst>
              <a:defRPr/>
            </a:pPr>
            <a:r>
              <a:rPr lang="en-US" sz="2000" b="1" u="sng">
                <a:solidFill>
                  <a:srgbClr val="FF0000"/>
                </a:solidFill>
                <a:effectLst>
                  <a:outerShdw blurRad="38100" dist="38100" dir="2700000" algn="tl">
                    <a:srgbClr val="C0C0C0"/>
                  </a:outerShdw>
                </a:effectLst>
              </a:rPr>
              <a:t>2- The random fertilization:</a:t>
            </a:r>
            <a:r>
              <a:rPr lang="en-US" b="1">
                <a:solidFill>
                  <a:srgbClr val="000000"/>
                </a:solidFill>
                <a:effectLst>
                  <a:outerShdw blurRad="38100" dist="38100" dir="2700000" algn="tl">
                    <a:srgbClr val="C0C0C0"/>
                  </a:outerShdw>
                </a:effectLst>
              </a:rPr>
              <a:t>  it adds to the genetic variation arising from meiosis.</a:t>
            </a:r>
          </a:p>
          <a:p>
            <a:pPr marL="342900" indent="-342900">
              <a:spcBef>
                <a:spcPct val="20000"/>
              </a:spcBef>
              <a:buClr>
                <a:srgbClr val="339933"/>
              </a:buClr>
              <a:buFontTx/>
              <a:buChar char="•"/>
              <a:tabLst>
                <a:tab pos="2743200" algn="l"/>
              </a:tabLst>
              <a:defRPr/>
            </a:pPr>
            <a:r>
              <a:rPr lang="en-US" b="1">
                <a:solidFill>
                  <a:srgbClr val="000000"/>
                </a:solidFill>
                <a:effectLst>
                  <a:outerShdw blurRad="38100" dist="38100" dir="2700000" algn="tl">
                    <a:srgbClr val="C0C0C0"/>
                  </a:outerShdw>
                </a:effectLst>
              </a:rPr>
              <a:t>Any sperm can fuse with any egg.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fld id="{8294F6A5-DDB1-4673-9461-9B92F304BB24}" type="slidenum">
              <a:rPr lang="ar-SA" altLang="en-US" sz="1400"/>
              <a:pPr eaLnBrk="1" hangingPunct="1">
                <a:spcBef>
                  <a:spcPct val="0"/>
                </a:spcBef>
                <a:buFontTx/>
                <a:buNone/>
              </a:pPr>
              <a:t>21</a:t>
            </a:fld>
            <a:endParaRPr lang="en-GB" altLang="en-US" sz="1400"/>
          </a:p>
        </p:txBody>
      </p:sp>
      <p:sp>
        <p:nvSpPr>
          <p:cNvPr id="28674" name="Rectangle 2"/>
          <p:cNvSpPr>
            <a:spLocks noGrp="1" noChangeArrowheads="1"/>
          </p:cNvSpPr>
          <p:nvPr>
            <p:ph type="body" idx="1"/>
          </p:nvPr>
        </p:nvSpPr>
        <p:spPr>
          <a:xfrm>
            <a:off x="1219200" y="152400"/>
            <a:ext cx="6858000" cy="830997"/>
          </a:xfr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buClr>
                <a:srgbClr val="339933"/>
              </a:buClr>
              <a:buFontTx/>
              <a:buNone/>
              <a:tabLst>
                <a:tab pos="2743200" algn="l"/>
              </a:tabLst>
              <a:defRPr/>
            </a:pPr>
            <a:r>
              <a:rPr lang="en-US" sz="2400" b="1" dirty="0" smtClean="0">
                <a:ln w="11430"/>
                <a:solidFill>
                  <a:srgbClr val="0000FF"/>
                </a:solidFill>
              </a:rPr>
              <a:t>Mitosis produces two identical daughter cells, but meiosis produces 4 very different cells.</a:t>
            </a:r>
          </a:p>
        </p:txBody>
      </p:sp>
      <p:pic>
        <p:nvPicPr>
          <p:cNvPr id="20484" name="Picture 4"/>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b="4483"/>
          <a:stretch>
            <a:fillRect/>
          </a:stretch>
        </p:blipFill>
        <p:spPr bwMode="auto">
          <a:xfrm>
            <a:off x="152400" y="1267736"/>
            <a:ext cx="8915400" cy="556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228600" y="1322118"/>
            <a:ext cx="8382000" cy="1649682"/>
          </a:xfrm>
        </p:spPr>
        <p:txBody>
          <a:bodyPr>
            <a:spAutoFit/>
          </a:bodyPr>
          <a:lstStyle/>
          <a:p>
            <a:pPr eaLnBrk="1" hangingPunct="1">
              <a:buClr>
                <a:srgbClr val="339933"/>
              </a:buClr>
              <a:tabLst>
                <a:tab pos="2743200" algn="l"/>
              </a:tabLst>
              <a:defRPr/>
            </a:pPr>
            <a:r>
              <a:rPr lang="en-US" sz="2000" b="1" dirty="0" smtClean="0">
                <a:solidFill>
                  <a:srgbClr val="000000"/>
                </a:solidFill>
                <a:effectLst>
                  <a:outerShdw blurRad="38100" dist="38100" dir="2700000" algn="tl">
                    <a:srgbClr val="C0C0C0"/>
                  </a:outerShdw>
                </a:effectLst>
              </a:rPr>
              <a:t>The chromosome number is reduced by half in meiosis, but not in mitosis.</a:t>
            </a:r>
          </a:p>
          <a:p>
            <a:pPr lvl="1" eaLnBrk="1" hangingPunct="1">
              <a:buClr>
                <a:srgbClr val="339933"/>
              </a:buClr>
              <a:tabLst>
                <a:tab pos="2743200" algn="l"/>
              </a:tabLst>
              <a:defRPr/>
            </a:pPr>
            <a:r>
              <a:rPr lang="en-US" sz="1800" b="1" dirty="0" smtClean="0">
                <a:solidFill>
                  <a:srgbClr val="000000"/>
                </a:solidFill>
                <a:effectLst>
                  <a:outerShdw blurRad="38100" dist="38100" dir="2700000" algn="tl">
                    <a:srgbClr val="C0C0C0"/>
                  </a:outerShdw>
                </a:effectLst>
              </a:rPr>
              <a:t>Mitosis produces daughter cells that are genetically identical to the parent and to each other.</a:t>
            </a:r>
          </a:p>
          <a:p>
            <a:pPr lvl="1" eaLnBrk="1" hangingPunct="1">
              <a:buClr>
                <a:srgbClr val="339933"/>
              </a:buClr>
              <a:tabLst>
                <a:tab pos="2743200" algn="l"/>
              </a:tabLst>
              <a:defRPr/>
            </a:pPr>
            <a:r>
              <a:rPr lang="en-US" sz="1800" b="1" dirty="0" smtClean="0">
                <a:solidFill>
                  <a:srgbClr val="000000"/>
                </a:solidFill>
                <a:effectLst>
                  <a:outerShdw blurRad="38100" dist="38100" dir="2700000" algn="tl">
                    <a:srgbClr val="C0C0C0"/>
                  </a:outerShdw>
                </a:effectLst>
              </a:rPr>
              <a:t>Meiosis produces cells that differ from the parent and each other.</a:t>
            </a:r>
          </a:p>
        </p:txBody>
      </p:sp>
      <p:sp>
        <p:nvSpPr>
          <p:cNvPr id="25604" name="Rectangle 4"/>
          <p:cNvSpPr>
            <a:spLocks noChangeArrowheads="1"/>
          </p:cNvSpPr>
          <p:nvPr/>
        </p:nvSpPr>
        <p:spPr bwMode="auto">
          <a:xfrm>
            <a:off x="152400" y="3048000"/>
            <a:ext cx="8839200" cy="3441700"/>
          </a:xfrm>
          <a:prstGeom prst="rect">
            <a:avLst/>
          </a:prstGeom>
          <a:noFill/>
          <a:ln w="9525">
            <a:noFill/>
            <a:miter lim="800000"/>
            <a:headEnd/>
            <a:tailEnd/>
          </a:ln>
          <a:effectLst/>
        </p:spPr>
        <p:txBody>
          <a:bodyPr>
            <a:spAutoFit/>
          </a:bodyPr>
          <a:lstStyle/>
          <a:p>
            <a:pPr marL="342900" indent="-342900">
              <a:spcBef>
                <a:spcPct val="20000"/>
              </a:spcBef>
              <a:buClr>
                <a:srgbClr val="339933"/>
              </a:buClr>
              <a:buFontTx/>
              <a:buChar char="•"/>
              <a:tabLst>
                <a:tab pos="2743200" algn="l"/>
              </a:tabLst>
              <a:defRPr/>
            </a:pPr>
            <a:r>
              <a:rPr lang="en-US" sz="2000" b="1" dirty="0">
                <a:solidFill>
                  <a:srgbClr val="000000"/>
                </a:solidFill>
                <a:effectLst>
                  <a:outerShdw blurRad="38100" dist="38100" dir="2700000" algn="tl">
                    <a:srgbClr val="C0C0C0"/>
                  </a:outerShdw>
                </a:effectLst>
              </a:rPr>
              <a:t>Three events, unique to meiosis, occur during the first division cycle.</a:t>
            </a:r>
          </a:p>
          <a:p>
            <a:pPr marL="342900" indent="-342900">
              <a:spcBef>
                <a:spcPct val="20000"/>
              </a:spcBef>
              <a:buClr>
                <a:srgbClr val="339933"/>
              </a:buClr>
              <a:tabLst>
                <a:tab pos="2743200" algn="l"/>
              </a:tabLst>
              <a:defRPr/>
            </a:pPr>
            <a:endParaRPr lang="en-US" sz="1400" b="1" dirty="0">
              <a:solidFill>
                <a:srgbClr val="000000"/>
              </a:solidFill>
              <a:effectLst>
                <a:outerShdw blurRad="38100" dist="38100" dir="2700000" algn="tl">
                  <a:srgbClr val="C0C0C0"/>
                </a:outerShdw>
              </a:effectLst>
            </a:endParaRPr>
          </a:p>
          <a:p>
            <a:pPr marL="342900" indent="-342900">
              <a:spcBef>
                <a:spcPct val="20000"/>
              </a:spcBef>
              <a:buClr>
                <a:srgbClr val="339933"/>
              </a:buClr>
              <a:tabLst>
                <a:tab pos="2743200" algn="l"/>
              </a:tabLst>
              <a:defRPr/>
            </a:pPr>
            <a:r>
              <a:rPr lang="en-US" sz="2000" b="1" dirty="0">
                <a:solidFill>
                  <a:srgbClr val="FF00FF"/>
                </a:solidFill>
                <a:effectLst>
                  <a:outerShdw blurRad="38100" dist="38100" dir="2700000" algn="tl">
                    <a:srgbClr val="C0C0C0"/>
                  </a:outerShdw>
                </a:effectLst>
              </a:rPr>
              <a:t>	</a:t>
            </a:r>
            <a:r>
              <a:rPr lang="en-US" sz="2000" b="1" dirty="0">
                <a:effectLst>
                  <a:outerShdw blurRad="38100" dist="38100" dir="2700000" algn="tl">
                    <a:srgbClr val="C0C0C0"/>
                  </a:outerShdw>
                </a:effectLst>
              </a:rPr>
              <a:t>1.  During</a:t>
            </a:r>
            <a:r>
              <a:rPr lang="en-US" sz="2000" b="1" dirty="0">
                <a:solidFill>
                  <a:srgbClr val="0000FF"/>
                </a:solidFill>
                <a:effectLst>
                  <a:outerShdw blurRad="38100" dist="38100" dir="2700000" algn="tl">
                    <a:srgbClr val="C0C0C0"/>
                  </a:outerShdw>
                </a:effectLst>
              </a:rPr>
              <a:t> prophase </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I</a:t>
            </a:r>
            <a:r>
              <a:rPr lang="en-US" sz="2000" b="1" dirty="0">
                <a:solidFill>
                  <a:srgbClr val="000000"/>
                </a:solidFill>
                <a:effectLst>
                  <a:outerShdw blurRad="38100" dist="38100" dir="2700000" algn="tl">
                    <a:srgbClr val="C0C0C0"/>
                  </a:outerShdw>
                </a:effectLst>
              </a:rPr>
              <a:t>, homologous chromosomes pair up in a process called </a:t>
            </a:r>
            <a:r>
              <a:rPr lang="en-US" sz="2000" b="1" dirty="0">
                <a:solidFill>
                  <a:srgbClr val="FF0000"/>
                </a:solidFill>
                <a:effectLst>
                  <a:outerShdw blurRad="38100" dist="38100" dir="2700000" algn="tl">
                    <a:srgbClr val="C0C0C0"/>
                  </a:outerShdw>
                </a:effectLst>
              </a:rPr>
              <a:t>synapsis</a:t>
            </a:r>
            <a:r>
              <a:rPr lang="en-US" sz="2000" b="1" dirty="0">
                <a:solidFill>
                  <a:srgbClr val="000000"/>
                </a:solidFill>
                <a:effectLst>
                  <a:outerShdw blurRad="38100" dist="38100" dir="2700000" algn="tl">
                    <a:srgbClr val="C0C0C0"/>
                  </a:outerShdw>
                </a:effectLst>
              </a:rPr>
              <a:t>.</a:t>
            </a:r>
          </a:p>
          <a:p>
            <a:pPr marL="742950" lvl="1" indent="-285750">
              <a:spcBef>
                <a:spcPct val="20000"/>
              </a:spcBef>
              <a:buClr>
                <a:srgbClr val="339933"/>
              </a:buClr>
              <a:buFontTx/>
              <a:buChar char="–"/>
              <a:tabLst>
                <a:tab pos="2743200" algn="l"/>
              </a:tabLst>
              <a:defRPr/>
            </a:pPr>
            <a:r>
              <a:rPr lang="en-US" b="1" dirty="0">
                <a:solidFill>
                  <a:srgbClr val="000000"/>
                </a:solidFill>
                <a:effectLst>
                  <a:outerShdw blurRad="38100" dist="38100" dir="2700000" algn="tl">
                    <a:srgbClr val="C0C0C0"/>
                  </a:outerShdw>
                </a:effectLst>
              </a:rPr>
              <a:t>Later in prophase I, the joined homologous chromosomes are visible as a tetrad.</a:t>
            </a:r>
          </a:p>
          <a:p>
            <a:pPr marL="742950" lvl="1" indent="-285750">
              <a:spcBef>
                <a:spcPct val="20000"/>
              </a:spcBef>
              <a:buClr>
                <a:srgbClr val="339933"/>
              </a:buClr>
              <a:buFontTx/>
              <a:buChar char="–"/>
              <a:tabLst>
                <a:tab pos="2743200" algn="l"/>
              </a:tabLst>
              <a:defRPr/>
            </a:pPr>
            <a:r>
              <a:rPr lang="en-US" b="1" dirty="0">
                <a:solidFill>
                  <a:srgbClr val="000000"/>
                </a:solidFill>
                <a:effectLst>
                  <a:outerShdw blurRad="38100" dist="38100" dir="2700000" algn="tl">
                    <a:srgbClr val="C0C0C0"/>
                  </a:outerShdw>
                </a:effectLst>
              </a:rPr>
              <a:t>At X-shaped regions called </a:t>
            </a:r>
            <a:r>
              <a:rPr lang="en-US" b="1" dirty="0" err="1">
                <a:solidFill>
                  <a:srgbClr val="FF0000"/>
                </a:solidFill>
                <a:effectLst>
                  <a:outerShdw blurRad="38100" dist="38100" dir="2700000" algn="tl">
                    <a:srgbClr val="C0C0C0"/>
                  </a:outerShdw>
                </a:effectLst>
              </a:rPr>
              <a:t>chiasmata</a:t>
            </a:r>
            <a:r>
              <a:rPr lang="en-US" b="1" dirty="0">
                <a:solidFill>
                  <a:srgbClr val="000000"/>
                </a:solidFill>
                <a:effectLst>
                  <a:outerShdw blurRad="38100" dist="38100" dir="2700000" algn="tl">
                    <a:srgbClr val="C0C0C0"/>
                  </a:outerShdw>
                </a:effectLst>
              </a:rPr>
              <a:t>, sections of </a:t>
            </a:r>
            <a:r>
              <a:rPr lang="en-US" b="1" dirty="0" err="1">
                <a:solidFill>
                  <a:srgbClr val="000000"/>
                </a:solidFill>
                <a:effectLst>
                  <a:outerShdw blurRad="38100" dist="38100" dir="2700000" algn="tl">
                    <a:srgbClr val="C0C0C0"/>
                  </a:outerShdw>
                </a:effectLst>
              </a:rPr>
              <a:t>nonsister</a:t>
            </a:r>
            <a:r>
              <a:rPr lang="en-US" b="1" dirty="0">
                <a:solidFill>
                  <a:srgbClr val="000000"/>
                </a:solidFill>
                <a:effectLst>
                  <a:outerShdw blurRad="38100" dist="38100" dir="2700000" algn="tl">
                    <a:srgbClr val="C0C0C0"/>
                  </a:outerShdw>
                </a:effectLst>
              </a:rPr>
              <a:t> chromatids are exchanged.</a:t>
            </a:r>
          </a:p>
          <a:p>
            <a:pPr marL="742950" lvl="1" indent="-285750">
              <a:spcBef>
                <a:spcPct val="20000"/>
              </a:spcBef>
              <a:buClr>
                <a:srgbClr val="339933"/>
              </a:buClr>
              <a:buFontTx/>
              <a:buChar char="–"/>
              <a:tabLst>
                <a:tab pos="2743200" algn="l"/>
              </a:tabLst>
              <a:defRPr/>
            </a:pPr>
            <a:r>
              <a:rPr lang="en-US" b="1" dirty="0" err="1">
                <a:solidFill>
                  <a:srgbClr val="000000"/>
                </a:solidFill>
                <a:effectLst>
                  <a:outerShdw blurRad="38100" dist="38100" dir="2700000" algn="tl">
                    <a:srgbClr val="C0C0C0"/>
                  </a:outerShdw>
                </a:effectLst>
              </a:rPr>
              <a:t>Chiasmata</a:t>
            </a:r>
            <a:r>
              <a:rPr lang="en-US" b="1" dirty="0">
                <a:solidFill>
                  <a:srgbClr val="000000"/>
                </a:solidFill>
                <a:effectLst>
                  <a:outerShdw blurRad="38100" dist="38100" dir="2700000" algn="tl">
                    <a:srgbClr val="C0C0C0"/>
                  </a:outerShdw>
                </a:effectLst>
              </a:rPr>
              <a:t> is the physical manifestation of crossing over, a form of genetic rearrangement.</a:t>
            </a: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1371600" y="286434"/>
            <a:ext cx="6553200" cy="4616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FF0000"/>
                </a:solidFill>
                <a:effectLst>
                  <a:outerShdw blurRad="50800" dist="39000" dir="5460000" algn="tl">
                    <a:srgbClr val="000000">
                      <a:alpha val="38000"/>
                    </a:srgbClr>
                  </a:outerShdw>
                </a:effectLst>
              </a:rPr>
              <a:t>Comparison between Mitosis and Meiosis </a:t>
            </a:r>
            <a:endParaRPr lang="en-US" sz="2400" b="1" dirty="0">
              <a:ln w="11430"/>
              <a:solidFill>
                <a:srgbClr val="FF0000"/>
              </a:solidFill>
              <a:effectLst>
                <a:outerShdw blurRad="50800" dist="39000" dir="5460000" algn="tl">
                  <a:srgbClr val="000000">
                    <a:alpha val="38000"/>
                  </a:srgbClr>
                </a:outerShdw>
              </a:effectLst>
            </a:endParaRPr>
          </a:p>
        </p:txBody>
      </p:sp>
    </p:spTree>
    <p:custDataLst>
      <p:tags r:id="rId1"/>
    </p:custDataLst>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0" y="1800225"/>
            <a:ext cx="9067800" cy="4339650"/>
          </a:xfrm>
        </p:spPr>
        <p:txBody>
          <a:bodyPr>
            <a:spAutoFit/>
          </a:bodyPr>
          <a:lstStyle/>
          <a:p>
            <a:pPr eaLnBrk="1" hangingPunct="1">
              <a:buClr>
                <a:srgbClr val="339933"/>
              </a:buClr>
              <a:buFontTx/>
              <a:buNone/>
              <a:tabLst>
                <a:tab pos="2743200" algn="l"/>
              </a:tabLst>
              <a:defRPr/>
            </a:pPr>
            <a:r>
              <a:rPr lang="en-US" sz="2400" b="1" dirty="0" smtClean="0">
                <a:solidFill>
                  <a:srgbClr val="FF00FF"/>
                </a:solidFill>
                <a:effectLst>
                  <a:outerShdw blurRad="38100" dist="38100" dir="2700000" algn="tl">
                    <a:srgbClr val="C0C0C0"/>
                  </a:outerShdw>
                </a:effectLst>
              </a:rPr>
              <a:t>	</a:t>
            </a:r>
            <a:r>
              <a:rPr lang="en-US" sz="2400" b="1" dirty="0" smtClean="0">
                <a:effectLst>
                  <a:outerShdw blurRad="38100" dist="38100" dir="2700000" algn="tl">
                    <a:srgbClr val="C0C0C0"/>
                  </a:outerShdw>
                </a:effectLst>
              </a:rPr>
              <a:t>2.  At</a:t>
            </a:r>
            <a:r>
              <a:rPr lang="en-US" sz="2400" b="1" dirty="0" smtClean="0">
                <a:solidFill>
                  <a:srgbClr val="FF0000"/>
                </a:solidFill>
                <a:effectLst>
                  <a:outerShdw blurRad="38100" dist="38100" dir="2700000" algn="tl">
                    <a:srgbClr val="C0C0C0"/>
                  </a:outerShdw>
                </a:effectLst>
              </a:rPr>
              <a:t> </a:t>
            </a:r>
            <a:r>
              <a:rPr lang="en-US" sz="2400" b="1" dirty="0" smtClean="0">
                <a:solidFill>
                  <a:srgbClr val="0000FF"/>
                </a:solidFill>
                <a:effectLst>
                  <a:outerShdw blurRad="38100" dist="38100" dir="2700000" algn="tl">
                    <a:srgbClr val="C0C0C0"/>
                  </a:outerShdw>
                </a:effectLst>
              </a:rPr>
              <a:t>metaphase </a:t>
            </a:r>
            <a:r>
              <a:rPr 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I</a:t>
            </a:r>
            <a:r>
              <a:rPr lang="en-US" sz="2400" b="1" dirty="0" smtClean="0">
                <a:solidFill>
                  <a:srgbClr val="000000"/>
                </a:solidFill>
                <a:effectLst>
                  <a:outerShdw blurRad="38100" dist="38100" dir="2700000" algn="tl">
                    <a:srgbClr val="C0C0C0"/>
                  </a:outerShdw>
                </a:effectLst>
              </a:rPr>
              <a:t> homologous pairs of chromosomes, not individual chromosomes are aligned along the metaphase plate.</a:t>
            </a:r>
          </a:p>
          <a:p>
            <a:pPr marL="1085850" lvl="2" eaLnBrk="1" hangingPunct="1">
              <a:buClr>
                <a:srgbClr val="339933"/>
              </a:buClr>
              <a:tabLst>
                <a:tab pos="2743200" algn="l"/>
              </a:tabLst>
              <a:defRPr/>
            </a:pPr>
            <a:r>
              <a:rPr lang="en-US" sz="1800" b="1" dirty="0" smtClean="0">
                <a:solidFill>
                  <a:srgbClr val="000000"/>
                </a:solidFill>
                <a:effectLst>
                  <a:outerShdw blurRad="38100" dist="38100" dir="2700000" algn="tl">
                    <a:srgbClr val="C0C0C0"/>
                  </a:outerShdw>
                </a:effectLst>
              </a:rPr>
              <a:t>In humans, you would see 23 tetrads.</a:t>
            </a:r>
          </a:p>
          <a:p>
            <a:pPr eaLnBrk="1" hangingPunct="1">
              <a:buClr>
                <a:srgbClr val="339933"/>
              </a:buClr>
              <a:buFontTx/>
              <a:buNone/>
              <a:tabLst>
                <a:tab pos="2743200" algn="l"/>
              </a:tabLst>
              <a:defRPr/>
            </a:pPr>
            <a:r>
              <a:rPr lang="en-US" sz="2800" b="1" dirty="0" smtClean="0">
                <a:solidFill>
                  <a:srgbClr val="FF00FF"/>
                </a:solidFill>
                <a:effectLst>
                  <a:outerShdw blurRad="38100" dist="38100" dir="2700000" algn="tl">
                    <a:srgbClr val="C0C0C0"/>
                  </a:outerShdw>
                </a:effectLst>
              </a:rPr>
              <a:t>	</a:t>
            </a:r>
            <a:r>
              <a:rPr lang="en-US" sz="2400" b="1" dirty="0" smtClean="0">
                <a:solidFill>
                  <a:srgbClr val="000000"/>
                </a:solidFill>
                <a:effectLst>
                  <a:outerShdw blurRad="38100" dist="38100" dir="2700000" algn="tl">
                    <a:srgbClr val="C0C0C0"/>
                  </a:outerShdw>
                </a:effectLst>
              </a:rPr>
              <a:t>3.  At </a:t>
            </a:r>
            <a:r>
              <a:rPr lang="en-US" sz="2400" b="1" dirty="0" smtClean="0">
                <a:solidFill>
                  <a:srgbClr val="0000FF"/>
                </a:solidFill>
                <a:effectLst>
                  <a:outerShdw blurRad="38100" dist="38100" dir="2700000" algn="tl">
                    <a:srgbClr val="C0C0C0"/>
                  </a:outerShdw>
                </a:effectLst>
              </a:rPr>
              <a:t>anaphase </a:t>
            </a:r>
            <a:r>
              <a:rPr 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I</a:t>
            </a:r>
            <a:r>
              <a:rPr lang="en-US" sz="2400" b="1" dirty="0" smtClean="0">
                <a:solidFill>
                  <a:srgbClr val="000000"/>
                </a:solidFill>
                <a:effectLst>
                  <a:outerShdw blurRad="38100" dist="38100" dir="2700000" algn="tl">
                    <a:srgbClr val="C0C0C0"/>
                  </a:outerShdw>
                </a:effectLst>
              </a:rPr>
              <a:t>, it is homologous chromosomes, not sister chromatids, that separate and are carried to opposite poles of the cell.</a:t>
            </a:r>
            <a:r>
              <a:rPr lang="en-US" sz="2800" b="1" dirty="0" smtClean="0">
                <a:solidFill>
                  <a:srgbClr val="FF00FF"/>
                </a:solidFill>
                <a:effectLst>
                  <a:outerShdw blurRad="38100" dist="38100" dir="2700000" algn="tl">
                    <a:srgbClr val="C0C0C0"/>
                  </a:outerShdw>
                </a:effectLst>
              </a:rPr>
              <a:t>	</a:t>
            </a:r>
          </a:p>
          <a:p>
            <a:pPr lvl="1" eaLnBrk="1" hangingPunct="1">
              <a:buClr>
                <a:srgbClr val="339933"/>
              </a:buClr>
              <a:tabLst>
                <a:tab pos="2743200" algn="l"/>
              </a:tabLst>
              <a:defRPr/>
            </a:pPr>
            <a:r>
              <a:rPr lang="en-US" sz="2000" b="1" dirty="0" smtClean="0">
                <a:solidFill>
                  <a:srgbClr val="000000"/>
                </a:solidFill>
                <a:effectLst>
                  <a:outerShdw blurRad="38100" dist="38100" dir="2700000" algn="tl">
                    <a:srgbClr val="C0C0C0"/>
                  </a:outerShdw>
                </a:effectLst>
              </a:rPr>
              <a:t>Sister chromatids remain attached at the centromere until anaphase II.</a:t>
            </a:r>
          </a:p>
          <a:p>
            <a:pPr eaLnBrk="1" hangingPunct="1">
              <a:buClr>
                <a:srgbClr val="339933"/>
              </a:buClr>
              <a:tabLst>
                <a:tab pos="2743200" algn="l"/>
              </a:tabLst>
              <a:defRPr/>
            </a:pPr>
            <a:r>
              <a:rPr lang="en-US" sz="2400" b="1" dirty="0" smtClean="0">
                <a:solidFill>
                  <a:srgbClr val="000000"/>
                </a:solidFill>
                <a:effectLst>
                  <a:outerShdw blurRad="38100" dist="38100" dir="2700000" algn="tl">
                    <a:srgbClr val="C0C0C0"/>
                  </a:outerShdw>
                </a:effectLst>
              </a:rPr>
              <a:t>The processes during the second meiotic division are virtually identical to those of mitosis.</a:t>
            </a:r>
          </a:p>
        </p:txBody>
      </p:sp>
      <p:grpSp>
        <p:nvGrpSpPr>
          <p:cNvPr id="3" name="Group 2"/>
          <p:cNvGrpSpPr/>
          <p:nvPr/>
        </p:nvGrpSpPr>
        <p:grpSpPr>
          <a:xfrm>
            <a:off x="38100" y="1292"/>
            <a:ext cx="9029700" cy="1266444"/>
            <a:chOff x="38100" y="1292"/>
            <a:chExt cx="9029700" cy="1266444"/>
          </a:xfrm>
        </p:grpSpPr>
        <p:sp>
          <p:nvSpPr>
            <p:cNvPr id="4"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7" name="Rectangle 6"/>
          <p:cNvSpPr/>
          <p:nvPr/>
        </p:nvSpPr>
        <p:spPr>
          <a:xfrm>
            <a:off x="1371600" y="286434"/>
            <a:ext cx="6553200" cy="4616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FF0000"/>
                </a:solidFill>
                <a:effectLst>
                  <a:outerShdw blurRad="50800" dist="39000" dir="5460000" algn="tl">
                    <a:srgbClr val="000000">
                      <a:alpha val="38000"/>
                    </a:srgbClr>
                  </a:outerShdw>
                </a:effectLst>
              </a:rPr>
              <a:t>Comparison between Mitosis and Meiosis </a:t>
            </a:r>
            <a:endParaRPr lang="en-US" sz="2400" b="1" dirty="0">
              <a:ln w="11430"/>
              <a:solidFill>
                <a:srgbClr val="FF0000"/>
              </a:solidFill>
              <a:effectLst>
                <a:outerShdw blurRad="50800" dist="39000" dir="5460000" algn="tl">
                  <a:srgbClr val="000000">
                    <a:alpha val="38000"/>
                  </a:srgbClr>
                </a:outerShdw>
              </a:effectLst>
            </a:endParaRPr>
          </a:p>
        </p:txBody>
      </p:sp>
    </p:spTree>
    <p:custDataLst>
      <p:tags r:id="rId1"/>
    </p:custDataLst>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b="6303"/>
          <a:stretch>
            <a:fillRect/>
          </a:stretch>
        </p:blipFill>
        <p:spPr bwMode="auto">
          <a:xfrm>
            <a:off x="0" y="989013"/>
            <a:ext cx="9144000"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p:cNvSpPr txBox="1">
            <a:spLocks noChangeArrowheads="1"/>
          </p:cNvSpPr>
          <p:nvPr/>
        </p:nvSpPr>
        <p:spPr bwMode="auto">
          <a:xfrm>
            <a:off x="533400" y="152400"/>
            <a:ext cx="7696200" cy="519113"/>
          </a:xfrm>
          <a:prstGeom prst="rect">
            <a:avLst/>
          </a:prstGeom>
          <a:noFill/>
          <a:ln w="9525">
            <a:noFill/>
            <a:miter lim="800000"/>
            <a:headEnd/>
            <a:tailEnd/>
          </a:ln>
          <a:effectLst/>
        </p:spPr>
        <p:txBody>
          <a:bodyPr>
            <a:spAutoFit/>
          </a:bodyPr>
          <a:lstStyle/>
          <a:p>
            <a:pPr>
              <a:spcBef>
                <a:spcPct val="50000"/>
              </a:spcBef>
              <a:defRPr/>
            </a:pPr>
            <a:r>
              <a:rPr lang="en-US" altLang="en-US" sz="2800" b="1" u="sng">
                <a:solidFill>
                  <a:srgbClr val="0000FF"/>
                </a:solidFill>
                <a:effectLst>
                  <a:outerShdw blurRad="38100" dist="38100" dir="2700000" algn="tl">
                    <a:srgbClr val="C0C0C0"/>
                  </a:outerShdw>
                </a:effectLst>
                <a:ea typeface="+mn-ea"/>
              </a:rPr>
              <a:t>Comparison between Mitosis and meiosis</a:t>
            </a:r>
            <a:endParaRPr lang="en-GB" sz="2800" b="1" u="sng">
              <a:solidFill>
                <a:srgbClr val="0000FF"/>
              </a:solidFill>
              <a:effectLst>
                <a:outerShdw blurRad="38100" dist="38100" dir="2700000" algn="tl">
                  <a:srgbClr val="C0C0C0"/>
                </a:outerShdw>
              </a:effectLst>
              <a:ea typeface="+mn-ea"/>
            </a:endParaRPr>
          </a:p>
        </p:txBody>
      </p:sp>
    </p:spTree>
    <p:custDataLst>
      <p:tags r:id="rId1"/>
    </p:custDataLst>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3200400" y="319881"/>
            <a:ext cx="2286000" cy="57943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3200" b="1" u="sng" dirty="0" smtClean="0">
                <a:ln w="11430"/>
                <a:solidFill>
                  <a:srgbClr val="0000FF"/>
                </a:solidFill>
                <a:effectLst>
                  <a:outerShdw blurRad="50800" dist="39000" dir="5460000" algn="tl">
                    <a:srgbClr val="000000">
                      <a:alpha val="38000"/>
                    </a:srgbClr>
                  </a:outerShdw>
                </a:effectLst>
              </a:rPr>
              <a:t>Meiosis</a:t>
            </a:r>
            <a:endParaRPr lang="en-GB" sz="3200" b="1" u="sng" dirty="0">
              <a:ln w="11430"/>
              <a:solidFill>
                <a:srgbClr val="0000FF"/>
              </a:solidFill>
              <a:effectLst>
                <a:outerShdw blurRad="50800" dist="39000" dir="5460000" algn="tl">
                  <a:srgbClr val="000000">
                    <a:alpha val="38000"/>
                  </a:srgbClr>
                </a:outerShdw>
              </a:effectLst>
            </a:endParaRP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4"/>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2"/>
    </p:custDataLst>
    <p:controls>
      <mc:AlternateContent xmlns:mc="http://schemas.openxmlformats.org/markup-compatibility/2006">
        <mc:Choice xmlns:v="urn:schemas-microsoft-com:vml" Requires="v">
          <p:control spid="1032" name="s1bb68c3207c433fadc2f95b42a62424" r:id="rId5" imgW="6629975" imgH="4984967"/>
        </mc:Choice>
        <mc:Fallback>
          <p:control name="s1bb68c3207c433fadc2f95b42a62424" r:id="rId5" imgW="6629975" imgH="4984967">
            <p:pic>
              <p:nvPicPr>
                <p:cNvPr id="0" name="s1bb68c3207c433fadc2f95b42a62424"/>
                <p:cNvPicPr preferRelativeResize="0">
                  <a:picLocks noChangeAspect="1" noChangeArrowheads="1" noChangeShapeType="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1371600" y="1371600"/>
                  <a:ext cx="6629400" cy="498475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427198775"/>
      </p:ext>
    </p:extLst>
  </p:cSld>
  <p:clrMapOvr>
    <a:masterClrMapping/>
  </p:clrMapOvr>
  <p:transition spd="med">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Quiz2</a:t>
            </a:r>
            <a:endParaRPr lang="en-US"/>
          </a:p>
        </p:txBody>
      </p:sp>
      <p:sp>
        <p:nvSpPr>
          <p:cNvPr id="3" name="Slide Number Placeholder 2" hidden="1"/>
          <p:cNvSpPr>
            <a:spLocks noGrp="1"/>
          </p:cNvSpPr>
          <p:nvPr>
            <p:ph type="sldNum" sz="quarter" idx="12"/>
          </p:nvPr>
        </p:nvSpPr>
        <p:spPr/>
        <p:txBody>
          <a:bodyPr/>
          <a:lstStyle/>
          <a:p>
            <a:fld id="{C037A9FA-0917-4386-B24F-882EE328446D}" type="slidenum">
              <a:rPr lang="ar-SA" altLang="en-US" smtClean="0"/>
              <a:pPr/>
              <a:t>26</a:t>
            </a:fld>
            <a:endParaRPr lang="en-GB" altLang="en-US"/>
          </a:p>
        </p:txBody>
      </p:sp>
      <p:pic>
        <p:nvPicPr>
          <p:cNvPr id="13" name="Picture 1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4" name="Picture 1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5" name="Picture 1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821643276"/>
      </p:ext>
    </p:extLst>
  </p:cSld>
  <p:clrMapOvr>
    <a:masterClrMapping/>
  </p:clrMapOvr>
  <p:transition spd="med">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 name="Picture 15" descr="Ashraf-Picture2.bmp.tif"/>
            <p:cNvPicPr>
              <a:picLocks noChangeAspect="1"/>
            </p:cNvPicPr>
            <p:nvPr>
              <p:custDataLst>
                <p:tags r:id="rId5"/>
              </p:custDataLst>
            </p:nvPr>
          </p:nvPicPr>
          <p:blipFill>
            <a:blip r:embed="rId9" cstate="print"/>
            <a:srcRect t="2674" b="17106"/>
            <a:stretch>
              <a:fillRect/>
            </a:stretch>
          </p:blipFill>
          <p:spPr>
            <a:xfrm>
              <a:off x="5128077" y="2818887"/>
              <a:ext cx="2730071" cy="2923981"/>
            </a:xfrm>
            <a:prstGeom prst="ellipse">
              <a:avLst/>
            </a:prstGeom>
            <a:ln>
              <a:noFill/>
            </a:ln>
            <a:effectLst>
              <a:softEdge rad="112500"/>
            </a:effectLst>
          </p:spPr>
        </p:pic>
        <p:sp>
          <p:nvSpPr>
            <p:cNvPr id="18441" name="TextBox 17"/>
            <p:cNvSpPr txBox="1">
              <a:spLocks noChangeArrowheads="1"/>
            </p:cNvSpPr>
            <p:nvPr>
              <p:custDataLst>
                <p:tags r:id="rId6"/>
              </p:custDataLst>
            </p:nvPr>
          </p:nvSpPr>
          <p:spPr bwMode="auto">
            <a:xfrm>
              <a:off x="5429256" y="6247742"/>
              <a:ext cx="2428892"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dirty="0">
                  <a:ln w="11430"/>
                  <a:solidFill>
                    <a:srgbClr val="0000FF"/>
                  </a:solidFill>
                  <a:effectLst>
                    <a:outerShdw blurRad="50800" dist="39000" dir="5460000" algn="tl">
                      <a:srgbClr val="000000">
                        <a:alpha val="38000"/>
                      </a:srgbClr>
                    </a:outerShdw>
                  </a:effectLst>
                </a:rPr>
                <a:t>aalii@ksu.edu.sa</a:t>
              </a:r>
            </a:p>
          </p:txBody>
        </p:sp>
        <p:pic>
          <p:nvPicPr>
            <p:cNvPr id="18442" name="Picture 9" descr="email22.b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11"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pic>
        <p:nvPicPr>
          <p:cNvPr id="18437" name="Picture 15"/>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l="15150"/>
          <a:stretch>
            <a:fillRect/>
          </a:stretch>
        </p:blipFill>
        <p:spPr bwMode="auto">
          <a:xfrm>
            <a:off x="49213" y="39688"/>
            <a:ext cx="39433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788024" y="5949280"/>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dirty="0" smtClean="0">
                <a:ln w="11430"/>
                <a:solidFill>
                  <a:srgbClr val="0000FF"/>
                </a:solidFill>
                <a:latin typeface="Arial Black" panose="020B0A04020102020204" pitchFamily="34" charset="0"/>
              </a:rPr>
              <a:t>Prof. </a:t>
            </a:r>
            <a:r>
              <a:rPr lang="en-GB" dirty="0" err="1" smtClean="0">
                <a:ln w="11430"/>
                <a:solidFill>
                  <a:srgbClr val="0000FF"/>
                </a:solidFill>
                <a:latin typeface="Arial Black" panose="020B0A04020102020204" pitchFamily="34" charset="0"/>
              </a:rPr>
              <a:t>Ashraf</a:t>
            </a:r>
            <a:r>
              <a:rPr lang="en-GB" dirty="0" smtClean="0">
                <a:ln w="11430"/>
                <a:solidFill>
                  <a:srgbClr val="0000FF"/>
                </a:solidFill>
                <a:latin typeface="Arial Black" panose="020B0A04020102020204" pitchFamily="34" charset="0"/>
              </a:rPr>
              <a:t> M. Ahmed</a:t>
            </a:r>
            <a:endParaRPr lang="en-GB" dirty="0">
              <a:ln w="11430"/>
              <a:solidFill>
                <a:srgbClr val="0000FF"/>
              </a:solidFill>
              <a:latin typeface="Arial Black" panose="020B0A04020102020204" pitchFamily="34" charset="0"/>
            </a:endParaRPr>
          </a:p>
        </p:txBody>
      </p:sp>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(Zoo-145)</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24569205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xit" presetSubtype="32" fill="hold" nodeType="afterEffect">
                                  <p:stCondLst>
                                    <p:cond delay="3500"/>
                                  </p:stCondLst>
                                  <p:childTnLst>
                                    <p:anim calcmode="lin" valueType="num">
                                      <p:cBhvr>
                                        <p:cTn id="12" dur="3500"/>
                                        <p:tgtEl>
                                          <p:spTgt spid="5122"/>
                                        </p:tgtEl>
                                        <p:attrNameLst>
                                          <p:attrName>ppt_w</p:attrName>
                                        </p:attrNameLst>
                                      </p:cBhvr>
                                      <p:tavLst>
                                        <p:tav tm="0">
                                          <p:val>
                                            <p:strVal val="ppt_w"/>
                                          </p:val>
                                        </p:tav>
                                        <p:tav tm="100000">
                                          <p:val>
                                            <p:fltVal val="0"/>
                                          </p:val>
                                        </p:tav>
                                      </p:tavLst>
                                    </p:anim>
                                    <p:anim calcmode="lin" valueType="num">
                                      <p:cBhvr>
                                        <p:cTn id="13" dur="3500"/>
                                        <p:tgtEl>
                                          <p:spTgt spid="5122"/>
                                        </p:tgtEl>
                                        <p:attrNameLst>
                                          <p:attrName>ppt_h</p:attrName>
                                        </p:attrNameLst>
                                      </p:cBhvr>
                                      <p:tavLst>
                                        <p:tav tm="0">
                                          <p:val>
                                            <p:strVal val="ppt_h"/>
                                          </p:val>
                                        </p:tav>
                                        <p:tav tm="100000">
                                          <p:val>
                                            <p:fltVal val="0"/>
                                          </p:val>
                                        </p:tav>
                                      </p:tavLst>
                                    </p:anim>
                                    <p:animEffect transition="out" filter="fade">
                                      <p:cBhvr>
                                        <p:cTn id="14" dur="3500"/>
                                        <p:tgtEl>
                                          <p:spTgt spid="5122"/>
                                        </p:tgtEl>
                                      </p:cBhvr>
                                    </p:animEffect>
                                    <p:set>
                                      <p:cBhvr>
                                        <p:cTn id="15" dur="1" fill="hold">
                                          <p:stCondLst>
                                            <p:cond delay="3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Cell Cycle</a:t>
            </a:r>
            <a:endParaRPr lang="en-US"/>
          </a:p>
        </p:txBody>
      </p:sp>
      <p:sp>
        <p:nvSpPr>
          <p:cNvPr id="3" name="Slide Number Placeholder 2" hidden="1"/>
          <p:cNvSpPr>
            <a:spLocks noGrp="1"/>
          </p:cNvSpPr>
          <p:nvPr>
            <p:ph type="sldNum" sz="quarter" idx="12"/>
          </p:nvPr>
        </p:nvSpPr>
        <p:spPr/>
        <p:txBody>
          <a:bodyPr/>
          <a:lstStyle/>
          <a:p>
            <a:fld id="{C037A9FA-0917-4386-B24F-882EE328446D}" type="slidenum">
              <a:rPr lang="ar-SA" altLang="en-US" smtClean="0"/>
              <a:pPr/>
              <a:t>3</a:t>
            </a:fld>
            <a:endParaRPr lang="en-GB" altLang="en-US"/>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1607760"/>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891224003"/>
      </p:ext>
    </p:extLst>
  </p:cSld>
  <p:clrMapOvr>
    <a:masterClrMapping/>
  </p:clrMapOvr>
  <p:transition spd="med">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228600" y="1260475"/>
            <a:ext cx="8686800" cy="5370701"/>
          </a:xfrm>
        </p:spPr>
        <p:txBody>
          <a:bodyPr>
            <a:spAutoFit/>
          </a:bodyPr>
          <a:lstStyle/>
          <a:p>
            <a:pPr eaLnBrk="1" hangingPunct="1">
              <a:lnSpc>
                <a:spcPct val="120000"/>
              </a:lnSpc>
              <a:buClr>
                <a:srgbClr val="FF0000"/>
              </a:buClr>
              <a:buFont typeface="Wingdings" pitchFamily="2" charset="2"/>
              <a:buChar char="v"/>
              <a:tabLst>
                <a:tab pos="2743200" algn="l"/>
              </a:tabLst>
              <a:defRPr/>
            </a:pPr>
            <a:r>
              <a:rPr lang="en-US" sz="2000" b="1" dirty="0" smtClean="0">
                <a:solidFill>
                  <a:srgbClr val="000000"/>
                </a:solidFill>
                <a:effectLst>
                  <a:outerShdw blurRad="38100" dist="38100" dir="2700000" algn="tl">
                    <a:srgbClr val="C0C0C0"/>
                  </a:outerShdw>
                </a:effectLst>
              </a:rPr>
              <a:t>A </a:t>
            </a:r>
            <a:r>
              <a:rPr lang="en-US" sz="2000" b="1" dirty="0" smtClean="0">
                <a:solidFill>
                  <a:srgbClr val="FF0000"/>
                </a:solidFill>
                <a:effectLst>
                  <a:outerShdw blurRad="38100" dist="38100" dir="2700000" algn="tl">
                    <a:srgbClr val="C0C0C0"/>
                  </a:outerShdw>
                </a:effectLst>
              </a:rPr>
              <a:t>life cycle</a:t>
            </a:r>
            <a:r>
              <a:rPr lang="en-US" sz="2000" b="1" dirty="0" smtClean="0">
                <a:solidFill>
                  <a:srgbClr val="000000"/>
                </a:solidFill>
                <a:effectLst>
                  <a:outerShdw blurRad="38100" dist="38100" dir="2700000" algn="tl">
                    <a:srgbClr val="C0C0C0"/>
                  </a:outerShdw>
                </a:effectLst>
              </a:rPr>
              <a:t> of an organism is the generation-to-generation sequence of stages in its reproductive history.</a:t>
            </a:r>
          </a:p>
          <a:p>
            <a:pPr eaLnBrk="1" hangingPunct="1">
              <a:lnSpc>
                <a:spcPct val="120000"/>
              </a:lnSpc>
              <a:buClr>
                <a:srgbClr val="FF0000"/>
              </a:buClr>
              <a:buFont typeface="Wingdings" pitchFamily="2" charset="2"/>
              <a:buNone/>
              <a:tabLst>
                <a:tab pos="2743200" algn="l"/>
              </a:tabLst>
              <a:defRPr/>
            </a:pPr>
            <a:endParaRPr lang="en-US" sz="1000" b="1" dirty="0" smtClean="0">
              <a:solidFill>
                <a:srgbClr val="000000"/>
              </a:solidFill>
              <a:effectLst>
                <a:outerShdw blurRad="38100" dist="38100" dir="2700000" algn="tl">
                  <a:srgbClr val="C0C0C0"/>
                </a:outerShdw>
              </a:effectLst>
            </a:endParaRPr>
          </a:p>
          <a:p>
            <a:pPr eaLnBrk="1" hangingPunct="1">
              <a:lnSpc>
                <a:spcPct val="120000"/>
              </a:lnSpc>
              <a:buClr>
                <a:srgbClr val="FF0000"/>
              </a:buClr>
              <a:buFont typeface="Wingdings" pitchFamily="2" charset="2"/>
              <a:buChar char="v"/>
              <a:tabLst>
                <a:tab pos="2743200" algn="l"/>
              </a:tabLst>
              <a:defRPr/>
            </a:pPr>
            <a:r>
              <a:rPr lang="en-US" sz="2000" b="1" dirty="0" smtClean="0">
                <a:solidFill>
                  <a:srgbClr val="000000"/>
                </a:solidFill>
                <a:effectLst>
                  <a:outerShdw blurRad="38100" dist="38100" dir="2700000" algn="tl">
                    <a:srgbClr val="C0C0C0"/>
                  </a:outerShdw>
                </a:effectLst>
              </a:rPr>
              <a:t>It starts at the conception of an organism until it produces its own offspring.</a:t>
            </a:r>
          </a:p>
          <a:p>
            <a:pPr eaLnBrk="1" hangingPunct="1">
              <a:lnSpc>
                <a:spcPct val="120000"/>
              </a:lnSpc>
              <a:buClr>
                <a:srgbClr val="FF0000"/>
              </a:buClr>
              <a:buFont typeface="Wingdings" pitchFamily="2" charset="2"/>
              <a:buNone/>
              <a:tabLst>
                <a:tab pos="2743200" algn="l"/>
              </a:tabLst>
              <a:defRPr/>
            </a:pPr>
            <a:endParaRPr lang="en-US" sz="800" b="1" dirty="0" smtClean="0">
              <a:solidFill>
                <a:srgbClr val="000000"/>
              </a:solidFill>
              <a:effectLst>
                <a:outerShdw blurRad="38100" dist="38100" dir="2700000" algn="tl">
                  <a:srgbClr val="C0C0C0"/>
                </a:outerShdw>
              </a:effectLst>
            </a:endParaRPr>
          </a:p>
          <a:p>
            <a:pPr eaLnBrk="1" hangingPunct="1">
              <a:lnSpc>
                <a:spcPct val="120000"/>
              </a:lnSpc>
              <a:buClr>
                <a:srgbClr val="FF0000"/>
              </a:buClr>
              <a:buFont typeface="Wingdings" pitchFamily="2" charset="2"/>
              <a:buChar char="v"/>
              <a:tabLst>
                <a:tab pos="2743200" algn="l"/>
              </a:tabLst>
              <a:defRPr/>
            </a:pPr>
            <a:r>
              <a:rPr lang="en-US" sz="2000" b="1" dirty="0" smtClean="0">
                <a:solidFill>
                  <a:srgbClr val="000000"/>
                </a:solidFill>
                <a:effectLst>
                  <a:outerShdw blurRad="38100" dist="38100" dir="2700000" algn="tl">
                    <a:srgbClr val="C0C0C0"/>
                  </a:outerShdw>
                </a:effectLst>
              </a:rPr>
              <a:t>In humans, each </a:t>
            </a:r>
            <a:r>
              <a:rPr lang="en-US" sz="2000" b="1" dirty="0" smtClean="0">
                <a:solidFill>
                  <a:srgbClr val="FF0000"/>
                </a:solidFill>
                <a:effectLst>
                  <a:outerShdw blurRad="38100" dist="38100" dir="2700000" algn="tl">
                    <a:srgbClr val="C0C0C0"/>
                  </a:outerShdw>
                </a:effectLst>
              </a:rPr>
              <a:t>somatic cell</a:t>
            </a:r>
            <a:r>
              <a:rPr lang="en-US" sz="2000" b="1" dirty="0" smtClean="0">
                <a:solidFill>
                  <a:srgbClr val="000000"/>
                </a:solidFill>
                <a:effectLst>
                  <a:outerShdw blurRad="38100" dist="38100" dir="2700000" algn="tl">
                    <a:srgbClr val="C0C0C0"/>
                  </a:outerShdw>
                </a:effectLst>
              </a:rPr>
              <a:t> (</a:t>
            </a:r>
            <a:r>
              <a:rPr lang="en-US" sz="2000" dirty="0" smtClean="0">
                <a:solidFill>
                  <a:srgbClr val="000000"/>
                </a:solidFill>
              </a:rPr>
              <a:t>all cells other than sperm or ovum</a:t>
            </a:r>
            <a:r>
              <a:rPr lang="en-US" sz="2000" b="1" dirty="0" smtClean="0">
                <a:solidFill>
                  <a:srgbClr val="000000"/>
                </a:solidFill>
                <a:effectLst>
                  <a:outerShdw blurRad="38100" dist="38100" dir="2700000" algn="tl">
                    <a:srgbClr val="C0C0C0"/>
                  </a:outerShdw>
                </a:effectLst>
              </a:rPr>
              <a:t>) has 46 chromosomes.</a:t>
            </a:r>
          </a:p>
          <a:p>
            <a:pPr eaLnBrk="1" hangingPunct="1">
              <a:lnSpc>
                <a:spcPct val="120000"/>
              </a:lnSpc>
              <a:buClr>
                <a:srgbClr val="FF0000"/>
              </a:buClr>
              <a:buFont typeface="Wingdings" pitchFamily="2" charset="2"/>
              <a:buNone/>
              <a:tabLst>
                <a:tab pos="2743200" algn="l"/>
              </a:tabLst>
              <a:defRPr/>
            </a:pPr>
            <a:endParaRPr lang="en-US" sz="1100" b="1" dirty="0" smtClean="0">
              <a:solidFill>
                <a:srgbClr val="000000"/>
              </a:solidFill>
              <a:effectLst>
                <a:outerShdw blurRad="38100" dist="38100" dir="2700000" algn="tl">
                  <a:srgbClr val="C0C0C0"/>
                </a:outerShdw>
              </a:effectLst>
            </a:endParaRPr>
          </a:p>
          <a:p>
            <a:pPr eaLnBrk="1" hangingPunct="1">
              <a:lnSpc>
                <a:spcPct val="120000"/>
              </a:lnSpc>
              <a:buClr>
                <a:srgbClr val="FF0000"/>
              </a:buClr>
              <a:buFont typeface="Wingdings" pitchFamily="2" charset="2"/>
              <a:buChar char="v"/>
              <a:tabLst>
                <a:tab pos="2743200" algn="l"/>
              </a:tabLst>
              <a:defRPr/>
            </a:pPr>
            <a:r>
              <a:rPr lang="en-US" sz="2000" b="1" dirty="0" smtClean="0">
                <a:solidFill>
                  <a:srgbClr val="000000"/>
                </a:solidFill>
                <a:effectLst>
                  <a:outerShdw blurRad="38100" dist="38100" dir="2700000" algn="tl">
                    <a:srgbClr val="C0C0C0"/>
                  </a:outerShdw>
                </a:effectLst>
              </a:rPr>
              <a:t>These </a:t>
            </a:r>
            <a:r>
              <a:rPr lang="en-US" sz="2000" b="1" dirty="0" smtClean="0">
                <a:solidFill>
                  <a:srgbClr val="FF0000"/>
                </a:solidFill>
                <a:effectLst>
                  <a:outerShdw blurRad="38100" dist="38100" dir="2700000" algn="tl">
                    <a:srgbClr val="C0C0C0"/>
                  </a:outerShdw>
                </a:effectLst>
              </a:rPr>
              <a:t>homologous chromosome</a:t>
            </a:r>
            <a:r>
              <a:rPr lang="en-US" sz="2000" b="1" dirty="0" smtClean="0">
                <a:solidFill>
                  <a:srgbClr val="000000"/>
                </a:solidFill>
                <a:effectLst>
                  <a:outerShdw blurRad="38100" dist="38100" dir="2700000" algn="tl">
                    <a:srgbClr val="C0C0C0"/>
                  </a:outerShdw>
                </a:effectLst>
              </a:rPr>
              <a:t> pairs carry genes that control the same inherited characters.</a:t>
            </a:r>
          </a:p>
          <a:p>
            <a:pPr eaLnBrk="1" hangingPunct="1">
              <a:lnSpc>
                <a:spcPct val="120000"/>
              </a:lnSpc>
              <a:buClr>
                <a:srgbClr val="FF0000"/>
              </a:buClr>
              <a:buFont typeface="Wingdings" pitchFamily="2" charset="2"/>
              <a:buNone/>
              <a:tabLst>
                <a:tab pos="2743200" algn="l"/>
              </a:tabLst>
              <a:defRPr/>
            </a:pPr>
            <a:endParaRPr lang="en-US" sz="1050" b="1" dirty="0" smtClean="0">
              <a:solidFill>
                <a:srgbClr val="000000"/>
              </a:solidFill>
              <a:effectLst>
                <a:outerShdw blurRad="38100" dist="38100" dir="2700000" algn="tl">
                  <a:srgbClr val="C0C0C0"/>
                </a:outerShdw>
              </a:effectLst>
            </a:endParaRPr>
          </a:p>
          <a:p>
            <a:pPr eaLnBrk="1" hangingPunct="1">
              <a:lnSpc>
                <a:spcPct val="120000"/>
              </a:lnSpc>
              <a:buClr>
                <a:srgbClr val="FF0000"/>
              </a:buClr>
              <a:buFont typeface="Wingdings" pitchFamily="2" charset="2"/>
              <a:buChar char="v"/>
              <a:tabLst>
                <a:tab pos="2743200" algn="l"/>
              </a:tabLst>
              <a:defRPr/>
            </a:pPr>
            <a:r>
              <a:rPr lang="en-US" sz="2000" b="1" dirty="0" smtClean="0">
                <a:solidFill>
                  <a:srgbClr val="000000"/>
                </a:solidFill>
                <a:effectLst>
                  <a:outerShdw blurRad="38100" dist="38100" dir="2700000" algn="tl">
                    <a:srgbClr val="C0C0C0"/>
                  </a:outerShdw>
                </a:effectLst>
              </a:rPr>
              <a:t>A </a:t>
            </a:r>
            <a:r>
              <a:rPr lang="en-US" sz="2000" b="1" dirty="0" smtClean="0">
                <a:solidFill>
                  <a:srgbClr val="FF0000"/>
                </a:solidFill>
                <a:effectLst>
                  <a:outerShdw blurRad="38100" dist="38100" dir="2700000" algn="tl">
                    <a:srgbClr val="C0C0C0"/>
                  </a:outerShdw>
                </a:effectLst>
              </a:rPr>
              <a:t>karyotype </a:t>
            </a:r>
            <a:r>
              <a:rPr lang="ar-SA" sz="1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النمط الكروموسومي</a:t>
            </a:r>
            <a:r>
              <a:rPr lang="en-US" sz="1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b="1" dirty="0" smtClean="0">
                <a:solidFill>
                  <a:srgbClr val="000000"/>
                </a:solidFill>
                <a:effectLst>
                  <a:outerShdw blurRad="38100" dist="38100" dir="2700000" algn="tl">
                    <a:srgbClr val="C0C0C0"/>
                  </a:outerShdw>
                </a:effectLst>
              </a:rPr>
              <a:t>display of the 46 chromosomes shows 23 pairs of chromosomes, each pair with the same length, centromere position, and staining pattern.</a:t>
            </a:r>
          </a:p>
        </p:txBody>
      </p:sp>
      <p:sp>
        <p:nvSpPr>
          <p:cNvPr id="4103" name="Rectangle 7"/>
          <p:cNvSpPr>
            <a:spLocks noGrp="1" noChangeArrowheads="1"/>
          </p:cNvSpPr>
          <p:nvPr>
            <p:ph type="title"/>
          </p:nvPr>
        </p:nvSpPr>
        <p:spPr>
          <a:xfrm>
            <a:off x="1600200" y="152400"/>
            <a:ext cx="5867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smtClean="0">
                <a:ln w="11430"/>
                <a:solidFill>
                  <a:srgbClr val="0000FF"/>
                </a:solidFill>
                <a:effectLst>
                  <a:outerShdw blurRad="50800" dist="39000" dir="5460000" algn="tl">
                    <a:srgbClr val="000000">
                      <a:alpha val="38000"/>
                    </a:srgbClr>
                  </a:outerShdw>
                </a:effectLst>
              </a:rPr>
              <a:t>Fertilization and Meiosis alternate in sexual life cycles</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Rectangle 5"/>
          <p:cNvSpPr>
            <a:spLocks noChangeArrowheads="1"/>
          </p:cNvSpPr>
          <p:nvPr/>
        </p:nvSpPr>
        <p:spPr bwMode="auto">
          <a:xfrm>
            <a:off x="3048000" y="6477000"/>
            <a:ext cx="6019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effectLst>
                  <a:outerShdw blurRad="38100" dist="38100" dir="2700000" algn="tl">
                    <a:srgbClr val="000000">
                      <a:alpha val="43137"/>
                    </a:srgbClr>
                  </a:outerShdw>
                </a:effectLst>
              </a:rPr>
              <a:t>Copyright © 2002 Pearson Education, Inc., publishing as Benjamin Cummings</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8">
                                            <p:txEl>
                                              <p:pRg st="2" end="2"/>
                                            </p:txEl>
                                          </p:spTgt>
                                        </p:tgtEl>
                                        <p:attrNameLst>
                                          <p:attrName>style.visibility</p:attrName>
                                        </p:attrNameLst>
                                      </p:cBhvr>
                                      <p:to>
                                        <p:strVal val="visible"/>
                                      </p:to>
                                    </p:set>
                                    <p:animEffect transition="in" filter="wipe(left)">
                                      <p:cBhvr>
                                        <p:cTn id="7" dur="500"/>
                                        <p:tgtEl>
                                          <p:spTgt spid="409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8">
                                            <p:txEl>
                                              <p:pRg st="4" end="4"/>
                                            </p:txEl>
                                          </p:spTgt>
                                        </p:tgtEl>
                                        <p:attrNameLst>
                                          <p:attrName>style.visibility</p:attrName>
                                        </p:attrNameLst>
                                      </p:cBhvr>
                                      <p:to>
                                        <p:strVal val="visible"/>
                                      </p:to>
                                    </p:set>
                                    <p:animEffect transition="in" filter="wipe(left)">
                                      <p:cBhvr>
                                        <p:cTn id="12" dur="500"/>
                                        <p:tgtEl>
                                          <p:spTgt spid="409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8">
                                            <p:txEl>
                                              <p:pRg st="6" end="6"/>
                                            </p:txEl>
                                          </p:spTgt>
                                        </p:tgtEl>
                                        <p:attrNameLst>
                                          <p:attrName>style.visibility</p:attrName>
                                        </p:attrNameLst>
                                      </p:cBhvr>
                                      <p:to>
                                        <p:strVal val="visible"/>
                                      </p:to>
                                    </p:set>
                                    <p:animEffect transition="in" filter="wipe(left)">
                                      <p:cBhvr>
                                        <p:cTn id="17" dur="500"/>
                                        <p:tgtEl>
                                          <p:spTgt spid="4098">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8">
                                            <p:txEl>
                                              <p:pRg st="8" end="8"/>
                                            </p:txEl>
                                          </p:spTgt>
                                        </p:tgtEl>
                                        <p:attrNameLst>
                                          <p:attrName>style.visibility</p:attrName>
                                        </p:attrNameLst>
                                      </p:cBhvr>
                                      <p:to>
                                        <p:strVal val="visible"/>
                                      </p:to>
                                    </p:set>
                                    <p:animEffect transition="in" filter="wipe(left)">
                                      <p:cBhvr>
                                        <p:cTn id="22" dur="500"/>
                                        <p:tgtEl>
                                          <p:spTgt spid="40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fld id="{E3A81D63-85A3-4E85-956D-C2078BFF0B56}" type="slidenum">
              <a:rPr lang="ar-SA" altLang="en-US" sz="1400"/>
              <a:pPr eaLnBrk="1" hangingPunct="1">
                <a:spcBef>
                  <a:spcPct val="0"/>
                </a:spcBef>
                <a:buFontTx/>
                <a:buNone/>
              </a:pPr>
              <a:t>5</a:t>
            </a:fld>
            <a:endParaRPr lang="en-GB" altLang="en-US" sz="1400"/>
          </a:p>
        </p:txBody>
      </p:sp>
      <p:sp>
        <p:nvSpPr>
          <p:cNvPr id="6146" name="Rectangle 2"/>
          <p:cNvSpPr>
            <a:spLocks noGrp="1" noChangeArrowheads="1"/>
          </p:cNvSpPr>
          <p:nvPr>
            <p:ph type="body" idx="1"/>
          </p:nvPr>
        </p:nvSpPr>
        <p:spPr>
          <a:xfrm>
            <a:off x="1981200" y="314134"/>
            <a:ext cx="4191000" cy="590931"/>
          </a:xfr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lnSpc>
                <a:spcPct val="90000"/>
              </a:lnSpc>
              <a:buClr>
                <a:srgbClr val="339933"/>
              </a:buClr>
              <a:buFontTx/>
              <a:buNone/>
              <a:tabLst>
                <a:tab pos="2743200" algn="l"/>
              </a:tabLst>
              <a:defRPr/>
            </a:pPr>
            <a:r>
              <a:rPr lang="en-US" sz="3600" b="1" dirty="0" smtClean="0">
                <a:ln w="11430"/>
                <a:solidFill>
                  <a:srgbClr val="FF0000"/>
                </a:solidFill>
                <a:effectLst>
                  <a:outerShdw blurRad="50800" dist="39000" dir="5460000" algn="tl">
                    <a:srgbClr val="000000">
                      <a:alpha val="38000"/>
                    </a:srgbClr>
                  </a:outerShdw>
                </a:effectLst>
              </a:rPr>
              <a:t>The Karyotype</a:t>
            </a:r>
            <a:endParaRPr lang="ar-EG" sz="3600" b="1" dirty="0" smtClean="0">
              <a:ln w="11430"/>
              <a:solidFill>
                <a:srgbClr val="FF0000"/>
              </a:solidFill>
              <a:effectLst>
                <a:outerShdw blurRad="50800" dist="39000" dir="5460000" algn="tl">
                  <a:srgbClr val="000000">
                    <a:alpha val="38000"/>
                  </a:srgbClr>
                </a:outerShdw>
              </a:effectLst>
            </a:endParaRPr>
          </a:p>
        </p:txBody>
      </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l="1666" t="1335" r="1666" b="12779"/>
          <a:stretch>
            <a:fillRect/>
          </a:stretch>
        </p:blipFill>
        <p:spPr bwMode="auto">
          <a:xfrm>
            <a:off x="152400" y="2057400"/>
            <a:ext cx="8839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152400" y="1143000"/>
            <a:ext cx="8763000" cy="830997"/>
          </a:xfrm>
          <a:prstGeom prst="rect">
            <a:avLst/>
          </a:prstGeom>
        </p:spPr>
        <p:txBody>
          <a:bodyPr wrap="square">
            <a:spAutoFit/>
          </a:bodyPr>
          <a:lstStyle/>
          <a:p>
            <a:pPr algn="ctr"/>
            <a:r>
              <a:rPr lang="en-US" sz="1000" b="1" dirty="0">
                <a:solidFill>
                  <a:srgbClr val="000000"/>
                </a:solidFill>
              </a:rPr>
              <a:t> </a:t>
            </a:r>
            <a:r>
              <a:rPr lang="en-US" sz="2400" b="1" dirty="0" smtClean="0">
                <a:solidFill>
                  <a:srgbClr val="0000FF"/>
                </a:solidFill>
                <a:effectLst>
                  <a:outerShdw blurRad="38100" dist="38100" dir="2700000" algn="tl">
                    <a:srgbClr val="C0C0C0"/>
                  </a:outerShdw>
                </a:effectLst>
              </a:rPr>
              <a:t>It is a display of an individual</a:t>
            </a:r>
            <a:r>
              <a:rPr lang="en-US" altLang="en-US" sz="2400" b="1" dirty="0" smtClean="0">
                <a:solidFill>
                  <a:srgbClr val="0000FF"/>
                </a:solidFill>
                <a:effectLst>
                  <a:outerShdw blurRad="38100" dist="38100" dir="2700000" algn="tl">
                    <a:srgbClr val="C0C0C0"/>
                  </a:outerShdw>
                </a:effectLst>
              </a:rPr>
              <a:t>’</a:t>
            </a:r>
            <a:r>
              <a:rPr lang="en-US" sz="2400" b="1" dirty="0" smtClean="0">
                <a:solidFill>
                  <a:srgbClr val="0000FF"/>
                </a:solidFill>
                <a:effectLst>
                  <a:outerShdw blurRad="38100" dist="38100" dir="2700000" algn="tl">
                    <a:srgbClr val="C0C0C0"/>
                  </a:outerShdw>
                </a:effectLst>
              </a:rPr>
              <a:t>s chromosomes those are arranged according to </a:t>
            </a:r>
            <a:r>
              <a:rPr lang="en-US" sz="2400" b="1" dirty="0" smtClean="0">
                <a:solidFill>
                  <a:srgbClr val="FF0000"/>
                </a:solidFill>
                <a:effectLst>
                  <a:outerShdw blurRad="38100" dist="38100" dir="2700000" algn="tl">
                    <a:srgbClr val="C0C0C0"/>
                  </a:outerShdw>
                </a:effectLst>
              </a:rPr>
              <a:t>sizes</a:t>
            </a:r>
            <a:r>
              <a:rPr lang="en-US" sz="2400" b="1" dirty="0" smtClean="0">
                <a:solidFill>
                  <a:srgbClr val="0000FF"/>
                </a:solidFill>
                <a:effectLst>
                  <a:outerShdw blurRad="38100" dist="38100" dir="2700000" algn="tl">
                    <a:srgbClr val="C0C0C0"/>
                  </a:outerShdw>
                </a:effectLst>
              </a:rPr>
              <a:t> and </a:t>
            </a:r>
            <a:r>
              <a:rPr lang="en-US" sz="2400" b="1" dirty="0" smtClean="0">
                <a:solidFill>
                  <a:srgbClr val="FF0000"/>
                </a:solidFill>
                <a:effectLst>
                  <a:outerShdw blurRad="38100" dist="38100" dir="2700000" algn="tl">
                    <a:srgbClr val="C0C0C0"/>
                  </a:outerShdw>
                </a:effectLst>
              </a:rPr>
              <a:t>shapes</a:t>
            </a:r>
            <a:endParaRPr lang="en-US" sz="2400" b="1" dirty="0">
              <a:solidFill>
                <a:srgbClr val="FF0000"/>
              </a:solidFill>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228600" y="1155700"/>
            <a:ext cx="8610600" cy="2789238"/>
          </a:xfrm>
        </p:spPr>
        <p:txBody>
          <a:bodyPr>
            <a:spAutoFit/>
          </a:bodyPr>
          <a:lstStyle/>
          <a:p>
            <a:pPr eaLnBrk="1" hangingPunct="1">
              <a:buClr>
                <a:srgbClr val="339933"/>
              </a:buClr>
              <a:tabLst>
                <a:tab pos="2743200" algn="l"/>
              </a:tabLst>
              <a:defRPr/>
            </a:pPr>
            <a:r>
              <a:rPr lang="en-US" sz="2000" b="1" smtClean="0">
                <a:solidFill>
                  <a:srgbClr val="000000"/>
                </a:solidFill>
                <a:effectLst>
                  <a:outerShdw blurRad="38100" dist="38100" dir="2700000" algn="tl">
                    <a:srgbClr val="C0C0C0"/>
                  </a:outerShdw>
                </a:effectLst>
              </a:rPr>
              <a:t>An exception to the rule of homologous chromosomes is found in the </a:t>
            </a:r>
            <a:r>
              <a:rPr lang="en-US" sz="2000" b="1" smtClean="0">
                <a:solidFill>
                  <a:srgbClr val="FF0000"/>
                </a:solidFill>
                <a:effectLst>
                  <a:outerShdw blurRad="38100" dist="38100" dir="2700000" algn="tl">
                    <a:srgbClr val="C0C0C0"/>
                  </a:outerShdw>
                </a:effectLst>
              </a:rPr>
              <a:t>sex chromosomes</a:t>
            </a:r>
            <a:r>
              <a:rPr lang="en-US" sz="2000" b="1" smtClean="0">
                <a:solidFill>
                  <a:srgbClr val="000000"/>
                </a:solidFill>
                <a:effectLst>
                  <a:outerShdw blurRad="38100" dist="38100" dir="2700000" algn="tl">
                    <a:srgbClr val="C0C0C0"/>
                  </a:outerShdw>
                </a:effectLst>
              </a:rPr>
              <a:t>, the </a:t>
            </a:r>
            <a:r>
              <a:rPr lang="en-US" sz="2400" b="1" smtClean="0">
                <a:solidFill>
                  <a:srgbClr val="0000FF"/>
                </a:solidFill>
                <a:effectLst>
                  <a:outerShdw blurRad="38100" dist="38100" dir="2700000" algn="tl">
                    <a:srgbClr val="C0C0C0"/>
                  </a:outerShdw>
                </a:effectLst>
                <a:latin typeface="Times New Roman" pitchFamily="18" charset="0"/>
                <a:cs typeface="Times New Roman" pitchFamily="18" charset="0"/>
              </a:rPr>
              <a:t>X</a:t>
            </a:r>
            <a:r>
              <a:rPr lang="en-US" sz="2000" b="1" smtClean="0">
                <a:solidFill>
                  <a:srgbClr val="000000"/>
                </a:solidFill>
                <a:effectLst>
                  <a:outerShdw blurRad="38100" dist="38100" dir="2700000" algn="tl">
                    <a:srgbClr val="C0C0C0"/>
                  </a:outerShdw>
                </a:effectLst>
              </a:rPr>
              <a:t> and the </a:t>
            </a:r>
            <a:r>
              <a:rPr lang="en-US" sz="2400" b="1"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sz="2000" b="1"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sz="1200" b="1"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sz="2000" b="1" smtClean="0">
                <a:solidFill>
                  <a:srgbClr val="000000"/>
                </a:solidFill>
                <a:effectLst>
                  <a:outerShdw blurRad="38100" dist="38100" dir="2700000" algn="tl">
                    <a:srgbClr val="C0C0C0"/>
                  </a:outerShdw>
                </a:effectLst>
              </a:rPr>
              <a:t>The pattern of inheritance of these chromosomes determine an individual</a:t>
            </a:r>
            <a:r>
              <a:rPr lang="en-US" altLang="en-US" sz="2000" b="1" smtClean="0">
                <a:solidFill>
                  <a:srgbClr val="000000"/>
                </a:solidFill>
                <a:effectLst>
                  <a:outerShdw blurRad="38100" dist="38100" dir="2700000" algn="tl">
                    <a:srgbClr val="C0C0C0"/>
                  </a:outerShdw>
                </a:effectLst>
              </a:rPr>
              <a:t>’</a:t>
            </a:r>
            <a:r>
              <a:rPr lang="en-US" sz="2000" b="1" smtClean="0">
                <a:solidFill>
                  <a:srgbClr val="000000"/>
                </a:solidFill>
                <a:effectLst>
                  <a:outerShdw blurRad="38100" dist="38100" dir="2700000" algn="tl">
                    <a:srgbClr val="C0C0C0"/>
                  </a:outerShdw>
                </a:effectLst>
              </a:rPr>
              <a:t>s sex.</a:t>
            </a:r>
          </a:p>
          <a:p>
            <a:pPr lvl="1" eaLnBrk="1" hangingPunct="1">
              <a:lnSpc>
                <a:spcPct val="90000"/>
              </a:lnSpc>
              <a:buClr>
                <a:srgbClr val="339933"/>
              </a:buClr>
              <a:tabLst>
                <a:tab pos="2743200" algn="l"/>
              </a:tabLst>
              <a:defRPr/>
            </a:pPr>
            <a:r>
              <a:rPr lang="en-US" sz="1800" b="1" smtClean="0">
                <a:solidFill>
                  <a:srgbClr val="0000FF"/>
                </a:solidFill>
                <a:effectLst>
                  <a:outerShdw blurRad="38100" dist="38100" dir="2700000" algn="tl">
                    <a:srgbClr val="C0C0C0"/>
                  </a:outerShdw>
                </a:effectLst>
              </a:rPr>
              <a:t>Human females have a homologous pair of X chromosomes (</a:t>
            </a:r>
            <a:r>
              <a:rPr lang="en-US" sz="1800" b="1" smtClean="0">
                <a:solidFill>
                  <a:srgbClr val="FF0000"/>
                </a:solidFill>
                <a:effectLst>
                  <a:outerShdw blurRad="38100" dist="38100" dir="2700000" algn="tl">
                    <a:srgbClr val="C0C0C0"/>
                  </a:outerShdw>
                </a:effectLst>
                <a:latin typeface="Times New Roman" pitchFamily="18" charset="0"/>
              </a:rPr>
              <a:t>XX</a:t>
            </a:r>
            <a:r>
              <a:rPr lang="en-US" sz="1800" b="1" smtClean="0">
                <a:solidFill>
                  <a:srgbClr val="0000FF"/>
                </a:solidFill>
                <a:effectLst>
                  <a:outerShdw blurRad="38100" dist="38100" dir="2700000" algn="tl">
                    <a:srgbClr val="C0C0C0"/>
                  </a:outerShdw>
                </a:effectLst>
              </a:rPr>
              <a:t>).</a:t>
            </a:r>
          </a:p>
          <a:p>
            <a:pPr lvl="1" eaLnBrk="1" hangingPunct="1">
              <a:lnSpc>
                <a:spcPct val="90000"/>
              </a:lnSpc>
              <a:buClr>
                <a:srgbClr val="339933"/>
              </a:buClr>
              <a:tabLst>
                <a:tab pos="2743200" algn="l"/>
              </a:tabLst>
              <a:defRPr/>
            </a:pPr>
            <a:r>
              <a:rPr lang="en-US" sz="1800" b="1" smtClean="0">
                <a:solidFill>
                  <a:srgbClr val="0000FF"/>
                </a:solidFill>
                <a:effectLst>
                  <a:outerShdw blurRad="38100" dist="38100" dir="2700000" algn="tl">
                    <a:srgbClr val="C0C0C0"/>
                  </a:outerShdw>
                </a:effectLst>
              </a:rPr>
              <a:t>Human males have an X and a Y chromosome (</a:t>
            </a:r>
            <a:r>
              <a:rPr lang="en-US" sz="1800" b="1" smtClean="0">
                <a:solidFill>
                  <a:srgbClr val="FF0000"/>
                </a:solidFill>
                <a:effectLst>
                  <a:outerShdw blurRad="38100" dist="38100" dir="2700000" algn="tl">
                    <a:srgbClr val="C0C0C0"/>
                  </a:outerShdw>
                </a:effectLst>
                <a:latin typeface="Times New Roman" pitchFamily="18" charset="0"/>
              </a:rPr>
              <a:t>XY</a:t>
            </a:r>
            <a:r>
              <a:rPr lang="en-US" sz="1800" b="1" smtClean="0">
                <a:solidFill>
                  <a:srgbClr val="0000FF"/>
                </a:solidFill>
                <a:effectLst>
                  <a:outerShdw blurRad="38100" dist="38100" dir="2700000" algn="tl">
                    <a:srgbClr val="C0C0C0"/>
                  </a:outerShdw>
                </a:effectLst>
              </a:rPr>
              <a:t>).</a:t>
            </a:r>
          </a:p>
          <a:p>
            <a:pPr lvl="1" eaLnBrk="1" hangingPunct="1">
              <a:lnSpc>
                <a:spcPct val="90000"/>
              </a:lnSpc>
              <a:buClr>
                <a:srgbClr val="339933"/>
              </a:buClr>
              <a:buFontTx/>
              <a:buNone/>
              <a:tabLst>
                <a:tab pos="2743200" algn="l"/>
              </a:tabLst>
              <a:defRPr/>
            </a:pPr>
            <a:endParaRPr lang="en-US" sz="1000" b="1" smtClean="0">
              <a:solidFill>
                <a:srgbClr val="0000FF"/>
              </a:solidFill>
              <a:effectLst>
                <a:outerShdw blurRad="38100" dist="38100" dir="2700000" algn="tl">
                  <a:srgbClr val="C0C0C0"/>
                </a:outerShdw>
              </a:effectLst>
            </a:endParaRPr>
          </a:p>
          <a:p>
            <a:pPr eaLnBrk="1" hangingPunct="1">
              <a:buClr>
                <a:srgbClr val="339933"/>
              </a:buClr>
              <a:tabLst>
                <a:tab pos="2743200" algn="l"/>
              </a:tabLst>
              <a:defRPr/>
            </a:pPr>
            <a:r>
              <a:rPr lang="en-US" sz="2000" b="1" smtClean="0">
                <a:solidFill>
                  <a:srgbClr val="000000"/>
                </a:solidFill>
                <a:effectLst>
                  <a:outerShdw blurRad="38100" dist="38100" dir="2700000" algn="tl">
                    <a:srgbClr val="C0C0C0"/>
                  </a:outerShdw>
                </a:effectLst>
              </a:rPr>
              <a:t>The other 22 pairs are called </a:t>
            </a:r>
            <a:r>
              <a:rPr lang="en-US" sz="2000" b="1" smtClean="0">
                <a:solidFill>
                  <a:srgbClr val="FF0000"/>
                </a:solidFill>
                <a:effectLst>
                  <a:outerShdw blurRad="38100" dist="38100" dir="2700000" algn="tl">
                    <a:srgbClr val="C0C0C0"/>
                  </a:outerShdw>
                </a:effectLst>
              </a:rPr>
              <a:t>autosomes</a:t>
            </a:r>
            <a:r>
              <a:rPr lang="en-US" sz="2000" b="1" smtClean="0">
                <a:solidFill>
                  <a:srgbClr val="000000"/>
                </a:solidFill>
                <a:effectLst>
                  <a:outerShdw blurRad="38100" dist="38100" dir="2700000" algn="tl">
                    <a:srgbClr val="C0C0C0"/>
                  </a:outerShdw>
                </a:effectLst>
              </a:rPr>
              <a:t>.</a:t>
            </a:r>
          </a:p>
        </p:txBody>
      </p:sp>
      <p:sp>
        <p:nvSpPr>
          <p:cNvPr id="7172" name="Rectangle 4"/>
          <p:cNvSpPr>
            <a:spLocks noChangeArrowheads="1"/>
          </p:cNvSpPr>
          <p:nvPr/>
        </p:nvSpPr>
        <p:spPr bwMode="auto">
          <a:xfrm>
            <a:off x="228600" y="4092575"/>
            <a:ext cx="8686800" cy="2308225"/>
          </a:xfrm>
          <a:prstGeom prst="rect">
            <a:avLst/>
          </a:prstGeom>
          <a:noFill/>
          <a:ln w="9525">
            <a:noFill/>
            <a:miter lim="800000"/>
            <a:headEnd/>
            <a:tailEnd/>
          </a:ln>
          <a:effectLst/>
        </p:spPr>
        <p:txBody>
          <a:bodyPr>
            <a:spAutoFit/>
          </a:bodyPr>
          <a:lstStyle/>
          <a:p>
            <a:pPr marL="342900" indent="-342900">
              <a:spcBef>
                <a:spcPct val="20000"/>
              </a:spcBef>
              <a:buClr>
                <a:srgbClr val="339933"/>
              </a:buClr>
              <a:buFontTx/>
              <a:buChar char="•"/>
              <a:tabLst>
                <a:tab pos="2743200" algn="l"/>
              </a:tabLst>
              <a:defRPr/>
            </a:pPr>
            <a:r>
              <a:rPr lang="en-US" sz="2000" b="1" dirty="0">
                <a:solidFill>
                  <a:srgbClr val="000000"/>
                </a:solidFill>
                <a:effectLst>
                  <a:outerShdw blurRad="38100" dist="38100" dir="2700000" algn="tl">
                    <a:srgbClr val="DDDDDD"/>
                  </a:outerShdw>
                </a:effectLst>
                <a:ea typeface="ＭＳ Ｐゴシック" charset="0"/>
              </a:rPr>
              <a:t>We inherit one chromosome of each homologous pair from each parent.</a:t>
            </a:r>
          </a:p>
          <a:p>
            <a:pPr marL="742950" lvl="1" indent="-285750">
              <a:lnSpc>
                <a:spcPct val="90000"/>
              </a:lnSpc>
              <a:spcBef>
                <a:spcPct val="20000"/>
              </a:spcBef>
              <a:buClr>
                <a:srgbClr val="339933"/>
              </a:buClr>
              <a:buFontTx/>
              <a:buChar char="–"/>
              <a:tabLst>
                <a:tab pos="2743200" algn="l"/>
              </a:tabLst>
              <a:defRPr/>
            </a:pPr>
            <a:r>
              <a:rPr lang="en-US" b="1" dirty="0">
                <a:solidFill>
                  <a:srgbClr val="000000"/>
                </a:solidFill>
                <a:effectLst>
                  <a:outerShdw blurRad="38100" dist="38100" dir="2700000" algn="tl">
                    <a:srgbClr val="DDDDDD"/>
                  </a:outerShdw>
                </a:effectLst>
                <a:ea typeface="ＭＳ Ｐゴシック" charset="0"/>
              </a:rPr>
              <a:t>The 46 chromosomes in a somatic cell can be viewed as two sets of 23, a </a:t>
            </a:r>
            <a:r>
              <a:rPr lang="en-US" b="1" dirty="0">
                <a:solidFill>
                  <a:srgbClr val="0000FF"/>
                </a:solidFill>
                <a:effectLst>
                  <a:outerShdw blurRad="38100" dist="38100" dir="2700000" algn="tl">
                    <a:srgbClr val="DDDDDD"/>
                  </a:outerShdw>
                </a:effectLst>
                <a:ea typeface="ＭＳ Ｐゴシック" charset="0"/>
              </a:rPr>
              <a:t>maternal set</a:t>
            </a:r>
            <a:r>
              <a:rPr lang="en-US" b="1" dirty="0">
                <a:solidFill>
                  <a:srgbClr val="000000"/>
                </a:solidFill>
                <a:effectLst>
                  <a:outerShdw blurRad="38100" dist="38100" dir="2700000" algn="tl">
                    <a:srgbClr val="DDDDDD"/>
                  </a:outerShdw>
                </a:effectLst>
                <a:ea typeface="ＭＳ Ｐゴシック" charset="0"/>
              </a:rPr>
              <a:t> and a </a:t>
            </a:r>
            <a:r>
              <a:rPr lang="en-US" b="1" dirty="0">
                <a:solidFill>
                  <a:srgbClr val="0000FF"/>
                </a:solidFill>
                <a:effectLst>
                  <a:outerShdw blurRad="38100" dist="38100" dir="2700000" algn="tl">
                    <a:srgbClr val="DDDDDD"/>
                  </a:outerShdw>
                </a:effectLst>
                <a:ea typeface="ＭＳ Ｐゴシック" charset="0"/>
              </a:rPr>
              <a:t>paternal set</a:t>
            </a:r>
            <a:r>
              <a:rPr lang="en-US" dirty="0">
                <a:solidFill>
                  <a:srgbClr val="000000"/>
                </a:solidFill>
                <a:effectLst>
                  <a:outerShdw blurRad="38100" dist="38100" dir="2700000" algn="tl">
                    <a:srgbClr val="DDDDDD"/>
                  </a:outerShdw>
                </a:effectLst>
                <a:ea typeface="ＭＳ Ｐゴシック" charset="0"/>
              </a:rPr>
              <a:t>.</a:t>
            </a:r>
          </a:p>
          <a:p>
            <a:pPr marL="742950" lvl="1" indent="-285750">
              <a:lnSpc>
                <a:spcPct val="90000"/>
              </a:lnSpc>
              <a:spcBef>
                <a:spcPct val="20000"/>
              </a:spcBef>
              <a:buClr>
                <a:srgbClr val="339933"/>
              </a:buClr>
              <a:tabLst>
                <a:tab pos="2743200" algn="l"/>
              </a:tabLst>
              <a:defRPr/>
            </a:pPr>
            <a:endParaRPr lang="en-US" sz="1000" b="1" dirty="0">
              <a:solidFill>
                <a:srgbClr val="000000"/>
              </a:solidFill>
              <a:effectLst>
                <a:outerShdw blurRad="38100" dist="38100" dir="2700000" algn="tl">
                  <a:srgbClr val="DDDDDD"/>
                </a:outerShdw>
              </a:effectLst>
              <a:ea typeface="ＭＳ Ｐゴシック" charset="0"/>
            </a:endParaRPr>
          </a:p>
          <a:p>
            <a:pPr marL="342900" indent="-342900">
              <a:spcBef>
                <a:spcPct val="20000"/>
              </a:spcBef>
              <a:buClr>
                <a:srgbClr val="339933"/>
              </a:buClr>
              <a:buFontTx/>
              <a:buChar char="•"/>
              <a:tabLst>
                <a:tab pos="2743200" algn="l"/>
              </a:tabLst>
              <a:defRPr/>
            </a:pPr>
            <a:r>
              <a:rPr lang="en-US" sz="2000" b="1" dirty="0">
                <a:solidFill>
                  <a:srgbClr val="000000"/>
                </a:solidFill>
                <a:effectLst>
                  <a:outerShdw blurRad="38100" dist="38100" dir="2700000" algn="tl">
                    <a:srgbClr val="DDDDDD"/>
                  </a:outerShdw>
                </a:effectLst>
                <a:ea typeface="ＭＳ Ｐゴシック" charset="0"/>
              </a:rPr>
              <a:t>Sperm cells or ova (</a:t>
            </a:r>
            <a:r>
              <a:rPr lang="en-US" sz="2000" b="1" dirty="0">
                <a:solidFill>
                  <a:srgbClr val="FF0000"/>
                </a:solidFill>
                <a:effectLst>
                  <a:outerShdw blurRad="38100" dist="38100" dir="2700000" algn="tl">
                    <a:srgbClr val="DDDDDD"/>
                  </a:outerShdw>
                </a:effectLst>
                <a:ea typeface="ＭＳ Ｐゴシック" charset="0"/>
              </a:rPr>
              <a:t>gametes</a:t>
            </a:r>
            <a:r>
              <a:rPr lang="en-US" sz="2000" b="1" dirty="0">
                <a:solidFill>
                  <a:srgbClr val="000000"/>
                </a:solidFill>
                <a:effectLst>
                  <a:outerShdw blurRad="38100" dist="38100" dir="2700000" algn="tl">
                    <a:srgbClr val="DDDDDD"/>
                  </a:outerShdw>
                </a:effectLst>
                <a:ea typeface="ＭＳ Ｐゴシック" charset="0"/>
              </a:rPr>
              <a:t>) have only one set of chromosomes - 22 autosomes and an </a:t>
            </a:r>
            <a:r>
              <a:rPr lang="en-US" sz="2000" b="1" dirty="0">
                <a:solidFill>
                  <a:srgbClr val="0000FF"/>
                </a:solidFill>
                <a:effectLst>
                  <a:outerShdw blurRad="38100" dist="38100" dir="2700000" algn="tl">
                    <a:srgbClr val="DDDDDD"/>
                  </a:outerShdw>
                </a:effectLst>
                <a:latin typeface="Times New Roman" charset="0"/>
                <a:ea typeface="ＭＳ Ｐゴシック" charset="0"/>
                <a:cs typeface="Times New Roman" charset="0"/>
              </a:rPr>
              <a:t>X</a:t>
            </a:r>
            <a:r>
              <a:rPr lang="en-US" sz="2000" b="1" dirty="0">
                <a:solidFill>
                  <a:srgbClr val="000000"/>
                </a:solidFill>
                <a:effectLst>
                  <a:outerShdw blurRad="38100" dist="38100" dir="2700000" algn="tl">
                    <a:srgbClr val="DDDDDD"/>
                  </a:outerShdw>
                </a:effectLst>
                <a:ea typeface="ＭＳ Ｐゴシック" charset="0"/>
              </a:rPr>
              <a:t> or a </a:t>
            </a:r>
            <a:r>
              <a:rPr lang="en-US" sz="2000" b="1" dirty="0">
                <a:solidFill>
                  <a:srgbClr val="0000FF"/>
                </a:solidFill>
                <a:effectLst>
                  <a:outerShdw blurRad="38100" dist="38100" dir="2700000" algn="tl">
                    <a:srgbClr val="DDDDDD"/>
                  </a:outerShdw>
                </a:effectLst>
                <a:latin typeface="Times New Roman" charset="0"/>
                <a:ea typeface="ＭＳ Ｐゴシック" charset="0"/>
                <a:cs typeface="Times New Roman" charset="0"/>
              </a:rPr>
              <a:t>Y</a:t>
            </a:r>
            <a:r>
              <a:rPr lang="en-US" sz="2000" b="1" dirty="0">
                <a:solidFill>
                  <a:srgbClr val="000000"/>
                </a:solidFill>
                <a:effectLst>
                  <a:outerShdw blurRad="38100" dist="38100" dir="2700000" algn="tl">
                    <a:srgbClr val="DDDDDD"/>
                  </a:outerShdw>
                </a:effectLst>
                <a:ea typeface="ＭＳ Ｐゴシック" charset="0"/>
              </a:rPr>
              <a:t>.</a:t>
            </a:r>
          </a:p>
          <a:p>
            <a:pPr marL="342900" indent="-342900">
              <a:spcBef>
                <a:spcPct val="20000"/>
              </a:spcBef>
              <a:buClr>
                <a:srgbClr val="339933"/>
              </a:buClr>
              <a:tabLst>
                <a:tab pos="2743200" algn="l"/>
              </a:tabLst>
              <a:defRPr/>
            </a:pPr>
            <a:endParaRPr lang="en-US" sz="1200" b="1" dirty="0">
              <a:solidFill>
                <a:srgbClr val="000000"/>
              </a:solidFill>
              <a:effectLst>
                <a:outerShdw blurRad="38100" dist="38100" dir="2700000" algn="tl">
                  <a:srgbClr val="DDDDDD"/>
                </a:outerShdw>
              </a:effectLst>
              <a:ea typeface="ＭＳ Ｐゴシック" charset="0"/>
            </a:endParaRPr>
          </a:p>
        </p:txBody>
      </p:sp>
      <p:sp>
        <p:nvSpPr>
          <p:cNvPr id="7173" name="Rectangle 5"/>
          <p:cNvSpPr>
            <a:spLocks noChangeArrowheads="1"/>
          </p:cNvSpPr>
          <p:nvPr/>
        </p:nvSpPr>
        <p:spPr bwMode="auto">
          <a:xfrm>
            <a:off x="1219200" y="304800"/>
            <a:ext cx="6629400" cy="533400"/>
          </a:xfrm>
          <a:prstGeom prst="rect">
            <a:avLst/>
          </a:prstGeom>
          <a:solidFill>
            <a:srgbClr val="FFC000"/>
          </a:solidFill>
          <a:ln>
            <a:headEnd/>
            <a:tailEnd/>
          </a:ln>
          <a:effectLst>
            <a:glow rad="101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chemeClr val="accent6"/>
                </a:solidFill>
                <a:effectLst>
                  <a:outerShdw blurRad="38100" dist="38100" dir="2700000" algn="tl">
                    <a:srgbClr val="000000">
                      <a:alpha val="43137"/>
                    </a:srgbClr>
                  </a:outerShdw>
                </a:effectLst>
                <a:ea typeface="ＭＳ Ｐゴシック" charset="0"/>
              </a:rPr>
              <a:t>Chromosomes (</a:t>
            </a:r>
            <a:r>
              <a:rPr lang="en-US" sz="2800" b="1" dirty="0">
                <a:ln w="11430"/>
                <a:solidFill>
                  <a:srgbClr val="00B050"/>
                </a:solidFill>
                <a:effectLst>
                  <a:outerShdw blurRad="38100" dist="38100" dir="2700000" algn="tl">
                    <a:srgbClr val="000000">
                      <a:alpha val="43137"/>
                    </a:srgbClr>
                  </a:outerShdw>
                </a:effectLst>
                <a:ea typeface="ＭＳ Ｐゴシック" charset="0"/>
              </a:rPr>
              <a:t>sex</a:t>
            </a:r>
            <a:r>
              <a:rPr lang="en-US" sz="2800" b="1" dirty="0">
                <a:ln w="11430"/>
                <a:solidFill>
                  <a:schemeClr val="accent6"/>
                </a:solidFill>
                <a:effectLst>
                  <a:outerShdw blurRad="38100" dist="38100" dir="2700000" algn="tl">
                    <a:srgbClr val="000000">
                      <a:alpha val="43137"/>
                    </a:srgbClr>
                  </a:outerShdw>
                </a:effectLst>
                <a:ea typeface="ＭＳ Ｐゴシック" charset="0"/>
              </a:rPr>
              <a:t> and </a:t>
            </a:r>
            <a:r>
              <a:rPr lang="en-US" sz="2800" b="1" dirty="0">
                <a:ln w="11430"/>
                <a:solidFill>
                  <a:srgbClr val="00B050"/>
                </a:solidFill>
                <a:effectLst>
                  <a:outerShdw blurRad="38100" dist="38100" dir="2700000" algn="tl">
                    <a:srgbClr val="000000">
                      <a:alpha val="43137"/>
                    </a:srgbClr>
                  </a:outerShdw>
                </a:effectLst>
                <a:ea typeface="ＭＳ Ｐゴシック" charset="0"/>
              </a:rPr>
              <a:t>autosomes</a:t>
            </a:r>
            <a:r>
              <a:rPr lang="en-US" sz="2800" b="1" dirty="0">
                <a:ln w="11430"/>
                <a:solidFill>
                  <a:schemeClr val="accent6"/>
                </a:solidFill>
                <a:effectLst>
                  <a:outerShdw blurRad="38100" dist="38100" dir="2700000" algn="tl">
                    <a:srgbClr val="000000">
                      <a:alpha val="43137"/>
                    </a:srgbClr>
                  </a:outerShdw>
                </a:effectLst>
                <a:ea typeface="ＭＳ Ｐゴシック" charset="0"/>
              </a:rPr>
              <a:t>)</a:t>
            </a:r>
            <a:endParaRPr lang="en-GB" sz="2800" b="1" dirty="0">
              <a:ln w="11430"/>
              <a:solidFill>
                <a:schemeClr val="accent6"/>
              </a:solidFill>
              <a:effectLst>
                <a:outerShdw blurRad="38100" dist="38100" dir="2700000" algn="tl">
                  <a:srgbClr val="000000">
                    <a:alpha val="43137"/>
                  </a:srgbClr>
                </a:outerShdw>
              </a:effectLst>
              <a:ea typeface="ＭＳ Ｐゴシック" charset="0"/>
            </a:endParaRPr>
          </a:p>
        </p:txBody>
      </p:sp>
      <p:grpSp>
        <p:nvGrpSpPr>
          <p:cNvPr id="8" name="Group 7"/>
          <p:cNvGrpSpPr/>
          <p:nvPr/>
        </p:nvGrpSpPr>
        <p:grpSpPr>
          <a:xfrm>
            <a:off x="38100" y="1292"/>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animEffect transition="in" filter="wipe(left)">
                                      <p:cBhvr>
                                        <p:cTn id="7" dur="500"/>
                                        <p:tgtEl>
                                          <p:spTgt spid="7170">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70">
                                            <p:txEl>
                                              <p:pRg st="3" end="3"/>
                                            </p:txEl>
                                          </p:spTgt>
                                        </p:tgtEl>
                                        <p:attrNameLst>
                                          <p:attrName>style.visibility</p:attrName>
                                        </p:attrNameLst>
                                      </p:cBhvr>
                                      <p:to>
                                        <p:strVal val="visible"/>
                                      </p:to>
                                    </p:set>
                                    <p:animEffect transition="in" filter="wipe(left)">
                                      <p:cBhvr>
                                        <p:cTn id="10" dur="500"/>
                                        <p:tgtEl>
                                          <p:spTgt spid="7170">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170">
                                            <p:txEl>
                                              <p:pRg st="4" end="4"/>
                                            </p:txEl>
                                          </p:spTgt>
                                        </p:tgtEl>
                                        <p:attrNameLst>
                                          <p:attrName>style.visibility</p:attrName>
                                        </p:attrNameLst>
                                      </p:cBhvr>
                                      <p:to>
                                        <p:strVal val="visible"/>
                                      </p:to>
                                    </p:set>
                                    <p:animEffect transition="in" filter="wipe(left)">
                                      <p:cBhvr>
                                        <p:cTn id="13" dur="500"/>
                                        <p:tgtEl>
                                          <p:spTgt spid="7170">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170">
                                            <p:txEl>
                                              <p:pRg st="6" end="6"/>
                                            </p:txEl>
                                          </p:spTgt>
                                        </p:tgtEl>
                                        <p:attrNameLst>
                                          <p:attrName>style.visibility</p:attrName>
                                        </p:attrNameLst>
                                      </p:cBhvr>
                                      <p:to>
                                        <p:strVal val="visible"/>
                                      </p:to>
                                    </p:set>
                                    <p:animEffect transition="in" filter="wipe(left)">
                                      <p:cBhvr>
                                        <p:cTn id="18" dur="500"/>
                                        <p:tgtEl>
                                          <p:spTgt spid="7170">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wipe(left)">
                                      <p:cBhvr>
                                        <p:cTn id="23"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uiExpand="1" build="p"/>
      <p:bldP spid="717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228600" y="1478947"/>
            <a:ext cx="8534400" cy="3397853"/>
          </a:xfrm>
        </p:spPr>
        <p:txBody>
          <a:bodyPr>
            <a:spAutoFit/>
          </a:bodyPr>
          <a:lstStyle/>
          <a:p>
            <a:pPr>
              <a:tabLst>
                <a:tab pos="2743200" algn="l"/>
              </a:tabLst>
              <a:defRPr/>
            </a:pPr>
            <a:r>
              <a:rPr lang="en-US" sz="2000" b="1" dirty="0" smtClean="0">
                <a:solidFill>
                  <a:srgbClr val="000000"/>
                </a:solidFill>
                <a:effectLst>
                  <a:outerShdw blurRad="38100" dist="38100" dir="2700000" algn="tl">
                    <a:srgbClr val="C0C0C0"/>
                  </a:outerShdw>
                </a:effectLst>
              </a:rPr>
              <a:t>A cell with a single chromosome set is called </a:t>
            </a:r>
            <a:r>
              <a:rPr lang="en-US" sz="2000" b="1" dirty="0" smtClean="0">
                <a:solidFill>
                  <a:srgbClr val="FF0000"/>
                </a:solidFill>
                <a:effectLst>
                  <a:outerShdw blurRad="38100" dist="38100" dir="2700000" algn="tl">
                    <a:srgbClr val="C0C0C0"/>
                  </a:outerShdw>
                </a:effectLst>
              </a:rPr>
              <a:t>haploid</a:t>
            </a:r>
            <a:r>
              <a:rPr lang="en-US" sz="2000" b="1" dirty="0" smtClean="0">
                <a:solidFill>
                  <a:srgbClr val="000000"/>
                </a:solidFill>
                <a:effectLst>
                  <a:outerShdw blurRad="38100" dist="38100" dir="2700000" algn="tl">
                    <a:srgbClr val="C0C0C0"/>
                  </a:outerShdw>
                </a:effectLst>
              </a:rPr>
              <a:t>.</a:t>
            </a:r>
          </a:p>
          <a:p>
            <a:pPr lvl="1">
              <a:tabLst>
                <a:tab pos="2743200" algn="l"/>
              </a:tabLst>
              <a:defRPr/>
            </a:pPr>
            <a:r>
              <a:rPr lang="en-US" sz="1800" b="1" dirty="0" smtClean="0">
                <a:solidFill>
                  <a:srgbClr val="000000"/>
                </a:solidFill>
                <a:effectLst>
                  <a:outerShdw blurRad="38100" dist="38100" dir="2700000" algn="tl">
                    <a:srgbClr val="C0C0C0"/>
                  </a:outerShdw>
                </a:effectLst>
              </a:rPr>
              <a:t>For humans, the haploid number of chromosomes is 23 (n = 23). </a:t>
            </a:r>
          </a:p>
          <a:p>
            <a:pPr eaLnBrk="1" hangingPunct="1">
              <a:buClr>
                <a:srgbClr val="339933"/>
              </a:buClr>
              <a:tabLst>
                <a:tab pos="2743200" algn="l"/>
              </a:tabLst>
              <a:defRPr/>
            </a:pPr>
            <a:r>
              <a:rPr lang="en-US" sz="2000" b="1" dirty="0" smtClean="0">
                <a:solidFill>
                  <a:srgbClr val="000000"/>
                </a:solidFill>
                <a:effectLst>
                  <a:outerShdw blurRad="38100" dist="38100" dir="2700000" algn="tl">
                    <a:srgbClr val="C0C0C0"/>
                  </a:outerShdw>
                </a:effectLst>
              </a:rPr>
              <a:t>A haploid sperm reaches and fuses with a </a:t>
            </a:r>
            <a:r>
              <a:rPr lang="en-US" sz="2000" b="1" dirty="0" smtClean="0">
                <a:solidFill>
                  <a:srgbClr val="0000FF"/>
                </a:solidFill>
                <a:effectLst>
                  <a:outerShdw blurRad="38100" dist="38100" dir="2700000" algn="tl">
                    <a:srgbClr val="C0C0C0"/>
                  </a:outerShdw>
                </a:effectLst>
              </a:rPr>
              <a:t>haploid</a:t>
            </a:r>
            <a:r>
              <a:rPr lang="en-US" sz="2000" b="1" dirty="0" smtClean="0">
                <a:solidFill>
                  <a:srgbClr val="000000"/>
                </a:solidFill>
                <a:effectLst>
                  <a:outerShdw blurRad="38100" dist="38100" dir="2700000" algn="tl">
                    <a:srgbClr val="C0C0C0"/>
                  </a:outerShdw>
                </a:effectLst>
              </a:rPr>
              <a:t> ovum.</a:t>
            </a:r>
          </a:p>
          <a:p>
            <a:pPr eaLnBrk="1" hangingPunct="1">
              <a:buClr>
                <a:srgbClr val="339933"/>
              </a:buClr>
              <a:buFontTx/>
              <a:buNone/>
              <a:tabLst>
                <a:tab pos="2743200" algn="l"/>
              </a:tabLst>
              <a:defRPr/>
            </a:pPr>
            <a:endParaRPr lang="en-US" sz="9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sz="2000" b="1" dirty="0" smtClean="0">
                <a:solidFill>
                  <a:srgbClr val="000000"/>
                </a:solidFill>
                <a:effectLst>
                  <a:outerShdw blurRad="38100" dist="38100" dir="2700000" algn="tl">
                    <a:srgbClr val="C0C0C0"/>
                  </a:outerShdw>
                </a:effectLst>
              </a:rPr>
              <a:t>These cells fuse (</a:t>
            </a:r>
            <a:r>
              <a:rPr lang="en-US" sz="2000" b="1" dirty="0" err="1" smtClean="0">
                <a:solidFill>
                  <a:srgbClr val="FF0000"/>
                </a:solidFill>
                <a:effectLst>
                  <a:outerShdw blurRad="38100" dist="38100" dir="2700000" algn="tl">
                    <a:srgbClr val="C0C0C0"/>
                  </a:outerShdw>
                </a:effectLst>
              </a:rPr>
              <a:t>syngamy</a:t>
            </a:r>
            <a:r>
              <a:rPr lang="en-US" sz="2000" b="1" dirty="0" smtClean="0">
                <a:solidFill>
                  <a:srgbClr val="000000"/>
                </a:solidFill>
                <a:effectLst>
                  <a:outerShdw blurRad="38100" dist="38100" dir="2700000" algn="tl">
                    <a:srgbClr val="C0C0C0"/>
                  </a:outerShdw>
                </a:effectLst>
              </a:rPr>
              <a:t>) resulting in fertilization.</a:t>
            </a:r>
          </a:p>
          <a:p>
            <a:pPr eaLnBrk="1" hangingPunct="1">
              <a:buClr>
                <a:srgbClr val="339933"/>
              </a:buClr>
              <a:buFontTx/>
              <a:buNone/>
              <a:tabLst>
                <a:tab pos="2743200" algn="l"/>
              </a:tabLst>
              <a:defRPr/>
            </a:pPr>
            <a:endParaRPr 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sz="2000" b="1" dirty="0" smtClean="0">
                <a:solidFill>
                  <a:srgbClr val="000000"/>
                </a:solidFill>
                <a:effectLst>
                  <a:outerShdw blurRad="38100" dist="38100" dir="2700000" algn="tl">
                    <a:srgbClr val="C0C0C0"/>
                  </a:outerShdw>
                </a:effectLst>
              </a:rPr>
              <a:t>The fertilized egg (</a:t>
            </a:r>
            <a:r>
              <a:rPr lang="en-US" sz="2000" b="1" dirty="0" smtClean="0">
                <a:solidFill>
                  <a:srgbClr val="FF0000"/>
                </a:solidFill>
                <a:effectLst>
                  <a:outerShdw blurRad="38100" dist="38100" dir="2700000" algn="tl">
                    <a:srgbClr val="C0C0C0"/>
                  </a:outerShdw>
                </a:effectLst>
              </a:rPr>
              <a:t>zygote</a:t>
            </a:r>
            <a:r>
              <a:rPr lang="en-US" sz="2000" b="1" dirty="0" smtClean="0">
                <a:solidFill>
                  <a:srgbClr val="000000"/>
                </a:solidFill>
                <a:effectLst>
                  <a:outerShdw blurRad="38100" dist="38100" dir="2700000" algn="tl">
                    <a:srgbClr val="C0C0C0"/>
                  </a:outerShdw>
                </a:effectLst>
              </a:rPr>
              <a:t>) now has a </a:t>
            </a:r>
            <a:r>
              <a:rPr lang="en-US" sz="2000" b="1" dirty="0" smtClean="0">
                <a:solidFill>
                  <a:srgbClr val="0000FF"/>
                </a:solidFill>
                <a:effectLst>
                  <a:outerShdw blurRad="38100" dist="38100" dir="2700000" algn="tl">
                    <a:srgbClr val="C0C0C0"/>
                  </a:outerShdw>
                </a:effectLst>
              </a:rPr>
              <a:t>diploid</a:t>
            </a:r>
            <a:r>
              <a:rPr lang="en-US" sz="2000" b="1" dirty="0" smtClean="0">
                <a:solidFill>
                  <a:srgbClr val="000000"/>
                </a:solidFill>
                <a:effectLst>
                  <a:outerShdw blurRad="38100" dist="38100" dir="2700000" algn="tl">
                    <a:srgbClr val="C0C0C0"/>
                  </a:outerShdw>
                </a:effectLst>
              </a:rPr>
              <a:t> set of chromosomes from the maternal and paternal family lines.</a:t>
            </a:r>
          </a:p>
          <a:p>
            <a:pPr eaLnBrk="1" hangingPunct="1">
              <a:buClr>
                <a:srgbClr val="339933"/>
              </a:buClr>
              <a:buFontTx/>
              <a:buNone/>
              <a:tabLst>
                <a:tab pos="2743200" algn="l"/>
              </a:tabLst>
              <a:defRPr/>
            </a:pPr>
            <a:endParaRPr lang="en-US" sz="8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sz="2000" b="1" dirty="0" smtClean="0">
                <a:solidFill>
                  <a:srgbClr val="000000"/>
                </a:solidFill>
                <a:effectLst>
                  <a:outerShdw blurRad="38100" dist="38100" dir="2700000" algn="tl">
                    <a:srgbClr val="C0C0C0"/>
                  </a:outerShdw>
                </a:effectLst>
              </a:rPr>
              <a:t>The zygote and all cells with two sets of chromosomes are </a:t>
            </a:r>
            <a:r>
              <a:rPr lang="en-US" sz="2000" b="1" dirty="0" smtClean="0">
                <a:solidFill>
                  <a:srgbClr val="FF0000"/>
                </a:solidFill>
                <a:effectLst>
                  <a:outerShdw blurRad="38100" dist="38100" dir="2700000" algn="tl">
                    <a:srgbClr val="C0C0C0"/>
                  </a:outerShdw>
                </a:effectLst>
              </a:rPr>
              <a:t>diploid cells </a:t>
            </a:r>
            <a:r>
              <a:rPr lang="en-US" sz="2000" b="1" dirty="0" smtClean="0">
                <a:solidFill>
                  <a:srgbClr val="000000"/>
                </a:solidFill>
                <a:effectLst>
                  <a:outerShdw blurRad="38100" dist="38100" dir="2700000" algn="tl">
                    <a:srgbClr val="C0C0C0"/>
                  </a:outerShdw>
                </a:effectLst>
              </a:rPr>
              <a:t>46 (2n = 46)</a:t>
            </a:r>
            <a:r>
              <a:rPr lang="en-US" sz="2000" b="1" dirty="0" smtClean="0">
                <a:effectLst>
                  <a:outerShdw blurRad="38100" dist="38100" dir="2700000" algn="tl">
                    <a:srgbClr val="C0C0C0"/>
                  </a:outerShdw>
                </a:effectLst>
              </a:rPr>
              <a:t>. </a:t>
            </a:r>
          </a:p>
        </p:txBody>
      </p:sp>
      <p:sp>
        <p:nvSpPr>
          <p:cNvPr id="9220" name="Rectangle 4"/>
          <p:cNvSpPr>
            <a:spLocks noChangeArrowheads="1"/>
          </p:cNvSpPr>
          <p:nvPr/>
        </p:nvSpPr>
        <p:spPr bwMode="auto">
          <a:xfrm>
            <a:off x="152400" y="4811713"/>
            <a:ext cx="8839200" cy="1964384"/>
          </a:xfrm>
          <a:prstGeom prst="rect">
            <a:avLst/>
          </a:prstGeom>
          <a:noFill/>
          <a:ln w="9525">
            <a:noFill/>
            <a:miter lim="800000"/>
            <a:headEnd/>
            <a:tailEnd/>
          </a:ln>
          <a:effectLst/>
        </p:spPr>
        <p:txBody>
          <a:bodyPr>
            <a:spAutoFit/>
          </a:bodyPr>
          <a:lstStyle/>
          <a:p>
            <a:pPr marL="342900" indent="-342900">
              <a:lnSpc>
                <a:spcPct val="90000"/>
              </a:lnSpc>
              <a:spcBef>
                <a:spcPct val="20000"/>
              </a:spcBef>
              <a:buClr>
                <a:srgbClr val="339933"/>
              </a:buClr>
              <a:buFontTx/>
              <a:buChar char="•"/>
              <a:tabLst>
                <a:tab pos="2743200" algn="l"/>
              </a:tabLst>
              <a:defRPr/>
            </a:pPr>
            <a:r>
              <a:rPr lang="en-US" sz="2000" b="1" dirty="0">
                <a:solidFill>
                  <a:srgbClr val="000000"/>
                </a:solidFill>
                <a:effectLst>
                  <a:outerShdw blurRad="38100" dist="38100" dir="2700000" algn="tl">
                    <a:srgbClr val="C0C0C0"/>
                  </a:outerShdw>
                </a:effectLst>
              </a:rPr>
              <a:t>As an organism develops from a zygote to a sexually mature adult, the zygote</a:t>
            </a:r>
            <a:r>
              <a:rPr lang="en-US" altLang="en-US" sz="2000" b="1" dirty="0">
                <a:solidFill>
                  <a:srgbClr val="000000"/>
                </a:solidFill>
                <a:effectLst>
                  <a:outerShdw blurRad="38100" dist="38100" dir="2700000" algn="tl">
                    <a:srgbClr val="C0C0C0"/>
                  </a:outerShdw>
                </a:effectLst>
              </a:rPr>
              <a:t>’</a:t>
            </a:r>
            <a:r>
              <a:rPr lang="en-US" sz="2000" b="1" dirty="0">
                <a:solidFill>
                  <a:srgbClr val="000000"/>
                </a:solidFill>
                <a:effectLst>
                  <a:outerShdw blurRad="38100" dist="38100" dir="2700000" algn="tl">
                    <a:srgbClr val="C0C0C0"/>
                  </a:outerShdw>
                </a:effectLst>
              </a:rPr>
              <a:t>s genes are passes on to all somatic cells by </a:t>
            </a:r>
            <a:r>
              <a:rPr lang="en-US" sz="2000" b="1" dirty="0">
                <a:solidFill>
                  <a:srgbClr val="FF0000"/>
                </a:solidFill>
                <a:effectLst>
                  <a:outerShdw blurRad="38100" dist="38100" dir="2700000" algn="tl">
                    <a:srgbClr val="C0C0C0"/>
                  </a:outerShdw>
                </a:effectLst>
              </a:rPr>
              <a:t>mitosis</a:t>
            </a:r>
            <a:r>
              <a:rPr lang="en-US" sz="2000" b="1" dirty="0">
                <a:solidFill>
                  <a:srgbClr val="000000"/>
                </a:solidFill>
                <a:effectLst>
                  <a:outerShdw blurRad="38100" dist="38100" dir="2700000" algn="tl">
                    <a:srgbClr val="C0C0C0"/>
                  </a:outerShdw>
                </a:effectLst>
              </a:rPr>
              <a:t>.</a:t>
            </a:r>
          </a:p>
          <a:p>
            <a:pPr marL="342900" indent="-342900">
              <a:lnSpc>
                <a:spcPct val="90000"/>
              </a:lnSpc>
              <a:spcBef>
                <a:spcPct val="20000"/>
              </a:spcBef>
              <a:buClr>
                <a:srgbClr val="339933"/>
              </a:buClr>
              <a:tabLst>
                <a:tab pos="2743200" algn="l"/>
              </a:tabLst>
              <a:defRPr/>
            </a:pPr>
            <a:endParaRPr lang="en-US" sz="1100" b="1" dirty="0">
              <a:solidFill>
                <a:srgbClr val="000000"/>
              </a:solidFill>
              <a:effectLst>
                <a:outerShdw blurRad="38100" dist="38100" dir="2700000" algn="tl">
                  <a:srgbClr val="C0C0C0"/>
                </a:outerShdw>
              </a:effectLst>
            </a:endParaRPr>
          </a:p>
          <a:p>
            <a:pPr marL="342900" indent="-342900">
              <a:lnSpc>
                <a:spcPct val="90000"/>
              </a:lnSpc>
              <a:spcBef>
                <a:spcPct val="20000"/>
              </a:spcBef>
              <a:buClr>
                <a:srgbClr val="339933"/>
              </a:buClr>
              <a:buFontTx/>
              <a:buChar char="•"/>
              <a:tabLst>
                <a:tab pos="2743200" algn="l"/>
              </a:tabLst>
              <a:defRPr/>
            </a:pPr>
            <a:r>
              <a:rPr lang="en-US" sz="2000" b="1" dirty="0">
                <a:solidFill>
                  <a:srgbClr val="000000"/>
                </a:solidFill>
                <a:effectLst>
                  <a:outerShdw blurRad="38100" dist="38100" dir="2700000" algn="tl">
                    <a:srgbClr val="C0C0C0"/>
                  </a:outerShdw>
                </a:effectLst>
              </a:rPr>
              <a:t>Gametes, which develop in the gonads, are </a:t>
            </a:r>
            <a:r>
              <a:rPr lang="en-US" sz="2000" b="1" i="1" dirty="0">
                <a:solidFill>
                  <a:srgbClr val="000000"/>
                </a:solidFill>
                <a:effectLst>
                  <a:outerShdw blurRad="38100" dist="38100" dir="2700000" algn="tl">
                    <a:srgbClr val="C0C0C0"/>
                  </a:outerShdw>
                </a:effectLst>
              </a:rPr>
              <a:t>not</a:t>
            </a:r>
            <a:r>
              <a:rPr lang="en-US" sz="2000" b="1" dirty="0">
                <a:solidFill>
                  <a:srgbClr val="000000"/>
                </a:solidFill>
                <a:effectLst>
                  <a:outerShdw blurRad="38100" dist="38100" dir="2700000" algn="tl">
                    <a:srgbClr val="C0C0C0"/>
                  </a:outerShdw>
                </a:effectLst>
              </a:rPr>
              <a:t> produced by mitosis.</a:t>
            </a:r>
          </a:p>
          <a:p>
            <a:pPr marL="342900" indent="-342900">
              <a:lnSpc>
                <a:spcPct val="90000"/>
              </a:lnSpc>
              <a:spcBef>
                <a:spcPct val="20000"/>
              </a:spcBef>
              <a:buClr>
                <a:srgbClr val="339933"/>
              </a:buClr>
              <a:tabLst>
                <a:tab pos="2743200" algn="l"/>
              </a:tabLst>
              <a:defRPr/>
            </a:pPr>
            <a:endParaRPr lang="en-US" sz="1000" b="1" dirty="0">
              <a:solidFill>
                <a:srgbClr val="000000"/>
              </a:solidFill>
              <a:effectLst>
                <a:outerShdw blurRad="38100" dist="38100" dir="2700000" algn="tl">
                  <a:srgbClr val="C0C0C0"/>
                </a:outerShdw>
              </a:effectLst>
            </a:endParaRPr>
          </a:p>
          <a:p>
            <a:pPr marL="342900" indent="-342900">
              <a:lnSpc>
                <a:spcPct val="90000"/>
              </a:lnSpc>
              <a:spcBef>
                <a:spcPct val="20000"/>
              </a:spcBef>
              <a:buClr>
                <a:srgbClr val="339933"/>
              </a:buClr>
              <a:buFontTx/>
              <a:buChar char="•"/>
              <a:tabLst>
                <a:tab pos="2743200" algn="l"/>
              </a:tabLst>
              <a:defRPr/>
            </a:pPr>
            <a:r>
              <a:rPr lang="en-US" sz="2000" b="1" dirty="0">
                <a:solidFill>
                  <a:srgbClr val="000000"/>
                </a:solidFill>
                <a:effectLst>
                  <a:outerShdw blurRad="38100" dist="38100" dir="2700000" algn="tl">
                    <a:srgbClr val="C0C0C0"/>
                  </a:outerShdw>
                </a:effectLst>
              </a:rPr>
              <a:t>Instead, gametes undergo the process of meiosis in which the chromosome number is halved.</a:t>
            </a: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9" name="Rectangle 5"/>
          <p:cNvSpPr>
            <a:spLocks noChangeArrowheads="1"/>
          </p:cNvSpPr>
          <p:nvPr/>
        </p:nvSpPr>
        <p:spPr bwMode="auto">
          <a:xfrm>
            <a:off x="1219200" y="304800"/>
            <a:ext cx="6629400" cy="533400"/>
          </a:xfrm>
          <a:prstGeom prst="rect">
            <a:avLst/>
          </a:prstGeom>
          <a:solidFill>
            <a:srgbClr val="FFC000"/>
          </a:solidFill>
          <a:ln>
            <a:headEnd/>
            <a:tailEnd/>
          </a:ln>
          <a:effectLst>
            <a:glow rad="101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chemeClr val="accent6"/>
                </a:solidFill>
                <a:effectLst>
                  <a:outerShdw blurRad="38100" dist="38100" dir="2700000" algn="tl">
                    <a:srgbClr val="000000">
                      <a:alpha val="43137"/>
                    </a:srgbClr>
                  </a:outerShdw>
                </a:effectLst>
                <a:ea typeface="ＭＳ Ｐゴシック" charset="0"/>
              </a:rPr>
              <a:t>Chromosomes (</a:t>
            </a:r>
            <a:r>
              <a:rPr lang="en-US" sz="2800" b="1" dirty="0">
                <a:ln w="11430"/>
                <a:solidFill>
                  <a:srgbClr val="00B050"/>
                </a:solidFill>
                <a:effectLst>
                  <a:outerShdw blurRad="38100" dist="38100" dir="2700000" algn="tl">
                    <a:srgbClr val="000000">
                      <a:alpha val="43137"/>
                    </a:srgbClr>
                  </a:outerShdw>
                </a:effectLst>
                <a:ea typeface="ＭＳ Ｐゴシック" charset="0"/>
              </a:rPr>
              <a:t>sex</a:t>
            </a:r>
            <a:r>
              <a:rPr lang="en-US" sz="2800" b="1" dirty="0">
                <a:ln w="11430"/>
                <a:solidFill>
                  <a:schemeClr val="accent6"/>
                </a:solidFill>
                <a:effectLst>
                  <a:outerShdw blurRad="38100" dist="38100" dir="2700000" algn="tl">
                    <a:srgbClr val="000000">
                      <a:alpha val="43137"/>
                    </a:srgbClr>
                  </a:outerShdw>
                </a:effectLst>
                <a:ea typeface="ＭＳ Ｐゴシック" charset="0"/>
              </a:rPr>
              <a:t> and </a:t>
            </a:r>
            <a:r>
              <a:rPr lang="en-US" sz="2800" b="1" dirty="0">
                <a:ln w="11430"/>
                <a:solidFill>
                  <a:srgbClr val="00B050"/>
                </a:solidFill>
                <a:effectLst>
                  <a:outerShdw blurRad="38100" dist="38100" dir="2700000" algn="tl">
                    <a:srgbClr val="000000">
                      <a:alpha val="43137"/>
                    </a:srgbClr>
                  </a:outerShdw>
                </a:effectLst>
                <a:ea typeface="ＭＳ Ｐゴシック" charset="0"/>
              </a:rPr>
              <a:t>autosomes</a:t>
            </a:r>
            <a:r>
              <a:rPr lang="en-US" sz="2800" b="1" dirty="0">
                <a:ln w="11430"/>
                <a:solidFill>
                  <a:schemeClr val="accent6"/>
                </a:solidFill>
                <a:effectLst>
                  <a:outerShdw blurRad="38100" dist="38100" dir="2700000" algn="tl">
                    <a:srgbClr val="000000">
                      <a:alpha val="43137"/>
                    </a:srgbClr>
                  </a:outerShdw>
                </a:effectLst>
                <a:ea typeface="ＭＳ Ｐゴシック" charset="0"/>
              </a:rPr>
              <a:t>)</a:t>
            </a:r>
            <a:endParaRPr lang="en-GB" sz="2800" b="1" dirty="0">
              <a:ln w="11430"/>
              <a:solidFill>
                <a:schemeClr val="accent6"/>
              </a:solidFill>
              <a:effectLst>
                <a:outerShdw blurRad="38100" dist="38100" dir="2700000" algn="tl">
                  <a:srgbClr val="000000">
                    <a:alpha val="43137"/>
                  </a:srgbClr>
                </a:outerShdw>
              </a:effectLst>
              <a:ea typeface="ＭＳ Ｐゴシック" charset="0"/>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left)">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9"/>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r="54034" b="51123"/>
          <a:stretch>
            <a:fillRect/>
          </a:stretch>
        </p:blipFill>
        <p:spPr bwMode="auto">
          <a:xfrm>
            <a:off x="914400" y="3505200"/>
            <a:ext cx="2476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8"/>
          <p:cNvSpPr txBox="1">
            <a:spLocks noChangeArrowheads="1"/>
          </p:cNvSpPr>
          <p:nvPr/>
        </p:nvSpPr>
        <p:spPr bwMode="auto">
          <a:xfrm>
            <a:off x="76200" y="1143000"/>
            <a:ext cx="48768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ea typeface="MS PGothic" pitchFamily="34" charset="-128"/>
                <a:cs typeface="Arial" charset="0"/>
              </a:defRPr>
            </a:lvl1pPr>
            <a:lvl2pPr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lvl="1" eaLnBrk="1" hangingPunct="1">
              <a:lnSpc>
                <a:spcPct val="130000"/>
              </a:lnSpc>
              <a:spcBef>
                <a:spcPct val="0"/>
              </a:spcBef>
              <a:buFontTx/>
              <a:buNone/>
            </a:pPr>
            <a:r>
              <a:rPr lang="en-US" altLang="en-US" sz="1800" b="1">
                <a:solidFill>
                  <a:srgbClr val="000000"/>
                </a:solidFill>
              </a:rPr>
              <a:t>Gametes, produced by meiosis, are the only haploid cells.</a:t>
            </a:r>
          </a:p>
          <a:p>
            <a:pPr lvl="1" eaLnBrk="1" hangingPunct="1">
              <a:lnSpc>
                <a:spcPct val="130000"/>
              </a:lnSpc>
              <a:spcBef>
                <a:spcPct val="0"/>
              </a:spcBef>
              <a:buFontTx/>
              <a:buNone/>
            </a:pPr>
            <a:endParaRPr lang="en-US" altLang="en-US" sz="1200" b="1">
              <a:solidFill>
                <a:srgbClr val="000000"/>
              </a:solidFill>
            </a:endParaRPr>
          </a:p>
          <a:p>
            <a:pPr lvl="1" eaLnBrk="1" hangingPunct="1">
              <a:lnSpc>
                <a:spcPct val="130000"/>
              </a:lnSpc>
              <a:spcBef>
                <a:spcPct val="0"/>
              </a:spcBef>
              <a:buFontTx/>
              <a:buNone/>
            </a:pPr>
            <a:r>
              <a:rPr lang="en-US" altLang="en-US" sz="1800" b="1">
                <a:solidFill>
                  <a:srgbClr val="000000"/>
                </a:solidFill>
              </a:rPr>
              <a:t>Gametes undergo no divisions themselves, but fuse to form a </a:t>
            </a:r>
            <a:r>
              <a:rPr lang="en-US" altLang="en-US" sz="1600" b="1">
                <a:solidFill>
                  <a:srgbClr val="000000"/>
                </a:solidFill>
              </a:rPr>
              <a:t>diploid </a:t>
            </a:r>
            <a:r>
              <a:rPr lang="en-US" altLang="en-US" sz="1800" b="1">
                <a:solidFill>
                  <a:srgbClr val="000000"/>
                </a:solidFill>
              </a:rPr>
              <a:t>                                                zygote that divides by mitosis to                                                           produce a multicellular organism</a:t>
            </a:r>
            <a:endParaRPr lang="en-GB" altLang="en-US" sz="1800" b="1">
              <a:solidFill>
                <a:srgbClr val="000000"/>
              </a:solidFill>
            </a:endParaRPr>
          </a:p>
        </p:txBody>
      </p:sp>
      <p:sp>
        <p:nvSpPr>
          <p:cNvPr id="11266" name="Rectangle 2"/>
          <p:cNvSpPr>
            <a:spLocks noGrp="1" noChangeArrowheads="1"/>
          </p:cNvSpPr>
          <p:nvPr>
            <p:ph type="body" idx="1"/>
          </p:nvPr>
        </p:nvSpPr>
        <p:spPr>
          <a:xfrm>
            <a:off x="76200" y="152400"/>
            <a:ext cx="9067800" cy="971550"/>
          </a:xfrm>
        </p:spPr>
        <p:txBody>
          <a:bodyPr>
            <a:spAutoFit/>
          </a:bodyPr>
          <a:lstStyle/>
          <a:p>
            <a:pPr eaLnBrk="1" hangingPunct="1">
              <a:buClr>
                <a:srgbClr val="339933"/>
              </a:buClr>
              <a:tabLst>
                <a:tab pos="2743200" algn="l"/>
              </a:tabLst>
              <a:defRPr/>
            </a:pPr>
            <a:r>
              <a:rPr lang="en-US" sz="1800" b="1" smtClean="0">
                <a:solidFill>
                  <a:srgbClr val="000000"/>
                </a:solidFill>
                <a:effectLst>
                  <a:outerShdw blurRad="38100" dist="38100" dir="2700000" algn="tl">
                    <a:srgbClr val="C0C0C0"/>
                  </a:outerShdw>
                </a:effectLst>
              </a:rPr>
              <a:t>Fertilization restores the </a:t>
            </a:r>
            <a:r>
              <a:rPr lang="en-US" sz="1800" b="1" smtClean="0">
                <a:solidFill>
                  <a:srgbClr val="FF0000"/>
                </a:solidFill>
                <a:effectLst>
                  <a:outerShdw blurRad="38100" dist="38100" dir="2700000" algn="tl">
                    <a:srgbClr val="C0C0C0"/>
                  </a:outerShdw>
                </a:effectLst>
              </a:rPr>
              <a:t>diploid</a:t>
            </a:r>
            <a:r>
              <a:rPr lang="en-US" sz="1800" b="1" smtClean="0">
                <a:solidFill>
                  <a:srgbClr val="000000"/>
                </a:solidFill>
                <a:effectLst>
                  <a:outerShdw blurRad="38100" dist="38100" dir="2700000" algn="tl">
                    <a:srgbClr val="C0C0C0"/>
                  </a:outerShdw>
                </a:effectLst>
              </a:rPr>
              <a:t> condition by combining two </a:t>
            </a:r>
            <a:r>
              <a:rPr lang="en-US" sz="1800" b="1" smtClean="0">
                <a:solidFill>
                  <a:srgbClr val="FF0000"/>
                </a:solidFill>
                <a:effectLst>
                  <a:outerShdw blurRad="38100" dist="38100" dir="2700000" algn="tl">
                    <a:srgbClr val="C0C0C0"/>
                  </a:outerShdw>
                </a:effectLst>
              </a:rPr>
              <a:t>haploid</a:t>
            </a:r>
            <a:r>
              <a:rPr lang="en-US" sz="1800" b="1" smtClean="0">
                <a:solidFill>
                  <a:srgbClr val="000000"/>
                </a:solidFill>
                <a:effectLst>
                  <a:outerShdw blurRad="38100" dist="38100" dir="2700000" algn="tl">
                    <a:srgbClr val="C0C0C0"/>
                  </a:outerShdw>
                </a:effectLst>
              </a:rPr>
              <a:t> sets of chromosomes.</a:t>
            </a:r>
          </a:p>
          <a:p>
            <a:pPr eaLnBrk="1" hangingPunct="1">
              <a:buClr>
                <a:srgbClr val="339933"/>
              </a:buClr>
              <a:tabLst>
                <a:tab pos="2743200" algn="l"/>
              </a:tabLst>
              <a:defRPr/>
            </a:pPr>
            <a:r>
              <a:rPr lang="en-US" sz="1800" b="1" smtClean="0">
                <a:solidFill>
                  <a:srgbClr val="000000"/>
                </a:solidFill>
                <a:effectLst>
                  <a:outerShdw blurRad="38100" dist="38100" dir="2700000" algn="tl">
                    <a:srgbClr val="C0C0C0"/>
                  </a:outerShdw>
                </a:effectLst>
              </a:rPr>
              <a:t>Fertilization and meiosis alternate in sexual life cycles. </a:t>
            </a:r>
          </a:p>
        </p:txBody>
      </p:sp>
      <p:pic>
        <p:nvPicPr>
          <p:cNvPr id="717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19200"/>
            <a:ext cx="43434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cs typeface="Arial" charset="0"/>
              </a:defRPr>
            </a:lvl1pPr>
            <a:lvl2pPr marL="742950" indent="-285750" eaLnBrk="0" hangingPunct="0">
              <a:spcBef>
                <a:spcPct val="20000"/>
              </a:spcBef>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har char="•"/>
              <a:defRPr sz="2400">
                <a:solidFill>
                  <a:schemeClr val="tx1"/>
                </a:solidFill>
                <a:latin typeface="Arial" charset="0"/>
                <a:ea typeface="MS PGothic" pitchFamily="34" charset="-128"/>
                <a:cs typeface="Arial" charset="0"/>
              </a:defRPr>
            </a:lvl3pPr>
            <a:lvl4pPr marL="1600200" indent="-228600" eaLnBrk="0" hangingPunct="0">
              <a:spcBef>
                <a:spcPct val="20000"/>
              </a:spcBef>
              <a:buChar char="–"/>
              <a:defRPr sz="2000">
                <a:solidFill>
                  <a:schemeClr val="tx1"/>
                </a:solidFill>
                <a:latin typeface="Arial" charset="0"/>
                <a:ea typeface="MS PGothic" pitchFamily="34" charset="-128"/>
                <a:cs typeface="Arial" charset="0"/>
              </a:defRPr>
            </a:lvl4pPr>
            <a:lvl5pPr marL="2057400" indent="-228600" eaLnBrk="0" hangingPunct="0">
              <a:spcBef>
                <a:spcPct val="20000"/>
              </a:spcBef>
              <a:buChar char="»"/>
              <a:defRPr sz="2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cs typeface="Arial" charset="0"/>
              </a:defRPr>
            </a:lvl9pPr>
          </a:lstStyle>
          <a:p>
            <a:pPr eaLnBrk="1" hangingPunct="1">
              <a:spcBef>
                <a:spcPct val="0"/>
              </a:spcBef>
              <a:buFontTx/>
              <a:buNone/>
            </a:pPr>
            <a:fld id="{86B5195B-601D-4AED-983F-C44DCDDCE024}" type="slidenum">
              <a:rPr lang="ar-SA" altLang="en-US" sz="1400"/>
              <a:pPr eaLnBrk="1" hangingPunct="1">
                <a:spcBef>
                  <a:spcPct val="0"/>
                </a:spcBef>
                <a:buFontTx/>
                <a:buNone/>
              </a:pPr>
              <a:t>9</a:t>
            </a:fld>
            <a:endParaRPr lang="en-GB" altLang="en-US" sz="1400"/>
          </a:p>
        </p:txBody>
      </p:sp>
      <p:sp>
        <p:nvSpPr>
          <p:cNvPr id="16386" name="Rectangle 2"/>
          <p:cNvSpPr>
            <a:spLocks noGrp="1" noChangeArrowheads="1"/>
          </p:cNvSpPr>
          <p:nvPr>
            <p:ph type="body" idx="1"/>
          </p:nvPr>
        </p:nvSpPr>
        <p:spPr>
          <a:xfrm>
            <a:off x="0" y="1282700"/>
            <a:ext cx="5943600" cy="5575300"/>
          </a:xfrm>
        </p:spPr>
        <p:txBody>
          <a:bodyPr>
            <a:spAutoFit/>
          </a:bodyPr>
          <a:lstStyle/>
          <a:p>
            <a:pPr eaLnBrk="1" hangingPunct="1">
              <a:lnSpc>
                <a:spcPct val="120000"/>
              </a:lnSpc>
              <a:buClr>
                <a:srgbClr val="0000FF"/>
              </a:buClr>
              <a:buFont typeface="Wingdings" pitchFamily="2" charset="2"/>
              <a:buChar char="v"/>
              <a:tabLst>
                <a:tab pos="2743200" algn="l"/>
              </a:tabLst>
              <a:defRPr/>
            </a:pPr>
            <a:r>
              <a:rPr lang="en-US" sz="1800" b="1" dirty="0" smtClean="0">
                <a:solidFill>
                  <a:srgbClr val="000000"/>
                </a:solidFill>
                <a:effectLst>
                  <a:outerShdw blurRad="38100" dist="38100" dir="2700000" algn="tl">
                    <a:srgbClr val="C0C0C0"/>
                  </a:outerShdw>
                </a:effectLst>
              </a:rPr>
              <a:t>Many steps of meiosis resemble steps in mitosis.</a:t>
            </a:r>
          </a:p>
          <a:p>
            <a:pPr eaLnBrk="1" hangingPunct="1">
              <a:lnSpc>
                <a:spcPct val="120000"/>
              </a:lnSpc>
              <a:buClr>
                <a:srgbClr val="0000FF"/>
              </a:buClr>
              <a:buFont typeface="Wingdings" pitchFamily="2" charset="2"/>
              <a:buChar char="v"/>
              <a:tabLst>
                <a:tab pos="2743200" algn="l"/>
              </a:tabLst>
              <a:defRPr/>
            </a:pPr>
            <a:r>
              <a:rPr lang="en-US" sz="1800" b="1" dirty="0" smtClean="0">
                <a:solidFill>
                  <a:srgbClr val="000000"/>
                </a:solidFill>
                <a:effectLst>
                  <a:outerShdw blurRad="38100" dist="38100" dir="2700000" algn="tl">
                    <a:srgbClr val="C0C0C0"/>
                  </a:outerShdw>
                </a:effectLst>
              </a:rPr>
              <a:t>Both are preceded by the replication of chromosomes.</a:t>
            </a:r>
          </a:p>
          <a:p>
            <a:pPr eaLnBrk="1" hangingPunct="1">
              <a:lnSpc>
                <a:spcPct val="120000"/>
              </a:lnSpc>
              <a:buClr>
                <a:srgbClr val="0000FF"/>
              </a:buClr>
              <a:buFont typeface="Wingdings" pitchFamily="2" charset="2"/>
              <a:buChar char="v"/>
              <a:tabLst>
                <a:tab pos="2743200" algn="l"/>
              </a:tabLst>
              <a:defRPr/>
            </a:pPr>
            <a:r>
              <a:rPr lang="en-US" sz="1800" b="1" dirty="0" smtClean="0">
                <a:solidFill>
                  <a:srgbClr val="000000"/>
                </a:solidFill>
                <a:effectLst>
                  <a:outerShdw blurRad="38100" dist="38100" dir="2700000" algn="tl">
                    <a:srgbClr val="C0C0C0"/>
                  </a:outerShdw>
                </a:effectLst>
              </a:rPr>
              <a:t>However, in meiosis, chromosomes replicate once followed by two consecutive cell divisions, </a:t>
            </a:r>
            <a:r>
              <a:rPr lang="en-US" sz="1800" b="1" dirty="0" smtClean="0">
                <a:solidFill>
                  <a:srgbClr val="FF0000"/>
                </a:solidFill>
                <a:effectLst>
                  <a:outerShdw blurRad="38100" dist="38100" dir="2700000" algn="tl">
                    <a:srgbClr val="C0C0C0"/>
                  </a:outerShdw>
                </a:effectLst>
              </a:rPr>
              <a:t>meiosis </a:t>
            </a:r>
            <a:r>
              <a:rPr lang="en-US"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I</a:t>
            </a:r>
            <a:r>
              <a:rPr lang="en-US" sz="1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800" b="1" dirty="0" smtClean="0">
                <a:solidFill>
                  <a:srgbClr val="000000"/>
                </a:solidFill>
                <a:effectLst>
                  <a:outerShdw blurRad="38100" dist="38100" dir="2700000" algn="tl">
                    <a:srgbClr val="C0C0C0"/>
                  </a:outerShdw>
                </a:effectLst>
              </a:rPr>
              <a:t>and </a:t>
            </a:r>
            <a:r>
              <a:rPr lang="en-US" sz="1800" b="1" dirty="0" smtClean="0">
                <a:solidFill>
                  <a:srgbClr val="FF0000"/>
                </a:solidFill>
                <a:effectLst>
                  <a:outerShdw blurRad="38100" dist="38100" dir="2700000" algn="tl">
                    <a:srgbClr val="C0C0C0"/>
                  </a:outerShdw>
                </a:effectLst>
              </a:rPr>
              <a:t>meiosis </a:t>
            </a:r>
            <a:r>
              <a:rPr lang="en-US"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II</a:t>
            </a:r>
            <a:r>
              <a:rPr lang="en-US" sz="1800" b="1" dirty="0" smtClean="0">
                <a:solidFill>
                  <a:srgbClr val="000000"/>
                </a:solidFill>
                <a:effectLst>
                  <a:outerShdw blurRad="38100" dist="38100" dir="2700000" algn="tl">
                    <a:srgbClr val="C0C0C0"/>
                  </a:outerShdw>
                </a:effectLst>
              </a:rPr>
              <a:t>, which results in </a:t>
            </a:r>
            <a:r>
              <a:rPr lang="en-US" sz="1800" b="1" dirty="0" smtClean="0">
                <a:solidFill>
                  <a:srgbClr val="0000FF"/>
                </a:solidFill>
                <a:effectLst>
                  <a:outerShdw blurRad="38100" dist="38100" dir="2700000" algn="tl">
                    <a:srgbClr val="C0C0C0"/>
                  </a:outerShdw>
                </a:effectLst>
              </a:rPr>
              <a:t>four daughter cells</a:t>
            </a:r>
            <a:r>
              <a:rPr lang="en-US" sz="1800" b="1" dirty="0" smtClean="0">
                <a:solidFill>
                  <a:srgbClr val="000000"/>
                </a:solidFill>
                <a:effectLst>
                  <a:outerShdw blurRad="38100" dist="38100" dir="2700000" algn="tl">
                    <a:srgbClr val="C0C0C0"/>
                  </a:outerShdw>
                </a:effectLst>
              </a:rPr>
              <a:t>. </a:t>
            </a:r>
          </a:p>
          <a:p>
            <a:pPr eaLnBrk="1" hangingPunct="1">
              <a:lnSpc>
                <a:spcPct val="120000"/>
              </a:lnSpc>
              <a:buClr>
                <a:srgbClr val="0000FF"/>
              </a:buClr>
              <a:buFont typeface="Wingdings" pitchFamily="2" charset="2"/>
              <a:buChar char="v"/>
              <a:tabLst>
                <a:tab pos="2743200" algn="l"/>
              </a:tabLst>
              <a:defRPr/>
            </a:pPr>
            <a:r>
              <a:rPr lang="en-US" sz="1800" b="1" dirty="0" smtClean="0">
                <a:solidFill>
                  <a:srgbClr val="000000"/>
                </a:solidFill>
                <a:effectLst>
                  <a:outerShdw blurRad="38100" dist="38100" dir="2700000" algn="tl">
                    <a:srgbClr val="C0C0C0"/>
                  </a:outerShdw>
                </a:effectLst>
              </a:rPr>
              <a:t>Each final daughter cell has only half chromosomes number (</a:t>
            </a:r>
            <a:r>
              <a:rPr lang="en-US" sz="1800" b="1" dirty="0" smtClean="0">
                <a:solidFill>
                  <a:srgbClr val="0000FF"/>
                </a:solidFill>
                <a:effectLst>
                  <a:outerShdw blurRad="38100" dist="38100" dir="2700000" algn="tl">
                    <a:srgbClr val="C0C0C0"/>
                  </a:outerShdw>
                </a:effectLst>
              </a:rPr>
              <a:t>haploid)</a:t>
            </a:r>
            <a:r>
              <a:rPr lang="en-US" sz="1800" b="1" dirty="0" smtClean="0">
                <a:solidFill>
                  <a:srgbClr val="000000"/>
                </a:solidFill>
                <a:effectLst>
                  <a:outerShdw blurRad="38100" dist="38100" dir="2700000" algn="tl">
                    <a:srgbClr val="C0C0C0"/>
                  </a:outerShdw>
                </a:effectLst>
              </a:rPr>
              <a:t>.</a:t>
            </a:r>
          </a:p>
          <a:p>
            <a:pPr eaLnBrk="1" hangingPunct="1">
              <a:lnSpc>
                <a:spcPct val="120000"/>
              </a:lnSpc>
              <a:buClr>
                <a:srgbClr val="0000FF"/>
              </a:buClr>
              <a:buFont typeface="Wingdings" pitchFamily="2" charset="2"/>
              <a:buChar char="v"/>
              <a:tabLst>
                <a:tab pos="2743200" algn="l"/>
              </a:tabLst>
              <a:defRPr/>
            </a:pPr>
            <a:r>
              <a:rPr lang="en-US" sz="1800" b="1" dirty="0" smtClean="0">
                <a:solidFill>
                  <a:srgbClr val="000000"/>
                </a:solidFill>
                <a:effectLst>
                  <a:outerShdw blurRad="38100" dist="38100" dir="2700000" algn="tl">
                    <a:srgbClr val="C0C0C0"/>
                  </a:outerShdw>
                </a:effectLst>
              </a:rPr>
              <a:t>Meiosis reduces chromosome number by </a:t>
            </a:r>
            <a:r>
              <a:rPr lang="en-US" sz="1800" b="1" dirty="0" smtClean="0">
                <a:solidFill>
                  <a:srgbClr val="FF0000"/>
                </a:solidFill>
                <a:effectLst>
                  <a:outerShdw blurRad="38100" dist="38100" dir="2700000" algn="tl">
                    <a:srgbClr val="C0C0C0"/>
                  </a:outerShdw>
                </a:effectLst>
              </a:rPr>
              <a:t>copying the chromosomes once, but dividing twice</a:t>
            </a:r>
            <a:r>
              <a:rPr lang="en-US" sz="1800" b="1" dirty="0" smtClean="0">
                <a:solidFill>
                  <a:srgbClr val="000000"/>
                </a:solidFill>
                <a:effectLst>
                  <a:outerShdw blurRad="38100" dist="38100" dir="2700000" algn="tl">
                    <a:srgbClr val="C0C0C0"/>
                  </a:outerShdw>
                </a:effectLst>
              </a:rPr>
              <a:t>.</a:t>
            </a:r>
          </a:p>
          <a:p>
            <a:pPr lvl="1" eaLnBrk="1" hangingPunct="1">
              <a:lnSpc>
                <a:spcPct val="120000"/>
              </a:lnSpc>
              <a:buClr>
                <a:srgbClr val="0000FF"/>
              </a:buClr>
              <a:buFont typeface="Wingdings" pitchFamily="2" charset="2"/>
              <a:buChar char="§"/>
              <a:tabLst>
                <a:tab pos="2743200" algn="l"/>
              </a:tabLst>
              <a:defRPr/>
            </a:pPr>
            <a:r>
              <a:rPr lang="en-US" sz="1600" b="1" dirty="0" smtClean="0">
                <a:solidFill>
                  <a:srgbClr val="0000FF"/>
                </a:solidFill>
                <a:effectLst>
                  <a:outerShdw blurRad="38100" dist="38100" dir="2700000" algn="tl">
                    <a:srgbClr val="C0C0C0"/>
                  </a:outerShdw>
                </a:effectLst>
              </a:rPr>
              <a:t>The first division (</a:t>
            </a:r>
            <a:r>
              <a:rPr lang="en-US" sz="1600" b="1" dirty="0" smtClean="0">
                <a:effectLst>
                  <a:outerShdw blurRad="38100" dist="38100" dir="2700000" algn="tl">
                    <a:srgbClr val="C0C0C0"/>
                  </a:outerShdw>
                </a:effectLst>
              </a:rPr>
              <a:t>meiosis </a:t>
            </a:r>
            <a:r>
              <a:rPr lang="en-US" sz="1600" b="1" dirty="0" smtClean="0">
                <a:effectLst>
                  <a:outerShdw blurRad="38100" dist="38100" dir="2700000" algn="tl">
                    <a:srgbClr val="C0C0C0"/>
                  </a:outerShdw>
                </a:effectLst>
                <a:latin typeface="Times New Roman" pitchFamily="18" charset="0"/>
              </a:rPr>
              <a:t>I</a:t>
            </a:r>
            <a:r>
              <a:rPr lang="en-US" sz="1600" b="1" dirty="0" smtClean="0">
                <a:solidFill>
                  <a:srgbClr val="0000FF"/>
                </a:solidFill>
                <a:effectLst>
                  <a:outerShdw blurRad="38100" dist="38100" dir="2700000" algn="tl">
                    <a:srgbClr val="C0C0C0"/>
                  </a:outerShdw>
                </a:effectLst>
              </a:rPr>
              <a:t>) separates homologous chromosomes.</a:t>
            </a:r>
          </a:p>
          <a:p>
            <a:pPr lvl="1" eaLnBrk="1" hangingPunct="1">
              <a:lnSpc>
                <a:spcPct val="120000"/>
              </a:lnSpc>
              <a:buClr>
                <a:srgbClr val="0000FF"/>
              </a:buClr>
              <a:buFont typeface="Wingdings" pitchFamily="2" charset="2"/>
              <a:buChar char="§"/>
              <a:tabLst>
                <a:tab pos="2743200" algn="l"/>
              </a:tabLst>
              <a:defRPr/>
            </a:pPr>
            <a:r>
              <a:rPr lang="en-US" sz="1600" b="1" dirty="0" smtClean="0">
                <a:solidFill>
                  <a:srgbClr val="0000FF"/>
                </a:solidFill>
                <a:effectLst>
                  <a:outerShdw blurRad="38100" dist="38100" dir="2700000" algn="tl">
                    <a:srgbClr val="C0C0C0"/>
                  </a:outerShdw>
                </a:effectLst>
              </a:rPr>
              <a:t>The second (</a:t>
            </a:r>
            <a:r>
              <a:rPr lang="en-US" sz="1600" b="1" dirty="0" smtClean="0">
                <a:effectLst>
                  <a:outerShdw blurRad="38100" dist="38100" dir="2700000" algn="tl">
                    <a:srgbClr val="C0C0C0"/>
                  </a:outerShdw>
                </a:effectLst>
              </a:rPr>
              <a:t>meiosis </a:t>
            </a:r>
            <a:r>
              <a:rPr lang="en-US" sz="1600" b="1" dirty="0" smtClean="0">
                <a:effectLst>
                  <a:outerShdw blurRad="38100" dist="38100" dir="2700000" algn="tl">
                    <a:srgbClr val="C0C0C0"/>
                  </a:outerShdw>
                </a:effectLst>
                <a:latin typeface="Times New Roman" pitchFamily="18" charset="0"/>
              </a:rPr>
              <a:t>II</a:t>
            </a:r>
            <a:r>
              <a:rPr lang="en-US" sz="1600" b="1" dirty="0" smtClean="0">
                <a:solidFill>
                  <a:srgbClr val="0000FF"/>
                </a:solidFill>
                <a:effectLst>
                  <a:outerShdw blurRad="38100" dist="38100" dir="2700000" algn="tl">
                    <a:srgbClr val="C0C0C0"/>
                  </a:outerShdw>
                </a:effectLst>
              </a:rPr>
              <a:t>) separates sister chromatids.</a:t>
            </a:r>
          </a:p>
        </p:txBody>
      </p:sp>
      <p:sp>
        <p:nvSpPr>
          <p:cNvPr id="16387" name="Rectangle 3"/>
          <p:cNvSpPr>
            <a:spLocks noGrp="1" noChangeArrowheads="1"/>
          </p:cNvSpPr>
          <p:nvPr>
            <p:ph type="title"/>
          </p:nvPr>
        </p:nvSpPr>
        <p:spPr>
          <a:xfrm>
            <a:off x="1219200" y="152400"/>
            <a:ext cx="7010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3600" b="1" dirty="0" smtClean="0">
                <a:ln w="11430"/>
                <a:solidFill>
                  <a:srgbClr val="FF0000"/>
                </a:solidFill>
                <a:effectLst>
                  <a:outerShdw blurRad="38100" dist="38100" dir="2700000" algn="tl">
                    <a:srgbClr val="000000">
                      <a:alpha val="43137"/>
                    </a:srgbClr>
                  </a:outerShdw>
                </a:effectLst>
              </a:rPr>
              <a:t>Meiosis (Reduction Division) </a:t>
            </a:r>
            <a:r>
              <a:rPr lang="ar-EG" sz="2800" b="1" dirty="0" smtClean="0">
                <a:ln w="11430"/>
                <a:gradFill flip="none" rotWithShape="1">
                  <a:gsLst>
                    <a:gs pos="0">
                      <a:srgbClr val="FF00FF"/>
                    </a:gs>
                    <a:gs pos="75000">
                      <a:schemeClr val="accent2">
                        <a:tint val="90000"/>
                        <a:shade val="60000"/>
                        <a:satMod val="240000"/>
                      </a:schemeClr>
                    </a:gs>
                    <a:gs pos="100000">
                      <a:schemeClr val="accent2">
                        <a:tint val="100000"/>
                        <a:shade val="50000"/>
                        <a:satMod val="240000"/>
                      </a:schemeClr>
                    </a:gs>
                  </a:gsLst>
                  <a:lin ang="5400000" scaled="0"/>
                  <a:tileRect/>
                </a:gradFill>
                <a:effectLst>
                  <a:outerShdw blurRad="50800" dist="39000" dir="5460000" algn="tl">
                    <a:srgbClr val="000000">
                      <a:alpha val="38000"/>
                    </a:srgbClr>
                  </a:outerShdw>
                </a:effectLst>
              </a:rPr>
              <a:t/>
            </a:r>
            <a:br>
              <a:rPr lang="ar-EG" sz="2800" b="1" dirty="0" smtClean="0">
                <a:ln w="11430"/>
                <a:gradFill flip="none" rotWithShape="1">
                  <a:gsLst>
                    <a:gs pos="0">
                      <a:srgbClr val="FF00FF"/>
                    </a:gs>
                    <a:gs pos="75000">
                      <a:schemeClr val="accent2">
                        <a:tint val="90000"/>
                        <a:shade val="60000"/>
                        <a:satMod val="240000"/>
                      </a:schemeClr>
                    </a:gs>
                    <a:gs pos="100000">
                      <a:schemeClr val="accent2">
                        <a:tint val="100000"/>
                        <a:shade val="50000"/>
                        <a:satMod val="240000"/>
                      </a:schemeClr>
                    </a:gs>
                  </a:gsLst>
                  <a:lin ang="5400000" scaled="0"/>
                  <a:tileRect/>
                </a:gradFill>
                <a:effectLst>
                  <a:outerShdw blurRad="50800" dist="39000" dir="5460000" algn="tl">
                    <a:srgbClr val="000000">
                      <a:alpha val="38000"/>
                    </a:srgbClr>
                  </a:outerShdw>
                </a:effectLst>
              </a:rPr>
            </a:br>
            <a:r>
              <a:rPr lang="en-US" sz="2400" b="1" dirty="0" smtClean="0">
                <a:ln w="11430"/>
                <a:solidFill>
                  <a:srgbClr val="0000FF"/>
                </a:solidFill>
                <a:effectLst>
                  <a:outerShdw blurRad="50800" dist="39000" dir="5460000" algn="tl">
                    <a:srgbClr val="000000">
                      <a:alpha val="38000"/>
                    </a:srgbClr>
                  </a:outerShdw>
                </a:effectLst>
              </a:rPr>
              <a:t>R</a:t>
            </a:r>
            <a:r>
              <a:rPr lang="en-US" sz="2000" b="1" dirty="0" smtClean="0">
                <a:ln w="11430"/>
                <a:solidFill>
                  <a:srgbClr val="0000FF"/>
                </a:solidFill>
                <a:effectLst>
                  <a:outerShdw blurRad="50800" dist="39000" dir="5460000" algn="tl">
                    <a:srgbClr val="000000">
                      <a:alpha val="38000"/>
                    </a:srgbClr>
                  </a:outerShdw>
                </a:effectLst>
              </a:rPr>
              <a:t>educes chromosome number from diploid to haploid</a:t>
            </a:r>
            <a:r>
              <a:rPr lang="en-US" sz="2400" b="1" dirty="0" smtClean="0">
                <a:ln w="11430"/>
                <a:solidFill>
                  <a:srgbClr val="0000FF"/>
                </a:solidFill>
                <a:effectLst>
                  <a:outerShdw blurRad="50800" dist="39000" dir="5460000" algn="tl">
                    <a:srgbClr val="000000">
                      <a:alpha val="38000"/>
                    </a:srgbClr>
                  </a:outerShdw>
                </a:effectLst>
              </a:rPr>
              <a:t>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pic>
        <p:nvPicPr>
          <p:cNvPr id="16391" name="Picture 7"/>
          <p:cNvPicPr>
            <a:picLocks noChangeAspect="1" noChangeArrowheads="1"/>
          </p:cNvPicPr>
          <p:nvPr/>
        </p:nvPicPr>
        <p:blipFill>
          <a:blip r:embed="rId6">
            <a:lum bright="-6000" contrast="6000"/>
            <a:extLst>
              <a:ext uri="{28A0092B-C50C-407E-A947-70E740481C1C}">
                <a14:useLocalDpi xmlns:a14="http://schemas.microsoft.com/office/drawing/2010/main" val="0"/>
              </a:ext>
            </a:extLst>
          </a:blip>
          <a:srcRect b="3355"/>
          <a:stretch>
            <a:fillRect/>
          </a:stretch>
        </p:blipFill>
        <p:spPr bwMode="auto">
          <a:xfrm>
            <a:off x="5867400" y="1219200"/>
            <a:ext cx="32194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14300" y="6544"/>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left)">
                                      <p:cBhvr>
                                        <p:cTn id="7" dur="5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wipe(left)">
                                      <p:cBhvr>
                                        <p:cTn id="12" dur="500"/>
                                        <p:tgtEl>
                                          <p:spTgt spid="163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wipe(left)">
                                      <p:cBhvr>
                                        <p:cTn id="17" dur="500"/>
                                        <p:tgtEl>
                                          <p:spTgt spid="163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6">
                                            <p:txEl>
                                              <p:pRg st="3" end="3"/>
                                            </p:txEl>
                                          </p:spTgt>
                                        </p:tgtEl>
                                        <p:attrNameLst>
                                          <p:attrName>style.visibility</p:attrName>
                                        </p:attrNameLst>
                                      </p:cBhvr>
                                      <p:to>
                                        <p:strVal val="visible"/>
                                      </p:to>
                                    </p:set>
                                    <p:animEffect transition="in" filter="wipe(left)">
                                      <p:cBhvr>
                                        <p:cTn id="22" dur="500"/>
                                        <p:tgtEl>
                                          <p:spTgt spid="1638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6">
                                            <p:txEl>
                                              <p:pRg st="4" end="4"/>
                                            </p:txEl>
                                          </p:spTgt>
                                        </p:tgtEl>
                                        <p:attrNameLst>
                                          <p:attrName>style.visibility</p:attrName>
                                        </p:attrNameLst>
                                      </p:cBhvr>
                                      <p:to>
                                        <p:strVal val="visible"/>
                                      </p:to>
                                    </p:set>
                                    <p:animEffect transition="in" filter="wipe(left)">
                                      <p:cBhvr>
                                        <p:cTn id="27" dur="500"/>
                                        <p:tgtEl>
                                          <p:spTgt spid="16386">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386">
                                            <p:txEl>
                                              <p:pRg st="5" end="5"/>
                                            </p:txEl>
                                          </p:spTgt>
                                        </p:tgtEl>
                                        <p:attrNameLst>
                                          <p:attrName>style.visibility</p:attrName>
                                        </p:attrNameLst>
                                      </p:cBhvr>
                                      <p:to>
                                        <p:strVal val="visible"/>
                                      </p:to>
                                    </p:set>
                                    <p:animEffect transition="in" filter="wipe(left)">
                                      <p:cBhvr>
                                        <p:cTn id="30" dur="500"/>
                                        <p:tgtEl>
                                          <p:spTgt spid="16386">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6386">
                                            <p:txEl>
                                              <p:pRg st="6" end="6"/>
                                            </p:txEl>
                                          </p:spTgt>
                                        </p:tgtEl>
                                        <p:attrNameLst>
                                          <p:attrName>style.visibility</p:attrName>
                                        </p:attrNameLst>
                                      </p:cBhvr>
                                      <p:to>
                                        <p:strVal val="visible"/>
                                      </p:to>
                                    </p:set>
                                    <p:animEffect transition="in" filter="wipe(left)">
                                      <p:cBhvr>
                                        <p:cTn id="33" dur="500"/>
                                        <p:tgtEl>
                                          <p:spTgt spid="163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REFERENCE_COUNT" val="0"/>
  <p:tag name="ARTICULATE_PLAYER_GLOSSARY_XML" val="&lt;?xml version=&quot;1.0&quot; encoding=&quot;utf-16&quot;?&gt;&lt;glossary xmlns:xsi=&quot;http://www.w3.org/2001/XMLSchema-instance&quot; xmlns:xsd=&quot;http://www.w3.org/2001/XMLSchema&quot;&gt;&lt;terms /&gt;&lt;/glossary&gt;"/>
  <p:tag name="ARTICULATE_PROJECT_OPEN" val="1"/>
  <p:tag name="TAG_BACKING_FORM_KEY" val="4000226-c:\users\amahmedkeele\desktop\lectures\lecture-17 division\lecture 17.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58"/>
  <p:tag name="ARTICULATE_AUDIO_RECORDED" val="1"/>
  <p:tag name="TIMELINE" val="71.0/96.3/148.5/201.1"/>
  <p:tag name="ELAPSEDTIME" val="277.7"/>
  <p:tag name="ANNOTATION_TYPE_1" val="0"/>
  <p:tag name="ANNOTATION_START_1" val="43.3"/>
  <p:tag name="ANNOTATION_END_1" val="49.9"/>
  <p:tag name="ANNOTATION_TOP_1" val="155"/>
  <p:tag name="ANNOTATION_LEFT_1" val="54"/>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49.9"/>
  <p:tag name="ANNOTATION_END_2" val="57.9"/>
  <p:tag name="ANNOTATION_TOP_2" val="154"/>
  <p:tag name="ANNOTATION_LEFT_2" val="41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7.9"/>
  <p:tag name="ANNOTATION_END_3" val="73.2"/>
  <p:tag name="ANNOTATION_TOP_3" val="159"/>
  <p:tag name="ANNOTATION_LEFT_3" val="57"/>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73.2"/>
  <p:tag name="ANNOTATION_END_4" val="97.5"/>
  <p:tag name="ANNOTATION_TOP_4" val="264"/>
  <p:tag name="ANNOTATION_LEFT_4" val="6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7.5"/>
  <p:tag name="ANNOTATION_END_5" val="102.1"/>
  <p:tag name="ANNOTATION_TOP_5" val="360"/>
  <p:tag name="ANNOTATION_LEFT_5" val="6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1"/>
  <p:tag name="ANNOTATION_END_6" val="119.3"/>
  <p:tag name="ANNOTATION_TOP_6" val="365"/>
  <p:tag name="ANNOTATION_LEFT_6" val="28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19.3"/>
  <p:tag name="ANNOTATION_END_7" val="138.6"/>
  <p:tag name="ANNOTATION_TOP_7" val="363"/>
  <p:tag name="ANNOTATION_LEFT_7" val="45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38.6"/>
  <p:tag name="ANNOTATION_END_8" val="143.5"/>
  <p:tag name="ANNOTATION_TOP_8" val="359"/>
  <p:tag name="ANNOTATION_LEFT_8" val="5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43.5"/>
  <p:tag name="ANNOTATION_END_9" val="150.5"/>
  <p:tag name="ANNOTATION_TOP_9" val="405"/>
  <p:tag name="ANNOTATION_LEFT_9" val="7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50.5"/>
  <p:tag name="ANNOTATION_END_10" val="163.7"/>
  <p:tag name="ANNOTATION_TOP_10" val="468"/>
  <p:tag name="ANNOTATION_LEFT_10" val="5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63.7"/>
  <p:tag name="ANNOTATION_END_11" val="168.0"/>
  <p:tag name="ANNOTATION_TOP_11" val="474"/>
  <p:tag name="ANNOTATION_LEFT_11" val="651"/>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8.0"/>
  <p:tag name="ANNOTATION_END_12" val="202.8"/>
  <p:tag name="ANNOTATION_TOP_12" val="514"/>
  <p:tag name="ANNOTATION_LEFT_12" val="6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02.8"/>
  <p:tag name="ANNOTATION_END_13" val="214.4"/>
  <p:tag name="ANNOTATION_TOP_13" val="580"/>
  <p:tag name="ANNOTATION_LEFT_13" val="66"/>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214.4"/>
  <p:tag name="ANNOTATION_END_14" val="215.7"/>
  <p:tag name="ANNOTATION_TOP_14" val="365"/>
  <p:tag name="ANNOTATION_LEFT_14" val="30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215.7"/>
  <p:tag name="ANNOTATION_END_15" val="217.0"/>
  <p:tag name="ANNOTATION_TOP_15" val="470"/>
  <p:tag name="ANNOTATION_LEFT_15" val="157"/>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217.0"/>
  <p:tag name="ANNOTATION_END_16" val="224.5"/>
  <p:tag name="ANNOTATION_TOP_16" val="579"/>
  <p:tag name="ANNOTATION_LEFT_16" val="97"/>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24.5"/>
  <p:tag name="ANNOTATION_END_17" val="227.1"/>
  <p:tag name="ANNOTATION_TOP_17" val="580"/>
  <p:tag name="ANNOTATION_LEFT_17" val="404"/>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27.1"/>
  <p:tag name="ANNOTATION_END_18" val="230.0"/>
  <p:tag name="ANNOTATION_TOP_18" val="573"/>
  <p:tag name="ANNOTATION_LEFT_18" val="57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30.0"/>
  <p:tag name="ANNOTATION_END_19" val="231.8"/>
  <p:tag name="ANNOTATION_TOP_19" val="580"/>
  <p:tag name="ANNOTATION_LEFT_19" val="8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31.8"/>
  <p:tag name="ANNOTATION_TOP_20" val="620"/>
  <p:tag name="ANNOTATION_LEFT_20" val="74"/>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COUNT" val="20"/>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DUPLICATEID" val="803a763dea524e0b9bc835ad91941bf6"/>
</p:tagLst>
</file>

<file path=ppt/tags/tag15.xml><?xml version="1.0" encoding="utf-8"?>
<p:tagLst xmlns:a="http://schemas.openxmlformats.org/drawingml/2006/main" xmlns:r="http://schemas.openxmlformats.org/officeDocument/2006/relationships" xmlns:p="http://schemas.openxmlformats.org/presentationml/2006/main">
  <p:tag name="DUPLICATEID" val="3a2bfdf072ca4bc0830d6d98bcf723b7"/>
</p:tagLst>
</file>

<file path=ppt/tags/tag1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0"/>
  <p:tag name="ARTICULATE_AUDIO_RECORDED" val="1"/>
  <p:tag name="ELAPSEDTIME" val="156.2"/>
  <p:tag name="ANNOTATION_TYPE_1" val="0"/>
  <p:tag name="ANNOTATION_START_1" val="6.7"/>
  <p:tag name="ANNOTATION_END_1" val="23.6"/>
  <p:tag name="ANNOTATION_TOP_1" val="151"/>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3.6"/>
  <p:tag name="ANNOTATION_END_2" val="42.6"/>
  <p:tag name="ANNOTATION_TOP_2" val="184"/>
  <p:tag name="ANNOTATION_LEFT_2" val="181"/>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42.6"/>
  <p:tag name="ANNOTATION_END_3" val="45.2"/>
  <p:tag name="ANNOTATION_TOP_3" val="617"/>
  <p:tag name="ANNOTATION_LEFT_3" val="229"/>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5.2"/>
  <p:tag name="ANNOTATION_END_4" val="46.7"/>
  <p:tag name="ANNOTATION_TOP_4" val="590"/>
  <p:tag name="ANNOTATION_LEFT_4" val="64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46.7"/>
  <p:tag name="ANNOTATION_END_5" val="47.5"/>
  <p:tag name="ANNOTATION_TOP_5" val="489"/>
  <p:tag name="ANNOTATION_LEFT_5" val="67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7.5"/>
  <p:tag name="ANNOTATION_END_6" val="48.3"/>
  <p:tag name="ANNOTATION_TOP_6" val="484"/>
  <p:tag name="ANNOTATION_LEFT_6" val="72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8.3"/>
  <p:tag name="ANNOTATION_END_7" val="49.1"/>
  <p:tag name="ANNOTATION_TOP_7" val="488"/>
  <p:tag name="ANNOTATION_LEFT_7" val="790"/>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9.1"/>
  <p:tag name="ANNOTATION_END_8" val="49.8"/>
  <p:tag name="ANNOTATION_TOP_8" val="485"/>
  <p:tag name="ANNOTATION_LEFT_8" val="840"/>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9.8"/>
  <p:tag name="ANNOTATION_END_9" val="50.8"/>
  <p:tag name="ANNOTATION_TOP_9" val="489"/>
  <p:tag name="ANNOTATION_LEFT_9" val="902"/>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50.8"/>
  <p:tag name="ANNOTATION_END_10" val="51.5"/>
  <p:tag name="ANNOTATION_TOP_10" val="568"/>
  <p:tag name="ANNOTATION_LEFT_10" val="673"/>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51.5"/>
  <p:tag name="ANNOTATION_END_11" val="52.2"/>
  <p:tag name="ANNOTATION_TOP_11" val="552"/>
  <p:tag name="ANNOTATION_LEFT_11" val="726"/>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52.2"/>
  <p:tag name="ANNOTATION_END_12" val="52.6"/>
  <p:tag name="ANNOTATION_TOP_12" val="553"/>
  <p:tag name="ANNOTATION_LEFT_12" val="77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52.6"/>
  <p:tag name="ANNOTATION_END_13" val="53.2"/>
  <p:tag name="ANNOTATION_TOP_13" val="554"/>
  <p:tag name="ANNOTATION_LEFT_13" val="84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53.2"/>
  <p:tag name="ANNOTATION_END_14" val="55.7"/>
  <p:tag name="ANNOTATION_TOP_14" val="554"/>
  <p:tag name="ANNOTATION_LEFT_14" val="897"/>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55.7"/>
  <p:tag name="ANNOTATION_END_15" val="61.3"/>
  <p:tag name="ANNOTATION_TOP_15" val="518"/>
  <p:tag name="ANNOTATION_LEFT_15" val="632"/>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2"/>
  <p:tag name="ANNOTATION_START_16" val="61.3"/>
  <p:tag name="ANNOTATION_END_16" val="61.3"/>
  <p:tag name="ANNOTATION_TOP_16" val="-40"/>
  <p:tag name="ANNOTATION_LEFT_16" val="-40"/>
  <p:tag name="ANNOTATION_WIDTH_16" val="1042"/>
  <p:tag name="ANNOTATION_HEIGHT_16" val="801"/>
  <p:tag name="ANNOTATION_ANIMATION_16" val="4"/>
  <p:tag name="ANNOTATION_ROTATION_16" val="0"/>
  <p:tag name="ANNOTATION_SUB_TYPE_16" val="11"/>
  <p:tag name="ANNOTATION_LOOP_COUNT_16" val="1"/>
  <p:tag name="ANNOTATION_BOX_RADIUS_16" val="0"/>
  <p:tag name="ANNOTATION_SCALE_16" val="0"/>
  <p:tag name="ANNOTATION_BORDER_ALPHA_16" val="100"/>
  <p:tag name="ANNOTATION_BORDER_COLOR_16" val="16777215"/>
  <p:tag name="ANNOTATION_FILL_COLOR_16" val="10855845"/>
  <p:tag name="ANNOTATION_FILL_ALPHA_16" val="50"/>
  <p:tag name="ANNOTATION_BORDER_WIDTH_16" val="2"/>
  <p:tag name="ANNOTATION_SLIDE_WIDTH_16" val="960"/>
  <p:tag name="ANNOTATION_SLIDE_HEIGHT_16" val="720"/>
  <p:tag name="ANNOTATION_TYPE_17" val="2"/>
  <p:tag name="ANNOTATION_START_17" val="61.3"/>
  <p:tag name="ANNOTATION_END_17" val="71.3"/>
  <p:tag name="ANNOTATION_TOP_17" val="437"/>
  <p:tag name="ANNOTATION_LEFT_17" val="632"/>
  <p:tag name="ANNOTATION_WIDTH_17" val="311"/>
  <p:tag name="ANNOTATION_HEIGHT_17" val="275"/>
  <p:tag name="ANNOTATION_ANIMATION_17" val="4"/>
  <p:tag name="ANNOTATION_ROTATION_17" val="0"/>
  <p:tag name="ANNOTATION_SUB_TYPE_17" val="11"/>
  <p:tag name="ANNOTATION_LOOP_COUNT_17" val="1"/>
  <p:tag name="ANNOTATION_BOX_RADIUS_17" val="5"/>
  <p:tag name="ANNOTATION_SCALE_17" val="0"/>
  <p:tag name="ANNOTATION_BORDER_ALPHA_17" val="100"/>
  <p:tag name="ANNOTATION_BORDER_COLOR_17" val="16777215"/>
  <p:tag name="ANNOTATION_FILL_COLOR_17" val="10855845"/>
  <p:tag name="ANNOTATION_FILL_ALPHA_17" val="50"/>
  <p:tag name="ANNOTATION_BORDER_WIDTH_17" val="2"/>
  <p:tag name="ANNOTATION_SLIDE_WIDTH_17" val="960"/>
  <p:tag name="ANNOTATION_SLIDE_HEIGHT_17" val="720"/>
  <p:tag name="ANNOTATION_TYPE_18" val="2"/>
  <p:tag name="ANNOTATION_START_18" val="71.3"/>
  <p:tag name="ANNOTATION_END_18" val="77.5"/>
  <p:tag name="ANNOTATION_TOP_18" val="-40"/>
  <p:tag name="ANNOTATION_LEFT_18" val="-40"/>
  <p:tag name="ANNOTATION_WIDTH_18" val="1042"/>
  <p:tag name="ANNOTATION_HEIGHT_18" val="801"/>
  <p:tag name="ANNOTATION_ANIMATION_18" val="4"/>
  <p:tag name="ANNOTATION_ROTATION_18" val="0"/>
  <p:tag name="ANNOTATION_SUB_TYPE_18" val="11"/>
  <p:tag name="ANNOTATION_LOOP_COUNT_18" val="1"/>
  <p:tag name="ANNOTATION_BOX_RADIUS_18" val="0"/>
  <p:tag name="ANNOTATION_SCALE_18" val="0"/>
  <p:tag name="ANNOTATION_BORDER_ALPHA_18" val="100"/>
  <p:tag name="ANNOTATION_BORDER_COLOR_18" val="16777215"/>
  <p:tag name="ANNOTATION_FILL_COLOR_18" val="10855845"/>
  <p:tag name="ANNOTATION_FILL_ALPHA_18" val="50"/>
  <p:tag name="ANNOTATION_BORDER_WIDTH_18" val="2"/>
  <p:tag name="ANNOTATION_SLIDE_WIDTH_18" val="960"/>
  <p:tag name="ANNOTATION_SLIDE_HEIGHT_18" val="720"/>
  <p:tag name="ANNOTATION_TYPE_19" val="0"/>
  <p:tag name="ANNOTATION_START_19" val="77.5"/>
  <p:tag name="ANNOTATION_END_19" val="78.6"/>
  <p:tag name="ANNOTATION_TOP_19" val="466"/>
  <p:tag name="ANNOTATION_LEFT_19" val="566"/>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78.6"/>
  <p:tag name="ANNOTATION_END_20" val="81.7"/>
  <p:tag name="ANNOTATION_TOP_20" val="492"/>
  <p:tag name="ANNOTATION_LEFT_20" val="566"/>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81.7"/>
  <p:tag name="ANNOTATION_END_21" val="83.3"/>
  <p:tag name="ANNOTATION_TOP_21" val="453"/>
  <p:tag name="ANNOTATION_LEFT_21" val="558"/>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83.3"/>
  <p:tag name="ANNOTATION_END_22" val="84.1"/>
  <p:tag name="ANNOTATION_TOP_22" val="449"/>
  <p:tag name="ANNOTATION_LEFT_22" val="56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84.1"/>
  <p:tag name="ANNOTATION_END_23" val="85.1"/>
  <p:tag name="ANNOTATION_TOP_23" val="452"/>
  <p:tag name="ANNOTATION_LEFT_23" val="598"/>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85.1"/>
  <p:tag name="ANNOTATION_END_24" val="87.2"/>
  <p:tag name="ANNOTATION_TOP_24" val="461"/>
  <p:tag name="ANNOTATION_LEFT_24" val="60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87.2"/>
  <p:tag name="ANNOTATION_END_25" val="90.1"/>
  <p:tag name="ANNOTATION_TOP_25" val="508"/>
  <p:tag name="ANNOTATION_LEFT_25" val="442"/>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90.1"/>
  <p:tag name="ANNOTATION_END_26" val="91.8"/>
  <p:tag name="ANNOTATION_TOP_26" val="477"/>
  <p:tag name="ANNOTATION_LEFT_26" val="574"/>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91.8"/>
  <p:tag name="ANNOTATION_END_27" val="95.4"/>
  <p:tag name="ANNOTATION_TOP_27" val="466"/>
  <p:tag name="ANNOTATION_LEFT_27" val="433"/>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95.4"/>
  <p:tag name="ANNOTATION_END_28" val="95.9"/>
  <p:tag name="ANNOTATION_TOP_28" val="496"/>
  <p:tag name="ANNOTATION_LEFT_28" val="58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95.9"/>
  <p:tag name="ANNOTATION_END_29" val="96.3"/>
  <p:tag name="ANNOTATION_TOP_29" val="489"/>
  <p:tag name="ANNOTATION_LEFT_29" val="594"/>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96.3"/>
  <p:tag name="ANNOTATION_END_30" val="96.8"/>
  <p:tag name="ANNOTATION_TOP_30" val="490"/>
  <p:tag name="ANNOTATION_LEFT_30" val="572"/>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96.8"/>
  <p:tag name="ANNOTATION_END_31" val="97.2"/>
  <p:tag name="ANNOTATION_TOP_31" val="472"/>
  <p:tag name="ANNOTATION_LEFT_31" val="58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97.2"/>
  <p:tag name="ANNOTATION_END_32" val="98.9"/>
  <p:tag name="ANNOTATION_TOP_32" val="468"/>
  <p:tag name="ANNOTATION_LEFT_32" val="599"/>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98.9"/>
  <p:tag name="ANNOTATION_END_33" val="105.1"/>
  <p:tag name="ANNOTATION_TOP_33" val="564"/>
  <p:tag name="ANNOTATION_LEFT_33" val="446"/>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05.1"/>
  <p:tag name="ANNOTATION_END_34" val="107.8"/>
  <p:tag name="ANNOTATION_TOP_34" val="493"/>
  <p:tag name="ANNOTATION_LEFT_34" val="655"/>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07.8"/>
  <p:tag name="ANNOTATION_END_35" val="108.4"/>
  <p:tag name="ANNOTATION_TOP_35" val="468"/>
  <p:tag name="ANNOTATION_LEFT_35" val="673"/>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08.4"/>
  <p:tag name="ANNOTATION_END_36" val="108.8"/>
  <p:tag name="ANNOTATION_TOP_36" val="481"/>
  <p:tag name="ANNOTATION_LEFT_36" val="674"/>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08.8"/>
  <p:tag name="ANNOTATION_END_37" val="109.1"/>
  <p:tag name="ANNOTATION_TOP_37" val="505"/>
  <p:tag name="ANNOTATION_LEFT_37" val="676"/>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09.1"/>
  <p:tag name="ANNOTATION_END_38" val="111.0"/>
  <p:tag name="ANNOTATION_TOP_38" val="514"/>
  <p:tag name="ANNOTATION_LEFT_38" val="67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11.0"/>
  <p:tag name="ANNOTATION_END_39" val="115.7"/>
  <p:tag name="ANNOTATION_TOP_39" val="465"/>
  <p:tag name="ANNOTATION_LEFT_39" val="566"/>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15.7"/>
  <p:tag name="ANNOTATION_END_40" val="122.8"/>
  <p:tag name="ANNOTATION_TOP_40" val="451"/>
  <p:tag name="ANNOTATION_LEFT_40" val="340"/>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22.8"/>
  <p:tag name="ANNOTATION_END_41" val="125.5"/>
  <p:tag name="ANNOTATION_TOP_41" val="343"/>
  <p:tag name="ANNOTATION_LEFT_41" val="131"/>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25.5"/>
  <p:tag name="ANNOTATION_END_42" val="126.1"/>
  <p:tag name="ANNOTATION_TOP_42" val="298"/>
  <p:tag name="ANNOTATION_LEFT_42" val="336"/>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26.1"/>
  <p:tag name="ANNOTATION_END_43" val="126.5"/>
  <p:tag name="ANNOTATION_TOP_43" val="337"/>
  <p:tag name="ANNOTATION_LEFT_43" val="399"/>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26.5"/>
  <p:tag name="ANNOTATION_END_44" val="126.9"/>
  <p:tag name="ANNOTATION_TOP_44" val="346"/>
  <p:tag name="ANNOTATION_LEFT_44" val="471"/>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26.9"/>
  <p:tag name="ANNOTATION_END_45" val="127.3"/>
  <p:tag name="ANNOTATION_TOP_45" val="339"/>
  <p:tag name="ANNOTATION_LEFT_45" val="560"/>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27.3"/>
  <p:tag name="ANNOTATION_END_46" val="127.5"/>
  <p:tag name="ANNOTATION_TOP_46" val="336"/>
  <p:tag name="ANNOTATION_LEFT_46" val="63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27.5"/>
  <p:tag name="ANNOTATION_END_47" val="128.1"/>
  <p:tag name="ANNOTATION_TOP_47" val="336"/>
  <p:tag name="ANNOTATION_LEFT_47" val="672"/>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28.1"/>
  <p:tag name="ANNOTATION_END_48" val="130.5"/>
  <p:tag name="ANNOTATION_TOP_48" val="349"/>
  <p:tag name="ANNOTATION_LEFT_48" val="794"/>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30.5"/>
  <p:tag name="ANNOTATION_END_49" val="144.2"/>
  <p:tag name="ANNOTATION_TOP_49" val="602"/>
  <p:tag name="ANNOTATION_LEFT_49" val="268"/>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44.2"/>
  <p:tag name="ANNOTATION_TOP_50" val="535"/>
  <p:tag name="ANNOTATION_LEFT_50" val="650"/>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COUNT" val="50"/>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DUPLICATEID" val="aadc058489014828a7adc78f4594552f"/>
</p:tagLst>
</file>

<file path=ppt/tags/tag18.xml><?xml version="1.0" encoding="utf-8"?>
<p:tagLst xmlns:a="http://schemas.openxmlformats.org/drawingml/2006/main" xmlns:r="http://schemas.openxmlformats.org/officeDocument/2006/relationships" xmlns:p="http://schemas.openxmlformats.org/presentationml/2006/main">
  <p:tag name="DUPLICATEID" val="5d29f5734ce3438895781d65b1e20cd3"/>
</p:tagLst>
</file>

<file path=ppt/tags/tag1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1"/>
  <p:tag name="ARTICULATE_AUDIO_RECORDED" val="1"/>
  <p:tag name="TIMELINE" val="146.6/187.5/223.9"/>
  <p:tag name="ELAPSEDTIME" val="350.0"/>
  <p:tag name="ANNOTATION_TYPE_1" val="0"/>
  <p:tag name="ANNOTATION_START_1" val="29.9"/>
  <p:tag name="ANNOTATION_END_1" val="32.2"/>
  <p:tag name="ANNOTATION_TOP_1" val="73"/>
  <p:tag name="ANNOTATION_LEFT_1" val="45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32.2"/>
  <p:tag name="ANNOTATION_END_2" val="34.5"/>
  <p:tag name="ANNOTATION_TOP_2" val="64"/>
  <p:tag name="ANNOTATION_LEFT_2" val="5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4.5"/>
  <p:tag name="ANNOTATION_END_3" val="36.7"/>
  <p:tag name="ANNOTATION_TOP_3" val="63"/>
  <p:tag name="ANNOTATION_LEFT_3" val="44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6.7"/>
  <p:tag name="ANNOTATION_END_4" val="45.2"/>
  <p:tag name="ANNOTATION_TOP_4" val="60"/>
  <p:tag name="ANNOTATION_LEFT_4" val="595"/>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45.2"/>
  <p:tag name="ANNOTATION_END_5" val="51.7"/>
  <p:tag name="ANNOTATION_TOP_5" val="146"/>
  <p:tag name="ANNOTATION_LEFT_5" val="65"/>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51.7"/>
  <p:tag name="ANNOTATION_END_6" val="82.7"/>
  <p:tag name="ANNOTATION_TOP_6" val="180"/>
  <p:tag name="ANNOTATION_LEFT_6" val="11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82.7"/>
  <p:tag name="ANNOTATION_END_7" val="84.0"/>
  <p:tag name="ANNOTATION_TOP_7" val="187"/>
  <p:tag name="ANNOTATION_LEFT_7" val="42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4.0"/>
  <p:tag name="ANNOTATION_END_8" val="86.8"/>
  <p:tag name="ANNOTATION_TOP_8" val="177"/>
  <p:tag name="ANNOTATION_LEFT_8" val="559"/>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6.8"/>
  <p:tag name="ANNOTATION_END_9" val="148.6"/>
  <p:tag name="ANNOTATION_TOP_9" val="192"/>
  <p:tag name="ANNOTATION_LEFT_9" val="6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48.6"/>
  <p:tag name="ANNOTATION_END_10" val="171.3"/>
  <p:tag name="ANNOTATION_TOP_10" val="244"/>
  <p:tag name="ANNOTATION_LEFT_10" val="7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71.3"/>
  <p:tag name="ANNOTATION_END_11" val="176.4"/>
  <p:tag name="ANNOTATION_TOP_11" val="309"/>
  <p:tag name="ANNOTATION_LEFT_11" val="112"/>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76.4"/>
  <p:tag name="ANNOTATION_END_12" val="180.0"/>
  <p:tag name="ANNOTATION_TOP_12" val="306"/>
  <p:tag name="ANNOTATION_LEFT_12" val="804"/>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80.0"/>
  <p:tag name="ANNOTATION_END_13" val="184.3"/>
  <p:tag name="ANNOTATION_TOP_13" val="340"/>
  <p:tag name="ANNOTATION_LEFT_13" val="11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84.3"/>
  <p:tag name="ANNOTATION_END_14" val="189.0"/>
  <p:tag name="ANNOTATION_TOP_14" val="340"/>
  <p:tag name="ANNOTATION_LEFT_14" val="649"/>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89.0"/>
  <p:tag name="ANNOTATION_END_15" val="214.9"/>
  <p:tag name="ANNOTATION_TOP_15" val="392"/>
  <p:tag name="ANNOTATION_LEFT_15" val="73"/>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214.9"/>
  <p:tag name="ANNOTATION_END_16" val="224.8"/>
  <p:tag name="ANNOTATION_TOP_16" val="396"/>
  <p:tag name="ANNOTATION_LEFT_16" val="43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24.8"/>
  <p:tag name="ANNOTATION_END_17" val="282.1"/>
  <p:tag name="ANNOTATION_TOP_17" val="458"/>
  <p:tag name="ANNOTATION_LEFT_17" val="57"/>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82.1"/>
  <p:tag name="ANNOTATION_END_18" val="287.9"/>
  <p:tag name="ANNOTATION_TOP_18" val="517"/>
  <p:tag name="ANNOTATION_LEFT_18" val="120"/>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87.9"/>
  <p:tag name="ANNOTATION_END_19" val="290.0"/>
  <p:tag name="ANNOTATION_TOP_19" val="521"/>
  <p:tag name="ANNOTATION_LEFT_19" val="899"/>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90.0"/>
  <p:tag name="ANNOTATION_END_20" val="294.9"/>
  <p:tag name="ANNOTATION_TOP_20" val="547"/>
  <p:tag name="ANNOTATION_LEFT_20" val="12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94.9"/>
  <p:tag name="ANNOTATION_END_21" val="298.5"/>
  <p:tag name="ANNOTATION_TOP_21" val="544"/>
  <p:tag name="ANNOTATION_LEFT_21" val="338"/>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98.5"/>
  <p:tag name="ANNOTATION_END_22" val="301.1"/>
  <p:tag name="ANNOTATION_TOP_22" val="544"/>
  <p:tag name="ANNOTATION_LEFT_22" val="12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01.1"/>
  <p:tag name="ANNOTATION_END_23" val="307.0"/>
  <p:tag name="ANNOTATION_TOP_23" val="541"/>
  <p:tag name="ANNOTATION_LEFT_23" val="348"/>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07.0"/>
  <p:tag name="ANNOTATION_TOP_24" val="599"/>
  <p:tag name="ANNOTATION_LEFT_24" val="7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COUNT" val="24"/>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UDIO_ID" val="296"/>
  <p:tag name="ARTICULATE_NAV_LEVEL" val="1"/>
  <p:tag name="ARTICULATE_SLIDE_PRESENTER_GUID" val="7509187d-b1a7-4f6d-828a-528d273c6c0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DUPLICATEID" val="56148dff04854296bd0dd19268bc9aa2"/>
</p:tagLst>
</file>

<file path=ppt/tags/tag21.xml><?xml version="1.0" encoding="utf-8"?>
<p:tagLst xmlns:a="http://schemas.openxmlformats.org/drawingml/2006/main" xmlns:r="http://schemas.openxmlformats.org/officeDocument/2006/relationships" xmlns:p="http://schemas.openxmlformats.org/presentationml/2006/main">
  <p:tag name="DUPLICATEID" val="fd7cf5edf7ad4ef6ac84729a5ca1f8d9"/>
</p:tagLst>
</file>

<file path=ppt/tags/tag2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3"/>
  <p:tag name="ARTICULATE_AUDIO_RECORDED" val="1"/>
  <p:tag name="TIMELINE" val="172.1"/>
  <p:tag name="ELAPSEDTIME" val="282.7"/>
  <p:tag name="ANNOTATION_TYPE_1" val="0"/>
  <p:tag name="ANNOTATION_START_1" val="1.6"/>
  <p:tag name="ANNOTATION_END_1" val="5.6"/>
  <p:tag name="ANNOTATION_TOP_1" val="180"/>
  <p:tag name="ANNOTATION_LEFT_1" val="6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6"/>
  <p:tag name="ANNOTATION_END_2" val="12.7"/>
  <p:tag name="ANNOTATION_TOP_2" val="180"/>
  <p:tag name="ANNOTATION_LEFT_2" val="653"/>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2"/>
  <p:tag name="ANNOTATION_START_3" val="12.7"/>
  <p:tag name="ANNOTATION_END_3" val="12.7"/>
  <p:tag name="ANNOTATION_TOP_3" val="-40"/>
  <p:tag name="ANNOTATION_LEFT_3" val="-40"/>
  <p:tag name="ANNOTATION_WIDTH_3" val="1042"/>
  <p:tag name="ANNOTATION_HEIGHT_3" val="801"/>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10855845"/>
  <p:tag name="ANNOTATION_FILL_ALPHA_3" val="50"/>
  <p:tag name="ANNOTATION_BORDER_WIDTH_3" val="2"/>
  <p:tag name="ANNOTATION_SLIDE_WIDTH_3" val="960"/>
  <p:tag name="ANNOTATION_SLIDE_HEIGHT_3" val="720"/>
  <p:tag name="ANNOTATION_TYPE_4" val="2"/>
  <p:tag name="ANNOTATION_START_4" val="12.7"/>
  <p:tag name="ANNOTATION_END_4" val="27.2"/>
  <p:tag name="ANNOTATION_TOP_4" val="150"/>
  <p:tag name="ANNOTATION_LEFT_4" val="648"/>
  <p:tag name="ANNOTATION_WIDTH_4" val="107"/>
  <p:tag name="ANNOTATION_HEIGHT_4" val="47"/>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10855845"/>
  <p:tag name="ANNOTATION_FILL_ALPHA_4" val="50"/>
  <p:tag name="ANNOTATION_BORDER_WIDTH_4" val="2"/>
  <p:tag name="ANNOTATION_SLIDE_WIDTH_4" val="960"/>
  <p:tag name="ANNOTATION_SLIDE_HEIGHT_4" val="720"/>
  <p:tag name="ANNOTATION_TYPE_5" val="2"/>
  <p:tag name="ANNOTATION_START_5" val="27.2"/>
  <p:tag name="ANNOTATION_END_5" val="29.2"/>
  <p:tag name="ANNOTATION_TOP_5" val="-40"/>
  <p:tag name="ANNOTATION_LEFT_5" val="-40"/>
  <p:tag name="ANNOTATION_WIDTH_5" val="1042"/>
  <p:tag name="ANNOTATION_HEIGHT_5" val="801"/>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10855845"/>
  <p:tag name="ANNOTATION_FILL_ALPHA_5" val="50"/>
  <p:tag name="ANNOTATION_BORDER_WIDTH_5" val="2"/>
  <p:tag name="ANNOTATION_SLIDE_WIDTH_5" val="960"/>
  <p:tag name="ANNOTATION_SLIDE_HEIGHT_5" val="720"/>
  <p:tag name="ANNOTATION_TYPE_6" val="0"/>
  <p:tag name="ANNOTATION_START_6" val="29.2"/>
  <p:tag name="ANNOTATION_END_6" val="30.1"/>
  <p:tag name="ANNOTATION_TOP_6" val="192"/>
  <p:tag name="ANNOTATION_LEFT_6" val="10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0.1"/>
  <p:tag name="ANNOTATION_END_7" val="31.0"/>
  <p:tag name="ANNOTATION_TOP_7" val="176"/>
  <p:tag name="ANNOTATION_LEFT_7" val="251"/>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1.0"/>
  <p:tag name="ANNOTATION_END_8" val="31.6"/>
  <p:tag name="ANNOTATION_TOP_8" val="183"/>
  <p:tag name="ANNOTATION_LEFT_8" val="41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1.6"/>
  <p:tag name="ANNOTATION_END_9" val="34.0"/>
  <p:tag name="ANNOTATION_TOP_9" val="174"/>
  <p:tag name="ANNOTATION_LEFT_9" val="50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4.0"/>
  <p:tag name="ANNOTATION_END_10" val="63.6"/>
  <p:tag name="ANNOTATION_TOP_10" val="174"/>
  <p:tag name="ANNOTATION_LEFT_10" val="7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63.6"/>
  <p:tag name="ANNOTATION_END_11" val="66.5"/>
  <p:tag name="ANNOTATION_TOP_11" val="211"/>
  <p:tag name="ANNOTATION_LEFT_11" val="101"/>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66.5"/>
  <p:tag name="ANNOTATION_END_12" val="67.7"/>
  <p:tag name="ANNOTATION_TOP_12" val="220"/>
  <p:tag name="ANNOTATION_LEFT_12" val="58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7.7"/>
  <p:tag name="ANNOTATION_END_13" val="69.1"/>
  <p:tag name="ANNOTATION_TOP_13" val="218"/>
  <p:tag name="ANNOTATION_LEFT_13" val="72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69.1"/>
  <p:tag name="ANNOTATION_END_14" val="83.0"/>
  <p:tag name="ANNOTATION_TOP_14" val="213"/>
  <p:tag name="ANNOTATION_LEFT_14" val="759"/>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83.0"/>
  <p:tag name="ANNOTATION_END_15" val="87.7"/>
  <p:tag name="ANNOTATION_TOP_15" val="256"/>
  <p:tag name="ANNOTATION_LEFT_15" val="7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87.7"/>
  <p:tag name="ANNOTATION_END_16" val="89.0"/>
  <p:tag name="ANNOTATION_TOP_16" val="248"/>
  <p:tag name="ANNOTATION_LEFT_16" val="45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89.0"/>
  <p:tag name="ANNOTATION_END_17" val="90.9"/>
  <p:tag name="ANNOTATION_TOP_17" val="253"/>
  <p:tag name="ANNOTATION_LEFT_17" val="624"/>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90.9"/>
  <p:tag name="ANNOTATION_END_18" val="103.7"/>
  <p:tag name="ANNOTATION_TOP_18" val="250"/>
  <p:tag name="ANNOTATION_LEFT_18" val="78"/>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03.7"/>
  <p:tag name="ANNOTATION_END_19" val="108.1"/>
  <p:tag name="ANNOTATION_TOP_19" val="368"/>
  <p:tag name="ANNOTATION_LEFT_19" val="547"/>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2"/>
  <p:tag name="ANNOTATION_START_20" val="108.1"/>
  <p:tag name="ANNOTATION_END_20" val="108.1"/>
  <p:tag name="ANNOTATION_TOP_20" val="-40"/>
  <p:tag name="ANNOTATION_LEFT_20" val="-40"/>
  <p:tag name="ANNOTATION_WIDTH_20" val="1042"/>
  <p:tag name="ANNOTATION_HEIGHT_20" val="801"/>
  <p:tag name="ANNOTATION_ANIMATION_20" val="4"/>
  <p:tag name="ANNOTATION_ROTATION_20" val="0"/>
  <p:tag name="ANNOTATION_SUB_TYPE_20" val="11"/>
  <p:tag name="ANNOTATION_LOOP_COUNT_20" val="1"/>
  <p:tag name="ANNOTATION_BOX_RADIUS_20" val="0"/>
  <p:tag name="ANNOTATION_SCALE_20" val="0"/>
  <p:tag name="ANNOTATION_BORDER_ALPHA_20" val="100"/>
  <p:tag name="ANNOTATION_BORDER_COLOR_20" val="16777215"/>
  <p:tag name="ANNOTATION_FILL_COLOR_20" val="10855845"/>
  <p:tag name="ANNOTATION_FILL_ALPHA_20" val="50"/>
  <p:tag name="ANNOTATION_BORDER_WIDTH_20" val="2"/>
  <p:tag name="ANNOTATION_SLIDE_WIDTH_20" val="960"/>
  <p:tag name="ANNOTATION_SLIDE_HEIGHT_20" val="720"/>
  <p:tag name="ANNOTATION_TYPE_21" val="2"/>
  <p:tag name="ANNOTATION_START_21" val="108.1"/>
  <p:tag name="ANNOTATION_END_21" val="118.4"/>
  <p:tag name="ANNOTATION_TOP_21" val="345"/>
  <p:tag name="ANNOTATION_LEFT_21" val="539"/>
  <p:tag name="ANNOTATION_WIDTH_21" val="96"/>
  <p:tag name="ANNOTATION_HEIGHT_21" val="44"/>
  <p:tag name="ANNOTATION_ANIMATION_21" val="4"/>
  <p:tag name="ANNOTATION_ROTATION_21" val="0"/>
  <p:tag name="ANNOTATION_SUB_TYPE_21" val="11"/>
  <p:tag name="ANNOTATION_LOOP_COUNT_21" val="1"/>
  <p:tag name="ANNOTATION_BOX_RADIUS_21" val="5"/>
  <p:tag name="ANNOTATION_SCALE_21" val="0"/>
  <p:tag name="ANNOTATION_BORDER_ALPHA_21" val="100"/>
  <p:tag name="ANNOTATION_BORDER_COLOR_21" val="16777215"/>
  <p:tag name="ANNOTATION_FILL_COLOR_21" val="10855845"/>
  <p:tag name="ANNOTATION_FILL_ALPHA_21" val="50"/>
  <p:tag name="ANNOTATION_BORDER_WIDTH_21" val="2"/>
  <p:tag name="ANNOTATION_SLIDE_WIDTH_21" val="960"/>
  <p:tag name="ANNOTATION_SLIDE_HEIGHT_21" val="720"/>
  <p:tag name="ANNOTATION_TYPE_22" val="2"/>
  <p:tag name="ANNOTATION_START_22" val="118.4"/>
  <p:tag name="ANNOTATION_END_22" val="121.3"/>
  <p:tag name="ANNOTATION_TOP_22" val="-40"/>
  <p:tag name="ANNOTATION_LEFT_22" val="-40"/>
  <p:tag name="ANNOTATION_WIDTH_22" val="1042"/>
  <p:tag name="ANNOTATION_HEIGHT_22" val="801"/>
  <p:tag name="ANNOTATION_ANIMATION_22" val="4"/>
  <p:tag name="ANNOTATION_ROTATION_22" val="0"/>
  <p:tag name="ANNOTATION_SUB_TYPE_22" val="11"/>
  <p:tag name="ANNOTATION_LOOP_COUNT_22" val="1"/>
  <p:tag name="ANNOTATION_BOX_RADIUS_22" val="0"/>
  <p:tag name="ANNOTATION_SCALE_22" val="0"/>
  <p:tag name="ANNOTATION_BORDER_ALPHA_22" val="100"/>
  <p:tag name="ANNOTATION_BORDER_COLOR_22" val="16777215"/>
  <p:tag name="ANNOTATION_FILL_COLOR_22" val="10855845"/>
  <p:tag name="ANNOTATION_FILL_ALPHA_22" val="50"/>
  <p:tag name="ANNOTATION_BORDER_WIDTH_22" val="2"/>
  <p:tag name="ANNOTATION_SLIDE_WIDTH_22" val="960"/>
  <p:tag name="ANNOTATION_SLIDE_HEIGHT_22" val="720"/>
  <p:tag name="ANNOTATION_TYPE_23" val="0"/>
  <p:tag name="ANNOTATION_START_23" val="121.3"/>
  <p:tag name="ANNOTATION_END_23" val="123.9"/>
  <p:tag name="ANNOTATION_TOP_23" val="369"/>
  <p:tag name="ANNOTATION_LEFT_23" val="80"/>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23.9"/>
  <p:tag name="ANNOTATION_END_24" val="125.1"/>
  <p:tag name="ANNOTATION_TOP_24" val="363"/>
  <p:tag name="ANNOTATION_LEFT_24" val="309"/>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25.1"/>
  <p:tag name="ANNOTATION_END_25" val="126.0"/>
  <p:tag name="ANNOTATION_TOP_25" val="365"/>
  <p:tag name="ANNOTATION_LEFT_25" val="41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26.0"/>
  <p:tag name="ANNOTATION_END_26" val="126.4"/>
  <p:tag name="ANNOTATION_TOP_26" val="370"/>
  <p:tag name="ANNOTATION_LEFT_26" val="555"/>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26.4"/>
  <p:tag name="ANNOTATION_END_27" val="126.8"/>
  <p:tag name="ANNOTATION_TOP_27" val="370"/>
  <p:tag name="ANNOTATION_LEFT_27" val="640"/>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26.8"/>
  <p:tag name="ANNOTATION_END_28" val="130.9"/>
  <p:tag name="ANNOTATION_TOP_28" val="357"/>
  <p:tag name="ANNOTATION_LEFT_28" val="725"/>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30.9"/>
  <p:tag name="ANNOTATION_END_29" val="134.2"/>
  <p:tag name="ANNOTATION_TOP_29" val="449"/>
  <p:tag name="ANNOTATION_LEFT_29" val="78"/>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34.2"/>
  <p:tag name="ANNOTATION_END_30" val="135.1"/>
  <p:tag name="ANNOTATION_TOP_30" val="455"/>
  <p:tag name="ANNOTATION_LEFT_30" val="43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35.1"/>
  <p:tag name="ANNOTATION_END_31" val="136.8"/>
  <p:tag name="ANNOTATION_TOP_31" val="455"/>
  <p:tag name="ANNOTATION_LEFT_31" val="62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36.8"/>
  <p:tag name="ANNOTATION_END_32" val="142.4"/>
  <p:tag name="ANNOTATION_TOP_32" val="451"/>
  <p:tag name="ANNOTATION_LEFT_32" val="81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42.4"/>
  <p:tag name="ANNOTATION_END_33" val="146.0"/>
  <p:tag name="ANNOTATION_TOP_33" val="484"/>
  <p:tag name="ANNOTATION_LEFT_33" val="190"/>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46.0"/>
  <p:tag name="ANNOTATION_END_34" val="148.4"/>
  <p:tag name="ANNOTATION_TOP_34" val="553"/>
  <p:tag name="ANNOTATION_LEFT_34" val="14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48.4"/>
  <p:tag name="ANNOTATION_END_35" val="150.1"/>
  <p:tag name="ANNOTATION_TOP_35" val="174"/>
  <p:tag name="ANNOTATION_LEFT_35" val="651"/>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50.1"/>
  <p:tag name="ANNOTATION_END_36" val="152.3"/>
  <p:tag name="ANNOTATION_TOP_36" val="458"/>
  <p:tag name="ANNOTATION_LEFT_36" val="827"/>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52.3"/>
  <p:tag name="ANNOTATION_END_37" val="174.3"/>
  <p:tag name="ANNOTATION_TOP_37" val="468"/>
  <p:tag name="ANNOTATION_LEFT_37" val="45"/>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4.3"/>
  <p:tag name="ANNOTATION_END_38" val="180.4"/>
  <p:tag name="ANNOTATION_TOP_38" val="525"/>
  <p:tag name="ANNOTATION_LEFT_38" val="65"/>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0.4"/>
  <p:tag name="ANNOTATION_END_39" val="209.1"/>
  <p:tag name="ANNOTATION_TOP_39" val="565"/>
  <p:tag name="ANNOTATION_LEFT_39" val="6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9.1"/>
  <p:tag name="ANNOTATION_END_40" val="215.1"/>
  <p:tag name="ANNOTATION_TOP_40" val="611"/>
  <p:tag name="ANNOTATION_LEFT_40" val="60"/>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215.1"/>
  <p:tag name="ANNOTATION_END_41" val="223.5"/>
  <p:tag name="ANNOTATION_TOP_41" val="611"/>
  <p:tag name="ANNOTATION_LEFT_41" val="669"/>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223.5"/>
  <p:tag name="ANNOTATION_END_42" val="225.3"/>
  <p:tag name="ANNOTATION_TOP_42" val="662"/>
  <p:tag name="ANNOTATION_LEFT_42" val="65"/>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225.3"/>
  <p:tag name="ANNOTATION_END_43" val="229.8"/>
  <p:tag name="ANNOTATION_TOP_43" val="670"/>
  <p:tag name="ANNOTATION_LEFT_43" val="192"/>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229.8"/>
  <p:tag name="ANNOTATION_END_44" val="239.1"/>
  <p:tag name="ANNOTATION_TOP_44" val="701"/>
  <p:tag name="ANNOTATION_LEFT_44" val="75"/>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239.1"/>
  <p:tag name="ANNOTATION_END_45" val="239.8"/>
  <p:tag name="ANNOTATION_TOP_45" val="603"/>
  <p:tag name="ANNOTATION_LEFT_45" val="6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239.8"/>
  <p:tag name="ANNOTATION_END_46" val="240.8"/>
  <p:tag name="ANNOTATION_TOP_46" val="669"/>
  <p:tag name="ANNOTATION_LEFT_46" val="60"/>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240.8"/>
  <p:tag name="ANNOTATION_TOP_47" val="607"/>
  <p:tag name="ANNOTATION_LEFT_47" val="48"/>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COUNT" val="47"/>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DUPLICATEID" val="2268bc9a102942d4b821482660580a53"/>
</p:tagLst>
</file>

<file path=ppt/tags/tag24.xml><?xml version="1.0" encoding="utf-8"?>
<p:tagLst xmlns:a="http://schemas.openxmlformats.org/drawingml/2006/main" xmlns:r="http://schemas.openxmlformats.org/officeDocument/2006/relationships" xmlns:p="http://schemas.openxmlformats.org/presentationml/2006/main">
  <p:tag name="DUPLICATEID" val="9260e3941084435abb185b2aa3065c61"/>
</p:tagLst>
</file>

<file path=ppt/tags/tag2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5"/>
  <p:tag name="ARTICULATE_AUDIO_RECORDED" val="1"/>
  <p:tag name="ELAPSEDTIME" val="227.2"/>
  <p:tag name="ANNOTATION_TYPE_1" val="0"/>
  <p:tag name="ANNOTATION_START_1" val="2.5"/>
  <p:tag name="ANNOTATION_END_1" val="5.7"/>
  <p:tag name="ANNOTATION_TOP_1" val="34"/>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7"/>
  <p:tag name="ANNOTATION_END_2" val="8.3"/>
  <p:tag name="ANNOTATION_TOP_2" val="37"/>
  <p:tag name="ANNOTATION_LEFT_2" val="3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3"/>
  <p:tag name="ANNOTATION_END_3" val="9.9"/>
  <p:tag name="ANNOTATION_TOP_3" val="35"/>
  <p:tag name="ANNOTATION_LEFT_3" val="58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9"/>
  <p:tag name="ANNOTATION_END_4" val="13.3"/>
  <p:tag name="ANNOTATION_TOP_4" val="36"/>
  <p:tag name="ANNOTATION_LEFT_4" val="74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3.3"/>
  <p:tag name="ANNOTATION_END_5" val="14.0"/>
  <p:tag name="ANNOTATION_TOP_5" val="65"/>
  <p:tag name="ANNOTATION_LEFT_5" val="5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4.0"/>
  <p:tag name="ANNOTATION_END_6" val="30.5"/>
  <p:tag name="ANNOTATION_TOP_6" val="31"/>
  <p:tag name="ANNOTATION_LEFT_6" val="6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0.5"/>
  <p:tag name="ANNOTATION_END_7" val="40.0"/>
  <p:tag name="ANNOTATION_TOP_7" val="100"/>
  <p:tag name="ANNOTATION_LEFT_7" val="4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0.0"/>
  <p:tag name="ANNOTATION_END_8" val="47.7"/>
  <p:tag name="ANNOTATION_TOP_8" val="142"/>
  <p:tag name="ANNOTATION_LEFT_8" val="5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7.7"/>
  <p:tag name="ANNOTATION_END_9" val="68.1"/>
  <p:tag name="ANNOTATION_TOP_9" val="182"/>
  <p:tag name="ANNOTATION_LEFT_9" val="6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68.1"/>
  <p:tag name="ANNOTATION_END_10" val="85.3"/>
  <p:tag name="ANNOTATION_TOP_10" val="245"/>
  <p:tag name="ANNOTATION_LEFT_10" val="70"/>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85.3"/>
  <p:tag name="ANNOTATION_END_11" val="87.9"/>
  <p:tag name="ANNOTATION_TOP_11" val="278"/>
  <p:tag name="ANNOTATION_LEFT_11" val="21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7.9"/>
  <p:tag name="ANNOTATION_END_12" val="100.1"/>
  <p:tag name="ANNOTATION_TOP_12" val="322"/>
  <p:tag name="ANNOTATION_LEFT_12" val="6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00.1"/>
  <p:tag name="ANNOTATION_END_13" val="102.5"/>
  <p:tag name="ANNOTATION_TOP_13" val="272"/>
  <p:tag name="ANNOTATION_LEFT_13" val="547"/>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2.5"/>
  <p:tag name="ANNOTATION_END_14" val="103.3"/>
  <p:tag name="ANNOTATION_TOP_14" val="500"/>
  <p:tag name="ANNOTATION_LEFT_14" val="59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3.3"/>
  <p:tag name="ANNOTATION_END_15" val="106.8"/>
  <p:tag name="ANNOTATION_TOP_15" val="437"/>
  <p:tag name="ANNOTATION_LEFT_15" val="56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06.8"/>
  <p:tag name="ANNOTATION_END_16" val="107.5"/>
  <p:tag name="ANNOTATION_TOP_16" val="497"/>
  <p:tag name="ANNOTATION_LEFT_16" val="64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07.5"/>
  <p:tag name="ANNOTATION_END_17" val="110.9"/>
  <p:tag name="ANNOTATION_TOP_17" val="456"/>
  <p:tag name="ANNOTATION_LEFT_17" val="690"/>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0.9"/>
  <p:tag name="ANNOTATION_END_18" val="112.6"/>
  <p:tag name="ANNOTATION_TOP_18" val="351"/>
  <p:tag name="ANNOTATION_LEFT_18" val="58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12.6"/>
  <p:tag name="ANNOTATION_END_19" val="114.1"/>
  <p:tag name="ANNOTATION_TOP_19" val="208"/>
  <p:tag name="ANNOTATION_LEFT_19" val="6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14.1"/>
  <p:tag name="ANNOTATION_END_20" val="115.8"/>
  <p:tag name="ANNOTATION_TOP_20" val="285"/>
  <p:tag name="ANNOTATION_LEFT_20" val="70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15.8"/>
  <p:tag name="ANNOTATION_END_21" val="117.0"/>
  <p:tag name="ANNOTATION_TOP_21" val="176"/>
  <p:tag name="ANNOTATION_LEFT_21" val="819"/>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17.0"/>
  <p:tag name="ANNOTATION_END_22" val="121.2"/>
  <p:tag name="ANNOTATION_TOP_22" val="314"/>
  <p:tag name="ANNOTATION_LEFT_22" val="745"/>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21.2"/>
  <p:tag name="ANNOTATION_END_23" val="122.6"/>
  <p:tag name="ANNOTATION_TOP_23" val="350"/>
  <p:tag name="ANNOTATION_LEFT_23" val="842"/>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22.6"/>
  <p:tag name="ANNOTATION_END_24" val="123.1"/>
  <p:tag name="ANNOTATION_TOP_24" val="274"/>
  <p:tag name="ANNOTATION_LEFT_24" val="728"/>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23.1"/>
  <p:tag name="ANNOTATION_END_25" val="124.1"/>
  <p:tag name="ANNOTATION_TOP_25" val="220"/>
  <p:tag name="ANNOTATION_LEFT_25" val="72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24.1"/>
  <p:tag name="ANNOTATION_END_26" val="125.2"/>
  <p:tag name="ANNOTATION_TOP_26" val="182"/>
  <p:tag name="ANNOTATION_LEFT_26" val="82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25.2"/>
  <p:tag name="ANNOTATION_END_27" val="126.8"/>
  <p:tag name="ANNOTATION_TOP_27" val="307"/>
  <p:tag name="ANNOTATION_LEFT_27" val="739"/>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26.8"/>
  <p:tag name="ANNOTATION_END_28" val="128.5"/>
  <p:tag name="ANNOTATION_TOP_28" val="535"/>
  <p:tag name="ANNOTATION_LEFT_28" val="88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28.5"/>
  <p:tag name="ANNOTATION_END_29" val="129.6"/>
  <p:tag name="ANNOTATION_TOP_29" val="207"/>
  <p:tag name="ANNOTATION_LEFT_29" val="732"/>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29.6"/>
  <p:tag name="ANNOTATION_END_30" val="131.2"/>
  <p:tag name="ANNOTATION_TOP_30" val="268"/>
  <p:tag name="ANNOTATION_LEFT_30" val="715"/>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31.2"/>
  <p:tag name="ANNOTATION_END_31" val="146.7"/>
  <p:tag name="ANNOTATION_TOP_31" val="443"/>
  <p:tag name="ANNOTATION_LEFT_31" val="85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46.7"/>
  <p:tag name="ANNOTATION_END_32" val="148.0"/>
  <p:tag name="ANNOTATION_TOP_32" val="531"/>
  <p:tag name="ANNOTATION_LEFT_32" val="665"/>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48.0"/>
  <p:tag name="ANNOTATION_END_33" val="159.0"/>
  <p:tag name="ANNOTATION_TOP_33" val="530"/>
  <p:tag name="ANNOTATION_LEFT_33" val="594"/>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59.0"/>
  <p:tag name="ANNOTATION_END_34" val="162.4"/>
  <p:tag name="ANNOTATION_TOP_34" val="548"/>
  <p:tag name="ANNOTATION_LEFT_34" val="123"/>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62.4"/>
  <p:tag name="ANNOTATION_END_35" val="165.1"/>
  <p:tag name="ANNOTATION_TOP_35" val="576"/>
  <p:tag name="ANNOTATION_LEFT_35" val="158"/>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65.1"/>
  <p:tag name="ANNOTATION_END_36" val="166.8"/>
  <p:tag name="ANNOTATION_TOP_36" val="406"/>
  <p:tag name="ANNOTATION_LEFT_36" val="156"/>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66.8"/>
  <p:tag name="ANNOTATION_END_37" val="168.7"/>
  <p:tag name="ANNOTATION_TOP_37" val="442"/>
  <p:tag name="ANNOTATION_LEFT_37" val="196"/>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68.7"/>
  <p:tag name="ANNOTATION_END_38" val="169.4"/>
  <p:tag name="ANNOTATION_TOP_38" val="404"/>
  <p:tag name="ANNOTATION_LEFT_38" val="1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69.4"/>
  <p:tag name="ANNOTATION_END_39" val="170.4"/>
  <p:tag name="ANNOTATION_TOP_39" val="445"/>
  <p:tag name="ANNOTATION_LEFT_39" val="216"/>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70.4"/>
  <p:tag name="ANNOTATION_END_40" val="171.0"/>
  <p:tag name="ANNOTATION_TOP_40" val="404"/>
  <p:tag name="ANNOTATION_LEFT_40" val="306"/>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71.0"/>
  <p:tag name="ANNOTATION_END_41" val="171.6"/>
  <p:tag name="ANNOTATION_TOP_41" val="442"/>
  <p:tag name="ANNOTATION_LEFT_41" val="231"/>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71.6"/>
  <p:tag name="ANNOTATION_END_42" val="172.4"/>
  <p:tag name="ANNOTATION_TOP_42" val="423"/>
  <p:tag name="ANNOTATION_LEFT_42" val="296"/>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72.4"/>
  <p:tag name="ANNOTATION_END_43" val="173.2"/>
  <p:tag name="ANNOTATION_TOP_43" val="480"/>
  <p:tag name="ANNOTATION_LEFT_43" val="271"/>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73.2"/>
  <p:tag name="ANNOTATION_END_44" val="175.5"/>
  <p:tag name="ANNOTATION_TOP_44" val="535"/>
  <p:tag name="ANNOTATION_LEFT_44" val="297"/>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75.5"/>
  <p:tag name="ANNOTATION_END_45" val="178.9"/>
  <p:tag name="ANNOTATION_TOP_45" val="618"/>
  <p:tag name="ANNOTATION_LEFT_45" val="275"/>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78.9"/>
  <p:tag name="ANNOTATION_END_46" val="179.3"/>
  <p:tag name="ANNOTATION_TOP_46" val="596"/>
  <p:tag name="ANNOTATION_LEFT_46" val="158"/>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79.3"/>
  <p:tag name="ANNOTATION_END_47" val="179.5"/>
  <p:tag name="ANNOTATION_TOP_47" val="509"/>
  <p:tag name="ANNOTATION_LEFT_47" val="150"/>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79.5"/>
  <p:tag name="ANNOTATION_END_48" val="181.0"/>
  <p:tag name="ANNOTATION_TOP_48" val="451"/>
  <p:tag name="ANNOTATION_LEFT_48" val="168"/>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81.0"/>
  <p:tag name="ANNOTATION_END_49" val="182.0"/>
  <p:tag name="ANNOTATION_TOP_49" val="386"/>
  <p:tag name="ANNOTATION_LEFT_49" val="195"/>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82.0"/>
  <p:tag name="ANNOTATION_END_50" val="222.0"/>
  <p:tag name="ANNOTATION_TOP_50" val="377"/>
  <p:tag name="ANNOTATION_LEFT_50" val="591"/>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222.0"/>
  <p:tag name="ANNOTATION_TOP_51" val="351"/>
  <p:tag name="ANNOTATION_LEFT_51" val="527"/>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COUNT" val="51"/>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6"/>
  <p:tag name="ARTICULATE_AUDIO_RECORDED" val="1"/>
  <p:tag name="TIMELINE" val="31.6/44.5/70.2/118.7/251.3"/>
  <p:tag name="ELAPSEDTIME" val="373.6"/>
  <p:tag name="ANNOTATION_TYPE_1" val="0"/>
  <p:tag name="ANNOTATION_START_1" val="6.6"/>
  <p:tag name="ANNOTATION_END_1" val="13.0"/>
  <p:tag name="ANNOTATION_TOP_1" val="28"/>
  <p:tag name="ANNOTATION_LEFT_1" val="374"/>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3.0"/>
  <p:tag name="ANNOTATION_END_2" val="14.5"/>
  <p:tag name="ANNOTATION_TOP_2" val="91"/>
  <p:tag name="ANNOTATION_LEFT_2" val="141"/>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4.5"/>
  <p:tag name="ANNOTATION_END_3" val="16.5"/>
  <p:tag name="ANNOTATION_TOP_3" val="93"/>
  <p:tag name="ANNOTATION_LEFT_3" val="27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6.5"/>
  <p:tag name="ANNOTATION_END_4" val="17.5"/>
  <p:tag name="ANNOTATION_TOP_4" val="96"/>
  <p:tag name="ANNOTATION_LEFT_4" val="55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7.5"/>
  <p:tag name="ANNOTATION_END_5" val="18.6"/>
  <p:tag name="ANNOTATION_TOP_5" val="85"/>
  <p:tag name="ANNOTATION_LEFT_5" val="61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8.6"/>
  <p:tag name="ANNOTATION_END_6" val="32.9"/>
  <p:tag name="ANNOTATION_TOP_6" val="92"/>
  <p:tag name="ANNOTATION_LEFT_6" val="74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2.9"/>
  <p:tag name="ANNOTATION_END_7" val="50.0"/>
  <p:tag name="ANNOTATION_TOP_7" val="160"/>
  <p:tag name="ANNOTATION_LEFT_7" val="3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0.0"/>
  <p:tag name="ANNOTATION_END_8" val="55.5"/>
  <p:tag name="ANNOTATION_TOP_8" val="197"/>
  <p:tag name="ANNOTATION_LEFT_8" val="48"/>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55.5"/>
  <p:tag name="ANNOTATION_END_9" val="74.9"/>
  <p:tag name="ANNOTATION_TOP_9" val="237"/>
  <p:tag name="ANNOTATION_LEFT_9" val="47"/>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74.9"/>
  <p:tag name="ANNOTATION_END_10" val="75.8"/>
  <p:tag name="ANNOTATION_TOP_10" val="269"/>
  <p:tag name="ANNOTATION_LEFT_10" val="16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75.8"/>
  <p:tag name="ANNOTATION_END_11" val="76.9"/>
  <p:tag name="ANNOTATION_TOP_11" val="276"/>
  <p:tag name="ANNOTATION_LEFT_11" val="28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76.9"/>
  <p:tag name="ANNOTATION_END_12" val="80.0"/>
  <p:tag name="ANNOTATION_TOP_12" val="311"/>
  <p:tag name="ANNOTATION_LEFT_12" val="5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0.0"/>
  <p:tag name="ANNOTATION_END_13" val="83.7"/>
  <p:tag name="ANNOTATION_TOP_13" val="306"/>
  <p:tag name="ANNOTATION_LEFT_13" val="255"/>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83.7"/>
  <p:tag name="ANNOTATION_END_14" val="98.0"/>
  <p:tag name="ANNOTATION_TOP_14" val="278"/>
  <p:tag name="ANNOTATION_LEFT_14" val="51"/>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98.0"/>
  <p:tag name="ANNOTATION_END_15" val="100.2"/>
  <p:tag name="ANNOTATION_TOP_15" val="336"/>
  <p:tag name="ANNOTATION_LEFT_15" val="45"/>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00.2"/>
  <p:tag name="ANNOTATION_END_16" val="102.5"/>
  <p:tag name="ANNOTATION_TOP_16" val="346"/>
  <p:tag name="ANNOTATION_LEFT_16" val="21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02.5"/>
  <p:tag name="ANNOTATION_END_17" val="120.3"/>
  <p:tag name="ANNOTATION_TOP_17" val="379"/>
  <p:tag name="ANNOTATION_LEFT_17" val="4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20.3"/>
  <p:tag name="ANNOTATION_END_18" val="126.2"/>
  <p:tag name="ANNOTATION_TOP_18" val="421"/>
  <p:tag name="ANNOTATION_LEFT_18" val="4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6.2"/>
  <p:tag name="ANNOTATION_END_19" val="159.2"/>
  <p:tag name="ANNOTATION_TOP_19" val="453"/>
  <p:tag name="ANNOTATION_LEFT_19" val="31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59.2"/>
  <p:tag name="ANNOTATION_END_20" val="163.4"/>
  <p:tag name="ANNOTATION_TOP_20" val="235"/>
  <p:tag name="ANNOTATION_LEFT_20" val="739"/>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63.4"/>
  <p:tag name="ANNOTATION_END_21" val="163.9"/>
  <p:tag name="ANNOTATION_TOP_21" val="243"/>
  <p:tag name="ANNOTATION_LEFT_21" val="764"/>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63.9"/>
  <p:tag name="ANNOTATION_END_22" val="164.7"/>
  <p:tag name="ANNOTATION_TOP_22" val="232"/>
  <p:tag name="ANNOTATION_LEFT_22" val="797"/>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64.7"/>
  <p:tag name="ANNOTATION_END_23" val="167.7"/>
  <p:tag name="ANNOTATION_TOP_23" val="245"/>
  <p:tag name="ANNOTATION_LEFT_23" val="765"/>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67.7"/>
  <p:tag name="ANNOTATION_END_24" val="173.7"/>
  <p:tag name="ANNOTATION_TOP_24" val="368"/>
  <p:tag name="ANNOTATION_LEFT_24" val="76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73.7"/>
  <p:tag name="ANNOTATION_END_25" val="174.7"/>
  <p:tag name="ANNOTATION_TOP_25" val="494"/>
  <p:tag name="ANNOTATION_LEFT_25" val="694"/>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74.7"/>
  <p:tag name="ANNOTATION_END_26" val="188.1"/>
  <p:tag name="ANNOTATION_TOP_26" val="507"/>
  <p:tag name="ANNOTATION_LEFT_26" val="83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88.1"/>
  <p:tag name="ANNOTATION_END_27" val="192.2"/>
  <p:tag name="ANNOTATION_TOP_27" val="517"/>
  <p:tag name="ANNOTATION_LEFT_27" val="675"/>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92.2"/>
  <p:tag name="ANNOTATION_END_28" val="193.2"/>
  <p:tag name="ANNOTATION_TOP_28" val="661"/>
  <p:tag name="ANNOTATION_LEFT_28" val="656"/>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93.2"/>
  <p:tag name="ANNOTATION_END_29" val="194.5"/>
  <p:tag name="ANNOTATION_TOP_29" val="667"/>
  <p:tag name="ANNOTATION_LEFT_29" val="71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94.5"/>
  <p:tag name="ANNOTATION_END_30" val="196.8"/>
  <p:tag name="ANNOTATION_TOP_30" val="531"/>
  <p:tag name="ANNOTATION_LEFT_30" val="848"/>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96.8"/>
  <p:tag name="ANNOTATION_END_31" val="197.4"/>
  <p:tag name="ANNOTATION_TOP_31" val="658"/>
  <p:tag name="ANNOTATION_LEFT_31" val="831"/>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97.4"/>
  <p:tag name="ANNOTATION_END_32" val="200.0"/>
  <p:tag name="ANNOTATION_TOP_32" val="662"/>
  <p:tag name="ANNOTATION_LEFT_32" val="890"/>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00.0"/>
  <p:tag name="ANNOTATION_END_33" val="200.4"/>
  <p:tag name="ANNOTATION_TOP_33" val="675"/>
  <p:tag name="ANNOTATION_LEFT_33" val="664"/>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00.4"/>
  <p:tag name="ANNOTATION_END_34" val="201.0"/>
  <p:tag name="ANNOTATION_TOP_34" val="665"/>
  <p:tag name="ANNOTATION_LEFT_34" val="731"/>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201.0"/>
  <p:tag name="ANNOTATION_END_35" val="201.4"/>
  <p:tag name="ANNOTATION_TOP_35" val="662"/>
  <p:tag name="ANNOTATION_LEFT_35" val="813"/>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201.4"/>
  <p:tag name="ANNOTATION_END_36" val="202.6"/>
  <p:tag name="ANNOTATION_TOP_36" val="666"/>
  <p:tag name="ANNOTATION_LEFT_36" val="867"/>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202.6"/>
  <p:tag name="ANNOTATION_END_37" val="204.8"/>
  <p:tag name="ANNOTATION_TOP_37" val="686"/>
  <p:tag name="ANNOTATION_LEFT_37" val="67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204.8"/>
  <p:tag name="ANNOTATION_END_38" val="228.8"/>
  <p:tag name="ANNOTATION_TOP_38" val="252"/>
  <p:tag name="ANNOTATION_LEFT_38" val="756"/>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228.8"/>
  <p:tag name="ANNOTATION_END_39" val="230.8"/>
  <p:tag name="ANNOTATION_TOP_39" val="662"/>
  <p:tag name="ANNOTATION_LEFT_39" val="659"/>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30.8"/>
  <p:tag name="ANNOTATION_END_40" val="233.6"/>
  <p:tag name="ANNOTATION_TOP_40" val="235"/>
  <p:tag name="ANNOTATION_LEFT_40" val="746"/>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233.6"/>
  <p:tag name="ANNOTATION_END_41" val="252.9"/>
  <p:tag name="ANNOTATION_TOP_41" val="655"/>
  <p:tag name="ANNOTATION_LEFT_41" val="667"/>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252.9"/>
  <p:tag name="ANNOTATION_END_42" val="257.2"/>
  <p:tag name="ANNOTATION_TOP_42" val="493"/>
  <p:tag name="ANNOTATION_LEFT_42" val="46"/>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257.2"/>
  <p:tag name="ANNOTATION_END_43" val="259.9"/>
  <p:tag name="ANNOTATION_TOP_43" val="531"/>
  <p:tag name="ANNOTATION_LEFT_43" val="46"/>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259.9"/>
  <p:tag name="ANNOTATION_END_44" val="261.5"/>
  <p:tag name="ANNOTATION_TOP_44" val="527"/>
  <p:tag name="ANNOTATION_LEFT_44" val="364"/>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261.5"/>
  <p:tag name="ANNOTATION_END_45" val="262.3"/>
  <p:tag name="ANNOTATION_TOP_45" val="528"/>
  <p:tag name="ANNOTATION_LEFT_45" val="480"/>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262.3"/>
  <p:tag name="ANNOTATION_END_46" val="267.5"/>
  <p:tag name="ANNOTATION_TOP_46" val="564"/>
  <p:tag name="ANNOTATION_LEFT_46" val="57"/>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267.5"/>
  <p:tag name="ANNOTATION_END_47" val="270.3"/>
  <p:tag name="ANNOTATION_TOP_47" val="378"/>
  <p:tag name="ANNOTATION_LEFT_47" val="746"/>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270.3"/>
  <p:tag name="ANNOTATION_END_48" val="271.1"/>
  <p:tag name="ANNOTATION_TOP_48" val="505"/>
  <p:tag name="ANNOTATION_LEFT_48" val="679"/>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271.1"/>
  <p:tag name="ANNOTATION_END_49" val="277.9"/>
  <p:tag name="ANNOTATION_TOP_49" val="646"/>
  <p:tag name="ANNOTATION_LEFT_49" val="666"/>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277.9"/>
  <p:tag name="ANNOTATION_END_50" val="280.1"/>
  <p:tag name="ANNOTATION_TOP_50" val="600"/>
  <p:tag name="ANNOTATION_LEFT_50" val="87"/>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280.1"/>
  <p:tag name="ANNOTATION_END_51" val="280.8"/>
  <p:tag name="ANNOTATION_TOP_51" val="597"/>
  <p:tag name="ANNOTATION_LEFT_51" val="289"/>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280.8"/>
  <p:tag name="ANNOTATION_END_52" val="281.7"/>
  <p:tag name="ANNOTATION_TOP_52" val="607"/>
  <p:tag name="ANNOTATION_LEFT_52" val="394"/>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281.7"/>
  <p:tag name="ANNOTATION_END_53" val="282.4"/>
  <p:tag name="ANNOTATION_TOP_53" val="597"/>
  <p:tag name="ANNOTATION_LEFT_53" val="497"/>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282.4"/>
  <p:tag name="ANNOTATION_END_54" val="283.3"/>
  <p:tag name="ANNOTATION_TOP_54" val="631"/>
  <p:tag name="ANNOTATION_LEFT_54" val="88"/>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283.3"/>
  <p:tag name="ANNOTATION_END_55" val="284.3"/>
  <p:tag name="ANNOTATION_TOP_55" val="378"/>
  <p:tag name="ANNOTATION_LEFT_55" val="787"/>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284.3"/>
  <p:tag name="ANNOTATION_END_56" val="286.7"/>
  <p:tag name="ANNOTATION_TOP_56" val="381"/>
  <p:tag name="ANNOTATION_LEFT_56" val="799"/>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286.7"/>
  <p:tag name="ANNOTATION_END_57" val="290.0"/>
  <p:tag name="ANNOTATION_TOP_57" val="374"/>
  <p:tag name="ANNOTATION_LEFT_57" val="761"/>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290.0"/>
  <p:tag name="ANNOTATION_END_58" val="293.1"/>
  <p:tag name="ANNOTATION_TOP_58" val="378"/>
  <p:tag name="ANNOTATION_LEFT_58" val="802"/>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293.1"/>
  <p:tag name="ANNOTATION_END_59" val="295.5"/>
  <p:tag name="ANNOTATION_TOP_59" val="504"/>
  <p:tag name="ANNOTATION_LEFT_59" val="864"/>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295.5"/>
  <p:tag name="ANNOTATION_END_60" val="296.2"/>
  <p:tag name="ANNOTATION_TOP_60" val="387"/>
  <p:tag name="ANNOTATION_LEFT_60" val="776"/>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296.2"/>
  <p:tag name="ANNOTATION_END_61" val="298.0"/>
  <p:tag name="ANNOTATION_TOP_61" val="514"/>
  <p:tag name="ANNOTATION_LEFT_61" val="710"/>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298.0"/>
  <p:tag name="ANNOTATION_END_62" val="319.8"/>
  <p:tag name="ANNOTATION_TOP_62" val="354"/>
  <p:tag name="ANNOTATION_LEFT_62" val="770"/>
  <p:tag name="ANNOTATION_WIDTH_62" val="121"/>
  <p:tag name="ANNOTATION_HEIGHT_62" val="121"/>
  <p:tag name="ANNOTATION_ANIMATION_62" val="3"/>
  <p:tag name="ANNOTATION_ROTATION_62" val="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319.8"/>
  <p:tag name="ANNOTATION_END_63" val="321.7"/>
  <p:tag name="ANNOTATION_TOP_63" val="451"/>
  <p:tag name="ANNOTATION_LEFT_63" val="636"/>
  <p:tag name="ANNOTATION_WIDTH_63" val="121"/>
  <p:tag name="ANNOTATION_HEIGHT_63" val="121"/>
  <p:tag name="ANNOTATION_ANIMATION_63" val="3"/>
  <p:tag name="ANNOTATION_ROTATION_63" val="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321.7"/>
  <p:tag name="ANNOTATION_END_64" val="324.6"/>
  <p:tag name="ANNOTATION_TOP_64" val="596"/>
  <p:tag name="ANNOTATION_LEFT_64" val="629"/>
  <p:tag name="ANNOTATION_WIDTH_64" val="121"/>
  <p:tag name="ANNOTATION_HEIGHT_64" val="121"/>
  <p:tag name="ANNOTATION_ANIMATION_64" val="3"/>
  <p:tag name="ANNOTATION_ROTATION_64" val="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324.6"/>
  <p:tag name="ANNOTATION_END_65" val="329.4"/>
  <p:tag name="ANNOTATION_TOP_65" val="660"/>
  <p:tag name="ANNOTATION_LEFT_65" val="95"/>
  <p:tag name="ANNOTATION_WIDTH_65" val="121"/>
  <p:tag name="ANNOTATION_HEIGHT_65" val="121"/>
  <p:tag name="ANNOTATION_ANIMATION_65" val="3"/>
  <p:tag name="ANNOTATION_ROTATION_65" val="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329.4"/>
  <p:tag name="ANNOTATION_END_66" val="330.3"/>
  <p:tag name="ANNOTATION_TOP_66" val="666"/>
  <p:tag name="ANNOTATION_LEFT_66" val="340"/>
  <p:tag name="ANNOTATION_WIDTH_66" val="121"/>
  <p:tag name="ANNOTATION_HEIGHT_66" val="121"/>
  <p:tag name="ANNOTATION_ANIMATION_66" val="3"/>
  <p:tag name="ANNOTATION_ROTATION_66" val="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330.3"/>
  <p:tag name="ANNOTATION_END_67" val="331.7"/>
  <p:tag name="ANNOTATION_TOP_67" val="697"/>
  <p:tag name="ANNOTATION_LEFT_67" val="89"/>
  <p:tag name="ANNOTATION_WIDTH_67" val="121"/>
  <p:tag name="ANNOTATION_HEIGHT_67" val="121"/>
  <p:tag name="ANNOTATION_ANIMATION_67" val="3"/>
  <p:tag name="ANNOTATION_ROTATION_67" val="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331.7"/>
  <p:tag name="ANNOTATION_END_68" val="335.6"/>
  <p:tag name="ANNOTATION_TOP_68" val="521"/>
  <p:tag name="ANNOTATION_LEFT_68" val="706"/>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335.6"/>
  <p:tag name="ANNOTATION_END_69" val="336.8"/>
  <p:tag name="ANNOTATION_TOP_69" val="658"/>
  <p:tag name="ANNOTATION_LEFT_69" val="684"/>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336.8"/>
  <p:tag name="ANNOTATION_END_70" val="364.3"/>
  <p:tag name="ANNOTATION_TOP_70" val="662"/>
  <p:tag name="ANNOTATION_LEFT_70" val="739"/>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364.3"/>
  <p:tag name="ANNOTATION_TOP_71" val="663"/>
  <p:tag name="ANNOTATION_LEFT_71" val="617"/>
  <p:tag name="ANNOTATION_WIDTH_71" val="121"/>
  <p:tag name="ANNOTATION_HEIGHT_71" val="121"/>
  <p:tag name="ANNOTATION_ANIMATION_71" val="3"/>
  <p:tag name="ANNOTATION_ROTATION_71" val="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COUNT" val="71"/>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DUPLICATEID" val="bbc49ab0c5084183a809cea13b2f6de6"/>
</p:tagLst>
</file>

<file path=ppt/tags/tag28.xml><?xml version="1.0" encoding="utf-8"?>
<p:tagLst xmlns:a="http://schemas.openxmlformats.org/drawingml/2006/main" xmlns:r="http://schemas.openxmlformats.org/officeDocument/2006/relationships" xmlns:p="http://schemas.openxmlformats.org/presentationml/2006/main">
  <p:tag name="DUPLICATEID" val="5672c721ec2446f482e7163c59b0b622"/>
</p:tagLst>
</file>

<file path=ppt/tags/tag2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8"/>
  <p:tag name="ARTICULATE_AUDIO_RECORDED" val="1"/>
  <p:tag name="TIMELINE" val="8.8/36.9"/>
  <p:tag name="ELAPSEDTIME" val="301.6"/>
  <p:tag name="ANNOTATION_TYPE_1" val="0"/>
  <p:tag name="ANNOTATION_START_1" val="14.2"/>
  <p:tag name="ANNOTATION_END_1" val="16.6"/>
  <p:tag name="ANNOTATION_TOP_1" val="235"/>
  <p:tag name="ANNOTATION_LEFT_1" val="274"/>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6.6"/>
  <p:tag name="ANNOTATION_END_2" val="18.3"/>
  <p:tag name="ANNOTATION_TOP_2" val="231"/>
  <p:tag name="ANNOTATION_LEFT_2" val="501"/>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3"/>
  <p:tag name="ANNOTATION_END_3" val="21.3"/>
  <p:tag name="ANNOTATION_TOP_3" val="273"/>
  <p:tag name="ANNOTATION_LEFT_3" val="319"/>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1.3"/>
  <p:tag name="ANNOTATION_END_4" val="27.5"/>
  <p:tag name="ANNOTATION_TOP_4" val="267"/>
  <p:tag name="ANNOTATION_LEFT_4" val="52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7.5"/>
  <p:tag name="ANNOTATION_END_5" val="39.2"/>
  <p:tag name="ANNOTATION_TOP_5" val="266"/>
  <p:tag name="ANNOTATION_LEFT_5" val="30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39.2"/>
  <p:tag name="ANNOTATION_END_6" val="62.0"/>
  <p:tag name="ANNOTATION_TOP_6" val="459"/>
  <p:tag name="ANNOTATION_LEFT_6" val="25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2.0"/>
  <p:tag name="ANNOTATION_END_7" val="68.1"/>
  <p:tag name="ANNOTATION_TOP_7" val="379"/>
  <p:tag name="ANNOTATION_LEFT_7" val="8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68.1"/>
  <p:tag name="ANNOTATION_END_8" val="71.1"/>
  <p:tag name="ANNOTATION_TOP_8" val="489"/>
  <p:tag name="ANNOTATION_LEFT_8" val="28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71.1"/>
  <p:tag name="ANNOTATION_END_9" val="81.3"/>
  <p:tag name="ANNOTATION_TOP_9" val="495"/>
  <p:tag name="ANNOTATION_LEFT_9" val="652"/>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1.3"/>
  <p:tag name="ANNOTATION_END_10" val="89.6"/>
  <p:tag name="ANNOTATION_TOP_10" val="489"/>
  <p:tag name="ANNOTATION_LEFT_10" val="84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89.6"/>
  <p:tag name="ANNOTATION_END_11" val="91.2"/>
  <p:tag name="ANNOTATION_TOP_11" val="380"/>
  <p:tag name="ANNOTATION_LEFT_11" val="11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91.2"/>
  <p:tag name="ANNOTATION_END_12" val="92.1"/>
  <p:tag name="ANNOTATION_TOP_12" val="408"/>
  <p:tag name="ANNOTATION_LEFT_12" val="9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92.1"/>
  <p:tag name="ANNOTATION_END_13" val="92.8"/>
  <p:tag name="ANNOTATION_TOP_13" val="446"/>
  <p:tag name="ANNOTATION_LEFT_13" val="9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2.8"/>
  <p:tag name="ANNOTATION_END_14" val="98.7"/>
  <p:tag name="ANNOTATION_TOP_14" val="469"/>
  <p:tag name="ANNOTATION_LEFT_14" val="7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98.7"/>
  <p:tag name="ANNOTATION_END_15" val="99.5"/>
  <p:tag name="ANNOTATION_TOP_15" val="345"/>
  <p:tag name="ANNOTATION_LEFT_15" val="75"/>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99.5"/>
  <p:tag name="ANNOTATION_END_16" val="100.0"/>
  <p:tag name="ANNOTATION_TOP_16" val="357"/>
  <p:tag name="ANNOTATION_LEFT_16" val="69"/>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00.0"/>
  <p:tag name="ANNOTATION_END_17" val="100.5"/>
  <p:tag name="ANNOTATION_TOP_17" val="363"/>
  <p:tag name="ANNOTATION_LEFT_17" val="6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00.5"/>
  <p:tag name="ANNOTATION_END_18" val="107.6"/>
  <p:tag name="ANNOTATION_TOP_18" val="375"/>
  <p:tag name="ANNOTATION_LEFT_18" val="5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07.6"/>
  <p:tag name="ANNOTATION_END_19" val="116.3"/>
  <p:tag name="ANNOTATION_TOP_19" val="531"/>
  <p:tag name="ANNOTATION_LEFT_19" val="287"/>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16.3"/>
  <p:tag name="ANNOTATION_END_20" val="117.8"/>
  <p:tag name="ANNOTATION_TOP_20" val="376"/>
  <p:tag name="ANNOTATION_LEFT_20" val="86"/>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17.8"/>
  <p:tag name="ANNOTATION_END_21" val="119.3"/>
  <p:tag name="ANNOTATION_TOP_21" val="415"/>
  <p:tag name="ANNOTATION_LEFT_21" val="12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19.3"/>
  <p:tag name="ANNOTATION_END_22" val="127.3"/>
  <p:tag name="ANNOTATION_TOP_22" val="229"/>
  <p:tag name="ANNOTATION_LEFT_22" val="100"/>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27.3"/>
  <p:tag name="ANNOTATION_END_23" val="145.1"/>
  <p:tag name="ANNOTATION_TOP_23" val="567"/>
  <p:tag name="ANNOTATION_LEFT_23" val="300"/>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45.1"/>
  <p:tag name="ANNOTATION_END_24" val="148.9"/>
  <p:tag name="ANNOTATION_TOP_24" val="593"/>
  <p:tag name="ANNOTATION_LEFT_24" val="329"/>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8.9"/>
  <p:tag name="ANNOTATION_END_25" val="151.2"/>
  <p:tag name="ANNOTATION_TOP_25" val="628"/>
  <p:tag name="ANNOTATION_LEFT_25" val="332"/>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51.2"/>
  <p:tag name="ANNOTATION_END_26" val="152.8"/>
  <p:tag name="ANNOTATION_TOP_26" val="633"/>
  <p:tag name="ANNOTATION_LEFT_26" val="471"/>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52.8"/>
  <p:tag name="ANNOTATION_END_27" val="153.9"/>
  <p:tag name="ANNOTATION_TOP_27" val="409"/>
  <p:tag name="ANNOTATION_LEFT_27" val="122"/>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53.9"/>
  <p:tag name="ANNOTATION_END_28" val="160.7"/>
  <p:tag name="ANNOTATION_TOP_28" val="375"/>
  <p:tag name="ANNOTATION_LEFT_28" val="8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60.7"/>
  <p:tag name="ANNOTATION_END_29" val="162.2"/>
  <p:tag name="ANNOTATION_TOP_29" val="630"/>
  <p:tag name="ANNOTATION_LEFT_29" val="65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62.2"/>
  <p:tag name="ANNOTATION_END_30" val="166.3"/>
  <p:tag name="ANNOTATION_TOP_30" val="653"/>
  <p:tag name="ANNOTATION_LEFT_30" val="321"/>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66.3"/>
  <p:tag name="ANNOTATION_END_31" val="168.8"/>
  <p:tag name="ANNOTATION_TOP_31" val="652"/>
  <p:tag name="ANNOTATION_LEFT_31" val="693"/>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68.8"/>
  <p:tag name="ANNOTATION_END_32" val="170.6"/>
  <p:tag name="ANNOTATION_TOP_32" val="370"/>
  <p:tag name="ANNOTATION_LEFT_32" val="8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70.6"/>
  <p:tag name="ANNOTATION_END_33" val="181.8"/>
  <p:tag name="ANNOTATION_TOP_33" val="406"/>
  <p:tag name="ANNOTATION_LEFT_33" val="124"/>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81.8"/>
  <p:tag name="ANNOTATION_END_34" val="202.0"/>
  <p:tag name="ANNOTATION_TOP_34" val="367"/>
  <p:tag name="ANNOTATION_LEFT_34" val="37"/>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202.0"/>
  <p:tag name="ANNOTATION_TOP_35" val="652"/>
  <p:tag name="ANNOTATION_LEFT_35" val="68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COUNT" val="35"/>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UDIO_ID" val="297"/>
  <p:tag name="ORIGINAL_AUDIO_FILEPATH" val="C:\Users\amahmedkeele\Desktop\Lectures\Lecture-17 Division\s27.wav"/>
  <p:tag name="ELAPSEDTIME" val="0"/>
  <p:tag name="ARTICULATE_NAV_LEVEL" val="1"/>
  <p:tag name="ARTICULATE_SLIDE_PRESENTER_GUID" val="7509187d-b1a7-4f6d-828a-528d273c6c0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Lst>
</file>

<file path=ppt/tags/tag30.xml><?xml version="1.0" encoding="utf-8"?>
<p:tagLst xmlns:a="http://schemas.openxmlformats.org/drawingml/2006/main" xmlns:r="http://schemas.openxmlformats.org/officeDocument/2006/relationships" xmlns:p="http://schemas.openxmlformats.org/presentationml/2006/main">
  <p:tag name="DUPLICATEID" val="2ef4c6743e87414b93c9b9118389a3a9"/>
</p:tagLst>
</file>

<file path=ppt/tags/tag3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0"/>
  <p:tag name="ARTICULATE_AUDIO_RECORDED" val="1"/>
  <p:tag name="ELAPSEDTIME" val="97.8"/>
  <p:tag name="ANNOTATION_TYPE_1" val="0"/>
  <p:tag name="ANNOTATION_START_1" val="3.1"/>
  <p:tag name="ANNOTATION_END_1" val="7.4"/>
  <p:tag name="ANNOTATION_TOP_1" val="153"/>
  <p:tag name="ANNOTATION_LEFT_1" val="54"/>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7.4"/>
  <p:tag name="ANNOTATION_END_2" val="14.6"/>
  <p:tag name="ANNOTATION_TOP_2" val="150"/>
  <p:tag name="ANNOTATION_LEFT_2" val="286"/>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4.6"/>
  <p:tag name="ANNOTATION_END_3" val="20.9"/>
  <p:tag name="ANNOTATION_TOP_3" val="149"/>
  <p:tag name="ANNOTATION_LEFT_3" val="8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0.9"/>
  <p:tag name="ANNOTATION_END_4" val="39.0"/>
  <p:tag name="ANNOTATION_TOP_4" val="184"/>
  <p:tag name="ANNOTATION_LEFT_4" val="10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0"/>
  <p:tag name="ANNOTATION_END_5" val="40.8"/>
  <p:tag name="ANNOTATION_TOP_5" val="390"/>
  <p:tag name="ANNOTATION_LEFT_5" val="58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8"/>
  <p:tag name="ANNOTATION_END_6" val="41.3"/>
  <p:tag name="ANNOTATION_TOP_6" val="399"/>
  <p:tag name="ANNOTATION_LEFT_6" val="59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1.3"/>
  <p:tag name="ANNOTATION_END_7" val="41.9"/>
  <p:tag name="ANNOTATION_TOP_7" val="403"/>
  <p:tag name="ANNOTATION_LEFT_7" val="598"/>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1.9"/>
  <p:tag name="ANNOTATION_END_8" val="45.1"/>
  <p:tag name="ANNOTATION_TOP_8" val="417"/>
  <p:tag name="ANNOTATION_LEFT_8" val="60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5.1"/>
  <p:tag name="ANNOTATION_END_9" val="46.9"/>
  <p:tag name="ANNOTATION_TOP_9" val="443"/>
  <p:tag name="ANNOTATION_LEFT_9" val="61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6.9"/>
  <p:tag name="ANNOTATION_END_10" val="48.5"/>
  <p:tag name="ANNOTATION_TOP_10" val="489"/>
  <p:tag name="ANNOTATION_LEFT_10" val="606"/>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48.5"/>
  <p:tag name="ANNOTATION_END_11" val="63.9"/>
  <p:tag name="ANNOTATION_TOP_11" val="462"/>
  <p:tag name="ANNOTATION_LEFT_11" val="61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63.9"/>
  <p:tag name="ANNOTATION_END_12" val="66.6"/>
  <p:tag name="ANNOTATION_TOP_12" val="347"/>
  <p:tag name="ANNOTATION_LEFT_12" val="38"/>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6.6"/>
  <p:tag name="ANNOTATION_END_13" val="76.5"/>
  <p:tag name="ANNOTATION_TOP_13" val="412"/>
  <p:tag name="ANNOTATION_LEFT_13" val="74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76.5"/>
  <p:tag name="ANNOTATION_END_14" val="77.5"/>
  <p:tag name="ANNOTATION_TOP_14" val="381"/>
  <p:tag name="ANNOTATION_LEFT_14" val="62"/>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77.5"/>
  <p:tag name="ANNOTATION_END_15" val="78.8"/>
  <p:tag name="ANNOTATION_TOP_15" val="415"/>
  <p:tag name="ANNOTATION_LEFT_15" val="26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78.8"/>
  <p:tag name="ANNOTATION_END_16" val="80.8"/>
  <p:tag name="ANNOTATION_TOP_16" val="448"/>
  <p:tag name="ANNOTATION_LEFT_16" val="12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80.8"/>
  <p:tag name="ANNOTATION_TOP_17" val="483"/>
  <p:tag name="ANNOTATION_LEFT_17" val="5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COUNT" val="17"/>
  <p:tag name="ARTICULATE_USED_LAYOUT" val="2"/>
</p:tagLst>
</file>

<file path=ppt/tags/tag32.xml><?xml version="1.0" encoding="utf-8"?>
<p:tagLst xmlns:a="http://schemas.openxmlformats.org/drawingml/2006/main" xmlns:r="http://schemas.openxmlformats.org/officeDocument/2006/relationships" xmlns:p="http://schemas.openxmlformats.org/presentationml/2006/main">
  <p:tag name="DUPLICATEID" val="18edd3b3cd1c4243a660789bb458b6e1"/>
</p:tagLst>
</file>

<file path=ppt/tags/tag33.xml><?xml version="1.0" encoding="utf-8"?>
<p:tagLst xmlns:a="http://schemas.openxmlformats.org/drawingml/2006/main" xmlns:r="http://schemas.openxmlformats.org/officeDocument/2006/relationships" xmlns:p="http://schemas.openxmlformats.org/presentationml/2006/main">
  <p:tag name="DUPLICATEID" val="d836fe9c222341f9974cf5c724b45e09"/>
</p:tagLst>
</file>

<file path=ppt/tags/tag3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1"/>
  <p:tag name="ARTICULATE_AUDIO_RECORDED" val="1"/>
  <p:tag name="ELAPSEDTIME" val="71.6"/>
  <p:tag name="ANNOTATION_TYPE_1" val="0"/>
  <p:tag name="ANNOTATION_START_1" val="7.4"/>
  <p:tag name="ANNOTATION_END_1" val="9.2"/>
  <p:tag name="ANNOTATION_TOP_1" val="192"/>
  <p:tag name="ANNOTATION_LEFT_1" val="2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2"/>
  <p:tag name="ANNOTATION_END_2" val="10.5"/>
  <p:tag name="ANNOTATION_TOP_2" val="238"/>
  <p:tag name="ANNOTATION_LEFT_2" val="96"/>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0.5"/>
  <p:tag name="ANNOTATION_END_3" val="13.3"/>
  <p:tag name="ANNOTATION_TOP_3" val="230"/>
  <p:tag name="ANNOTATION_LEFT_3" val="26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3.3"/>
  <p:tag name="ANNOTATION_END_4" val="15.8"/>
  <p:tag name="ANNOTATION_TOP_4" val="226"/>
  <p:tag name="ANNOTATION_LEFT_4" val="39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5.8"/>
  <p:tag name="ANNOTATION_END_5" val="37.8"/>
  <p:tag name="ANNOTATION_TOP_5" val="259"/>
  <p:tag name="ANNOTATION_LEFT_5" val="6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37.8"/>
  <p:tag name="ANNOTATION_END_6" val="48.1"/>
  <p:tag name="ANNOTATION_TOP_6" val="295"/>
  <p:tag name="ANNOTATION_LEFT_6" val="9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8.1"/>
  <p:tag name="ANNOTATION_END_7" val="49.3"/>
  <p:tag name="ANNOTATION_TOP_7" val="327"/>
  <p:tag name="ANNOTATION_LEFT_7" val="720"/>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9.3"/>
  <p:tag name="ANNOTATION_END_8" val="50.6"/>
  <p:tag name="ANNOTATION_TOP_8" val="325"/>
  <p:tag name="ANNOTATION_LEFT_8" val="798"/>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50.6"/>
  <p:tag name="ANNOTATION_END_9" val="52.8"/>
  <p:tag name="ANNOTATION_TOP_9" val="330"/>
  <p:tag name="ANNOTATION_LEFT_9" val="86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52.8"/>
  <p:tag name="ANNOTATION_END_10" val="54.3"/>
  <p:tag name="ANNOTATION_TOP_10" val="359"/>
  <p:tag name="ANNOTATION_LEFT_10" val="783"/>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54.3"/>
  <p:tag name="ANNOTATION_END_11" val="63.9"/>
  <p:tag name="ANNOTATION_TOP_11" val="325"/>
  <p:tag name="ANNOTATION_LEFT_11" val="75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63.9"/>
  <p:tag name="ANNOTATION_END_12" val="66.9"/>
  <p:tag name="ANNOTATION_TOP_12" val="438"/>
  <p:tag name="ANNOTATION_LEFT_12" val="47"/>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6.9"/>
  <p:tag name="ANNOTATION_END_13" val="67.6"/>
  <p:tag name="ANNOTATION_TOP_13" val="307"/>
  <p:tag name="ANNOTATION_LEFT_13" val="76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67.6"/>
  <p:tag name="ANNOTATION_TOP_14" val="453"/>
  <p:tag name="ANNOTATION_LEFT_14" val="72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DUPLICATEID" val="432cb9281fbb446c8e5de12e0814e8f5"/>
</p:tagLst>
</file>

<file path=ppt/tags/tag36.xml><?xml version="1.0" encoding="utf-8"?>
<p:tagLst xmlns:a="http://schemas.openxmlformats.org/drawingml/2006/main" xmlns:r="http://schemas.openxmlformats.org/officeDocument/2006/relationships" xmlns:p="http://schemas.openxmlformats.org/presentationml/2006/main">
  <p:tag name="DUPLICATEID" val="768344d7ed384bce81152b908001b3dd"/>
</p:tagLst>
</file>

<file path=ppt/tags/tag3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2"/>
  <p:tag name="ARTICULATE_AUDIO_RECORDED" val="1"/>
  <p:tag name="TIMELINE" val="58.6/123.3"/>
  <p:tag name="ELAPSEDTIME" val="151.3"/>
  <p:tag name="ANNOTATION_TYPE_1" val="0"/>
  <p:tag name="ANNOTATION_START_1" val="14.2"/>
  <p:tag name="ANNOTATION_END_1" val="31.2"/>
  <p:tag name="ANNOTATION_TOP_1" val="90"/>
  <p:tag name="ANNOTATION_LEFT_1" val="89"/>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31.2"/>
  <p:tag name="ANNOTATION_END_2" val="31.7"/>
  <p:tag name="ANNOTATION_TOP_2" val="270"/>
  <p:tag name="ANNOTATION_LEFT_2" val="16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1.7"/>
  <p:tag name="ANNOTATION_END_3" val="32.2"/>
  <p:tag name="ANNOTATION_TOP_3" val="294"/>
  <p:tag name="ANNOTATION_LEFT_3" val="107"/>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2.2"/>
  <p:tag name="ANNOTATION_END_4" val="32.7"/>
  <p:tag name="ANNOTATION_TOP_4" val="293"/>
  <p:tag name="ANNOTATION_LEFT_4" val="155"/>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2.7"/>
  <p:tag name="ANNOTATION_END_5" val="33.2"/>
  <p:tag name="ANNOTATION_TOP_5" val="277"/>
  <p:tag name="ANNOTATION_LEFT_5" val="174"/>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33.2"/>
  <p:tag name="ANNOTATION_END_6" val="42.6"/>
  <p:tag name="ANNOTATION_TOP_6" val="284"/>
  <p:tag name="ANNOTATION_LEFT_6" val="10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2.6"/>
  <p:tag name="ANNOTATION_END_7" val="60.3"/>
  <p:tag name="ANNOTATION_TOP_7" val="122"/>
  <p:tag name="ANNOTATION_LEFT_7" val="15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60.3"/>
  <p:tag name="ANNOTATION_END_8" val="62.9"/>
  <p:tag name="ANNOTATION_TOP_8" val="154"/>
  <p:tag name="ANNOTATION_LEFT_8" val="70"/>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62.9"/>
  <p:tag name="ANNOTATION_END_9" val="63.7"/>
  <p:tag name="ANNOTATION_TOP_9" val="160"/>
  <p:tag name="ANNOTATION_LEFT_9" val="312"/>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63.7"/>
  <p:tag name="ANNOTATION_END_10" val="65.0"/>
  <p:tag name="ANNOTATION_TOP_10" val="161"/>
  <p:tag name="ANNOTATION_LEFT_10" val="396"/>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65.0"/>
  <p:tag name="ANNOTATION_END_11" val="66.9"/>
  <p:tag name="ANNOTATION_TOP_11" val="161"/>
  <p:tag name="ANNOTATION_LEFT_11" val="58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66.9"/>
  <p:tag name="ANNOTATION_END_12" val="71.2"/>
  <p:tag name="ANNOTATION_TOP_12" val="156"/>
  <p:tag name="ANNOTATION_LEFT_12" val="746"/>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71.2"/>
  <p:tag name="ANNOTATION_END_13" val="73.9"/>
  <p:tag name="ANNOTATION_TOP_13" val="198"/>
  <p:tag name="ANNOTATION_LEFT_13" val="95"/>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73.9"/>
  <p:tag name="ANNOTATION_END_14" val="77.4"/>
  <p:tag name="ANNOTATION_TOP_14" val="196"/>
  <p:tag name="ANNOTATION_LEFT_14" val="34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77.4"/>
  <p:tag name="ANNOTATION_END_15" val="79.1"/>
  <p:tag name="ANNOTATION_TOP_15" val="198"/>
  <p:tag name="ANNOTATION_LEFT_15" val="76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79.1"/>
  <p:tag name="ANNOTATION_END_16" val="127.4"/>
  <p:tag name="ANNOTATION_TOP_16" val="230"/>
  <p:tag name="ANNOTATION_LEFT_16" val="100"/>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27.4"/>
  <p:tag name="ANNOTATION_END_17" val="128.6"/>
  <p:tag name="ANNOTATION_TOP_17" val="277"/>
  <p:tag name="ANNOTATION_LEFT_17" val="604"/>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28.6"/>
  <p:tag name="ANNOTATION_END_18" val="132.0"/>
  <p:tag name="ANNOTATION_TOP_18" val="369"/>
  <p:tag name="ANNOTATION_LEFT_18" val="602"/>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32.0"/>
  <p:tag name="ANNOTATION_END_19" val="133.3"/>
  <p:tag name="ANNOTATION_TOP_19" val="302"/>
  <p:tag name="ANNOTATION_LEFT_19" val="639"/>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33.3"/>
  <p:tag name="ANNOTATION_END_20" val="135.5"/>
  <p:tag name="ANNOTATION_TOP_20" val="271"/>
  <p:tag name="ANNOTATION_LEFT_20" val="604"/>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35.5"/>
  <p:tag name="ANNOTATION_END_21" val="136.4"/>
  <p:tag name="ANNOTATION_TOP_21" val="294"/>
  <p:tag name="ANNOTATION_LEFT_21" val="56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36.4"/>
  <p:tag name="ANNOTATION_END_22" val="138.6"/>
  <p:tag name="ANNOTATION_TOP_22" val="277"/>
  <p:tag name="ANNOTATION_LEFT_22" val="594"/>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38.6"/>
  <p:tag name="ANNOTATION_END_23" val="140.5"/>
  <p:tag name="ANNOTATION_TOP_23" val="317"/>
  <p:tag name="ANNOTATION_LEFT_23" val="768"/>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40.5"/>
  <p:tag name="ANNOTATION_END_24" val="141.6"/>
  <p:tag name="ANNOTATION_TOP_24" val="298"/>
  <p:tag name="ANNOTATION_LEFT_24" val="78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1.6"/>
  <p:tag name="ANNOTATION_END_25" val="146.4"/>
  <p:tag name="ANNOTATION_TOP_25" val="302"/>
  <p:tag name="ANNOTATION_LEFT_25" val="86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6.4"/>
  <p:tag name="ANNOTATION_TOP_26" val="460"/>
  <p:tag name="ANNOTATION_LEFT_26" val="730"/>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COUNT" val="26"/>
  <p:tag name="ARTICULATE_USED_LAYOUT" val="2"/>
</p:tagLst>
</file>

<file path=ppt/tags/tag3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4"/>
  <p:tag name="ARTICULATE_AUDIO_RECORDED" val="1"/>
  <p:tag name="ELAPSEDTIME" val="63.0"/>
  <p:tag name="ANNOTATION_TYPE_1" val="0"/>
  <p:tag name="ANNOTATION_START_1" val="15.2"/>
  <p:tag name="ANNOTATION_END_1" val="16.0"/>
  <p:tag name="ANNOTATION_TOP_1" val="222"/>
  <p:tag name="ANNOTATION_LEFT_1" val="77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6.0"/>
  <p:tag name="ANNOTATION_END_2" val="16.7"/>
  <p:tag name="ANNOTATION_TOP_2" val="220"/>
  <p:tag name="ANNOTATION_LEFT_2" val="8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6.7"/>
  <p:tag name="ANNOTATION_END_3" val="17.3"/>
  <p:tag name="ANNOTATION_TOP_3" val="599"/>
  <p:tag name="ANNOTATION_LEFT_3" val="75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7.3"/>
  <p:tag name="ANNOTATION_END_4" val="21.9"/>
  <p:tag name="ANNOTATION_TOP_4" val="569"/>
  <p:tag name="ANNOTATION_LEFT_4" val="86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1.9"/>
  <p:tag name="ANNOTATION_END_5" val="36.9"/>
  <p:tag name="ANNOTATION_TOP_5" val="278"/>
  <p:tag name="ANNOTATION_LEFT_5" val="14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36.9"/>
  <p:tag name="ANNOTATION_END_6" val="40.1"/>
  <p:tag name="ANNOTATION_TOP_6" val="386"/>
  <p:tag name="ANNOTATION_LEFT_6" val="10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0.1"/>
  <p:tag name="ANNOTATION_END_7" val="41.3"/>
  <p:tag name="ANNOTATION_TOP_7" val="428"/>
  <p:tag name="ANNOTATION_LEFT_7" val="110"/>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1.3"/>
  <p:tag name="ANNOTATION_END_8" val="44.0"/>
  <p:tag name="ANNOTATION_TOP_8" val="454"/>
  <p:tag name="ANNOTATION_LEFT_8" val="110"/>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4.0"/>
  <p:tag name="ANNOTATION_END_9" val="45.3"/>
  <p:tag name="ANNOTATION_TOP_9" val="495"/>
  <p:tag name="ANNOTATION_LEFT_9" val="104"/>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5.3"/>
  <p:tag name="ANNOTATION_END_10" val="45.9"/>
  <p:tag name="ANNOTATION_TOP_10" val="274"/>
  <p:tag name="ANNOTATION_LEFT_10" val="683"/>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45.9"/>
  <p:tag name="ANNOTATION_END_11" val="47.2"/>
  <p:tag name="ANNOTATION_TOP_11" val="266"/>
  <p:tag name="ANNOTATION_LEFT_11" val="886"/>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7.2"/>
  <p:tag name="ANNOTATION_END_12" val="48.3"/>
  <p:tag name="ANNOTATION_TOP_12" val="537"/>
  <p:tag name="ANNOTATION_LEFT_12" val="711"/>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8.3"/>
  <p:tag name="ANNOTATION_TOP_13" val="537"/>
  <p:tag name="ANNOTATION_LEFT_13" val="87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USED_LAYOUT" val="2"/>
</p:tagLst>
</file>

<file path=ppt/tags/tag39.xml><?xml version="1.0" encoding="utf-8"?>
<p:tagLst xmlns:a="http://schemas.openxmlformats.org/drawingml/2006/main" xmlns:r="http://schemas.openxmlformats.org/officeDocument/2006/relationships" xmlns:p="http://schemas.openxmlformats.org/presentationml/2006/main">
  <p:tag name="DUPLICATEID" val="36d433d0aafd4ff58d9d424d91b4231e"/>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DUPLICATEID" val="a67733a914c7481caeb4103c6eabb8c0"/>
</p:tagLst>
</file>

<file path=ppt/tags/tag4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92"/>
  <p:tag name="ARTICULATE_AUDIO_RECORDED" val="1"/>
  <p:tag name="TIMELINE" val="10.7/16.8/22.5/42.4/66.5/75.9"/>
  <p:tag name="ELAPSEDTIME" val="99.4"/>
  <p:tag name="ANNOTATION_TYPE_1" val="0"/>
  <p:tag name="ANNOTATION_START_1" val="25.8"/>
  <p:tag name="ANNOTATION_END_1" val="30.0"/>
  <p:tag name="ANNOTATION_TOP_1" val="429"/>
  <p:tag name="ANNOTATION_LEFT_1" val="55"/>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30.0"/>
  <p:tag name="ANNOTATION_END_2" val="55.8"/>
  <p:tag name="ANNOTATION_TOP_2" val="504"/>
  <p:tag name="ANNOTATION_LEFT_2" val="5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5.8"/>
  <p:tag name="ANNOTATION_END_3" val="62.0"/>
  <p:tag name="ANNOTATION_TOP_3" val="491"/>
  <p:tag name="ANNOTATION_LEFT_3" val="544"/>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2.0"/>
  <p:tag name="ANNOTATION_END_4" val="68.2"/>
  <p:tag name="ANNOTATION_TOP_4" val="558"/>
  <p:tag name="ANNOTATION_LEFT_4" val="647"/>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8.2"/>
  <p:tag name="ANNOTATION_END_5" val="71.7"/>
  <p:tag name="ANNOTATION_TOP_5" val="598"/>
  <p:tag name="ANNOTATION_LEFT_5" val="4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1.7"/>
  <p:tag name="ANNOTATION_END_6" val="73.2"/>
  <p:tag name="ANNOTATION_TOP_6" val="607"/>
  <p:tag name="ANNOTATION_LEFT_6" val="535"/>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3.2"/>
  <p:tag name="ANNOTATION_END_7" val="77.5"/>
  <p:tag name="ANNOTATION_TOP_7" val="613"/>
  <p:tag name="ANNOTATION_LEFT_7" val="67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77.5"/>
  <p:tag name="ANNOTATION_END_8" val="91.6"/>
  <p:tag name="ANNOTATION_TOP_8" val="654"/>
  <p:tag name="ANNOTATION_LEFT_8" val="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91.6"/>
  <p:tag name="ANNOTATION_TOP_9" val="701"/>
  <p:tag name="ANNOTATION_LEFT_9" val="596"/>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COUNT" val="9"/>
  <p:tag name="ARTICULATE_USED_LAYOUT" val="7"/>
</p:tagLst>
</file>

<file path=ppt/tags/tag42.xml><?xml version="1.0" encoding="utf-8"?>
<p:tagLst xmlns:a="http://schemas.openxmlformats.org/drawingml/2006/main" xmlns:r="http://schemas.openxmlformats.org/officeDocument/2006/relationships" xmlns:p="http://schemas.openxmlformats.org/presentationml/2006/main">
  <p:tag name="DUPLICATEID" val="879c2c202d1841d8b3ee20dbbb3874c4"/>
</p:tagLst>
</file>

<file path=ppt/tags/tag43.xml><?xml version="1.0" encoding="utf-8"?>
<p:tagLst xmlns:a="http://schemas.openxmlformats.org/drawingml/2006/main" xmlns:r="http://schemas.openxmlformats.org/officeDocument/2006/relationships" xmlns:p="http://schemas.openxmlformats.org/presentationml/2006/main">
  <p:tag name="DUPLICATEID" val="9d19709467b1438c89baedf443372f9c"/>
</p:tagLst>
</file>

<file path=ppt/tags/tag4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86"/>
  <p:tag name="ARTICULATE_AUDIO_RECORDED" val="1"/>
  <p:tag name="TIMELINE" val="36.0/47.0"/>
  <p:tag name="ELAPSEDTIME" val="154.5"/>
  <p:tag name="ANNOTATION_TYPE_1" val="0"/>
  <p:tag name="ANNOTATION_START_1" val="53.3"/>
  <p:tag name="ANNOTATION_END_1" val="54.4"/>
  <p:tag name="ANNOTATION_TOP_1" val="305"/>
  <p:tag name="ANNOTATION_LEFT_1" val="247"/>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4.4"/>
  <p:tag name="ANNOTATION_END_2" val="56.2"/>
  <p:tag name="ANNOTATION_TOP_2" val="316"/>
  <p:tag name="ANNOTATION_LEFT_2" val="633"/>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6.2"/>
  <p:tag name="ANNOTATION_END_3" val="57.9"/>
  <p:tag name="ANNOTATION_TOP_3" val="357"/>
  <p:tag name="ANNOTATION_LEFT_3" val="279"/>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57.9"/>
  <p:tag name="ANNOTATION_END_4" val="85.8"/>
  <p:tag name="ANNOTATION_TOP_4" val="350"/>
  <p:tag name="ANNOTATION_LEFT_4" val="64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2"/>
  <p:tag name="ANNOTATION_START_5" val="85.8"/>
  <p:tag name="ANNOTATION_END_5" val="85.8"/>
  <p:tag name="ANNOTATION_TOP_5" val="-40"/>
  <p:tag name="ANNOTATION_LEFT_5" val="-40"/>
  <p:tag name="ANNOTATION_WIDTH_5" val="1042"/>
  <p:tag name="ANNOTATION_HEIGHT_5" val="801"/>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10855845"/>
  <p:tag name="ANNOTATION_FILL_ALPHA_5" val="50"/>
  <p:tag name="ANNOTATION_BORDER_WIDTH_5" val="2"/>
  <p:tag name="ANNOTATION_SLIDE_WIDTH_5" val="960"/>
  <p:tag name="ANNOTATION_SLIDE_HEIGHT_5" val="720"/>
  <p:tag name="ANNOTATION_TYPE_6" val="2"/>
  <p:tag name="ANNOTATION_START_6" val="85.8"/>
  <p:tag name="ANNOTATION_END_6" val="90.1"/>
  <p:tag name="ANNOTATION_TOP_6" val="213"/>
  <p:tag name="ANNOTATION_LEFT_6" val="595"/>
  <p:tag name="ANNOTATION_WIDTH_6" val="141"/>
  <p:tag name="ANNOTATION_HEIGHT_6" val="396"/>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10855845"/>
  <p:tag name="ANNOTATION_FILL_ALPHA_6" val="50"/>
  <p:tag name="ANNOTATION_BORDER_WIDTH_6" val="2"/>
  <p:tag name="ANNOTATION_SLIDE_WIDTH_6" val="960"/>
  <p:tag name="ANNOTATION_SLIDE_HEIGHT_6" val="720"/>
  <p:tag name="ANNOTATION_TYPE_7" val="2"/>
  <p:tag name="ANNOTATION_START_7" val="90.1"/>
  <p:tag name="ANNOTATION_END_7" val="90.1"/>
  <p:tag name="ANNOTATION_TOP_7" val="-40"/>
  <p:tag name="ANNOTATION_LEFT_7" val="-40"/>
  <p:tag name="ANNOTATION_WIDTH_7" val="1042"/>
  <p:tag name="ANNOTATION_HEIGHT_7" val="801"/>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16777215"/>
  <p:tag name="ANNOTATION_FILL_COLOR_7" val="10855845"/>
  <p:tag name="ANNOTATION_FILL_ALPHA_7" val="50"/>
  <p:tag name="ANNOTATION_BORDER_WIDTH_7" val="2"/>
  <p:tag name="ANNOTATION_SLIDE_WIDTH_7" val="960"/>
  <p:tag name="ANNOTATION_SLIDE_HEIGHT_7" val="720"/>
  <p:tag name="ANNOTATION_TYPE_8" val="2"/>
  <p:tag name="ANNOTATION_START_8" val="90.1"/>
  <p:tag name="ANNOTATION_END_8" val="95.6"/>
  <p:tag name="ANNOTATION_TOP_8" val="201"/>
  <p:tag name="ANNOTATION_LEFT_8" val="195"/>
  <p:tag name="ANNOTATION_WIDTH_8" val="149"/>
  <p:tag name="ANNOTATION_HEIGHT_8" val="401"/>
  <p:tag name="ANNOTATION_ANIMATION_8" val="4"/>
  <p:tag name="ANNOTATION_ROTATION_8" val="0"/>
  <p:tag name="ANNOTATION_SUB_TYPE_8" val="11"/>
  <p:tag name="ANNOTATION_LOOP_COUNT_8" val="1"/>
  <p:tag name="ANNOTATION_BOX_RADIUS_8" val="5"/>
  <p:tag name="ANNOTATION_SCALE_8" val="0"/>
  <p:tag name="ANNOTATION_BORDER_ALPHA_8" val="100"/>
  <p:tag name="ANNOTATION_BORDER_COLOR_8" val="16777215"/>
  <p:tag name="ANNOTATION_FILL_COLOR_8" val="10855845"/>
  <p:tag name="ANNOTATION_FILL_ALPHA_8" val="50"/>
  <p:tag name="ANNOTATION_BORDER_WIDTH_8" val="2"/>
  <p:tag name="ANNOTATION_SLIDE_WIDTH_8" val="960"/>
  <p:tag name="ANNOTATION_SLIDE_HEIGHT_8" val="720"/>
  <p:tag name="ANNOTATION_TYPE_9" val="2"/>
  <p:tag name="ANNOTATION_START_9" val="95.6"/>
  <p:tag name="ANNOTATION_END_9" val="101.7"/>
  <p:tag name="ANNOTATION_TOP_9" val="-40"/>
  <p:tag name="ANNOTATION_LEFT_9" val="-40"/>
  <p:tag name="ANNOTATION_WIDTH_9" val="1042"/>
  <p:tag name="ANNOTATION_HEIGHT_9" val="801"/>
  <p:tag name="ANNOTATION_ANIMATION_9" val="4"/>
  <p:tag name="ANNOTATION_ROTATION_9" val="0"/>
  <p:tag name="ANNOTATION_SUB_TYPE_9" val="11"/>
  <p:tag name="ANNOTATION_LOOP_COUNT_9" val="1"/>
  <p:tag name="ANNOTATION_BOX_RADIUS_9" val="0"/>
  <p:tag name="ANNOTATION_SCALE_9" val="0"/>
  <p:tag name="ANNOTATION_BORDER_ALPHA_9" val="100"/>
  <p:tag name="ANNOTATION_BORDER_COLOR_9" val="16777215"/>
  <p:tag name="ANNOTATION_FILL_COLOR_9" val="10855845"/>
  <p:tag name="ANNOTATION_FILL_ALPHA_9" val="50"/>
  <p:tag name="ANNOTATION_BORDER_WIDTH_9" val="2"/>
  <p:tag name="ANNOTATION_SLIDE_WIDTH_9" val="960"/>
  <p:tag name="ANNOTATION_SLIDE_HEIGHT_9" val="720"/>
  <p:tag name="ANNOTATION_TYPE_10" val="2"/>
  <p:tag name="ANNOTATION_START_10" val="101.7"/>
  <p:tag name="ANNOTATION_END_10" val="103.7"/>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0"/>
  <p:tag name="ANNOTATION_START_11" val="103.7"/>
  <p:tag name="ANNOTATION_END_11" val="105.0"/>
  <p:tag name="ANNOTATION_TOP_11" val="340"/>
  <p:tag name="ANNOTATION_LEFT_11" val="63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5.0"/>
  <p:tag name="ANNOTATION_END_12" val="108.6"/>
  <p:tag name="ANNOTATION_TOP_12" val="356"/>
  <p:tag name="ANNOTATION_LEFT_12" val="244"/>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08.6"/>
  <p:tag name="ANNOTATION_TOP_13" val="649"/>
  <p:tag name="ANNOTATION_LEFT_13" val="257"/>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USED_LAYOUT" val="7"/>
</p:tagLst>
</file>

<file path=ppt/tags/tag45.xml><?xml version="1.0" encoding="utf-8"?>
<p:tagLst xmlns:a="http://schemas.openxmlformats.org/drawingml/2006/main" xmlns:r="http://schemas.openxmlformats.org/officeDocument/2006/relationships" xmlns:p="http://schemas.openxmlformats.org/presentationml/2006/main">
  <p:tag name="DUPLICATEID" val="7d83798ddc6542e9b0b982343889a01d"/>
</p:tagLst>
</file>

<file path=ppt/tags/tag46.xml><?xml version="1.0" encoding="utf-8"?>
<p:tagLst xmlns:a="http://schemas.openxmlformats.org/drawingml/2006/main" xmlns:r="http://schemas.openxmlformats.org/officeDocument/2006/relationships" xmlns:p="http://schemas.openxmlformats.org/presentationml/2006/main">
  <p:tag name="DUPLICATEID" val="7d81e42186ab43a6a913b52d9a836955"/>
</p:tagLst>
</file>

<file path=ppt/tags/tag4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87"/>
  <p:tag name="ARTICULATE_AUDIO_RECORDED" val="1"/>
  <p:tag name="TIMELINE" val="7.0/14.0/52.4/59.5"/>
  <p:tag name="ELAPSEDTIME" val="81.7"/>
  <p:tag name="ANNOTATION_TYPE_1" val="0"/>
  <p:tag name="ANNOTATION_START_1" val="4.1"/>
  <p:tag name="ANNOTATION_END_1" val="8.4"/>
  <p:tag name="ANNOTATION_TOP_1" val="174"/>
  <p:tag name="ANNOTATION_LEFT_1" val="57"/>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4"/>
  <p:tag name="ANNOTATION_END_2" val="15.0"/>
  <p:tag name="ANNOTATION_TOP_2" val="245"/>
  <p:tag name="ANNOTATION_LEFT_2" val="6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5.0"/>
  <p:tag name="ANNOTATION_END_3" val="22.8"/>
  <p:tag name="ANNOTATION_TOP_3" val="365"/>
  <p:tag name="ANNOTATION_LEFT_3" val="6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2.8"/>
  <p:tag name="ANNOTATION_END_4" val="29.4"/>
  <p:tag name="ANNOTATION_TOP_4" val="369"/>
  <p:tag name="ANNOTATION_LEFT_4" val="14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9.4"/>
  <p:tag name="ANNOTATION_END_5" val="32.2"/>
  <p:tag name="ANNOTATION_TOP_5" val="413"/>
  <p:tag name="ANNOTATION_LEFT_5" val="620"/>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32.2"/>
  <p:tag name="ANNOTATION_END_6" val="54.6"/>
  <p:tag name="ANNOTATION_TOP_6" val="455"/>
  <p:tag name="ANNOTATION_LEFT_6" val="8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54.6"/>
  <p:tag name="ANNOTATION_TOP_7" val="534"/>
  <p:tag name="ANNOTATION_LEFT_7" val="6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COUNT" val="7"/>
  <p:tag name="ARTICULATE_USED_LAYOUT" val="6"/>
</p:tagLst>
</file>

<file path=ppt/tags/tag48.xml><?xml version="1.0" encoding="utf-8"?>
<p:tagLst xmlns:a="http://schemas.openxmlformats.org/drawingml/2006/main" xmlns:r="http://schemas.openxmlformats.org/officeDocument/2006/relationships" xmlns:p="http://schemas.openxmlformats.org/presentationml/2006/main">
  <p:tag name="DUPLICATEID" val="54a9a66eed6c4174baf1ed9e525c4b5e"/>
</p:tagLst>
</file>

<file path=ppt/tags/tag49.xml><?xml version="1.0" encoding="utf-8"?>
<p:tagLst xmlns:a="http://schemas.openxmlformats.org/drawingml/2006/main" xmlns:r="http://schemas.openxmlformats.org/officeDocument/2006/relationships" xmlns:p="http://schemas.openxmlformats.org/presentationml/2006/main">
  <p:tag name="DUPLICATEID" val="29591916f3d54151b941ec5dc1c889b7"/>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91"/>
  <p:tag name="ARTICULATE_AUDIO_RECORDED" val="1"/>
  <p:tag name="TIMELINE" val="4.4/6.5/9.9/15.0"/>
  <p:tag name="ELAPSEDTIME" val="41.5"/>
  <p:tag name="ANNOTATION_TYPE_1" val="0"/>
  <p:tag name="ANNOTATION_START_1" val="24.1"/>
  <p:tag name="ANNOTATION_END_1" val="27.8"/>
  <p:tag name="ANNOTATION_TOP_1" val="542"/>
  <p:tag name="ANNOTATION_LEFT_1" val="19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7.8"/>
  <p:tag name="ANNOTATION_END_2" val="29.7"/>
  <p:tag name="ANNOTATION_TOP_2" val="583"/>
  <p:tag name="ANNOTATION_LEFT_2" val="37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9.7"/>
  <p:tag name="ANNOTATION_END_3" val="31.6"/>
  <p:tag name="ANNOTATION_TOP_3" val="643"/>
  <p:tag name="ANNOTATION_LEFT_3" val="574"/>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1.6"/>
  <p:tag name="ANNOTATION_END_4" val="32.7"/>
  <p:tag name="ANNOTATION_TOP_4" val="649"/>
  <p:tag name="ANNOTATION_LEFT_4" val="73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2.7"/>
  <p:tag name="ANNOTATION_END_5" val="33.5"/>
  <p:tag name="ANNOTATION_TOP_5" val="647"/>
  <p:tag name="ANNOTATION_LEFT_5" val="78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33.5"/>
  <p:tag name="ANNOTATION_END_6" val="34.4"/>
  <p:tag name="ANNOTATION_TOP_6" val="667"/>
  <p:tag name="ANNOTATION_LEFT_6" val="74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4.4"/>
  <p:tag name="ANNOTATION_END_7" val="34.9"/>
  <p:tag name="ANNOTATION_TOP_7" val="654"/>
  <p:tag name="ANNOTATION_LEFT_7" val="771"/>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4.9"/>
  <p:tag name="ANNOTATION_TOP_8" val="671"/>
  <p:tag name="ANNOTATION_LEFT_8" val="7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USED_LAYOUT" val="2"/>
</p:tagLst>
</file>

<file path=ppt/tags/tag51.xml><?xml version="1.0" encoding="utf-8"?>
<p:tagLst xmlns:a="http://schemas.openxmlformats.org/drawingml/2006/main" xmlns:r="http://schemas.openxmlformats.org/officeDocument/2006/relationships" xmlns:p="http://schemas.openxmlformats.org/presentationml/2006/main">
  <p:tag name="DUPLICATEID" val="bb6e0155880b4db68cc59da2189f31a9"/>
</p:tagLst>
</file>

<file path=ppt/tags/tag52.xml><?xml version="1.0" encoding="utf-8"?>
<p:tagLst xmlns:a="http://schemas.openxmlformats.org/drawingml/2006/main" xmlns:r="http://schemas.openxmlformats.org/officeDocument/2006/relationships" xmlns:p="http://schemas.openxmlformats.org/presentationml/2006/main">
  <p:tag name="DUPLICATEID" val="bdc4353d1b2746278d94e9abf6e18756"/>
</p:tagLst>
</file>

<file path=ppt/tags/tag5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81"/>
  <p:tag name="ARTICULATE_AUDIO_RECORDED" val="1"/>
  <p:tag name="TIMELINE" val="108.3"/>
  <p:tag name="ELAPSEDTIME" val="233.0"/>
  <p:tag name="ANNOTATION_TYPE_1" val="0"/>
  <p:tag name="ANNOTATION_START_1" val="69.6"/>
  <p:tag name="ANNOTATION_END_1" val="86.0"/>
  <p:tag name="ANNOTATION_TOP_1" val="180"/>
  <p:tag name="ANNOTATION_LEFT_1" val="11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6.0"/>
  <p:tag name="ANNOTATION_END_2" val="89.8"/>
  <p:tag name="ANNOTATION_TOP_2" val="229"/>
  <p:tag name="ANNOTATION_LEFT_2" val="11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9.8"/>
  <p:tag name="ANNOTATION_END_3" val="111.1"/>
  <p:tag name="ANNOTATION_TOP_3" val="261"/>
  <p:tag name="ANNOTATION_LEFT_3" val="10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11.1"/>
  <p:tag name="ANNOTATION_END_4" val="144.4"/>
  <p:tag name="ANNOTATION_TOP_4" val="309"/>
  <p:tag name="ANNOTATION_LEFT_4" val="2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44.4"/>
  <p:tag name="ANNOTATION_END_5" val="191.4"/>
  <p:tag name="ANNOTATION_TOP_5" val="411"/>
  <p:tag name="ANNOTATION_LEFT_5" val="8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91.4"/>
  <p:tag name="ANNOTATION_END_6" val="196.4"/>
  <p:tag name="ANNOTATION_TOP_6" val="413"/>
  <p:tag name="ANNOTATION_LEFT_6" val="55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96.4"/>
  <p:tag name="ANNOTATION_END_7" val="198.5"/>
  <p:tag name="ANNOTATION_TOP_7" val="408"/>
  <p:tag name="ANNOTATION_LEFT_7" val="5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98.5"/>
  <p:tag name="ANNOTATION_END_8" val="208.4"/>
  <p:tag name="ANNOTATION_TOP_8" val="449"/>
  <p:tag name="ANNOTATION_LEFT_8" val="55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08.4"/>
  <p:tag name="ANNOTATION_END_9" val="209.0"/>
  <p:tag name="ANNOTATION_TOP_9" val="531"/>
  <p:tag name="ANNOTATION_LEFT_9" val="614"/>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209.0"/>
  <p:tag name="ANNOTATION_END_10" val="211.8"/>
  <p:tag name="ANNOTATION_TOP_10" val="582"/>
  <p:tag name="ANNOTATION_LEFT_10" val="618"/>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211.8"/>
  <p:tag name="ANNOTATION_END_11" val="212.3"/>
  <p:tag name="ANNOTATION_TOP_11" val="536"/>
  <p:tag name="ANNOTATION_LEFT_11" val="50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12.3"/>
  <p:tag name="ANNOTATION_END_12" val="215.6"/>
  <p:tag name="ANNOTATION_TOP_12" val="576"/>
  <p:tag name="ANNOTATION_LEFT_12" val="50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15.6"/>
  <p:tag name="ANNOTATION_END_13" val="216.1"/>
  <p:tag name="ANNOTATION_TOP_13" val="651"/>
  <p:tag name="ANNOTATION_LEFT_13" val="48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216.1"/>
  <p:tag name="ANNOTATION_END_14" val="216.4"/>
  <p:tag name="ANNOTATION_TOP_14" val="652"/>
  <p:tag name="ANNOTATION_LEFT_14" val="55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216.4"/>
  <p:tag name="ANNOTATION_END_15" val="216.7"/>
  <p:tag name="ANNOTATION_TOP_15" val="652"/>
  <p:tag name="ANNOTATION_LEFT_15" val="58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216.7"/>
  <p:tag name="ANNOTATION_END_16" val="219.6"/>
  <p:tag name="ANNOTATION_TOP_16" val="652"/>
  <p:tag name="ANNOTATION_LEFT_16" val="62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19.6"/>
  <p:tag name="ANNOTATION_END_17" val="220.6"/>
  <p:tag name="ANNOTATION_TOP_17" val="429"/>
  <p:tag name="ANNOTATION_LEFT_17" val="840"/>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20.6"/>
  <p:tag name="ANNOTATION_END_18" val="221.1"/>
  <p:tag name="ANNOTATION_TOP_18" val="532"/>
  <p:tag name="ANNOTATION_LEFT_18" val="89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21.1"/>
  <p:tag name="ANNOTATION_END_19" val="222.2"/>
  <p:tag name="ANNOTATION_TOP_19" val="569"/>
  <p:tag name="ANNOTATION_LEFT_19" val="90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22.2"/>
  <p:tag name="ANNOTATION_END_20" val="222.5"/>
  <p:tag name="ANNOTATION_TOP_20" val="547"/>
  <p:tag name="ANNOTATION_LEFT_20" val="817"/>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22.5"/>
  <p:tag name="ANNOTATION_END_21" val="224.5"/>
  <p:tag name="ANNOTATION_TOP_21" val="573"/>
  <p:tag name="ANNOTATION_LEFT_21" val="813"/>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24.5"/>
  <p:tag name="ANNOTATION_TOP_22" val="669"/>
  <p:tag name="ANNOTATION_LEFT_22" val="75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COUNT" val="22"/>
  <p:tag name="ARTICULATE_USED_LAYOUT" val="2"/>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DUPLICATEID" val="22f5b78902d146f1bd740e7b8dc8856e"/>
</p:tagLst>
</file>

<file path=ppt/tags/tag56.xml><?xml version="1.0" encoding="utf-8"?>
<p:tagLst xmlns:a="http://schemas.openxmlformats.org/drawingml/2006/main" xmlns:r="http://schemas.openxmlformats.org/officeDocument/2006/relationships" xmlns:p="http://schemas.openxmlformats.org/presentationml/2006/main">
  <p:tag name="DUPLICATEID" val="30aaf4c00cdf40f38524e557b2d98b4e"/>
</p:tagLst>
</file>

<file path=ppt/tags/tag5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84"/>
  <p:tag name="ARTICULATE_AUDIO_RECORDED" val="1"/>
  <p:tag name="ELAPSEDTIME" val="129.4"/>
  <p:tag name="ANNOTATION_TYPE_1" val="0"/>
  <p:tag name="ANNOTATION_START_1" val="3.4"/>
  <p:tag name="ANNOTATION_END_1" val="37.7"/>
  <p:tag name="ANNOTATION_TOP_1" val="69"/>
  <p:tag name="ANNOTATION_LEFT_1" val="4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37.7"/>
  <p:tag name="ANNOTATION_END_2" val="38.5"/>
  <p:tag name="ANNOTATION_TOP_2" val="288"/>
  <p:tag name="ANNOTATION_LEFT_2" val="1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8.5"/>
  <p:tag name="ANNOTATION_END_3" val="41.2"/>
  <p:tag name="ANNOTATION_TOP_3" val="292"/>
  <p:tag name="ANNOTATION_LEFT_3" val="4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1.2"/>
  <p:tag name="ANNOTATION_END_4" val="49.7"/>
  <p:tag name="ANNOTATION_TOP_4" val="329"/>
  <p:tag name="ANNOTATION_LEFT_4" val="65"/>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49.7"/>
  <p:tag name="ANNOTATION_END_5" val="51.2"/>
  <p:tag name="ANNOTATION_TOP_5" val="378"/>
  <p:tag name="ANNOTATION_LEFT_5" val="5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51.2"/>
  <p:tag name="ANNOTATION_END_6" val="56.5"/>
  <p:tag name="ANNOTATION_TOP_6" val="403"/>
  <p:tag name="ANNOTATION_LEFT_6" val="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56.5"/>
  <p:tag name="ANNOTATION_END_7" val="61.2"/>
  <p:tag name="ANNOTATION_TOP_7" val="150"/>
  <p:tag name="ANNOTATION_LEFT_7" val="661"/>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61.2"/>
  <p:tag name="ANNOTATION_END_8" val="63.2"/>
  <p:tag name="ANNOTATION_TOP_8" val="96"/>
  <p:tag name="ANNOTATION_LEFT_8" val="700"/>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63.2"/>
  <p:tag name="ANNOTATION_END_9" val="64.9"/>
  <p:tag name="ANNOTATION_TOP_9" val="213"/>
  <p:tag name="ANNOTATION_LEFT_9" val="706"/>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64.9"/>
  <p:tag name="ANNOTATION_END_10" val="66.2"/>
  <p:tag name="ANNOTATION_TOP_10" val="354"/>
  <p:tag name="ANNOTATION_LEFT_10" val="69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66.2"/>
  <p:tag name="ANNOTATION_END_11" val="66.7"/>
  <p:tag name="ANNOTATION_TOP_11" val="458"/>
  <p:tag name="ANNOTATION_LEFT_11" val="655"/>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66.7"/>
  <p:tag name="ANNOTATION_END_12" val="69.0"/>
  <p:tag name="ANNOTATION_TOP_12" val="463"/>
  <p:tag name="ANNOTATION_LEFT_12" val="77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9.0"/>
  <p:tag name="ANNOTATION_END_13" val="69.4"/>
  <p:tag name="ANNOTATION_TOP_13" val="622"/>
  <p:tag name="ANNOTATION_LEFT_13" val="62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69.4"/>
  <p:tag name="ANNOTATION_END_14" val="69.7"/>
  <p:tag name="ANNOTATION_TOP_14" val="618"/>
  <p:tag name="ANNOTATION_LEFT_14" val="682"/>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69.7"/>
  <p:tag name="ANNOTATION_END_15" val="70.0"/>
  <p:tag name="ANNOTATION_TOP_15" val="615"/>
  <p:tag name="ANNOTATION_LEFT_15" val="74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70.0"/>
  <p:tag name="ANNOTATION_END_16" val="71.4"/>
  <p:tag name="ANNOTATION_TOP_16" val="615"/>
  <p:tag name="ANNOTATION_LEFT_16" val="81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71.4"/>
  <p:tag name="ANNOTATION_END_17" val="81.4"/>
  <p:tag name="ANNOTATION_TOP_17" val="667"/>
  <p:tag name="ANNOTATION_LEFT_17" val="56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81.4"/>
  <p:tag name="ANNOTATION_END_18" val="84.6"/>
  <p:tag name="ANNOTATION_TOP_18" val="616"/>
  <p:tag name="ANNOTATION_LEFT_18" val="608"/>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84.6"/>
  <p:tag name="ANNOTATION_END_19" val="86.8"/>
  <p:tag name="ANNOTATION_TOP_19" val="617"/>
  <p:tag name="ANNOTATION_LEFT_19" val="67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86.8"/>
  <p:tag name="ANNOTATION_END_20" val="89.4"/>
  <p:tag name="ANNOTATION_TOP_20" val="616"/>
  <p:tag name="ANNOTATION_LEFT_20" val="74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89.4"/>
  <p:tag name="ANNOTATION_END_21" val="91.4"/>
  <p:tag name="ANNOTATION_TOP_21" val="615"/>
  <p:tag name="ANNOTATION_LEFT_21" val="81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91.4"/>
  <p:tag name="ANNOTATION_END_22" val="101.0"/>
  <p:tag name="ANNOTATION_TOP_22" val="603"/>
  <p:tag name="ANNOTATION_LEFT_22" val="57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01.0"/>
  <p:tag name="ANNOTATION_TOP_23" val="557"/>
  <p:tag name="ANNOTATION_LEFT_23" val="22"/>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COUNT" val="23"/>
  <p:tag name="ARTICULATE_USED_LAYOUT" val="2"/>
</p:tagLst>
</file>

<file path=ppt/tags/tag5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SLIDE_THUMBNAIL_REFRESH" val="1"/>
  <p:tag name="AUDIO_ID" val="278"/>
  <p:tag name="ARTICULATE_AUDIO_RECORDED" val="1"/>
  <p:tag name="ELAPSEDTIME" val="118.7"/>
  <p:tag name="ANNOTATION_TYPE_1" val="0"/>
  <p:tag name="ANNOTATION_START_1" val="24.4"/>
  <p:tag name="ANNOTATION_END_1" val="27.1"/>
  <p:tag name="ANNOTATION_TOP_1" val="238"/>
  <p:tag name="ANNOTATION_LEFT_1" val="46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7.1"/>
  <p:tag name="ANNOTATION_END_2" val="34.2"/>
  <p:tag name="ANNOTATION_TOP_2" val="293"/>
  <p:tag name="ANNOTATION_LEFT_2" val="46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4.2"/>
  <p:tag name="ANNOTATION_END_3" val="40.9"/>
  <p:tag name="ANNOTATION_TOP_3" val="256"/>
  <p:tag name="ANNOTATION_LEFT_3" val="21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0.9"/>
  <p:tag name="ANNOTATION_END_4" val="42.0"/>
  <p:tag name="ANNOTATION_TOP_4" val="548"/>
  <p:tag name="ANNOTATION_LEFT_4" val="15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42.0"/>
  <p:tag name="ANNOTATION_END_5" val="43.1"/>
  <p:tag name="ANNOTATION_TOP_5" val="566"/>
  <p:tag name="ANNOTATION_LEFT_5" val="314"/>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3.1"/>
  <p:tag name="ANNOTATION_END_6" val="49.1"/>
  <p:tag name="ANNOTATION_TOP_6" val="558"/>
  <p:tag name="ANNOTATION_LEFT_6" val="14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9.1"/>
  <p:tag name="ANNOTATION_END_7" val="63.2"/>
  <p:tag name="ANNOTATION_TOP_7" val="261"/>
  <p:tag name="ANNOTATION_LEFT_7" val="45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63.2"/>
  <p:tag name="ANNOTATION_END_8" val="66.6"/>
  <p:tag name="ANNOTATION_TOP_8" val="226"/>
  <p:tag name="ANNOTATION_LEFT_8" val="46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66.6"/>
  <p:tag name="ANNOTATION_END_9" val="70.9"/>
  <p:tag name="ANNOTATION_TOP_9" val="232"/>
  <p:tag name="ANNOTATION_LEFT_9" val="66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70.9"/>
  <p:tag name="ANNOTATION_END_10" val="72.7"/>
  <p:tag name="ANNOTATION_TOP_10" val="375"/>
  <p:tag name="ANNOTATION_LEFT_10" val="65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72.7"/>
  <p:tag name="ANNOTATION_END_11" val="75.0"/>
  <p:tag name="ANNOTATION_TOP_11" val="500"/>
  <p:tag name="ANNOTATION_LEFT_11" val="62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75.0"/>
  <p:tag name="ANNOTATION_END_12" val="80.8"/>
  <p:tag name="ANNOTATION_TOP_12" val="642"/>
  <p:tag name="ANNOTATION_LEFT_12" val="58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0.8"/>
  <p:tag name="ANNOTATION_END_13" val="81.3"/>
  <p:tag name="ANNOTATION_TOP_13" val="641"/>
  <p:tag name="ANNOTATION_LEFT_13" val="61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81.3"/>
  <p:tag name="ANNOTATION_END_14" val="81.6"/>
  <p:tag name="ANNOTATION_TOP_14" val="650"/>
  <p:tag name="ANNOTATION_LEFT_14" val="66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81.6"/>
  <p:tag name="ANNOTATION_END_15" val="81.8"/>
  <p:tag name="ANNOTATION_TOP_15" val="644"/>
  <p:tag name="ANNOTATION_LEFT_15" val="731"/>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81.8"/>
  <p:tag name="ANNOTATION_END_16" val="83.1"/>
  <p:tag name="ANNOTATION_TOP_16" val="644"/>
  <p:tag name="ANNOTATION_LEFT_16" val="7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83.1"/>
  <p:tag name="ANNOTATION_END_17" val="84.4"/>
  <p:tag name="ANNOTATION_TOP_17" val="571"/>
  <p:tag name="ANNOTATION_LEFT_17" val="29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84.4"/>
  <p:tag name="ANNOTATION_END_18" val="86.2"/>
  <p:tag name="ANNOTATION_TOP_18" val="565"/>
  <p:tag name="ANNOTATION_LEFT_18" val="14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86.2"/>
  <p:tag name="ANNOTATION_END_19" val="88.5"/>
  <p:tag name="ANNOTATION_TOP_19" val="240"/>
  <p:tag name="ANNOTATION_LEFT_19" val="450"/>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88.5"/>
  <p:tag name="ANNOTATION_END_20" val="95.2"/>
  <p:tag name="ANNOTATION_TOP_20" val="635"/>
  <p:tag name="ANNOTATION_LEFT_20" val="597"/>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95.2"/>
  <p:tag name="ANNOTATION_END_21" val="95.9"/>
  <p:tag name="ANNOTATION_TOP_21" val="266"/>
  <p:tag name="ANNOTATION_LEFT_21" val="668"/>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95.9"/>
  <p:tag name="ANNOTATION_END_22" val="98.0"/>
  <p:tag name="ANNOTATION_TOP_22" val="236"/>
  <p:tag name="ANNOTATION_LEFT_22" val="454"/>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98.0"/>
  <p:tag name="ANNOTATION_END_23" val="99.3"/>
  <p:tag name="ANNOTATION_TOP_23" val="257"/>
  <p:tag name="ANNOTATION_LEFT_23" val="44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99.3"/>
  <p:tag name="ANNOTATION_END_24" val="103.2"/>
  <p:tag name="ANNOTATION_TOP_24" val="642"/>
  <p:tag name="ANNOTATION_LEFT_24" val="61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03.2"/>
  <p:tag name="ANNOTATION_END_25" val="103.8"/>
  <p:tag name="ANNOTATION_TOP_25" val="651"/>
  <p:tag name="ANNOTATION_LEFT_25" val="572"/>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03.8"/>
  <p:tag name="ANNOTATION_END_26" val="105.7"/>
  <p:tag name="ANNOTATION_TOP_26" val="645"/>
  <p:tag name="ANNOTATION_LEFT_26" val="589"/>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05.7"/>
  <p:tag name="ANNOTATION_END_27" val="106.1"/>
  <p:tag name="ANNOTATION_TOP_27" val="658"/>
  <p:tag name="ANNOTATION_LEFT_27" val="625"/>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06.1"/>
  <p:tag name="ANNOTATION_END_28" val="106.4"/>
  <p:tag name="ANNOTATION_TOP_28" val="663"/>
  <p:tag name="ANNOTATION_LEFT_28" val="676"/>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06.4"/>
  <p:tag name="ANNOTATION_END_29" val="106.8"/>
  <p:tag name="ANNOTATION_TOP_29" val="654"/>
  <p:tag name="ANNOTATION_LEFT_29" val="73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06.8"/>
  <p:tag name="ANNOTATION_END_30" val="108.0"/>
  <p:tag name="ANNOTATION_TOP_30" val="663"/>
  <p:tag name="ANNOTATION_LEFT_30" val="804"/>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08.0"/>
  <p:tag name="ANNOTATION_END_31" val="109.4"/>
  <p:tag name="ANNOTATION_TOP_31" val="607"/>
  <p:tag name="ANNOTATION_LEFT_31" val="378"/>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09.4"/>
  <p:tag name="ANNOTATION_END_32" val="110.4"/>
  <p:tag name="ANNOTATION_TOP_32" val="569"/>
  <p:tag name="ANNOTATION_LEFT_32" val="304"/>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10.4"/>
  <p:tag name="ANNOTATION_TOP_33" val="648"/>
  <p:tag name="ANNOTATION_LEFT_33" val="581"/>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COUNT" val="33"/>
  <p:tag name="ARTICULATE_USED_LAYOUT" val="2"/>
</p:tagLst>
</file>

<file path=ppt/tags/tag59.xml><?xml version="1.0" encoding="utf-8"?>
<p:tagLst xmlns:a="http://schemas.openxmlformats.org/drawingml/2006/main" xmlns:r="http://schemas.openxmlformats.org/officeDocument/2006/relationships" xmlns:p="http://schemas.openxmlformats.org/presentationml/2006/main">
  <p:tag name="DUPLICATEID" val="c8d93fb59501491487138f9fb0a3389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DUPLICATEID" val="5e1a2177dd044a7bb794d26cc25d69bc"/>
</p:tagLst>
</file>

<file path=ppt/tags/tag6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5"/>
  <p:tag name="ARTICULATE_AUDIO_RECORDED" val="1"/>
  <p:tag name="ELAPSEDTIME" val="16.5"/>
  <p:tag name="ANNOTATION_COUNT" val="0"/>
  <p:tag name="ARTICULATE_USED_LAYOUT" val="2"/>
</p:tagLst>
</file>

<file path=ppt/tags/tag62.xml><?xml version="1.0" encoding="utf-8"?>
<p:tagLst xmlns:a="http://schemas.openxmlformats.org/drawingml/2006/main" xmlns:r="http://schemas.openxmlformats.org/officeDocument/2006/relationships" xmlns:p="http://schemas.openxmlformats.org/presentationml/2006/main">
  <p:tag name="DUPLICATEID" val="53501892ecc54e97bdfd3c1d0df5f9da"/>
</p:tagLst>
</file>

<file path=ppt/tags/tag63.xml><?xml version="1.0" encoding="utf-8"?>
<p:tagLst xmlns:a="http://schemas.openxmlformats.org/drawingml/2006/main" xmlns:r="http://schemas.openxmlformats.org/officeDocument/2006/relationships" xmlns:p="http://schemas.openxmlformats.org/presentationml/2006/main">
  <p:tag name="DUPLICATEID" val="e0781b5be28e4934bca297e9148f482e"/>
</p:tagLst>
</file>

<file path=ppt/tags/tag6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7"/>
  <p:tag name="ARTICULATE_AUDIO_RECORDED" val="1"/>
  <p:tag name="ELAPSEDTIME" val="11.0"/>
  <p:tag name="ANNOTATION_COUNT" val="0"/>
  <p:tag name="ARTICULATE_USED_LAYOUT" val="2"/>
</p:tagLst>
</file>

<file path=ppt/tags/tag65.xml><?xml version="1.0" encoding="utf-8"?>
<p:tagLst xmlns:a="http://schemas.openxmlformats.org/drawingml/2006/main" xmlns:r="http://schemas.openxmlformats.org/officeDocument/2006/relationships" xmlns:p="http://schemas.openxmlformats.org/presentationml/2006/main">
  <p:tag name="DUPLICATEID" val="e1173ae0cda24f558baf65d14c11dd00"/>
</p:tagLst>
</file>

<file path=ppt/tags/tag66.xml><?xml version="1.0" encoding="utf-8"?>
<p:tagLst xmlns:a="http://schemas.openxmlformats.org/drawingml/2006/main" xmlns:r="http://schemas.openxmlformats.org/officeDocument/2006/relationships" xmlns:p="http://schemas.openxmlformats.org/presentationml/2006/main">
  <p:tag name="DUPLICATEID" val="3340799c65794bd88e2227d6fe3a547f"/>
</p:tagLst>
</file>

<file path=ppt/tags/tag6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9"/>
  <p:tag name="ARTICULATE_AUDIO_RECORDED" val="1"/>
  <p:tag name="ELAPSEDTIME" val="111.9"/>
  <p:tag name="ANNOTATION_TYPE_1" val="0"/>
  <p:tag name="ANNOTATION_START_1" val="4.8"/>
  <p:tag name="ANNOTATION_END_1" val="6.9"/>
  <p:tag name="ANNOTATION_TOP_1" val="183"/>
  <p:tag name="ANNOTATION_LEFT_1" val="164"/>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6.9"/>
  <p:tag name="ANNOTATION_END_2" val="8.9"/>
  <p:tag name="ANNOTATION_TOP_2" val="179"/>
  <p:tag name="ANNOTATION_LEFT_2" val="52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9"/>
  <p:tag name="ANNOTATION_END_3" val="9.8"/>
  <p:tag name="ANNOTATION_TOP_3" val="187"/>
  <p:tag name="ANNOTATION_LEFT_3" val="2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8"/>
  <p:tag name="ANNOTATION_END_4" val="12.5"/>
  <p:tag name="ANNOTATION_TOP_4" val="222"/>
  <p:tag name="ANNOTATION_LEFT_4" val="2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2.5"/>
  <p:tag name="ANNOTATION_END_5" val="15.5"/>
  <p:tag name="ANNOTATION_TOP_5" val="277"/>
  <p:tag name="ANNOTATION_LEFT_5" val="2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5.5"/>
  <p:tag name="ANNOTATION_END_6" val="21.1"/>
  <p:tag name="ANNOTATION_TOP_6" val="333"/>
  <p:tag name="ANNOTATION_LEFT_6" val="25"/>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1.1"/>
  <p:tag name="ANNOTATION_END_7" val="30.4"/>
  <p:tag name="ANNOTATION_TOP_7" val="443"/>
  <p:tag name="ANNOTATION_LEFT_7" val="2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0.4"/>
  <p:tag name="ANNOTATION_TOP_8" val="550"/>
  <p:tag name="ANNOTATION_LEFT_8" val="19"/>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USED_LAYOUT" val="2"/>
</p:tagLst>
</file>

<file path=ppt/tags/tag68.xml><?xml version="1.0" encoding="utf-8"?>
<p:tagLst xmlns:a="http://schemas.openxmlformats.org/drawingml/2006/main" xmlns:r="http://schemas.openxmlformats.org/officeDocument/2006/relationships" xmlns:p="http://schemas.openxmlformats.org/presentationml/2006/main">
  <p:tag name="AUDIO_ID" val="295"/>
  <p:tag name="ARTICULATE_NAV_LEVEL" val="1"/>
  <p:tag name="ARTICULATE_SLIDE_PRESENTER_GUID" val="7509187d-b1a7-4f6d-828a-528d273c6c0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69.xml><?xml version="1.0" encoding="utf-8"?>
<p:tagLst xmlns:a="http://schemas.openxmlformats.org/drawingml/2006/main" xmlns:r="http://schemas.openxmlformats.org/officeDocument/2006/relationships" xmlns:p="http://schemas.openxmlformats.org/presentationml/2006/main">
  <p:tag name="DUPLICATEID" val="1f6eff2b2af74c359d516ee04fc6d8eb"/>
</p:tagLst>
</file>

<file path=ppt/tags/tag7.xml><?xml version="1.0" encoding="utf-8"?>
<p:tagLst xmlns:a="http://schemas.openxmlformats.org/drawingml/2006/main" xmlns:r="http://schemas.openxmlformats.org/officeDocument/2006/relationships" xmlns:p="http://schemas.openxmlformats.org/presentationml/2006/main">
  <p:tag name="DUPLICATEID" val="72216fd64cb1402db1077b3c8098deb7"/>
</p:tagLst>
</file>

<file path=ppt/tags/tag70.xml><?xml version="1.0" encoding="utf-8"?>
<p:tagLst xmlns:a="http://schemas.openxmlformats.org/drawingml/2006/main" xmlns:r="http://schemas.openxmlformats.org/officeDocument/2006/relationships" xmlns:p="http://schemas.openxmlformats.org/presentationml/2006/main">
  <p:tag name="DUPLICATEID" val="abaca7f06b474668880e91e25879bb79"/>
</p:tagLst>
</file>

<file path=ppt/tags/tag71.xml><?xml version="1.0" encoding="utf-8"?>
<p:tagLst xmlns:a="http://schemas.openxmlformats.org/drawingml/2006/main" xmlns:r="http://schemas.openxmlformats.org/officeDocument/2006/relationships" xmlns:p="http://schemas.openxmlformats.org/presentationml/2006/main">
  <p:tag name="VIDEO_ID" val="4581aa3f-ea1d-4099-ad4f-9864df6c5d45"/>
  <p:tag name="VIDEO_SOURCE_TYPE" val="local"/>
  <p:tag name="VIDEO_TITLE" val="13_08Meiosis.flv"/>
  <p:tag name="OVERRIDE_SWF" val="YES"/>
  <p:tag name="THUMBNAIL_IS_PLACEHOLDER" val="False"/>
  <p:tag name="SWF_MOVIE_PATH" val="6MHJvPLRqrU.mp4"/>
  <p:tag name="SWF_MOVIE_PATH_ORIGINAL" val="6MHJvPLRqrU.mp4"/>
  <p:tag name="SWF_MOVIE_PATH_SOURCE" val="C:\Users\amahmedkeele\Desktop\Lectures\Lecture-17 Division\13_08Meiosis.flv"/>
  <p:tag name="CONTAINER" val="movieloader"/>
  <p:tag name="ART_PLAYER" val="YES"/>
  <p:tag name="VIDEO_SHOW_CONTROLS" val="True"/>
  <p:tag name="WINDOW_SIZE_WIDTH" val="500"/>
  <p:tag name="WINDOW_SIZE_HEIGHT" val="376"/>
  <p:tag name="ARTICULATE_LAYER_TIMING" val="0.00"/>
  <p:tag name="VIDEO_MODE" val="video"/>
  <p:tag name="SWF_MOVIE_DURATION" val="196080"/>
  <p:tag name="VIDEO_KEY" val="7c978bd3-10cc-4915-958d-7ebdd1b9aad4"/>
</p:tagLst>
</file>

<file path=ppt/tags/tag72.xml><?xml version="1.0" encoding="utf-8"?>
<p:tagLst xmlns:a="http://schemas.openxmlformats.org/drawingml/2006/main" xmlns:r="http://schemas.openxmlformats.org/officeDocument/2006/relationships" xmlns:p="http://schemas.openxmlformats.org/presentationml/2006/main">
  <p:tag name="QUIZMAKER_QUIZ_FILENAME" val="C:\Ashraf\D\Faculty file\e-Larning\1433-1434\المحتوى الرقمي\Zoo-145\Without-Sound\17 Lecture-Division\Quiz2.quiz"/>
  <p:tag name="QUIZMAKER_QUIZ_SLIDE_ID" val="294"/>
  <p:tag name="OVERRIDE" val="QUIZMAKER_QUIZ_SLIDE"/>
  <p:tag name="QUIZMAKER_QUIZ_TITLE" val="Quiz2"/>
  <p:tag name="ARTICULATE_DESCRIPTION" val="Quiz - 4 questions"/>
  <p:tag name="AQP_PASS_SCORE" val="60"/>
  <p:tag name="QUIZMAKER_LAST_MODIFY_DATE" val="41653.4649652778"/>
  <p:tag name="ELAPSEDTIME" val="5"/>
  <p:tag name="AUDIO_ID" val="294"/>
  <p:tag name="AQP_PASS_ACTION" val="2"/>
  <p:tag name="AQP_FAIL_ACTION" val="2"/>
  <p:tag name="ARTICULATE_SHOW_IN_MENU" val="multipleitems"/>
  <p:tag name="ARTICULATE_NAV_LEVEL" val="1"/>
  <p:tag name="ARTICULATE_SLIDE_PRESENTER_GUID" val="7509187d-b1a7-4f6d-828a-528d273c6c0e"/>
  <p:tag name="ARTICULATE_SLIDE_PAUSE" val="1"/>
  <p:tag name="ARTICULATE_LOCK_SLIDE" val="0"/>
  <p:tag name="ARTICULATE_HIDE_SLIDE" val="0"/>
  <p:tag name="ARTICULATE_PLAYER_CONTROL_PREVIOUS" val="True"/>
  <p:tag name="ARTICULATE_PLAYER_CONTROL_NEXT" val="True"/>
  <p:tag name="ARTICULATE_PLAYER_IS_DEFAULT" val="False"/>
  <p:tag name="ARTICULATE_PLAYER_CONTROL_NOTES" val="False"/>
  <p:tag name="ARTICULATE_PLAYER_CONTROL_RESOURCES" val="True"/>
  <p:tag name="ARTICULATE_PLAYER_CONTROL_MENU" val="True"/>
  <p:tag name="ARTICULATE_PLAYER_CONTROL_GLOSSARY" val="False"/>
  <p:tag name="ARTICULATE_PLAYER_SEEKBAR" val="False"/>
  <p:tag name="ARTICULATE_PLAYER_CONTROL_PLAYPAUSE" val="False"/>
  <p:tag name="ARTICULATE_PLAYER_CONTROLS_SET" val="True"/>
  <p:tag name="EMBEDDEDCONTENT_LASTWRITETIMEUTC" val="2014-01-14 08:09:33Z"/>
  <p:tag name="ARTICULATE_USED_LAYOUT" val="6"/>
</p:tagLst>
</file>

<file path=ppt/tags/tag7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74.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75.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76.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299"/>
  <p:tag name="ARTICULATE_NAV_LEVEL" val="1"/>
  <p:tag name="ARTICULATE_SLIDE_PRESENTER_GUID" val="7509187d-b1a7-4f6d-828a-528d273c6c0e"/>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7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DUPLICATEID" val="b3c158e8d0624fcf9cae3c3312d5b7f7"/>
</p:tagLst>
</file>

<file path=ppt/tags/tag80.xml><?xml version="1.0" encoding="utf-8"?>
<p:tagLst xmlns:a="http://schemas.openxmlformats.org/drawingml/2006/main" xmlns:r="http://schemas.openxmlformats.org/officeDocument/2006/relationships" xmlns:p="http://schemas.openxmlformats.org/presentationml/2006/main">
  <p:tag name="DUPLICATEID" val="efb1a90e19ce41e1ac7304a8f1ded952"/>
</p:tagLst>
</file>

<file path=ppt/tags/tag81.xml><?xml version="1.0" encoding="utf-8"?>
<p:tagLst xmlns:a="http://schemas.openxmlformats.org/drawingml/2006/main" xmlns:r="http://schemas.openxmlformats.org/officeDocument/2006/relationships" xmlns:p="http://schemas.openxmlformats.org/presentationml/2006/main">
  <p:tag name="DUPLICATEID" val="860982edf2ea4163be7ec436777288a3"/>
</p:tagLst>
</file>

<file path=ppt/tags/tag9.xml><?xml version="1.0" encoding="utf-8"?>
<p:tagLst xmlns:a="http://schemas.openxmlformats.org/drawingml/2006/main" xmlns:r="http://schemas.openxmlformats.org/officeDocument/2006/relationships" xmlns:p="http://schemas.openxmlformats.org/presentationml/2006/main">
  <p:tag name="OVERRIDE" val="ENGAGE_INTERACTION_SLIDE"/>
  <p:tag name="ENGAGE_INTERACTION_FILENAME" val="C:\Users\amahmedkeele\Desktop\Lectures\Lecture-17 Division\Main.intr"/>
  <p:tag name="ENGAGE_INTERACTION_SLIDE_ID" val="298"/>
  <p:tag name="ENGAGE_INTERACTION_FINISH" val="2"/>
  <p:tag name="ENGAGE_INTERACTION_FINISH_MESSAGE" val="Next Slide"/>
  <p:tag name="ENGAGE_INTERACTION_TITLE" val="Cell Cycle"/>
  <p:tag name="ARTICULATE_DESCRIPTION" val="Accordion - 1 Panel "/>
  <p:tag name="ENGAGE_LAST_MODIFY_DATE" val="41656.7800115741"/>
  <p:tag name="EMBEDDEDCONTENT_LASTWRITETIMEUTC" val="2014-01-17 15:43:13Z"/>
  <p:tag name="ELAPSEDTIME" val="173"/>
  <p:tag name="ARTICULATE_SHOW_IN_MENU" val="multipleitems"/>
  <p:tag name="AUDIO_ID" val="298"/>
  <p:tag name="ARTICULATE_NAV_LEVEL" val="1"/>
  <p:tag name="ARTICULATE_SLIDE_PRESENTER_GUID" val="7509187d-b1a7-4f6d-828a-528d273c6c0e"/>
  <p:tag name="ARTICULATE_SLIDE_PAUSE" val="0"/>
  <p:tag name="ARTICULATE_LOCK_SLIDE" val="0"/>
  <p:tag name="ARTICULATE_HIDE_SLIDE" val="0"/>
  <p:tag name="ARTICULATE_PLAYER_CONTROL_PREVIOUS" val="True"/>
  <p:tag name="ARTICULATE_PLAYER_CONTROL_NEXT" val="True"/>
  <p:tag name="ARTICULATE_PLAYER_IS_DEFAULT" val="False"/>
  <p:tag name="ARTICULATE_PLAYER_CONTROL_NOTES" val="False"/>
  <p:tag name="ARTICULATE_PLAYER_CONTROL_RESOURCES" val="True"/>
  <p:tag name="ARTICULATE_PLAYER_CONTROL_MENU" val="True"/>
  <p:tag name="ARTICULATE_PLAYER_CONTROL_GLOSSARY" val="False"/>
  <p:tag name="ARTICULATE_PLAYER_SEEKBAR" val="False"/>
  <p:tag name="ARTICULATE_PLAYER_CONTROL_PLAYPAUSE" val="False"/>
  <p:tag name="ARTICULATE_PLAYER_CONTROLS_SET" val="True"/>
  <p:tag name="ARTICULATE_USED_LAYOUT" val="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4002</TotalTime>
  <Words>1494</Words>
  <Application>Microsoft Office PowerPoint</Application>
  <PresentationFormat>On-screen Show (4:3)</PresentationFormat>
  <Paragraphs>188</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PowerPoint Presentation</vt:lpstr>
      <vt:lpstr>PowerPoint Presentation</vt:lpstr>
      <vt:lpstr>Cell Cycle</vt:lpstr>
      <vt:lpstr>Fertilization and Meiosis alternate in sexual life cycles</vt:lpstr>
      <vt:lpstr>PowerPoint Presentation</vt:lpstr>
      <vt:lpstr>PowerPoint Presentation</vt:lpstr>
      <vt:lpstr>PowerPoint Presentation</vt:lpstr>
      <vt:lpstr>PowerPoint Presentation</vt:lpstr>
      <vt:lpstr>Meiosis (Reduction Division)  Reduces chromosome number from diploid to haploid :</vt:lpstr>
      <vt:lpstr>Meiosis (Reduction Division) </vt:lpstr>
      <vt:lpstr>Meiosis (Reduction Division) </vt:lpstr>
      <vt:lpstr>Meiosis (Reduction Division) </vt:lpstr>
      <vt:lpstr>PowerPoint Presentation</vt:lpstr>
      <vt:lpstr>Meiosis (Reduction Division) </vt:lpstr>
      <vt:lpstr>Meiosis Division (Reduction Division) </vt:lpstr>
      <vt:lpstr>PowerPoint Presentation</vt:lpstr>
      <vt:lpstr>PowerPoint Presentation</vt:lpstr>
      <vt:lpstr>PowerPoint Presentation</vt:lpstr>
      <vt:lpstr>Sexual life cycles produce genetic variation among offspring</vt:lpstr>
      <vt:lpstr>PowerPoint Presentation</vt:lpstr>
      <vt:lpstr>PowerPoint Presentation</vt:lpstr>
      <vt:lpstr>PowerPoint Presentation</vt:lpstr>
      <vt:lpstr>PowerPoint Presentation</vt:lpstr>
      <vt:lpstr>PowerPoint Presentation</vt:lpstr>
      <vt:lpstr>PowerPoint Presentation</vt:lpstr>
      <vt:lpstr>Quiz2</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204</cp:revision>
  <dcterms:created xsi:type="dcterms:W3CDTF">2006-04-01T16:12:15Z</dcterms:created>
  <dcterms:modified xsi:type="dcterms:W3CDTF">2014-01-26T19:12:03Z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17</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652F7D24-8284-44D2-9DB4-3A1297F53CDC</vt:lpwstr>
  </property>
  <property fmtid="{D5CDD505-2E9C-101B-9397-08002B2CF9AE}" pid="6" name="ArticulateProjectFull">
    <vt:lpwstr>C:\Users\amahmedkeele\Desktop\Lectures\Lecture-17 Division\Lecture 17.ppta</vt:lpwstr>
  </property>
</Properties>
</file>