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86" r:id="rId3"/>
    <p:sldId id="293" r:id="rId4"/>
    <p:sldId id="287" r:id="rId5"/>
    <p:sldId id="268" r:id="rId6"/>
    <p:sldId id="289" r:id="rId7"/>
    <p:sldId id="282" r:id="rId8"/>
    <p:sldId id="260" r:id="rId9"/>
    <p:sldId id="284" r:id="rId10"/>
    <p:sldId id="261" r:id="rId11"/>
    <p:sldId id="273" r:id="rId12"/>
    <p:sldId id="277" r:id="rId13"/>
    <p:sldId id="272" r:id="rId14"/>
    <p:sldId id="278" r:id="rId15"/>
    <p:sldId id="279" r:id="rId16"/>
    <p:sldId id="280" r:id="rId17"/>
    <p:sldId id="285" r:id="rId18"/>
    <p:sldId id="291" r:id="rId19"/>
    <p:sldId id="29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66FF33"/>
    <a:srgbClr val="009900"/>
    <a:srgbClr val="FF00FF"/>
    <a:srgbClr val="77777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>
      <p:cViewPr varScale="1">
        <p:scale>
          <a:sx n="116" d="100"/>
          <a:sy n="116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3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1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7.xml"/><Relationship Id="rId7" Type="http://schemas.openxmlformats.org/officeDocument/2006/relationships/image" Target="../media/image13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2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15" Type="http://schemas.microsoft.com/office/2007/relationships/hdphoto" Target="../media/hdphoto1.wdp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2.xml"/><Relationship Id="rId7" Type="http://schemas.openxmlformats.org/officeDocument/2006/relationships/image" Target="../media/image18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73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23.png"/><Relationship Id="rId5" Type="http://schemas.openxmlformats.org/officeDocument/2006/relationships/tags" Target="../tags/tag78.xml"/><Relationship Id="rId10" Type="http://schemas.openxmlformats.org/officeDocument/2006/relationships/image" Target="../media/image22.png"/><Relationship Id="rId4" Type="http://schemas.openxmlformats.org/officeDocument/2006/relationships/tags" Target="../tags/tag77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4.xml"/><Relationship Id="rId7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5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image" Target="../media/image13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6" Type="http://schemas.microsoft.com/office/2007/relationships/hdphoto" Target="../media/hdphoto1.wdp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13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on C2 is missed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D</a:t>
            </a:r>
            <a:r>
              <a:rPr lang="en-GB" altLang="en-US" sz="2000" b="1"/>
              <a:t>eoxiribo-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58925"/>
            <a:ext cx="8763000" cy="4537075"/>
          </a:xfrm>
        </p:spPr>
        <p:txBody>
          <a:bodyPr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 base, a pentose sugar, and a 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oxygen atom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76275" y="228600"/>
            <a:ext cx="7629525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Polynucleotides are synthesized by connecting the sugars of one nucleotide to the phosphate of the next with a </a:t>
            </a:r>
            <a:r>
              <a:rPr lang="en-US" alt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Genes are normally hundreds to thousands of nucleotides long.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676275" y="228600"/>
            <a:ext cx="7629525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31888"/>
            <a:ext cx="88392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 smtClean="0">
                <a:solidFill>
                  <a:srgbClr val="000000"/>
                </a:solidFill>
              </a:rPr>
              <a:t>The flow of genetic information is from DNA  mRNA       protein.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ribosomes.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eukaryotes, DNA is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located in the nucleus,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mRNA as an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intermediary </a:t>
            </a:r>
            <a:r>
              <a:rPr lang="ar-EG" altLang="en-US" sz="24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0263" y="1600200"/>
            <a:ext cx="4375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8153400" y="1371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752600" y="18288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RNA molecule is single polynucleotide chain 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molecules have two polynucleotide strands 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if we know the sequence of bases on one strand, we know the sequence on the opposite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المقابل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</a:t>
            </a:r>
            <a:r>
              <a:rPr lang="ar-EG" altLang="en-US" sz="18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8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8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8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5120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Biology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77763447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 dirty="0" smtClean="0"/>
              <a:t>النمو</a:t>
            </a:r>
            <a:r>
              <a:rPr lang="ar-SA" altLang="en-US" dirty="0" smtClean="0"/>
              <a:t>ذ</a:t>
            </a:r>
            <a:r>
              <a:rPr lang="ar-EG" altLang="en-US" dirty="0" smtClean="0"/>
              <a:t>ج </a:t>
            </a:r>
            <a:r>
              <a:rPr lang="ar-EG" altLang="en-US" dirty="0"/>
              <a:t>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for the structure of deoxyribonucleic acid or DNA.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 dirty="0"/>
              <a:t>الحلزون</a:t>
            </a:r>
            <a:r>
              <a:rPr lang="ar-SA" altLang="en-US" dirty="0"/>
              <a:t>ي</a:t>
            </a:r>
            <a:r>
              <a:rPr lang="ar-EG" altLang="en-US" dirty="0"/>
              <a:t> المزدوج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172075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smtClean="0"/>
              <a:t>المعلومات الوراثية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200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smtClean="0"/>
              <a:t>تنقسم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cells.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interacts with ribosomes to direct the synthesis of amino acids in a polypeptide (protein)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nucleotide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70158-c:\users\amahmedkeele\desktop\lectures\lecture-18 dna\lecture 181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4445036ab14c94bbcdfdee2332ccf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644c303deb4da08d33b576027b4a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6eaa346c854541b6289c05226b9b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f1cb710f1247fba6ad772f375b34d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9d1e722fc6f433bbdfe04dfa8a8580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USED_LAYOU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24d5bd94c0456a9ad028c2ce820d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ebd971c138494ebe2d16d3007160a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3a97258392400fb44a72ffff7329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1b1715712c42598ac6f147b599956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aed5e326384a9d81443e5b272a2f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35ace4e56646b69d2d915cccec36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96338a5127476bbe3dfa5f20a5c7d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c93586770940518639a1348e9bcb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51e5e085639456f9b4be0f7207862d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88bb1e919a49c18cf7ae25de4c2a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USED_LAYOUT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71cf116264d1997072764b367cdb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889381ef7435893879f5fb448614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5446f2d54545cc84fdc13b2f90afc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fdaae7003e4f7b931ea60a96f1fcd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32e9cd6783447b96073cb008e801c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467a7470af48ce97431c34d4f118d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USED_LAYOUT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5c078ef5e846e9bc5ad8e059c71ee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5f71133ace4a6b9fa43946215219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0a6c7bebf042969ade184b9ea5bc8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e9a4d4204541ad92041c13594f04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83075286204b1ca27888dac155fe0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23a1f6f6f942f3b59cc6d8f59fe8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99e3f9dd5c4527aa303a529efe2dc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ffaf651324912a2759a373494f0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USED_LAYOU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cbdbf49c2142f4ab51f3f86e0faf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384a6dd90b45b6b6dd0d5a6f27d6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bf2d2e486447cdae31874b490a71b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e0040850c4d2c9baf21d4c079933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7dfca288034323a7d0768d1beb93a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3b4271f68406a8ddec8d4077f01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d58b5e23f74cc6a0277324170ce46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9de8be1de84052b3614c4890592df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81f571f1ff455483e149e2672eebc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c13f14b67d4abdaf78b5a4119923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ef28be3e2f4dfa8fb43e0327e891f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c0e56c5ccc43b5be77d09edfa060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f72dd6a8ad4691827d2413de3fde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541193869e4908ac11f0f21b9ac0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000b640d5e425796d3ad44c7372d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58901ada64f5188bb245f8d3c70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1 Lecture-DNA\Quiz1.quiz"/>
  <p:tag name="QUIZMAKER_QUIZ_SLIDE_ID" val="291"/>
  <p:tag name="OVERRIDE" val="QUIZMAKER_QUIZ_SLIDE"/>
  <p:tag name="QUIZMAKER_QUIZ_TITLE" val="Quiz1"/>
  <p:tag name="ARTICULATE_DESCRIPTION" val="Quiz - 4 questions"/>
  <p:tag name="AQP_PASS_SCORE" val="60"/>
  <p:tag name="QUIZMAKER_LAST_MODIFY_DATE" val="41653.4676851852"/>
  <p:tag name="ELAPSEDTIME" val="5"/>
  <p:tag name="AQP_PASS_ACTION" val="2"/>
  <p:tag name="AQP_FAIL_ACTION" val="2"/>
  <p:tag name="ARTICULATE_SHOW_IN_MENU" val="multipleitems"/>
  <p:tag name="AUDIO_ID" val="291"/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EMBEDDEDCONTENT_LASTWRITETIMEUTC" val="2014-01-14 08:13:28Z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d64dc0f92944668ae49cb39285e9bb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e8d3cca959f49cfa4366312c97c7c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8 DNA\Main.intr"/>
  <p:tag name="ENGAGE_INTERACTION_SLIDE_ID" val="293"/>
  <p:tag name="ENGAGE_INTERACTION_FINISH" val="2"/>
  <p:tag name="ENGAGE_INTERACTION_FINISH_MESSAGE" val="Next Slide"/>
  <p:tag name="ENGAGE_INTERACTION_TITLE" val="Molecular Biology"/>
  <p:tag name="ARTICULATE_DESCRIPTION" val="Accordion - 1 Panel "/>
  <p:tag name="ENGAGE_LAST_MODIFY_DATE" val="41656.8169097222"/>
  <p:tag name="EMBEDDEDCONTENT_LASTWRITETIMEUTC" val="2014-01-17 16:36:21Z"/>
  <p:tag name="ELAPSEDTIME" val="212"/>
  <p:tag name="ARTICULATE_SHOW_IN_MENU" val="multipleitems"/>
  <p:tag name="AUDIO_ID" val="293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941</Words>
  <Application>Microsoft Office PowerPoint</Application>
  <PresentationFormat>On-screen Show (4:3)</PresentationFormat>
  <Paragraphs>212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Articulate Extrabold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Molecular Biology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149</cp:revision>
  <dcterms:created xsi:type="dcterms:W3CDTF">2006-03-10T18:25:44Z</dcterms:created>
  <dcterms:modified xsi:type="dcterms:W3CDTF">2019-01-03T08:05:33Z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C:\Users\amahmedkeele\Desktop\Lectures\Lecture-18 DNA\Lecture 181.ppta</vt:lpwstr>
  </property>
</Properties>
</file>