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86" r:id="rId3"/>
    <p:sldId id="287" r:id="rId4"/>
    <p:sldId id="280" r:id="rId5"/>
    <p:sldId id="256" r:id="rId6"/>
    <p:sldId id="258" r:id="rId7"/>
    <p:sldId id="260" r:id="rId8"/>
    <p:sldId id="261" r:id="rId9"/>
    <p:sldId id="265" r:id="rId10"/>
    <p:sldId id="267" r:id="rId11"/>
    <p:sldId id="270" r:id="rId12"/>
    <p:sldId id="273" r:id="rId13"/>
    <p:sldId id="276" r:id="rId14"/>
    <p:sldId id="281" r:id="rId15"/>
    <p:sldId id="278" r:id="rId16"/>
    <p:sldId id="279" r:id="rId17"/>
    <p:sldId id="283" r:id="rId18"/>
    <p:sldId id="284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0000"/>
    <a:srgbClr val="FFFF00"/>
    <a:srgbClr val="FF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6327D-6836-4164-816A-BD886B473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2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5F871D-AE5D-4250-AF55-A231B0DE3032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4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24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5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6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895-5547-403E-BE02-1E8101D5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CE9-1C5F-403E-B524-ACCF774FB6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4216-0D2F-4286-A8AC-ECC3DB23C9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85F3-2DDB-4222-A95B-46B89BECB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E28-D2E2-4649-8BB7-3EFF9B45A3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202E-4B8F-4394-B7E3-8534DF0FB6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747-DFD1-4E69-959B-61DB4974C0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B2DC-A940-4A0F-9813-53DB367841A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4FE-5200-4535-BEF8-000343B5BC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68A6-0418-44C2-99B7-DCF56A88E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4CD1FC-75B2-4118-8BC1-517A63D59B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image" Target="../media/image12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4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7.xml"/><Relationship Id="rId7" Type="http://schemas.openxmlformats.org/officeDocument/2006/relationships/image" Target="../media/image12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microsoft.com/office/2007/relationships/hdphoto" Target="../media/hdphoto1.wdp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2.jpe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1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1.xml"/><Relationship Id="rId7" Type="http://schemas.openxmlformats.org/officeDocument/2006/relationships/image" Target="../media/image12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4.xml"/><Relationship Id="rId7" Type="http://schemas.openxmlformats.org/officeDocument/2006/relationships/image" Target="../media/image1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5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24.png"/><Relationship Id="rId5" Type="http://schemas.openxmlformats.org/officeDocument/2006/relationships/tags" Target="../tags/tag70.xml"/><Relationship Id="rId10" Type="http://schemas.openxmlformats.org/officeDocument/2006/relationships/image" Target="../media/image23.png"/><Relationship Id="rId4" Type="http://schemas.openxmlformats.org/officeDocument/2006/relationships/tags" Target="../tags/tag69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5.xml"/><Relationship Id="rId7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1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09650" y="-67736"/>
            <a:ext cx="7066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Transcription and Processing of 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16550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</a:t>
            </a:r>
            <a:r>
              <a:rPr lang="ar-EG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ينسخ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</a:t>
            </a:r>
            <a:r>
              <a:rPr lang="ar-EG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يربط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Like DNA polymerases, RNA polymerases can add nucleotides only to the 3’ end of the growing polymer.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20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a single type of RNA polymerase 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9537F-9F53-4B88-A660-54DBD59E38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92179"/>
            <a:ext cx="2971800" cy="6032421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800" b="1" dirty="0" smtClean="0"/>
              <a:t>البدء</a:t>
            </a:r>
            <a:r>
              <a:rPr lang="ar-EG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800" b="1" dirty="0" smtClean="0"/>
              <a:t>الإستطالة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800" b="1" dirty="0" smtClean="0"/>
              <a:t>الإنتهاء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 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err="1" smtClean="0">
                <a:solidFill>
                  <a:srgbClr val="000000"/>
                </a:solidFill>
              </a:rPr>
              <a:t>Promotor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contains the starting point for the transcription of a gene.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err="1" smtClean="0">
                <a:solidFill>
                  <a:srgbClr val="000000"/>
                </a:solidFill>
              </a:rPr>
              <a:t>Promotor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also includes a binding site for RNA polymerase.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</a:t>
            </a:r>
            <a:r>
              <a:rPr lang="en-US" altLang="en-US" sz="2000" b="1" dirty="0" err="1" smtClean="0">
                <a:solidFill>
                  <a:srgbClr val="000000"/>
                </a:solidFill>
              </a:rPr>
              <a:t>promotor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60077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guanine is added,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990600" lvl="1" indent="-3048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</a:t>
            </a:r>
            <a:r>
              <a:rPr lang="ar-EG" altLang="en-US" sz="1800" dirty="0" smtClean="0">
                <a:solidFill>
                  <a:srgbClr val="FF0000"/>
                </a:solidFill>
              </a:rPr>
              <a:t>مُحلل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enzymes.</a:t>
            </a:r>
          </a:p>
          <a:p>
            <a:pPr marL="990600" lvl="1" indent="-3048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 the export of mRNA from the nucleus.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867400" cy="8096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cells modify RNA after transcription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010400" cy="639763"/>
          </a:xfr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RNA Transcription Mechanism</a:t>
            </a: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 The remaining mRNA pieces are called </a:t>
            </a:r>
            <a:r>
              <a:rPr 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209800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667000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667000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1306512"/>
            <a:ext cx="5334000" cy="979488"/>
            <a:chOff x="960" y="487"/>
            <a:chExt cx="3360" cy="617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819400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276600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667000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4705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847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3547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1554120" y="177225"/>
            <a:ext cx="629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transcription &amp; 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768600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976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" name="Picture 19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3048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endParaRPr lang="en-GB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الـشفرة الـﭽينية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متتالى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nucleotide bases that specify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ends (the end of the gene).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FE747-DFD1-4E69-959B-61DB4974C0AE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040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334" y="1915180"/>
            <a:ext cx="9046926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RNA: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0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-5462" y="2584450"/>
            <a:ext cx="9149462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Biology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FE747-DFD1-4E69-959B-61DB4974C0AE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96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1905000"/>
            <a:ext cx="8458200" cy="42672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</a:rPr>
              <a:t>mRNA: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carrier of the genetic “message” from the DNA to the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cytosol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</a:rPr>
              <a:t>rRNA</a:t>
            </a:r>
            <a:r>
              <a:rPr lang="en-US" sz="32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major component of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ribosomes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</a:rPr>
              <a:t>tRNA</a:t>
            </a:r>
            <a:r>
              <a:rPr lang="en-US" sz="32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carrier of specific amino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acid 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from the cytosol to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ribosimes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thus help 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RNAs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253425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transcription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إنسلاخ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translation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ترجمة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two main processing that link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content of DNA is in the form of specific sequences of nucleotides along the DNA strands.</a:t>
            </a:r>
            <a:endParaRPr lang="en-US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DNA inherited by an organism leads to specific traits by dictating the synthesis of proteins.</a:t>
            </a:r>
            <a:endParaRPr lang="en-US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links between </a:t>
            </a: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Mendel’s dwarf pea plants lack a functioning copy of the gene that specifies the synthesis of gibberellins (which stimulate the normal elongation of stems).</a:t>
            </a:r>
            <a:endParaRPr lang="en-US" altLang="en-US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provide the instructions for making specific proteins.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bridge between DNA and protein synthesis is RNA.</a:t>
            </a:r>
            <a:endParaRPr lang="en-US" alt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specific sequence of hundreds or thousands of nucleotides in each gene carries the information for the primary structure of a protein, the linear order of the 20 possible amino acids.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1643"/>
            <a:ext cx="8839200" cy="51829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</a:t>
            </a:r>
            <a:r>
              <a:rPr lang="ar-EG" altLang="en-US" sz="2000" dirty="0" smtClean="0"/>
              <a:t>الإنسلاخ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(mRNA) molecule.</a:t>
            </a: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ar-EG" altLang="en-US" sz="2000" dirty="0" smtClean="0"/>
              <a:t>الترجمة</a:t>
            </a:r>
            <a:r>
              <a:rPr lang="en-US" altLang="en-US" sz="2000" dirty="0" smtClean="0"/>
              <a:t> (</a:t>
            </a:r>
            <a:r>
              <a:rPr lang="en-US" altLang="en-US" sz="2000" dirty="0" smtClean="0">
                <a:solidFill>
                  <a:srgbClr val="000000"/>
                </a:solidFill>
              </a:rPr>
              <a:t>at 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information contained in the order of nucleotides in mRNA is used to determine </a:t>
            </a:r>
            <a:r>
              <a:rPr lang="ar-EG" altLang="en-US" sz="2000" dirty="0" smtClean="0">
                <a:solidFill>
                  <a:srgbClr val="000000"/>
                </a:solidFill>
              </a:rPr>
              <a:t>تـُحدد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 sequence </a:t>
            </a:r>
            <a:r>
              <a:rPr lang="ar-EG" altLang="en-US" sz="2000" dirty="0" smtClean="0">
                <a:solidFill>
                  <a:srgbClr val="000000"/>
                </a:solidFill>
              </a:rPr>
              <a:t>ترتيب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basic mechanics of transcription and translation are similar in eukaryotes and prokaryotes. 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bacteria lack nuclei,                                                          transcription and translation                                                                             are coupled </a:t>
            </a:r>
            <a:r>
              <a:rPr lang="ar-EG" altLang="en-US" sz="2000" dirty="0" smtClean="0">
                <a:solidFill>
                  <a:srgbClr val="000000"/>
                </a:solidFill>
              </a:rPr>
              <a:t>مـُتلازمان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 attach to the leading                                                                     end of a mRNA molecule while                                                        transcription is still in progress.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7"/>
          <a:stretch>
            <a:fillRect/>
          </a:stretch>
        </p:blipFill>
        <p:spPr bwMode="auto">
          <a:xfrm>
            <a:off x="4800600" y="37338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181600" cy="292387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eukaryotic cell, all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at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before the primary transcript can leave the nucleus it is modified in various ways during RNA processing </a:t>
            </a:r>
            <a:r>
              <a:rPr lang="ar-EG" altLang="en-US" sz="2000" dirty="0" smtClean="0">
                <a:solidFill>
                  <a:srgbClr val="000000"/>
                </a:solidFill>
              </a:rPr>
              <a:t>تجهيز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before the finished mRNA  go to 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486400" y="1295400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200" y="4343400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summarize, genes program protein synthesis 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messenger RNA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61261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973762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DNA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Transcription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999162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Translation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  <p:bldP spid="6150" grpId="0" build="p"/>
      <p:bldP spid="6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7462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</a:t>
            </a:r>
            <a:r>
              <a:rPr lang="ar-EG" altLang="en-US" sz="1800" dirty="0" smtClean="0">
                <a:solidFill>
                  <a:srgbClr val="000000"/>
                </a:solidFill>
              </a:rPr>
              <a:t>مجموعات ثلاثية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nucleotide bases are the smallest units that can code for all the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متتال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bases specify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nucleotidewords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(triplets).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genetic code </a:t>
            </a:r>
            <a:r>
              <a:rPr lang="ar-EG" altLang="en-US" sz="2000" dirty="0" smtClean="0">
                <a:ln w="11430"/>
                <a:solidFill>
                  <a:schemeClr val="tx1"/>
                </a:solidFill>
              </a:rPr>
              <a:t>الشفرة الـﭽينية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“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nucleotide triplets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800" dirty="0" smtClean="0">
                <a:ln w="11430"/>
                <a:solidFill>
                  <a:schemeClr val="tx1"/>
                </a:solidFill>
              </a:rPr>
              <a:t>الشفرة الثلاثية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</a:rPr>
              <a:t>”</a:t>
            </a:r>
            <a:r>
              <a:rPr lang="en-US" altLang="en-US" sz="2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specify amino 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590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895600"/>
            <a:ext cx="48768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transcription, one DNA strand (the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strand)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provides an RNA template.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complementary RNA 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complementary base </a:t>
            </a:r>
            <a:r>
              <a:rPr lang="en-US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blocks </a:t>
            </a:r>
            <a:r>
              <a:rPr lang="en-US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three nucleotide bases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ar-EG" altLang="en-US"/>
              <a:t>شفرة</a:t>
            </a:r>
            <a:r>
              <a:rPr lang="en-US" altLang="en-US"/>
              <a:t>)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   (</a:t>
            </a:r>
            <a:r>
              <a:rPr lang="ar-EG" altLang="en-US"/>
              <a:t>الشفرة عبارة عن مجموعة ثلاثية من القواعد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decoded </a:t>
            </a:r>
            <a:r>
              <a:rPr lang="ar-EG" altLang="en-US">
                <a:solidFill>
                  <a:srgbClr val="000000"/>
                </a:solidFill>
              </a:rPr>
              <a:t>فك الشفرة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a sequence </a:t>
            </a:r>
            <a:r>
              <a:rPr lang="ar-EG" altLang="en-US">
                <a:solidFill>
                  <a:srgbClr val="000000"/>
                </a:solidFill>
              </a:rPr>
              <a:t>تتابع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of amino acids.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72385"/>
            <a:ext cx="4419600" cy="5957015"/>
          </a:xfrm>
        </p:spPr>
        <p:txBody>
          <a:bodyPr>
            <a:spAutoFit/>
          </a:bodyPr>
          <a:lstStyle/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5’-&gt;3’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dirty="0" smtClean="0"/>
              <a:t>(</a:t>
            </a:r>
            <a:r>
              <a:rPr lang="en-GB" altLang="en-US" sz="1800" dirty="0" smtClean="0"/>
              <a:t>codon</a:t>
            </a:r>
            <a:r>
              <a:rPr lang="en-US" altLang="en-US" sz="1800" dirty="0" smtClean="0"/>
              <a:t>)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summary,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 is encoded as a sequence of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 during protein synthesis.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457700" y="5334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995332" y="47244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19899" y="17314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32599" y="20743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21599" y="1752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950960-c:\users\amahmedkeele\desktop\lectures\lecture-20 rna\lecture 20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ELAPSEDTIME" val="130.2"/>
  <p:tag name="ANNOTATION_TYPE_1" val="0"/>
  <p:tag name="ANNOTATION_START_1" val="9.2"/>
  <p:tag name="ANNOTATION_END_1" val="14.7"/>
  <p:tag name="ANNOTATION_TOP_1" val="60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7"/>
  <p:tag name="ANNOTATION_END_2" val="24.7"/>
  <p:tag name="ANNOTATION_TOP_2" val="230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7"/>
  <p:tag name="ANNOTATION_END_3" val="26.5"/>
  <p:tag name="ANNOTATION_TOP_3" val="232"/>
  <p:tag name="ANNOTATION_LEFT_3" val="2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9.3"/>
  <p:tag name="ANNOTATION_TOP_4" val="287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3"/>
  <p:tag name="ANNOTATION_END_5" val="30.2"/>
  <p:tag name="ANNOTATION_TOP_5" val="280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9.7"/>
  <p:tag name="ANNOTATION_TOP_6" val="28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7"/>
  <p:tag name="ANNOTATION_END_7" val="46.0"/>
  <p:tag name="ANNOTATION_TOP_7" val="357"/>
  <p:tag name="ANNOTATION_LEFT_7" val="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4"/>
  <p:tag name="ANNOTATION_TOP_8" val="357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4"/>
  <p:tag name="ANNOTATION_END_9" val="48.2"/>
  <p:tag name="ANNOTATION_TOP_9" val="351"/>
  <p:tag name="ANNOTATION_LEFT_9" val="4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2"/>
  <p:tag name="ANNOTATION_END_10" val="57.0"/>
  <p:tag name="ANNOTATION_TOP_10" val="414"/>
  <p:tag name="ANNOTATION_LEFT_10" val="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7.0"/>
  <p:tag name="ANNOTATION_END_11" val="73.2"/>
  <p:tag name="ANNOTATION_TOP_11" val="485"/>
  <p:tag name="ANNOTATION_LEFT_11" val="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5"/>
  <p:tag name="ANNOTATION_TOP_12" val="480"/>
  <p:tag name="ANNOTATION_LEFT_12" val="3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5"/>
  <p:tag name="ANNOTATION_END_13" val="75.2"/>
  <p:tag name="ANNOTATION_TOP_13" val="473"/>
  <p:tag name="ANNOTATION_LEFT_13" val="5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2"/>
  <p:tag name="ANNOTATION_END_14" val="77.4"/>
  <p:tag name="ANNOTATION_TOP_14" val="534"/>
  <p:tag name="ANNOTATION_LEFT_14" val="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80.0"/>
  <p:tag name="ANNOTATION_TOP_15" val="544"/>
  <p:tag name="ANNOTATION_LEFT_15" val="4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0.0"/>
  <p:tag name="ANNOTATION_END_16" val="85.4"/>
  <p:tag name="ANNOTATION_TOP_16" val="532"/>
  <p:tag name="ANNOTATION_LEFT_16" val="5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5.4"/>
  <p:tag name="ANNOTATION_END_17" val="86.7"/>
  <p:tag name="ANNOTATION_TOP_17" val="584"/>
  <p:tag name="ANNOTATION_LEFT_17" val="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7"/>
  <p:tag name="ANNOTATION_END_18" val="88.2"/>
  <p:tag name="ANNOTATION_TOP_18" val="590"/>
  <p:tag name="ANNOTATION_LEFT_18" val="35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2"/>
  <p:tag name="ANNOTATION_END_19" val="101.6"/>
  <p:tag name="ANNOTATION_TOP_19" val="485"/>
  <p:tag name="ANNOTATION_LEFT_19" val="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1.6"/>
  <p:tag name="ANNOTATION_END_20" val="102.4"/>
  <p:tag name="ANNOTATION_TOP_20" val="226"/>
  <p:tag name="ANNOTATION_LEFT_20" val="7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4.5"/>
  <p:tag name="ANNOTATION_TOP_21" val="362"/>
  <p:tag name="ANNOTATION_LEFT_21" val="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5"/>
  <p:tag name="ANNOTATION_TOP_22" val="485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a3368cb07e49d3829d0ab2ed8b25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34c55b14a24eaf95576f335826e5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6"/>
  <p:tag name="ARTICULATE_AUDIO_RECORDED" val="1"/>
  <p:tag name="TIMELINE" val="136.3/175.3/398.4/423.2/448.6"/>
  <p:tag name="ELAPSEDTIME" val="555.4"/>
  <p:tag name="ANNOTATION_TYPE_1" val="0"/>
  <p:tag name="ANNOTATION_START_1" val="2.8"/>
  <p:tag name="ANNOTATION_END_1" val="10.4"/>
  <p:tag name="ANNOTATION_TOP_1" val="5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4"/>
  <p:tag name="ANNOTATION_END_2" val="11.6"/>
  <p:tag name="ANNOTATION_TOP_2" val="91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2.9"/>
  <p:tag name="ANNOTATION_TOP_3" val="82"/>
  <p:tag name="ANNOTATION_LEFT_3" val="6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9"/>
  <p:tag name="ANNOTATION_END_4" val="89.8"/>
  <p:tag name="ANNOTATION_TOP_4" val="77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9.8"/>
  <p:tag name="ANNOTATION_END_5" val="93.6"/>
  <p:tag name="ANNOTATION_TOP_5" val="171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3.6"/>
  <p:tag name="ANNOTATION_END_6" val="95.8"/>
  <p:tag name="ANNOTATION_TOP_6" val="165"/>
  <p:tag name="ANNOTATION_LEFT_6" val="40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8"/>
  <p:tag name="ANNOTATION_END_7" val="96.8"/>
  <p:tag name="ANNOTATION_TOP_7" val="165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8"/>
  <p:tag name="ANNOTATION_END_8" val="97.8"/>
  <p:tag name="ANNOTATION_TOP_8" val="162"/>
  <p:tag name="ANNOTATION_LEFT_8" val="7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END_9" val="100.0"/>
  <p:tag name="ANNOTATION_TOP_9" val="205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0"/>
  <p:tag name="ANNOTATION_END_10" val="100.6"/>
  <p:tag name="ANNOTATION_TOP_10" val="203"/>
  <p:tag name="ANNOTATION_LEFT_10" val="3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6"/>
  <p:tag name="ANNOTATION_END_11" val="101.5"/>
  <p:tag name="ANNOTATION_TOP_11" val="206"/>
  <p:tag name="ANNOTATION_LEFT_11" val="4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5"/>
  <p:tag name="ANNOTATION_END_12" val="137.4"/>
  <p:tag name="ANNOTATION_TOP_12" val="167"/>
  <p:tag name="ANNOTATION_LEFT_12" val="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4"/>
  <p:tag name="ANNOTATION_END_13" val="144.0"/>
  <p:tag name="ANNOTATION_TOP_13" val="254"/>
  <p:tag name="ANNOTATION_LEFT_13" val="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0"/>
  <p:tag name="ANNOTATION_END_14" val="146.1"/>
  <p:tag name="ANNOTATION_TOP_14" val="248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1"/>
  <p:tag name="ANNOTATION_END_15" val="148.4"/>
  <p:tag name="ANNOTATION_TOP_15" val="287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8.4"/>
  <p:tag name="ANNOTATION_END_16" val="149.4"/>
  <p:tag name="ANNOTATION_TOP_16" val="287"/>
  <p:tag name="ANNOTATION_LEFT_16" val="38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4"/>
  <p:tag name="ANNOTATION_END_17" val="176.7"/>
  <p:tag name="ANNOTATION_TOP_17" val="246"/>
  <p:tag name="ANNOTATION_LEFT_17" val="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6.7"/>
  <p:tag name="ANNOTATION_END_18" val="186.9"/>
  <p:tag name="ANNOTATION_TOP_18" val="335"/>
  <p:tag name="ANNOTATION_LEFT_18" val="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6.9"/>
  <p:tag name="ANNOTATION_END_19" val="187.8"/>
  <p:tag name="ANNOTATION_TOP_19" val="336"/>
  <p:tag name="ANNOTATION_LEFT_19" val="3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7.8"/>
  <p:tag name="ANNOTATION_END_20" val="189.4"/>
  <p:tag name="ANNOTATION_TOP_20" val="335"/>
  <p:tag name="ANNOTATION_LEFT_20" val="4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4"/>
  <p:tag name="ANNOTATION_END_21" val="190.9"/>
  <p:tag name="ANNOTATION_TOP_21" val="332"/>
  <p:tag name="ANNOTATION_LEFT_21" val="6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0.9"/>
  <p:tag name="ANNOTATION_END_22" val="207.4"/>
  <p:tag name="ANNOTATION_TOP_22" val="341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207.4"/>
  <p:tag name="ANNOTATION_END_23" val="207.4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7.4"/>
  <p:tag name="ANNOTATION_END_24" val="216.1"/>
  <p:tag name="ANNOTATION_TOP_24" val="319"/>
  <p:tag name="ANNOTATION_LEFT_24" val="450"/>
  <p:tag name="ANNOTATION_WIDTH_24" val="133"/>
  <p:tag name="ANNOTATION_HEIGHT_24" val="43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16.1"/>
  <p:tag name="ANNOTATION_END_25" val="216.1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16.1"/>
  <p:tag name="ANNOTATION_END_26" val="232.6"/>
  <p:tag name="ANNOTATION_TOP_26" val="315"/>
  <p:tag name="ANNOTATION_LEFT_26" val="632"/>
  <p:tag name="ANNOTATION_WIDTH_26" val="140"/>
  <p:tag name="ANNOTATION_HEIGHT_26" val="41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32.6"/>
  <p:tag name="ANNOTATION_END_27" val="239.6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239.6"/>
  <p:tag name="ANNOTATION_END_28" val="248.2"/>
  <p:tag name="ANNOTATION_TOP_28" val="336"/>
  <p:tag name="ANNOTATION_LEFT_28" val="4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81.0"/>
  <p:tag name="ANNOTATION_TOP_29" val="343"/>
  <p:tag name="ANNOTATION_LEFT_29" val="6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81.0"/>
  <p:tag name="ANNOTATION_END_30" val="287.8"/>
  <p:tag name="ANNOTATION_TOP_30" val="332"/>
  <p:tag name="ANNOTATION_LEFT_30" val="5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7.8"/>
  <p:tag name="ANNOTATION_END_31" val="299.8"/>
  <p:tag name="ANNOTATION_TOP_31" val="381"/>
  <p:tag name="ANNOTATION_LEFT_31" val="1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2"/>
  <p:tag name="ANNOTATION_START_32" val="299.8"/>
  <p:tag name="ANNOTATION_END_32" val="299.8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99.8"/>
  <p:tag name="ANNOTATION_END_33" val="308.8"/>
  <p:tag name="ANNOTATION_TOP_33" val="354"/>
  <p:tag name="ANNOTATION_LEFT_33" val="365"/>
  <p:tag name="ANNOTATION_WIDTH_33" val="122"/>
  <p:tag name="ANNOTATION_HEIGHT_33" val="48"/>
  <p:tag name="ANNOTATION_ANIMATION_33" val="4"/>
  <p:tag name="ANNOTATION_ROTATION_33" val="0"/>
  <p:tag name="ANNOTATION_SUB_TYPE_33" val="11"/>
  <p:tag name="ANNOTATION_LOOP_COUNT_33" val="1"/>
  <p:tag name="ANNOTATION_BOX_RADIUS_33" val="5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308.8"/>
  <p:tag name="ANNOTATION_END_34" val="317.7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0"/>
  <p:tag name="ANNOTATION_START_35" val="317.7"/>
  <p:tag name="ANNOTATION_END_35" val="320.2"/>
  <p:tag name="ANNOTATION_TOP_35" val="379"/>
  <p:tag name="ANNOTATION_LEFT_35" val="3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0.2"/>
  <p:tag name="ANNOTATION_END_36" val="321.6"/>
  <p:tag name="ANNOTATION_TOP_36" val="375"/>
  <p:tag name="ANNOTATION_LEFT_36" val="5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1.6"/>
  <p:tag name="ANNOTATION_END_37" val="325.0"/>
  <p:tag name="ANNOTATION_TOP_37" val="376"/>
  <p:tag name="ANNOTATION_LEFT_37" val="6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5.0"/>
  <p:tag name="ANNOTATION_END_38" val="326.3"/>
  <p:tag name="ANNOTATION_TOP_38" val="379"/>
  <p:tag name="ANNOTATION_LEFT_38" val="78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6.3"/>
  <p:tag name="ANNOTATION_END_39" val="330.4"/>
  <p:tag name="ANNOTATION_TOP_39" val="419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0.4"/>
  <p:tag name="ANNOTATION_END_40" val="331.4"/>
  <p:tag name="ANNOTATION_TOP_40" val="421"/>
  <p:tag name="ANNOTATION_LEFT_40" val="2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1.4"/>
  <p:tag name="ANNOTATION_END_41" val="333.4"/>
  <p:tag name="ANNOTATION_TOP_41" val="421"/>
  <p:tag name="ANNOTATION_LEFT_41" val="37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3.4"/>
  <p:tag name="ANNOTATION_END_42" val="335.3"/>
  <p:tag name="ANNOTATION_TOP_42" val="411"/>
  <p:tag name="ANNOTATION_LEFT_42" val="52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5.3"/>
  <p:tag name="ANNOTATION_END_43" val="337.4"/>
  <p:tag name="ANNOTATION_TOP_43" val="421"/>
  <p:tag name="ANNOTATION_LEFT_43" val="6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7.4"/>
  <p:tag name="ANNOTATION_END_44" val="338.5"/>
  <p:tag name="ANNOTATION_TOP_44" val="451"/>
  <p:tag name="ANNOTATION_LEFT_44" val="10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8.5"/>
  <p:tag name="ANNOTATION_END_45" val="339.3"/>
  <p:tag name="ANNOTATION_TOP_45" val="455"/>
  <p:tag name="ANNOTATION_LEFT_45" val="19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9.3"/>
  <p:tag name="ANNOTATION_END_46" val="340.7"/>
  <p:tag name="ANNOTATION_TOP_46" val="456"/>
  <p:tag name="ANNOTATION_LEFT_46" val="34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0.7"/>
  <p:tag name="ANNOTATION_END_47" val="400.3"/>
  <p:tag name="ANNOTATION_TOP_47" val="424"/>
  <p:tag name="ANNOTATION_LEFT_47" val="9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0.3"/>
  <p:tag name="ANNOTATION_END_48" val="402.4"/>
  <p:tag name="ANNOTATION_TOP_48" val="497"/>
  <p:tag name="ANNOTATION_LEFT_48" val="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2.4"/>
  <p:tag name="ANNOTATION_END_49" val="404.6"/>
  <p:tag name="ANNOTATION_TOP_49" val="501"/>
  <p:tag name="ANNOTATION_LEFT_49" val="30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04.6"/>
  <p:tag name="ANNOTATION_END_50" val="424.2"/>
  <p:tag name="ANNOTATION_TOP_50" val="494"/>
  <p:tag name="ANNOTATION_LEFT_50" val="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4.2"/>
  <p:tag name="ANNOTATION_END_51" val="427.0"/>
  <p:tag name="ANNOTATION_TOP_51" val="542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7.0"/>
  <p:tag name="ANNOTATION_END_52" val="428.1"/>
  <p:tag name="ANNOTATION_TOP_52" val="542"/>
  <p:tag name="ANNOTATION_LEFT_52" val="33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8.1"/>
  <p:tag name="ANNOTATION_END_53" val="430.2"/>
  <p:tag name="ANNOTATION_TOP_53" val="541"/>
  <p:tag name="ANNOTATION_LEFT_53" val="44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0.2"/>
  <p:tag name="ANNOTATION_END_54" val="431.4"/>
  <p:tag name="ANNOTATION_TOP_54" val="540"/>
  <p:tag name="ANNOTATION_LEFT_54" val="6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1.4"/>
  <p:tag name="ANNOTATION_END_55" val="449.9"/>
  <p:tag name="ANNOTATION_TOP_55" val="546"/>
  <p:tag name="ANNOTATION_LEFT_55" val="72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9.9"/>
  <p:tag name="ANNOTATION_END_56" val="452.7"/>
  <p:tag name="ANNOTATION_TOP_56" val="590"/>
  <p:tag name="ANNOTATION_LEFT_56" val="5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52.7"/>
  <p:tag name="ANNOTATION_END_57" val="454.9"/>
  <p:tag name="ANNOTATION_TOP_57" val="579"/>
  <p:tag name="ANNOTATION_LEFT_57" val="389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54.9"/>
  <p:tag name="ANNOTATION_END_58" val="456.8"/>
  <p:tag name="ANNOTATION_TOP_58" val="591"/>
  <p:tag name="ANNOTATION_LEFT_58" val="733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6.8"/>
  <p:tag name="ANNOTATION_END_59" val="458.3"/>
  <p:tag name="ANNOTATION_TOP_59" val="633"/>
  <p:tag name="ANNOTATION_LEFT_59" val="5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58.3"/>
  <p:tag name="ANNOTATION_END_60" val="459.0"/>
  <p:tag name="ANNOTATION_TOP_60" val="629"/>
  <p:tag name="ANNOTATION_LEFT_60" val="2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59.0"/>
  <p:tag name="ANNOTATION_END_61" val="460.4"/>
  <p:tag name="ANNOTATION_TOP_61" val="632"/>
  <p:tag name="ANNOTATION_LEFT_61" val="325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0.4"/>
  <p:tag name="ANNOTATION_END_62" val="461.0"/>
  <p:tag name="ANNOTATION_TOP_62" val="628"/>
  <p:tag name="ANNOTATION_LEFT_62" val="5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1.0"/>
  <p:tag name="ANNOTATION_END_63" val="462.3"/>
  <p:tag name="ANNOTATION_TOP_63" val="629"/>
  <p:tag name="ANNOTATION_LEFT_63" val="66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2.3"/>
  <p:tag name="ANNOTATION_END_64" val="464.9"/>
  <p:tag name="ANNOTATION_TOP_64" val="676"/>
  <p:tag name="ANNOTATION_LEFT_64" val="5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4.9"/>
  <p:tag name="ANNOTATION_END_65" val="467.0"/>
  <p:tag name="ANNOTATION_TOP_65" val="672"/>
  <p:tag name="ANNOTATION_LEFT_65" val="447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7.0"/>
  <p:tag name="ANNOTATION_END_66" val="469.3"/>
  <p:tag name="ANNOTATION_TOP_66" val="586"/>
  <p:tag name="ANNOTATION_LEFT_66" val="3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69.3"/>
  <p:tag name="ANNOTATION_TOP_67" val="586"/>
  <p:tag name="ANNOTATION_LEFT_67" val="72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ARTICULATE_USED_LAYOUT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4dd11cdf9c4e979f22f4338a1d323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cc5763afc5444aaca5e2867c7eaa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8"/>
  <p:tag name="ARTICULATE_AUDIO_RECORDED" val="1"/>
  <p:tag name="TIMELINE" val="51.9/66.4/110.5/143.8/220.7"/>
  <p:tag name="ELAPSEDTIME" val="286.3"/>
  <p:tag name="ANNOTATION_TYPE_1" val="0"/>
  <p:tag name="ANNOTATION_START_1" val="5.7"/>
  <p:tag name="ANNOTATION_END_1" val="21.3"/>
  <p:tag name="ANNOTATION_TOP_1" val="67"/>
  <p:tag name="ANNOTATION_LEFT_1" val="2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3"/>
  <p:tag name="ANNOTATION_END_2" val="27.1"/>
  <p:tag name="ANNOTATION_TOP_2" val="148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1"/>
  <p:tag name="ANNOTATION_END_3" val="30.2"/>
  <p:tag name="ANNOTATION_TOP_3" val="141"/>
  <p:tag name="ANNOTATION_LEFT_3" val="5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2"/>
  <p:tag name="ANNOTATION_END_4" val="45.1"/>
  <p:tag name="ANNOTATION_TOP_4" val="143"/>
  <p:tag name="ANNOTATION_LEFT_4" val="79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1"/>
  <p:tag name="ANNOTATION_END_5" val="53.3"/>
  <p:tag name="ANNOTATION_TOP_5" val="182"/>
  <p:tag name="ANNOTATION_LEFT_5" val="3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57.8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8"/>
  <p:tag name="ANNOTATION_END_7" val="60.6"/>
  <p:tag name="ANNOTATION_TOP_7" val="214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8.3"/>
  <p:tag name="ANNOTATION_TOP_8" val="213"/>
  <p:tag name="ANNOTATION_LEFT_8" val="6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3"/>
  <p:tag name="ANNOTATION_END_9" val="72.4"/>
  <p:tag name="ANNOTATION_TOP_9" val="282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2.4"/>
  <p:tag name="ANNOTATION_END_10" val="74.9"/>
  <p:tag name="ANNOTATION_TOP_10" val="283"/>
  <p:tag name="ANNOTATION_LEFT_10" val="4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9.3"/>
  <p:tag name="ANNOTATION_TOP_11" val="321"/>
  <p:tag name="ANNOTATION_LEFT_11" val="6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0.4"/>
  <p:tag name="ANNOTATION_TOP_12" val="324"/>
  <p:tag name="ANNOTATION_LEFT_12" val="4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4"/>
  <p:tag name="ANNOTATION_END_13" val="89.5"/>
  <p:tag name="ANNOTATION_TOP_13" val="318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9.5"/>
  <p:tag name="ANNOTATION_END_14" val="91.2"/>
  <p:tag name="ANNOTATION_TOP_14" val="317"/>
  <p:tag name="ANNOTATION_LEFT_14" val="68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8"/>
  <p:tag name="ANNOTATION_TOP_15" val="361"/>
  <p:tag name="ANNOTATION_LEFT_15" val="1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8"/>
  <p:tag name="ANNOTATION_END_16" val="92.2"/>
  <p:tag name="ANNOTATION_TOP_16" val="370"/>
  <p:tag name="ANNOTATION_LEFT_16" val="2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2"/>
  <p:tag name="ANNOTATION_END_17" val="93.5"/>
  <p:tag name="ANNOTATION_TOP_17" val="364"/>
  <p:tag name="ANNOTATION_LEFT_17" val="3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3.5"/>
  <p:tag name="ANNOTATION_END_18" val="111.9"/>
  <p:tag name="ANNOTATION_TOP_18" val="372"/>
  <p:tag name="ANNOTATION_LEFT_18" val="60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9"/>
  <p:tag name="ANNOTATION_END_19" val="145.5"/>
  <p:tag name="ANNOTATION_TOP_19" val="390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5.5"/>
  <p:tag name="ANNOTATION_END_20" val="151.0"/>
  <p:tag name="ANNOTATION_TOP_20" val="462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1.0"/>
  <p:tag name="ANNOTATION_END_21" val="157.1"/>
  <p:tag name="ANNOTATION_TOP_21" val="457"/>
  <p:tag name="ANNOTATION_LEFT_21" val="2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1"/>
  <p:tag name="ANNOTATION_END_22" val="159.4"/>
  <p:tag name="ANNOTATION_TOP_22" val="488"/>
  <p:tag name="ANNOTATION_LEFT_22" val="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4"/>
  <p:tag name="ANNOTATION_END_23" val="163.5"/>
  <p:tag name="ANNOTATION_TOP_23" val="489"/>
  <p:tag name="ANNOTATION_LEFT_23" val="2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3.5"/>
  <p:tag name="ANNOTATION_END_24" val="223.9"/>
  <p:tag name="ANNOTATION_TOP_24" val="527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3.9"/>
  <p:tag name="ANNOTATION_END_25" val="226.7"/>
  <p:tag name="ANNOTATION_TOP_25" val="438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6.7"/>
  <p:tag name="ANNOTATION_END_26" val="229.5"/>
  <p:tag name="ANNOTATION_TOP_26" val="494"/>
  <p:tag name="ANNOTATION_LEFT_26" val="7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9.5"/>
  <p:tag name="ANNOTATION_END_27" val="232.8"/>
  <p:tag name="ANNOTATION_TOP_27" val="551"/>
  <p:tag name="ANNOTATION_LEFT_27" val="7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2.8"/>
  <p:tag name="ANNOTATION_END_28" val="244.7"/>
  <p:tag name="ANNOTATION_TOP_28" val="575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4.7"/>
  <p:tag name="ANNOTATION_END_29" val="247.6"/>
  <p:tag name="ANNOTATION_TOP_29" val="447"/>
  <p:tag name="ANNOTATION_LEFT_29" val="62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7.6"/>
  <p:tag name="ANNOTATION_END_30" val="253.1"/>
  <p:tag name="ANNOTATION_TOP_30" val="497"/>
  <p:tag name="ANNOTATION_LEFT_30" val="73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3.1"/>
  <p:tag name="ANNOTATION_END_31" val="255.7"/>
  <p:tag name="ANNOTATION_TOP_31" val="562"/>
  <p:tag name="ANNOTATION_LEFT_31" val="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5.7"/>
  <p:tag name="ANNOTATION_END_32" val="258.9"/>
  <p:tag name="ANNOTATION_TOP_32" val="592"/>
  <p:tag name="ANNOTATION_LEFT_32" val="6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8.9"/>
  <p:tag name="ANNOTATION_END_33" val="260.8"/>
  <p:tag name="ANNOTATION_TOP_33" val="620"/>
  <p:tag name="ANNOTATION_LEFT_33" val="6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0.8"/>
  <p:tag name="ANNOTATION_END_34" val="263.4"/>
  <p:tag name="ANNOTATION_TOP_34" val="628"/>
  <p:tag name="ANNOTATION_LEFT_34" val="26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3.4"/>
  <p:tag name="ANNOTATION_END_35" val="269.1"/>
  <p:tag name="ANNOTATION_TOP_35" val="511"/>
  <p:tag name="ANNOTATION_LEFT_35" val="6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69.1"/>
  <p:tag name="ANNOTATION_TOP_36" val="496"/>
  <p:tag name="ANNOTATION_LEFT_36" val="73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a11377282545f9adcc9c0f0d5086c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724c50f7474dcfa654c3a0057bc6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NAV_LEVEL" val="1"/>
  <p:tag name="ARTICULATE_SLIDE_PRESENTER_GUID" val="1b2549de-fbbf-40d2-9a93-cbc876e18c6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TIMELINE" val="22.3/77.0/123.0/162.0/171.8"/>
  <p:tag name="ELAPSEDTIME" val="193.1"/>
  <p:tag name="ANNOTATION_TYPE_1" val="0"/>
  <p:tag name="ANNOTATION_START_1" val="5.5"/>
  <p:tag name="ANNOTATION_END_1" val="8.4"/>
  <p:tag name="ANNOTATION_TOP_1" val="158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9"/>
  <p:tag name="ANNOTATION_TOP_2" val="160"/>
  <p:tag name="ANNOTATION_LEFT_2" val="35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0"/>
  <p:tag name="ANNOTATION_TOP_3" val="196"/>
  <p:tag name="ANNOTATION_LEFT_3" val="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0"/>
  <p:tag name="ANNOTATION_END_4" val="14.4"/>
  <p:tag name="ANNOTATION_TOP_4" val="192"/>
  <p:tag name="ANNOTATION_LEFT_4" val="2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4"/>
  <p:tag name="ANNOTATION_END_5" val="15.5"/>
  <p:tag name="ANNOTATION_TOP_5" val="190"/>
  <p:tag name="ANNOTATION_LEFT_5" val="3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6.4"/>
  <p:tag name="ANNOTATION_TOP_6" val="235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4"/>
  <p:tag name="ANNOTATION_END_7" val="17.4"/>
  <p:tag name="ANNOTATION_TOP_7" val="225"/>
  <p:tag name="ANNOTATION_LEFT_7" val="1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4"/>
  <p:tag name="ANNOTATION_END_8" val="18.2"/>
  <p:tag name="ANNOTATION_TOP_8" val="225"/>
  <p:tag name="ANNOTATION_LEFT_8" val="2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2"/>
  <p:tag name="ANNOTATION_END_9" val="25.7"/>
  <p:tag name="ANNOTATION_TOP_9" val="255"/>
  <p:tag name="ANNOTATION_LEFT_9" val="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5.7"/>
  <p:tag name="ANNOTATION_END_10" val="26.8"/>
  <p:tag name="ANNOTATION_TOP_10" val="201"/>
  <p:tag name="ANNOTATION_LEFT_10" val="59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.8"/>
  <p:tag name="ANNOTATION_END_11" val="27.9"/>
  <p:tag name="ANNOTATION_TOP_11" val="245"/>
  <p:tag name="ANNOTATION_LEFT_11" val="6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7.9"/>
  <p:tag name="ANNOTATION_END_12" val="30.5"/>
  <p:tag name="ANNOTATION_TOP_12" val="235"/>
  <p:tag name="ANNOTATION_LEFT_12" val="6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5"/>
  <p:tag name="ANNOTATION_END_13" val="31.6"/>
  <p:tag name="ANNOTATION_TOP_13" val="237"/>
  <p:tag name="ANNOTATION_LEFT_13" val="78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6.2"/>
  <p:tag name="ANNOTATION_TOP_14" val="294"/>
  <p:tag name="ANNOTATION_LEFT_14" val="7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2"/>
  <p:tag name="ANNOTATION_END_15" val="43.6"/>
  <p:tag name="ANNOTATION_TOP_15" val="359"/>
  <p:tag name="ANNOTATION_LEFT_15" val="7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6"/>
  <p:tag name="ANNOTATION_END_16" val="45.9"/>
  <p:tag name="ANNOTATION_TOP_16" val="404"/>
  <p:tag name="ANNOTATION_LEFT_16" val="7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5.9"/>
  <p:tag name="ANNOTATION_END_17" val="47.5"/>
  <p:tag name="ANNOTATION_TOP_17" val="459"/>
  <p:tag name="ANNOTATION_LEFT_17" val="7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5"/>
  <p:tag name="ANNOTATION_END_18" val="51.0"/>
  <p:tag name="ANNOTATION_TOP_18" val="481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0"/>
  <p:tag name="ANNOTATION_END_19" val="78.6"/>
  <p:tag name="ANNOTATION_TOP_19" val="507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92.7"/>
  <p:tag name="ANNOTATION_TOP_20" val="290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7"/>
  <p:tag name="ANNOTATION_END_21" val="95.9"/>
  <p:tag name="ANNOTATION_TOP_21" val="362"/>
  <p:tag name="ANNOTATION_LEFT_21" val="6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106.6"/>
  <p:tag name="ANNOTATION_TOP_22" val="393"/>
  <p:tag name="ANNOTATION_LEFT_22" val="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6"/>
  <p:tag name="ANNOTATION_END_23" val="109.9"/>
  <p:tag name="ANNOTATION_TOP_23" val="360"/>
  <p:tag name="ANNOTATION_LEFT_23" val="73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9.9"/>
  <p:tag name="ANNOTATION_END_24" val="110.7"/>
  <p:tag name="ANNOTATION_TOP_24" val="353"/>
  <p:tag name="ANNOTATION_LEFT_24" val="7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0.7"/>
  <p:tag name="ANNOTATION_END_25" val="112.3"/>
  <p:tag name="ANNOTATION_TOP_25" val="349"/>
  <p:tag name="ANNOTATION_LEFT_25" val="83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2.3"/>
  <p:tag name="ANNOTATION_END_26" val="127.4"/>
  <p:tag name="ANNOTATION_TOP_26" val="358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7.4"/>
  <p:tag name="ANNOTATION_END_27" val="129.1"/>
  <p:tag name="ANNOTATION_TOP_27" val="487"/>
  <p:tag name="ANNOTATION_LEFT_27" val="25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9.1"/>
  <p:tag name="ANNOTATION_END_28" val="130.2"/>
  <p:tag name="ANNOTATION_TOP_28" val="476"/>
  <p:tag name="ANNOTATION_LEFT_28" val="3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2"/>
  <p:tag name="ANNOTATION_END_29" val="133.1"/>
  <p:tag name="ANNOTATION_TOP_29" val="478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1"/>
  <p:tag name="ANNOTATION_END_30" val="142.5"/>
  <p:tag name="ANNOTATION_TOP_30" val="477"/>
  <p:tag name="ANNOTATION_LEFT_30" val="25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5"/>
  <p:tag name="ANNOTATION_END_31" val="154.9"/>
  <p:tag name="ANNOTATION_TOP_31" val="463"/>
  <p:tag name="ANNOTATION_LEFT_31" val="77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4.9"/>
  <p:tag name="ANNOTATION_END_32" val="156.2"/>
  <p:tag name="ANNOTATION_TOP_32" val="510"/>
  <p:tag name="ANNOTATION_LEFT_32" val="3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6.2"/>
  <p:tag name="ANNOTATION_END_33" val="160.4"/>
  <p:tag name="ANNOTATION_TOP_33" val="509"/>
  <p:tag name="ANNOTATION_LEFT_33" val="48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4"/>
  <p:tag name="ANNOTATION_END_34" val="166.5"/>
  <p:tag name="ANNOTATION_TOP_34" val="485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5"/>
  <p:tag name="ANNOTATION_END_35" val="168.7"/>
  <p:tag name="ANNOTATION_TOP_35" val="675"/>
  <p:tag name="ANNOTATION_LEFT_35" val="8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8.7"/>
  <p:tag name="ANNOTATION_END_36" val="170.0"/>
  <p:tag name="ANNOTATION_TOP_36" val="645"/>
  <p:tag name="ANNOTATION_LEFT_36" val="1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0"/>
  <p:tag name="ANNOTATION_END_37" val="173.6"/>
  <p:tag name="ANNOTATION_TOP_37" val="676"/>
  <p:tag name="ANNOTATION_LEFT_37" val="39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6"/>
  <p:tag name="ANNOTATION_END_38" val="175.6"/>
  <p:tag name="ANNOTATION_TOP_38" val="649"/>
  <p:tag name="ANNOTATION_LEFT_38" val="5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5.6"/>
  <p:tag name="ANNOTATION_END_39" val="179.7"/>
  <p:tag name="ANNOTATION_TOP_39" val="665"/>
  <p:tag name="ANNOTATION_LEFT_39" val="76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7"/>
  <p:tag name="ANNOTATION_END_40" val="181.8"/>
  <p:tag name="ANNOTATION_TOP_40" val="649"/>
  <p:tag name="ANNOTATION_LEFT_40" val="2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8"/>
  <p:tag name="ANNOTATION_END_41" val="185.9"/>
  <p:tag name="ANNOTATION_TOP_41" val="650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5.9"/>
  <p:tag name="ANNOTATION_END_42" val="186.6"/>
  <p:tag name="ANNOTATION_TOP_42" val="230"/>
  <p:tag name="ANNOTATION_LEFT_42" val="66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6.6"/>
  <p:tag name="ANNOTATION_END_43" val="187.3"/>
  <p:tag name="ANNOTATION_TOP_43" val="291"/>
  <p:tag name="ANNOTATION_LEFT_43" val="7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7.3"/>
  <p:tag name="ANNOTATION_END_44" val="188.2"/>
  <p:tag name="ANNOTATION_TOP_44" val="359"/>
  <p:tag name="ANNOTATION_LEFT_44" val="7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8.2"/>
  <p:tag name="ANNOTATION_TOP_45" val="483"/>
  <p:tag name="ANNOTATION_LEFT_45" val="75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b8f3a5366442cbb6fa3025062e16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94a07aa53d41b4ac4c180b7d9204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ELAPSEDTIME" val="676.4"/>
  <p:tag name="ANNOTATION_TYPE_1" val="0"/>
  <p:tag name="ANNOTATION_START_1" val="11.5"/>
  <p:tag name="ANNOTATION_END_1" val="13.1"/>
  <p:tag name="ANNOTATION_TOP_1" val="41"/>
  <p:tag name="ANNOTATION_LEFT_1" val="1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4.1"/>
  <p:tag name="ANNOTATION_TOP_2" val="41"/>
  <p:tag name="ANNOTATION_LEFT_2" val="6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1"/>
  <p:tag name="ANNOTATION_END_3" val="16.8"/>
  <p:tag name="ANNOTATION_TOP_3" val="77"/>
  <p:tag name="ANNOTATION_LEFT_3" val="1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4"/>
  <p:tag name="ANNOTATION_TOP_4" val="77"/>
  <p:tag name="ANNOTATION_LEFT_4" val="4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4"/>
  <p:tag name="ANNOTATION_END_5" val="34.6"/>
  <p:tag name="ANNOTATION_TOP_5" val="36"/>
  <p:tag name="ANNOTATION_LEFT_5" val="2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6"/>
  <p:tag name="ANNOTATION_END_6" val="37.6"/>
  <p:tag name="ANNOTATION_TOP_6" val="31"/>
  <p:tag name="ANNOTATION_LEFT_6" val="1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6"/>
  <p:tag name="ANNOTATION_END_7" val="46.9"/>
  <p:tag name="ANNOTATION_TOP_7" val="35"/>
  <p:tag name="ANNOTATION_LEFT_7" val="25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9"/>
  <p:tag name="ANNOTATION_END_8" val="52.4"/>
  <p:tag name="ANNOTATION_TOP_8" val="34"/>
  <p:tag name="ANNOTATION_LEFT_8" val="6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2.4"/>
  <p:tag name="ANNOTATION_END_9" val="78.5"/>
  <p:tag name="ANNOTATION_TOP_9" val="68"/>
  <p:tag name="ANNOTATION_LEFT_9" val="1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9.8"/>
  <p:tag name="ANNOTATION_TOP_10" val="386"/>
  <p:tag name="ANNOTATION_LEFT_10" val="56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8"/>
  <p:tag name="ANNOTATION_END_11" val="93.7"/>
  <p:tag name="ANNOTATION_TOP_11" val="324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7"/>
  <p:tag name="ANNOTATION_END_12" val="95.1"/>
  <p:tag name="ANNOTATION_TOP_12" val="316"/>
  <p:tag name="ANNOTATION_LEFT_12" val="8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96.1"/>
  <p:tag name="ANNOTATION_TOP_13" val="354"/>
  <p:tag name="ANNOTATION_LEFT_13" val="8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97.0"/>
  <p:tag name="ANNOTATION_TOP_14" val="320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0"/>
  <p:tag name="ANNOTATION_END_15" val="97.9"/>
  <p:tag name="ANNOTATION_TOP_15" val="31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9"/>
  <p:tag name="ANNOTATION_END_16" val="98.8"/>
  <p:tag name="ANNOTATION_TOP_16" val="362"/>
  <p:tag name="ANNOTATION_LEFT_16" val="6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8"/>
  <p:tag name="ANNOTATION_END_17" val="99.7"/>
  <p:tag name="ANNOTATION_TOP_17" val="374"/>
  <p:tag name="ANNOTATION_LEFT_17" val="6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7"/>
  <p:tag name="ANNOTATION_END_18" val="114.9"/>
  <p:tag name="ANNOTATION_TOP_18" val="312"/>
  <p:tag name="ANNOTATION_LEFT_18" val="5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4.9"/>
  <p:tag name="ANNOTATION_END_19" val="125.1"/>
  <p:tag name="ANNOTATION_TOP_19" val="396"/>
  <p:tag name="ANNOTATION_LEFT_19" val="6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1"/>
  <p:tag name="ANNOTATION_END_20" val="128.8"/>
  <p:tag name="ANNOTATION_TOP_20" val="451"/>
  <p:tag name="ANNOTATION_LEFT_20" val="6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3"/>
  <p:tag name="ANNOTATION_TOP_21" val="392"/>
  <p:tag name="ANNOTATION_LEFT_21" val="6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3"/>
  <p:tag name="ANNOTATION_END_22" val="145.7"/>
  <p:tag name="ANNOTATION_TOP_22" val="446"/>
  <p:tag name="ANNOTATION_LEFT_22" val="6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5.7"/>
  <p:tag name="ANNOTATION_END_23" val="160.0"/>
  <p:tag name="ANNOTATION_TOP_23" val="556"/>
  <p:tag name="ANNOTATION_LEFT_23" val="6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0"/>
  <p:tag name="ANNOTATION_END_24" val="162.0"/>
  <p:tag name="ANNOTATION_TOP_24" val="479"/>
  <p:tag name="ANNOTATION_LEFT_24" val="7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71.2"/>
  <p:tag name="ANNOTATION_TOP_25" val="544"/>
  <p:tag name="ANNOTATION_LEFT_25" val="7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1.2"/>
  <p:tag name="ANNOTATION_END_26" val="174.2"/>
  <p:tag name="ANNOTATION_TOP_26" val="455"/>
  <p:tag name="ANNOTATION_LEFT_26" val="6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4.2"/>
  <p:tag name="ANNOTATION_END_27" val="178.0"/>
  <p:tag name="ANNOTATION_TOP_27" val="447"/>
  <p:tag name="ANNOTATION_LEFT_27" val="6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8.0"/>
  <p:tag name="ANNOTATION_END_28" val="188.9"/>
  <p:tag name="ANNOTATION_TOP_28" val="556"/>
  <p:tag name="ANNOTATION_LEFT_28" val="66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9"/>
  <p:tag name="ANNOTATION_END_29" val="199.6"/>
  <p:tag name="ANNOTATION_TOP_29" val="646"/>
  <p:tag name="ANNOTATION_LEFT_29" val="6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9.6"/>
  <p:tag name="ANNOTATION_END_30" val="200.7"/>
  <p:tag name="ANNOTATION_TOP_30" val="650"/>
  <p:tag name="ANNOTATION_LEFT_30" val="6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0.7"/>
  <p:tag name="ANNOTATION_END_31" val="202.0"/>
  <p:tag name="ANNOTATION_TOP_31" val="650"/>
  <p:tag name="ANNOTATION_LEFT_31" val="7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2.0"/>
  <p:tag name="ANNOTATION_END_32" val="203.3"/>
  <p:tag name="ANNOTATION_TOP_32" val="647"/>
  <p:tag name="ANNOTATION_LEFT_32" val="8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3.3"/>
  <p:tag name="ANNOTATION_END_33" val="204.4"/>
  <p:tag name="ANNOTATION_TOP_33" val="647"/>
  <p:tag name="ANNOTATION_LEFT_33" val="87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4.4"/>
  <p:tag name="ANNOTATION_END_34" val="208.1"/>
  <p:tag name="ANNOTATION_TOP_34" val="652"/>
  <p:tag name="ANNOTATION_LEFT_34" val="6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8.1"/>
  <p:tag name="ANNOTATION_END_35" val="209.1"/>
  <p:tag name="ANNOTATION_TOP_35" val="641"/>
  <p:tag name="ANNOTATION_LEFT_35" val="7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9.1"/>
  <p:tag name="ANNOTATION_END_36" val="210.3"/>
  <p:tag name="ANNOTATION_TOP_36" val="645"/>
  <p:tag name="ANNOTATION_LEFT_36" val="6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0.3"/>
  <p:tag name="ANNOTATION_END_37" val="211.2"/>
  <p:tag name="ANNOTATION_TOP_37" val="641"/>
  <p:tag name="ANNOTATION_LEFT_37" val="6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1.2"/>
  <p:tag name="ANNOTATION_END_38" val="213.2"/>
  <p:tag name="ANNOTATION_TOP_38" val="636"/>
  <p:tag name="ANNOTATION_LEFT_38" val="87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3.2"/>
  <p:tag name="ANNOTATION_END_39" val="214.4"/>
  <p:tag name="ANNOTATION_TOP_39" val="649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4.4"/>
  <p:tag name="ANNOTATION_END_40" val="222.7"/>
  <p:tag name="ANNOTATION_TOP_40" val="648"/>
  <p:tag name="ANNOTATION_LEFT_40" val="65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2.7"/>
  <p:tag name="ANNOTATION_END_41" val="223.2"/>
  <p:tag name="ANNOTATION_TOP_41" val="548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2"/>
  <p:tag name="ANNOTATION_END_42" val="223.5"/>
  <p:tag name="ANNOTATION_TOP_42" val="545"/>
  <p:tag name="ANNOTATION_LEFT_42" val="70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3.5"/>
  <p:tag name="ANNOTATION_END_43" val="223.8"/>
  <p:tag name="ANNOTATION_TOP_43" val="543"/>
  <p:tag name="ANNOTATION_LEFT_43" val="72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3.8"/>
  <p:tag name="ANNOTATION_END_44" val="224.1"/>
  <p:tag name="ANNOTATION_TOP_44" val="540"/>
  <p:tag name="ANNOTATION_LEFT_44" val="74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4.1"/>
  <p:tag name="ANNOTATION_END_45" val="224.3"/>
  <p:tag name="ANNOTATION_TOP_45" val="540"/>
  <p:tag name="ANNOTATION_LEFT_45" val="7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4.3"/>
  <p:tag name="ANNOTATION_END_46" val="224.6"/>
  <p:tag name="ANNOTATION_TOP_46" val="540"/>
  <p:tag name="ANNOTATION_LEFT_46" val="8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6"/>
  <p:tag name="ANNOTATION_END_47" val="224.9"/>
  <p:tag name="ANNOTATION_TOP_47" val="542"/>
  <p:tag name="ANNOTATION_LEFT_47" val="8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4.9"/>
  <p:tag name="ANNOTATION_END_48" val="225.1"/>
  <p:tag name="ANNOTATION_TOP_48" val="544"/>
  <p:tag name="ANNOTATION_LEFT_48" val="84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5.1"/>
  <p:tag name="ANNOTATION_END_49" val="225.3"/>
  <p:tag name="ANNOTATION_TOP_49" val="544"/>
  <p:tag name="ANNOTATION_LEFT_49" val="86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5.3"/>
  <p:tag name="ANNOTATION_END_50" val="225.5"/>
  <p:tag name="ANNOTATION_TOP_50" val="546"/>
  <p:tag name="ANNOTATION_LEFT_50" val="88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5.5"/>
  <p:tag name="ANNOTATION_END_51" val="229.6"/>
  <p:tag name="ANNOTATION_TOP_51" val="547"/>
  <p:tag name="ANNOTATION_LEFT_51" val="90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9.6"/>
  <p:tag name="ANNOTATION_END_52" val="236.7"/>
  <p:tag name="ANNOTATION_TOP_52" val="545"/>
  <p:tag name="ANNOTATION_LEFT_52" val="6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6.7"/>
  <p:tag name="ANNOTATION_END_53" val="237.8"/>
  <p:tag name="ANNOTATION_TOP_53" val="544"/>
  <p:tag name="ANNOTATION_LEFT_53" val="66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7.8"/>
  <p:tag name="ANNOTATION_END_54" val="238.8"/>
  <p:tag name="ANNOTATION_TOP_54" val="536"/>
  <p:tag name="ANNOTATION_LEFT_54" val="69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8.8"/>
  <p:tag name="ANNOTATION_END_55" val="241.8"/>
  <p:tag name="ANNOTATION_TOP_55" val="538"/>
  <p:tag name="ANNOTATION_LEFT_55" val="71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1.8"/>
  <p:tag name="ANNOTATION_END_56" val="249.3"/>
  <p:tag name="ANNOTATION_TOP_56" val="588"/>
  <p:tag name="ANNOTATION_LEFT_56" val="67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9.3"/>
  <p:tag name="ANNOTATION_END_57" val="250.4"/>
  <p:tag name="ANNOTATION_TOP_57" val="545"/>
  <p:tag name="ANNOTATION_LEFT_57" val="66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0.4"/>
  <p:tag name="ANNOTATION_END_58" val="251.2"/>
  <p:tag name="ANNOTATION_TOP_58" val="546"/>
  <p:tag name="ANNOTATION_LEFT_58" val="69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1.2"/>
  <p:tag name="ANNOTATION_END_59" val="254.7"/>
  <p:tag name="ANNOTATION_TOP_59" val="546"/>
  <p:tag name="ANNOTATION_LEFT_59" val="708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4.7"/>
  <p:tag name="ANNOTATION_END_60" val="255.5"/>
  <p:tag name="ANNOTATION_TOP_60" val="545"/>
  <p:tag name="ANNOTATION_LEFT_60" val="73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5.5"/>
  <p:tag name="ANNOTATION_END_61" val="256.3"/>
  <p:tag name="ANNOTATION_TOP_61" val="547"/>
  <p:tag name="ANNOTATION_LEFT_61" val="75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6.3"/>
  <p:tag name="ANNOTATION_END_62" val="258.2"/>
  <p:tag name="ANNOTATION_TOP_62" val="546"/>
  <p:tag name="ANNOTATION_LEFT_62" val="77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58.2"/>
  <p:tag name="ANNOTATION_END_63" val="259.0"/>
  <p:tag name="ANNOTATION_TOP_63" val="544"/>
  <p:tag name="ANNOTATION_LEFT_63" val="80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9.0"/>
  <p:tag name="ANNOTATION_END_64" val="259.6"/>
  <p:tag name="ANNOTATION_TOP_64" val="544"/>
  <p:tag name="ANNOTATION_LEFT_64" val="821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9.6"/>
  <p:tag name="ANNOTATION_END_65" val="261.6"/>
  <p:tag name="ANNOTATION_TOP_65" val="544"/>
  <p:tag name="ANNOTATION_LEFT_65" val="83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1.6"/>
  <p:tag name="ANNOTATION_END_66" val="262.3"/>
  <p:tag name="ANNOTATION_TOP_66" val="544"/>
  <p:tag name="ANNOTATION_LEFT_66" val="86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2.3"/>
  <p:tag name="ANNOTATION_END_67" val="263.1"/>
  <p:tag name="ANNOTATION_TOP_67" val="544"/>
  <p:tag name="ANNOTATION_LEFT_67" val="881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3.1"/>
  <p:tag name="ANNOTATION_END_68" val="269.5"/>
  <p:tag name="ANNOTATION_TOP_68" val="544"/>
  <p:tag name="ANNOTATION_LEFT_68" val="909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9.5"/>
  <p:tag name="ANNOTATION_END_69" val="273.3"/>
  <p:tag name="ANNOTATION_TOP_69" val="577"/>
  <p:tag name="ANNOTATION_LEFT_69" val="69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3.3"/>
  <p:tag name="ANNOTATION_END_70" val="277.3"/>
  <p:tag name="ANNOTATION_TOP_70" val="629"/>
  <p:tag name="ANNOTATION_LEFT_70" val="69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7.3"/>
  <p:tag name="ANNOTATION_END_71" val="279.3"/>
  <p:tag name="ANNOTATION_TOP_71" val="544"/>
  <p:tag name="ANNOTATION_LEFT_71" val="75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3"/>
  <p:tag name="ANNOTATION_END_72" val="281.4"/>
  <p:tag name="ANNOTATION_TOP_72" val="636"/>
  <p:tag name="ANNOTATION_LEFT_72" val="753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1.4"/>
  <p:tag name="ANNOTATION_END_73" val="282.4"/>
  <p:tag name="ANNOTATION_TOP_73" val="549"/>
  <p:tag name="ANNOTATION_LEFT_73" val="82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2.4"/>
  <p:tag name="ANNOTATION_END_74" val="283.6"/>
  <p:tag name="ANNOTATION_TOP_74" val="639"/>
  <p:tag name="ANNOTATION_LEFT_74" val="825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3.6"/>
  <p:tag name="ANNOTATION_END_75" val="284.6"/>
  <p:tag name="ANNOTATION_TOP_75" val="550"/>
  <p:tag name="ANNOTATION_LEFT_75" val="882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4.6"/>
  <p:tag name="ANNOTATION_END_76" val="287.0"/>
  <p:tag name="ANNOTATION_TOP_76" val="638"/>
  <p:tag name="ANNOTATION_LEFT_76" val="892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7.0"/>
  <p:tag name="ANNOTATION_END_77" val="287.9"/>
  <p:tag name="ANNOTATION_TOP_77" val="546"/>
  <p:tag name="ANNOTATION_LEFT_77" val="69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7.9"/>
  <p:tag name="ANNOTATION_END_78" val="288.5"/>
  <p:tag name="ANNOTATION_TOP_78" val="540"/>
  <p:tag name="ANNOTATION_LEFT_78" val="76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8.5"/>
  <p:tag name="ANNOTATION_END_79" val="289.0"/>
  <p:tag name="ANNOTATION_TOP_79" val="540"/>
  <p:tag name="ANNOTATION_LEFT_79" val="827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9.0"/>
  <p:tag name="ANNOTATION_END_80" val="292.4"/>
  <p:tag name="ANNOTATION_TOP_80" val="540"/>
  <p:tag name="ANNOTATION_LEFT_80" val="88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92.4"/>
  <p:tag name="ANNOTATION_END_81" val="292.9"/>
  <p:tag name="ANNOTATION_TOP_81" val="637"/>
  <p:tag name="ANNOTATION_LEFT_81" val="68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92.9"/>
  <p:tag name="ANNOTATION_END_82" val="293.3"/>
  <p:tag name="ANNOTATION_TOP_82" val="634"/>
  <p:tag name="ANNOTATION_LEFT_82" val="76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93.3"/>
  <p:tag name="ANNOTATION_END_83" val="294.1"/>
  <p:tag name="ANNOTATION_TOP_83" val="634"/>
  <p:tag name="ANNOTATION_LEFT_83" val="813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94.1"/>
  <p:tag name="ANNOTATION_END_84" val="296.0"/>
  <p:tag name="ANNOTATION_TOP_84" val="636"/>
  <p:tag name="ANNOTATION_LEFT_84" val="89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0"/>
  <p:tag name="ANNOTATION_END_85" val="302.9"/>
  <p:tag name="ANNOTATION_TOP_85" val="647"/>
  <p:tag name="ANNOTATION_LEFT_85" val="639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02.9"/>
  <p:tag name="ANNOTATION_END_86" val="305.1"/>
  <p:tag name="ANNOTATION_TOP_86" val="539"/>
  <p:tag name="ANNOTATION_LEFT_86" val="67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5.1"/>
  <p:tag name="ANNOTATION_END_87" val="309.4"/>
  <p:tag name="ANNOTATION_TOP_87" val="645"/>
  <p:tag name="ANNOTATION_LEFT_87" val="677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9.4"/>
  <p:tag name="ANNOTATION_END_88" val="313.3"/>
  <p:tag name="ANNOTATION_TOP_88" val="543"/>
  <p:tag name="ANNOTATION_LEFT_88" val="736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3.3"/>
  <p:tag name="ANNOTATION_END_89" val="315.2"/>
  <p:tag name="ANNOTATION_TOP_89" val="638"/>
  <p:tag name="ANNOTATION_LEFT_89" val="746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15.2"/>
  <p:tag name="ANNOTATION_END_90" val="316.9"/>
  <p:tag name="ANNOTATION_TOP_90" val="540"/>
  <p:tag name="ANNOTATION_LEFT_90" val="795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16.9"/>
  <p:tag name="ANNOTATION_END_91" val="318.3"/>
  <p:tag name="ANNOTATION_TOP_91" val="637"/>
  <p:tag name="ANNOTATION_LEFT_91" val="81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18.3"/>
  <p:tag name="ANNOTATION_END_92" val="318.9"/>
  <p:tag name="ANNOTATION_TOP_92" val="550"/>
  <p:tag name="ANNOTATION_LEFT_92" val="866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18.9"/>
  <p:tag name="ANNOTATION_END_93" val="320.3"/>
  <p:tag name="ANNOTATION_TOP_93" val="641"/>
  <p:tag name="ANNOTATION_LEFT_93" val="886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20.3"/>
  <p:tag name="ANNOTATION_END_94" val="320.9"/>
  <p:tag name="ANNOTATION_TOP_94" val="549"/>
  <p:tag name="ANNOTATION_LEFT_94" val="699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20.9"/>
  <p:tag name="ANNOTATION_END_95" val="321.6"/>
  <p:tag name="ANNOTATION_TOP_95" val="546"/>
  <p:tag name="ANNOTATION_LEFT_95" val="76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21.6"/>
  <p:tag name="ANNOTATION_END_96" val="322.0"/>
  <p:tag name="ANNOTATION_TOP_96" val="541"/>
  <p:tag name="ANNOTATION_LEFT_96" val="816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22.0"/>
  <p:tag name="ANNOTATION_END_97" val="323.0"/>
  <p:tag name="ANNOTATION_TOP_97" val="544"/>
  <p:tag name="ANNOTATION_LEFT_97" val="875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3.0"/>
  <p:tag name="ANNOTATION_END_98" val="323.4"/>
  <p:tag name="ANNOTATION_TOP_98" val="535"/>
  <p:tag name="ANNOTATION_LEFT_98" val="726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3.4"/>
  <p:tag name="ANNOTATION_END_99" val="323.8"/>
  <p:tag name="ANNOTATION_TOP_99" val="540"/>
  <p:tag name="ANNOTATION_LEFT_99" val="76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23.8"/>
  <p:tag name="ANNOTATION_END_100" val="324.2"/>
  <p:tag name="ANNOTATION_TOP_100" val="543"/>
  <p:tag name="ANNOTATION_LEFT_100" val="81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24.2"/>
  <p:tag name="ANNOTATION_END_101" val="328.1"/>
  <p:tag name="ANNOTATION_TOP_101" val="543"/>
  <p:tag name="ANNOTATION_LEFT_101" val="87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28.1"/>
  <p:tag name="ANNOTATION_END_102" val="328.7"/>
  <p:tag name="ANNOTATION_TOP_102" val="466"/>
  <p:tag name="ANNOTATION_LEFT_102" val="679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28.7"/>
  <p:tag name="ANNOTATION_END_103" val="329.4"/>
  <p:tag name="ANNOTATION_TOP_103" val="463"/>
  <p:tag name="ANNOTATION_LEFT_103" val="70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9.4"/>
  <p:tag name="ANNOTATION_END_104" val="329.9"/>
  <p:tag name="ANNOTATION_TOP_104" val="463"/>
  <p:tag name="ANNOTATION_LEFT_104" val="73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29.9"/>
  <p:tag name="ANNOTATION_END_105" val="330.2"/>
  <p:tag name="ANNOTATION_TOP_105" val="465"/>
  <p:tag name="ANNOTATION_LEFT_105" val="767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30.2"/>
  <p:tag name="ANNOTATION_END_106" val="330.8"/>
  <p:tag name="ANNOTATION_TOP_106" val="468"/>
  <p:tag name="ANNOTATION_LEFT_106" val="822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30.8"/>
  <p:tag name="ANNOTATION_END_107" val="331.2"/>
  <p:tag name="ANNOTATION_TOP_107" val="467"/>
  <p:tag name="ANNOTATION_LEFT_107" val="85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31.2"/>
  <p:tag name="ANNOTATION_END_108" val="331.6"/>
  <p:tag name="ANNOTATION_TOP_108" val="465"/>
  <p:tag name="ANNOTATION_LEFT_108" val="882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31.6"/>
  <p:tag name="ANNOTATION_END_109" val="341.2"/>
  <p:tag name="ANNOTATION_TOP_109" val="465"/>
  <p:tag name="ANNOTATION_LEFT_109" val="910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1.2"/>
  <p:tag name="ANNOTATION_END_110" val="342.8"/>
  <p:tag name="ANNOTATION_TOP_110" val="468"/>
  <p:tag name="ANNOTATION_LEFT_110" val="67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2.8"/>
  <p:tag name="ANNOTATION_END_111" val="344.2"/>
  <p:tag name="ANNOTATION_TOP_111" val="542"/>
  <p:tag name="ANNOTATION_LEFT_111" val="66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5.3"/>
  <p:tag name="ANNOTATION_TOP_112" val="457"/>
  <p:tag name="ANNOTATION_LEFT_112" val="691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5.3"/>
  <p:tag name="ANNOTATION_END_113" val="347.1"/>
  <p:tag name="ANNOTATION_TOP_113" val="533"/>
  <p:tag name="ANNOTATION_LEFT_113" val="694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47.1"/>
  <p:tag name="ANNOTATION_END_114" val="348.9"/>
  <p:tag name="ANNOTATION_TOP_114" val="454"/>
  <p:tag name="ANNOTATION_LEFT_114" val="711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48.9"/>
  <p:tag name="ANNOTATION_END_115" val="350.2"/>
  <p:tag name="ANNOTATION_TOP_115" val="540"/>
  <p:tag name="ANNOTATION_LEFT_115" val="712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50.2"/>
  <p:tag name="ANNOTATION_END_116" val="351.1"/>
  <p:tag name="ANNOTATION_TOP_116" val="472"/>
  <p:tag name="ANNOTATION_LEFT_116" val="678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51.1"/>
  <p:tag name="ANNOTATION_END_117" val="351.9"/>
  <p:tag name="ANNOTATION_TOP_117" val="465"/>
  <p:tag name="ANNOTATION_LEFT_117" val="69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51.9"/>
  <p:tag name="ANNOTATION_END_118" val="353.8"/>
  <p:tag name="ANNOTATION_TOP_118" val="468"/>
  <p:tag name="ANNOTATION_LEFT_118" val="711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53.8"/>
  <p:tag name="ANNOTATION_END_119" val="354.5"/>
  <p:tag name="ANNOTATION_TOP_119" val="538"/>
  <p:tag name="ANNOTATION_LEFT_119" val="677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54.5"/>
  <p:tag name="ANNOTATION_END_120" val="355.4"/>
  <p:tag name="ANNOTATION_TOP_120" val="538"/>
  <p:tag name="ANNOTATION_LEFT_120" val="682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55.4"/>
  <p:tag name="ANNOTATION_END_121" val="356.6"/>
  <p:tag name="ANNOTATION_TOP_121" val="537"/>
  <p:tag name="ANNOTATION_LEFT_121" val="711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56.6"/>
  <p:tag name="ANNOTATION_END_122" val="358.1"/>
  <p:tag name="ANNOTATION_TOP_122" val="578"/>
  <p:tag name="ANNOTATION_LEFT_122" val="68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58.1"/>
  <p:tag name="ANNOTATION_END_123" val="362.0"/>
  <p:tag name="ANNOTATION_TOP_123" val="634"/>
  <p:tag name="ANNOTATION_LEFT_123" val="69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62.0"/>
  <p:tag name="ANNOTATION_END_124" val="363.7"/>
  <p:tag name="ANNOTATION_TOP_124" val="47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63.7"/>
  <p:tag name="ANNOTATION_END_125" val="364.7"/>
  <p:tag name="ANNOTATION_TOP_125" val="468"/>
  <p:tag name="ANNOTATION_LEFT_125" val="80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64.7"/>
  <p:tag name="ANNOTATION_END_126" val="370.5"/>
  <p:tag name="ANNOTATION_TOP_126" val="471"/>
  <p:tag name="ANNOTATION_LEFT_126" val="87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72.4"/>
  <p:tag name="ANNOTATION_END_127" val="376.2"/>
  <p:tag name="ANNOTATION_TOP_127" val="40"/>
  <p:tag name="ANNOTATION_LEFT_127" val="401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76.2"/>
  <p:tag name="ANNOTATION_END_128" val="384.7"/>
  <p:tag name="ANNOTATION_TOP_128" val="74"/>
  <p:tag name="ANNOTATION_LEFT_128" val="192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4.7"/>
  <p:tag name="ANNOTATION_END_129" val="385.3"/>
  <p:tag name="ANNOTATION_TOP_129" val="551"/>
  <p:tag name="ANNOTATION_LEFT_129" val="67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85.3"/>
  <p:tag name="ANNOTATION_END_130" val="385.9"/>
  <p:tag name="ANNOTATION_TOP_130" val="547"/>
  <p:tag name="ANNOTATION_LEFT_130" val="687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385.9"/>
  <p:tag name="ANNOTATION_END_131" val="389.7"/>
  <p:tag name="ANNOTATION_TOP_131" val="547"/>
  <p:tag name="ANNOTATION_LEFT_131" val="706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389.7"/>
  <p:tag name="ANNOTATION_END_132" val="390.6"/>
  <p:tag name="ANNOTATION_TOP_132" val="550"/>
  <p:tag name="ANNOTATION_LEFT_132" val="763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390.6"/>
  <p:tag name="ANNOTATION_END_133" val="391.4"/>
  <p:tag name="ANNOTATION_TOP_133" val="544"/>
  <p:tag name="ANNOTATION_LEFT_133" val="81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391.4"/>
  <p:tag name="ANNOTATION_END_134" val="403.9"/>
  <p:tag name="ANNOTATION_TOP_134" val="541"/>
  <p:tag name="ANNOTATION_LEFT_134" val="893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403.9"/>
  <p:tag name="ANNOTATION_END_135" val="420.0"/>
  <p:tag name="ANNOTATION_TOP_135" val="71"/>
  <p:tag name="ANNOTATION_LEFT_135" val="184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420.0"/>
  <p:tag name="ANNOTATION_END_136" val="424.4"/>
  <p:tag name="ANNOTATION_TOP_136" val="152"/>
  <p:tag name="ANNOTATION_LEFT_136" val="64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424.4"/>
  <p:tag name="ANNOTATION_END_137" val="425.5"/>
  <p:tag name="ANNOTATION_TOP_137" val="153"/>
  <p:tag name="ANNOTATION_LEFT_137" val="320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425.5"/>
  <p:tag name="ANNOTATION_END_138" val="437.9"/>
  <p:tag name="ANNOTATION_TOP_138" val="151"/>
  <p:tag name="ANNOTATION_LEFT_138" val="443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37.9"/>
  <p:tag name="ANNOTATION_END_139" val="438.8"/>
  <p:tag name="ANNOTATION_TOP_139" val="574"/>
  <p:tag name="ANNOTATION_LEFT_139" val="68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38.8"/>
  <p:tag name="ANNOTATION_END_140" val="442.3"/>
  <p:tag name="ANNOTATION_TOP_140" val="590"/>
  <p:tag name="ANNOTATION_LEFT_140" val="692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42.3"/>
  <p:tag name="ANNOTATION_END_141" val="444.4"/>
  <p:tag name="ANNOTATION_TOP_141" val="201"/>
  <p:tag name="ANNOTATION_LEFT_141" val="54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44.4"/>
  <p:tag name="ANNOTATION_END_142" val="447.3"/>
  <p:tag name="ANNOTATION_TOP_142" val="201"/>
  <p:tag name="ANNOTATION_LEFT_142" val="125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47.3"/>
  <p:tag name="ANNOTATION_END_143" val="449.0"/>
  <p:tag name="ANNOTATION_TOP_143" val="202"/>
  <p:tag name="ANNOTATION_LEFT_143" val="33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49.0"/>
  <p:tag name="ANNOTATION_END_144" val="450.2"/>
  <p:tag name="ANNOTATION_TOP_144" val="203"/>
  <p:tag name="ANNOTATION_LEFT_144" val="525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50.2"/>
  <p:tag name="ANNOTATION_END_145" val="450.7"/>
  <p:tag name="ANNOTATION_TOP_145" val="207"/>
  <p:tag name="ANNOTATION_LEFT_145" val="591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50.7"/>
  <p:tag name="ANNOTATION_END_146" val="450.9"/>
  <p:tag name="ANNOTATION_TOP_146" val="196"/>
  <p:tag name="ANNOTATION_LEFT_146" val="737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50.9"/>
  <p:tag name="ANNOTATION_END_147" val="452.9"/>
  <p:tag name="ANNOTATION_TOP_147" val="200"/>
  <p:tag name="ANNOTATION_LEFT_147" val="841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52.9"/>
  <p:tag name="ANNOTATION_END_148" val="453.4"/>
  <p:tag name="ANNOTATION_TOP_148" val="549"/>
  <p:tag name="ANNOTATION_LEFT_148" val="678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53.4"/>
  <p:tag name="ANNOTATION_END_149" val="454.0"/>
  <p:tag name="ANNOTATION_TOP_149" val="552"/>
  <p:tag name="ANNOTATION_LEFT_149" val="701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54.0"/>
  <p:tag name="ANNOTATION_END_150" val="455.1"/>
  <p:tag name="ANNOTATION_TOP_150" val="544"/>
  <p:tag name="ANNOTATION_LEFT_150" val="718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455.1"/>
  <p:tag name="ANNOTATION_END_151" val="455.6"/>
  <p:tag name="ANNOTATION_TOP_151" val="547"/>
  <p:tag name="ANNOTATION_LEFT_151" val="67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455.6"/>
  <p:tag name="ANNOTATION_END_152" val="455.9"/>
  <p:tag name="ANNOTATION_TOP_152" val="545"/>
  <p:tag name="ANNOTATION_LEFT_152" val="686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455.9"/>
  <p:tag name="ANNOTATION_END_153" val="456.2"/>
  <p:tag name="ANNOTATION_TOP_153" val="547"/>
  <p:tag name="ANNOTATION_LEFT_153" val="707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456.2"/>
  <p:tag name="ANNOTATION_END_154" val="458.4"/>
  <p:tag name="ANNOTATION_TOP_154" val="547"/>
  <p:tag name="ANNOTATION_LEFT_154" val="712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458.4"/>
  <p:tag name="ANNOTATION_END_155" val="479.9"/>
  <p:tag name="ANNOTATION_TOP_155" val="628"/>
  <p:tag name="ANNOTATION_LEFT_155" val="690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479.9"/>
  <p:tag name="ANNOTATION_END_156" val="489.3"/>
  <p:tag name="ANNOTATION_TOP_156" val="231"/>
  <p:tag name="ANNOTATION_LEFT_156" val="63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489.3"/>
  <p:tag name="ANNOTATION_END_157" val="490.3"/>
  <p:tag name="ANNOTATION_TOP_157" val="254"/>
  <p:tag name="ANNOTATION_LEFT_157" val="19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490.3"/>
  <p:tag name="ANNOTATION_END_158" val="492.0"/>
  <p:tag name="ANNOTATION_TOP_158" val="252"/>
  <p:tag name="ANNOTATION_LEFT_158" val="305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492.0"/>
  <p:tag name="ANNOTATION_END_159" val="492.4"/>
  <p:tag name="ANNOTATION_TOP_159" val="548"/>
  <p:tag name="ANNOTATION_LEFT_159" val="70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492.4"/>
  <p:tag name="ANNOTATION_END_160" val="492.9"/>
  <p:tag name="ANNOTATION_TOP_160" val="545"/>
  <p:tag name="ANNOTATION_LEFT_160" val="771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492.9"/>
  <p:tag name="ANNOTATION_END_161" val="493.1"/>
  <p:tag name="ANNOTATION_TOP_161" val="549"/>
  <p:tag name="ANNOTATION_LEFT_161" val="857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493.1"/>
  <p:tag name="ANNOTATION_END_162" val="493.8"/>
  <p:tag name="ANNOTATION_TOP_162" val="549"/>
  <p:tag name="ANNOTATION_LEFT_162" val="922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493.8"/>
  <p:tag name="ANNOTATION_END_163" val="494.3"/>
  <p:tag name="ANNOTATION_TOP_163" val="658"/>
  <p:tag name="ANNOTATION_LEFT_163" val="68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494.3"/>
  <p:tag name="ANNOTATION_END_164" val="494.6"/>
  <p:tag name="ANNOTATION_TOP_164" val="649"/>
  <p:tag name="ANNOTATION_LEFT_164" val="764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494.6"/>
  <p:tag name="ANNOTATION_END_165" val="494.9"/>
  <p:tag name="ANNOTATION_TOP_165" val="647"/>
  <p:tag name="ANNOTATION_LEFT_165" val="832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494.9"/>
  <p:tag name="ANNOTATION_END_166" val="497.8"/>
  <p:tag name="ANNOTATION_TOP_166" val="647"/>
  <p:tag name="ANNOTATION_LEFT_166" val="875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497.8"/>
  <p:tag name="ANNOTATION_END_167" val="498.5"/>
  <p:tag name="ANNOTATION_TOP_167" val="474"/>
  <p:tag name="ANNOTATION_LEFT_167" val="674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498.5"/>
  <p:tag name="ANNOTATION_END_168" val="498.9"/>
  <p:tag name="ANNOTATION_TOP_168" val="473"/>
  <p:tag name="ANNOTATION_LEFT_168" val="704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498.9"/>
  <p:tag name="ANNOTATION_END_169" val="499.4"/>
  <p:tag name="ANNOTATION_TOP_169" val="473"/>
  <p:tag name="ANNOTATION_LEFT_169" val="738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499.4"/>
  <p:tag name="ANNOTATION_END_170" val="499.7"/>
  <p:tag name="ANNOTATION_TOP_170" val="472"/>
  <p:tag name="ANNOTATION_LEFT_170" val="78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499.7"/>
  <p:tag name="ANNOTATION_END_171" val="499.9"/>
  <p:tag name="ANNOTATION_TOP_171" val="472"/>
  <p:tag name="ANNOTATION_LEFT_171" val="822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499.9"/>
  <p:tag name="ANNOTATION_END_172" val="500.3"/>
  <p:tag name="ANNOTATION_TOP_172" val="471"/>
  <p:tag name="ANNOTATION_LEFT_172" val="850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500.3"/>
  <p:tag name="ANNOTATION_END_173" val="501.4"/>
  <p:tag name="ANNOTATION_TOP_173" val="471"/>
  <p:tag name="ANNOTATION_LEFT_173" val="906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501.4"/>
  <p:tag name="ANNOTATION_END_174" val="502.3"/>
  <p:tag name="ANNOTATION_TOP_174" val="468"/>
  <p:tag name="ANNOTATION_LEFT_174" val="681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502.3"/>
  <p:tag name="ANNOTATION_END_175" val="503.3"/>
  <p:tag name="ANNOTATION_TOP_175" val="468"/>
  <p:tag name="ANNOTATION_LEFT_175" val="65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503.3"/>
  <p:tag name="ANNOTATION_END_176" val="505.6"/>
  <p:tag name="ANNOTATION_TOP_176" val="534"/>
  <p:tag name="ANNOTATION_LEFT_176" val="702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505.6"/>
  <p:tag name="ANNOTATION_END_177" val="512.2"/>
  <p:tag name="ANNOTATION_TOP_177" val="641"/>
  <p:tag name="ANNOTATION_LEFT_177" val="683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512.2"/>
  <p:tag name="ANNOTATION_END_178" val="513.0"/>
  <p:tag name="ANNOTATION_TOP_178" val="256"/>
  <p:tag name="ANNOTATION_LEFT_178" val="458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513.0"/>
  <p:tag name="ANNOTATION_END_179" val="515.5"/>
  <p:tag name="ANNOTATION_TOP_179" val="283"/>
  <p:tag name="ANNOTATION_LEFT_179" val="70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515.5"/>
  <p:tag name="ANNOTATION_END_180" val="517.4"/>
  <p:tag name="ANNOTATION_TOP_180" val="278"/>
  <p:tag name="ANNOTATION_LEFT_180" val="25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517.4"/>
  <p:tag name="ANNOTATION_END_181" val="523.9"/>
  <p:tag name="ANNOTATION_TOP_181" val="277"/>
  <p:tag name="ANNOTATION_LEFT_181" val="3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523.9"/>
  <p:tag name="ANNOTATION_END_182" val="529.5"/>
  <p:tag name="ANNOTATION_TOP_182" val="319"/>
  <p:tag name="ANNOTATION_LEFT_182" val="57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529.5"/>
  <p:tag name="ANNOTATION_END_183" val="531.2"/>
  <p:tag name="ANNOTATION_TOP_183" val="327"/>
  <p:tag name="ANNOTATION_LEFT_183" val="32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531.2"/>
  <p:tag name="ANNOTATION_END_184" val="533.0"/>
  <p:tag name="ANNOTATION_TOP_184" val="353"/>
  <p:tag name="ANNOTATION_LEFT_184" val="10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533.0"/>
  <p:tag name="ANNOTATION_END_185" val="534.0"/>
  <p:tag name="ANNOTATION_TOP_185" val="351"/>
  <p:tag name="ANNOTATION_LEFT_185" val="325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534.0"/>
  <p:tag name="ANNOTATION_END_186" val="535.1"/>
  <p:tag name="ANNOTATION_TOP_186" val="387"/>
  <p:tag name="ANNOTATION_LEFT_186" val="64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535.1"/>
  <p:tag name="ANNOTATION_END_187" val="539.0"/>
  <p:tag name="ANNOTATION_TOP_187" val="442"/>
  <p:tag name="ANNOTATION_LEFT_187" val="64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539.0"/>
  <p:tag name="ANNOTATION_END_188" val="544.2"/>
  <p:tag name="ANNOTATION_TOP_188" val="559"/>
  <p:tag name="ANNOTATION_LEFT_188" val="652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544.2"/>
  <p:tag name="ANNOTATION_END_189" val="545.8"/>
  <p:tag name="ANNOTATION_TOP_189" val="413"/>
  <p:tag name="ANNOTATION_LEFT_189" val="6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545.8"/>
  <p:tag name="ANNOTATION_END_190" val="547.3"/>
  <p:tag name="ANNOTATION_TOP_190" val="421"/>
  <p:tag name="ANNOTATION_LEFT_190" val="298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547.3"/>
  <p:tag name="ANNOTATION_END_191" val="548.3"/>
  <p:tag name="ANNOTATION_TOP_191" val="408"/>
  <p:tag name="ANNOTATION_LEFT_191" val="384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548.3"/>
  <p:tag name="ANNOTATION_END_192" val="549.9"/>
  <p:tag name="ANNOTATION_TOP_192" val="451"/>
  <p:tag name="ANNOTATION_LEFT_192" val="79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549.9"/>
  <p:tag name="ANNOTATION_END_193" val="550.9"/>
  <p:tag name="ANNOTATION_TOP_193" val="446"/>
  <p:tag name="ANNOTATION_LEFT_193" val="250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550.9"/>
  <p:tag name="ANNOTATION_END_194" val="551.6"/>
  <p:tag name="ANNOTATION_TOP_194" val="481"/>
  <p:tag name="ANNOTATION_LEFT_194" val="7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551.6"/>
  <p:tag name="ANNOTATION_END_195" val="552.4"/>
  <p:tag name="ANNOTATION_TOP_195" val="481"/>
  <p:tag name="ANNOTATION_LEFT_195" val="165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552.4"/>
  <p:tag name="ANNOTATION_END_196" val="555.5"/>
  <p:tag name="ANNOTATION_TOP_196" val="478"/>
  <p:tag name="ANNOTATION_LEFT_196" val="237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555.5"/>
  <p:tag name="ANNOTATION_END_197" val="556.4"/>
  <p:tag name="ANNOTATION_TOP_197" val="466"/>
  <p:tag name="ANNOTATION_LEFT_197" val="670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556.4"/>
  <p:tag name="ANNOTATION_END_198" val="557.2"/>
  <p:tag name="ANNOTATION_TOP_198" val="550"/>
  <p:tag name="ANNOTATION_LEFT_198" val="666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557.2"/>
  <p:tag name="ANNOTATION_END_199" val="557.9"/>
  <p:tag name="ANNOTATION_TOP_199" val="467"/>
  <p:tag name="ANNOTATION_LEFT_199" val="694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557.9"/>
  <p:tag name="ANNOTATION_END_200" val="558.8"/>
  <p:tag name="ANNOTATION_TOP_200" val="552"/>
  <p:tag name="ANNOTATION_LEFT_200" val="697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558.8"/>
  <p:tag name="ANNOTATION_END_201" val="559.4"/>
  <p:tag name="ANNOTATION_TOP_201" val="465"/>
  <p:tag name="ANNOTATION_LEFT_201" val="71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559.4"/>
  <p:tag name="ANNOTATION_END_202" val="560.2"/>
  <p:tag name="ANNOTATION_TOP_202" val="552"/>
  <p:tag name="ANNOTATION_LEFT_202" val="711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560.2"/>
  <p:tag name="ANNOTATION_END_203" val="560.7"/>
  <p:tag name="ANNOTATION_TOP_203" val="470"/>
  <p:tag name="ANNOTATION_LEFT_203" val="73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560.7"/>
  <p:tag name="ANNOTATION_END_204" val="561.1"/>
  <p:tag name="ANNOTATION_TOP_204" val="547"/>
  <p:tag name="ANNOTATION_LEFT_204" val="742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561.1"/>
  <p:tag name="ANNOTATION_END_205" val="561.3"/>
  <p:tag name="ANNOTATION_TOP_205" val="548"/>
  <p:tag name="ANNOTATION_LEFT_205" val="780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561.3"/>
  <p:tag name="ANNOTATION_END_206" val="561.4"/>
  <p:tag name="ANNOTATION_TOP_206" val="544"/>
  <p:tag name="ANNOTATION_LEFT_206" val="803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561.4"/>
  <p:tag name="ANNOTATION_END_207" val="561.6"/>
  <p:tag name="ANNOTATION_TOP_207" val="542"/>
  <p:tag name="ANNOTATION_LEFT_207" val="826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561.6"/>
  <p:tag name="ANNOTATION_END_208" val="561.9"/>
  <p:tag name="ANNOTATION_TOP_208" val="542"/>
  <p:tag name="ANNOTATION_LEFT_208" val="854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561.9"/>
  <p:tag name="ANNOTATION_END_209" val="562.0"/>
  <p:tag name="ANNOTATION_TOP_209" val="542"/>
  <p:tag name="ANNOTATION_LEFT_209" val="883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562.0"/>
  <p:tag name="ANNOTATION_END_210" val="569.2"/>
  <p:tag name="ANNOTATION_TOP_210" val="545"/>
  <p:tag name="ANNOTATION_LEFT_210" val="899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569.2"/>
  <p:tag name="ANNOTATION_END_211" val="571.8"/>
  <p:tag name="ANNOTATION_TOP_211" val="470"/>
  <p:tag name="ANNOTATION_LEFT_211" val="283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571.8"/>
  <p:tag name="ANNOTATION_END_212" val="573.8"/>
  <p:tag name="ANNOTATION_TOP_212" val="505"/>
  <p:tag name="ANNOTATION_LEFT_212" val="6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573.8"/>
  <p:tag name="ANNOTATION_END_213" val="574.9"/>
  <p:tag name="ANNOTATION_TOP_213" val="508"/>
  <p:tag name="ANNOTATION_LEFT_213" val="247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574.9"/>
  <p:tag name="ANNOTATION_END_214" val="586.8"/>
  <p:tag name="ANNOTATION_TOP_214" val="536"/>
  <p:tag name="ANNOTATION_LEFT_214" val="75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586.8"/>
  <p:tag name="ANNOTATION_END_215" val="592.9"/>
  <p:tag name="ANNOTATION_TOP_215" val="565"/>
  <p:tag name="ANNOTATION_LEFT_215" val="6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592.9"/>
  <p:tag name="ANNOTATION_END_216" val="593.9"/>
  <p:tag name="ANNOTATION_TOP_216" val="607"/>
  <p:tag name="ANNOTATION_LEFT_216" val="65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593.9"/>
  <p:tag name="ANNOTATION_END_217" val="594.4"/>
  <p:tag name="ANNOTATION_TOP_217" val="597"/>
  <p:tag name="ANNOTATION_LEFT_217" val="193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594.4"/>
  <p:tag name="ANNOTATION_END_218" val="595.2"/>
  <p:tag name="ANNOTATION_TOP_218" val="595"/>
  <p:tag name="ANNOTATION_LEFT_218" val="265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595.2"/>
  <p:tag name="ANNOTATION_END_219" val="596.4"/>
  <p:tag name="ANNOTATION_TOP_219" val="595"/>
  <p:tag name="ANNOTATION_LEFT_219" val="357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596.4"/>
  <p:tag name="ANNOTATION_END_220" val="597.3"/>
  <p:tag name="ANNOTATION_TOP_220" val="590"/>
  <p:tag name="ANNOTATION_LEFT_220" val="701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597.3"/>
  <p:tag name="ANNOTATION_END_221" val="598.1"/>
  <p:tag name="ANNOTATION_TOP_221" val="577"/>
  <p:tag name="ANNOTATION_LEFT_221" val="757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598.1"/>
  <p:tag name="ANNOTATION_END_222" val="598.7"/>
  <p:tag name="ANNOTATION_TOP_222" val="573"/>
  <p:tag name="ANNOTATION_LEFT_222" val="813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598.7"/>
  <p:tag name="ANNOTATION_END_223" val="600.9"/>
  <p:tag name="ANNOTATION_TOP_223" val="576"/>
  <p:tag name="ANNOTATION_LEFT_223" val="881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TYPE_224" val="0"/>
  <p:tag name="ANNOTATION_START_224" val="600.9"/>
  <p:tag name="ANNOTATION_END_224" val="602.2"/>
  <p:tag name="ANNOTATION_TOP_224" val="626"/>
  <p:tag name="ANNOTATION_LEFT_224" val="425"/>
  <p:tag name="ANNOTATION_WIDTH_224" val="121"/>
  <p:tag name="ANNOTATION_HEIGHT_224" val="121"/>
  <p:tag name="ANNOTATION_ANIMATION_224" val="3"/>
  <p:tag name="ANNOTATION_ROTATION_224" val="0"/>
  <p:tag name="ANNOTATION_SUB_TYPE_224" val="2"/>
  <p:tag name="ANNOTATION_LOOP_COUNT_224" val="1"/>
  <p:tag name="ANNOTATION_BOX_RADIUS_224" val="0"/>
  <p:tag name="ANNOTATION_SCALE_224" val="100"/>
  <p:tag name="ANNOTATION_BORDER_ALPHA_224" val="100"/>
  <p:tag name="ANNOTATION_BORDER_COLOR_224" val="255"/>
  <p:tag name="ANNOTATION_FILL_COLOR_224" val="65535"/>
  <p:tag name="ANNOTATION_FILL_ALPHA_224" val="100"/>
  <p:tag name="ANNOTATION_BORDER_WIDTH_224" val="2"/>
  <p:tag name="ANNOTATION_SLIDE_WIDTH_224" val="960"/>
  <p:tag name="ANNOTATION_SLIDE_HEIGHT_224" val="720"/>
  <p:tag name="ANNOTATION_TYPE_225" val="0"/>
  <p:tag name="ANNOTATION_START_225" val="602.2"/>
  <p:tag name="ANNOTATION_END_225" val="607.5"/>
  <p:tag name="ANNOTATION_TOP_225" val="658"/>
  <p:tag name="ANNOTATION_LEFT_225" val="58"/>
  <p:tag name="ANNOTATION_WIDTH_225" val="121"/>
  <p:tag name="ANNOTATION_HEIGHT_225" val="121"/>
  <p:tag name="ANNOTATION_ANIMATION_225" val="3"/>
  <p:tag name="ANNOTATION_ROTATION_225" val="0"/>
  <p:tag name="ANNOTATION_SUB_TYPE_225" val="2"/>
  <p:tag name="ANNOTATION_LOOP_COUNT_225" val="1"/>
  <p:tag name="ANNOTATION_BOX_RADIUS_225" val="0"/>
  <p:tag name="ANNOTATION_SCALE_225" val="100"/>
  <p:tag name="ANNOTATION_BORDER_ALPHA_225" val="100"/>
  <p:tag name="ANNOTATION_BORDER_COLOR_225" val="255"/>
  <p:tag name="ANNOTATION_FILL_COLOR_225" val="65535"/>
  <p:tag name="ANNOTATION_FILL_ALPHA_225" val="100"/>
  <p:tag name="ANNOTATION_BORDER_WIDTH_225" val="2"/>
  <p:tag name="ANNOTATION_SLIDE_WIDTH_225" val="960"/>
  <p:tag name="ANNOTATION_SLIDE_HEIGHT_225" val="720"/>
  <p:tag name="ANNOTATION_TYPE_226" val="0"/>
  <p:tag name="ANNOTATION_START_226" val="607.5"/>
  <p:tag name="ANNOTATION_END_226" val="609.9"/>
  <p:tag name="ANNOTATION_TOP_226" val="685"/>
  <p:tag name="ANNOTATION_LEFT_226" val="52"/>
  <p:tag name="ANNOTATION_WIDTH_226" val="121"/>
  <p:tag name="ANNOTATION_HEIGHT_226" val="121"/>
  <p:tag name="ANNOTATION_ANIMATION_226" val="3"/>
  <p:tag name="ANNOTATION_ROTATION_226" val="0"/>
  <p:tag name="ANNOTATION_SUB_TYPE_226" val="2"/>
  <p:tag name="ANNOTATION_LOOP_COUNT_226" val="1"/>
  <p:tag name="ANNOTATION_BOX_RADIUS_226" val="0"/>
  <p:tag name="ANNOTATION_SCALE_226" val="100"/>
  <p:tag name="ANNOTATION_BORDER_ALPHA_226" val="100"/>
  <p:tag name="ANNOTATION_BORDER_COLOR_226" val="255"/>
  <p:tag name="ANNOTATION_FILL_COLOR_226" val="65535"/>
  <p:tag name="ANNOTATION_FILL_ALPHA_226" val="100"/>
  <p:tag name="ANNOTATION_BORDER_WIDTH_226" val="2"/>
  <p:tag name="ANNOTATION_SLIDE_WIDTH_226" val="960"/>
  <p:tag name="ANNOTATION_SLIDE_HEIGHT_226" val="720"/>
  <p:tag name="ANNOTATION_TYPE_227" val="0"/>
  <p:tag name="ANNOTATION_START_227" val="609.9"/>
  <p:tag name="ANNOTATION_END_227" val="610.2"/>
  <p:tag name="ANNOTATION_TOP_227" val="586"/>
  <p:tag name="ANNOTATION_LEFT_227" val="692"/>
  <p:tag name="ANNOTATION_WIDTH_227" val="121"/>
  <p:tag name="ANNOTATION_HEIGHT_227" val="121"/>
  <p:tag name="ANNOTATION_ANIMATION_227" val="3"/>
  <p:tag name="ANNOTATION_ROTATION_227" val="0"/>
  <p:tag name="ANNOTATION_SUB_TYPE_227" val="2"/>
  <p:tag name="ANNOTATION_LOOP_COUNT_227" val="1"/>
  <p:tag name="ANNOTATION_BOX_RADIUS_227" val="0"/>
  <p:tag name="ANNOTATION_SCALE_227" val="100"/>
  <p:tag name="ANNOTATION_BORDER_ALPHA_227" val="100"/>
  <p:tag name="ANNOTATION_BORDER_COLOR_227" val="255"/>
  <p:tag name="ANNOTATION_FILL_COLOR_227" val="65535"/>
  <p:tag name="ANNOTATION_FILL_ALPHA_227" val="100"/>
  <p:tag name="ANNOTATION_BORDER_WIDTH_227" val="2"/>
  <p:tag name="ANNOTATION_SLIDE_WIDTH_227" val="960"/>
  <p:tag name="ANNOTATION_SLIDE_HEIGHT_227" val="720"/>
  <p:tag name="ANNOTATION_TYPE_228" val="0"/>
  <p:tag name="ANNOTATION_START_228" val="610.2"/>
  <p:tag name="ANNOTATION_END_228" val="610.7"/>
  <p:tag name="ANNOTATION_TOP_228" val="578"/>
  <p:tag name="ANNOTATION_LEFT_228" val="772"/>
  <p:tag name="ANNOTATION_WIDTH_228" val="121"/>
  <p:tag name="ANNOTATION_HEIGHT_228" val="121"/>
  <p:tag name="ANNOTATION_ANIMATION_228" val="3"/>
  <p:tag name="ANNOTATION_ROTATION_228" val="0"/>
  <p:tag name="ANNOTATION_SUB_TYPE_228" val="2"/>
  <p:tag name="ANNOTATION_LOOP_COUNT_228" val="1"/>
  <p:tag name="ANNOTATION_BOX_RADIUS_228" val="0"/>
  <p:tag name="ANNOTATION_SCALE_228" val="100"/>
  <p:tag name="ANNOTATION_BORDER_ALPHA_228" val="100"/>
  <p:tag name="ANNOTATION_BORDER_COLOR_228" val="255"/>
  <p:tag name="ANNOTATION_FILL_COLOR_228" val="65535"/>
  <p:tag name="ANNOTATION_FILL_ALPHA_228" val="100"/>
  <p:tag name="ANNOTATION_BORDER_WIDTH_228" val="2"/>
  <p:tag name="ANNOTATION_SLIDE_WIDTH_228" val="960"/>
  <p:tag name="ANNOTATION_SLIDE_HEIGHT_228" val="720"/>
  <p:tag name="ANNOTATION_TYPE_229" val="0"/>
  <p:tag name="ANNOTATION_START_229" val="610.7"/>
  <p:tag name="ANNOTATION_END_229" val="611.0"/>
  <p:tag name="ANNOTATION_TOP_229" val="578"/>
  <p:tag name="ANNOTATION_LEFT_229" val="816"/>
  <p:tag name="ANNOTATION_WIDTH_229" val="121"/>
  <p:tag name="ANNOTATION_HEIGHT_229" val="121"/>
  <p:tag name="ANNOTATION_ANIMATION_229" val="3"/>
  <p:tag name="ANNOTATION_ROTATION_229" val="0"/>
  <p:tag name="ANNOTATION_SUB_TYPE_229" val="2"/>
  <p:tag name="ANNOTATION_LOOP_COUNT_229" val="1"/>
  <p:tag name="ANNOTATION_BOX_RADIUS_229" val="0"/>
  <p:tag name="ANNOTATION_SCALE_229" val="100"/>
  <p:tag name="ANNOTATION_BORDER_ALPHA_229" val="100"/>
  <p:tag name="ANNOTATION_BORDER_COLOR_229" val="255"/>
  <p:tag name="ANNOTATION_FILL_COLOR_229" val="65535"/>
  <p:tag name="ANNOTATION_FILL_ALPHA_229" val="100"/>
  <p:tag name="ANNOTATION_BORDER_WIDTH_229" val="2"/>
  <p:tag name="ANNOTATION_SLIDE_WIDTH_229" val="960"/>
  <p:tag name="ANNOTATION_SLIDE_HEIGHT_229" val="720"/>
  <p:tag name="ANNOTATION_TYPE_230" val="0"/>
  <p:tag name="ANNOTATION_START_230" val="611.0"/>
  <p:tag name="ANNOTATION_END_230" val="613.5"/>
  <p:tag name="ANNOTATION_TOP_230" val="580"/>
  <p:tag name="ANNOTATION_LEFT_230" val="881"/>
  <p:tag name="ANNOTATION_WIDTH_230" val="121"/>
  <p:tag name="ANNOTATION_HEIGHT_230" val="121"/>
  <p:tag name="ANNOTATION_ANIMATION_230" val="3"/>
  <p:tag name="ANNOTATION_ROTATION_230" val="0"/>
  <p:tag name="ANNOTATION_SUB_TYPE_230" val="2"/>
  <p:tag name="ANNOTATION_LOOP_COUNT_230" val="1"/>
  <p:tag name="ANNOTATION_BOX_RADIUS_230" val="0"/>
  <p:tag name="ANNOTATION_SCALE_230" val="100"/>
  <p:tag name="ANNOTATION_BORDER_ALPHA_230" val="100"/>
  <p:tag name="ANNOTATION_BORDER_COLOR_230" val="255"/>
  <p:tag name="ANNOTATION_FILL_COLOR_230" val="65535"/>
  <p:tag name="ANNOTATION_FILL_ALPHA_230" val="100"/>
  <p:tag name="ANNOTATION_BORDER_WIDTH_230" val="2"/>
  <p:tag name="ANNOTATION_SLIDE_WIDTH_230" val="960"/>
  <p:tag name="ANNOTATION_SLIDE_HEIGHT_230" val="720"/>
  <p:tag name="ANNOTATION_TYPE_231" val="0"/>
  <p:tag name="ANNOTATION_START_231" val="613.5"/>
  <p:tag name="ANNOTATION_END_231" val="613.9"/>
  <p:tag name="ANNOTATION_TOP_231" val="649"/>
  <p:tag name="ANNOTATION_LEFT_231" val="675"/>
  <p:tag name="ANNOTATION_WIDTH_231" val="121"/>
  <p:tag name="ANNOTATION_HEIGHT_231" val="121"/>
  <p:tag name="ANNOTATION_ANIMATION_231" val="3"/>
  <p:tag name="ANNOTATION_ROTATION_231" val="0"/>
  <p:tag name="ANNOTATION_SUB_TYPE_231" val="2"/>
  <p:tag name="ANNOTATION_LOOP_COUNT_231" val="1"/>
  <p:tag name="ANNOTATION_BOX_RADIUS_231" val="0"/>
  <p:tag name="ANNOTATION_SCALE_231" val="100"/>
  <p:tag name="ANNOTATION_BORDER_ALPHA_231" val="100"/>
  <p:tag name="ANNOTATION_BORDER_COLOR_231" val="255"/>
  <p:tag name="ANNOTATION_FILL_COLOR_231" val="65535"/>
  <p:tag name="ANNOTATION_FILL_ALPHA_231" val="100"/>
  <p:tag name="ANNOTATION_BORDER_WIDTH_231" val="2"/>
  <p:tag name="ANNOTATION_SLIDE_WIDTH_231" val="960"/>
  <p:tag name="ANNOTATION_SLIDE_HEIGHT_231" val="720"/>
  <p:tag name="ANNOTATION_TYPE_232" val="0"/>
  <p:tag name="ANNOTATION_START_232" val="613.9"/>
  <p:tag name="ANNOTATION_END_232" val="614.4"/>
  <p:tag name="ANNOTATION_TOP_232" val="643"/>
  <p:tag name="ANNOTATION_LEFT_232" val="791"/>
  <p:tag name="ANNOTATION_WIDTH_232" val="121"/>
  <p:tag name="ANNOTATION_HEIGHT_232" val="121"/>
  <p:tag name="ANNOTATION_ANIMATION_232" val="3"/>
  <p:tag name="ANNOTATION_ROTATION_232" val="0"/>
  <p:tag name="ANNOTATION_SUB_TYPE_232" val="2"/>
  <p:tag name="ANNOTATION_LOOP_COUNT_232" val="1"/>
  <p:tag name="ANNOTATION_BOX_RADIUS_232" val="0"/>
  <p:tag name="ANNOTATION_SCALE_232" val="100"/>
  <p:tag name="ANNOTATION_BORDER_ALPHA_232" val="100"/>
  <p:tag name="ANNOTATION_BORDER_COLOR_232" val="255"/>
  <p:tag name="ANNOTATION_FILL_COLOR_232" val="65535"/>
  <p:tag name="ANNOTATION_FILL_ALPHA_232" val="100"/>
  <p:tag name="ANNOTATION_BORDER_WIDTH_232" val="2"/>
  <p:tag name="ANNOTATION_SLIDE_WIDTH_232" val="960"/>
  <p:tag name="ANNOTATION_SLIDE_HEIGHT_232" val="720"/>
  <p:tag name="ANNOTATION_TYPE_233" val="0"/>
  <p:tag name="ANNOTATION_START_233" val="614.4"/>
  <p:tag name="ANNOTATION_END_233" val="614.7"/>
  <p:tag name="ANNOTATION_TOP_233" val="643"/>
  <p:tag name="ANNOTATION_LEFT_233" val="847"/>
  <p:tag name="ANNOTATION_WIDTH_233" val="121"/>
  <p:tag name="ANNOTATION_HEIGHT_233" val="121"/>
  <p:tag name="ANNOTATION_ANIMATION_233" val="3"/>
  <p:tag name="ANNOTATION_ROTATION_233" val="0"/>
  <p:tag name="ANNOTATION_SUB_TYPE_233" val="2"/>
  <p:tag name="ANNOTATION_LOOP_COUNT_233" val="1"/>
  <p:tag name="ANNOTATION_BOX_RADIUS_233" val="0"/>
  <p:tag name="ANNOTATION_SCALE_233" val="100"/>
  <p:tag name="ANNOTATION_BORDER_ALPHA_233" val="100"/>
  <p:tag name="ANNOTATION_BORDER_COLOR_233" val="255"/>
  <p:tag name="ANNOTATION_FILL_COLOR_233" val="65535"/>
  <p:tag name="ANNOTATION_FILL_ALPHA_233" val="100"/>
  <p:tag name="ANNOTATION_BORDER_WIDTH_233" val="2"/>
  <p:tag name="ANNOTATION_SLIDE_WIDTH_233" val="960"/>
  <p:tag name="ANNOTATION_SLIDE_HEIGHT_233" val="720"/>
  <p:tag name="ANNOTATION_TYPE_234" val="0"/>
  <p:tag name="ANNOTATION_START_234" val="614.7"/>
  <p:tag name="ANNOTATION_END_234" val="628.2"/>
  <p:tag name="ANNOTATION_TOP_234" val="643"/>
  <p:tag name="ANNOTATION_LEFT_234" val="877"/>
  <p:tag name="ANNOTATION_WIDTH_234" val="121"/>
  <p:tag name="ANNOTATION_HEIGHT_234" val="121"/>
  <p:tag name="ANNOTATION_ANIMATION_234" val="3"/>
  <p:tag name="ANNOTATION_ROTATION_234" val="0"/>
  <p:tag name="ANNOTATION_SUB_TYPE_234" val="2"/>
  <p:tag name="ANNOTATION_LOOP_COUNT_234" val="1"/>
  <p:tag name="ANNOTATION_BOX_RADIUS_234" val="0"/>
  <p:tag name="ANNOTATION_SCALE_234" val="100"/>
  <p:tag name="ANNOTATION_BORDER_ALPHA_234" val="100"/>
  <p:tag name="ANNOTATION_BORDER_COLOR_234" val="255"/>
  <p:tag name="ANNOTATION_FILL_COLOR_234" val="65535"/>
  <p:tag name="ANNOTATION_FILL_ALPHA_234" val="100"/>
  <p:tag name="ANNOTATION_BORDER_WIDTH_234" val="2"/>
  <p:tag name="ANNOTATION_SLIDE_WIDTH_234" val="960"/>
  <p:tag name="ANNOTATION_SLIDE_HEIGHT_234" val="720"/>
  <p:tag name="ANNOTATION_TYPE_235" val="0"/>
  <p:tag name="ANNOTATION_START_235" val="628.2"/>
  <p:tag name="ANNOTATION_END_235" val="631.8"/>
  <p:tag name="ANNOTATION_TOP_235" val="446"/>
  <p:tag name="ANNOTATION_LEFT_235" val="661"/>
  <p:tag name="ANNOTATION_WIDTH_235" val="121"/>
  <p:tag name="ANNOTATION_HEIGHT_235" val="121"/>
  <p:tag name="ANNOTATION_ANIMATION_235" val="3"/>
  <p:tag name="ANNOTATION_ROTATION_235" val="0"/>
  <p:tag name="ANNOTATION_SUB_TYPE_235" val="2"/>
  <p:tag name="ANNOTATION_LOOP_COUNT_235" val="1"/>
  <p:tag name="ANNOTATION_BOX_RADIUS_235" val="0"/>
  <p:tag name="ANNOTATION_SCALE_235" val="100"/>
  <p:tag name="ANNOTATION_BORDER_ALPHA_235" val="100"/>
  <p:tag name="ANNOTATION_BORDER_COLOR_235" val="255"/>
  <p:tag name="ANNOTATION_FILL_COLOR_235" val="65535"/>
  <p:tag name="ANNOTATION_FILL_ALPHA_235" val="100"/>
  <p:tag name="ANNOTATION_BORDER_WIDTH_235" val="2"/>
  <p:tag name="ANNOTATION_SLIDE_WIDTH_235" val="960"/>
  <p:tag name="ANNOTATION_SLIDE_HEIGHT_235" val="720"/>
  <p:tag name="ANNOTATION_TYPE_236" val="0"/>
  <p:tag name="ANNOTATION_START_236" val="631.8"/>
  <p:tag name="ANNOTATION_END_236" val="633.5"/>
  <p:tag name="ANNOTATION_TOP_236" val="555"/>
  <p:tag name="ANNOTATION_LEFT_236" val="660"/>
  <p:tag name="ANNOTATION_WIDTH_236" val="121"/>
  <p:tag name="ANNOTATION_HEIGHT_236" val="121"/>
  <p:tag name="ANNOTATION_ANIMATION_236" val="3"/>
  <p:tag name="ANNOTATION_ROTATION_236" val="0"/>
  <p:tag name="ANNOTATION_SUB_TYPE_236" val="2"/>
  <p:tag name="ANNOTATION_LOOP_COUNT_236" val="1"/>
  <p:tag name="ANNOTATION_BOX_RADIUS_236" val="0"/>
  <p:tag name="ANNOTATION_SCALE_236" val="100"/>
  <p:tag name="ANNOTATION_BORDER_ALPHA_236" val="100"/>
  <p:tag name="ANNOTATION_BORDER_COLOR_236" val="255"/>
  <p:tag name="ANNOTATION_FILL_COLOR_236" val="65535"/>
  <p:tag name="ANNOTATION_FILL_ALPHA_236" val="100"/>
  <p:tag name="ANNOTATION_BORDER_WIDTH_236" val="2"/>
  <p:tag name="ANNOTATION_SLIDE_WIDTH_236" val="960"/>
  <p:tag name="ANNOTATION_SLIDE_HEIGHT_236" val="720"/>
  <p:tag name="ANNOTATION_TYPE_237" val="0"/>
  <p:tag name="ANNOTATION_START_237" val="633.5"/>
  <p:tag name="ANNOTATION_END_237" val="634.0"/>
  <p:tag name="ANNOTATION_TOP_237" val="460"/>
  <p:tag name="ANNOTATION_LEFT_237" val="677"/>
  <p:tag name="ANNOTATION_WIDTH_237" val="121"/>
  <p:tag name="ANNOTATION_HEIGHT_237" val="121"/>
  <p:tag name="ANNOTATION_ANIMATION_237" val="3"/>
  <p:tag name="ANNOTATION_ROTATION_237" val="0"/>
  <p:tag name="ANNOTATION_SUB_TYPE_237" val="2"/>
  <p:tag name="ANNOTATION_LOOP_COUNT_237" val="1"/>
  <p:tag name="ANNOTATION_BOX_RADIUS_237" val="0"/>
  <p:tag name="ANNOTATION_SCALE_237" val="100"/>
  <p:tag name="ANNOTATION_BORDER_ALPHA_237" val="100"/>
  <p:tag name="ANNOTATION_BORDER_COLOR_237" val="255"/>
  <p:tag name="ANNOTATION_FILL_COLOR_237" val="65535"/>
  <p:tag name="ANNOTATION_FILL_ALPHA_237" val="100"/>
  <p:tag name="ANNOTATION_BORDER_WIDTH_237" val="2"/>
  <p:tag name="ANNOTATION_SLIDE_WIDTH_237" val="960"/>
  <p:tag name="ANNOTATION_SLIDE_HEIGHT_237" val="720"/>
  <p:tag name="ANNOTATION_TYPE_238" val="0"/>
  <p:tag name="ANNOTATION_START_238" val="634.0"/>
  <p:tag name="ANNOTATION_END_238" val="634.5"/>
  <p:tag name="ANNOTATION_TOP_238" val="463"/>
  <p:tag name="ANNOTATION_LEFT_238" val="715"/>
  <p:tag name="ANNOTATION_WIDTH_238" val="121"/>
  <p:tag name="ANNOTATION_HEIGHT_238" val="121"/>
  <p:tag name="ANNOTATION_ANIMATION_238" val="3"/>
  <p:tag name="ANNOTATION_ROTATION_238" val="0"/>
  <p:tag name="ANNOTATION_SUB_TYPE_238" val="2"/>
  <p:tag name="ANNOTATION_LOOP_COUNT_238" val="1"/>
  <p:tag name="ANNOTATION_BOX_RADIUS_238" val="0"/>
  <p:tag name="ANNOTATION_SCALE_238" val="100"/>
  <p:tag name="ANNOTATION_BORDER_ALPHA_238" val="100"/>
  <p:tag name="ANNOTATION_BORDER_COLOR_238" val="255"/>
  <p:tag name="ANNOTATION_FILL_COLOR_238" val="65535"/>
  <p:tag name="ANNOTATION_FILL_ALPHA_238" val="100"/>
  <p:tag name="ANNOTATION_BORDER_WIDTH_238" val="2"/>
  <p:tag name="ANNOTATION_SLIDE_WIDTH_238" val="960"/>
  <p:tag name="ANNOTATION_SLIDE_HEIGHT_238" val="720"/>
  <p:tag name="ANNOTATION_TYPE_239" val="0"/>
  <p:tag name="ANNOTATION_START_239" val="634.5"/>
  <p:tag name="ANNOTATION_END_239" val="634.9"/>
  <p:tag name="ANNOTATION_TOP_239" val="465"/>
  <p:tag name="ANNOTATION_LEFT_239" val="742"/>
  <p:tag name="ANNOTATION_WIDTH_239" val="121"/>
  <p:tag name="ANNOTATION_HEIGHT_239" val="121"/>
  <p:tag name="ANNOTATION_ANIMATION_239" val="3"/>
  <p:tag name="ANNOTATION_ROTATION_239" val="0"/>
  <p:tag name="ANNOTATION_SUB_TYPE_239" val="2"/>
  <p:tag name="ANNOTATION_LOOP_COUNT_239" val="1"/>
  <p:tag name="ANNOTATION_BOX_RADIUS_239" val="0"/>
  <p:tag name="ANNOTATION_SCALE_239" val="100"/>
  <p:tag name="ANNOTATION_BORDER_ALPHA_239" val="100"/>
  <p:tag name="ANNOTATION_BORDER_COLOR_239" val="255"/>
  <p:tag name="ANNOTATION_FILL_COLOR_239" val="65535"/>
  <p:tag name="ANNOTATION_FILL_ALPHA_239" val="100"/>
  <p:tag name="ANNOTATION_BORDER_WIDTH_239" val="2"/>
  <p:tag name="ANNOTATION_SLIDE_WIDTH_239" val="960"/>
  <p:tag name="ANNOTATION_SLIDE_HEIGHT_239" val="720"/>
  <p:tag name="ANNOTATION_TYPE_240" val="0"/>
  <p:tag name="ANNOTATION_START_240" val="634.9"/>
  <p:tag name="ANNOTATION_END_240" val="635.7"/>
  <p:tag name="ANNOTATION_TOP_240" val="466"/>
  <p:tag name="ANNOTATION_LEFT_240" val="780"/>
  <p:tag name="ANNOTATION_WIDTH_240" val="121"/>
  <p:tag name="ANNOTATION_HEIGHT_240" val="121"/>
  <p:tag name="ANNOTATION_ANIMATION_240" val="3"/>
  <p:tag name="ANNOTATION_ROTATION_240" val="0"/>
  <p:tag name="ANNOTATION_SUB_TYPE_240" val="2"/>
  <p:tag name="ANNOTATION_LOOP_COUNT_240" val="1"/>
  <p:tag name="ANNOTATION_BOX_RADIUS_240" val="0"/>
  <p:tag name="ANNOTATION_SCALE_240" val="100"/>
  <p:tag name="ANNOTATION_BORDER_ALPHA_240" val="100"/>
  <p:tag name="ANNOTATION_BORDER_COLOR_240" val="255"/>
  <p:tag name="ANNOTATION_FILL_COLOR_240" val="65535"/>
  <p:tag name="ANNOTATION_FILL_ALPHA_240" val="100"/>
  <p:tag name="ANNOTATION_BORDER_WIDTH_240" val="2"/>
  <p:tag name="ANNOTATION_SLIDE_WIDTH_240" val="960"/>
  <p:tag name="ANNOTATION_SLIDE_HEIGHT_240" val="720"/>
  <p:tag name="ANNOTATION_TYPE_241" val="0"/>
  <p:tag name="ANNOTATION_START_241" val="635.7"/>
  <p:tag name="ANNOTATION_END_241" val="636.3"/>
  <p:tag name="ANNOTATION_TOP_241" val="466"/>
  <p:tag name="ANNOTATION_LEFT_241" val="811"/>
  <p:tag name="ANNOTATION_WIDTH_241" val="121"/>
  <p:tag name="ANNOTATION_HEIGHT_241" val="121"/>
  <p:tag name="ANNOTATION_ANIMATION_241" val="3"/>
  <p:tag name="ANNOTATION_ROTATION_241" val="0"/>
  <p:tag name="ANNOTATION_SUB_TYPE_241" val="2"/>
  <p:tag name="ANNOTATION_LOOP_COUNT_241" val="1"/>
  <p:tag name="ANNOTATION_BOX_RADIUS_241" val="0"/>
  <p:tag name="ANNOTATION_SCALE_241" val="100"/>
  <p:tag name="ANNOTATION_BORDER_ALPHA_241" val="100"/>
  <p:tag name="ANNOTATION_BORDER_COLOR_241" val="255"/>
  <p:tag name="ANNOTATION_FILL_COLOR_241" val="65535"/>
  <p:tag name="ANNOTATION_FILL_ALPHA_241" val="100"/>
  <p:tag name="ANNOTATION_BORDER_WIDTH_241" val="2"/>
  <p:tag name="ANNOTATION_SLIDE_WIDTH_241" val="960"/>
  <p:tag name="ANNOTATION_SLIDE_HEIGHT_241" val="720"/>
  <p:tag name="ANNOTATION_TYPE_242" val="0"/>
  <p:tag name="ANNOTATION_START_242" val="636.3"/>
  <p:tag name="ANNOTATION_END_242" val="636.8"/>
  <p:tag name="ANNOTATION_TOP_242" val="463"/>
  <p:tag name="ANNOTATION_LEFT_242" val="832"/>
  <p:tag name="ANNOTATION_WIDTH_242" val="121"/>
  <p:tag name="ANNOTATION_HEIGHT_242" val="121"/>
  <p:tag name="ANNOTATION_ANIMATION_242" val="3"/>
  <p:tag name="ANNOTATION_ROTATION_242" val="0"/>
  <p:tag name="ANNOTATION_SUB_TYPE_242" val="2"/>
  <p:tag name="ANNOTATION_LOOP_COUNT_242" val="1"/>
  <p:tag name="ANNOTATION_BOX_RADIUS_242" val="0"/>
  <p:tag name="ANNOTATION_SCALE_242" val="100"/>
  <p:tag name="ANNOTATION_BORDER_ALPHA_242" val="100"/>
  <p:tag name="ANNOTATION_BORDER_COLOR_242" val="255"/>
  <p:tag name="ANNOTATION_FILL_COLOR_242" val="65535"/>
  <p:tag name="ANNOTATION_FILL_ALPHA_242" val="100"/>
  <p:tag name="ANNOTATION_BORDER_WIDTH_242" val="2"/>
  <p:tag name="ANNOTATION_SLIDE_WIDTH_242" val="960"/>
  <p:tag name="ANNOTATION_SLIDE_HEIGHT_242" val="720"/>
  <p:tag name="ANNOTATION_TYPE_243" val="0"/>
  <p:tag name="ANNOTATION_START_243" val="636.8"/>
  <p:tag name="ANNOTATION_END_243" val="643.0"/>
  <p:tag name="ANNOTATION_TOP_243" val="463"/>
  <p:tag name="ANNOTATION_LEFT_243" val="870"/>
  <p:tag name="ANNOTATION_WIDTH_243" val="121"/>
  <p:tag name="ANNOTATION_HEIGHT_243" val="121"/>
  <p:tag name="ANNOTATION_ANIMATION_243" val="3"/>
  <p:tag name="ANNOTATION_ROTATION_243" val="0"/>
  <p:tag name="ANNOTATION_SUB_TYPE_243" val="2"/>
  <p:tag name="ANNOTATION_LOOP_COUNT_243" val="1"/>
  <p:tag name="ANNOTATION_BOX_RADIUS_243" val="0"/>
  <p:tag name="ANNOTATION_SCALE_243" val="100"/>
  <p:tag name="ANNOTATION_BORDER_ALPHA_243" val="100"/>
  <p:tag name="ANNOTATION_BORDER_COLOR_243" val="255"/>
  <p:tag name="ANNOTATION_FILL_COLOR_243" val="65535"/>
  <p:tag name="ANNOTATION_FILL_ALPHA_243" val="100"/>
  <p:tag name="ANNOTATION_BORDER_WIDTH_243" val="2"/>
  <p:tag name="ANNOTATION_SLIDE_WIDTH_243" val="960"/>
  <p:tag name="ANNOTATION_SLIDE_HEIGHT_243" val="720"/>
  <p:tag name="ANNOTATION_TYPE_244" val="0"/>
  <p:tag name="ANNOTATION_START_244" val="643.0"/>
  <p:tag name="ANNOTATION_END_244" val="643.6"/>
  <p:tag name="ANNOTATION_TOP_244" val="551"/>
  <p:tag name="ANNOTATION_LEFT_244" val="672"/>
  <p:tag name="ANNOTATION_WIDTH_244" val="121"/>
  <p:tag name="ANNOTATION_HEIGHT_244" val="121"/>
  <p:tag name="ANNOTATION_ANIMATION_244" val="3"/>
  <p:tag name="ANNOTATION_ROTATION_244" val="0"/>
  <p:tag name="ANNOTATION_SUB_TYPE_244" val="2"/>
  <p:tag name="ANNOTATION_LOOP_COUNT_244" val="1"/>
  <p:tag name="ANNOTATION_BOX_RADIUS_244" val="0"/>
  <p:tag name="ANNOTATION_SCALE_244" val="100"/>
  <p:tag name="ANNOTATION_BORDER_ALPHA_244" val="100"/>
  <p:tag name="ANNOTATION_BORDER_COLOR_244" val="255"/>
  <p:tag name="ANNOTATION_FILL_COLOR_244" val="65535"/>
  <p:tag name="ANNOTATION_FILL_ALPHA_244" val="100"/>
  <p:tag name="ANNOTATION_BORDER_WIDTH_244" val="2"/>
  <p:tag name="ANNOTATION_SLIDE_WIDTH_244" val="960"/>
  <p:tag name="ANNOTATION_SLIDE_HEIGHT_244" val="720"/>
  <p:tag name="ANNOTATION_TYPE_245" val="0"/>
  <p:tag name="ANNOTATION_START_245" val="643.6"/>
  <p:tag name="ANNOTATION_END_245" val="643.9"/>
  <p:tag name="ANNOTATION_TOP_245" val="542"/>
  <p:tag name="ANNOTATION_LEFT_245" val="708"/>
  <p:tag name="ANNOTATION_WIDTH_245" val="121"/>
  <p:tag name="ANNOTATION_HEIGHT_245" val="121"/>
  <p:tag name="ANNOTATION_ANIMATION_245" val="3"/>
  <p:tag name="ANNOTATION_ROTATION_245" val="0"/>
  <p:tag name="ANNOTATION_SUB_TYPE_245" val="2"/>
  <p:tag name="ANNOTATION_LOOP_COUNT_245" val="1"/>
  <p:tag name="ANNOTATION_BOX_RADIUS_245" val="0"/>
  <p:tag name="ANNOTATION_SCALE_245" val="100"/>
  <p:tag name="ANNOTATION_BORDER_ALPHA_245" val="100"/>
  <p:tag name="ANNOTATION_BORDER_COLOR_245" val="255"/>
  <p:tag name="ANNOTATION_FILL_COLOR_245" val="65535"/>
  <p:tag name="ANNOTATION_FILL_ALPHA_245" val="100"/>
  <p:tag name="ANNOTATION_BORDER_WIDTH_245" val="2"/>
  <p:tag name="ANNOTATION_SLIDE_WIDTH_245" val="960"/>
  <p:tag name="ANNOTATION_SLIDE_HEIGHT_245" val="720"/>
  <p:tag name="ANNOTATION_TYPE_246" val="0"/>
  <p:tag name="ANNOTATION_START_246" val="643.9"/>
  <p:tag name="ANNOTATION_END_246" val="644.3"/>
  <p:tag name="ANNOTATION_TOP_246" val="544"/>
  <p:tag name="ANNOTATION_LEFT_246" val="742"/>
  <p:tag name="ANNOTATION_WIDTH_246" val="121"/>
  <p:tag name="ANNOTATION_HEIGHT_246" val="121"/>
  <p:tag name="ANNOTATION_ANIMATION_246" val="3"/>
  <p:tag name="ANNOTATION_ROTATION_246" val="0"/>
  <p:tag name="ANNOTATION_SUB_TYPE_246" val="2"/>
  <p:tag name="ANNOTATION_LOOP_COUNT_246" val="1"/>
  <p:tag name="ANNOTATION_BOX_RADIUS_246" val="0"/>
  <p:tag name="ANNOTATION_SCALE_246" val="100"/>
  <p:tag name="ANNOTATION_BORDER_ALPHA_246" val="100"/>
  <p:tag name="ANNOTATION_BORDER_COLOR_246" val="255"/>
  <p:tag name="ANNOTATION_FILL_COLOR_246" val="65535"/>
  <p:tag name="ANNOTATION_FILL_ALPHA_246" val="100"/>
  <p:tag name="ANNOTATION_BORDER_WIDTH_246" val="2"/>
  <p:tag name="ANNOTATION_SLIDE_WIDTH_246" val="960"/>
  <p:tag name="ANNOTATION_SLIDE_HEIGHT_246" val="720"/>
  <p:tag name="ANNOTATION_TYPE_247" val="0"/>
  <p:tag name="ANNOTATION_START_247" val="644.3"/>
  <p:tag name="ANNOTATION_END_247" val="644.5"/>
  <p:tag name="ANNOTATION_TOP_247" val="547"/>
  <p:tag name="ANNOTATION_LEFT_247" val="793"/>
  <p:tag name="ANNOTATION_WIDTH_247" val="121"/>
  <p:tag name="ANNOTATION_HEIGHT_247" val="121"/>
  <p:tag name="ANNOTATION_ANIMATION_247" val="3"/>
  <p:tag name="ANNOTATION_ROTATION_247" val="0"/>
  <p:tag name="ANNOTATION_SUB_TYPE_247" val="2"/>
  <p:tag name="ANNOTATION_LOOP_COUNT_247" val="1"/>
  <p:tag name="ANNOTATION_BOX_RADIUS_247" val="0"/>
  <p:tag name="ANNOTATION_SCALE_247" val="100"/>
  <p:tag name="ANNOTATION_BORDER_ALPHA_247" val="100"/>
  <p:tag name="ANNOTATION_BORDER_COLOR_247" val="255"/>
  <p:tag name="ANNOTATION_FILL_COLOR_247" val="65535"/>
  <p:tag name="ANNOTATION_FILL_ALPHA_247" val="100"/>
  <p:tag name="ANNOTATION_BORDER_WIDTH_247" val="2"/>
  <p:tag name="ANNOTATION_SLIDE_WIDTH_247" val="960"/>
  <p:tag name="ANNOTATION_SLIDE_HEIGHT_247" val="720"/>
  <p:tag name="ANNOTATION_TYPE_248" val="0"/>
  <p:tag name="ANNOTATION_START_248" val="644.5"/>
  <p:tag name="ANNOTATION_END_248" val="644.8"/>
  <p:tag name="ANNOTATION_TOP_248" val="548"/>
  <p:tag name="ANNOTATION_LEFT_248" val="822"/>
  <p:tag name="ANNOTATION_WIDTH_248" val="121"/>
  <p:tag name="ANNOTATION_HEIGHT_248" val="121"/>
  <p:tag name="ANNOTATION_ANIMATION_248" val="3"/>
  <p:tag name="ANNOTATION_ROTATION_248" val="0"/>
  <p:tag name="ANNOTATION_SUB_TYPE_248" val="2"/>
  <p:tag name="ANNOTATION_LOOP_COUNT_248" val="1"/>
  <p:tag name="ANNOTATION_BOX_RADIUS_248" val="0"/>
  <p:tag name="ANNOTATION_SCALE_248" val="100"/>
  <p:tag name="ANNOTATION_BORDER_ALPHA_248" val="100"/>
  <p:tag name="ANNOTATION_BORDER_COLOR_248" val="255"/>
  <p:tag name="ANNOTATION_FILL_COLOR_248" val="65535"/>
  <p:tag name="ANNOTATION_FILL_ALPHA_248" val="100"/>
  <p:tag name="ANNOTATION_BORDER_WIDTH_248" val="2"/>
  <p:tag name="ANNOTATION_SLIDE_WIDTH_248" val="960"/>
  <p:tag name="ANNOTATION_SLIDE_HEIGHT_248" val="720"/>
  <p:tag name="ANNOTATION_TYPE_249" val="0"/>
  <p:tag name="ANNOTATION_START_249" val="644.8"/>
  <p:tag name="ANNOTATION_END_249" val="644.9"/>
  <p:tag name="ANNOTATION_TOP_249" val="548"/>
  <p:tag name="ANNOTATION_LEFT_249" val="862"/>
  <p:tag name="ANNOTATION_WIDTH_249" val="121"/>
  <p:tag name="ANNOTATION_HEIGHT_249" val="121"/>
  <p:tag name="ANNOTATION_ANIMATION_249" val="3"/>
  <p:tag name="ANNOTATION_ROTATION_249" val="0"/>
  <p:tag name="ANNOTATION_SUB_TYPE_249" val="2"/>
  <p:tag name="ANNOTATION_LOOP_COUNT_249" val="1"/>
  <p:tag name="ANNOTATION_BOX_RADIUS_249" val="0"/>
  <p:tag name="ANNOTATION_SCALE_249" val="100"/>
  <p:tag name="ANNOTATION_BORDER_ALPHA_249" val="100"/>
  <p:tag name="ANNOTATION_BORDER_COLOR_249" val="255"/>
  <p:tag name="ANNOTATION_FILL_COLOR_249" val="65535"/>
  <p:tag name="ANNOTATION_FILL_ALPHA_249" val="100"/>
  <p:tag name="ANNOTATION_BORDER_WIDTH_249" val="2"/>
  <p:tag name="ANNOTATION_SLIDE_WIDTH_249" val="960"/>
  <p:tag name="ANNOTATION_SLIDE_HEIGHT_249" val="720"/>
  <p:tag name="ANNOTATION_TYPE_250" val="0"/>
  <p:tag name="ANNOTATION_START_250" val="644.9"/>
  <p:tag name="ANNOTATION_END_250" val="646.3"/>
  <p:tag name="ANNOTATION_TOP_250" val="548"/>
  <p:tag name="ANNOTATION_LEFT_250" val="898"/>
  <p:tag name="ANNOTATION_WIDTH_250" val="121"/>
  <p:tag name="ANNOTATION_HEIGHT_250" val="121"/>
  <p:tag name="ANNOTATION_ANIMATION_250" val="3"/>
  <p:tag name="ANNOTATION_ROTATION_250" val="0"/>
  <p:tag name="ANNOTATION_SUB_TYPE_250" val="2"/>
  <p:tag name="ANNOTATION_LOOP_COUNT_250" val="1"/>
  <p:tag name="ANNOTATION_BOX_RADIUS_250" val="0"/>
  <p:tag name="ANNOTATION_SCALE_250" val="100"/>
  <p:tag name="ANNOTATION_BORDER_ALPHA_250" val="100"/>
  <p:tag name="ANNOTATION_BORDER_COLOR_250" val="255"/>
  <p:tag name="ANNOTATION_FILL_COLOR_250" val="65535"/>
  <p:tag name="ANNOTATION_FILL_ALPHA_250" val="100"/>
  <p:tag name="ANNOTATION_BORDER_WIDTH_250" val="2"/>
  <p:tag name="ANNOTATION_SLIDE_WIDTH_250" val="960"/>
  <p:tag name="ANNOTATION_SLIDE_HEIGHT_250" val="720"/>
  <p:tag name="ANNOTATION_TYPE_251" val="0"/>
  <p:tag name="ANNOTATION_START_251" val="646.3"/>
  <p:tag name="ANNOTATION_END_251" val="646.9"/>
  <p:tag name="ANNOTATION_TOP_251" val="552"/>
  <p:tag name="ANNOTATION_LEFT_251" val="690"/>
  <p:tag name="ANNOTATION_WIDTH_251" val="121"/>
  <p:tag name="ANNOTATION_HEIGHT_251" val="121"/>
  <p:tag name="ANNOTATION_ANIMATION_251" val="3"/>
  <p:tag name="ANNOTATION_ROTATION_251" val="0"/>
  <p:tag name="ANNOTATION_SUB_TYPE_251" val="2"/>
  <p:tag name="ANNOTATION_LOOP_COUNT_251" val="1"/>
  <p:tag name="ANNOTATION_BOX_RADIUS_251" val="0"/>
  <p:tag name="ANNOTATION_SCALE_251" val="100"/>
  <p:tag name="ANNOTATION_BORDER_ALPHA_251" val="100"/>
  <p:tag name="ANNOTATION_BORDER_COLOR_251" val="255"/>
  <p:tag name="ANNOTATION_FILL_COLOR_251" val="65535"/>
  <p:tag name="ANNOTATION_FILL_ALPHA_251" val="100"/>
  <p:tag name="ANNOTATION_BORDER_WIDTH_251" val="2"/>
  <p:tag name="ANNOTATION_SLIDE_WIDTH_251" val="960"/>
  <p:tag name="ANNOTATION_SLIDE_HEIGHT_251" val="720"/>
  <p:tag name="ANNOTATION_TYPE_252" val="0"/>
  <p:tag name="ANNOTATION_START_252" val="646.9"/>
  <p:tag name="ANNOTATION_END_252" val="647.2"/>
  <p:tag name="ANNOTATION_TOP_252" val="544"/>
  <p:tag name="ANNOTATION_LEFT_252" val="704"/>
  <p:tag name="ANNOTATION_WIDTH_252" val="121"/>
  <p:tag name="ANNOTATION_HEIGHT_252" val="121"/>
  <p:tag name="ANNOTATION_ANIMATION_252" val="3"/>
  <p:tag name="ANNOTATION_ROTATION_252" val="0"/>
  <p:tag name="ANNOTATION_SUB_TYPE_252" val="2"/>
  <p:tag name="ANNOTATION_LOOP_COUNT_252" val="1"/>
  <p:tag name="ANNOTATION_BOX_RADIUS_252" val="0"/>
  <p:tag name="ANNOTATION_SCALE_252" val="100"/>
  <p:tag name="ANNOTATION_BORDER_ALPHA_252" val="100"/>
  <p:tag name="ANNOTATION_BORDER_COLOR_252" val="255"/>
  <p:tag name="ANNOTATION_FILL_COLOR_252" val="65535"/>
  <p:tag name="ANNOTATION_FILL_ALPHA_252" val="100"/>
  <p:tag name="ANNOTATION_BORDER_WIDTH_252" val="2"/>
  <p:tag name="ANNOTATION_SLIDE_WIDTH_252" val="960"/>
  <p:tag name="ANNOTATION_SLIDE_HEIGHT_252" val="720"/>
  <p:tag name="ANNOTATION_TYPE_253" val="0"/>
  <p:tag name="ANNOTATION_START_253" val="647.2"/>
  <p:tag name="ANNOTATION_END_253" val="648.0"/>
  <p:tag name="ANNOTATION_TOP_253" val="544"/>
  <p:tag name="ANNOTATION_LEFT_253" val="720"/>
  <p:tag name="ANNOTATION_WIDTH_253" val="121"/>
  <p:tag name="ANNOTATION_HEIGHT_253" val="121"/>
  <p:tag name="ANNOTATION_ANIMATION_253" val="3"/>
  <p:tag name="ANNOTATION_ROTATION_253" val="0"/>
  <p:tag name="ANNOTATION_SUB_TYPE_253" val="2"/>
  <p:tag name="ANNOTATION_LOOP_COUNT_253" val="1"/>
  <p:tag name="ANNOTATION_BOX_RADIUS_253" val="0"/>
  <p:tag name="ANNOTATION_SCALE_253" val="100"/>
  <p:tag name="ANNOTATION_BORDER_ALPHA_253" val="100"/>
  <p:tag name="ANNOTATION_BORDER_COLOR_253" val="255"/>
  <p:tag name="ANNOTATION_FILL_COLOR_253" val="65535"/>
  <p:tag name="ANNOTATION_FILL_ALPHA_253" val="100"/>
  <p:tag name="ANNOTATION_BORDER_WIDTH_253" val="2"/>
  <p:tag name="ANNOTATION_SLIDE_WIDTH_253" val="960"/>
  <p:tag name="ANNOTATION_SLIDE_HEIGHT_253" val="720"/>
  <p:tag name="ANNOTATION_TYPE_254" val="0"/>
  <p:tag name="ANNOTATION_START_254" val="648.0"/>
  <p:tag name="ANNOTATION_END_254" val="650.5"/>
  <p:tag name="ANNOTATION_TOP_254" val="586"/>
  <p:tag name="ANNOTATION_LEFT_254" val="693"/>
  <p:tag name="ANNOTATION_WIDTH_254" val="121"/>
  <p:tag name="ANNOTATION_HEIGHT_254" val="121"/>
  <p:tag name="ANNOTATION_ANIMATION_254" val="3"/>
  <p:tag name="ANNOTATION_ROTATION_254" val="0"/>
  <p:tag name="ANNOTATION_SUB_TYPE_254" val="2"/>
  <p:tag name="ANNOTATION_LOOP_COUNT_254" val="1"/>
  <p:tag name="ANNOTATION_BOX_RADIUS_254" val="0"/>
  <p:tag name="ANNOTATION_SCALE_254" val="100"/>
  <p:tag name="ANNOTATION_BORDER_ALPHA_254" val="100"/>
  <p:tag name="ANNOTATION_BORDER_COLOR_254" val="255"/>
  <p:tag name="ANNOTATION_FILL_COLOR_254" val="65535"/>
  <p:tag name="ANNOTATION_FILL_ALPHA_254" val="100"/>
  <p:tag name="ANNOTATION_BORDER_WIDTH_254" val="2"/>
  <p:tag name="ANNOTATION_SLIDE_WIDTH_254" val="960"/>
  <p:tag name="ANNOTATION_SLIDE_HEIGHT_254" val="720"/>
  <p:tag name="ANNOTATION_TYPE_255" val="0"/>
  <p:tag name="ANNOTATION_START_255" val="650.5"/>
  <p:tag name="ANNOTATION_END_255" val="650.9"/>
  <p:tag name="ANNOTATION_TOP_255" val="551"/>
  <p:tag name="ANNOTATION_LEFT_255" val="700"/>
  <p:tag name="ANNOTATION_WIDTH_255" val="121"/>
  <p:tag name="ANNOTATION_HEIGHT_255" val="121"/>
  <p:tag name="ANNOTATION_ANIMATION_255" val="3"/>
  <p:tag name="ANNOTATION_ROTATION_255" val="0"/>
  <p:tag name="ANNOTATION_SUB_TYPE_255" val="2"/>
  <p:tag name="ANNOTATION_LOOP_COUNT_255" val="1"/>
  <p:tag name="ANNOTATION_BOX_RADIUS_255" val="0"/>
  <p:tag name="ANNOTATION_SCALE_255" val="100"/>
  <p:tag name="ANNOTATION_BORDER_ALPHA_255" val="100"/>
  <p:tag name="ANNOTATION_BORDER_COLOR_255" val="255"/>
  <p:tag name="ANNOTATION_FILL_COLOR_255" val="65535"/>
  <p:tag name="ANNOTATION_FILL_ALPHA_255" val="100"/>
  <p:tag name="ANNOTATION_BORDER_WIDTH_255" val="2"/>
  <p:tag name="ANNOTATION_SLIDE_WIDTH_255" val="960"/>
  <p:tag name="ANNOTATION_SLIDE_HEIGHT_255" val="720"/>
  <p:tag name="ANNOTATION_TYPE_256" val="0"/>
  <p:tag name="ANNOTATION_START_256" val="650.9"/>
  <p:tag name="ANNOTATION_END_256" val="651.5"/>
  <p:tag name="ANNOTATION_TOP_256" val="549"/>
  <p:tag name="ANNOTATION_LEFT_256" val="758"/>
  <p:tag name="ANNOTATION_WIDTH_256" val="121"/>
  <p:tag name="ANNOTATION_HEIGHT_256" val="121"/>
  <p:tag name="ANNOTATION_ANIMATION_256" val="3"/>
  <p:tag name="ANNOTATION_ROTATION_256" val="0"/>
  <p:tag name="ANNOTATION_SUB_TYPE_256" val="2"/>
  <p:tag name="ANNOTATION_LOOP_COUNT_256" val="1"/>
  <p:tag name="ANNOTATION_BOX_RADIUS_256" val="0"/>
  <p:tag name="ANNOTATION_SCALE_256" val="100"/>
  <p:tag name="ANNOTATION_BORDER_ALPHA_256" val="100"/>
  <p:tag name="ANNOTATION_BORDER_COLOR_256" val="255"/>
  <p:tag name="ANNOTATION_FILL_COLOR_256" val="65535"/>
  <p:tag name="ANNOTATION_FILL_ALPHA_256" val="100"/>
  <p:tag name="ANNOTATION_BORDER_WIDTH_256" val="2"/>
  <p:tag name="ANNOTATION_SLIDE_WIDTH_256" val="960"/>
  <p:tag name="ANNOTATION_SLIDE_HEIGHT_256" val="720"/>
  <p:tag name="ANNOTATION_TYPE_257" val="0"/>
  <p:tag name="ANNOTATION_START_257" val="651.5"/>
  <p:tag name="ANNOTATION_END_257" val="651.8"/>
  <p:tag name="ANNOTATION_TOP_257" val="549"/>
  <p:tag name="ANNOTATION_LEFT_257" val="831"/>
  <p:tag name="ANNOTATION_WIDTH_257" val="121"/>
  <p:tag name="ANNOTATION_HEIGHT_257" val="121"/>
  <p:tag name="ANNOTATION_ANIMATION_257" val="3"/>
  <p:tag name="ANNOTATION_ROTATION_257" val="0"/>
  <p:tag name="ANNOTATION_SUB_TYPE_257" val="2"/>
  <p:tag name="ANNOTATION_LOOP_COUNT_257" val="1"/>
  <p:tag name="ANNOTATION_BOX_RADIUS_257" val="0"/>
  <p:tag name="ANNOTATION_SCALE_257" val="100"/>
  <p:tag name="ANNOTATION_BORDER_ALPHA_257" val="100"/>
  <p:tag name="ANNOTATION_BORDER_COLOR_257" val="255"/>
  <p:tag name="ANNOTATION_FILL_COLOR_257" val="65535"/>
  <p:tag name="ANNOTATION_FILL_ALPHA_257" val="100"/>
  <p:tag name="ANNOTATION_BORDER_WIDTH_257" val="2"/>
  <p:tag name="ANNOTATION_SLIDE_WIDTH_257" val="960"/>
  <p:tag name="ANNOTATION_SLIDE_HEIGHT_257" val="720"/>
  <p:tag name="ANNOTATION_TYPE_258" val="0"/>
  <p:tag name="ANNOTATION_START_258" val="651.8"/>
  <p:tag name="ANNOTATION_END_258" val="653.9"/>
  <p:tag name="ANNOTATION_TOP_258" val="549"/>
  <p:tag name="ANNOTATION_LEFT_258" val="876"/>
  <p:tag name="ANNOTATION_WIDTH_258" val="121"/>
  <p:tag name="ANNOTATION_HEIGHT_258" val="121"/>
  <p:tag name="ANNOTATION_ANIMATION_258" val="3"/>
  <p:tag name="ANNOTATION_ROTATION_258" val="0"/>
  <p:tag name="ANNOTATION_SUB_TYPE_258" val="2"/>
  <p:tag name="ANNOTATION_LOOP_COUNT_258" val="1"/>
  <p:tag name="ANNOTATION_BOX_RADIUS_258" val="0"/>
  <p:tag name="ANNOTATION_SCALE_258" val="100"/>
  <p:tag name="ANNOTATION_BORDER_ALPHA_258" val="100"/>
  <p:tag name="ANNOTATION_BORDER_COLOR_258" val="255"/>
  <p:tag name="ANNOTATION_FILL_COLOR_258" val="65535"/>
  <p:tag name="ANNOTATION_FILL_ALPHA_258" val="100"/>
  <p:tag name="ANNOTATION_BORDER_WIDTH_258" val="2"/>
  <p:tag name="ANNOTATION_SLIDE_WIDTH_258" val="960"/>
  <p:tag name="ANNOTATION_SLIDE_HEIGHT_258" val="720"/>
  <p:tag name="ANNOTATION_TYPE_259" val="0"/>
  <p:tag name="ANNOTATION_START_259" val="653.9"/>
  <p:tag name="ANNOTATION_END_259" val="654.3"/>
  <p:tag name="ANNOTATION_TOP_259" val="650"/>
  <p:tag name="ANNOTATION_LEFT_259" val="687"/>
  <p:tag name="ANNOTATION_WIDTH_259" val="121"/>
  <p:tag name="ANNOTATION_HEIGHT_259" val="121"/>
  <p:tag name="ANNOTATION_ANIMATION_259" val="3"/>
  <p:tag name="ANNOTATION_ROTATION_259" val="0"/>
  <p:tag name="ANNOTATION_SUB_TYPE_259" val="2"/>
  <p:tag name="ANNOTATION_LOOP_COUNT_259" val="1"/>
  <p:tag name="ANNOTATION_BOX_RADIUS_259" val="0"/>
  <p:tag name="ANNOTATION_SCALE_259" val="100"/>
  <p:tag name="ANNOTATION_BORDER_ALPHA_259" val="100"/>
  <p:tag name="ANNOTATION_BORDER_COLOR_259" val="255"/>
  <p:tag name="ANNOTATION_FILL_COLOR_259" val="65535"/>
  <p:tag name="ANNOTATION_FILL_ALPHA_259" val="100"/>
  <p:tag name="ANNOTATION_BORDER_WIDTH_259" val="2"/>
  <p:tag name="ANNOTATION_SLIDE_WIDTH_259" val="960"/>
  <p:tag name="ANNOTATION_SLIDE_HEIGHT_259" val="720"/>
  <p:tag name="ANNOTATION_TYPE_260" val="0"/>
  <p:tag name="ANNOTATION_START_260" val="654.3"/>
  <p:tag name="ANNOTATION_END_260" val="654.9"/>
  <p:tag name="ANNOTATION_TOP_260" val="649"/>
  <p:tag name="ANNOTATION_LEFT_260" val="757"/>
  <p:tag name="ANNOTATION_WIDTH_260" val="121"/>
  <p:tag name="ANNOTATION_HEIGHT_260" val="121"/>
  <p:tag name="ANNOTATION_ANIMATION_260" val="3"/>
  <p:tag name="ANNOTATION_ROTATION_260" val="0"/>
  <p:tag name="ANNOTATION_SUB_TYPE_260" val="2"/>
  <p:tag name="ANNOTATION_LOOP_COUNT_260" val="1"/>
  <p:tag name="ANNOTATION_BOX_RADIUS_260" val="0"/>
  <p:tag name="ANNOTATION_SCALE_260" val="100"/>
  <p:tag name="ANNOTATION_BORDER_ALPHA_260" val="100"/>
  <p:tag name="ANNOTATION_BORDER_COLOR_260" val="255"/>
  <p:tag name="ANNOTATION_FILL_COLOR_260" val="65535"/>
  <p:tag name="ANNOTATION_FILL_ALPHA_260" val="100"/>
  <p:tag name="ANNOTATION_BORDER_WIDTH_260" val="2"/>
  <p:tag name="ANNOTATION_SLIDE_WIDTH_260" val="960"/>
  <p:tag name="ANNOTATION_SLIDE_HEIGHT_260" val="720"/>
  <p:tag name="ANNOTATION_TYPE_261" val="0"/>
  <p:tag name="ANNOTATION_START_261" val="654.9"/>
  <p:tag name="ANNOTATION_END_261" val="655.2"/>
  <p:tag name="ANNOTATION_TOP_261" val="645"/>
  <p:tag name="ANNOTATION_LEFT_261" val="814"/>
  <p:tag name="ANNOTATION_WIDTH_261" val="121"/>
  <p:tag name="ANNOTATION_HEIGHT_261" val="121"/>
  <p:tag name="ANNOTATION_ANIMATION_261" val="3"/>
  <p:tag name="ANNOTATION_ROTATION_261" val="0"/>
  <p:tag name="ANNOTATION_SUB_TYPE_261" val="2"/>
  <p:tag name="ANNOTATION_LOOP_COUNT_261" val="1"/>
  <p:tag name="ANNOTATION_BOX_RADIUS_261" val="0"/>
  <p:tag name="ANNOTATION_SCALE_261" val="100"/>
  <p:tag name="ANNOTATION_BORDER_ALPHA_261" val="100"/>
  <p:tag name="ANNOTATION_BORDER_COLOR_261" val="255"/>
  <p:tag name="ANNOTATION_FILL_COLOR_261" val="65535"/>
  <p:tag name="ANNOTATION_FILL_ALPHA_261" val="100"/>
  <p:tag name="ANNOTATION_BORDER_WIDTH_261" val="2"/>
  <p:tag name="ANNOTATION_SLIDE_WIDTH_261" val="960"/>
  <p:tag name="ANNOTATION_SLIDE_HEIGHT_261" val="720"/>
  <p:tag name="ANNOTATION_TYPE_262" val="0"/>
  <p:tag name="ANNOTATION_START_262" val="655.2"/>
  <p:tag name="ANNOTATION_END_262" val="656.4"/>
  <p:tag name="ANNOTATION_TOP_262" val="647"/>
  <p:tag name="ANNOTATION_LEFT_262" val="869"/>
  <p:tag name="ANNOTATION_WIDTH_262" val="121"/>
  <p:tag name="ANNOTATION_HEIGHT_262" val="121"/>
  <p:tag name="ANNOTATION_ANIMATION_262" val="3"/>
  <p:tag name="ANNOTATION_ROTATION_262" val="0"/>
  <p:tag name="ANNOTATION_SUB_TYPE_262" val="2"/>
  <p:tag name="ANNOTATION_LOOP_COUNT_262" val="1"/>
  <p:tag name="ANNOTATION_BOX_RADIUS_262" val="0"/>
  <p:tag name="ANNOTATION_SCALE_262" val="100"/>
  <p:tag name="ANNOTATION_BORDER_ALPHA_262" val="100"/>
  <p:tag name="ANNOTATION_BORDER_COLOR_262" val="255"/>
  <p:tag name="ANNOTATION_FILL_COLOR_262" val="65535"/>
  <p:tag name="ANNOTATION_FILL_ALPHA_262" val="100"/>
  <p:tag name="ANNOTATION_BORDER_WIDTH_262" val="2"/>
  <p:tag name="ANNOTATION_SLIDE_WIDTH_262" val="960"/>
  <p:tag name="ANNOTATION_SLIDE_HEIGHT_262" val="720"/>
  <p:tag name="ANNOTATION_TYPE_263" val="0"/>
  <p:tag name="ANNOTATION_START_263" val="656.4"/>
  <p:tag name="ANNOTATION_END_263" val="657.8"/>
  <p:tag name="ANNOTATION_TOP_263" val="559"/>
  <p:tag name="ANNOTATION_LEFT_263" val="691"/>
  <p:tag name="ANNOTATION_WIDTH_263" val="121"/>
  <p:tag name="ANNOTATION_HEIGHT_263" val="121"/>
  <p:tag name="ANNOTATION_ANIMATION_263" val="3"/>
  <p:tag name="ANNOTATION_ROTATION_263" val="0"/>
  <p:tag name="ANNOTATION_SUB_TYPE_263" val="2"/>
  <p:tag name="ANNOTATION_LOOP_COUNT_263" val="1"/>
  <p:tag name="ANNOTATION_BOX_RADIUS_263" val="0"/>
  <p:tag name="ANNOTATION_SCALE_263" val="100"/>
  <p:tag name="ANNOTATION_BORDER_ALPHA_263" val="100"/>
  <p:tag name="ANNOTATION_BORDER_COLOR_263" val="255"/>
  <p:tag name="ANNOTATION_FILL_COLOR_263" val="65535"/>
  <p:tag name="ANNOTATION_FILL_ALPHA_263" val="100"/>
  <p:tag name="ANNOTATION_BORDER_WIDTH_263" val="2"/>
  <p:tag name="ANNOTATION_SLIDE_WIDTH_263" val="960"/>
  <p:tag name="ANNOTATION_SLIDE_HEIGHT_263" val="720"/>
  <p:tag name="ANNOTATION_TYPE_264" val="0"/>
  <p:tag name="ANNOTATION_START_264" val="657.8"/>
  <p:tag name="ANNOTATION_TOP_264" val="652"/>
  <p:tag name="ANNOTATION_LEFT_264" val="693"/>
  <p:tag name="ANNOTATION_WIDTH_264" val="121"/>
  <p:tag name="ANNOTATION_HEIGHT_264" val="121"/>
  <p:tag name="ANNOTATION_ANIMATION_264" val="3"/>
  <p:tag name="ANNOTATION_ROTATION_264" val="0"/>
  <p:tag name="ANNOTATION_SUB_TYPE_264" val="2"/>
  <p:tag name="ANNOTATION_LOOP_COUNT_264" val="1"/>
  <p:tag name="ANNOTATION_BOX_RADIUS_264" val="0"/>
  <p:tag name="ANNOTATION_SCALE_264" val="100"/>
  <p:tag name="ANNOTATION_BORDER_ALPHA_264" val="100"/>
  <p:tag name="ANNOTATION_BORDER_COLOR_264" val="255"/>
  <p:tag name="ANNOTATION_FILL_COLOR_264" val="65535"/>
  <p:tag name="ANNOTATION_FILL_ALPHA_264" val="100"/>
  <p:tag name="ANNOTATION_BORDER_WIDTH_264" val="2"/>
  <p:tag name="ANNOTATION_SLIDE_WIDTH_264" val="960"/>
  <p:tag name="ANNOTATION_SLIDE_HEIGHT_264" val="720"/>
  <p:tag name="ANNOTATION_COUNT" val="264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3c04af162649f2aa568222dd1a0a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f1065f7da94e3288ef66d0bdbd03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ELAPSEDTIME" val="568.3"/>
  <p:tag name="ANNOTATION_TYPE_1" val="0"/>
  <p:tag name="ANNOTATION_START_1" val="10.4"/>
  <p:tag name="ANNOTATION_END_1" val="14.6"/>
  <p:tag name="ANNOTATION_TOP_1" val="85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5.4"/>
  <p:tag name="ANNOTATION_TOP_2" val="114"/>
  <p:tag name="ANNOTATION_LEFT_2" val="1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16.6"/>
  <p:tag name="ANNOTATION_TOP_3" val="112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6"/>
  <p:tag name="ANNOTATION_END_4" val="18.1"/>
  <p:tag name="ANNOTATION_TOP_4" val="113"/>
  <p:tag name="ANNOTATION_LEFT_4" val="2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51.5"/>
  <p:tag name="ANNOTATION_TOP_5" val="139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5"/>
  <p:tag name="ANNOTATION_END_6" val="77.5"/>
  <p:tag name="ANNOTATION_TOP_6" val="148"/>
  <p:tag name="ANNOTATION_LEFT_6" val="4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78.2"/>
  <p:tag name="ANNOTATION_TOP_7" val="135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2"/>
  <p:tag name="ANNOTATION_END_8" val="78.8"/>
  <p:tag name="ANNOTATION_TOP_8" val="132"/>
  <p:tag name="ANNOTATION_LEFT_8" val="5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8"/>
  <p:tag name="ANNOTATION_END_9" val="79.5"/>
  <p:tag name="ANNOTATION_TOP_9" val="132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5"/>
  <p:tag name="ANNOTATION_END_10" val="85.9"/>
  <p:tag name="ANNOTATION_TOP_10" val="132"/>
  <p:tag name="ANNOTATION_LEFT_10" val="5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8"/>
  <p:tag name="ANNOTATION_TOP_11" val="167"/>
  <p:tag name="ANNOTATION_LEFT_11" val="53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8"/>
  <p:tag name="ANNOTATION_END_12" val="87.5"/>
  <p:tag name="ANNOTATION_TOP_12" val="165"/>
  <p:tag name="ANNOTATION_LEFT_12" val="5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5"/>
  <p:tag name="ANNOTATION_END_13" val="88.4"/>
  <p:tag name="ANNOTATION_TOP_13" val="164"/>
  <p:tag name="ANNOTATION_LEFT_13" val="5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4"/>
  <p:tag name="ANNOTATION_END_14" val="91.2"/>
  <p:tag name="ANNOTATION_TOP_14" val="168"/>
  <p:tag name="ANNOTATION_LEFT_14" val="5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9"/>
  <p:tag name="ANNOTATION_TOP_15" val="133"/>
  <p:tag name="ANNOTATION_LEFT_15" val="53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9"/>
  <p:tag name="ANNOTATION_END_16" val="94.0"/>
  <p:tag name="ANNOTATION_TOP_16" val="164"/>
  <p:tag name="ANNOTATION_LEFT_16" val="5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4.0"/>
  <p:tag name="ANNOTATION_END_17" val="96.6"/>
  <p:tag name="ANNOTATION_TOP_17" val="150"/>
  <p:tag name="ANNOTATION_LEFT_17" val="5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6"/>
  <p:tag name="ANNOTATION_END_18" val="111.0"/>
  <p:tag name="ANNOTATION_TOP_18" val="150"/>
  <p:tag name="ANNOTATION_LEFT_18" val="5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0"/>
  <p:tag name="ANNOTATION_END_19" val="112.8"/>
  <p:tag name="ANNOTATION_TOP_19" val="137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8"/>
  <p:tag name="ANNOTATION_END_20" val="114.5"/>
  <p:tag name="ANNOTATION_TOP_20" val="165"/>
  <p:tag name="ANNOTATION_LEFT_20" val="5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4.5"/>
  <p:tag name="ANNOTATION_END_21" val="118.0"/>
  <p:tag name="ANNOTATION_TOP_21" val="146"/>
  <p:tag name="ANNOTATION_LEFT_21" val="5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8.0"/>
  <p:tag name="ANNOTATION_END_22" val="120.3"/>
  <p:tag name="ANNOTATION_TOP_22" val="311"/>
  <p:tag name="ANNOTATION_LEFT_22" val="53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0.3"/>
  <p:tag name="ANNOTATION_END_23" val="120.7"/>
  <p:tag name="ANNOTATION_TOP_23" val="273"/>
  <p:tag name="ANNOTATION_LEFT_23" val="53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7"/>
  <p:tag name="ANNOTATION_END_24" val="121.2"/>
  <p:tag name="ANNOTATION_TOP_24" val="305"/>
  <p:tag name="ANNOTATION_LEFT_24" val="5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2"/>
  <p:tag name="ANNOTATION_END_25" val="121.5"/>
  <p:tag name="ANNOTATION_TOP_25" val="339"/>
  <p:tag name="ANNOTATION_LEFT_25" val="5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5"/>
  <p:tag name="ANNOTATION_END_26" val="123.8"/>
  <p:tag name="ANNOTATION_TOP_26" val="366"/>
  <p:tag name="ANNOTATION_LEFT_26" val="5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4.3"/>
  <p:tag name="ANNOTATION_TOP_27" val="418"/>
  <p:tag name="ANNOTATION_LEFT_27" val="5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3"/>
  <p:tag name="ANNOTATION_END_28" val="124.9"/>
  <p:tag name="ANNOTATION_TOP_28" val="444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4.9"/>
  <p:tag name="ANNOTATION_END_29" val="126.0"/>
  <p:tag name="ANNOTATION_TOP_29" val="473"/>
  <p:tag name="ANNOTATION_LEFT_29" val="53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6.0"/>
  <p:tag name="ANNOTATION_END_30" val="126.6"/>
  <p:tag name="ANNOTATION_TOP_30" val="450"/>
  <p:tag name="ANNOTATION_LEFT_30" val="5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6.6"/>
  <p:tag name="ANNOTATION_END_31" val="127.7"/>
  <p:tag name="ANNOTATION_TOP_31" val="417"/>
  <p:tag name="ANNOTATION_LEFT_31" val="5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7.7"/>
  <p:tag name="ANNOTATION_END_32" val="132.8"/>
  <p:tag name="ANNOTATION_TOP_32" val="444"/>
  <p:tag name="ANNOTATION_LEFT_32" val="5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2.8"/>
  <p:tag name="ANNOTATION_END_33" val="139.1"/>
  <p:tag name="ANNOTATION_TOP_33" val="336"/>
  <p:tag name="ANNOTATION_LEFT_33" val="4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9.1"/>
  <p:tag name="ANNOTATION_END_34" val="148.6"/>
  <p:tag name="ANNOTATION_TOP_34" val="136"/>
  <p:tag name="ANNOTATION_LEFT_34" val="5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6"/>
  <p:tag name="ANNOTATION_END_35" val="176.8"/>
  <p:tag name="ANNOTATION_TOP_35" val="163"/>
  <p:tag name="ANNOTATION_LEFT_35" val="53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6.8"/>
  <p:tag name="ANNOTATION_END_36" val="181.8"/>
  <p:tag name="ANNOTATION_TOP_36" val="133"/>
  <p:tag name="ANNOTATION_LEFT_36" val="5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1.8"/>
  <p:tag name="ANNOTATION_END_37" val="188.5"/>
  <p:tag name="ANNOTATION_TOP_37" val="153"/>
  <p:tag name="ANNOTATION_LEFT_37" val="58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8.5"/>
  <p:tag name="ANNOTATION_END_38" val="194.0"/>
  <p:tag name="ANNOTATION_TOP_38" val="155"/>
  <p:tag name="ANNOTATION_LEFT_38" val="4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4.0"/>
  <p:tag name="ANNOTATION_END_39" val="252.4"/>
  <p:tag name="ANNOTATION_TOP_39" val="514"/>
  <p:tag name="ANNOTATION_LEFT_39" val="5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2.4"/>
  <p:tag name="ANNOTATION_END_40" val="255.5"/>
  <p:tag name="ANNOTATION_TOP_40" val="510"/>
  <p:tag name="ANNOTATION_LEFT_40" val="57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5.5"/>
  <p:tag name="ANNOTATION_END_41" val="260.2"/>
  <p:tag name="ANNOTATION_TOP_41" val="279"/>
  <p:tag name="ANNOTATION_LEFT_41" val="2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2.7"/>
  <p:tag name="ANNOTATION_TOP_42" val="505"/>
  <p:tag name="ANNOTATION_LEFT_42" val="5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2.7"/>
  <p:tag name="ANNOTATION_END_43" val="300.9"/>
  <p:tag name="ANNOTATION_TOP_43" val="507"/>
  <p:tag name="ANNOTATION_LEFT_43" val="5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00.9"/>
  <p:tag name="ANNOTATION_END_44" val="307.4"/>
  <p:tag name="ANNOTATION_TOP_44" val="200"/>
  <p:tag name="ANNOTATION_LEFT_44" val="71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7.4"/>
  <p:tag name="ANNOTATION_END_45" val="310.3"/>
  <p:tag name="ANNOTATION_TOP_45" val="233"/>
  <p:tag name="ANNOTATION_LEFT_45" val="71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10.3"/>
  <p:tag name="ANNOTATION_END_46" val="312.6"/>
  <p:tag name="ANNOTATION_TOP_46" val="203"/>
  <p:tag name="ANNOTATION_LEFT_46" val="81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6"/>
  <p:tag name="ANNOTATION_END_47" val="330.7"/>
  <p:tag name="ANNOTATION_TOP_47" val="198"/>
  <p:tag name="ANNOTATION_LEFT_47" val="70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0.7"/>
  <p:tag name="ANNOTATION_END_48" val="331.0"/>
  <p:tag name="ANNOTATION_TOP_48" val="133"/>
  <p:tag name="ANNOTATION_LEFT_48" val="55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1.0"/>
  <p:tag name="ANNOTATION_END_49" val="331.3"/>
  <p:tag name="ANNOTATION_TOP_49" val="143"/>
  <p:tag name="ANNOTATION_LEFT_49" val="55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1.3"/>
  <p:tag name="ANNOTATION_END_50" val="334.4"/>
  <p:tag name="ANNOTATION_TOP_50" val="188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4.4"/>
  <p:tag name="ANNOTATION_END_51" val="334.6"/>
  <p:tag name="ANNOTATION_TOP_51" val="154"/>
  <p:tag name="ANNOTATION_LEFT_51" val="5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4.6"/>
  <p:tag name="ANNOTATION_END_52" val="334.8"/>
  <p:tag name="ANNOTATION_TOP_52" val="213"/>
  <p:tag name="ANNOTATION_LEFT_52" val="561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4.8"/>
  <p:tag name="ANNOTATION_END_53" val="335.0"/>
  <p:tag name="ANNOTATION_TOP_53" val="258"/>
  <p:tag name="ANNOTATION_LEFT_53" val="5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5.0"/>
  <p:tag name="ANNOTATION_END_54" val="335.3"/>
  <p:tag name="ANNOTATION_TOP_54" val="338"/>
  <p:tag name="ANNOTATION_LEFT_54" val="569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5.3"/>
  <p:tag name="ANNOTATION_END_55" val="335.6"/>
  <p:tag name="ANNOTATION_TOP_55" val="466"/>
  <p:tag name="ANNOTATION_LEFT_55" val="5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5.6"/>
  <p:tag name="ANNOTATION_END_56" val="336.0"/>
  <p:tag name="ANNOTATION_TOP_56" val="570"/>
  <p:tag name="ANNOTATION_LEFT_56" val="5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6.0"/>
  <p:tag name="ANNOTATION_END_57" val="336.3"/>
  <p:tag name="ANNOTATION_TOP_57" val="602"/>
  <p:tag name="ANNOTATION_LEFT_57" val="568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6.3"/>
  <p:tag name="ANNOTATION_END_58" val="341.1"/>
  <p:tag name="ANNOTATION_TOP_58" val="676"/>
  <p:tag name="ANNOTATION_LEFT_58" val="568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41.1"/>
  <p:tag name="ANNOTATION_END_59" val="341.3"/>
  <p:tag name="ANNOTATION_TOP_59" val="650"/>
  <p:tag name="ANNOTATION_LEFT_59" val="657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1.3"/>
  <p:tag name="ANNOTATION_END_60" val="341.6"/>
  <p:tag name="ANNOTATION_TOP_60" val="612"/>
  <p:tag name="ANNOTATION_LEFT_60" val="65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1.6"/>
  <p:tag name="ANNOTATION_END_61" val="341.9"/>
  <p:tag name="ANNOTATION_TOP_61" val="552"/>
  <p:tag name="ANNOTATION_LEFT_61" val="65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1.9"/>
  <p:tag name="ANNOTATION_END_62" val="342.2"/>
  <p:tag name="ANNOTATION_TOP_62" val="471"/>
  <p:tag name="ANNOTATION_LEFT_62" val="65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2.2"/>
  <p:tag name="ANNOTATION_END_63" val="342.5"/>
  <p:tag name="ANNOTATION_TOP_63" val="402"/>
  <p:tag name="ANNOTATION_LEFT_63" val="649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2.5"/>
  <p:tag name="ANNOTATION_END_64" val="342.7"/>
  <p:tag name="ANNOTATION_TOP_64" val="317"/>
  <p:tag name="ANNOTATION_LEFT_64" val="645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42.7"/>
  <p:tag name="ANNOTATION_END_65" val="342.9"/>
  <p:tag name="ANNOTATION_TOP_65" val="252"/>
  <p:tag name="ANNOTATION_LEFT_65" val="647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42.9"/>
  <p:tag name="ANNOTATION_END_66" val="343.3"/>
  <p:tag name="ANNOTATION_TOP_66" val="186"/>
  <p:tag name="ANNOTATION_LEFT_66" val="649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3.3"/>
  <p:tag name="ANNOTATION_END_67" val="343.6"/>
  <p:tag name="ANNOTATION_TOP_67" val="144"/>
  <p:tag name="ANNOTATION_LEFT_67" val="653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6"/>
  <p:tag name="ANNOTATION_END_68" val="347.2"/>
  <p:tag name="ANNOTATION_TOP_68" val="126"/>
  <p:tag name="ANNOTATION_LEFT_68" val="655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7.2"/>
  <p:tag name="ANNOTATION_END_69" val="347.4"/>
  <p:tag name="ANNOTATION_TOP_69" val="145"/>
  <p:tag name="ANNOTATION_LEFT_69" val="74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4"/>
  <p:tag name="ANNOTATION_END_70" val="347.7"/>
  <p:tag name="ANNOTATION_TOP_70" val="163"/>
  <p:tag name="ANNOTATION_LEFT_70" val="743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7.7"/>
  <p:tag name="ANNOTATION_END_71" val="354.3"/>
  <p:tag name="ANNOTATION_TOP_71" val="180"/>
  <p:tag name="ANNOTATION_LEFT_71" val="74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4.3"/>
  <p:tag name="ANNOTATION_END_72" val="358.8"/>
  <p:tag name="ANNOTATION_TOP_72" val="510"/>
  <p:tag name="ANNOTATION_LEFT_72" val="522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8.8"/>
  <p:tag name="ANNOTATION_END_73" val="361.6"/>
  <p:tag name="ANNOTATION_TOP_73" val="509"/>
  <p:tag name="ANNOTATION_LEFT_73" val="58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1.6"/>
  <p:tag name="ANNOTATION_END_74" val="364.1"/>
  <p:tag name="ANNOTATION_TOP_74" val="613"/>
  <p:tag name="ANNOTATION_LEFT_74" val="591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4.1"/>
  <p:tag name="ANNOTATION_END_75" val="365.8"/>
  <p:tag name="ANNOTATION_TOP_75" val="608"/>
  <p:tag name="ANNOTATION_LEFT_75" val="68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5.8"/>
  <p:tag name="ANNOTATION_END_76" val="367.3"/>
  <p:tag name="ANNOTATION_TOP_76" val="469"/>
  <p:tag name="ANNOTATION_LEFT_76" val="68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67.3"/>
  <p:tag name="ANNOTATION_END_77" val="368.6"/>
  <p:tag name="ANNOTATION_TOP_77" val="323"/>
  <p:tag name="ANNOTATION_LEFT_77" val="68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68.6"/>
  <p:tag name="ANNOTATION_END_78" val="369.6"/>
  <p:tag name="ANNOTATION_TOP_78" val="185"/>
  <p:tag name="ANNOTATION_LEFT_78" val="6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69.6"/>
  <p:tag name="ANNOTATION_END_79" val="370.8"/>
  <p:tag name="ANNOTATION_TOP_79" val="147"/>
  <p:tag name="ANNOTATION_LEFT_79" val="7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70.8"/>
  <p:tag name="ANNOTATION_END_80" val="380.8"/>
  <p:tag name="ANNOTATION_TOP_80" val="204"/>
  <p:tag name="ANNOTATION_LEFT_80" val="71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80.8"/>
  <p:tag name="ANNOTATION_END_81" val="382.2"/>
  <p:tag name="ANNOTATION_TOP_81" val="518"/>
  <p:tag name="ANNOTATION_LEFT_81" val="59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82.2"/>
  <p:tag name="ANNOTATION_END_82" val="413.2"/>
  <p:tag name="ANNOTATION_TOP_82" val="155"/>
  <p:tag name="ANNOTATION_LEFT_82" val="78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13.2"/>
  <p:tag name="ANNOTATION_END_83" val="417.3"/>
  <p:tag name="ANNOTATION_TOP_83" val="514"/>
  <p:tag name="ANNOTATION_LEFT_83" val="5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17.3"/>
  <p:tag name="ANNOTATION_END_84" val="425.8"/>
  <p:tag name="ANNOTATION_TOP_84" val="203"/>
  <p:tag name="ANNOTATION_LEFT_84" val="73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5.8"/>
  <p:tag name="ANNOTATION_END_85" val="429.4"/>
  <p:tag name="ANNOTATION_TOP_85" val="188"/>
  <p:tag name="ANNOTATION_LEFT_85" val="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9.4"/>
  <p:tag name="ANNOTATION_END_86" val="433.3"/>
  <p:tag name="ANNOTATION_TOP_86" val="182"/>
  <p:tag name="ANNOTATION_LEFT_86" val="17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33.3"/>
  <p:tag name="ANNOTATION_END_87" val="433.8"/>
  <p:tag name="ANNOTATION_TOP_87" val="181"/>
  <p:tag name="ANNOTATION_LEFT_87" val="379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33.8"/>
  <p:tag name="ANNOTATION_END_88" val="434.7"/>
  <p:tag name="ANNOTATION_TOP_88" val="213"/>
  <p:tag name="ANNOTATION_LEFT_88" val="4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34.7"/>
  <p:tag name="ANNOTATION_END_89" val="435.8"/>
  <p:tag name="ANNOTATION_TOP_89" val="209"/>
  <p:tag name="ANNOTATION_LEFT_89" val="104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5.8"/>
  <p:tag name="ANNOTATION_END_90" val="439.4"/>
  <p:tag name="ANNOTATION_TOP_90" val="154"/>
  <p:tag name="ANNOTATION_LEFT_90" val="55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9.4"/>
  <p:tag name="ANNOTATION_END_91" val="440.4"/>
  <p:tag name="ANNOTATION_TOP_91" val="255"/>
  <p:tag name="ANNOTATION_LEFT_91" val="57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0.4"/>
  <p:tag name="ANNOTATION_END_92" val="441.1"/>
  <p:tag name="ANNOTATION_TOP_92" val="253"/>
  <p:tag name="ANNOTATION_LEFT_92" val="177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1.1"/>
  <p:tag name="ANNOTATION_END_93" val="441.8"/>
  <p:tag name="ANNOTATION_TOP_93" val="254"/>
  <p:tag name="ANNOTATION_LEFT_93" val="197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1.8"/>
  <p:tag name="ANNOTATION_END_94" val="442.9"/>
  <p:tag name="ANNOTATION_TOP_94" val="254"/>
  <p:tag name="ANNOTATION_LEFT_94" val="218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42.9"/>
  <p:tag name="ANNOTATION_END_95" val="444.1"/>
  <p:tag name="ANNOTATION_TOP_95" val="258"/>
  <p:tag name="ANNOTATION_LEFT_95" val="29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44.1"/>
  <p:tag name="ANNOTATION_END_96" val="445.0"/>
  <p:tag name="ANNOTATION_TOP_96" val="281"/>
  <p:tag name="ANNOTATION_LEFT_96" val="53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45.0"/>
  <p:tag name="ANNOTATION_END_97" val="447.2"/>
  <p:tag name="ANNOTATION_TOP_97" val="279"/>
  <p:tag name="ANNOTATION_LEFT_97" val="243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47.2"/>
  <p:tag name="ANNOTATION_END_98" val="448.4"/>
  <p:tag name="ANNOTATION_TOP_98" val="306"/>
  <p:tag name="ANNOTATION_LEFT_98" val="4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48.4"/>
  <p:tag name="ANNOTATION_END_99" val="449.0"/>
  <p:tag name="ANNOTATION_TOP_99" val="306"/>
  <p:tag name="ANNOTATION_LEFT_99" val="230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49.0"/>
  <p:tag name="ANNOTATION_END_100" val="450.0"/>
  <p:tag name="ANNOTATION_TOP_100" val="308"/>
  <p:tag name="ANNOTATION_LEFT_100" val="30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50.0"/>
  <p:tag name="ANNOTATION_END_101" val="454.1"/>
  <p:tag name="ANNOTATION_TOP_101" val="504"/>
  <p:tag name="ANNOTATION_LEFT_101" val="526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54.1"/>
  <p:tag name="ANNOTATION_END_102" val="456.0"/>
  <p:tag name="ANNOTATION_TOP_102" val="354"/>
  <p:tag name="ANNOTATION_LEFT_102" val="57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56.0"/>
  <p:tag name="ANNOTATION_END_103" val="457.5"/>
  <p:tag name="ANNOTATION_TOP_103" val="341"/>
  <p:tag name="ANNOTATION_LEFT_103" val="252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57.5"/>
  <p:tag name="ANNOTATION_END_104" val="458.3"/>
  <p:tag name="ANNOTATION_TOP_104" val="345"/>
  <p:tag name="ANNOTATION_LEFT_104" val="396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58.3"/>
  <p:tag name="ANNOTATION_END_105" val="459.5"/>
  <p:tag name="ANNOTATION_TOP_105" val="376"/>
  <p:tag name="ANNOTATION_LEFT_105" val="60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59.5"/>
  <p:tag name="ANNOTATION_END_106" val="469.0"/>
  <p:tag name="ANNOTATION_TOP_106" val="371"/>
  <p:tag name="ANNOTATION_LEFT_106" val="289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69.0"/>
  <p:tag name="ANNOTATION_END_107" val="470.5"/>
  <p:tag name="ANNOTATION_TOP_107" val="401"/>
  <p:tag name="ANNOTATION_LEFT_107" val="5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70.5"/>
  <p:tag name="ANNOTATION_END_108" val="471.6"/>
  <p:tag name="ANNOTATION_TOP_108" val="391"/>
  <p:tag name="ANNOTATION_LEFT_108" val="239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71.6"/>
  <p:tag name="ANNOTATION_END_109" val="472.5"/>
  <p:tag name="ANNOTATION_TOP_109" val="399"/>
  <p:tag name="ANNOTATION_LEFT_109" val="31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472.5"/>
  <p:tag name="ANNOTATION_END_110" val="473.0"/>
  <p:tag name="ANNOTATION_TOP_110" val="426"/>
  <p:tag name="ANNOTATION_LEFT_110" val="69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73.0"/>
  <p:tag name="ANNOTATION_END_111" val="473.7"/>
  <p:tag name="ANNOTATION_TOP_111" val="425"/>
  <p:tag name="ANNOTATION_LEFT_111" val="154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73.7"/>
  <p:tag name="ANNOTATION_END_112" val="478.0"/>
  <p:tag name="ANNOTATION_TOP_112" val="427"/>
  <p:tag name="ANNOTATION_LEFT_112" val="247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78.0"/>
  <p:tag name="ANNOTATION_END_113" val="478.4"/>
  <p:tag name="ANNOTATION_TOP_113" val="554"/>
  <p:tag name="ANNOTATION_LEFT_113" val="5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78.4"/>
  <p:tag name="ANNOTATION_END_114" val="478.9"/>
  <p:tag name="ANNOTATION_TOP_114" val="582"/>
  <p:tag name="ANNOTATION_LEFT_114" val="534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78.9"/>
  <p:tag name="ANNOTATION_END_115" val="479.5"/>
  <p:tag name="ANNOTATION_TOP_115" val="616"/>
  <p:tag name="ANNOTATION_LEFT_115" val="531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79.5"/>
  <p:tag name="ANNOTATION_END_116" val="479.9"/>
  <p:tag name="ANNOTATION_TOP_116" val="646"/>
  <p:tag name="ANNOTATION_LEFT_116" val="53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79.9"/>
  <p:tag name="ANNOTATION_END_117" val="480.4"/>
  <p:tag name="ANNOTATION_TOP_117" val="620"/>
  <p:tag name="ANNOTATION_LEFT_117" val="54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80.4"/>
  <p:tag name="ANNOTATION_END_118" val="480.8"/>
  <p:tag name="ANNOTATION_TOP_118" val="591"/>
  <p:tag name="ANNOTATION_LEFT_118" val="5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80.8"/>
  <p:tag name="ANNOTATION_END_119" val="482.9"/>
  <p:tag name="ANNOTATION_TOP_119" val="557"/>
  <p:tag name="ANNOTATION_LEFT_119" val="54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82.9"/>
  <p:tag name="ANNOTATION_END_120" val="483.4"/>
  <p:tag name="ANNOTATION_TOP_120" val="131"/>
  <p:tag name="ANNOTATION_LEFT_120" val="52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83.4"/>
  <p:tag name="ANNOTATION_END_121" val="485.4"/>
  <p:tag name="ANNOTATION_TOP_121" val="166"/>
  <p:tag name="ANNOTATION_LEFT_121" val="54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85.4"/>
  <p:tag name="ANNOTATION_END_122" val="485.9"/>
  <p:tag name="ANNOTATION_TOP_122" val="416"/>
  <p:tag name="ANNOTATION_LEFT_122" val="534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85.9"/>
  <p:tag name="ANNOTATION_END_123" val="486.5"/>
  <p:tag name="ANNOTATION_TOP_123" val="444"/>
  <p:tag name="ANNOTATION_LEFT_123" val="53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86.5"/>
  <p:tag name="ANNOTATION_END_124" val="487.7"/>
  <p:tag name="ANNOTATION_TOP_124" val="472"/>
  <p:tag name="ANNOTATION_LEFT_124" val="53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87.7"/>
  <p:tag name="ANNOTATION_END_125" val="488.1"/>
  <p:tag name="ANNOTATION_TOP_125" val="551"/>
  <p:tag name="ANNOTATION_LEFT_125" val="53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8.1"/>
  <p:tag name="ANNOTATION_END_126" val="488.5"/>
  <p:tag name="ANNOTATION_TOP_126" val="586"/>
  <p:tag name="ANNOTATION_LEFT_126" val="543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88.5"/>
  <p:tag name="ANNOTATION_END_127" val="488.8"/>
  <p:tag name="ANNOTATION_TOP_127" val="628"/>
  <p:tag name="ANNOTATION_LEFT_127" val="545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88.8"/>
  <p:tag name="ANNOTATION_END_128" val="491.6"/>
  <p:tag name="ANNOTATION_TOP_128" val="645"/>
  <p:tag name="ANNOTATION_LEFT_128" val="543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91.6"/>
  <p:tag name="ANNOTATION_END_129" val="498.7"/>
  <p:tag name="ANNOTATION_TOP_129" val="447"/>
  <p:tag name="ANNOTATION_LEFT_129" val="4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98.7"/>
  <p:tag name="ANNOTATION_END_130" val="504.9"/>
  <p:tag name="ANNOTATION_TOP_130" val="504"/>
  <p:tag name="ANNOTATION_LEFT_130" val="50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04.9"/>
  <p:tag name="ANNOTATION_END_131" val="514.4"/>
  <p:tag name="ANNOTATION_TOP_131" val="545"/>
  <p:tag name="ANNOTATION_LEFT_131" val="4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4.4"/>
  <p:tag name="ANNOTATION_END_132" val="517.5"/>
  <p:tag name="ANNOTATION_TOP_132" val="568"/>
  <p:tag name="ANNOTATION_LEFT_132" val="9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17.5"/>
  <p:tag name="ANNOTATION_END_133" val="518.4"/>
  <p:tag name="ANNOTATION_TOP_133" val="569"/>
  <p:tag name="ANNOTATION_LEFT_133" val="26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518.4"/>
  <p:tag name="ANNOTATION_END_134" val="527.6"/>
  <p:tag name="ANNOTATION_TOP_134" val="599"/>
  <p:tag name="ANNOTATION_LEFT_134" val="72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527.6"/>
  <p:tag name="ANNOTATION_END_135" val="529.1"/>
  <p:tag name="ANNOTATION_TOP_135" val="596"/>
  <p:tag name="ANNOTATION_LEFT_135" val="222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529.1"/>
  <p:tag name="ANNOTATION_END_136" val="530.9"/>
  <p:tag name="ANNOTATION_TOP_136" val="630"/>
  <p:tag name="ANNOTATION_LEFT_136" val="42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530.9"/>
  <p:tag name="ANNOTATION_END_137" val="531.6"/>
  <p:tag name="ANNOTATION_TOP_137" val="628"/>
  <p:tag name="ANNOTATION_LEFT_137" val="302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531.6"/>
  <p:tag name="ANNOTATION_END_138" val="532.8"/>
  <p:tag name="ANNOTATION_TOP_138" val="655"/>
  <p:tag name="ANNOTATION_LEFT_138" val="86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532.8"/>
  <p:tag name="ANNOTATION_TOP_139" val="660"/>
  <p:tag name="ANNOTATION_LEFT_139" val="22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COUNT" val="139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TIMELINE" val="26.4/93.5/111.0/235.0/250.0"/>
  <p:tag name="ELAPSEDTIME" val="285.1"/>
  <p:tag name="ANNOTATION_TYPE_1" val="0"/>
  <p:tag name="ANNOTATION_START_1" val="18.9"/>
  <p:tag name="ANNOTATION_END_1" val="23.7"/>
  <p:tag name="ANNOTATION_TOP_1" val="158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7"/>
  <p:tag name="ANNOTATION_END_2" val="28.3"/>
  <p:tag name="ANNOTATION_TOP_2" val="163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3"/>
  <p:tag name="ANNOTATION_END_3" val="64.7"/>
  <p:tag name="ANNOTATION_TOP_3" val="197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7"/>
  <p:tag name="ANNOTATION_END_4" val="66.4"/>
  <p:tag name="ANNOTATION_TOP_4" val="200"/>
  <p:tag name="ANNOTATION_LEFT_4" val="54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4"/>
  <p:tag name="ANNOTATION_END_5" val="68.1"/>
  <p:tag name="ANNOTATION_TOP_5" val="193"/>
  <p:tag name="ANNOTATION_LEFT_5" val="7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1"/>
  <p:tag name="ANNOTATION_END_6" val="70.9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9"/>
  <p:tag name="ANNOTATION_END_7" val="78.8"/>
  <p:tag name="ANNOTATION_TOP_7" val="223"/>
  <p:tag name="ANNOTATION_LEFT_7" val="2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8"/>
  <p:tag name="ANNOTATION_END_8" val="95.3"/>
  <p:tag name="ANNOTATION_TOP_8" val="265"/>
  <p:tag name="ANNOTATION_LEFT_8" val="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3"/>
  <p:tag name="ANNOTATION_END_9" val="100.3"/>
  <p:tag name="ANNOTATION_TOP_9" val="302"/>
  <p:tag name="ANNOTATION_LEFT_9" val="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3"/>
  <p:tag name="ANNOTATION_END_10" val="101.8"/>
  <p:tag name="ANNOTATION_TOP_10" val="296"/>
  <p:tag name="ANNOTATION_LEFT_10" val="3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8"/>
  <p:tag name="ANNOTATION_END_11" val="103.8"/>
  <p:tag name="ANNOTATION_TOP_11" val="295"/>
  <p:tag name="ANNOTATION_LEFT_11" val="6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3.8"/>
  <p:tag name="ANNOTATION_END_12" val="105.8"/>
  <p:tag name="ANNOTATION_TOP_12" val="333"/>
  <p:tag name="ANNOTATION_LEFT_12" val="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8"/>
  <p:tag name="ANNOTATION_END_13" val="112.2"/>
  <p:tag name="ANNOTATION_TOP_13" val="331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7.3"/>
  <p:tag name="ANNOTATION_TOP_14" val="369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7.3"/>
  <p:tag name="ANNOTATION_END_15" val="119.4"/>
  <p:tag name="ANNOTATION_TOP_15" val="369"/>
  <p:tag name="ANNOTATION_LEFT_15" val="6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4"/>
  <p:tag name="ANNOTATION_END_16" val="120.5"/>
  <p:tag name="ANNOTATION_TOP_16" val="371"/>
  <p:tag name="ANNOTATION_LEFT_16" val="8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5"/>
  <p:tag name="ANNOTATION_END_17" val="122.8"/>
  <p:tag name="ANNOTATION_TOP_17" val="405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8"/>
  <p:tag name="ANNOTATION_END_18" val="124.2"/>
  <p:tag name="ANNOTATION_TOP_18" val="410"/>
  <p:tag name="ANNOTATION_LEFT_18" val="3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2"/>
  <p:tag name="ANNOTATION_END_19" val="165.2"/>
  <p:tag name="ANNOTATION_TOP_19" val="396"/>
  <p:tag name="ANNOTATION_LEFT_19" val="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2"/>
  <p:tag name="ANNOTATION_END_20" val="166.7"/>
  <p:tag name="ANNOTATION_TOP_20" val="451"/>
  <p:tag name="ANNOTATION_LEFT_20" val="11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7"/>
  <p:tag name="ANNOTATION_END_21" val="170.3"/>
  <p:tag name="ANNOTATION_TOP_21" val="440"/>
  <p:tag name="ANNOTATION_LEFT_21" val="41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3"/>
  <p:tag name="ANNOTATION_END_22" val="179.1"/>
  <p:tag name="ANNOTATION_TOP_22" val="446"/>
  <p:tag name="ANNOTATION_LEFT_22" val="78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9.1"/>
  <p:tag name="ANNOTATION_END_23" val="180.0"/>
  <p:tag name="ANNOTATION_TOP_23" val="473"/>
  <p:tag name="ANNOTATION_LEFT_23" val="3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0.0"/>
  <p:tag name="ANNOTATION_END_24" val="182.1"/>
  <p:tag name="ANNOTATION_TOP_24" val="473"/>
  <p:tag name="ANNOTATION_LEFT_24" val="4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2.1"/>
  <p:tag name="ANNOTATION_END_25" val="183.5"/>
  <p:tag name="ANNOTATION_TOP_25" val="470"/>
  <p:tag name="ANNOTATION_LEFT_25" val="6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5"/>
  <p:tag name="ANNOTATION_END_26" val="190.0"/>
  <p:tag name="ANNOTATION_TOP_26" val="473"/>
  <p:tag name="ANNOTATION_LEFT_26" val="4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0"/>
  <p:tag name="ANNOTATION_END_27" val="190.8"/>
  <p:tag name="ANNOTATION_TOP_27" val="514"/>
  <p:tag name="ANNOTATION_LEFT_27" val="1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0.8"/>
  <p:tag name="ANNOTATION_END_28" val="192.4"/>
  <p:tag name="ANNOTATION_TOP_28" val="514"/>
  <p:tag name="ANNOTATION_LEFT_28" val="1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4"/>
  <p:tag name="ANNOTATION_END_29" val="195.2"/>
  <p:tag name="ANNOTATION_TOP_29" val="520"/>
  <p:tag name="ANNOTATION_LEFT_29" val="4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5.2"/>
  <p:tag name="ANNOTATION_END_30" val="221.9"/>
  <p:tag name="ANNOTATION_TOP_30" val="509"/>
  <p:tag name="ANNOTATION_LEFT_30" val="1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2"/>
  <p:tag name="ANNOTATION_START_31" val="221.9"/>
  <p:tag name="ANNOTATION_END_31" val="221.9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21.9"/>
  <p:tag name="ANNOTATION_END_32" val="228.5"/>
  <p:tag name="ANNOTATION_TOP_32" val="425"/>
  <p:tag name="ANNOTATION_LEFT_32" val="780"/>
  <p:tag name="ANNOTATION_WIDTH_32" val="129"/>
  <p:tag name="ANNOTATION_HEIGHT_32" val="36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28.5"/>
  <p:tag name="ANNOTATION_END_33" val="228.5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28.5"/>
  <p:tag name="ANNOTATION_END_34" val="232.5"/>
  <p:tag name="ANNOTATION_TOP_34" val="492"/>
  <p:tag name="ANNOTATION_LEFT_34" val="143"/>
  <p:tag name="ANNOTATION_WIDTH_34" val="153"/>
  <p:tag name="ANNOTATION_HEIGHT_34" val="4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32.5"/>
  <p:tag name="ANNOTATION_END_35" val="251.5"/>
  <p:tag name="ANNOTATION_TOP_35" val="-40"/>
  <p:tag name="ANNOTATION_LEFT_35" val="-40"/>
  <p:tag name="ANNOTATION_WIDTH_35" val="1042"/>
  <p:tag name="ANNOTATION_HEIGHT_35" val="801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51.5"/>
  <p:tag name="ANNOTATION_END_36" val="254.9"/>
  <p:tag name="ANNOTATION_TOP_36" val="627"/>
  <p:tag name="ANNOTATION_LEFT_36" val="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4.9"/>
  <p:tag name="ANNOTATION_END_37" val="256.2"/>
  <p:tag name="ANNOTATION_TOP_37" val="613"/>
  <p:tag name="ANNOTATION_LEFT_37" val="21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6.2"/>
  <p:tag name="ANNOTATION_END_38" val="259.6"/>
  <p:tag name="ANNOTATION_TOP_38" val="618"/>
  <p:tag name="ANNOTATION_LEFT_38" val="44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9.6"/>
  <p:tag name="ANNOTATION_END_39" val="261.2"/>
  <p:tag name="ANNOTATION_TOP_39" val="620"/>
  <p:tag name="ANNOTATION_LEFT_39" val="7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61.2"/>
  <p:tag name="ANNOTATION_END_40" val="262.2"/>
  <p:tag name="ANNOTATION_TOP_40" val="616"/>
  <p:tag name="ANNOTATION_LEFT_40" val="7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2"/>
  <p:tag name="ANNOTATION_END_41" val="268.9"/>
  <p:tag name="ANNOTATION_TOP_41" val="616"/>
  <p:tag name="ANNOTATION_LEFT_41" val="8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8.9"/>
  <p:tag name="ANNOTATION_TOP_42" val="688"/>
  <p:tag name="ANNOTATION_LEFT_42" val="1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aba5aa380e4685a1a8c3f01b68b8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cf103b77f14748a843f1970c8ce9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20 RNA\s22.wav"/>
  <p:tag name="ELAPSEDTIME" val="0"/>
  <p:tag name="ARTICULATE_NAV_LEVEL" val="1"/>
  <p:tag name="ARTICULATE_SLIDE_PRESENTER_GUID" val="1b2549de-fbbf-40d2-9a93-cbc876e18c6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ELAPSEDTIME" val="289.4"/>
  <p:tag name="ANNOTATION_TYPE_1" val="0"/>
  <p:tag name="ANNOTATION_START_1" val="6.7"/>
  <p:tag name="ANNOTATION_END_1" val="15.5"/>
  <p:tag name="ANNOTATION_TOP_1" val="92"/>
  <p:tag name="ANNOTATION_LEFT_1" val="3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5"/>
  <p:tag name="ANNOTATION_END_2" val="17.4"/>
  <p:tag name="ANNOTATION_TOP_2" val="142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1"/>
  <p:tag name="ANNOTATION_TOP_3" val="53"/>
  <p:tag name="ANNOTATION_LEFT_3" val="41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5"/>
  <p:tag name="ANNOTATION_TOP_4" val="147"/>
  <p:tag name="ANNOTATION_LEFT_4" val="7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5"/>
  <p:tag name="ANNOTATION_END_5" val="24.1"/>
  <p:tag name="ANNOTATION_TOP_5" val="56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4.9"/>
  <p:tag name="ANNOTATION_TOP_6" val="141"/>
  <p:tag name="ANNOTATION_LEFT_6" val="4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6.6"/>
  <p:tag name="ANNOTATION_TOP_7" val="145"/>
  <p:tag name="ANNOTATION_LEFT_7" val="8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.6"/>
  <p:tag name="ANNOTATION_END_8" val="34.2"/>
  <p:tag name="ANNOTATION_TOP_8" val="87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42.0"/>
  <p:tag name="ANNOTATION_TOP_9" val="128"/>
  <p:tag name="ANNOTATION_LEFT_9" val="6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0"/>
  <p:tag name="ANNOTATION_END_10" val="43.4"/>
  <p:tag name="ANNOTATION_TOP_10" val="139"/>
  <p:tag name="ANNOTATION_LEFT_10" val="4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4"/>
  <p:tag name="ANNOTATION_END_11" val="48.3"/>
  <p:tag name="ANNOTATION_TOP_11" val="139"/>
  <p:tag name="ANNOTATION_LEFT_11" val="7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3"/>
  <p:tag name="ANNOTATION_END_12" val="51.6"/>
  <p:tag name="ANNOTATION_TOP_12" val="121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6"/>
  <p:tag name="ANNOTATION_END_13" val="53.8"/>
  <p:tag name="ANNOTATION_TOP_13" val="148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8"/>
  <p:tag name="ANNOTATION_END_14" val="66.8"/>
  <p:tag name="ANNOTATION_TOP_14" val="259"/>
  <p:tag name="ANNOTATION_LEFT_14" val="4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8"/>
  <p:tag name="ANNOTATION_END_15" val="69.1"/>
  <p:tag name="ANNOTATION_TOP_15" val="290"/>
  <p:tag name="ANNOTATION_LEFT_15" val="4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9.1"/>
  <p:tag name="ANNOTATION_END_16" val="69.7"/>
  <p:tag name="ANNOTATION_TOP_16" val="277"/>
  <p:tag name="ANNOTATION_LEFT_16" val="52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9.7"/>
  <p:tag name="ANNOTATION_END_17" val="70.2"/>
  <p:tag name="ANNOTATION_TOP_17" val="280"/>
  <p:tag name="ANNOTATION_LEFT_17" val="56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2"/>
  <p:tag name="ANNOTATION_END_18" val="70.8"/>
  <p:tag name="ANNOTATION_TOP_18" val="280"/>
  <p:tag name="ANNOTATION_LEFT_18" val="5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0.8"/>
  <p:tag name="ANNOTATION_END_19" val="79.8"/>
  <p:tag name="ANNOTATION_TOP_19" val="278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9.8"/>
  <p:tag name="ANNOTATION_END_20" val="82.1"/>
  <p:tag name="ANNOTATION_TOP_20" val="274"/>
  <p:tag name="ANNOTATION_LEFT_20" val="6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1"/>
  <p:tag name="ANNOTATION_END_21" val="84.7"/>
  <p:tag name="ANNOTATION_TOP_21" val="280"/>
  <p:tag name="ANNOTATION_LEFT_21" val="8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4.7"/>
  <p:tag name="ANNOTATION_END_22" val="90.3"/>
  <p:tag name="ANNOTATION_TOP_22" val="280"/>
  <p:tag name="ANNOTATION_LEFT_22" val="3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3"/>
  <p:tag name="ANNOTATION_END_23" val="91.6"/>
  <p:tag name="ANNOTATION_TOP_23" val="273"/>
  <p:tag name="ANNOTATION_LEFT_23" val="4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6"/>
  <p:tag name="ANNOTATION_END_24" val="92.2"/>
  <p:tag name="ANNOTATION_TOP_24" val="273"/>
  <p:tag name="ANNOTATION_LEFT_24" val="46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2.2"/>
  <p:tag name="ANNOTATION_END_25" val="92.6"/>
  <p:tag name="ANNOTATION_TOP_25" val="278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6"/>
  <p:tag name="ANNOTATION_END_26" val="93.0"/>
  <p:tag name="ANNOTATION_TOP_26" val="280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3.0"/>
  <p:tag name="ANNOTATION_END_27" val="93.3"/>
  <p:tag name="ANNOTATION_TOP_27" val="278"/>
  <p:tag name="ANNOTATION_LEFT_27" val="6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3.3"/>
  <p:tag name="ANNOTATION_END_28" val="93.6"/>
  <p:tag name="ANNOTATION_TOP_28" val="274"/>
  <p:tag name="ANNOTATION_LEFT_28" val="6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6"/>
  <p:tag name="ANNOTATION_END_29" val="94.7"/>
  <p:tag name="ANNOTATION_TOP_29" val="273"/>
  <p:tag name="ANNOTATION_LEFT_29" val="7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4.7"/>
  <p:tag name="ANNOTATION_END_30" val="98.2"/>
  <p:tag name="ANNOTATION_TOP_30" val="277"/>
  <p:tag name="ANNOTATION_LEFT_30" val="4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8.2"/>
  <p:tag name="ANNOTATION_END_31" val="100.9"/>
  <p:tag name="ANNOTATION_TOP_31" val="422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9"/>
  <p:tag name="ANNOTATION_END_32" val="104.1"/>
  <p:tag name="ANNOTATION_TOP_32" val="471"/>
  <p:tag name="ANNOTATION_LEFT_32" val="4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4.1"/>
  <p:tag name="ANNOTATION_END_33" val="105.7"/>
  <p:tag name="ANNOTATION_TOP_33" val="471"/>
  <p:tag name="ANNOTATION_LEFT_33" val="4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7"/>
  <p:tag name="ANNOTATION_END_34" val="106.6"/>
  <p:tag name="ANNOTATION_TOP_34" val="447"/>
  <p:tag name="ANNOTATION_LEFT_34" val="6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6.6"/>
  <p:tag name="ANNOTATION_END_35" val="107.1"/>
  <p:tag name="ANNOTATION_TOP_35" val="446"/>
  <p:tag name="ANNOTATION_LEFT_35" val="68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7.1"/>
  <p:tag name="ANNOTATION_END_36" val="107.8"/>
  <p:tag name="ANNOTATION_TOP_36" val="446"/>
  <p:tag name="ANNOTATION_LEFT_36" val="70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7.8"/>
  <p:tag name="ANNOTATION_END_37" val="108.1"/>
  <p:tag name="ANNOTATION_TOP_37" val="449"/>
  <p:tag name="ANNOTATION_LEFT_37" val="72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8.1"/>
  <p:tag name="ANNOTATION_END_38" val="108.8"/>
  <p:tag name="ANNOTATION_TOP_38" val="451"/>
  <p:tag name="ANNOTATION_LEFT_38" val="74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8.8"/>
  <p:tag name="ANNOTATION_END_39" val="115.3"/>
  <p:tag name="ANNOTATION_TOP_39" val="451"/>
  <p:tag name="ANNOTATION_LEFT_39" val="7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3"/>
  <p:tag name="ANNOTATION_END_40" val="116.1"/>
  <p:tag name="ANNOTATION_TOP_40" val="588"/>
  <p:tag name="ANNOTATION_LEFT_40" val="7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6.1"/>
  <p:tag name="ANNOTATION_END_41" val="116.6"/>
  <p:tag name="ANNOTATION_TOP_41" val="602"/>
  <p:tag name="ANNOTATION_LEFT_41" val="84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6.6"/>
  <p:tag name="ANNOTATION_END_42" val="117.3"/>
  <p:tag name="ANNOTATION_TOP_42" val="621"/>
  <p:tag name="ANNOTATION_LEFT_42" val="86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7.3"/>
  <p:tag name="ANNOTATION_END_43" val="121.7"/>
  <p:tag name="ANNOTATION_TOP_43" val="640"/>
  <p:tag name="ANNOTATION_LEFT_43" val="88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1.7"/>
  <p:tag name="ANNOTATION_END_44" val="123.3"/>
  <p:tag name="ANNOTATION_TOP_44" val="625"/>
  <p:tag name="ANNOTATION_LEFT_44" val="45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3.3"/>
  <p:tag name="ANNOTATION_END_45" val="123.8"/>
  <p:tag name="ANNOTATION_TOP_45" val="633"/>
  <p:tag name="ANNOTATION_LEFT_45" val="53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3.8"/>
  <p:tag name="ANNOTATION_END_46" val="124.6"/>
  <p:tag name="ANNOTATION_TOP_46" val="647"/>
  <p:tag name="ANNOTATION_LEFT_46" val="64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4.6"/>
  <p:tag name="ANNOTATION_END_47" val="126.7"/>
  <p:tag name="ANNOTATION_TOP_47" val="646"/>
  <p:tag name="ANNOTATION_LEFT_47" val="71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6.7"/>
  <p:tag name="ANNOTATION_END_48" val="127.8"/>
  <p:tag name="ANNOTATION_TOP_48" val="613"/>
  <p:tag name="ANNOTATION_LEFT_48" val="44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7.8"/>
  <p:tag name="ANNOTATION_END_49" val="129.4"/>
  <p:tag name="ANNOTATION_TOP_49" val="616"/>
  <p:tag name="ANNOTATION_LEFT_49" val="44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9.4"/>
  <p:tag name="ANNOTATION_END_50" val="132.2"/>
  <p:tag name="ANNOTATION_TOP_50" val="616"/>
  <p:tag name="ANNOTATION_LEFT_50" val="8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2.2"/>
  <p:tag name="ANNOTATION_END_51" val="174.8"/>
  <p:tag name="ANNOTATION_TOP_51" val="588"/>
  <p:tag name="ANNOTATION_LEFT_51" val="6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4.8"/>
  <p:tag name="ANNOTATION_END_52" val="178.7"/>
  <p:tag name="ANNOTATION_TOP_52" val="44"/>
  <p:tag name="ANNOTATION_LEFT_52" val="6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8.7"/>
  <p:tag name="ANNOTATION_END_53" val="182.4"/>
  <p:tag name="ANNOTATION_TOP_53" val="90"/>
  <p:tag name="ANNOTATION_LEFT_53" val="7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4"/>
  <p:tag name="ANNOTATION_END_54" val="189.3"/>
  <p:tag name="ANNOTATION_TOP_54" val="11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9.3"/>
  <p:tag name="ANNOTATION_END_55" val="192.4"/>
  <p:tag name="ANNOTATION_TOP_55" val="141"/>
  <p:tag name="ANNOTATION_LEFT_55" val="9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4"/>
  <p:tag name="ANNOTATION_END_56" val="195.3"/>
  <p:tag name="ANNOTATION_TOP_56" val="178"/>
  <p:tag name="ANNOTATION_LEFT_56" val="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5.3"/>
  <p:tag name="ANNOTATION_END_57" val="201.2"/>
  <p:tag name="ANNOTATION_TOP_57" val="211"/>
  <p:tag name="ANNOTATION_LEFT_57" val="9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1.2"/>
  <p:tag name="ANNOTATION_END_58" val="205.3"/>
  <p:tag name="ANNOTATION_TOP_58" val="134"/>
  <p:tag name="ANNOTATION_LEFT_58" val="42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5.3"/>
  <p:tag name="ANNOTATION_END_59" val="207.6"/>
  <p:tag name="ANNOTATION_TOP_59" val="122"/>
  <p:tag name="ANNOTATION_LEFT_59" val="43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7.6"/>
  <p:tag name="ANNOTATION_END_60" val="216.6"/>
  <p:tag name="ANNOTATION_TOP_60" val="138"/>
  <p:tag name="ANNOTATION_LEFT_60" val="43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6"/>
  <p:tag name="ANNOTATION_END_61" val="219.5"/>
  <p:tag name="ANNOTATION_TOP_61" val="177"/>
  <p:tag name="ANNOTATION_LEFT_61" val="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5"/>
  <p:tag name="ANNOTATION_END_62" val="221.0"/>
  <p:tag name="ANNOTATION_TOP_62" val="277"/>
  <p:tag name="ANNOTATION_LEFT_62" val="45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1.0"/>
  <p:tag name="ANNOTATION_END_63" val="227.8"/>
  <p:tag name="ANNOTATION_TOP_63" val="619"/>
  <p:tag name="ANNOTATION_LEFT_63" val="47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7.8"/>
  <p:tag name="ANNOTATION_END_64" val="232.0"/>
  <p:tag name="ANNOTATION_TOP_64" val="206"/>
  <p:tag name="ANNOTATION_LEFT_64" val="9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0"/>
  <p:tag name="ANNOTATION_END_65" val="233.2"/>
  <p:tag name="ANNOTATION_TOP_65" val="242"/>
  <p:tag name="ANNOTATION_LEFT_65" val="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33.2"/>
  <p:tag name="ANNOTATION_END_66" val="235.1"/>
  <p:tag name="ANNOTATION_TOP_66" val="274"/>
  <p:tag name="ANNOTATION_LEFT_66" val="6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5.1"/>
  <p:tag name="ANNOTATION_END_67" val="237.7"/>
  <p:tag name="ANNOTATION_TOP_67" val="312"/>
  <p:tag name="ANNOTATION_LEFT_67" val="6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7.7"/>
  <p:tag name="ANNOTATION_END_68" val="242.2"/>
  <p:tag name="ANNOTATION_TOP_68" val="345"/>
  <p:tag name="ANNOTATION_LEFT_68" val="7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2"/>
  <p:tag name="ANNOTATION_END_69" val="243.7"/>
  <p:tag name="ANNOTATION_TOP_69" val="376"/>
  <p:tag name="ANNOTATION_LEFT_69" val="6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3.7"/>
  <p:tag name="ANNOTATION_END_70" val="246.7"/>
  <p:tag name="ANNOTATION_TOP_70" val="405"/>
  <p:tag name="ANNOTATION_LEFT_70" val="57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6.7"/>
  <p:tag name="ANNOTATION_END_71" val="249.3"/>
  <p:tag name="ANNOTATION_TOP_71" val="473"/>
  <p:tag name="ANNOTATION_LEFT_71" val="7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9.3"/>
  <p:tag name="ANNOTATION_END_72" val="252.6"/>
  <p:tag name="ANNOTATION_TOP_72" val="115"/>
  <p:tag name="ANNOTATION_LEFT_72" val="42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52.6"/>
  <p:tag name="ANNOTATION_END_73" val="253.8"/>
  <p:tag name="ANNOTATION_TOP_73" val="137"/>
  <p:tag name="ANNOTATION_LEFT_73" val="43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3.8"/>
  <p:tag name="ANNOTATION_END_74" val="260.7"/>
  <p:tag name="ANNOTATION_TOP_74" val="134"/>
  <p:tag name="ANNOTATION_LEFT_74" val="44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0.7"/>
  <p:tag name="ANNOTATION_END_75" val="263.0"/>
  <p:tag name="ANNOTATION_TOP_75" val="511"/>
  <p:tag name="ANNOTATION_LEFT_75" val="7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63.0"/>
  <p:tag name="ANNOTATION_END_76" val="264.3"/>
  <p:tag name="ANNOTATION_TOP_76" val="552"/>
  <p:tag name="ANNOTATION_LEFT_76" val="7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64.3"/>
  <p:tag name="ANNOTATION_END_77" val="266.5"/>
  <p:tag name="ANNOTATION_TOP_77" val="582"/>
  <p:tag name="ANNOTATION_LEFT_77" val="7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66.5"/>
  <p:tag name="ANNOTATION_END_78" val="267.7"/>
  <p:tag name="ANNOTATION_TOP_78" val="604"/>
  <p:tag name="ANNOTATION_LEFT_78" val="65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67.7"/>
  <p:tag name="ANNOTATION_TOP_79" val="632"/>
  <p:tag name="ANNOTATION_LEFT_79" val="6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COUNT" val="79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ELAPSEDTIME" val="161.8"/>
  <p:tag name="ANNOTATION_TYPE_1" val="0"/>
  <p:tag name="ANNOTATION_START_1" val="6.5"/>
  <p:tag name="ANNOTATION_END_1" val="8.6"/>
  <p:tag name="ANNOTATION_TOP_1" val="236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9.3"/>
  <p:tag name="ANNOTATION_TOP_2" val="307"/>
  <p:tag name="ANNOTATION_LEFT_2" val="5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9.9"/>
  <p:tag name="ANNOTATION_TOP_3" val="435"/>
  <p:tag name="ANNOTATION_LEFT_3" val="5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0.7"/>
  <p:tag name="ANNOTATION_TOP_4" val="290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16.4"/>
  <p:tag name="ANNOTATION_TOP_5" val="455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4"/>
  <p:tag name="ANNOTATION_END_6" val="16.9"/>
  <p:tag name="ANNOTATION_TOP_6" val="485"/>
  <p:tag name="ANNOTATION_LEFT_6" val="6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9"/>
  <p:tag name="ANNOTATION_END_7" val="17.3"/>
  <p:tag name="ANNOTATION_TOP_7" val="489"/>
  <p:tag name="ANNOTATION_LEFT_7" val="6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3"/>
  <p:tag name="ANNOTATION_END_8" val="17.7"/>
  <p:tag name="ANNOTATION_TOP_8" val="496"/>
  <p:tag name="ANNOTATION_LEFT_8" val="7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.7"/>
  <p:tag name="ANNOTATION_END_9" val="18.0"/>
  <p:tag name="ANNOTATION_TOP_9" val="490"/>
  <p:tag name="ANNOTATION_LEFT_9" val="7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.0"/>
  <p:tag name="ANNOTATION_END_10" val="18.4"/>
  <p:tag name="ANNOTATION_TOP_10" val="473"/>
  <p:tag name="ANNOTATION_LEFT_10" val="7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.4"/>
  <p:tag name="ANNOTATION_END_11" val="18.7"/>
  <p:tag name="ANNOTATION_TOP_11" val="444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7"/>
  <p:tag name="ANNOTATION_END_12" val="21.4"/>
  <p:tag name="ANNOTATION_TOP_12" val="418"/>
  <p:tag name="ANNOTATION_LEFT_12" val="8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.4"/>
  <p:tag name="ANNOTATION_END_13" val="25.2"/>
  <p:tag name="ANNOTATION_TOP_13" val="468"/>
  <p:tag name="ANNOTATION_LEFT_13" val="5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.2"/>
  <p:tag name="ANNOTATION_END_14" val="26.7"/>
  <p:tag name="ANNOTATION_TOP_14" val="408"/>
  <p:tag name="ANNOTATION_LEFT_14" val="5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6.7"/>
  <p:tag name="ANNOTATION_END_15" val="28.6"/>
  <p:tag name="ANNOTATION_TOP_15" val="413"/>
  <p:tag name="ANNOTATION_LEFT_15" val="5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6"/>
  <p:tag name="ANNOTATION_END_16" val="30.9"/>
  <p:tag name="ANNOTATION_TOP_16" val="47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.9"/>
  <p:tag name="ANNOTATION_END_17" val="32.4"/>
  <p:tag name="ANNOTATION_TOP_17" val="413"/>
  <p:tag name="ANNOTATION_LEFT_17" val="60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.4"/>
  <p:tag name="ANNOTATION_END_18" val="33.1"/>
  <p:tag name="ANNOTATION_TOP_18" val="475"/>
  <p:tag name="ANNOTATION_LEFT_18" val="6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3.1"/>
  <p:tag name="ANNOTATION_END_19" val="34.0"/>
  <p:tag name="ANNOTATION_TOP_19" val="412"/>
  <p:tag name="ANNOTATION_LEFT_19" val="63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4.0"/>
  <p:tag name="ANNOTATION_END_20" val="34.5"/>
  <p:tag name="ANNOTATION_TOP_20" val="468"/>
  <p:tag name="ANNOTATION_LEFT_20" val="6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.5"/>
  <p:tag name="ANNOTATION_END_21" val="35.0"/>
  <p:tag name="ANNOTATION_TOP_21" val="416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.0"/>
  <p:tag name="ANNOTATION_END_22" val="35.6"/>
  <p:tag name="ANNOTATION_TOP_22" val="473"/>
  <p:tag name="ANNOTATION_LEFT_22" val="7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.6"/>
  <p:tag name="ANNOTATION_END_23" val="36.1"/>
  <p:tag name="ANNOTATION_TOP_23" val="416"/>
  <p:tag name="ANNOTATION_LEFT_23" val="7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6.1"/>
  <p:tag name="ANNOTATION_END_24" val="36.7"/>
  <p:tag name="ANNOTATION_TOP_24" val="469"/>
  <p:tag name="ANNOTATION_LEFT_24" val="73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6.7"/>
  <p:tag name="ANNOTATION_END_25" val="42.3"/>
  <p:tag name="ANNOTATION_TOP_25" val="403"/>
  <p:tag name="ANNOTATION_LEFT_25" val="7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42.3"/>
  <p:tag name="ANNOTATION_END_26" val="42.8"/>
  <p:tag name="ANNOTATION_TOP_26" val="420"/>
  <p:tag name="ANNOTATION_LEFT_26" val="5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.8"/>
  <p:tag name="ANNOTATION_END_27" val="43.1"/>
  <p:tag name="ANNOTATION_TOP_27" val="414"/>
  <p:tag name="ANNOTATION_LEFT_27" val="57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3.1"/>
  <p:tag name="ANNOTATION_END_28" val="43.4"/>
  <p:tag name="ANNOTATION_TOP_28" val="416"/>
  <p:tag name="ANNOTATION_LEFT_28" val="60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3.4"/>
  <p:tag name="ANNOTATION_END_29" val="43.7"/>
  <p:tag name="ANNOTATION_TOP_29" val="413"/>
  <p:tag name="ANNOTATION_LEFT_29" val="62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.7"/>
  <p:tag name="ANNOTATION_END_30" val="44.2"/>
  <p:tag name="ANNOTATION_TOP_30" val="410"/>
  <p:tag name="ANNOTATION_LEFT_30" val="6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.2"/>
  <p:tag name="ANNOTATION_END_31" val="44.4"/>
  <p:tag name="ANNOTATION_TOP_31" val="409"/>
  <p:tag name="ANNOTATION_LEFT_31" val="6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.4"/>
  <p:tag name="ANNOTATION_END_32" val="45.8"/>
  <p:tag name="ANNOTATION_TOP_32" val="409"/>
  <p:tag name="ANNOTATION_LEFT_32" val="69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.8"/>
  <p:tag name="ANNOTATION_END_33" val="46.2"/>
  <p:tag name="ANNOTATION_TOP_33" val="466"/>
  <p:tag name="ANNOTATION_LEFT_33" val="57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6.2"/>
  <p:tag name="ANNOTATION_END_34" val="46.6"/>
  <p:tag name="ANNOTATION_TOP_34" val="476"/>
  <p:tag name="ANNOTATION_LEFT_34" val="60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.6"/>
  <p:tag name="ANNOTATION_END_35" val="47.0"/>
  <p:tag name="ANNOTATION_TOP_35" val="480"/>
  <p:tag name="ANNOTATION_LEFT_35" val="64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7.0"/>
  <p:tag name="ANNOTATION_END_36" val="47.3"/>
  <p:tag name="ANNOTATION_TOP_36" val="481"/>
  <p:tag name="ANNOTATION_LEFT_36" val="67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7.3"/>
  <p:tag name="ANNOTATION_END_37" val="47.7"/>
  <p:tag name="ANNOTATION_TOP_37" val="481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7.7"/>
  <p:tag name="ANNOTATION_END_38" val="47.9"/>
  <p:tag name="ANNOTATION_TOP_38" val="478"/>
  <p:tag name="ANNOTATION_LEFT_38" val="7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7.9"/>
  <p:tag name="ANNOTATION_END_39" val="54.4"/>
  <p:tag name="ANNOTATION_TOP_39" val="474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4.4"/>
  <p:tag name="ANNOTATION_END_40" val="55.2"/>
  <p:tag name="ANNOTATION_TOP_40" val="446"/>
  <p:tag name="ANNOTATION_LEFT_40" val="49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5.2"/>
  <p:tag name="ANNOTATION_END_41" val="62.5"/>
  <p:tag name="ANNOTATION_TOP_41" val="125"/>
  <p:tag name="ANNOTATION_LEFT_41" val="6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2.5"/>
  <p:tag name="ANNOTATION_END_42" val="64.1"/>
  <p:tag name="ANNOTATION_TOP_42" val="57"/>
  <p:tag name="ANNOTATION_LEFT_42" val="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64.1"/>
  <p:tag name="ANNOTATION_END_43" val="67.8"/>
  <p:tag name="ANNOTATION_TOP_43" val="51"/>
  <p:tag name="ANNOTATION_LEFT_43" val="32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67.8"/>
  <p:tag name="ANNOTATION_END_44" val="72.4"/>
  <p:tag name="ANNOTATION_TOP_44" val="49"/>
  <p:tag name="ANNOTATION_LEFT_44" val="54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2.4"/>
  <p:tag name="ANNOTATION_END_45" val="93.7"/>
  <p:tag name="ANNOTATION_TOP_45" val="84"/>
  <p:tag name="ANNOTATION_LEFT_45" val="5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7"/>
  <p:tag name="ANNOTATION_END_46" val="95.2"/>
  <p:tag name="ANNOTATION_TOP_46" val="138"/>
  <p:tag name="ANNOTATION_LEFT_46" val="6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5.2"/>
  <p:tag name="ANNOTATION_END_47" val="96.9"/>
  <p:tag name="ANNOTATION_TOP_47" val="163"/>
  <p:tag name="ANNOTATION_LEFT_47" val="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6.9"/>
  <p:tag name="ANNOTATION_END_48" val="99.8"/>
  <p:tag name="ANNOTATION_TOP_48" val="202"/>
  <p:tag name="ANNOTATION_LEFT_48" val="5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8"/>
  <p:tag name="ANNOTATION_END_49" val="102.5"/>
  <p:tag name="ANNOTATION_TOP_49" val="527"/>
  <p:tag name="ANNOTATION_LEFT_49" val="38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2.5"/>
  <p:tag name="ANNOTATION_END_50" val="103.8"/>
  <p:tag name="ANNOTATION_TOP_50" val="384"/>
  <p:tag name="ANNOTATION_LEFT_50" val="72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3.8"/>
  <p:tag name="ANNOTATION_END_51" val="104.1"/>
  <p:tag name="ANNOTATION_TOP_51" val="379"/>
  <p:tag name="ANNOTATION_LEFT_51" val="74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4.1"/>
  <p:tag name="ANNOTATION_END_52" val="104.4"/>
  <p:tag name="ANNOTATION_TOP_52" val="365"/>
  <p:tag name="ANNOTATION_LEFT_52" val="78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4.4"/>
  <p:tag name="ANNOTATION_END_53" val="104.6"/>
  <p:tag name="ANNOTATION_TOP_53" val="356"/>
  <p:tag name="ANNOTATION_LEFT_53" val="81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04.6"/>
  <p:tag name="ANNOTATION_END_54" val="107.6"/>
  <p:tag name="ANNOTATION_TOP_54" val="345"/>
  <p:tag name="ANNOTATION_LEFT_54" val="84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07.6"/>
  <p:tag name="ANNOTATION_END_55" val="109.7"/>
  <p:tag name="ANNOTATION_TOP_55" val="235"/>
  <p:tag name="ANNOTATION_LEFT_55" val="6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09.7"/>
  <p:tag name="ANNOTATION_END_56" val="111.8"/>
  <p:tag name="ANNOTATION_TOP_56" val="290"/>
  <p:tag name="ANNOTATION_LEFT_56" val="5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1.8"/>
  <p:tag name="ANNOTATION_END_57" val="114.0"/>
  <p:tag name="ANNOTATION_TOP_57" val="327"/>
  <p:tag name="ANNOTATION_LEFT_57" val="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4.0"/>
  <p:tag name="ANNOTATION_END_58" val="115.0"/>
  <p:tag name="ANNOTATION_TOP_58" val="353"/>
  <p:tag name="ANNOTATION_LEFT_58" val="5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15.0"/>
  <p:tag name="ANNOTATION_END_59" val="117.2"/>
  <p:tag name="ANNOTATION_TOP_59" val="387"/>
  <p:tag name="ANNOTATION_LEFT_59" val="5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7.2"/>
  <p:tag name="ANNOTATION_END_60" val="118.8"/>
  <p:tag name="ANNOTATION_TOP_60" val="423"/>
  <p:tag name="ANNOTATION_LEFT_60" val="61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8"/>
  <p:tag name="ANNOTATION_END_61" val="123.3"/>
  <p:tag name="ANNOTATION_TOP_61" val="455"/>
  <p:tag name="ANNOTATION_LEFT_61" val="5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3.3"/>
  <p:tag name="ANNOTATION_END_62" val="125.2"/>
  <p:tag name="ANNOTATION_TOP_62" val="281"/>
  <p:tag name="ANNOTATION_LEFT_62" val="47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5.2"/>
  <p:tag name="ANNOTATION_END_63" val="125.7"/>
  <p:tag name="ANNOTATION_TOP_63" val="303"/>
  <p:tag name="ANNOTATION_LEFT_63" val="55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5.7"/>
  <p:tag name="ANNOTATION_END_64" val="127.8"/>
  <p:tag name="ANNOTATION_TOP_64" val="454"/>
  <p:tag name="ANNOTATION_LEFT_64" val="60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7.8"/>
  <p:tag name="ANNOTATION_END_65" val="128.0"/>
  <p:tag name="ANNOTATION_TOP_65" val="439"/>
  <p:tag name="ANNOTATION_LEFT_65" val="6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0"/>
  <p:tag name="ANNOTATION_END_66" val="128.2"/>
  <p:tag name="ANNOTATION_TOP_66" val="433"/>
  <p:tag name="ANNOTATION_LEFT_66" val="78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8.2"/>
  <p:tag name="ANNOTATION_END_67" val="129.2"/>
  <p:tag name="ANNOTATION_TOP_67" val="433"/>
  <p:tag name="ANNOTATION_LEFT_67" val="83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9.2"/>
  <p:tag name="ANNOTATION_END_68" val="144.0"/>
  <p:tag name="ANNOTATION_TOP_68" val="379"/>
  <p:tag name="ANNOTATION_LEFT_68" val="422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4.0"/>
  <p:tag name="ANNOTATION_END_69" val="147.4"/>
  <p:tag name="ANNOTATION_TOP_69" val="502"/>
  <p:tag name="ANNOTATION_LEFT_69" val="5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7.4"/>
  <p:tag name="ANNOTATION_TOP_70" val="592"/>
  <p:tag name="ANNOTATION_LEFT_70" val="5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6"/>
  <p:tag name="ARTICULATE_AUDIO_RECORDED" val="1"/>
  <p:tag name="ELAPSEDTIME" val="431.0"/>
  <p:tag name="ANNOTATION_TYPE_1" val="0"/>
  <p:tag name="ANNOTATION_START_1" val="34.5"/>
  <p:tag name="ANNOTATION_END_1" val="36.3"/>
  <p:tag name="ANNOTATION_TOP_1" val="35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8.8"/>
  <p:tag name="ANNOTATION_TOP_2" val="88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8.8"/>
  <p:tag name="ANNOTATION_END_3" val="52.4"/>
  <p:tag name="ANNOTATION_TOP_3" val="169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2"/>
  <p:tag name="ANNOTATION_TOP_4" val="175"/>
  <p:tag name="ANNOTATION_LEFT_4" val="52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2"/>
  <p:tag name="ANNOTATION_END_5" val="73.9"/>
  <p:tag name="ANNOTATION_TOP_5" val="165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9"/>
  <p:tag name="ANNOTATION_END_6" val="87.5"/>
  <p:tag name="ANNOTATION_TOP_6" val="263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5"/>
  <p:tag name="ANNOTATION_END_7" val="93.2"/>
  <p:tag name="ANNOTATION_TOP_7" val="292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3.2"/>
  <p:tag name="ANNOTATION_END_8" val="102.0"/>
  <p:tag name="ANNOTATION_TOP_8" val="285"/>
  <p:tag name="ANNOTATION_LEFT_8" val="2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0"/>
  <p:tag name="ANNOTATION_END_9" val="109.7"/>
  <p:tag name="ANNOTATION_TOP_9" val="329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37.2"/>
  <p:tag name="ANNOTATION_TOP_10" val="364"/>
  <p:tag name="ANNOTATION_LEFT_10" val="1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7.2"/>
  <p:tag name="ANNOTATION_END_11" val="139.8"/>
  <p:tag name="ANNOTATION_TOP_11" val="620"/>
  <p:tag name="ANNOTATION_LEFT_11" val="4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9.8"/>
  <p:tag name="ANNOTATION_END_12" val="140.7"/>
  <p:tag name="ANNOTATION_TOP_12" val="613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41.4"/>
  <p:tag name="ANNOTATION_TOP_13" val="613"/>
  <p:tag name="ANNOTATION_LEFT_13" val="1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4"/>
  <p:tag name="ANNOTATION_END_14" val="146.0"/>
  <p:tag name="ANNOTATION_TOP_14" val="616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0"/>
  <p:tag name="ANNOTATION_END_15" val="149.5"/>
  <p:tag name="ANNOTATION_TOP_15" val="616"/>
  <p:tag name="ANNOTATION_LEFT_15" val="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5"/>
  <p:tag name="ANNOTATION_END_16" val="172.7"/>
  <p:tag name="ANNOTATION_TOP_16" val="662"/>
  <p:tag name="ANNOTATION_LEFT_16" val="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7"/>
  <p:tag name="ANNOTATION_END_17" val="175.3"/>
  <p:tag name="ANNOTATION_TOP_17" val="420"/>
  <p:tag name="ANNOTATION_LEFT_17" val="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3"/>
  <p:tag name="ANNOTATION_END_18" val="176.1"/>
  <p:tag name="ANNOTATION_TOP_18" val="422"/>
  <p:tag name="ANNOTATION_LEFT_18" val="42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1"/>
  <p:tag name="ANNOTATION_END_19" val="177.1"/>
  <p:tag name="ANNOTATION_TOP_19" val="415"/>
  <p:tag name="ANNOTATION_LEFT_19" val="4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7.1"/>
  <p:tag name="ANNOTATION_END_20" val="178.8"/>
  <p:tag name="ANNOTATION_TOP_20" val="418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8"/>
  <p:tag name="ANNOTATION_END_21" val="182.0"/>
  <p:tag name="ANNOTATION_TOP_21" val="420"/>
  <p:tag name="ANNOTATION_LEFT_21" val="6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0"/>
  <p:tag name="ANNOTATION_END_22" val="184.0"/>
  <p:tag name="ANNOTATION_TOP_22" val="463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4.0"/>
  <p:tag name="ANNOTATION_END_23" val="184.8"/>
  <p:tag name="ANNOTATION_TOP_23" val="618"/>
  <p:tag name="ANNOTATION_LEFT_23" val="8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8"/>
  <p:tag name="ANNOTATION_END_24" val="185.5"/>
  <p:tag name="ANNOTATION_TOP_24" val="618"/>
  <p:tag name="ANNOTATION_LEFT_24" val="8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5"/>
  <p:tag name="ANNOTATION_END_25" val="186.2"/>
  <p:tag name="ANNOTATION_TOP_25" val="619"/>
  <p:tag name="ANNOTATION_LEFT_25" val="8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6.2"/>
  <p:tag name="ANNOTATION_END_26" val="194.2"/>
  <p:tag name="ANNOTATION_TOP_26" val="624"/>
  <p:tag name="ANNOTATION_LEFT_26" val="8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4.2"/>
  <p:tag name="ANNOTATION_END_27" val="210.8"/>
  <p:tag name="ANNOTATION_TOP_27" val="669"/>
  <p:tag name="ANNOTATION_LEFT_27" val="8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8"/>
  <p:tag name="ANNOTATION_END_28" val="234.2"/>
  <p:tag name="ANNOTATION_TOP_28" val="522"/>
  <p:tag name="ANNOTATION_LEFT_28" val="6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4.2"/>
  <p:tag name="ANNOTATION_END_29" val="238.7"/>
  <p:tag name="ANNOTATION_TOP_29" val="612"/>
  <p:tag name="ANNOTATION_LEFT_29" val="11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8.7"/>
  <p:tag name="ANNOTATION_END_30" val="252.1"/>
  <p:tag name="ANNOTATION_TOP_30" val="620"/>
  <p:tag name="ANNOTATION_LEFT_30" val="80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2.1"/>
  <p:tag name="ANNOTATION_END_31" val="276.5"/>
  <p:tag name="ANNOTATION_TOP_31" val="614"/>
  <p:tag name="ANNOTATION_LEFT_31" val="1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6.5"/>
  <p:tag name="ANNOTATION_END_32" val="278.2"/>
  <p:tag name="ANNOTATION_TOP_32" val="616"/>
  <p:tag name="ANNOTATION_LEFT_32" val="2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2"/>
  <p:tag name="ANNOTATION_END_33" val="280.5"/>
  <p:tag name="ANNOTATION_TOP_33" val="693"/>
  <p:tag name="ANNOTATION_LEFT_33" val="22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5"/>
  <p:tag name="ANNOTATION_END_34" val="281.7"/>
  <p:tag name="ANNOTATION_TOP_34" val="615"/>
  <p:tag name="ANNOTATION_LEFT_34" val="5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7"/>
  <p:tag name="ANNOTATION_END_35" val="283.7"/>
  <p:tag name="ANNOTATION_TOP_35" val="693"/>
  <p:tag name="ANNOTATION_LEFT_35" val="4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3.7"/>
  <p:tag name="ANNOTATION_END_36" val="284.2"/>
  <p:tag name="ANNOTATION_TOP_36" val="618"/>
  <p:tag name="ANNOTATION_LEFT_36" val="2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2"/>
  <p:tag name="ANNOTATION_END_37" val="284.7"/>
  <p:tag name="ANNOTATION_TOP_37" val="616"/>
  <p:tag name="ANNOTATION_LEFT_37" val="2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7"/>
  <p:tag name="ANNOTATION_END_38" val="285.0"/>
  <p:tag name="ANNOTATION_TOP_38" val="616"/>
  <p:tag name="ANNOTATION_LEFT_38" val="3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5.0"/>
  <p:tag name="ANNOTATION_END_39" val="285.5"/>
  <p:tag name="ANNOTATION_TOP_39" val="619"/>
  <p:tag name="ANNOTATION_LEFT_39" val="3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5.5"/>
  <p:tag name="ANNOTATION_END_40" val="285.9"/>
  <p:tag name="ANNOTATION_TOP_40" val="620"/>
  <p:tag name="ANNOTATION_LEFT_40" val="3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85.9"/>
  <p:tag name="ANNOTATION_END_41" val="286.2"/>
  <p:tag name="ANNOTATION_TOP_41" val="620"/>
  <p:tag name="ANNOTATION_LEFT_41" val="43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2"/>
  <p:tag name="ANNOTATION_END_42" val="286.6"/>
  <p:tag name="ANNOTATION_TOP_42" val="621"/>
  <p:tag name="ANNOTATION_LEFT_42" val="4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6.6"/>
  <p:tag name="ANNOTATION_END_43" val="286.9"/>
  <p:tag name="ANNOTATION_TOP_43" val="620"/>
  <p:tag name="ANNOTATION_LEFT_43" val="49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6.9"/>
  <p:tag name="ANNOTATION_END_44" val="287.2"/>
  <p:tag name="ANNOTATION_TOP_44" val="622"/>
  <p:tag name="ANNOTATION_LEFT_44" val="5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7.2"/>
  <p:tag name="ANNOTATION_END_45" val="292.7"/>
  <p:tag name="ANNOTATION_TOP_45" val="622"/>
  <p:tag name="ANNOTATION_LEFT_45" val="52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92.7"/>
  <p:tag name="ANNOTATION_END_46" val="300.8"/>
  <p:tag name="ANNOTATION_TOP_46" val="571"/>
  <p:tag name="ANNOTATION_LEFT_46" val="32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0.8"/>
  <p:tag name="ANNOTATION_END_47" val="302.3"/>
  <p:tag name="ANNOTATION_TOP_47" val="604"/>
  <p:tag name="ANNOTATION_LEFT_47" val="25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2.3"/>
  <p:tag name="ANNOTATION_END_48" val="302.7"/>
  <p:tag name="ANNOTATION_TOP_48" val="607"/>
  <p:tag name="ANNOTATION_LEFT_48" val="26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2.7"/>
  <p:tag name="ANNOTATION_END_49" val="303.1"/>
  <p:tag name="ANNOTATION_TOP_49" val="608"/>
  <p:tag name="ANNOTATION_LEFT_49" val="29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3.1"/>
  <p:tag name="ANNOTATION_END_50" val="303.4"/>
  <p:tag name="ANNOTATION_TOP_50" val="612"/>
  <p:tag name="ANNOTATION_LEFT_50" val="3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3.4"/>
  <p:tag name="ANNOTATION_END_51" val="303.7"/>
  <p:tag name="ANNOTATION_TOP_51" val="615"/>
  <p:tag name="ANNOTATION_LEFT_51" val="36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3.7"/>
  <p:tag name="ANNOTATION_END_52" val="304.0"/>
  <p:tag name="ANNOTATION_TOP_52" val="616"/>
  <p:tag name="ANNOTATION_LEFT_52" val="39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04.0"/>
  <p:tag name="ANNOTATION_END_53" val="304.3"/>
  <p:tag name="ANNOTATION_TOP_53" val="617"/>
  <p:tag name="ANNOTATION_LEFT_53" val="44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04.3"/>
  <p:tag name="ANNOTATION_END_54" val="304.6"/>
  <p:tag name="ANNOTATION_TOP_54" val="619"/>
  <p:tag name="ANNOTATION_LEFT_54" val="467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04.6"/>
  <p:tag name="ANNOTATION_END_55" val="305.2"/>
  <p:tag name="ANNOTATION_TOP_55" val="622"/>
  <p:tag name="ANNOTATION_LEFT_55" val="49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5.2"/>
  <p:tag name="ANNOTATION_END_56" val="311.6"/>
  <p:tag name="ANNOTATION_TOP_56" val="622"/>
  <p:tag name="ANNOTATION_LEFT_56" val="52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11.6"/>
  <p:tag name="ANNOTATION_END_57" val="313.5"/>
  <p:tag name="ANNOTATION_TOP_57" val="648"/>
  <p:tag name="ANNOTATION_LEFT_57" val="27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13.5"/>
  <p:tag name="ANNOTATION_END_58" val="321.3"/>
  <p:tag name="ANNOTATION_TOP_58" val="647"/>
  <p:tag name="ANNOTATION_LEFT_58" val="51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1.3"/>
  <p:tag name="ANNOTATION_END_59" val="321.7"/>
  <p:tag name="ANNOTATION_TOP_59" val="615"/>
  <p:tag name="ANNOTATION_LEFT_59" val="27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1.7"/>
  <p:tag name="ANNOTATION_END_60" val="322.1"/>
  <p:tag name="ANNOTATION_TOP_60" val="617"/>
  <p:tag name="ANNOTATION_LEFT_60" val="29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2.1"/>
  <p:tag name="ANNOTATION_END_61" val="322.3"/>
  <p:tag name="ANNOTATION_TOP_61" val="618"/>
  <p:tag name="ANNOTATION_LEFT_61" val="339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2.3"/>
  <p:tag name="ANNOTATION_END_62" val="322.5"/>
  <p:tag name="ANNOTATION_TOP_62" val="620"/>
  <p:tag name="ANNOTATION_LEFT_62" val="3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2.5"/>
  <p:tag name="ANNOTATION_END_63" val="322.7"/>
  <p:tag name="ANNOTATION_TOP_63" val="621"/>
  <p:tag name="ANNOTATION_LEFT_63" val="40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2.7"/>
  <p:tag name="ANNOTATION_END_64" val="323.0"/>
  <p:tag name="ANNOTATION_TOP_64" val="624"/>
  <p:tag name="ANNOTATION_LEFT_64" val="45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3.0"/>
  <p:tag name="ANNOTATION_END_65" val="323.1"/>
  <p:tag name="ANNOTATION_TOP_65" val="629"/>
  <p:tag name="ANNOTATION_LEFT_65" val="48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3.1"/>
  <p:tag name="ANNOTATION_END_66" val="326.3"/>
  <p:tag name="ANNOTATION_TOP_66" val="629"/>
  <p:tag name="ANNOTATION_LEFT_66" val="49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6.3"/>
  <p:tag name="ANNOTATION_END_67" val="386.0"/>
  <p:tag name="ANNOTATION_TOP_67" val="594"/>
  <p:tag name="ANNOTATION_LEFT_67" val="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86.0"/>
  <p:tag name="ANNOTATION_END_68" val="386.8"/>
  <p:tag name="ANNOTATION_TOP_68" val="620"/>
  <p:tag name="ANNOTATION_LEFT_68" val="211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86.8"/>
  <p:tag name="ANNOTATION_END_69" val="387.9"/>
  <p:tag name="ANNOTATION_TOP_69" val="619"/>
  <p:tag name="ANNOTATION_LEFT_69" val="14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87.9"/>
  <p:tag name="ANNOTATION_END_70" val="388.3"/>
  <p:tag name="ANNOTATION_TOP_70" val="618"/>
  <p:tag name="ANNOTATION_LEFT_70" val="204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88.3"/>
  <p:tag name="ANNOTATION_END_71" val="390.0"/>
  <p:tag name="ANNOTATION_TOP_71" val="620"/>
  <p:tag name="ANNOTATION_LEFT_71" val="17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90.0"/>
  <p:tag name="ANNOTATION_END_72" val="391.3"/>
  <p:tag name="ANNOTATION_TOP_72" val="616"/>
  <p:tag name="ANNOTATION_LEFT_72" val="26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91.3"/>
  <p:tag name="ANNOTATION_END_73" val="393.9"/>
  <p:tag name="ANNOTATION_TOP_73" val="622"/>
  <p:tag name="ANNOTATION_LEFT_73" val="527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93.9"/>
  <p:tag name="ANNOTATION_END_74" val="394.2"/>
  <p:tag name="ANNOTATION_TOP_74" val="614"/>
  <p:tag name="ANNOTATION_LEFT_74" val="5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94.2"/>
  <p:tag name="ANNOTATION_END_75" val="394.5"/>
  <p:tag name="ANNOTATION_TOP_75" val="614"/>
  <p:tag name="ANNOTATION_LEFT_75" val="63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94.5"/>
  <p:tag name="ANNOTATION_END_76" val="394.8"/>
  <p:tag name="ANNOTATION_TOP_76" val="617"/>
  <p:tag name="ANNOTATION_LEFT_76" val="67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94.8"/>
  <p:tag name="ANNOTATION_END_77" val="395.1"/>
  <p:tag name="ANNOTATION_TOP_77" val="622"/>
  <p:tag name="ANNOTATION_LEFT_77" val="71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95.1"/>
  <p:tag name="ANNOTATION_END_78" val="395.3"/>
  <p:tag name="ANNOTATION_TOP_78" val="621"/>
  <p:tag name="ANNOTATION_LEFT_78" val="76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5.3"/>
  <p:tag name="ANNOTATION_END_79" val="395.4"/>
  <p:tag name="ANNOTATION_TOP_79" val="620"/>
  <p:tag name="ANNOTATION_LEFT_79" val="80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5.4"/>
  <p:tag name="ANNOTATION_END_80" val="395.6"/>
  <p:tag name="ANNOTATION_TOP_80" val="618"/>
  <p:tag name="ANNOTATION_LEFT_80" val="84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5.6"/>
  <p:tag name="ANNOTATION_END_81" val="397.8"/>
  <p:tag name="ANNOTATION_TOP_81" val="616"/>
  <p:tag name="ANNOTATION_LEFT_81" val="8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7.8"/>
  <p:tag name="ANNOTATION_END_82" val="398.0"/>
  <p:tag name="ANNOTATION_TOP_82" val="616"/>
  <p:tag name="ANNOTATION_LEFT_82" val="8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98.0"/>
  <p:tag name="ANNOTATION_END_83" val="398.5"/>
  <p:tag name="ANNOTATION_TOP_83" val="616"/>
  <p:tag name="ANNOTATION_LEFT_83" val="754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98.5"/>
  <p:tag name="ANNOTATION_END_84" val="398.7"/>
  <p:tag name="ANNOTATION_TOP_84" val="616"/>
  <p:tag name="ANNOTATION_LEFT_84" val="67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98.7"/>
  <p:tag name="ANNOTATION_END_85" val="399.0"/>
  <p:tag name="ANNOTATION_TOP_85" val="612"/>
  <p:tag name="ANNOTATION_LEFT_85" val="64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99.0"/>
  <p:tag name="ANNOTATION_END_86" val="402.8"/>
  <p:tag name="ANNOTATION_TOP_86" val="611"/>
  <p:tag name="ANNOTATION_LEFT_86" val="61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02.8"/>
  <p:tag name="ANNOTATION_END_87" val="406.2"/>
  <p:tag name="ANNOTATION_TOP_87" val="610"/>
  <p:tag name="ANNOTATION_LEFT_87" val="202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06.2"/>
  <p:tag name="ANNOTATION_END_88" val="408.2"/>
  <p:tag name="ANNOTATION_TOP_88" val="568"/>
  <p:tag name="ANNOTATION_LEFT_88" val="323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08.2"/>
  <p:tag name="ANNOTATION_END_89" val="409.2"/>
  <p:tag name="ANNOTATION_TOP_89" val="620"/>
  <p:tag name="ANNOTATION_LEFT_89" val="26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09.2"/>
  <p:tag name="ANNOTATION_TOP_90" val="620"/>
  <p:tag name="ANNOTATION_LEFT_90" val="52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COUNT" val="90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02ec6acc2452893a967c80ea46bd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deec3c945b440994f8ed366116c07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1"/>
  <p:tag name="ARTICULATE_AUDIO_RECORDED" val="1"/>
  <p:tag name="ELAPSEDTIME" val="30.5"/>
  <p:tag name="ANNOTATION_COUNT" val="0"/>
  <p:tag name="ARTICULATE_USED_LAYOUT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875b33b8e146afb7f224f27eec5ed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e02dcec55a4f4abacaaed556647b2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8"/>
  <p:tag name="ARTICULATE_AUDIO_RECORDED" val="1"/>
  <p:tag name="TIMELINE" val="17.1/26.4/32.0/41.2/78.4"/>
  <p:tag name="ELAPSEDTIME" val="145.6"/>
  <p:tag name="ANNOTATION_COUNT" val="0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234e4c95604d1fa1db3d4b1b49ebf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ba838c20d14dfa8a57926c0436fb6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d74374064117a33c5226ad4da4f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35d7217e43452ca43e0015ccdcaaf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e98fc64998424a822b4ba858f2d6a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3db4ddd8ad4b4287d67b7b5918388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8dcf9f3a6d4ffb97e82903caeca4f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2eb00fbb6a4d199faf59ee52f390e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0a7c5bf984452ca1e0c1879af2cb1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060c52b4f94aba8dceb0ec714cd0e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faad8b64814c85a8a775cff4efd5d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4debd3cd5747d7b7c8e16d1f8217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7cd1d5d4a8460895c7c08d55718d9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fa15dc13c148f398237d04fb7087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e68686b50b490fb908ae0a6b0325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f8245ac394962bebc4c559821c85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ed4c87b0cc4ec283cf6f66be2adcf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5e6d28ee244523868245b109f00b5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6ef052cdc0498abb2547df7afd251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40464bf42d451ab023dfd159a9bc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SLIDE_THUMBNAIL_REFRESH" val="1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0b9c71b8254c21bd59b745b02b3d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b186bd3dc4dd1aa398c7a466a25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3 Lecture-RNA\Quiz1.quiz"/>
  <p:tag name="QUIZMAKER_QUIZ_SLIDE_ID" val="283"/>
  <p:tag name="OVERRIDE" val="QUIZMAKER_QUIZ_SLIDE"/>
  <p:tag name="QUIZMAKER_QUIZ_TITLE" val="Quiz1"/>
  <p:tag name="ARTICULATE_DESCRIPTION" val="Quiz - 4 questions"/>
  <p:tag name="AQP_PASS_SCORE" val="60"/>
  <p:tag name="QUIZMAKER_LAST_MODIFY_DATE" val="41653.6201273148"/>
  <p:tag name="ELAPSEDTIME" val="5"/>
  <p:tag name="AUDIO_ID" val="283"/>
  <p:tag name="AQP_PASS_ACTION" val="2"/>
  <p:tag name="AQP_FAIL_ACTION" val="2"/>
  <p:tag name="ARTICULATE_SHOW_IN_MENU" val="multipleitems"/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EMBEDDEDCONTENT_LASTWRITETIMEUTC" val="2014-01-14 11:52:59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1b2549de-fbbf-40d2-9a93-cbc876e18c6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0 RNA\Main.intr"/>
  <p:tag name="ENGAGE_INTERACTION_SLIDE_ID" val="287"/>
  <p:tag name="ENGAGE_INTERACTION_FINISH" val="2"/>
  <p:tag name="ENGAGE_INTERACTION_FINISH_MESSAGE" val="Next Slide"/>
  <p:tag name="ENGAGE_INTERACTION_TITLE" val="Molecular Biology"/>
  <p:tag name="ARTICULATE_DESCRIPTION" val="Accordion - 1 Panel "/>
  <p:tag name="ENGAGE_LAST_MODIFY_DATE" val="41656.8437268519"/>
  <p:tag name="EMBEDDEDCONTENT_LASTWRITETIMEUTC" val="2014-01-17 17:14:58Z"/>
  <p:tag name="ELAPSEDTIME" val="157"/>
  <p:tag name="ARTICULATE_SHOW_IN_MENU" val="multipleitems"/>
  <p:tag name="ARTICULATE_NAV_LEVEL" val="1"/>
  <p:tag name="ARTICULATE_SLIDE_PRESENTER_GUID" val="1b2549de-fbbf-40d2-9a93-cbc876e18c6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87"/>
  <p:tag name="ARTICULATE_USED_LAYOUT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f6786a95e94385941d01fa65d29cf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3197d88185419ab8c5374a43028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1356</Words>
  <Application>Microsoft Office PowerPoint</Application>
  <PresentationFormat>On-screen Show (4:3)</PresentationFormat>
  <Paragraphs>179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Molecular Biology</vt:lpstr>
      <vt:lpstr>PowerPoint Presentation</vt:lpstr>
      <vt:lpstr>PowerPoint Presentation</vt:lpstr>
      <vt:lpstr>PowerPoint Presentation</vt:lpstr>
      <vt:lpstr>PowerPoint Presentation</vt:lpstr>
      <vt:lpstr>In the genetic code الشفرة الـﭽينية, “nucleotide triplets الشفرة الثلاثية” specify amino acids</vt:lpstr>
      <vt:lpstr>PowerPoint Presentation</vt:lpstr>
      <vt:lpstr>PowerPoint Presentation</vt:lpstr>
      <vt:lpstr>PowerPoint Presentation</vt:lpstr>
      <vt:lpstr>PowerPoint Presentation</vt:lpstr>
      <vt:lpstr>Eukaryotic cells modify RNA after transcription</vt:lpstr>
      <vt:lpstr>Summary of RNA Transcription Mechanism </vt:lpstr>
      <vt:lpstr>PowerPoint Presentation</vt:lpstr>
      <vt:lpstr>Definitions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146</cp:revision>
  <dcterms:created xsi:type="dcterms:W3CDTF">2006-04-15T16:42:40Z</dcterms:created>
  <dcterms:modified xsi:type="dcterms:W3CDTF">2014-01-25T19:25:50Z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20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C5DC26C0-F97D-42C0-B1B5-03B397D188C6</vt:lpwstr>
  </property>
  <property fmtid="{D5CDD505-2E9C-101B-9397-08002B2CF9AE}" pid="6" name="ArticulateProjectFull">
    <vt:lpwstr>C:\Users\amahmedkeele\Desktop\Lectures\Lecture-20 RNA\Lecture 20.ppta</vt:lpwstr>
  </property>
</Properties>
</file>