
<file path=[Content_Types].xml><?xml version="1.0" encoding="utf-8"?>
<Types xmlns="http://schemas.openxmlformats.org/package/2006/content-types">
  <Default Extension="png" ContentType="image/png"/>
  <Default Extension="bin" ContentType="application/vnd.ms-office.activeX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2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3.xml" ContentType="application/vnd.openxmlformats-officedocument.presentationml.notesSlide+xml"/>
  <Override PartName="/ppt/tags/tag14.xml" ContentType="application/vnd.openxmlformats-officedocument.presentationml.tags+xml"/>
  <Override PartName="/ppt/notesSlides/notesSlide4.xml" ContentType="application/vnd.openxmlformats-officedocument.presentationml.notesSlid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5.xml" ContentType="application/vnd.openxmlformats-officedocument.presentationml.notesSlide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6.xml" ContentType="application/vnd.openxmlformats-officedocument.presentationml.notesSlid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notesSlides/notesSlide7.xml" ContentType="application/vnd.openxmlformats-officedocument.presentationml.notesSlide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notesSlides/notesSlide8.xml" ContentType="application/vnd.openxmlformats-officedocument.presentationml.notesSlide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notesSlides/notesSlide9.xml" ContentType="application/vnd.openxmlformats-officedocument.presentationml.notesSlide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notesSlides/notesSlide10.xml" ContentType="application/vnd.openxmlformats-officedocument.presentationml.notesSlide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notesSlides/notesSlide11.xml" ContentType="application/vnd.openxmlformats-officedocument.presentationml.notesSlide+xml"/>
  <Override PartName="/ppt/tags/tag36.xml" ContentType="application/vnd.openxmlformats-officedocument.presentationml.tags+xml"/>
  <Override PartName="/ppt/activeX/activeX1.xml" ContentType="application/vnd.ms-office.activeX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notesSlides/notesSlide12.xml" ContentType="application/vnd.openxmlformats-officedocument.presentationml.notesSlide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notesSlides/notesSlide13.xml" ContentType="application/vnd.openxmlformats-officedocument.presentationml.notesSlide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notesSlides/notesSlide14.xml" ContentType="application/vnd.openxmlformats-officedocument.presentationml.notesSlide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notesSlides/notesSlide15.xml" ContentType="application/vnd.openxmlformats-officedocument.presentationml.notesSlide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notesSlides/notesSlide16.xml" ContentType="application/vnd.openxmlformats-officedocument.presentationml.notesSlide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notesSlides/notesSlide17.xml" ContentType="application/vnd.openxmlformats-officedocument.presentationml.notesSlide+xml"/>
  <Override PartName="/ppt/tags/tag58.xml" ContentType="application/vnd.openxmlformats-officedocument.presentationml.tags+xml"/>
  <Override PartName="/ppt/activeX/activeX2.xml" ContentType="application/vnd.ms-office.activeX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notesSlides/notesSlide18.xml" ContentType="application/vnd.openxmlformats-officedocument.presentationml.notesSlide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305" r:id="rId2"/>
    <p:sldId id="258" r:id="rId3"/>
    <p:sldId id="306" r:id="rId4"/>
    <p:sldId id="259" r:id="rId5"/>
    <p:sldId id="260" r:id="rId6"/>
    <p:sldId id="261" r:id="rId7"/>
    <p:sldId id="265" r:id="rId8"/>
    <p:sldId id="266" r:id="rId9"/>
    <p:sldId id="270" r:id="rId10"/>
    <p:sldId id="271" r:id="rId11"/>
    <p:sldId id="274" r:id="rId12"/>
    <p:sldId id="275" r:id="rId13"/>
    <p:sldId id="308" r:id="rId14"/>
    <p:sldId id="276" r:id="rId15"/>
    <p:sldId id="300" r:id="rId16"/>
    <p:sldId id="288" r:id="rId17"/>
    <p:sldId id="290" r:id="rId18"/>
    <p:sldId id="293" r:id="rId19"/>
    <p:sldId id="296" r:id="rId20"/>
    <p:sldId id="307" r:id="rId21"/>
    <p:sldId id="303" r:id="rId22"/>
    <p:sldId id="304" r:id="rId23"/>
  </p:sldIdLst>
  <p:sldSz cx="9144000" cy="6858000" type="screen4x3"/>
  <p:notesSz cx="6858000" cy="9144000"/>
  <p:custDataLst>
    <p:tags r:id="rId25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00FF"/>
    <a:srgbClr val="FFDF9F"/>
    <a:srgbClr val="FFCC66"/>
    <a:srgbClr val="FFE3AB"/>
    <a:srgbClr val="FFFF99"/>
    <a:srgbClr val="D60093"/>
    <a:srgbClr val="CC0000"/>
    <a:srgbClr val="FFCC99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760" autoAdjust="0"/>
    <p:restoredTop sz="94660"/>
  </p:normalViewPr>
  <p:slideViewPr>
    <p:cSldViewPr>
      <p:cViewPr varScale="1">
        <p:scale>
          <a:sx n="88" d="100"/>
          <a:sy n="88" d="100"/>
        </p:scale>
        <p:origin x="-480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_rels/activeX2.xml.rels><?xml version="1.0" encoding="UTF-8" standalone="yes"?>
<Relationships xmlns="http://schemas.openxmlformats.org/package/2006/relationships"><Relationship Id="rId1" Type="http://schemas.microsoft.com/office/2006/relationships/activeXControlBinary" Target="activeX2.bin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activeX/activeX2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98AC0FBC-D923-48A2-B7EC-53C71D0C5934}" type="slidenum">
              <a:rPr lang="ar-SA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5652132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2852EB-2FF7-41DE-A115-DFA5999D8D0C}" type="slidenum">
              <a:rPr lang="ar-SA" smtClean="0"/>
              <a:pPr>
                <a:defRPr/>
              </a:pPr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42091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AC0FBC-D923-48A2-B7EC-53C71D0C5934}" type="slidenum">
              <a:rPr lang="ar-SA" altLang="en-US" smtClean="0"/>
              <a:pPr>
                <a:defRPr/>
              </a:pPr>
              <a:t>11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4446132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AC0FBC-D923-48A2-B7EC-53C71D0C5934}" type="slidenum">
              <a:rPr lang="ar-SA" altLang="en-US" smtClean="0"/>
              <a:pPr>
                <a:defRPr/>
              </a:pPr>
              <a:t>12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0169158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AC0FBC-D923-48A2-B7EC-53C71D0C5934}" type="slidenum">
              <a:rPr lang="ar-SA" altLang="en-US" smtClean="0"/>
              <a:pPr>
                <a:defRPr/>
              </a:pPr>
              <a:t>14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7985571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031"/>
          <p:cNvSpPr txBox="1">
            <a:spLocks noGrp="1" noChangeArrowheads="1"/>
          </p:cNvSpPr>
          <p:nvPr/>
        </p:nvSpPr>
        <p:spPr bwMode="auto">
          <a:xfrm>
            <a:off x="3876675" y="8694738"/>
            <a:ext cx="2981325" cy="449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730" tIns="44865" rIns="89730" bIns="44865" anchor="b"/>
          <a:lstStyle>
            <a:lvl1pPr defTabSz="8969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28663" indent="-279400" defTabSz="8969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22363" indent="-225425" defTabSz="8969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70038" indent="-223838" defTabSz="8969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19300" indent="-225425" defTabSz="8969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476500" indent="-225425" defTabSz="8969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33700" indent="-225425" defTabSz="8969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390900" indent="-225425" defTabSz="8969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48100" indent="-225425" defTabSz="8969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FD53E34B-4407-4C01-A753-0D946083F74E}" type="slidenum">
              <a:rPr lang="ar-SA" altLang="en-US">
                <a:latin typeface="Times New Roman" pitchFamily="18" charset="0"/>
              </a:rPr>
              <a:pPr algn="r" eaLnBrk="1" hangingPunct="1">
                <a:spcBef>
                  <a:spcPct val="0"/>
                </a:spcBef>
              </a:pPr>
              <a:t>15</a:t>
            </a:fld>
            <a:endParaRPr lang="en-US" altLang="en-US">
              <a:latin typeface="Times New Roman" pitchFamily="18" charset="0"/>
            </a:endParaRPr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0300" y="674688"/>
            <a:ext cx="4597400" cy="3448050"/>
          </a:xfrm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3763" y="4346575"/>
            <a:ext cx="5070475" cy="41227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730" tIns="44865" rIns="89730" bIns="44865"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AC0FBC-D923-48A2-B7EC-53C71D0C5934}" type="slidenum">
              <a:rPr lang="ar-SA" altLang="en-US" smtClean="0"/>
              <a:pPr>
                <a:defRPr/>
              </a:pPr>
              <a:t>16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95957323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AC0FBC-D923-48A2-B7EC-53C71D0C5934}" type="slidenum">
              <a:rPr lang="ar-SA" altLang="en-US" smtClean="0"/>
              <a:pPr>
                <a:defRPr/>
              </a:pPr>
              <a:t>17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75385475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AC0FBC-D923-48A2-B7EC-53C71D0C5934}" type="slidenum">
              <a:rPr lang="ar-SA" altLang="en-US" smtClean="0"/>
              <a:pPr>
                <a:defRPr/>
              </a:pPr>
              <a:t>18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40218226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AC0FBC-D923-48A2-B7EC-53C71D0C5934}" type="slidenum">
              <a:rPr lang="ar-SA" altLang="en-US" smtClean="0"/>
              <a:pPr>
                <a:defRPr/>
              </a:pPr>
              <a:t>19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1548742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AC0FBC-D923-48A2-B7EC-53C71D0C5934}" type="slidenum">
              <a:rPr lang="ar-SA" altLang="en-US" smtClean="0"/>
              <a:pPr>
                <a:defRPr/>
              </a:pPr>
              <a:t>21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82357609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altLang="en-US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DA812FD7-C766-405B-AC5A-1884AEBD5709}" type="slidenum">
              <a:rPr lang="en-US" altLang="en-US" smtClean="0"/>
              <a:pPr eaLnBrk="1" hangingPunct="1"/>
              <a:t>22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AC0FBC-D923-48A2-B7EC-53C71D0C5934}" type="slidenum">
              <a:rPr lang="ar-SA" altLang="en-US" smtClean="0"/>
              <a:pPr>
                <a:defRPr/>
              </a:pPr>
              <a:t>3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871397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AC0FBC-D923-48A2-B7EC-53C71D0C5934}" type="slidenum">
              <a:rPr lang="ar-SA" altLang="en-US" smtClean="0"/>
              <a:pPr>
                <a:defRPr/>
              </a:pPr>
              <a:t>4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8902507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AC0FBC-D923-48A2-B7EC-53C71D0C5934}" type="slidenum">
              <a:rPr lang="ar-SA" altLang="en-US" smtClean="0"/>
              <a:pPr>
                <a:defRPr/>
              </a:pPr>
              <a:t>5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10625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AC0FBC-D923-48A2-B7EC-53C71D0C5934}" type="slidenum">
              <a:rPr lang="ar-SA" altLang="en-US" smtClean="0"/>
              <a:pPr>
                <a:defRPr/>
              </a:pPr>
              <a:t>6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519635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AC0FBC-D923-48A2-B7EC-53C71D0C5934}" type="slidenum">
              <a:rPr lang="ar-SA" altLang="en-US" smtClean="0"/>
              <a:pPr>
                <a:defRPr/>
              </a:pPr>
              <a:t>7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304961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AC0FBC-D923-48A2-B7EC-53C71D0C5934}" type="slidenum">
              <a:rPr lang="ar-SA" altLang="en-US" smtClean="0"/>
              <a:pPr>
                <a:defRPr/>
              </a:pPr>
              <a:t>8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1338390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AC0FBC-D923-48A2-B7EC-53C71D0C5934}" type="slidenum">
              <a:rPr lang="ar-SA" altLang="en-US" smtClean="0"/>
              <a:pPr>
                <a:defRPr/>
              </a:pPr>
              <a:t>9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4014253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AC0FBC-D923-48A2-B7EC-53C71D0C5934}" type="slidenum">
              <a:rPr lang="ar-SA" altLang="en-US" smtClean="0"/>
              <a:pPr>
                <a:defRPr/>
              </a:pPr>
              <a:t>10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5563158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CAF712-04C6-43B0-BD64-C5A9B33119DB}" type="slidenum">
              <a:rPr lang="ar-SA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593206429"/>
      </p:ext>
    </p:extLst>
  </p:cSld>
  <p:clrMapOvr>
    <a:masterClrMapping/>
  </p:clrMapOvr>
  <p:transition spd="med">
    <p:cover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F2F611-993B-4105-BF8F-621F6304518F}" type="slidenum">
              <a:rPr lang="ar-SA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577671067"/>
      </p:ext>
    </p:extLst>
  </p:cSld>
  <p:clrMapOvr>
    <a:masterClrMapping/>
  </p:clrMapOvr>
  <p:transition spd="med">
    <p:cover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6B247D-C27B-4AF9-B3FF-5EED503EBEC8}" type="slidenum">
              <a:rPr lang="ar-SA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05863397"/>
      </p:ext>
    </p:extLst>
  </p:cSld>
  <p:clrMapOvr>
    <a:masterClrMapping/>
  </p:clrMapOvr>
  <p:transition spd="med">
    <p:cover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A98561-7B5A-4AAA-BCDE-B91FB55A79E9}" type="slidenum">
              <a:rPr lang="ar-SA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545055527"/>
      </p:ext>
    </p:extLst>
  </p:cSld>
  <p:clrMapOvr>
    <a:masterClrMapping/>
  </p:clrMapOvr>
  <p:transition spd="med">
    <p:cover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91BDF2-88DA-46E0-A42C-FAFC982CC7EC}" type="slidenum">
              <a:rPr lang="ar-SA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94818091"/>
      </p:ext>
    </p:extLst>
  </p:cSld>
  <p:clrMapOvr>
    <a:masterClrMapping/>
  </p:clrMapOvr>
  <p:transition spd="med">
    <p:cover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42D005-BD83-4839-9DE5-2F1916237E56}" type="slidenum">
              <a:rPr lang="ar-SA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562457471"/>
      </p:ext>
    </p:extLst>
  </p:cSld>
  <p:clrMapOvr>
    <a:masterClrMapping/>
  </p:clrMapOvr>
  <p:transition spd="med">
    <p:cover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36B10B-ABAF-44F9-8426-76A3F1F51769}" type="slidenum">
              <a:rPr lang="ar-SA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7603730"/>
      </p:ext>
    </p:extLst>
  </p:cSld>
  <p:clrMapOvr>
    <a:masterClrMapping/>
  </p:clrMapOvr>
  <p:transition spd="med">
    <p:cover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227FE8-8D0B-43D6-8FD0-2E2A1BF48A8E}" type="slidenum">
              <a:rPr lang="ar-SA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16584294"/>
      </p:ext>
    </p:extLst>
  </p:cSld>
  <p:clrMapOvr>
    <a:masterClrMapping/>
  </p:clrMapOvr>
  <p:transition spd="med">
    <p:cover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ABCB27-2A02-4F2A-B5E6-2187C7C66CBC}" type="slidenum">
              <a:rPr lang="ar-SA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16269439"/>
      </p:ext>
    </p:extLst>
  </p:cSld>
  <p:clrMapOvr>
    <a:masterClrMapping/>
  </p:clrMapOvr>
  <p:transition spd="med">
    <p:cover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64E25D-B7EB-4381-A74F-756BDE5FDA6B}" type="slidenum">
              <a:rPr lang="ar-SA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908885035"/>
      </p:ext>
    </p:extLst>
  </p:cSld>
  <p:clrMapOvr>
    <a:masterClrMapping/>
  </p:clrMapOvr>
  <p:transition spd="med">
    <p:cover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2559F2-9A86-43B4-BFDB-06CA64C2EDC8}" type="slidenum">
              <a:rPr lang="ar-SA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546019836"/>
      </p:ext>
    </p:extLst>
  </p:cSld>
  <p:clrMapOvr>
    <a:masterClrMapping/>
  </p:clrMapOvr>
  <p:transition spd="med">
    <p:cover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0071034C-ECE0-48BA-AF4E-DE8B51D97829}" type="slidenum">
              <a:rPr lang="ar-SA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cover dir="d"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tags" Target="../tags/tag29.xml"/><Relationship Id="rId7" Type="http://schemas.openxmlformats.org/officeDocument/2006/relationships/image" Target="../media/image13.png"/><Relationship Id="rId2" Type="http://schemas.openxmlformats.org/officeDocument/2006/relationships/tags" Target="../tags/tag28.xml"/><Relationship Id="rId1" Type="http://schemas.openxmlformats.org/officeDocument/2006/relationships/tags" Target="../tags/tag27.xml"/><Relationship Id="rId6" Type="http://schemas.openxmlformats.org/officeDocument/2006/relationships/image" Target="../media/image16.png"/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2.xml"/><Relationship Id="rId9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tags" Target="../tags/tag32.xml"/><Relationship Id="rId7" Type="http://schemas.openxmlformats.org/officeDocument/2006/relationships/image" Target="../media/image13.png"/><Relationship Id="rId2" Type="http://schemas.openxmlformats.org/officeDocument/2006/relationships/tags" Target="../tags/tag31.xml"/><Relationship Id="rId1" Type="http://schemas.openxmlformats.org/officeDocument/2006/relationships/tags" Target="../tags/tag30.xml"/><Relationship Id="rId6" Type="http://schemas.openxmlformats.org/officeDocument/2006/relationships/image" Target="../media/image18.png"/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2.xml"/><Relationship Id="rId9" Type="http://schemas.microsoft.com/office/2007/relationships/hdphoto" Target="../media/hdphoto1.wdp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tags" Target="../tags/tag35.xml"/><Relationship Id="rId7" Type="http://schemas.openxmlformats.org/officeDocument/2006/relationships/image" Target="../media/image13.png"/><Relationship Id="rId2" Type="http://schemas.openxmlformats.org/officeDocument/2006/relationships/tags" Target="../tags/tag34.xml"/><Relationship Id="rId1" Type="http://schemas.openxmlformats.org/officeDocument/2006/relationships/tags" Target="../tags/tag33.xml"/><Relationship Id="rId6" Type="http://schemas.openxmlformats.org/officeDocument/2006/relationships/image" Target="../media/image19.png"/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2.xml"/><Relationship Id="rId9" Type="http://schemas.microsoft.com/office/2007/relationships/hdphoto" Target="../media/hdphoto1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ontrol" Target="../activeX/activeX1.xml"/><Relationship Id="rId2" Type="http://schemas.openxmlformats.org/officeDocument/2006/relationships/tags" Target="../tags/tag3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1.pn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3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tags" Target="../tags/tag40.xml"/><Relationship Id="rId7" Type="http://schemas.openxmlformats.org/officeDocument/2006/relationships/image" Target="../media/image13.png"/><Relationship Id="rId2" Type="http://schemas.openxmlformats.org/officeDocument/2006/relationships/tags" Target="../tags/tag39.xml"/><Relationship Id="rId1" Type="http://schemas.openxmlformats.org/officeDocument/2006/relationships/tags" Target="../tags/tag38.xml"/><Relationship Id="rId6" Type="http://schemas.openxmlformats.org/officeDocument/2006/relationships/image" Target="../media/image22.jpeg"/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2.xml"/><Relationship Id="rId9" Type="http://schemas.microsoft.com/office/2007/relationships/hdphoto" Target="../media/hdphoto1.wdp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microsoft.com/office/2007/relationships/hdphoto" Target="../media/hdphoto1.wdp"/><Relationship Id="rId3" Type="http://schemas.openxmlformats.org/officeDocument/2006/relationships/tags" Target="../tags/tag43.xml"/><Relationship Id="rId7" Type="http://schemas.openxmlformats.org/officeDocument/2006/relationships/notesSlide" Target="../notesSlides/notesSlide13.xml"/><Relationship Id="rId12" Type="http://schemas.openxmlformats.org/officeDocument/2006/relationships/image" Target="../media/image14.jpeg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13.png"/><Relationship Id="rId5" Type="http://schemas.openxmlformats.org/officeDocument/2006/relationships/tags" Target="../tags/tag45.xml"/><Relationship Id="rId10" Type="http://schemas.openxmlformats.org/officeDocument/2006/relationships/image" Target="../media/image25.emf"/><Relationship Id="rId4" Type="http://schemas.openxmlformats.org/officeDocument/2006/relationships/tags" Target="../tags/tag44.xml"/><Relationship Id="rId9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tags" Target="../tags/tag48.xml"/><Relationship Id="rId7" Type="http://schemas.openxmlformats.org/officeDocument/2006/relationships/image" Target="../media/image13.png"/><Relationship Id="rId2" Type="http://schemas.openxmlformats.org/officeDocument/2006/relationships/tags" Target="../tags/tag47.xml"/><Relationship Id="rId1" Type="http://schemas.openxmlformats.org/officeDocument/2006/relationships/tags" Target="../tags/tag46.xml"/><Relationship Id="rId6" Type="http://schemas.openxmlformats.org/officeDocument/2006/relationships/image" Target="../media/image26.png"/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2.xml"/><Relationship Id="rId9" Type="http://schemas.microsoft.com/office/2007/relationships/hdphoto" Target="../media/hdphoto1.wdp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tags" Target="../tags/tag51.xml"/><Relationship Id="rId7" Type="http://schemas.openxmlformats.org/officeDocument/2006/relationships/image" Target="../media/image13.png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6" Type="http://schemas.openxmlformats.org/officeDocument/2006/relationships/image" Target="../media/image27.png"/><Relationship Id="rId5" Type="http://schemas.openxmlformats.org/officeDocument/2006/relationships/notesSlide" Target="../notesSlides/notesSlide15.xml"/><Relationship Id="rId4" Type="http://schemas.openxmlformats.org/officeDocument/2006/relationships/slideLayout" Target="../slideLayouts/slideLayout2.xml"/><Relationship Id="rId9" Type="http://schemas.microsoft.com/office/2007/relationships/hdphoto" Target="../media/hdphoto1.wdp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tags" Target="../tags/tag54.xml"/><Relationship Id="rId7" Type="http://schemas.openxmlformats.org/officeDocument/2006/relationships/image" Target="../media/image13.png"/><Relationship Id="rId2" Type="http://schemas.openxmlformats.org/officeDocument/2006/relationships/tags" Target="../tags/tag53.xml"/><Relationship Id="rId1" Type="http://schemas.openxmlformats.org/officeDocument/2006/relationships/tags" Target="../tags/tag52.xml"/><Relationship Id="rId6" Type="http://schemas.openxmlformats.org/officeDocument/2006/relationships/image" Target="../media/image28.png"/><Relationship Id="rId5" Type="http://schemas.openxmlformats.org/officeDocument/2006/relationships/notesSlide" Target="../notesSlides/notesSlide16.xml"/><Relationship Id="rId4" Type="http://schemas.openxmlformats.org/officeDocument/2006/relationships/slideLayout" Target="../slideLayouts/slideLayout2.xml"/><Relationship Id="rId9" Type="http://schemas.microsoft.com/office/2007/relationships/hdphoto" Target="../media/hdphoto1.wdp"/></Relationships>
</file>

<file path=ppt/slides/_rels/slide19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tags" Target="../tags/tag57.xml"/><Relationship Id="rId7" Type="http://schemas.openxmlformats.org/officeDocument/2006/relationships/image" Target="../media/image14.jpeg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6" Type="http://schemas.openxmlformats.org/officeDocument/2006/relationships/image" Target="../media/image13.png"/><Relationship Id="rId5" Type="http://schemas.openxmlformats.org/officeDocument/2006/relationships/notesSlide" Target="../notesSlides/notesSlide17.xml"/><Relationship Id="rId4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tags" Target="../tags/tag5.xml"/><Relationship Id="rId7" Type="http://schemas.openxmlformats.org/officeDocument/2006/relationships/image" Target="../media/image3.jpeg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image" Target="../media/image2.png"/><Relationship Id="rId11" Type="http://schemas.openxmlformats.org/officeDocument/2006/relationships/image" Target="../media/image7.pn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6.jpeg"/><Relationship Id="rId4" Type="http://schemas.openxmlformats.org/officeDocument/2006/relationships/tags" Target="../tags/tag6.xml"/><Relationship Id="rId9" Type="http://schemas.openxmlformats.org/officeDocument/2006/relationships/image" Target="../media/image5.wmf"/></Relationships>
</file>

<file path=ppt/slides/_rels/slide20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control" Target="../activeX/activeX2.xml"/><Relationship Id="rId7" Type="http://schemas.openxmlformats.org/officeDocument/2006/relationships/image" Target="../media/image14.jpeg"/><Relationship Id="rId2" Type="http://schemas.openxmlformats.org/officeDocument/2006/relationships/tags" Target="../tags/tag58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3.pn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59.xml"/><Relationship Id="rId9" Type="http://schemas.openxmlformats.org/officeDocument/2006/relationships/image" Target="../media/image30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tags" Target="../tags/tag62.xml"/><Relationship Id="rId7" Type="http://schemas.openxmlformats.org/officeDocument/2006/relationships/image" Target="../media/image31.png"/><Relationship Id="rId2" Type="http://schemas.openxmlformats.org/officeDocument/2006/relationships/tags" Target="../tags/tag61.xml"/><Relationship Id="rId1" Type="http://schemas.openxmlformats.org/officeDocument/2006/relationships/tags" Target="../tags/tag60.xml"/><Relationship Id="rId6" Type="http://schemas.openxmlformats.org/officeDocument/2006/relationships/notesSlide" Target="../notesSlides/notesSlide18.xml"/><Relationship Id="rId5" Type="http://schemas.openxmlformats.org/officeDocument/2006/relationships/slideLayout" Target="../slideLayouts/slideLayout6.xml"/><Relationship Id="rId10" Type="http://schemas.openxmlformats.org/officeDocument/2006/relationships/image" Target="../media/image11.png"/><Relationship Id="rId4" Type="http://schemas.openxmlformats.org/officeDocument/2006/relationships/tags" Target="../tags/tag63.xml"/><Relationship Id="rId9" Type="http://schemas.openxmlformats.org/officeDocument/2006/relationships/image" Target="../media/image33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9.xml"/><Relationship Id="rId3" Type="http://schemas.openxmlformats.org/officeDocument/2006/relationships/tags" Target="../tags/tag66.xml"/><Relationship Id="rId7" Type="http://schemas.openxmlformats.org/officeDocument/2006/relationships/slideLayout" Target="../slideLayouts/slideLayout1.xml"/><Relationship Id="rId12" Type="http://schemas.openxmlformats.org/officeDocument/2006/relationships/image" Target="../media/image37.png"/><Relationship Id="rId2" Type="http://schemas.openxmlformats.org/officeDocument/2006/relationships/tags" Target="../tags/tag65.xml"/><Relationship Id="rId1" Type="http://schemas.openxmlformats.org/officeDocument/2006/relationships/tags" Target="../tags/tag64.xml"/><Relationship Id="rId6" Type="http://schemas.openxmlformats.org/officeDocument/2006/relationships/tags" Target="../tags/tag69.xml"/><Relationship Id="rId11" Type="http://schemas.openxmlformats.org/officeDocument/2006/relationships/image" Target="../media/image36.png"/><Relationship Id="rId5" Type="http://schemas.openxmlformats.org/officeDocument/2006/relationships/tags" Target="../tags/tag68.xml"/><Relationship Id="rId10" Type="http://schemas.openxmlformats.org/officeDocument/2006/relationships/image" Target="../media/image35.png"/><Relationship Id="rId4" Type="http://schemas.openxmlformats.org/officeDocument/2006/relationships/tags" Target="../tags/tag67.xml"/><Relationship Id="rId9" Type="http://schemas.openxmlformats.org/officeDocument/2006/relationships/image" Target="../media/image34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tags" Target="../tags/tag9.xml"/><Relationship Id="rId7" Type="http://schemas.openxmlformats.org/officeDocument/2006/relationships/image" Target="../media/image8.png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6.xml"/><Relationship Id="rId10" Type="http://schemas.openxmlformats.org/officeDocument/2006/relationships/image" Target="../media/image11.png"/><Relationship Id="rId4" Type="http://schemas.openxmlformats.org/officeDocument/2006/relationships/tags" Target="../tags/tag10.xml"/><Relationship Id="rId9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tags" Target="../tags/tag13.xml"/><Relationship Id="rId7" Type="http://schemas.openxmlformats.org/officeDocument/2006/relationships/image" Target="../media/image13.png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image" Target="../media/image12.png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2.xml"/><Relationship Id="rId9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tags" Target="../tags/tag17.xml"/><Relationship Id="rId7" Type="http://schemas.openxmlformats.org/officeDocument/2006/relationships/image" Target="../media/image13.png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6" Type="http://schemas.openxmlformats.org/officeDocument/2006/relationships/image" Target="../media/image15.png"/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2.xml"/><Relationship Id="rId9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tags" Target="../tags/tag20.xml"/><Relationship Id="rId7" Type="http://schemas.openxmlformats.org/officeDocument/2006/relationships/image" Target="../media/image14.jpeg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image" Target="../media/image13.png"/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tags" Target="../tags/tag23.xml"/><Relationship Id="rId7" Type="http://schemas.openxmlformats.org/officeDocument/2006/relationships/image" Target="../media/image13.png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image" Target="../media/image16.png"/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2.xml"/><Relationship Id="rId9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tags" Target="../tags/tag26.xml"/><Relationship Id="rId7" Type="http://schemas.openxmlformats.org/officeDocument/2006/relationships/image" Target="../media/image13.png"/><Relationship Id="rId2" Type="http://schemas.openxmlformats.org/officeDocument/2006/relationships/tags" Target="../tags/tag25.xml"/><Relationship Id="rId1" Type="http://schemas.openxmlformats.org/officeDocument/2006/relationships/tags" Target="../tags/tag24.xml"/><Relationship Id="rId6" Type="http://schemas.openxmlformats.org/officeDocument/2006/relationships/image" Target="../media/image17.png"/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2.xml"/><Relationship Id="rId9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2AA20E-E3BB-4DD9-97C9-A3663BA63953}" type="slidenum">
              <a:rPr lang="ar-SA" smtClean="0"/>
              <a:pPr>
                <a:defRPr/>
              </a:pPr>
              <a:t>1</a:t>
            </a:fld>
            <a:endParaRPr lang="en-GB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63" y="25401"/>
            <a:ext cx="8986837" cy="679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368505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2400" y="1180267"/>
            <a:ext cx="8839200" cy="5601533"/>
          </a:xfrm>
        </p:spPr>
        <p:txBody>
          <a:bodyPr>
            <a:spAutoFit/>
          </a:bodyPr>
          <a:lstStyle/>
          <a:p>
            <a:pPr marL="376238" indent="-376238" eaLnBrk="1" hangingPunct="1">
              <a:spcBef>
                <a:spcPts val="0"/>
              </a:spcBef>
              <a:buClr>
                <a:srgbClr val="FF0000"/>
              </a:buClr>
              <a:buFontTx/>
              <a:buAutoNum type="arabicPeriod" startAt="2"/>
              <a:tabLst>
                <a:tab pos="2743200" algn="l"/>
              </a:tabLst>
              <a:defRPr/>
            </a:pPr>
            <a:r>
              <a:rPr lang="en-US" sz="28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Elongation</a:t>
            </a:r>
            <a:r>
              <a:rPr lang="en-US" sz="2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  <a:r>
              <a:rPr 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marL="609600" indent="-609600" eaLnBrk="1" hangingPunct="1">
              <a:spcBef>
                <a:spcPts val="0"/>
              </a:spcBef>
              <a:buClr>
                <a:srgbClr val="FF0000"/>
              </a:buClr>
              <a:buFontTx/>
              <a:buNone/>
              <a:tabLst>
                <a:tab pos="2743200" algn="l"/>
              </a:tabLst>
              <a:defRPr/>
            </a:pPr>
            <a:r>
              <a:rPr 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Consists of a series of three step cycles as each amino acid is added to the proceeding one in 3 steps:-</a:t>
            </a:r>
            <a:endParaRPr lang="en-US" sz="12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630238" indent="-322263" eaLnBrk="1" hangingPunct="1">
              <a:spcBef>
                <a:spcPts val="0"/>
              </a:spcBef>
              <a:buClr>
                <a:srgbClr val="0000FF"/>
              </a:buClr>
              <a:buFontTx/>
              <a:buAutoNum type="alphaLcParenR"/>
              <a:tabLst>
                <a:tab pos="2743200" algn="l"/>
              </a:tabLst>
              <a:defRPr/>
            </a:pPr>
            <a:r>
              <a:rPr 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Codon recognition</a:t>
            </a:r>
            <a:r>
              <a:rPr 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sz="1600" dirty="0" smtClean="0"/>
              <a:t>التعرف على الشفرات</a:t>
            </a:r>
            <a:r>
              <a:rPr 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an </a:t>
            </a:r>
            <a:r>
              <a:rPr lang="en-US" sz="1800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elongation factor</a:t>
            </a:r>
            <a:r>
              <a:rPr 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assists hydrogen bonding between the mRNA codon under the </a:t>
            </a:r>
            <a:r>
              <a:rPr 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 </a:t>
            </a:r>
            <a:r>
              <a:rPr 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site with the corresponding anticodon of </a:t>
            </a:r>
            <a:r>
              <a:rPr lang="en-US" sz="1800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tRNA</a:t>
            </a:r>
            <a:r>
              <a:rPr 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carrying the appropriate </a:t>
            </a:r>
            <a:r>
              <a:rPr lang="ar-EG" sz="1600" dirty="0" smtClean="0">
                <a:solidFill>
                  <a:srgbClr val="000000"/>
                </a:solidFill>
              </a:rPr>
              <a:t>المناسب</a:t>
            </a:r>
            <a:r>
              <a:rPr 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amino acid [</a:t>
            </a:r>
            <a:r>
              <a:rPr 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This step requires the hydrolysis of two </a:t>
            </a:r>
            <a:r>
              <a:rPr lang="en-US" sz="1600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guanosine</a:t>
            </a:r>
            <a:r>
              <a:rPr 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triphosphate (</a:t>
            </a:r>
            <a:r>
              <a:rPr lang="en-US" sz="1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GTP</a:t>
            </a:r>
            <a:r>
              <a:rPr 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)]</a:t>
            </a:r>
            <a:r>
              <a:rPr 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r>
              <a:rPr 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marL="630238" indent="-322263" eaLnBrk="1" hangingPunct="1">
              <a:spcBef>
                <a:spcPts val="0"/>
              </a:spcBef>
              <a:buClr>
                <a:srgbClr val="0000FF"/>
              </a:buClr>
              <a:buFontTx/>
              <a:buAutoNum type="alphaLcParenR"/>
              <a:tabLst>
                <a:tab pos="2743200" algn="l"/>
              </a:tabLst>
              <a:defRPr/>
            </a:pPr>
            <a:r>
              <a:rPr 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Peptide bond formation:</a:t>
            </a:r>
            <a:r>
              <a:rPr 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an </a:t>
            </a:r>
            <a:r>
              <a:rPr lang="en-US" sz="18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rRNA</a:t>
            </a:r>
            <a:r>
              <a:rPr 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molecule </a:t>
            </a:r>
            <a:r>
              <a:rPr 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catalyzes</a:t>
            </a:r>
            <a:r>
              <a:rPr 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the formation of a peptide bond between the polypeptide in the </a:t>
            </a:r>
            <a:r>
              <a:rPr 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</a:t>
            </a:r>
            <a:r>
              <a:rPr 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site with the new amino acid in the </a:t>
            </a:r>
            <a:r>
              <a:rPr 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 </a:t>
            </a:r>
            <a:r>
              <a:rPr 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site. This step separates                                                               the </a:t>
            </a:r>
            <a:r>
              <a:rPr lang="en-US" sz="1800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tRNA</a:t>
            </a:r>
            <a:r>
              <a:rPr 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at the </a:t>
            </a:r>
            <a:r>
              <a:rPr 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</a:t>
            </a:r>
            <a:r>
              <a:rPr 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site from the                                                                             growing polypeptide chain and                                                                     transfers the chain, now one                                                                              amino acid longer, to the </a:t>
            </a:r>
            <a:r>
              <a:rPr lang="en-US" sz="1800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tRNA</a:t>
            </a:r>
            <a:r>
              <a:rPr 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                                                  at the </a:t>
            </a:r>
            <a:r>
              <a:rPr 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</a:t>
            </a:r>
            <a:r>
              <a:rPr 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site.</a:t>
            </a:r>
            <a:endParaRPr lang="en-US" sz="9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630238" indent="-322263" eaLnBrk="1" hangingPunct="1">
              <a:spcBef>
                <a:spcPts val="0"/>
              </a:spcBef>
              <a:buClr>
                <a:srgbClr val="0000FF"/>
              </a:buClr>
              <a:buFontTx/>
              <a:buAutoNum type="alphaLcParenR"/>
              <a:tabLst>
                <a:tab pos="2743200" algn="l"/>
              </a:tabLst>
              <a:defRPr/>
            </a:pPr>
            <a:r>
              <a:rPr 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Translocation</a:t>
            </a:r>
            <a:r>
              <a:rPr 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sz="1600" dirty="0" smtClean="0"/>
              <a:t>تغيير المكان</a:t>
            </a:r>
            <a:r>
              <a:rPr lang="en-US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of</a:t>
            </a:r>
            <a:r>
              <a:rPr lang="en-US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tRNA</a:t>
            </a:r>
            <a:r>
              <a:rPr 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:                                                                       the ribosome moves the </a:t>
            </a:r>
            <a:r>
              <a:rPr lang="en-US" sz="1800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tRNA</a:t>
            </a:r>
            <a:r>
              <a:rPr 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with                                                                           the attached polypeptide from                                                                            the </a:t>
            </a:r>
            <a:r>
              <a:rPr 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</a:t>
            </a:r>
            <a:r>
              <a:rPr 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site to the </a:t>
            </a:r>
            <a:r>
              <a:rPr 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</a:t>
            </a:r>
            <a:r>
              <a:rPr 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site.</a:t>
            </a:r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6">
            <a:lum bright="-12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76" t="65298" r="4507" b="6854"/>
          <a:stretch>
            <a:fillRect/>
          </a:stretch>
        </p:blipFill>
        <p:spPr bwMode="auto">
          <a:xfrm>
            <a:off x="4724400" y="4267200"/>
            <a:ext cx="4343400" cy="2438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6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7" name="Picture 6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7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  <p:sp>
        <p:nvSpPr>
          <p:cNvPr id="10" name="Rectangle 9"/>
          <p:cNvSpPr/>
          <p:nvPr/>
        </p:nvSpPr>
        <p:spPr>
          <a:xfrm>
            <a:off x="1676400" y="191869"/>
            <a:ext cx="6032421" cy="646331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altLang="en-US" sz="3600" b="1" dirty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</a:t>
            </a:r>
            <a:r>
              <a:rPr lang="en-US" altLang="en-US" sz="36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ynthesis of a polypeptide</a:t>
            </a:r>
            <a:endParaRPr lang="en-US" sz="3600" b="1" dirty="0">
              <a:ln w="11430"/>
              <a:solidFill>
                <a:srgbClr val="00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8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8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/>
          <p:cNvPicPr>
            <a:picLocks noChangeAspect="1" noChangeArrowheads="1"/>
          </p:cNvPicPr>
          <p:nvPr/>
        </p:nvPicPr>
        <p:blipFill>
          <a:blip r:embed="rId6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55"/>
          <a:stretch>
            <a:fillRect/>
          </a:stretch>
        </p:blipFill>
        <p:spPr bwMode="auto">
          <a:xfrm>
            <a:off x="619950" y="1219200"/>
            <a:ext cx="7914450" cy="55626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14400" y="206514"/>
            <a:ext cx="7315200" cy="707886"/>
          </a:xfr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indent="0" algn="ctr" eaLnBrk="1" hangingPunct="1">
              <a:buClr>
                <a:srgbClr val="339933"/>
              </a:buClr>
              <a:buNone/>
              <a:tabLst>
                <a:tab pos="2743200" algn="l"/>
              </a:tabLst>
              <a:defRPr/>
            </a:pPr>
            <a:r>
              <a:rPr lang="en-US" sz="20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The three steps of elongation continue codon by codon to add amino acids until the polypeptide chain is completed. 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5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6" name="Picture 5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" name="Picture 6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6">
            <a:lum bright="-12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62" r="17" b="6831"/>
          <a:stretch>
            <a:fillRect/>
          </a:stretch>
        </p:blipFill>
        <p:spPr bwMode="auto">
          <a:xfrm>
            <a:off x="343547" y="2971800"/>
            <a:ext cx="8419453" cy="294534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Rectangle 5"/>
          <p:cNvSpPr>
            <a:spLocks noChangeArrowheads="1"/>
          </p:cNvSpPr>
          <p:nvPr/>
        </p:nvSpPr>
        <p:spPr bwMode="auto">
          <a:xfrm>
            <a:off x="4724400" y="4724400"/>
            <a:ext cx="868363" cy="2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300" b="1">
                <a:latin typeface="Times" charset="0"/>
              </a:rPr>
              <a:t>Fig. 17.19</a:t>
            </a:r>
          </a:p>
        </p:txBody>
      </p:sp>
      <p:sp>
        <p:nvSpPr>
          <p:cNvPr id="22535" name="Text Box 7"/>
          <p:cNvSpPr txBox="1">
            <a:spLocks noChangeArrowheads="1"/>
          </p:cNvSpPr>
          <p:nvPr/>
        </p:nvSpPr>
        <p:spPr bwMode="auto">
          <a:xfrm>
            <a:off x="687093" y="6019800"/>
            <a:ext cx="7771107" cy="781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lnSpc>
                <a:spcPct val="80000"/>
              </a:lnSpc>
              <a:spcBef>
                <a:spcPct val="20000"/>
              </a:spcBef>
              <a:buClr>
                <a:srgbClr val="339933"/>
              </a:buClr>
              <a:defRPr/>
            </a:pPr>
            <a:r>
              <a:rPr lang="en-US" sz="2800" b="1" dirty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The free and bound ribosomes are both active participants in protein synthesis.</a:t>
            </a:r>
            <a:endParaRPr lang="en-GB" sz="2800" b="1" dirty="0">
              <a:ln w="11430"/>
              <a:solidFill>
                <a:srgbClr val="00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1138940"/>
            <a:ext cx="8686800" cy="1680460"/>
          </a:xfrm>
        </p:spPr>
        <p:txBody>
          <a:bodyPr>
            <a:spAutoFit/>
          </a:bodyPr>
          <a:lstStyle/>
          <a:p>
            <a:pPr marL="398463" indent="-381000" eaLnBrk="1" hangingPunct="1">
              <a:buClr>
                <a:srgbClr val="FF0000"/>
              </a:buClr>
              <a:buFontTx/>
              <a:buAutoNum type="arabicPeriod" startAt="3"/>
              <a:tabLst>
                <a:tab pos="2743200" algn="l"/>
              </a:tabLst>
              <a:defRPr/>
            </a:pPr>
            <a:r>
              <a:rPr lang="en-US" sz="2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Termination</a:t>
            </a:r>
            <a:r>
              <a:rPr lang="en-US" sz="2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  <a:r>
              <a:rPr 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                                                            Occurs when one of the three </a:t>
            </a:r>
            <a:r>
              <a:rPr 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stop codons</a:t>
            </a:r>
            <a:r>
              <a:rPr 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reaches the </a:t>
            </a:r>
            <a:r>
              <a:rPr 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</a:t>
            </a:r>
            <a:r>
              <a:rPr 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site.</a:t>
            </a:r>
          </a:p>
          <a:p>
            <a:pPr marL="457200" indent="-322263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 </a:t>
            </a:r>
            <a:r>
              <a:rPr lang="en-US" sz="1800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release factor</a:t>
            </a:r>
            <a:r>
              <a:rPr 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sz="1600" dirty="0" smtClean="0">
                <a:solidFill>
                  <a:srgbClr val="000000"/>
                </a:solidFill>
              </a:rPr>
              <a:t>عامل مُحرر</a:t>
            </a:r>
            <a:r>
              <a:rPr 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binds to the stop codon and hydrolyzes the bond between the polypeptide and its </a:t>
            </a:r>
            <a:r>
              <a:rPr lang="en-US" sz="1800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tRNA</a:t>
            </a:r>
            <a:r>
              <a:rPr 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in the </a:t>
            </a:r>
            <a:r>
              <a:rPr 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</a:t>
            </a:r>
            <a:r>
              <a:rPr 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site.</a:t>
            </a:r>
          </a:p>
          <a:p>
            <a:pPr marL="457200" indent="-322263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This frees the polypeptide and the translation complex disassembles </a:t>
            </a:r>
            <a:r>
              <a:rPr lang="ar-EG" sz="1800" dirty="0" smtClean="0">
                <a:solidFill>
                  <a:srgbClr val="000000"/>
                </a:solidFill>
              </a:rPr>
              <a:t>يتفكك</a:t>
            </a:r>
            <a:r>
              <a:rPr 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8" name="Picture 7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8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  <p:sp>
        <p:nvSpPr>
          <p:cNvPr id="10" name="Rectangle 9"/>
          <p:cNvSpPr/>
          <p:nvPr/>
        </p:nvSpPr>
        <p:spPr>
          <a:xfrm>
            <a:off x="1676400" y="191869"/>
            <a:ext cx="6032421" cy="646331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altLang="en-US" sz="3600" b="1" dirty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</a:t>
            </a:r>
            <a:r>
              <a:rPr lang="en-US" altLang="en-US" sz="36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ynthesis of a polypeptide</a:t>
            </a:r>
            <a:endParaRPr lang="en-US" sz="3600" b="1" dirty="0">
              <a:ln w="11430"/>
              <a:solidFill>
                <a:srgbClr val="00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25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5" grpId="0"/>
      <p:bldP spid="22530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17563" y="6592558"/>
            <a:ext cx="76406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FF0000"/>
                </a:solidFill>
              </a:rPr>
              <a:t>Source</a:t>
            </a:r>
            <a:r>
              <a:rPr lang="en-US" sz="1100" b="1" dirty="0" smtClean="0">
                <a:solidFill>
                  <a:srgbClr val="0000FF"/>
                </a:solidFill>
              </a:rPr>
              <a:t>: http</a:t>
            </a:r>
            <a:r>
              <a:rPr lang="en-US" sz="1100" b="1" dirty="0">
                <a:solidFill>
                  <a:srgbClr val="0000FF"/>
                </a:solidFill>
              </a:rPr>
              <a:t>://highered.mcgraw-hill.com/sites/dl/free/0072437316/120060/ravenanimation.html</a:t>
            </a:r>
          </a:p>
        </p:txBody>
      </p:sp>
    </p:spTree>
    <p:custDataLst>
      <p:tags r:id="rId2"/>
    </p:custDataLst>
    <p:controls>
      <mc:AlternateContent xmlns:mc="http://schemas.openxmlformats.org/markup-compatibility/2006">
        <mc:Choice xmlns:v="urn:schemas-microsoft-com:vml" Requires="v">
          <p:control spid="2053" name="sbadd3bdc8f14e68be571e12640de18c" r:id="rId3" imgW="6189286" imgH="6248942"/>
        </mc:Choice>
        <mc:Fallback>
          <p:control name="sbadd3bdc8f14e68be571e12640de18c" r:id="rId3" imgW="6189286" imgH="6248942">
            <p:pic>
              <p:nvPicPr>
                <p:cNvPr id="0" name="sbadd3bdc8f14e68be571e12640de18c"/>
                <p:cNvPicPr preferRelativeResize="0">
                  <a:picLocks noChangeAspect="1" noChangeArrowheads="1" noChangeShapeType="1"/>
                </p:cNvPicPr>
                <p:nvPr>
                  <p:custDataLst>
                    <p:tags r:id="rId4"/>
                  </p:custDataLst>
                </p:nvPr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354138" y="28575"/>
                  <a:ext cx="6189662" cy="62484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426289212"/>
      </p:ext>
    </p:extLst>
  </p:cSld>
  <p:clrMapOvr>
    <a:masterClrMapping/>
  </p:clrMapOvr>
  <p:transition spd="med">
    <p:cover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2400" y="1295400"/>
            <a:ext cx="8839200" cy="1754326"/>
          </a:xfrm>
        </p:spPr>
        <p:txBody>
          <a:bodyPr wrap="square">
            <a:spAutoFit/>
          </a:bodyPr>
          <a:lstStyle/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 ribosome requires less than a minute to translate an average-sized mRNA into a polypeptide. </a:t>
            </a: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Multiple ribosomes, </a:t>
            </a:r>
            <a:r>
              <a:rPr lang="en-US" alt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polyribosomes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may trail along the same mRNA.</a:t>
            </a: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Thus, a single mRNA is used to make </a:t>
            </a:r>
            <a:r>
              <a:rPr lang="en-US" altLang="en-US" sz="2000" b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many copies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of a polypeptide simultaneously.</a:t>
            </a:r>
          </a:p>
        </p:txBody>
      </p:sp>
      <p:pic>
        <p:nvPicPr>
          <p:cNvPr id="12291" name="Picture 4"/>
          <p:cNvPicPr>
            <a:picLocks noChangeAspect="1" noChangeArrowheads="1"/>
          </p:cNvPicPr>
          <p:nvPr/>
        </p:nvPicPr>
        <p:blipFill>
          <a:blip r:embed="rId6">
            <a:lum bright="-12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963"/>
          <a:stretch>
            <a:fillRect/>
          </a:stretch>
        </p:blipFill>
        <p:spPr bwMode="auto">
          <a:xfrm>
            <a:off x="228600" y="3200400"/>
            <a:ext cx="8763000" cy="349034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1676400" y="152400"/>
            <a:ext cx="57912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en-US" sz="4000" b="1" u="sng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Polyribosomes</a:t>
            </a:r>
            <a:r>
              <a:rPr lang="en-US" altLang="en-US" sz="40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ar-EG" altLang="en-US" sz="2000" dirty="0" smtClean="0">
                <a:ln w="11430"/>
              </a:rPr>
              <a:t>ريبو</a:t>
            </a:r>
            <a:r>
              <a:rPr lang="ar-SA" altLang="en-US" sz="2000" dirty="0" smtClean="0">
                <a:ln w="11430"/>
              </a:rPr>
              <a:t>س</a:t>
            </a:r>
            <a:r>
              <a:rPr lang="ar-EG" altLang="en-US" sz="2000" dirty="0" smtClean="0">
                <a:ln w="11430"/>
              </a:rPr>
              <a:t>ومات متعددة</a:t>
            </a:r>
            <a:endParaRPr lang="en-GB" altLang="en-US" sz="2000" dirty="0">
              <a:ln w="1143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8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9" name="Picture 8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9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1" name="Rectangle 3"/>
          <p:cNvSpPr>
            <a:spLocks noGrp="1" noChangeArrowheads="1"/>
          </p:cNvSpPr>
          <p:nvPr>
            <p:ph sz="half" idx="4294967295"/>
          </p:nvPr>
        </p:nvSpPr>
        <p:spPr>
          <a:xfrm>
            <a:off x="152400" y="1447800"/>
            <a:ext cx="5791200" cy="3581400"/>
          </a:xfrm>
        </p:spPr>
        <p:txBody>
          <a:bodyPr>
            <a:normAutofit fontScale="92500" lnSpcReduction="20000"/>
          </a:bodyPr>
          <a:lstStyle/>
          <a:p>
            <a:pPr marL="533400" indent="-533400">
              <a:lnSpc>
                <a:spcPct val="110000"/>
              </a:lnSpc>
              <a:spcBef>
                <a:spcPct val="0"/>
              </a:spcBef>
              <a:spcAft>
                <a:spcPts val="1200"/>
              </a:spcAft>
              <a:buFontTx/>
              <a:buNone/>
              <a:defRPr/>
            </a:pP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1) mRNA attaches to a ribosome at the AUG, which is the </a:t>
            </a:r>
            <a:r>
              <a:rPr lang="en-US" alt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start codon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. This begins </a:t>
            </a:r>
            <a:r>
              <a:rPr lang="en-US" altLang="en-US" sz="18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translation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</a:p>
          <a:p>
            <a:pPr marL="533400" indent="-533400">
              <a:lnSpc>
                <a:spcPct val="110000"/>
              </a:lnSpc>
              <a:spcBef>
                <a:spcPct val="0"/>
              </a:spcBef>
              <a:spcAft>
                <a:spcPts val="1200"/>
              </a:spcAft>
              <a:buFontTx/>
              <a:buNone/>
              <a:defRPr/>
            </a:pP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2) The transfer RNA (</a:t>
            </a:r>
            <a:r>
              <a:rPr lang="en-US" altLang="en-US" sz="1800" b="1" u="sng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tRNA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) bonds with the correct amino acid and becomes “charged.” (in the cytoplasm)</a:t>
            </a:r>
          </a:p>
          <a:p>
            <a:pPr marL="533400" indent="-533400">
              <a:lnSpc>
                <a:spcPct val="110000"/>
              </a:lnSpc>
              <a:spcBef>
                <a:spcPct val="0"/>
              </a:spcBef>
              <a:spcAft>
                <a:spcPts val="1200"/>
              </a:spcAft>
              <a:buFontTx/>
              <a:buNone/>
              <a:defRPr/>
            </a:pP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3) The </a:t>
            </a:r>
            <a:r>
              <a:rPr lang="en-US" altLang="en-US" sz="18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tRNA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carries the </a:t>
            </a:r>
            <a:r>
              <a:rPr lang="en-US" alt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amino acid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to the ribosome. Each </a:t>
            </a:r>
            <a:r>
              <a:rPr lang="en-US" altLang="en-US" sz="18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tRNA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has an </a:t>
            </a:r>
            <a:r>
              <a:rPr lang="en-US" alt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anticodon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whose bases are complementary to a codon on the mRNA strand. The </a:t>
            </a:r>
            <a:r>
              <a:rPr lang="en-US" altLang="en-US" sz="18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tRNA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brings the correct amino acid to the ribosome.</a:t>
            </a:r>
          </a:p>
          <a:p>
            <a:pPr marL="533400" indent="-533400">
              <a:lnSpc>
                <a:spcPct val="110000"/>
              </a:lnSpc>
              <a:spcBef>
                <a:spcPct val="0"/>
              </a:spcBef>
              <a:spcAft>
                <a:spcPts val="1200"/>
              </a:spcAft>
              <a:buFontTx/>
              <a:buNone/>
              <a:defRPr/>
            </a:pP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4) The ribosome moves along the mRNA and adds more amino acids to the growing </a:t>
            </a:r>
            <a:r>
              <a:rPr lang="en-US" alt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polypeptide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or protein</a:t>
            </a:r>
          </a:p>
        </p:txBody>
      </p:sp>
      <p:sp>
        <p:nvSpPr>
          <p:cNvPr id="76803" name="Rectangle 3"/>
          <p:cNvSpPr>
            <a:spLocks noChangeArrowheads="1"/>
          </p:cNvSpPr>
          <p:nvPr/>
        </p:nvSpPr>
        <p:spPr bwMode="auto">
          <a:xfrm>
            <a:off x="152400" y="5131371"/>
            <a:ext cx="5943600" cy="142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/>
            </a:pP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5) The process continues until the </a:t>
            </a:r>
            <a:r>
              <a:rPr lang="en-US" alt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ribosome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reaches one of the three </a:t>
            </a:r>
            <a:r>
              <a:rPr lang="en-US" alt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stop codons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on the mRNA, and then the  ribosome falls off the mRNA.</a:t>
            </a: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/>
            </a:pP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6) The result is a </a:t>
            </a:r>
            <a:r>
              <a:rPr lang="en-US" alt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polypeptide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chain or protein that is ready for use in the cell.</a:t>
            </a:r>
          </a:p>
        </p:txBody>
      </p:sp>
      <p:sp>
        <p:nvSpPr>
          <p:cNvPr id="37892" name="Text Box 4"/>
          <p:cNvSpPr txBox="1">
            <a:spLocks noChangeArrowheads="1"/>
          </p:cNvSpPr>
          <p:nvPr/>
        </p:nvSpPr>
        <p:spPr bwMode="auto">
          <a:xfrm>
            <a:off x="1549400" y="0"/>
            <a:ext cx="5689600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en-US" sz="32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Summary of mRNA Translation Mechanism</a:t>
            </a:r>
          </a:p>
        </p:txBody>
      </p:sp>
      <p:grpSp>
        <p:nvGrpSpPr>
          <p:cNvPr id="13317" name="Group 6"/>
          <p:cNvGrpSpPr>
            <a:grpSpLocks/>
          </p:cNvGrpSpPr>
          <p:nvPr/>
        </p:nvGrpSpPr>
        <p:grpSpPr bwMode="auto">
          <a:xfrm>
            <a:off x="6324600" y="1143000"/>
            <a:ext cx="2667000" cy="5638799"/>
            <a:chOff x="3888" y="528"/>
            <a:chExt cx="1680" cy="3744"/>
          </a:xfrm>
        </p:grpSpPr>
        <p:pic>
          <p:nvPicPr>
            <p:cNvPr id="13320" name="Picture 5"/>
            <p:cNvPicPr>
              <a:picLocks noChangeAspect="1" noChangeArrowheads="1"/>
            </p:cNvPicPr>
            <p:nvPr>
              <p:custDataLst>
                <p:tags r:id="rId4"/>
              </p:custDataLst>
            </p:nvPr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73" b="8359"/>
            <a:stretch>
              <a:fillRect/>
            </a:stretch>
          </p:blipFill>
          <p:spPr bwMode="auto">
            <a:xfrm>
              <a:off x="3888" y="1776"/>
              <a:ext cx="1680" cy="1254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321" name="Picture 5"/>
            <p:cNvPicPr>
              <a:picLocks noChangeAspect="1" noChangeArrowheads="1"/>
            </p:cNvPicPr>
            <p:nvPr>
              <p:custDataLst>
                <p:tags r:id="rId5"/>
              </p:custDataLst>
            </p:nvPr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263" r="2942"/>
            <a:stretch>
              <a:fillRect/>
            </a:stretch>
          </p:blipFill>
          <p:spPr bwMode="auto">
            <a:xfrm>
              <a:off x="3888" y="3072"/>
              <a:ext cx="1680" cy="1200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322" name="Picture 9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88" y="528"/>
              <a:ext cx="1680" cy="1194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3323" name="Text Box 10"/>
            <p:cNvSpPr txBox="1">
              <a:spLocks noChangeArrowheads="1"/>
            </p:cNvSpPr>
            <p:nvPr/>
          </p:nvSpPr>
          <p:spPr bwMode="auto">
            <a:xfrm>
              <a:off x="3888" y="528"/>
              <a:ext cx="19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b="1">
                  <a:solidFill>
                    <a:srgbClr val="FF0000"/>
                  </a:solidFill>
                </a:rPr>
                <a:t>1</a:t>
              </a:r>
            </a:p>
          </p:txBody>
        </p:sp>
        <p:sp>
          <p:nvSpPr>
            <p:cNvPr id="13324" name="Text Box 11"/>
            <p:cNvSpPr txBox="1">
              <a:spLocks noChangeArrowheads="1"/>
            </p:cNvSpPr>
            <p:nvPr/>
          </p:nvSpPr>
          <p:spPr bwMode="auto">
            <a:xfrm>
              <a:off x="3888" y="1776"/>
              <a:ext cx="19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b="1">
                  <a:solidFill>
                    <a:srgbClr val="FF0000"/>
                  </a:solidFill>
                </a:rPr>
                <a:t>2</a:t>
              </a:r>
            </a:p>
          </p:txBody>
        </p:sp>
        <p:sp>
          <p:nvSpPr>
            <p:cNvPr id="13325" name="Text Box 12"/>
            <p:cNvSpPr txBox="1">
              <a:spLocks noChangeArrowheads="1"/>
            </p:cNvSpPr>
            <p:nvPr/>
          </p:nvSpPr>
          <p:spPr bwMode="auto">
            <a:xfrm>
              <a:off x="3888" y="3744"/>
              <a:ext cx="19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b="1">
                  <a:solidFill>
                    <a:srgbClr val="FF0000"/>
                  </a:solidFill>
                </a:rPr>
                <a:t>3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15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6" name="Picture 15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7" name="Picture 16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12" cstate="print"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D2E5A489-6B6D-4712-B0E0-9B29CFA30D36}" type="slidenum">
              <a:rPr lang="ar-SA" altLang="en-US" sz="1400"/>
              <a:pPr eaLnBrk="1" hangingPunct="1">
                <a:spcBef>
                  <a:spcPct val="0"/>
                </a:spcBef>
                <a:buFontTx/>
                <a:buNone/>
              </a:pPr>
              <a:t>16</a:t>
            </a:fld>
            <a:endParaRPr lang="en-GB" altLang="en-US" sz="1400"/>
          </a:p>
        </p:txBody>
      </p:sp>
      <p:pic>
        <p:nvPicPr>
          <p:cNvPr id="35846" name="Picture 6"/>
          <p:cNvPicPr>
            <a:picLocks noChangeAspect="1" noChangeArrowheads="1"/>
          </p:cNvPicPr>
          <p:nvPr/>
        </p:nvPicPr>
        <p:blipFill>
          <a:blip r:embed="rId6">
            <a:lum bright="-12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22" b="8815"/>
          <a:stretch>
            <a:fillRect/>
          </a:stretch>
        </p:blipFill>
        <p:spPr bwMode="auto">
          <a:xfrm>
            <a:off x="3505200" y="3603624"/>
            <a:ext cx="5486400" cy="31146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6200" y="1219200"/>
            <a:ext cx="8763000" cy="2526846"/>
          </a:xfrm>
        </p:spPr>
        <p:txBody>
          <a:bodyPr>
            <a:spAutoFit/>
          </a:bodyPr>
          <a:lstStyle/>
          <a:p>
            <a:pPr marL="239713" indent="-239713" eaLnBrk="1" hangingPunct="1">
              <a:lnSpc>
                <a:spcPct val="9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Mutation</a:t>
            </a:r>
            <a:r>
              <a:rPr 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is a change in the genetic material of a cell (or virus).</a:t>
            </a:r>
          </a:p>
          <a:p>
            <a:pPr marL="239713" indent="-239713" eaLnBrk="1" hangingPunct="1">
              <a:lnSpc>
                <a:spcPct val="9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These include large-scale mutations in which long segments of DNA are affected (e.g., </a:t>
            </a:r>
            <a:r>
              <a:rPr 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translocations, duplications, and inversions</a:t>
            </a:r>
            <a:r>
              <a:rPr 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).</a:t>
            </a:r>
          </a:p>
          <a:p>
            <a:pPr marL="0" indent="0" eaLnBrk="1" hangingPunct="1">
              <a:lnSpc>
                <a:spcPct val="90000"/>
              </a:lnSpc>
              <a:buClr>
                <a:srgbClr val="339933"/>
              </a:buClr>
              <a:buNone/>
              <a:tabLst>
                <a:tab pos="2743200" algn="l"/>
              </a:tabLst>
              <a:defRPr/>
            </a:pPr>
            <a:endParaRPr lang="en-US" sz="12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239713" indent="-239713" eaLnBrk="1" hangingPunct="1">
              <a:lnSpc>
                <a:spcPct val="90000"/>
              </a:lnSpc>
              <a:buClr>
                <a:srgbClr val="FF0000"/>
              </a:buClr>
              <a:buFontTx/>
              <a:buAutoNum type="romanUcPeriod"/>
              <a:tabLst>
                <a:tab pos="2743200" algn="l"/>
              </a:tabLst>
              <a:defRPr/>
            </a:pPr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Point mutation </a:t>
            </a:r>
            <a:r>
              <a:rPr lang="ar-EG" sz="2800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طفرة موضعية</a:t>
            </a:r>
            <a:r>
              <a:rPr 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:                                                                                                 is a chemical change in just one base pair of a gene</a:t>
            </a:r>
            <a:r>
              <a:rPr 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marL="239713" indent="-239713" eaLnBrk="1" hangingPunct="1">
              <a:lnSpc>
                <a:spcPct val="9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If these occur in cells producing gametes, they may be transmitted to future generations (offspring). 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title"/>
          </p:nvPr>
        </p:nvSpPr>
        <p:spPr>
          <a:xfrm>
            <a:off x="1295400" y="152400"/>
            <a:ext cx="6934200" cy="762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 eaLnBrk="1" hangingPunct="1">
              <a:lnSpc>
                <a:spcPct val="80000"/>
              </a:lnSpc>
              <a:defRPr/>
            </a:pPr>
            <a:r>
              <a:rPr lang="en-US" sz="36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Mutations:</a:t>
            </a:r>
            <a:r>
              <a:rPr lang="en-US" sz="28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ar-EG" sz="1800" dirty="0" smtClean="0">
                <a:ln w="11430"/>
                <a:solidFill>
                  <a:schemeClr val="tx1"/>
                </a:solidFill>
              </a:rPr>
              <a:t>الطفرات</a:t>
            </a:r>
            <a:r>
              <a:rPr lang="ar-EG" sz="1800" b="1" dirty="0" smtClean="0">
                <a:ln w="11430"/>
                <a:solidFill>
                  <a:schemeClr val="tx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sz="1800" b="1" dirty="0" smtClean="0">
                <a:ln w="11430"/>
                <a:solidFill>
                  <a:schemeClr val="tx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                                                                      </a:t>
            </a:r>
            <a:r>
              <a:rPr lang="en-US" sz="2400" b="1" dirty="0" smtClean="0">
                <a:ln w="11430"/>
                <a:solidFill>
                  <a:schemeClr val="tx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They affect protein structure and function</a:t>
            </a:r>
          </a:p>
        </p:txBody>
      </p:sp>
      <p:sp>
        <p:nvSpPr>
          <p:cNvPr id="35847" name="Text Box 7"/>
          <p:cNvSpPr txBox="1">
            <a:spLocks noChangeArrowheads="1"/>
          </p:cNvSpPr>
          <p:nvPr/>
        </p:nvSpPr>
        <p:spPr bwMode="auto">
          <a:xfrm>
            <a:off x="228600" y="4090987"/>
            <a:ext cx="3200400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For e.g.,</a:t>
            </a:r>
            <a:r>
              <a:rPr lang="en-US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sickle-cell disease is caused by a mutation of a single base pair in the gene that codes for one of the 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polypeptides of hemoglobin</a:t>
            </a:r>
            <a:r>
              <a:rPr lang="en-US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</a:p>
          <a:p>
            <a:pPr marL="0" lvl="1">
              <a:spcBef>
                <a:spcPts val="1200"/>
              </a:spcBef>
              <a:defRPr/>
            </a:pPr>
            <a:r>
              <a:rPr lang="en-US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 change in a single nucleotide from </a:t>
            </a:r>
            <a:r>
              <a:rPr lang="en-US" sz="1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</a:t>
            </a:r>
            <a:r>
              <a:rPr lang="en-US" sz="18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to </a:t>
            </a:r>
            <a:r>
              <a:rPr lang="en-US" sz="1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</a:t>
            </a:r>
            <a:r>
              <a:rPr lang="en-US" sz="18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 the DNA template leads to an abnormal protein.</a:t>
            </a:r>
            <a:endParaRPr lang="en-GB" b="1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10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1" name="Picture 10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2" name="Picture 11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5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 build="p"/>
      <p:bldP spid="3584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93BAD40A-2546-4182-B1D3-F41367136FC8}" type="slidenum">
              <a:rPr lang="ar-SA" altLang="en-US" sz="1400"/>
              <a:pPr eaLnBrk="1" hangingPunct="1">
                <a:spcBef>
                  <a:spcPct val="0"/>
                </a:spcBef>
                <a:buFontTx/>
                <a:buNone/>
              </a:pPr>
              <a:t>17</a:t>
            </a:fld>
            <a:endParaRPr lang="en-GB" altLang="en-US" sz="1400"/>
          </a:p>
        </p:txBody>
      </p:sp>
      <p:sp>
        <p:nvSpPr>
          <p:cNvPr id="378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6200" y="1417638"/>
            <a:ext cx="4572000" cy="5306068"/>
          </a:xfrm>
        </p:spPr>
        <p:txBody>
          <a:bodyPr>
            <a:spAutoFit/>
          </a:bodyPr>
          <a:lstStyle/>
          <a:p>
            <a:pPr marL="347663" indent="-322263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It is a point mutation that results in replacement of a pair of complimentary nucleotides with another nucleotide pair.</a:t>
            </a:r>
            <a:endParaRPr lang="en-US" altLang="en-US" sz="105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7663" indent="-261938" eaLnBrk="1" hangingPunct="1">
              <a:buClr>
                <a:srgbClr val="FF0000"/>
              </a:buClr>
              <a:buFontTx/>
              <a:buAutoNum type="alphaLcParenR"/>
              <a:tabLst>
                <a:tab pos="2743200" algn="l"/>
              </a:tabLst>
              <a:defRPr/>
            </a:pPr>
            <a:r>
              <a:rPr lang="en-US" altLang="en-US" sz="18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Silent mutation:</a:t>
            </a:r>
            <a:r>
              <a:rPr lang="en-US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some base-pair substitutions (</a:t>
            </a:r>
            <a:r>
              <a:rPr lang="en-US" altLang="en-US" sz="1600" b="1" dirty="0" smtClean="0">
                <a:solidFill>
                  <a:srgbClr val="0000FF"/>
                </a:solidFill>
              </a:rPr>
              <a:t>point mutation</a:t>
            </a:r>
            <a:r>
              <a:rPr lang="en-US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 have little or no impact </a:t>
            </a:r>
            <a:r>
              <a:rPr lang="ar-EG" altLang="en-US" sz="1600" dirty="0" smtClean="0">
                <a:solidFill>
                  <a:srgbClr val="000000"/>
                </a:solidFill>
              </a:rPr>
              <a:t>تأثير واضح</a:t>
            </a:r>
            <a:r>
              <a:rPr lang="en-US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on protein function which lead to switches from one amino acid to another with similar properties.</a:t>
            </a:r>
            <a:endParaRPr lang="en-US" altLang="en-US" sz="10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7663" indent="17463" eaLnBrk="1" hangingPunct="1">
              <a:spcBef>
                <a:spcPts val="1200"/>
              </a:spcBef>
              <a:buClr>
                <a:srgbClr val="FF0000"/>
              </a:buClr>
              <a:buFontTx/>
              <a:buNone/>
              <a:tabLst>
                <a:tab pos="2743200" algn="l"/>
              </a:tabLst>
              <a:defRPr/>
            </a:pPr>
            <a:r>
              <a:rPr lang="en-US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Other base-pair substitutions cause a detectable change </a:t>
            </a:r>
            <a:r>
              <a:rPr lang="ar-EG" altLang="en-US" sz="1600" dirty="0" smtClean="0">
                <a:solidFill>
                  <a:srgbClr val="000000"/>
                </a:solidFill>
              </a:rPr>
              <a:t>تغيير ملحوظ</a:t>
            </a:r>
            <a:r>
              <a:rPr lang="en-US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in a protein which impact</a:t>
            </a:r>
            <a:r>
              <a:rPr lang="ar-EG" altLang="en-US" sz="1600" dirty="0" smtClean="0">
                <a:solidFill>
                  <a:srgbClr val="000000"/>
                </a:solidFill>
              </a:rPr>
              <a:t>يؤثر على </a:t>
            </a:r>
            <a:r>
              <a:rPr lang="en-US" altLang="en-US" sz="1600" dirty="0" smtClean="0">
                <a:solidFill>
                  <a:srgbClr val="000000"/>
                </a:solidFill>
              </a:rPr>
              <a:t> </a:t>
            </a:r>
            <a:r>
              <a:rPr lang="en-US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function. </a:t>
            </a:r>
          </a:p>
          <a:p>
            <a:pPr marL="347663" indent="-322263" eaLnBrk="1" hangingPunct="1">
              <a:buClr>
                <a:srgbClr val="FF0000"/>
              </a:buClr>
              <a:buFontTx/>
              <a:buAutoNum type="alphaLcParenR" startAt="2"/>
              <a:tabLst>
                <a:tab pos="2743200" algn="l"/>
              </a:tabLst>
              <a:defRPr/>
            </a:pPr>
            <a:r>
              <a:rPr lang="en-US" altLang="en-US" sz="18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Missense mutations:</a:t>
            </a:r>
            <a:r>
              <a:rPr lang="en-US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 point mutation that still code for an amino acid but change the resulting protein.</a:t>
            </a:r>
          </a:p>
          <a:p>
            <a:pPr marL="287338" indent="-261938" eaLnBrk="1" hangingPunct="1">
              <a:buClr>
                <a:srgbClr val="FF0000"/>
              </a:buClr>
              <a:buFontTx/>
              <a:buAutoNum type="alphaLcParenR" startAt="2"/>
              <a:tabLst>
                <a:tab pos="2743200" algn="l"/>
              </a:tabLst>
              <a:defRPr/>
            </a:pPr>
            <a:r>
              <a:rPr lang="en-US" altLang="en-US" sz="18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Nonsense mutations:</a:t>
            </a:r>
            <a:r>
              <a:rPr lang="en-US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change an amino acid codon into </a:t>
            </a:r>
            <a:r>
              <a:rPr lang="en-US" altLang="en-US" sz="1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 stop codon</a:t>
            </a:r>
            <a:r>
              <a:rPr lang="en-US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nearly always leading to a </a:t>
            </a:r>
            <a:r>
              <a:rPr lang="en-US" altLang="en-US" sz="1600" b="1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nonfunctional protein</a:t>
            </a:r>
            <a:r>
              <a:rPr lang="en-US" altLang="en-US" sz="1600" dirty="0" smtClean="0">
                <a:solidFill>
                  <a:srgbClr val="000000"/>
                </a:solidFill>
              </a:rPr>
              <a:t> </a:t>
            </a:r>
            <a:r>
              <a:rPr lang="ar-EG" altLang="en-US" sz="1600" dirty="0" smtClean="0">
                <a:solidFill>
                  <a:srgbClr val="000000"/>
                </a:solidFill>
              </a:rPr>
              <a:t>بروتين غير وظيف</a:t>
            </a:r>
            <a:r>
              <a:rPr lang="ar-SA" altLang="en-US" sz="1600" dirty="0" smtClean="0">
                <a:solidFill>
                  <a:srgbClr val="000000"/>
                </a:solidFill>
              </a:rPr>
              <a:t>ي</a:t>
            </a:r>
            <a:r>
              <a:rPr lang="en-US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</p:txBody>
      </p:sp>
      <p:sp>
        <p:nvSpPr>
          <p:cNvPr id="37892" name="Text Box 4"/>
          <p:cNvSpPr txBox="1">
            <a:spLocks noChangeArrowheads="1"/>
          </p:cNvSpPr>
          <p:nvPr/>
        </p:nvSpPr>
        <p:spPr bwMode="auto">
          <a:xfrm>
            <a:off x="1219200" y="228600"/>
            <a:ext cx="70866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339933"/>
              </a:buClr>
              <a:defRPr/>
            </a:pPr>
            <a:r>
              <a:rPr lang="en-US" altLang="en-US" sz="32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A)- Base-pair substitution</a:t>
            </a:r>
            <a:r>
              <a:rPr lang="en-US" altLang="en-US" sz="28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ar-EG" altLang="en-US" dirty="0" smtClean="0">
                <a:ln w="11430"/>
              </a:rPr>
              <a:t>إستبدال زوج من القواعد</a:t>
            </a:r>
            <a:endParaRPr lang="en-GB" altLang="en-US" dirty="0" smtClean="0">
              <a:ln w="11430"/>
            </a:endParaRPr>
          </a:p>
        </p:txBody>
      </p:sp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6">
            <a:lum bright="-12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33"/>
          <a:stretch>
            <a:fillRect/>
          </a:stretch>
        </p:blipFill>
        <p:spPr bwMode="auto">
          <a:xfrm>
            <a:off x="4648200" y="1219200"/>
            <a:ext cx="4381500" cy="550362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9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0" name="Picture 9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" name="Picture 10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78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78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78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78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0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A6058CDD-11B0-4570-A9F0-832D11BBAC8C}" type="slidenum">
              <a:rPr lang="ar-SA" altLang="en-US" sz="1400"/>
              <a:pPr eaLnBrk="1" hangingPunct="1">
                <a:spcBef>
                  <a:spcPct val="0"/>
                </a:spcBef>
                <a:buFontTx/>
                <a:buNone/>
              </a:pPr>
              <a:t>18</a:t>
            </a:fld>
            <a:endParaRPr lang="en-GB" altLang="en-US" sz="1400"/>
          </a:p>
        </p:txBody>
      </p:sp>
      <p:sp>
        <p:nvSpPr>
          <p:cNvPr id="409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6200" y="1831975"/>
            <a:ext cx="4572000" cy="4873625"/>
          </a:xfrm>
        </p:spPr>
        <p:txBody>
          <a:bodyPr>
            <a:spAutoFit/>
          </a:bodyPr>
          <a:lstStyle/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It is a mutation in which additions or losses of nucleotide pairs occurs and causes </a:t>
            </a:r>
            <a:r>
              <a:rPr lang="en-US" alt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Frame-shift </a:t>
            </a:r>
            <a:r>
              <a:rPr lang="ar-EG" altLang="en-US" sz="1800" dirty="0" smtClean="0"/>
              <a:t>إزاحة</a:t>
            </a:r>
            <a:r>
              <a:rPr lang="en-US" alt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mutation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lvl="1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These have a disastrous </a:t>
            </a:r>
            <a:r>
              <a:rPr lang="ar-EG" alt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كارث</a:t>
            </a:r>
            <a:r>
              <a:rPr lang="ar-SA" alt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ي</a:t>
            </a:r>
            <a:r>
              <a:rPr lang="en-US" alt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effect on the resulting protein</a:t>
            </a:r>
          </a:p>
          <a:p>
            <a:pPr lvl="1"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6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When frame-shift occurs, all the nucleotides downstream of the deletion or insertion will be improperly grouped into new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codons.</a:t>
            </a:r>
          </a:p>
          <a:p>
            <a:pPr lvl="1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result will be extensive missense, ending sooner or later in nonsense - </a:t>
            </a: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premature termination </a:t>
            </a:r>
            <a:r>
              <a:rPr lang="ar-EG" altLang="en-US" sz="1800" dirty="0" smtClean="0"/>
              <a:t>وقف مبكر للترجمة</a:t>
            </a: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</a:p>
        </p:txBody>
      </p:sp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6">
            <a:lum bright="-12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43"/>
          <a:stretch>
            <a:fillRect/>
          </a:stretch>
        </p:blipFill>
        <p:spPr bwMode="auto">
          <a:xfrm>
            <a:off x="4800600" y="1295400"/>
            <a:ext cx="4191000" cy="543300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9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0" name="Picture 9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" name="Picture 10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1143000" y="265182"/>
            <a:ext cx="67818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spcBef>
                <a:spcPct val="50000"/>
              </a:spcBef>
            </a:pPr>
            <a:r>
              <a:rPr lang="en-US" altLang="en-US" sz="2800" b="1" u="sng" dirty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B)- Insertions and deletions </a:t>
            </a:r>
            <a:r>
              <a:rPr lang="ar-EG" altLang="en-US" dirty="0">
                <a:ln w="11430"/>
              </a:rPr>
              <a:t>إضافة أو حزف قواعد</a:t>
            </a:r>
            <a:endParaRPr lang="en-GB" altLang="en-US" sz="2800" dirty="0">
              <a:ln w="1143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52400" y="1219200"/>
            <a:ext cx="4495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Frame-shift </a:t>
            </a:r>
            <a:r>
              <a:rPr lang="ar-EG" altLang="en-US" sz="1800" b="1" dirty="0"/>
              <a:t>إزاحة</a:t>
            </a:r>
            <a:r>
              <a:rPr lang="en-US" altLang="en-US" sz="2000" b="1" dirty="0"/>
              <a:t> </a:t>
            </a:r>
            <a:r>
              <a:rPr lang="en-US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mutation.</a:t>
            </a:r>
            <a:endParaRPr lang="en-US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2400" y="1145667"/>
            <a:ext cx="8839200" cy="5712333"/>
          </a:xfrm>
        </p:spPr>
        <p:txBody>
          <a:bodyPr>
            <a:spAutoFit/>
          </a:bodyPr>
          <a:lstStyle/>
          <a:p>
            <a:pPr marL="381000" indent="-381000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Mutations can occur in a number of ways.</a:t>
            </a:r>
          </a:p>
          <a:p>
            <a:pPr marL="990600" lvl="1" indent="-304800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Errors can occur during DNA replication, DNA repair, or DNA recombination.</a:t>
            </a:r>
          </a:p>
          <a:p>
            <a:pPr marL="990600" lvl="1" indent="-304800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These can lead to base-pair substitutions, insertions, or deletions, as well as mutations affecting longer stretches of DNA.</a:t>
            </a:r>
          </a:p>
          <a:p>
            <a:pPr marL="990600" lvl="1" indent="-304800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These are called </a:t>
            </a:r>
            <a:r>
              <a:rPr lang="en-US" sz="1600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spontaneous mutations.</a:t>
            </a:r>
            <a:endParaRPr lang="en-US" sz="1100" b="1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990600" lvl="1" indent="-533400"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sz="1100" b="1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98463" indent="-381000" eaLnBrk="1" hangingPunct="1">
              <a:buClr>
                <a:srgbClr val="FF0000"/>
              </a:buClr>
              <a:tabLst>
                <a:tab pos="2743200" algn="l"/>
              </a:tabLst>
              <a:defRPr/>
            </a:pPr>
            <a:r>
              <a:rPr lang="en-US" sz="2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Mutagens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ar-EG" sz="1600" dirty="0" smtClean="0"/>
              <a:t>مُسـببات الطفرات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r>
              <a:rPr 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                                                        are chemical or physical agents that interact with </a:t>
            </a:r>
            <a:r>
              <a:rPr lang="ar-EG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تتفاعل مع</a:t>
            </a:r>
            <a:r>
              <a:rPr 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DNA to cause mutations.</a:t>
            </a:r>
          </a:p>
          <a:p>
            <a:pPr marL="609600" indent="-609600"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sz="1050" b="1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609600" indent="-322263" eaLnBrk="1" hangingPunct="1">
              <a:buClr>
                <a:schemeClr val="tx1"/>
              </a:buClr>
              <a:buFontTx/>
              <a:buAutoNum type="arabicPeriod"/>
              <a:tabLst>
                <a:tab pos="2743200" algn="l"/>
              </a:tabLst>
              <a:defRPr/>
            </a:pPr>
            <a:r>
              <a:rPr lang="en-US" sz="1800" b="1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Physical agents</a:t>
            </a:r>
            <a:r>
              <a:rPr 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include high-energy radiation like </a:t>
            </a:r>
            <a:r>
              <a:rPr 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X-rays</a:t>
            </a:r>
            <a:r>
              <a:rPr 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 </a:t>
            </a:r>
            <a:r>
              <a:rPr 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ultraviolet light</a:t>
            </a:r>
            <a:r>
              <a:rPr 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ar-EG" sz="1600" dirty="0" smtClean="0">
                <a:solidFill>
                  <a:srgbClr val="000000"/>
                </a:solidFill>
              </a:rPr>
              <a:t>الأشعة فوق البنفسجية</a:t>
            </a:r>
            <a:r>
              <a:rPr 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marL="609600" indent="-609600" eaLnBrk="1" hangingPunct="1">
              <a:buClr>
                <a:schemeClr val="tx1"/>
              </a:buClr>
              <a:buFontTx/>
              <a:buNone/>
              <a:tabLst>
                <a:tab pos="2743200" algn="l"/>
              </a:tabLst>
              <a:defRPr/>
            </a:pPr>
            <a:endParaRPr lang="en-US" sz="1100" b="1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609600" indent="-261938" eaLnBrk="1" hangingPunct="1">
              <a:buClr>
                <a:schemeClr val="tx1"/>
              </a:buClr>
              <a:buFontTx/>
              <a:buAutoNum type="arabicPeriod" startAt="2"/>
              <a:tabLst>
                <a:tab pos="2743200" algn="l"/>
              </a:tabLst>
              <a:defRPr/>
            </a:pPr>
            <a:r>
              <a:rPr lang="en-US" sz="1800" b="1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Chemical agents</a:t>
            </a:r>
            <a:r>
              <a:rPr 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may operate in several ways.</a:t>
            </a:r>
          </a:p>
          <a:p>
            <a:pPr marL="990600" lvl="1" indent="-246063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Some chemicals are base analogues that may be substituted into DNA, but that pair incorrectly during DNA replication.</a:t>
            </a:r>
          </a:p>
          <a:p>
            <a:pPr marL="990600" lvl="1" indent="-246063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Other mutagens interfere with DNA replication by inserting into DNA and distorting the double helix. </a:t>
            </a:r>
          </a:p>
          <a:p>
            <a:pPr marL="990600" lvl="1" indent="-246063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Still others cause chemical changes in bases that change their pairing properties.  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4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5" name="Picture 4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" name="Picture 5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  <p:sp>
        <p:nvSpPr>
          <p:cNvPr id="7" name="Rectangle 6"/>
          <p:cNvSpPr/>
          <p:nvPr/>
        </p:nvSpPr>
        <p:spPr>
          <a:xfrm>
            <a:off x="2812214" y="152400"/>
            <a:ext cx="3664786" cy="707886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altLang="en-US" sz="40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Mutagens </a:t>
            </a:r>
            <a:r>
              <a:rPr lang="ar-SA" altLang="en-US" sz="2400" dirty="0" smtClean="0">
                <a:ln w="11430"/>
              </a:rPr>
              <a:t>المطفرات</a:t>
            </a:r>
            <a:endParaRPr lang="en-US" sz="4000" dirty="0">
              <a:ln w="11430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40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40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40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40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403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403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403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403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403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4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7" name="Rectangle 12"/>
          <p:cNvSpPr>
            <a:spLocks noChangeArrowheads="1"/>
          </p:cNvSpPr>
          <p:nvPr/>
        </p:nvSpPr>
        <p:spPr bwMode="auto">
          <a:xfrm>
            <a:off x="76200" y="1828800"/>
            <a:ext cx="8915400" cy="4902200"/>
          </a:xfrm>
          <a:prstGeom prst="rect">
            <a:avLst/>
          </a:prstGeom>
          <a:solidFill>
            <a:srgbClr val="00B0F0"/>
          </a:solidFill>
          <a:ln w="19050">
            <a:solidFill>
              <a:srgbClr val="0000FF"/>
            </a:solidFill>
            <a:miter lim="800000"/>
            <a:headEnd/>
            <a:tailEnd/>
          </a:ln>
          <a:extLst/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600"/>
          </a:p>
        </p:txBody>
      </p:sp>
      <p:sp>
        <p:nvSpPr>
          <p:cNvPr id="2050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096000"/>
            <a:ext cx="2133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6E780CAB-608B-4777-BE38-3AFB2C7958F7}" type="slidenum">
              <a:rPr lang="ar-SA" altLang="en-US" sz="1400"/>
              <a:pPr eaLnBrk="1" hangingPunct="1">
                <a:spcBef>
                  <a:spcPct val="0"/>
                </a:spcBef>
                <a:buFontTx/>
                <a:buNone/>
              </a:pPr>
              <a:t>2</a:t>
            </a:fld>
            <a:endParaRPr lang="en-GB" altLang="en-US" sz="1400"/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1271056" y="1880766"/>
            <a:ext cx="6858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  <a:defRPr/>
            </a:pPr>
            <a:r>
              <a:rPr lang="en-US" altLang="en-US" sz="3200" b="1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FROM GENE TO PROTEIN</a:t>
            </a:r>
          </a:p>
        </p:txBody>
      </p:sp>
      <p:pic>
        <p:nvPicPr>
          <p:cNvPr id="2055" name="Picture 9"/>
          <p:cNvPicPr>
            <a:picLocks noChangeAspect="1" noChangeArrowheads="1"/>
          </p:cNvPicPr>
          <p:nvPr/>
        </p:nvPicPr>
        <p:blipFill>
          <a:blip r:embed="rId6">
            <a:lum bright="-12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66"/>
          <a:stretch>
            <a:fillRect/>
          </a:stretch>
        </p:blipFill>
        <p:spPr bwMode="auto">
          <a:xfrm>
            <a:off x="4800600" y="2552060"/>
            <a:ext cx="4103687" cy="4090039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5" t="5183" r="4445" b="4103"/>
          <a:stretch>
            <a:fillRect/>
          </a:stretch>
        </p:blipFill>
        <p:spPr bwMode="auto">
          <a:xfrm>
            <a:off x="150826" y="2552060"/>
            <a:ext cx="4573574" cy="4090039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Group 12"/>
          <p:cNvGrpSpPr>
            <a:grpSpLocks/>
          </p:cNvGrpSpPr>
          <p:nvPr>
            <p:custDataLst>
              <p:tags r:id="rId2"/>
            </p:custDataLst>
          </p:nvPr>
        </p:nvGrpSpPr>
        <p:grpSpPr bwMode="auto">
          <a:xfrm>
            <a:off x="0" y="0"/>
            <a:ext cx="9147151" cy="1019175"/>
            <a:chOff x="323528" y="0"/>
            <a:chExt cx="8286750" cy="1019406"/>
          </a:xfrm>
        </p:grpSpPr>
        <p:sp>
          <p:nvSpPr>
            <p:cNvPr id="14" name="Rounded Rectangle 13"/>
            <p:cNvSpPr/>
            <p:nvPr/>
          </p:nvSpPr>
          <p:spPr bwMode="auto">
            <a:xfrm>
              <a:off x="323528" y="837275"/>
              <a:ext cx="8286750" cy="71445"/>
            </a:xfrm>
            <a:prstGeom prst="roundRect">
              <a:avLst/>
            </a:prstGeom>
            <a:solidFill>
              <a:srgbClr val="CC0066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pic>
          <p:nvPicPr>
            <p:cNvPr id="15" name="Picture 14" descr="Picture1.bmp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50644" y="116632"/>
              <a:ext cx="1584176" cy="653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Picture 15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92" r="7692"/>
            <a:stretch>
              <a:fillRect/>
            </a:stretch>
          </p:blipFill>
          <p:spPr bwMode="auto">
            <a:xfrm>
              <a:off x="4211960" y="0"/>
              <a:ext cx="864096" cy="1019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16" descr="C:\Users\mmoustafa\Desktop\amada.jpg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537" y="188640"/>
              <a:ext cx="2016224" cy="5760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0" name="Picture 19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981200" y="765805"/>
            <a:ext cx="5364584" cy="1032163"/>
          </a:xfrm>
          <a:prstGeom prst="rect">
            <a:avLst/>
          </a:prstGeom>
          <a:ln>
            <a:noFill/>
          </a:ln>
          <a:effectLst>
            <a:glow rad="101600">
              <a:srgbClr val="0000FF">
                <a:alpha val="40000"/>
              </a:srgb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1" name="PPTShape_0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981200" y="762000"/>
            <a:ext cx="5364584" cy="1032163"/>
          </a:xfrm>
          <a:prstGeom prst="rect">
            <a:avLst/>
          </a:prstGeom>
          <a:ln>
            <a:noFill/>
          </a:ln>
          <a:effectLst>
            <a:glow rad="101600">
              <a:srgbClr val="0000FF">
                <a:alpha val="40000"/>
              </a:srgb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8" name="Rectangle 5"/>
          <p:cNvSpPr>
            <a:spLocks noChangeArrowheads="1"/>
          </p:cNvSpPr>
          <p:nvPr/>
        </p:nvSpPr>
        <p:spPr bwMode="auto">
          <a:xfrm>
            <a:off x="304800" y="6553200"/>
            <a:ext cx="58674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altLang="en-US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Copyright © 2002 Pearson Education, Inc., publishing as Benjamin Cummings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3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4" name="Picture 3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  <p:sp>
        <p:nvSpPr>
          <p:cNvPr id="6" name="Rectangle 5"/>
          <p:cNvSpPr/>
          <p:nvPr/>
        </p:nvSpPr>
        <p:spPr>
          <a:xfrm>
            <a:off x="1319133" y="152400"/>
            <a:ext cx="6377067" cy="52322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altLang="en-US" sz="28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Human Genome &amp; protein synthesis</a:t>
            </a:r>
            <a:endParaRPr lang="en-US" sz="2800" dirty="0">
              <a:ln w="11430"/>
            </a:endParaRPr>
          </a:p>
        </p:txBody>
      </p:sp>
    </p:spTree>
    <p:custDataLst>
      <p:tags r:id="rId2"/>
    </p:custDataLst>
    <p:controls>
      <mc:AlternateContent xmlns:mc="http://schemas.openxmlformats.org/markup-compatibility/2006">
        <mc:Choice xmlns:v="urn:schemas-microsoft-com:vml" Requires="v">
          <p:control spid="1032" name="scfc03e714a143cb8d8134bddec6cecb" r:id="rId3" imgW="4877223" imgH="3657917"/>
        </mc:Choice>
        <mc:Fallback>
          <p:control name="scfc03e714a143cb8d8134bddec6cecb" r:id="rId3" imgW="4877223" imgH="3657917">
            <p:pic>
              <p:nvPicPr>
                <p:cNvPr id="0" name="scfc03e714a143cb8d8134bddec6cecb"/>
                <p:cNvPicPr preferRelativeResize="0">
                  <a:picLocks noChangeAspect="1" noChangeArrowheads="1" noChangeShapeType="1"/>
                </p:cNvPicPr>
                <p:nvPr>
                  <p:custDataLst>
                    <p:tags r:id="rId4"/>
                  </p:custDataLst>
                </p:nvPr>
              </p:nvPicPr>
              <p:blipFill>
                <a:blip r:embed="rId9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133600" y="1828800"/>
                  <a:ext cx="4876800" cy="36576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3923183166"/>
      </p:ext>
    </p:extLst>
  </p:cSld>
  <p:clrMapOvr>
    <a:masterClrMapping/>
  </p:clrMapOvr>
  <p:transition spd="med">
    <p:cover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7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Quiz2</a:t>
            </a:r>
            <a:endParaRPr lang="en-US"/>
          </a:p>
        </p:txBody>
      </p:sp>
      <p:sp>
        <p:nvSpPr>
          <p:cNvPr id="3" name="Slide Number Placeholder 2" hidden="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227FE8-8D0B-43D6-8FD0-2E2A1BF48A8E}" type="slidenum">
              <a:rPr lang="ar-SA" altLang="en-US" smtClean="0"/>
              <a:pPr>
                <a:defRPr/>
              </a:pPr>
              <a:t>21</a:t>
            </a:fld>
            <a:endParaRPr lang="en-GB" altLang="en-US"/>
          </a:p>
        </p:txBody>
      </p:sp>
      <p:pic>
        <p:nvPicPr>
          <p:cNvPr id="13" name="Picture 12"/>
          <p:cNvPicPr>
            <a:picLocks/>
          </p:cNvPicPr>
          <p:nvPr>
            <p:custDataLst>
              <p:tags r:id="rId2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400" y="2362200"/>
            <a:ext cx="5740400" cy="3085088"/>
          </a:xfrm>
          <a:prstGeom prst="rect">
            <a:avLst/>
          </a:prstGeom>
        </p:spPr>
      </p:pic>
      <p:pic>
        <p:nvPicPr>
          <p:cNvPr id="14" name="Picture 13"/>
          <p:cNvPicPr>
            <a:picLocks/>
          </p:cNvPicPr>
          <p:nvPr>
            <p:custDataLst>
              <p:tags r:id="rId3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5588000"/>
            <a:ext cx="2560320" cy="61447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15" name="Picture 14"/>
          <p:cNvPicPr>
            <a:picLocks/>
          </p:cNvPicPr>
          <p:nvPr>
            <p:custDataLst>
              <p:tags r:id="rId4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0920" y="5588000"/>
            <a:ext cx="2560320" cy="61447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  <p:custDataLst>
      <p:tags r:id="rId1"/>
    </p:custDataLst>
    <p:extLst>
      <p:ext uri="{BB962C8B-B14F-4D97-AF65-F5344CB8AC3E}">
        <p14:creationId xmlns:p14="http://schemas.microsoft.com/office/powerpoint/2010/main" val="2997550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Group 10"/>
          <p:cNvGrpSpPr>
            <a:grpSpLocks/>
          </p:cNvGrpSpPr>
          <p:nvPr>
            <p:custDataLst>
              <p:tags r:id="rId2"/>
            </p:custDataLst>
          </p:nvPr>
        </p:nvGrpSpPr>
        <p:grpSpPr bwMode="auto">
          <a:xfrm>
            <a:off x="4086225" y="52388"/>
            <a:ext cx="4929188" cy="6762750"/>
            <a:chOff x="4085582" y="51992"/>
            <a:chExt cx="4929222" cy="6762464"/>
          </a:xfrm>
        </p:grpSpPr>
        <p:sp>
          <p:nvSpPr>
            <p:cNvPr id="12" name="Rectangle 11"/>
            <p:cNvSpPr/>
            <p:nvPr/>
          </p:nvSpPr>
          <p:spPr>
            <a:xfrm>
              <a:off x="4085582" y="51992"/>
              <a:ext cx="4929222" cy="6762464"/>
            </a:xfrm>
            <a:prstGeom prst="rect">
              <a:avLst/>
            </a:prstGeom>
            <a:noFill/>
            <a:ln w="2857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pic>
          <p:nvPicPr>
            <p:cNvPr id="16" name="Picture 15" descr="Ashraf-Picture2.bmp.tif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9" cstate="print"/>
            <a:srcRect t="2674" b="17106"/>
            <a:stretch>
              <a:fillRect/>
            </a:stretch>
          </p:blipFill>
          <p:spPr>
            <a:xfrm>
              <a:off x="5128077" y="2818887"/>
              <a:ext cx="2730071" cy="2923981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8441" name="TextBox 17"/>
            <p:cNvSpPr txBox="1">
              <a:spLocks noChangeArrowheads="1"/>
            </p:cNvSpPr>
            <p:nvPr>
              <p:custDataLst>
                <p:tags r:id="rId6"/>
              </p:custDataLst>
            </p:nvPr>
          </p:nvSpPr>
          <p:spPr bwMode="auto">
            <a:xfrm>
              <a:off x="5429256" y="6247742"/>
              <a:ext cx="2428892" cy="369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GB" altLang="en-US" b="1" dirty="0">
                  <a:ln w="11430"/>
                  <a:solidFill>
                    <a:srgbClr val="0000FF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aalii@ksu.edu.sa</a:t>
              </a:r>
            </a:p>
          </p:txBody>
        </p:sp>
        <p:pic>
          <p:nvPicPr>
            <p:cNvPr id="18442" name="Picture 9" descr="email22.bmp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39952" y="116632"/>
              <a:ext cx="4819040" cy="907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5122" name="Picture 2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1" cstate="print"/>
          <a:srcRect l="4658" t="19679" r="6347"/>
          <a:stretch>
            <a:fillRect/>
          </a:stretch>
        </p:blipFill>
        <p:spPr bwMode="auto">
          <a:xfrm>
            <a:off x="4139952" y="4653136"/>
            <a:ext cx="4536504" cy="1175643"/>
          </a:xfrm>
          <a:prstGeom prst="rect">
            <a:avLst/>
          </a:prstGeom>
          <a:ln>
            <a:noFill/>
          </a:ln>
          <a:effectLst>
            <a:glow rad="63500">
              <a:schemeClr val="accent5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8437" name="Picture 15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50"/>
          <a:stretch>
            <a:fillRect/>
          </a:stretch>
        </p:blipFill>
        <p:spPr bwMode="auto">
          <a:xfrm>
            <a:off x="49213" y="39688"/>
            <a:ext cx="3943350" cy="678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4788024" y="5949280"/>
            <a:ext cx="3678108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GB" dirty="0" smtClean="0">
                <a:ln w="11430"/>
                <a:solidFill>
                  <a:srgbClr val="0000FF"/>
                </a:solidFill>
                <a:latin typeface="Arial Black" panose="020B0A04020102020204" pitchFamily="34" charset="0"/>
              </a:rPr>
              <a:t>Prof. </a:t>
            </a:r>
            <a:r>
              <a:rPr lang="en-GB" dirty="0" err="1" smtClean="0">
                <a:ln w="11430"/>
                <a:solidFill>
                  <a:srgbClr val="0000FF"/>
                </a:solidFill>
                <a:latin typeface="Arial Black" panose="020B0A04020102020204" pitchFamily="34" charset="0"/>
              </a:rPr>
              <a:t>Ashraf</a:t>
            </a:r>
            <a:r>
              <a:rPr lang="en-GB" dirty="0" smtClean="0">
                <a:ln w="11430"/>
                <a:solidFill>
                  <a:srgbClr val="0000FF"/>
                </a:solidFill>
                <a:latin typeface="Arial Black" panose="020B0A04020102020204" pitchFamily="34" charset="0"/>
              </a:rPr>
              <a:t> M. Ahmed</a:t>
            </a:r>
            <a:endParaRPr lang="en-GB" dirty="0">
              <a:ln w="11430"/>
              <a:solidFill>
                <a:srgbClr val="0000FF"/>
              </a:solidFill>
              <a:latin typeface="Arial Black" panose="020B0A04020102020204" pitchFamily="34" charset="0"/>
            </a:endParaRPr>
          </a:p>
        </p:txBody>
      </p:sp>
      <p:sp>
        <p:nvSpPr>
          <p:cNvPr id="15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419600" y="1752600"/>
            <a:ext cx="4191000" cy="533400"/>
          </a:xfrm>
          <a:effectLst>
            <a:outerShdw dist="35921" dir="2700000" algn="ctr" rotWithShape="0">
              <a:schemeClr val="bg1"/>
            </a:outerShdw>
          </a:effectLst>
        </p:spPr>
        <p:txBody>
          <a:bodyPr rtlCol="0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>
                <a:ln w="11430"/>
                <a:solidFill>
                  <a:srgbClr val="CC00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Impact" pitchFamily="34" charset="0"/>
              </a:rPr>
              <a:t>General Animal Biology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581656" y="2286000"/>
            <a:ext cx="1809744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400" b="1" dirty="0" smtClean="0">
                <a:ln w="11430"/>
                <a:solidFill>
                  <a:srgbClr val="CC00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(Zoo-145)</a:t>
            </a:r>
            <a:endParaRPr lang="en-US" sz="2400" b="1" dirty="0">
              <a:ln w="11430"/>
              <a:solidFill>
                <a:srgbClr val="CC006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364088" y="1066800"/>
            <a:ext cx="2448272" cy="646331"/>
          </a:xfrm>
          <a:prstGeom prst="rect">
            <a:avLst/>
          </a:prstGeom>
          <a:noFill/>
        </p:spPr>
        <p:txBody>
          <a:bodyPr wrap="square" rtlCol="1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College of Science, </a:t>
            </a:r>
          </a:p>
          <a:p>
            <a:pPr algn="ctr"/>
            <a:r>
              <a:rPr lang="en-US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Zoology Department</a:t>
            </a:r>
            <a:endParaRPr lang="ar-SA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48859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xit" presetSubtype="32" fill="hold" nodeType="afterEffect">
                                  <p:stCondLst>
                                    <p:cond delay="3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350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50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3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3499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7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Molecular Biology</a:t>
            </a:r>
            <a:endParaRPr lang="en-US"/>
          </a:p>
        </p:txBody>
      </p:sp>
      <p:sp>
        <p:nvSpPr>
          <p:cNvPr id="3" name="Slide Number Placeholder 2" hidden="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227FE8-8D0B-43D6-8FD0-2E2A1BF48A8E}" type="slidenum">
              <a:rPr lang="ar-SA" altLang="en-US" smtClean="0"/>
              <a:pPr>
                <a:defRPr/>
              </a:pPr>
              <a:t>3</a:t>
            </a:fld>
            <a:endParaRPr lang="en-GB" altLang="en-US"/>
          </a:p>
        </p:txBody>
      </p:sp>
      <p:pic>
        <p:nvPicPr>
          <p:cNvPr id="14" name="Picture 13"/>
          <p:cNvPicPr>
            <a:picLocks/>
          </p:cNvPicPr>
          <p:nvPr>
            <p:custDataLst>
              <p:tags r:id="rId2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400" y="2362200"/>
            <a:ext cx="5359400" cy="1607760"/>
          </a:xfrm>
          <a:prstGeom prst="rect">
            <a:avLst/>
          </a:prstGeom>
        </p:spPr>
      </p:pic>
      <p:pic>
        <p:nvPicPr>
          <p:cNvPr id="15" name="Picture 14"/>
          <p:cNvPicPr>
            <a:picLocks/>
          </p:cNvPicPr>
          <p:nvPr>
            <p:custDataLst>
              <p:tags r:id="rId3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5588000"/>
            <a:ext cx="2560320" cy="61447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16" name="Picture 15"/>
          <p:cNvPicPr>
            <a:picLocks/>
          </p:cNvPicPr>
          <p:nvPr>
            <p:custDataLst>
              <p:tags r:id="rId4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0920" y="5588000"/>
            <a:ext cx="2560320" cy="61447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  <p:custDataLst>
      <p:tags r:id="rId1"/>
    </p:custDataLst>
    <p:extLst>
      <p:ext uri="{BB962C8B-B14F-4D97-AF65-F5344CB8AC3E}">
        <p14:creationId xmlns:p14="http://schemas.microsoft.com/office/powerpoint/2010/main" val="1559953441"/>
      </p:ext>
    </p:extLst>
  </p:cSld>
  <p:clrMapOvr>
    <a:masterClrMapping/>
  </p:clrMapOvr>
  <p:transition spd="med">
    <p:cover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670BBACB-0993-40E2-996A-C3BC7C95A587}" type="slidenum">
              <a:rPr lang="ar-SA" altLang="en-US" sz="1400"/>
              <a:pPr eaLnBrk="1" hangingPunct="1">
                <a:spcBef>
                  <a:spcPct val="0"/>
                </a:spcBef>
                <a:buFontTx/>
                <a:buNone/>
              </a:pPr>
              <a:t>4</a:t>
            </a:fld>
            <a:endParaRPr lang="en-GB" altLang="en-US" sz="1400"/>
          </a:p>
        </p:txBody>
      </p:sp>
      <p:pic>
        <p:nvPicPr>
          <p:cNvPr id="3075" name="Picture 5"/>
          <p:cNvPicPr>
            <a:picLocks noChangeAspect="1" noChangeArrowheads="1"/>
          </p:cNvPicPr>
          <p:nvPr/>
        </p:nvPicPr>
        <p:blipFill>
          <a:blip r:embed="rId6">
            <a:lum bright="-12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99"/>
          <a:stretch>
            <a:fillRect/>
          </a:stretch>
        </p:blipFill>
        <p:spPr bwMode="auto">
          <a:xfrm>
            <a:off x="3990975" y="1191536"/>
            <a:ext cx="5076825" cy="559026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2400" y="1600200"/>
            <a:ext cx="3657600" cy="4178300"/>
          </a:xfrm>
        </p:spPr>
        <p:txBody>
          <a:bodyPr>
            <a:spAutoFit/>
          </a:bodyPr>
          <a:lstStyle/>
          <a:p>
            <a:pPr eaLnBrk="1" hangingPunct="1">
              <a:lnSpc>
                <a:spcPct val="9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sz="20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 the process of translation, a cell sends a series of </a:t>
            </a:r>
            <a:r>
              <a:rPr lang="en-US" sz="20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codons</a:t>
            </a:r>
            <a:r>
              <a:rPr lang="en-US" sz="20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along a </a:t>
            </a:r>
            <a:r>
              <a:rPr lang="en-US" sz="20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mRNA</a:t>
            </a:r>
            <a:r>
              <a:rPr lang="en-US" sz="20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molecule.</a:t>
            </a:r>
          </a:p>
          <a:p>
            <a:pPr eaLnBrk="1" hangingPunct="1">
              <a:lnSpc>
                <a:spcPct val="90000"/>
              </a:lnSpc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sz="2000" b="1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lnSpc>
                <a:spcPct val="9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sz="20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Transfer RNA (</a:t>
            </a:r>
            <a:r>
              <a:rPr lang="en-US" sz="20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tRNA</a:t>
            </a:r>
            <a:r>
              <a:rPr lang="en-US" sz="2000" smtClean="0">
                <a:solidFill>
                  <a:srgbClr val="000000"/>
                </a:solidFill>
              </a:rPr>
              <a:t>)(</a:t>
            </a:r>
            <a:r>
              <a:rPr lang="ar-EG" sz="1800" smtClean="0">
                <a:solidFill>
                  <a:srgbClr val="000000"/>
                </a:solidFill>
              </a:rPr>
              <a:t>الناقل</a:t>
            </a:r>
            <a:r>
              <a:rPr lang="en-US" sz="2000" smtClean="0">
                <a:solidFill>
                  <a:srgbClr val="000000"/>
                </a:solidFill>
              </a:rPr>
              <a:t>)</a:t>
            </a:r>
            <a:r>
              <a:rPr lang="en-US" sz="20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000" b="1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2000" b="1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0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transfers amino acids from the cytoplasm to a ribosome.</a:t>
            </a:r>
          </a:p>
          <a:p>
            <a:pPr eaLnBrk="1" hangingPunct="1">
              <a:lnSpc>
                <a:spcPct val="90000"/>
              </a:lnSpc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sz="2000" b="1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lnSpc>
                <a:spcPct val="9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sz="20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</a:t>
            </a:r>
            <a:r>
              <a:rPr lang="en-US" sz="20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ribosome</a:t>
            </a:r>
            <a:r>
              <a:rPr lang="en-US" sz="20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adds each </a:t>
            </a:r>
            <a:r>
              <a:rPr lang="en-US" sz="2000" b="1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2000" b="1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0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amino acid carried by tRNA to the growing end of the polypeptide chain.</a:t>
            </a: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1600200" y="152400"/>
            <a:ext cx="5791200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lnSpc>
                <a:spcPct val="80000"/>
              </a:lnSpc>
              <a:spcBef>
                <a:spcPct val="50000"/>
              </a:spcBef>
              <a:defRPr/>
            </a:pPr>
            <a:r>
              <a:rPr lang="en-US" altLang="en-US" sz="28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Translations is the RNA-directed synthesis of a polypeptide</a:t>
            </a:r>
            <a:endParaRPr lang="en-GB" altLang="en-US" sz="2800" b="1" dirty="0" smtClean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9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0" name="Picture 9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" name="Picture 10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lum bright="-12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99"/>
          <a:stretch>
            <a:fillRect/>
          </a:stretch>
        </p:blipFill>
        <p:spPr bwMode="auto">
          <a:xfrm>
            <a:off x="4038600" y="304800"/>
            <a:ext cx="5059362" cy="6477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4FE51682-7777-4AE3-9AAF-1877E415026B}" type="slidenum">
              <a:rPr lang="ar-SA" altLang="en-US" sz="1400"/>
              <a:pPr eaLnBrk="1" hangingPunct="1">
                <a:spcBef>
                  <a:spcPct val="0"/>
                </a:spcBef>
                <a:buFontTx/>
                <a:buNone/>
              </a:pPr>
              <a:t>5</a:t>
            </a:fld>
            <a:endParaRPr lang="en-GB" altLang="en-US" sz="1400"/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2400" y="228600"/>
            <a:ext cx="3886200" cy="6356350"/>
          </a:xfrm>
        </p:spPr>
        <p:txBody>
          <a:bodyPr>
            <a:spAutoFit/>
          </a:bodyPr>
          <a:lstStyle/>
          <a:p>
            <a:pPr marL="228600" indent="-228600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During translation, each type of </a:t>
            </a:r>
            <a:r>
              <a:rPr lang="en-US" sz="18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tRNA</a:t>
            </a:r>
            <a:r>
              <a:rPr 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links a </a:t>
            </a:r>
            <a:r>
              <a:rPr 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mRNA</a:t>
            </a:r>
            <a:r>
              <a:rPr 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codon</a:t>
            </a:r>
            <a:r>
              <a:rPr 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with the appropriate amino acid.</a:t>
            </a:r>
          </a:p>
          <a:p>
            <a:pPr marL="228600" indent="-228600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Each </a:t>
            </a:r>
            <a:r>
              <a:rPr lang="en-US" sz="1800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tRNA</a:t>
            </a:r>
            <a:r>
              <a:rPr 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arriving at the ribosome carries a specific amino acid at one end and has a specific nucleotide triplet, an </a:t>
            </a:r>
            <a:r>
              <a:rPr 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anticodon</a:t>
            </a:r>
            <a:r>
              <a:rPr 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at the other end.</a:t>
            </a:r>
          </a:p>
          <a:p>
            <a:pPr marL="228600" indent="-228600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</a:t>
            </a:r>
            <a:r>
              <a:rPr 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anticodon</a:t>
            </a:r>
            <a:r>
              <a:rPr 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base-pairs with a complementary codon on mRNA.</a:t>
            </a:r>
          </a:p>
          <a:p>
            <a:pPr lvl="1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If the codon on mRNA is </a:t>
            </a:r>
            <a:r>
              <a:rPr 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UUU</a:t>
            </a:r>
            <a:r>
              <a:rPr 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a </a:t>
            </a:r>
            <a:r>
              <a:rPr lang="en-US" sz="1800" b="1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tRNA</a:t>
            </a:r>
            <a:r>
              <a:rPr 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with an </a:t>
            </a:r>
            <a:r>
              <a:rPr 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AAA</a:t>
            </a:r>
            <a:r>
              <a:rPr 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anticodon and carrying </a:t>
            </a:r>
            <a:r>
              <a:rPr lang="en-US" sz="1800" b="1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phenyalanine</a:t>
            </a:r>
            <a:r>
              <a:rPr 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will bind to it.</a:t>
            </a:r>
          </a:p>
          <a:p>
            <a:pPr marL="228600" indent="-228600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Codon by codon, </a:t>
            </a:r>
            <a:r>
              <a:rPr lang="en-US" sz="20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tRNAs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deposit amino acids in the prescribed order and the ribosome joins them into a polypeptide chain.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8"/>
          <p:cNvGrpSpPr>
            <a:grpSpLocks/>
          </p:cNvGrpSpPr>
          <p:nvPr/>
        </p:nvGrpSpPr>
        <p:grpSpPr bwMode="auto">
          <a:xfrm>
            <a:off x="1066800" y="381000"/>
            <a:ext cx="7848600" cy="6248400"/>
            <a:chOff x="672" y="336"/>
            <a:chExt cx="4944" cy="3936"/>
          </a:xfrm>
        </p:grpSpPr>
        <p:pic>
          <p:nvPicPr>
            <p:cNvPr id="5124" name="Picture 5"/>
            <p:cNvPicPr>
              <a:picLocks noChangeAspect="1" noChangeArrowheads="1"/>
            </p:cNvPicPr>
            <p:nvPr/>
          </p:nvPicPr>
          <p:blipFill rotWithShape="1">
            <a:blip r:embed="rId6">
              <a:lum bright="-12000" contrast="1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2063" t="7775" r="5258" b="16126"/>
            <a:stretch/>
          </p:blipFill>
          <p:spPr bwMode="auto">
            <a:xfrm>
              <a:off x="3877" y="973"/>
              <a:ext cx="1739" cy="3299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5" name="Rectangle 6"/>
            <p:cNvSpPr>
              <a:spLocks noChangeArrowheads="1"/>
            </p:cNvSpPr>
            <p:nvPr/>
          </p:nvSpPr>
          <p:spPr bwMode="auto">
            <a:xfrm>
              <a:off x="672" y="336"/>
              <a:ext cx="3168" cy="369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5126" name="Rectangle 7"/>
            <p:cNvSpPr>
              <a:spLocks noChangeArrowheads="1"/>
            </p:cNvSpPr>
            <p:nvPr/>
          </p:nvSpPr>
          <p:spPr bwMode="auto">
            <a:xfrm>
              <a:off x="3877" y="1392"/>
              <a:ext cx="480" cy="1056"/>
            </a:xfrm>
            <a:prstGeom prst="rect">
              <a:avLst/>
            </a:prstGeom>
            <a:solidFill>
              <a:srgbClr val="FFDF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</p:grpSp>
      <p:sp>
        <p:nvSpPr>
          <p:cNvPr id="81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1327154"/>
            <a:ext cx="5562600" cy="5226046"/>
          </a:xfrm>
        </p:spPr>
        <p:txBody>
          <a:bodyPr>
            <a:spAutoFit/>
          </a:bodyPr>
          <a:lstStyle/>
          <a:p>
            <a:pPr marL="347663" indent="-322263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sz="24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tRNA</a:t>
            </a: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molecules:</a:t>
            </a:r>
            <a:r>
              <a:rPr 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are transcribed from DNA in the nucleus.</a:t>
            </a:r>
          </a:p>
          <a:p>
            <a:pPr marL="347663" indent="-322263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Once it reaches the cytoplasm, each </a:t>
            </a:r>
            <a:r>
              <a:rPr lang="en-US" sz="2400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tRNA</a:t>
            </a:r>
            <a:r>
              <a:rPr 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is used repeatedly for the following functions:- </a:t>
            </a:r>
          </a:p>
          <a:p>
            <a:pPr marL="685800" lvl="1" indent="-304800" eaLnBrk="1" hangingPunct="1">
              <a:buClr>
                <a:srgbClr val="0000FF"/>
              </a:buClr>
              <a:buFontTx/>
              <a:buAutoNum type="arabicParenR"/>
              <a:tabLst>
                <a:tab pos="2743200" algn="l"/>
              </a:tabLst>
              <a:defRPr/>
            </a:pPr>
            <a:r>
              <a:rPr 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to pick up </a:t>
            </a:r>
            <a:r>
              <a:rPr lang="ar-EG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يحمل</a:t>
            </a:r>
            <a:r>
              <a:rPr 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its relevant amino acid in the cytosol, </a:t>
            </a:r>
          </a:p>
          <a:p>
            <a:pPr marL="685800" lvl="1" indent="-304800" eaLnBrk="1" hangingPunct="1">
              <a:buClr>
                <a:srgbClr val="0000FF"/>
              </a:buClr>
              <a:buFontTx/>
              <a:buAutoNum type="arabicParenR"/>
              <a:tabLst>
                <a:tab pos="2743200" algn="l"/>
              </a:tabLst>
              <a:defRPr/>
            </a:pPr>
            <a:r>
              <a:rPr 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to deposit </a:t>
            </a:r>
            <a:r>
              <a:rPr lang="ar-EG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يضع</a:t>
            </a:r>
            <a:r>
              <a:rPr 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amino acid at the ribosome </a:t>
            </a:r>
          </a:p>
          <a:p>
            <a:pPr marL="685800" lvl="1" indent="-304800" eaLnBrk="1" hangingPunct="1">
              <a:buClr>
                <a:srgbClr val="0000FF"/>
              </a:buClr>
              <a:buFontTx/>
              <a:buAutoNum type="arabicParenR"/>
              <a:tabLst>
                <a:tab pos="2743200" algn="l"/>
              </a:tabLst>
              <a:defRPr/>
            </a:pPr>
            <a:r>
              <a:rPr 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to return to the cytosol to pick up another copy of that amino acid.</a:t>
            </a:r>
          </a:p>
          <a:p>
            <a:pPr marL="322263" indent="-322263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</a:t>
            </a: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anticodons</a:t>
            </a:r>
            <a:r>
              <a:rPr 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sz="2000" dirty="0" smtClean="0">
                <a:solidFill>
                  <a:srgbClr val="000000"/>
                </a:solidFill>
              </a:rPr>
              <a:t>الشفرة المُعاكسة</a:t>
            </a:r>
            <a:r>
              <a:rPr 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of some </a:t>
            </a:r>
            <a:r>
              <a:rPr lang="en-US" sz="2400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tRNAs</a:t>
            </a:r>
            <a:r>
              <a:rPr 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recognize more than one codon.</a:t>
            </a:r>
          </a:p>
        </p:txBody>
      </p:sp>
      <p:sp>
        <p:nvSpPr>
          <p:cNvPr id="2" name="Rectangle 1"/>
          <p:cNvSpPr/>
          <p:nvPr/>
        </p:nvSpPr>
        <p:spPr>
          <a:xfrm>
            <a:off x="3962400" y="228600"/>
            <a:ext cx="1467068" cy="707886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altLang="en-US" sz="4000" b="1" dirty="0" err="1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tRNA</a:t>
            </a:r>
            <a:endParaRPr lang="en-US" sz="4000" b="1" dirty="0">
              <a:ln w="11430"/>
              <a:solidFill>
                <a:srgbClr val="00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9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0" name="Picture 9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" name="Picture 10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0" y="6553200"/>
            <a:ext cx="59436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altLang="en-US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Copyright © 2002 Pearson Education, Inc., publishing as Benjamin Cummings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81000" y="1293813"/>
            <a:ext cx="8382000" cy="5213735"/>
          </a:xfrm>
        </p:spPr>
        <p:txBody>
          <a:bodyPr>
            <a:spAutoFit/>
          </a:bodyPr>
          <a:lstStyle/>
          <a:p>
            <a:pPr eaLnBrk="1" hangingPunct="1">
              <a:lnSpc>
                <a:spcPct val="9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8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Ribosomes</a:t>
            </a:r>
            <a:r>
              <a:rPr lang="en-US" alt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: </a:t>
            </a:r>
            <a:r>
              <a:rPr lang="en-US" altLang="en-US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the protein making machine</a:t>
            </a:r>
          </a:p>
          <a:p>
            <a:pPr eaLnBrk="1" hangingPunct="1">
              <a:lnSpc>
                <a:spcPct val="90000"/>
              </a:lnSpc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eaLnBrk="1" hangingPunct="1">
              <a:lnSpc>
                <a:spcPct val="90000"/>
              </a:lnSpc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facilitate the coupling of the </a:t>
            </a:r>
            <a:r>
              <a:rPr lang="en-US" altLang="en-US" sz="2400" b="1" u="sng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tRNA</a:t>
            </a:r>
            <a:r>
              <a:rPr lang="en-US" altLang="en-US" sz="2400" b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anticodons with mRNA codons</a:t>
            </a: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eaLnBrk="1" hangingPunct="1">
              <a:lnSpc>
                <a:spcPct val="90000"/>
              </a:lnSpc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24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lvl="1" eaLnBrk="1" hangingPunct="1">
              <a:lnSpc>
                <a:spcPct val="9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Each ribosome has a </a:t>
            </a: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large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and a </a:t>
            </a: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small subunit </a:t>
            </a: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formed in the nucleolus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lvl="1" eaLnBrk="1" hangingPunct="1">
              <a:lnSpc>
                <a:spcPct val="9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Ribosome is composed of proteins and ribosomal RNA (</a:t>
            </a:r>
            <a:r>
              <a:rPr lang="en-US" altLang="en-US" sz="20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rRNA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), the most abundant RNA in the cell.</a:t>
            </a:r>
          </a:p>
          <a:p>
            <a:pPr lvl="1" eaLnBrk="1" hangingPunct="1">
              <a:lnSpc>
                <a:spcPct val="90000"/>
              </a:lnSpc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12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400" b="1" u="sng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rRNA</a:t>
            </a: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is transcribed in the</a:t>
            </a: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nucleus</a:t>
            </a: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then bind to special</a:t>
            </a: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proteins to form the</a:t>
            </a: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ribosomal</a:t>
            </a: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subunits in the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2000" b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nucleolus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subunits exit the nucleus </a:t>
            </a:r>
            <a:r>
              <a:rPr lang="en-US" altLang="en-US" sz="2000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via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nuclear pores.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</a:t>
            </a:r>
            <a:r>
              <a:rPr lang="en-US" alt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large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and </a:t>
            </a:r>
            <a:r>
              <a:rPr lang="en-US" alt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small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subunits join to form a </a:t>
            </a:r>
            <a:r>
              <a:rPr lang="en-US" alt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functional ribosome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only when they attach to an mRNA molecule.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4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5" name="Picture 4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" name="Picture 5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  <p:sp>
        <p:nvSpPr>
          <p:cNvPr id="2" name="Rectangle 1"/>
          <p:cNvSpPr/>
          <p:nvPr/>
        </p:nvSpPr>
        <p:spPr>
          <a:xfrm>
            <a:off x="1676400" y="191869"/>
            <a:ext cx="6032421" cy="646331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altLang="en-US" sz="3600" b="1" dirty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</a:t>
            </a:r>
            <a:r>
              <a:rPr lang="en-US" altLang="en-US" sz="36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ynthesis of a polypeptide</a:t>
            </a:r>
            <a:endParaRPr lang="en-US" sz="3600" b="1" dirty="0">
              <a:ln w="11430"/>
              <a:solidFill>
                <a:srgbClr val="00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EBD3586F-7F72-493F-90E5-4FFECB0736C8}" type="slidenum">
              <a:rPr lang="ar-SA" altLang="en-US" sz="1400"/>
              <a:pPr eaLnBrk="1" hangingPunct="1">
                <a:spcBef>
                  <a:spcPct val="0"/>
                </a:spcBef>
                <a:buFontTx/>
                <a:buNone/>
              </a:pPr>
              <a:t>8</a:t>
            </a:fld>
            <a:endParaRPr lang="en-GB" altLang="en-US" sz="1400"/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81000" y="1371600"/>
            <a:ext cx="8534400" cy="2554545"/>
          </a:xfrm>
        </p:spPr>
        <p:txBody>
          <a:bodyPr wrap="square">
            <a:spAutoFit/>
          </a:bodyPr>
          <a:lstStyle/>
          <a:p>
            <a:pPr marL="58738" indent="0"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Each ribosome has a binding site for mRNA and three binding sites for </a:t>
            </a:r>
            <a:r>
              <a:rPr lang="en-US" altLang="en-US" sz="2400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tRNA</a:t>
            </a: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molecules.</a:t>
            </a:r>
          </a:p>
          <a:p>
            <a:pPr marL="398463" lvl="1" indent="-287338" eaLnBrk="1" hangingPunct="1">
              <a:buClr>
                <a:srgbClr val="FF0000"/>
              </a:buClr>
              <a:buFontTx/>
              <a:buAutoNum type="arabicParenR"/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</a:t>
            </a:r>
            <a:r>
              <a:rPr lang="en-US" altLang="en-US" sz="2000" b="1" u="sng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Peptidyle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(</a:t>
            </a: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</a:t>
            </a: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site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holds the </a:t>
            </a:r>
            <a:r>
              <a:rPr lang="en-US" altLang="en-US" sz="2000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tRNA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carrying the growing polypeptide chain.</a:t>
            </a:r>
          </a:p>
          <a:p>
            <a:pPr marL="398463" lvl="1" indent="-287338" eaLnBrk="1" hangingPunct="1">
              <a:buClr>
                <a:srgbClr val="FF0000"/>
              </a:buClr>
              <a:buFontTx/>
              <a:buAutoNum type="arabicParenR"/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</a:t>
            </a:r>
            <a:r>
              <a:rPr lang="en-US" altLang="en-US" sz="2000" b="1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Acceptor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(</a:t>
            </a: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</a:t>
            </a: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site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carries the </a:t>
            </a:r>
            <a:r>
              <a:rPr lang="en-US" altLang="en-US" sz="2000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tRNA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with the next amino acid.</a:t>
            </a:r>
          </a:p>
          <a:p>
            <a:pPr marL="398463" lvl="1" indent="-287338" eaLnBrk="1" hangingPunct="1">
              <a:buClr>
                <a:srgbClr val="FF0000"/>
              </a:buClr>
              <a:buFontTx/>
              <a:buAutoNum type="arabicParenR"/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</a:t>
            </a:r>
            <a:r>
              <a:rPr lang="en-US" altLang="en-US" sz="2000" b="1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Exit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(</a:t>
            </a: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</a:t>
            </a: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site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at which the discharged </a:t>
            </a:r>
            <a:r>
              <a:rPr lang="en-US" altLang="en-US" sz="2000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tRNA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leave the ribosome.</a:t>
            </a:r>
          </a:p>
        </p:txBody>
      </p:sp>
      <p:pic>
        <p:nvPicPr>
          <p:cNvPr id="13317" name="Picture 5"/>
          <p:cNvPicPr>
            <a:picLocks noChangeAspect="1" noChangeArrowheads="1"/>
          </p:cNvPicPr>
          <p:nvPr/>
        </p:nvPicPr>
        <p:blipFill rotWithShape="1">
          <a:blip r:embed="rId6">
            <a:lum bright="-12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33" t="65396" r="6204" b="3355"/>
          <a:stretch/>
        </p:blipFill>
        <p:spPr bwMode="auto">
          <a:xfrm>
            <a:off x="5067300" y="4114800"/>
            <a:ext cx="3771900" cy="246221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Picture 6"/>
          <p:cNvPicPr>
            <a:picLocks noChangeAspect="1" noChangeArrowheads="1"/>
          </p:cNvPicPr>
          <p:nvPr/>
        </p:nvPicPr>
        <p:blipFill rotWithShape="1">
          <a:blip r:embed="rId6">
            <a:lum bright="-12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72" t="36385" r="5173" b="35979"/>
          <a:stretch/>
        </p:blipFill>
        <p:spPr bwMode="auto">
          <a:xfrm>
            <a:off x="406400" y="4114800"/>
            <a:ext cx="4394200" cy="25146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8" name="Picture 7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8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  <p:sp>
        <p:nvSpPr>
          <p:cNvPr id="11" name="Rectangle 10"/>
          <p:cNvSpPr/>
          <p:nvPr/>
        </p:nvSpPr>
        <p:spPr>
          <a:xfrm>
            <a:off x="1676400" y="191869"/>
            <a:ext cx="6032421" cy="646331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altLang="en-US" sz="3600" b="1" dirty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</a:t>
            </a:r>
            <a:r>
              <a:rPr lang="en-US" altLang="en-US" sz="36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ynthesis of a polypeptide</a:t>
            </a:r>
            <a:endParaRPr lang="en-US" sz="3600" b="1" dirty="0">
              <a:ln w="11430"/>
              <a:solidFill>
                <a:srgbClr val="00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33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33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6">
            <a:lum bright="-18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" t="3978" b="10796"/>
          <a:stretch>
            <a:fillRect/>
          </a:stretch>
        </p:blipFill>
        <p:spPr bwMode="auto">
          <a:xfrm>
            <a:off x="685800" y="4001578"/>
            <a:ext cx="7772400" cy="278022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" y="1167789"/>
            <a:ext cx="8763000" cy="2828467"/>
          </a:xfrm>
        </p:spPr>
        <p:txBody>
          <a:bodyPr>
            <a:spAutoFit/>
          </a:bodyPr>
          <a:lstStyle/>
          <a:p>
            <a:pPr marL="381000" indent="-381000" eaLnBrk="1" hangingPunct="1">
              <a:lnSpc>
                <a:spcPct val="11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Translation occurs in three stages:</a:t>
            </a:r>
            <a:r>
              <a:rPr lang="en-US" sz="18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18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</a:t>
            </a:r>
            <a:r>
              <a:rPr 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1- initiation</a:t>
            </a:r>
            <a:r>
              <a:rPr lang="en-US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ar-EG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البدء</a:t>
            </a: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translation</a:t>
            </a:r>
            <a:r>
              <a:rPr lang="en-US" sz="16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16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</a:t>
            </a:r>
            <a:r>
              <a:rPr 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2- elongation</a:t>
            </a:r>
            <a:r>
              <a:rPr lang="en-US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ar-EG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الاستطالة البنائية</a:t>
            </a: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polypeptide chain</a:t>
            </a:r>
            <a:r>
              <a:rPr lang="en-US" sz="16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16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</a:t>
            </a:r>
            <a:r>
              <a:rPr 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3- termination</a:t>
            </a:r>
            <a:r>
              <a:rPr lang="en-US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ar-EG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الإيقاف</a:t>
            </a: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translation</a:t>
            </a:r>
          </a:p>
          <a:p>
            <a:pPr marL="381000" indent="-381000" eaLnBrk="1" hangingPunct="1">
              <a:lnSpc>
                <a:spcPct val="90000"/>
              </a:lnSpc>
              <a:buClr>
                <a:srgbClr val="FF0000"/>
              </a:buClr>
              <a:buFontTx/>
              <a:buAutoNum type="arabicPeriod"/>
              <a:tabLst>
                <a:tab pos="2743200" algn="l"/>
              </a:tabLst>
              <a:defRPr/>
            </a:pPr>
            <a:r>
              <a:rPr lang="en-US" sz="2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Initiation</a:t>
            </a:r>
            <a:r>
              <a:rPr lang="en-US" sz="2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r>
              <a:rPr 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                                                                 brings together mRNA, a </a:t>
            </a:r>
            <a:r>
              <a:rPr lang="en-US" sz="1600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tRNA</a:t>
            </a:r>
            <a:r>
              <a:rPr 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(with the first amino acid) and the two ribosomal subunits (large &amp; small).</a:t>
            </a:r>
          </a:p>
          <a:p>
            <a:pPr marL="800100" lvl="1" indent="-342900" eaLnBrk="1" hangingPunct="1">
              <a:lnSpc>
                <a:spcPct val="9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sz="1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First, a small ribosomal subunit binds with mRNA and a special initiator </a:t>
            </a:r>
            <a:r>
              <a:rPr lang="en-US" sz="1400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tRNA</a:t>
            </a:r>
            <a:r>
              <a:rPr lang="en-US" sz="1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which carries </a:t>
            </a:r>
            <a:r>
              <a:rPr lang="en-US" sz="1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methionine</a:t>
            </a:r>
            <a:r>
              <a:rPr lang="en-US" sz="1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 attaches to the </a:t>
            </a:r>
            <a:r>
              <a:rPr lang="en-US" sz="1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start codon</a:t>
            </a:r>
            <a:r>
              <a:rPr lang="en-US" sz="1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marL="800100" lvl="1" indent="-342900" eaLnBrk="1" hangingPunct="1">
              <a:lnSpc>
                <a:spcPct val="9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sz="1400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Initiation factors</a:t>
            </a:r>
            <a:r>
              <a:rPr lang="en-US" sz="1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bring in the large subunit such that the initiator </a:t>
            </a:r>
            <a:r>
              <a:rPr lang="en-US" sz="1400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tRNA</a:t>
            </a:r>
            <a:r>
              <a:rPr lang="en-US" sz="1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occupies the </a:t>
            </a:r>
            <a:r>
              <a:rPr lang="en-US" sz="1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r>
              <a:rPr lang="en-US" sz="1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site. </a:t>
            </a:r>
          </a:p>
        </p:txBody>
      </p:sp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3276600" y="4283075"/>
            <a:ext cx="16764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Guanosine triphosphate</a:t>
            </a:r>
            <a:endParaRPr lang="en-GB" sz="1400" b="1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533400" y="4191000"/>
            <a:ext cx="1219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Methionine</a:t>
            </a:r>
            <a:endParaRPr lang="en-GB" sz="1400" b="1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8" name="Picture 7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8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  <p:sp>
        <p:nvSpPr>
          <p:cNvPr id="10" name="Rectangle 9"/>
          <p:cNvSpPr/>
          <p:nvPr/>
        </p:nvSpPr>
        <p:spPr>
          <a:xfrm>
            <a:off x="1676400" y="191869"/>
            <a:ext cx="6032421" cy="646331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altLang="en-US" sz="3600" b="1" dirty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</a:t>
            </a:r>
            <a:r>
              <a:rPr lang="en-US" altLang="en-US" sz="36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ynthesis of a polypeptide</a:t>
            </a:r>
            <a:endParaRPr lang="en-US" sz="3600" b="1" dirty="0">
              <a:ln w="11430"/>
              <a:solidFill>
                <a:srgbClr val="00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74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uiExpand="1" build="p"/>
      <p:bldP spid="17414" grpId="0"/>
      <p:bldP spid="1741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REFERENCE_COUNT" val="0"/>
  <p:tag name="ARTICULATE_PLAYER_GLOSSARY_XML" val="&lt;?xml version=&quot;1.0&quot; encoding=&quot;utf-16&quot;?&gt;&lt;glossary xmlns:xsi=&quot;http://www.w3.org/2001/XMLSchema-instance&quot; xmlns:xsd=&quot;http://www.w3.org/2001/XMLSchema&quot;&gt;&lt;terms /&gt;&lt;/glossary&gt;"/>
  <p:tag name="ARTICULATE_SLIDE_COUNT" val="22"/>
  <p:tag name="ARTICULATE_PROJECT_OPEN" val="1"/>
  <p:tag name="TAG_BACKING_FORM_KEY" val="21760982-c:\users\amahmedkeele\desktop\lectures\lecture-21 protein-synthesis\lecture 21.pptx"/>
  <p:tag name="ARTICULATE_PRESENTER_VERSION" val="7"/>
  <p:tag name="ARTICULATE_USED_PAGE_ORIENTATION" val="1"/>
  <p:tag name="ARTICULATE_USED_PAGE_SIZE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NGAGE_PROPERTY" val="1"/>
  <p:tag name="ART_ENGAGE_A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04e10232-88e8-4dea-8be5-e1e4e2aad6d9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UDIO_ID" val="259"/>
  <p:tag name="ARTICULATE_AUDIO_RECORDED" val="1"/>
  <p:tag name="ELAPSEDTIME" val="287.1"/>
  <p:tag name="ANNOTATION_TYPE_1" val="0"/>
  <p:tag name="ANNOTATION_START_1" val="45.6"/>
  <p:tag name="ANNOTATION_END_1" val="49.3"/>
  <p:tag name="ANNOTATION_TOP_1" val="189"/>
  <p:tag name="ANNOTATION_LEFT_1" val="56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49.3"/>
  <p:tag name="ANNOTATION_END_2" val="50.5"/>
  <p:tag name="ANNOTATION_TOP_2" val="214"/>
  <p:tag name="ANNOTATION_LEFT_2" val="221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50.5"/>
  <p:tag name="ANNOTATION_END_3" val="74.5"/>
  <p:tag name="ANNOTATION_TOP_3" val="247"/>
  <p:tag name="ANNOTATION_LEFT_3" val="48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6553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74.5"/>
  <p:tag name="ANNOTATION_END_4" val="78.1"/>
  <p:tag name="ANNOTATION_TOP_4" val="625"/>
  <p:tag name="ANNOTATION_LEFT_4" val="513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6553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78.1"/>
  <p:tag name="ANNOTATION_END_5" val="78.4"/>
  <p:tag name="ANNOTATION_TOP_5" val="618"/>
  <p:tag name="ANNOTATION_LEFT_5" val="572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6553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78.4"/>
  <p:tag name="ANNOTATION_END_6" val="79.3"/>
  <p:tag name="ANNOTATION_TOP_6" val="616"/>
  <p:tag name="ANNOTATION_LEFT_6" val="596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6553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79.3"/>
  <p:tag name="ANNOTATION_END_7" val="79.7"/>
  <p:tag name="ANNOTATION_TOP_7" val="616"/>
  <p:tag name="ANNOTATION_LEFT_7" val="615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65535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79.7"/>
  <p:tag name="ANNOTATION_END_8" val="80.0"/>
  <p:tag name="ANNOTATION_TOP_8" val="617"/>
  <p:tag name="ANNOTATION_LEFT_8" val="639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255"/>
  <p:tag name="ANNOTATION_FILL_COLOR_8" val="65535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80.0"/>
  <p:tag name="ANNOTATION_END_9" val="80.4"/>
  <p:tag name="ANNOTATION_TOP_9" val="618"/>
  <p:tag name="ANNOTATION_LEFT_9" val="653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255"/>
  <p:tag name="ANNOTATION_FILL_COLOR_9" val="65535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80.4"/>
  <p:tag name="ANNOTATION_END_10" val="80.7"/>
  <p:tag name="ANNOTATION_TOP_10" val="620"/>
  <p:tag name="ANNOTATION_LEFT_10" val="673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255"/>
  <p:tag name="ANNOTATION_FILL_COLOR_10" val="65535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80.7"/>
  <p:tag name="ANNOTATION_END_11" val="81.2"/>
  <p:tag name="ANNOTATION_TOP_11" val="620"/>
  <p:tag name="ANNOTATION_LEFT_11" val="682"/>
  <p:tag name="ANNOTATION_WIDTH_11" val="121"/>
  <p:tag name="ANNOTATION_HEIGHT_11" val="121"/>
  <p:tag name="ANNOTATION_ANIMATION_11" val="3"/>
  <p:tag name="ANNOTATION_ROTATION_11" val="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255"/>
  <p:tag name="ANNOTATION_FILL_COLOR_11" val="65535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81.2"/>
  <p:tag name="ANNOTATION_END_12" val="81.6"/>
  <p:tag name="ANNOTATION_TOP_12" val="620"/>
  <p:tag name="ANNOTATION_LEFT_12" val="689"/>
  <p:tag name="ANNOTATION_WIDTH_12" val="121"/>
  <p:tag name="ANNOTATION_HEIGHT_12" val="121"/>
  <p:tag name="ANNOTATION_ANIMATION_12" val="3"/>
  <p:tag name="ANNOTATION_ROTATION_12" val="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255"/>
  <p:tag name="ANNOTATION_FILL_COLOR_12" val="65535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81.6"/>
  <p:tag name="ANNOTATION_END_13" val="81.9"/>
  <p:tag name="ANNOTATION_TOP_13" val="620"/>
  <p:tag name="ANNOTATION_LEFT_13" val="709"/>
  <p:tag name="ANNOTATION_WIDTH_13" val="121"/>
  <p:tag name="ANNOTATION_HEIGHT_13" val="121"/>
  <p:tag name="ANNOTATION_ANIMATION_13" val="3"/>
  <p:tag name="ANNOTATION_ROTATION_13" val="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255"/>
  <p:tag name="ANNOTATION_FILL_COLOR_13" val="65535"/>
  <p:tag name="ANNOTATION_FILL_ALPHA_13" val="100"/>
  <p:tag name="ANNOTATION_BORDER_WIDTH_13" val="2"/>
  <p:tag name="ANNOTATION_SLIDE_WIDTH_13" val="960"/>
  <p:tag name="ANNOTATION_SLIDE_HEIGHT_13" val="720"/>
  <p:tag name="ANNOTATION_TYPE_14" val="0"/>
  <p:tag name="ANNOTATION_START_14" val="81.9"/>
  <p:tag name="ANNOTATION_END_14" val="82.2"/>
  <p:tag name="ANNOTATION_TOP_14" val="619"/>
  <p:tag name="ANNOTATION_LEFT_14" val="725"/>
  <p:tag name="ANNOTATION_WIDTH_14" val="121"/>
  <p:tag name="ANNOTATION_HEIGHT_14" val="121"/>
  <p:tag name="ANNOTATION_ANIMATION_14" val="3"/>
  <p:tag name="ANNOTATION_ROTATION_14" val="0"/>
  <p:tag name="ANNOTATION_SUB_TYPE_14" val="2"/>
  <p:tag name="ANNOTATION_LOOP_COUNT_14" val="1"/>
  <p:tag name="ANNOTATION_BOX_RADIUS_14" val="0"/>
  <p:tag name="ANNOTATION_SCALE_14" val="100"/>
  <p:tag name="ANNOTATION_BORDER_ALPHA_14" val="100"/>
  <p:tag name="ANNOTATION_BORDER_COLOR_14" val="255"/>
  <p:tag name="ANNOTATION_FILL_COLOR_14" val="65535"/>
  <p:tag name="ANNOTATION_FILL_ALPHA_14" val="100"/>
  <p:tag name="ANNOTATION_BORDER_WIDTH_14" val="2"/>
  <p:tag name="ANNOTATION_SLIDE_WIDTH_14" val="960"/>
  <p:tag name="ANNOTATION_SLIDE_HEIGHT_14" val="720"/>
  <p:tag name="ANNOTATION_TYPE_15" val="0"/>
  <p:tag name="ANNOTATION_START_15" val="82.2"/>
  <p:tag name="ANNOTATION_END_15" val="82.5"/>
  <p:tag name="ANNOTATION_TOP_15" val="619"/>
  <p:tag name="ANNOTATION_LEFT_15" val="742"/>
  <p:tag name="ANNOTATION_WIDTH_15" val="121"/>
  <p:tag name="ANNOTATION_HEIGHT_15" val="121"/>
  <p:tag name="ANNOTATION_ANIMATION_15" val="3"/>
  <p:tag name="ANNOTATION_ROTATION_15" val="0"/>
  <p:tag name="ANNOTATION_SUB_TYPE_15" val="2"/>
  <p:tag name="ANNOTATION_LOOP_COUNT_15" val="1"/>
  <p:tag name="ANNOTATION_BOX_RADIUS_15" val="0"/>
  <p:tag name="ANNOTATION_SCALE_15" val="100"/>
  <p:tag name="ANNOTATION_BORDER_ALPHA_15" val="100"/>
  <p:tag name="ANNOTATION_BORDER_COLOR_15" val="255"/>
  <p:tag name="ANNOTATION_FILL_COLOR_15" val="65535"/>
  <p:tag name="ANNOTATION_FILL_ALPHA_15" val="100"/>
  <p:tag name="ANNOTATION_BORDER_WIDTH_15" val="2"/>
  <p:tag name="ANNOTATION_SLIDE_WIDTH_15" val="960"/>
  <p:tag name="ANNOTATION_SLIDE_HEIGHT_15" val="720"/>
  <p:tag name="ANNOTATION_TYPE_16" val="0"/>
  <p:tag name="ANNOTATION_START_16" val="82.5"/>
  <p:tag name="ANNOTATION_END_16" val="89.7"/>
  <p:tag name="ANNOTATION_TOP_16" val="619"/>
  <p:tag name="ANNOTATION_LEFT_16" val="772"/>
  <p:tag name="ANNOTATION_WIDTH_16" val="121"/>
  <p:tag name="ANNOTATION_HEIGHT_16" val="121"/>
  <p:tag name="ANNOTATION_ANIMATION_16" val="3"/>
  <p:tag name="ANNOTATION_ROTATION_16" val="0"/>
  <p:tag name="ANNOTATION_SUB_TYPE_16" val="2"/>
  <p:tag name="ANNOTATION_LOOP_COUNT_16" val="1"/>
  <p:tag name="ANNOTATION_BOX_RADIUS_16" val="0"/>
  <p:tag name="ANNOTATION_SCALE_16" val="100"/>
  <p:tag name="ANNOTATION_BORDER_ALPHA_16" val="100"/>
  <p:tag name="ANNOTATION_BORDER_COLOR_16" val="255"/>
  <p:tag name="ANNOTATION_FILL_COLOR_16" val="65535"/>
  <p:tag name="ANNOTATION_FILL_ALPHA_16" val="100"/>
  <p:tag name="ANNOTATION_BORDER_WIDTH_16" val="2"/>
  <p:tag name="ANNOTATION_SLIDE_WIDTH_16" val="960"/>
  <p:tag name="ANNOTATION_SLIDE_HEIGHT_16" val="720"/>
  <p:tag name="ANNOTATION_TYPE_17" val="0"/>
  <p:tag name="ANNOTATION_START_17" val="89.7"/>
  <p:tag name="ANNOTATION_END_17" val="91.5"/>
  <p:tag name="ANNOTATION_TOP_17" val="654"/>
  <p:tag name="ANNOTATION_LEFT_17" val="649"/>
  <p:tag name="ANNOTATION_WIDTH_17" val="121"/>
  <p:tag name="ANNOTATION_HEIGHT_17" val="121"/>
  <p:tag name="ANNOTATION_ANIMATION_17" val="3"/>
  <p:tag name="ANNOTATION_ROTATION_17" val="0"/>
  <p:tag name="ANNOTATION_SUB_TYPE_17" val="2"/>
  <p:tag name="ANNOTATION_LOOP_COUNT_17" val="1"/>
  <p:tag name="ANNOTATION_BOX_RADIUS_17" val="0"/>
  <p:tag name="ANNOTATION_SCALE_17" val="100"/>
  <p:tag name="ANNOTATION_BORDER_ALPHA_17" val="100"/>
  <p:tag name="ANNOTATION_BORDER_COLOR_17" val="255"/>
  <p:tag name="ANNOTATION_FILL_COLOR_17" val="65535"/>
  <p:tag name="ANNOTATION_FILL_ALPHA_17" val="100"/>
  <p:tag name="ANNOTATION_BORDER_WIDTH_17" val="2"/>
  <p:tag name="ANNOTATION_SLIDE_WIDTH_17" val="960"/>
  <p:tag name="ANNOTATION_SLIDE_HEIGHT_17" val="720"/>
  <p:tag name="ANNOTATION_TYPE_18" val="0"/>
  <p:tag name="ANNOTATION_START_18" val="91.5"/>
  <p:tag name="ANNOTATION_END_18" val="92.7"/>
  <p:tag name="ANNOTATION_TOP_18" val="573"/>
  <p:tag name="ANNOTATION_LEFT_18" val="570"/>
  <p:tag name="ANNOTATION_WIDTH_18" val="121"/>
  <p:tag name="ANNOTATION_HEIGHT_18" val="121"/>
  <p:tag name="ANNOTATION_ANIMATION_18" val="3"/>
  <p:tag name="ANNOTATION_ROTATION_18" val="0"/>
  <p:tag name="ANNOTATION_SUB_TYPE_18" val="2"/>
  <p:tag name="ANNOTATION_LOOP_COUNT_18" val="1"/>
  <p:tag name="ANNOTATION_BOX_RADIUS_18" val="0"/>
  <p:tag name="ANNOTATION_SCALE_18" val="100"/>
  <p:tag name="ANNOTATION_BORDER_ALPHA_18" val="100"/>
  <p:tag name="ANNOTATION_BORDER_COLOR_18" val="255"/>
  <p:tag name="ANNOTATION_FILL_COLOR_18" val="65535"/>
  <p:tag name="ANNOTATION_FILL_ALPHA_18" val="100"/>
  <p:tag name="ANNOTATION_BORDER_WIDTH_18" val="2"/>
  <p:tag name="ANNOTATION_SLIDE_WIDTH_18" val="960"/>
  <p:tag name="ANNOTATION_SLIDE_HEIGHT_18" val="720"/>
  <p:tag name="ANNOTATION_TYPE_19" val="0"/>
  <p:tag name="ANNOTATION_START_19" val="92.7"/>
  <p:tag name="ANNOTATION_END_19" val="93.4"/>
  <p:tag name="ANNOTATION_TOP_19" val="650"/>
  <p:tag name="ANNOTATION_LEFT_19" val="593"/>
  <p:tag name="ANNOTATION_WIDTH_19" val="121"/>
  <p:tag name="ANNOTATION_HEIGHT_19" val="121"/>
  <p:tag name="ANNOTATION_ANIMATION_19" val="3"/>
  <p:tag name="ANNOTATION_ROTATION_19" val="0"/>
  <p:tag name="ANNOTATION_SUB_TYPE_19" val="2"/>
  <p:tag name="ANNOTATION_LOOP_COUNT_19" val="1"/>
  <p:tag name="ANNOTATION_BOX_RADIUS_19" val="0"/>
  <p:tag name="ANNOTATION_SCALE_19" val="100"/>
  <p:tag name="ANNOTATION_BORDER_ALPHA_19" val="100"/>
  <p:tag name="ANNOTATION_BORDER_COLOR_19" val="255"/>
  <p:tag name="ANNOTATION_FILL_COLOR_19" val="65535"/>
  <p:tag name="ANNOTATION_FILL_ALPHA_19" val="100"/>
  <p:tag name="ANNOTATION_BORDER_WIDTH_19" val="2"/>
  <p:tag name="ANNOTATION_SLIDE_WIDTH_19" val="960"/>
  <p:tag name="ANNOTATION_SLIDE_HEIGHT_19" val="720"/>
  <p:tag name="ANNOTATION_TYPE_20" val="0"/>
  <p:tag name="ANNOTATION_START_20" val="93.4"/>
  <p:tag name="ANNOTATION_END_20" val="94.2"/>
  <p:tag name="ANNOTATION_TOP_20" val="573"/>
  <p:tag name="ANNOTATION_LEFT_20" val="572"/>
  <p:tag name="ANNOTATION_WIDTH_20" val="121"/>
  <p:tag name="ANNOTATION_HEIGHT_20" val="121"/>
  <p:tag name="ANNOTATION_ANIMATION_20" val="3"/>
  <p:tag name="ANNOTATION_ROTATION_20" val="0"/>
  <p:tag name="ANNOTATION_SUB_TYPE_20" val="2"/>
  <p:tag name="ANNOTATION_LOOP_COUNT_20" val="1"/>
  <p:tag name="ANNOTATION_BOX_RADIUS_20" val="0"/>
  <p:tag name="ANNOTATION_SCALE_20" val="100"/>
  <p:tag name="ANNOTATION_BORDER_ALPHA_20" val="100"/>
  <p:tag name="ANNOTATION_BORDER_COLOR_20" val="255"/>
  <p:tag name="ANNOTATION_FILL_COLOR_20" val="65535"/>
  <p:tag name="ANNOTATION_FILL_ALPHA_20" val="100"/>
  <p:tag name="ANNOTATION_BORDER_WIDTH_20" val="2"/>
  <p:tag name="ANNOTATION_SLIDE_WIDTH_20" val="960"/>
  <p:tag name="ANNOTATION_SLIDE_HEIGHT_20" val="720"/>
  <p:tag name="ANNOTATION_TYPE_21" val="0"/>
  <p:tag name="ANNOTATION_START_21" val="94.2"/>
  <p:tag name="ANNOTATION_END_21" val="96.6"/>
  <p:tag name="ANNOTATION_TOP_21" val="657"/>
  <p:tag name="ANNOTATION_LEFT_21" val="598"/>
  <p:tag name="ANNOTATION_WIDTH_21" val="121"/>
  <p:tag name="ANNOTATION_HEIGHT_21" val="121"/>
  <p:tag name="ANNOTATION_ANIMATION_21" val="3"/>
  <p:tag name="ANNOTATION_ROTATION_21" val="0"/>
  <p:tag name="ANNOTATION_SUB_TYPE_21" val="2"/>
  <p:tag name="ANNOTATION_LOOP_COUNT_21" val="1"/>
  <p:tag name="ANNOTATION_BOX_RADIUS_21" val="0"/>
  <p:tag name="ANNOTATION_SCALE_21" val="100"/>
  <p:tag name="ANNOTATION_BORDER_ALPHA_21" val="100"/>
  <p:tag name="ANNOTATION_BORDER_COLOR_21" val="255"/>
  <p:tag name="ANNOTATION_FILL_COLOR_21" val="65535"/>
  <p:tag name="ANNOTATION_FILL_ALPHA_21" val="100"/>
  <p:tag name="ANNOTATION_BORDER_WIDTH_21" val="2"/>
  <p:tag name="ANNOTATION_SLIDE_WIDTH_21" val="960"/>
  <p:tag name="ANNOTATION_SLIDE_HEIGHT_21" val="720"/>
  <p:tag name="ANNOTATION_TYPE_22" val="0"/>
  <p:tag name="ANNOTATION_START_22" val="96.6"/>
  <p:tag name="ANNOTATION_END_22" val="98.8"/>
  <p:tag name="ANNOTATION_TOP_22" val="578"/>
  <p:tag name="ANNOTATION_LEFT_22" val="573"/>
  <p:tag name="ANNOTATION_WIDTH_22" val="121"/>
  <p:tag name="ANNOTATION_HEIGHT_22" val="121"/>
  <p:tag name="ANNOTATION_ANIMATION_22" val="3"/>
  <p:tag name="ANNOTATION_ROTATION_22" val="0"/>
  <p:tag name="ANNOTATION_SUB_TYPE_22" val="2"/>
  <p:tag name="ANNOTATION_LOOP_COUNT_22" val="1"/>
  <p:tag name="ANNOTATION_BOX_RADIUS_22" val="0"/>
  <p:tag name="ANNOTATION_SCALE_22" val="100"/>
  <p:tag name="ANNOTATION_BORDER_ALPHA_22" val="100"/>
  <p:tag name="ANNOTATION_BORDER_COLOR_22" val="255"/>
  <p:tag name="ANNOTATION_FILL_COLOR_22" val="65535"/>
  <p:tag name="ANNOTATION_FILL_ALPHA_22" val="100"/>
  <p:tag name="ANNOTATION_BORDER_WIDTH_22" val="2"/>
  <p:tag name="ANNOTATION_SLIDE_WIDTH_22" val="960"/>
  <p:tag name="ANNOTATION_SLIDE_HEIGHT_22" val="720"/>
  <p:tag name="ANNOTATION_TYPE_23" val="0"/>
  <p:tag name="ANNOTATION_START_23" val="98.8"/>
  <p:tag name="ANNOTATION_END_23" val="103.1"/>
  <p:tag name="ANNOTATION_TOP_23" val="638"/>
  <p:tag name="ANNOTATION_LEFT_23" val="505"/>
  <p:tag name="ANNOTATION_WIDTH_23" val="121"/>
  <p:tag name="ANNOTATION_HEIGHT_23" val="121"/>
  <p:tag name="ANNOTATION_ANIMATION_23" val="3"/>
  <p:tag name="ANNOTATION_ROTATION_23" val="0"/>
  <p:tag name="ANNOTATION_SUB_TYPE_23" val="2"/>
  <p:tag name="ANNOTATION_LOOP_COUNT_23" val="1"/>
  <p:tag name="ANNOTATION_BOX_RADIUS_23" val="0"/>
  <p:tag name="ANNOTATION_SCALE_23" val="100"/>
  <p:tag name="ANNOTATION_BORDER_ALPHA_23" val="100"/>
  <p:tag name="ANNOTATION_BORDER_COLOR_23" val="255"/>
  <p:tag name="ANNOTATION_FILL_COLOR_23" val="65535"/>
  <p:tag name="ANNOTATION_FILL_ALPHA_23" val="100"/>
  <p:tag name="ANNOTATION_BORDER_WIDTH_23" val="2"/>
  <p:tag name="ANNOTATION_SLIDE_WIDTH_23" val="960"/>
  <p:tag name="ANNOTATION_SLIDE_HEIGHT_23" val="720"/>
  <p:tag name="ANNOTATION_TYPE_24" val="0"/>
  <p:tag name="ANNOTATION_START_24" val="103.1"/>
  <p:tag name="ANNOTATION_END_24" val="103.8"/>
  <p:tag name="ANNOTATION_TOP_24" val="530"/>
  <p:tag name="ANNOTATION_LEFT_24" val="591"/>
  <p:tag name="ANNOTATION_WIDTH_24" val="121"/>
  <p:tag name="ANNOTATION_HEIGHT_24" val="121"/>
  <p:tag name="ANNOTATION_ANIMATION_24" val="3"/>
  <p:tag name="ANNOTATION_ROTATION_24" val="0"/>
  <p:tag name="ANNOTATION_SUB_TYPE_24" val="2"/>
  <p:tag name="ANNOTATION_LOOP_COUNT_24" val="1"/>
  <p:tag name="ANNOTATION_BOX_RADIUS_24" val="0"/>
  <p:tag name="ANNOTATION_SCALE_24" val="100"/>
  <p:tag name="ANNOTATION_BORDER_ALPHA_24" val="100"/>
  <p:tag name="ANNOTATION_BORDER_COLOR_24" val="255"/>
  <p:tag name="ANNOTATION_FILL_COLOR_24" val="65535"/>
  <p:tag name="ANNOTATION_FILL_ALPHA_24" val="100"/>
  <p:tag name="ANNOTATION_BORDER_WIDTH_24" val="2"/>
  <p:tag name="ANNOTATION_SLIDE_WIDTH_24" val="960"/>
  <p:tag name="ANNOTATION_SLIDE_HEIGHT_24" val="720"/>
  <p:tag name="ANNOTATION_TYPE_25" val="0"/>
  <p:tag name="ANNOTATION_START_25" val="103.8"/>
  <p:tag name="ANNOTATION_END_25" val="104.4"/>
  <p:tag name="ANNOTATION_TOP_25" val="536"/>
  <p:tag name="ANNOTATION_LEFT_25" val="671"/>
  <p:tag name="ANNOTATION_WIDTH_25" val="121"/>
  <p:tag name="ANNOTATION_HEIGHT_25" val="121"/>
  <p:tag name="ANNOTATION_ANIMATION_25" val="3"/>
  <p:tag name="ANNOTATION_ROTATION_25" val="0"/>
  <p:tag name="ANNOTATION_SUB_TYPE_25" val="2"/>
  <p:tag name="ANNOTATION_LOOP_COUNT_25" val="1"/>
  <p:tag name="ANNOTATION_BOX_RADIUS_25" val="0"/>
  <p:tag name="ANNOTATION_SCALE_25" val="100"/>
  <p:tag name="ANNOTATION_BORDER_ALPHA_25" val="100"/>
  <p:tag name="ANNOTATION_BORDER_COLOR_25" val="255"/>
  <p:tag name="ANNOTATION_FILL_COLOR_25" val="65535"/>
  <p:tag name="ANNOTATION_FILL_ALPHA_25" val="100"/>
  <p:tag name="ANNOTATION_BORDER_WIDTH_25" val="2"/>
  <p:tag name="ANNOTATION_SLIDE_WIDTH_25" val="960"/>
  <p:tag name="ANNOTATION_SLIDE_HEIGHT_25" val="720"/>
  <p:tag name="ANNOTATION_TYPE_26" val="0"/>
  <p:tag name="ANNOTATION_START_26" val="104.4"/>
  <p:tag name="ANNOTATION_END_26" val="105.5"/>
  <p:tag name="ANNOTATION_TOP_26" val="536"/>
  <p:tag name="ANNOTATION_LEFT_26" val="776"/>
  <p:tag name="ANNOTATION_WIDTH_26" val="121"/>
  <p:tag name="ANNOTATION_HEIGHT_26" val="121"/>
  <p:tag name="ANNOTATION_ANIMATION_26" val="3"/>
  <p:tag name="ANNOTATION_ROTATION_26" val="0"/>
  <p:tag name="ANNOTATION_SUB_TYPE_26" val="2"/>
  <p:tag name="ANNOTATION_LOOP_COUNT_26" val="1"/>
  <p:tag name="ANNOTATION_BOX_RADIUS_26" val="0"/>
  <p:tag name="ANNOTATION_SCALE_26" val="100"/>
  <p:tag name="ANNOTATION_BORDER_ALPHA_26" val="100"/>
  <p:tag name="ANNOTATION_BORDER_COLOR_26" val="255"/>
  <p:tag name="ANNOTATION_FILL_COLOR_26" val="65535"/>
  <p:tag name="ANNOTATION_FILL_ALPHA_26" val="100"/>
  <p:tag name="ANNOTATION_BORDER_WIDTH_26" val="2"/>
  <p:tag name="ANNOTATION_SLIDE_WIDTH_26" val="960"/>
  <p:tag name="ANNOTATION_SLIDE_HEIGHT_26" val="720"/>
  <p:tag name="ANNOTATION_TYPE_27" val="0"/>
  <p:tag name="ANNOTATION_START_27" val="105.5"/>
  <p:tag name="ANNOTATION_END_27" val="105.9"/>
  <p:tag name="ANNOTATION_TOP_27" val="548"/>
  <p:tag name="ANNOTATION_LEFT_27" val="593"/>
  <p:tag name="ANNOTATION_WIDTH_27" val="121"/>
  <p:tag name="ANNOTATION_HEIGHT_27" val="121"/>
  <p:tag name="ANNOTATION_ANIMATION_27" val="3"/>
  <p:tag name="ANNOTATION_ROTATION_27" val="0"/>
  <p:tag name="ANNOTATION_SUB_TYPE_27" val="2"/>
  <p:tag name="ANNOTATION_LOOP_COUNT_27" val="1"/>
  <p:tag name="ANNOTATION_BOX_RADIUS_27" val="0"/>
  <p:tag name="ANNOTATION_SCALE_27" val="100"/>
  <p:tag name="ANNOTATION_BORDER_ALPHA_27" val="100"/>
  <p:tag name="ANNOTATION_BORDER_COLOR_27" val="255"/>
  <p:tag name="ANNOTATION_FILL_COLOR_27" val="65535"/>
  <p:tag name="ANNOTATION_FILL_ALPHA_27" val="100"/>
  <p:tag name="ANNOTATION_BORDER_WIDTH_27" val="2"/>
  <p:tag name="ANNOTATION_SLIDE_WIDTH_27" val="960"/>
  <p:tag name="ANNOTATION_SLIDE_HEIGHT_27" val="720"/>
  <p:tag name="ANNOTATION_TYPE_28" val="0"/>
  <p:tag name="ANNOTATION_START_28" val="105.9"/>
  <p:tag name="ANNOTATION_END_28" val="106.4"/>
  <p:tag name="ANNOTATION_TOP_28" val="538"/>
  <p:tag name="ANNOTATION_LEFT_28" val="668"/>
  <p:tag name="ANNOTATION_WIDTH_28" val="121"/>
  <p:tag name="ANNOTATION_HEIGHT_28" val="121"/>
  <p:tag name="ANNOTATION_ANIMATION_28" val="3"/>
  <p:tag name="ANNOTATION_ROTATION_28" val="0"/>
  <p:tag name="ANNOTATION_SUB_TYPE_28" val="2"/>
  <p:tag name="ANNOTATION_LOOP_COUNT_28" val="1"/>
  <p:tag name="ANNOTATION_BOX_RADIUS_28" val="0"/>
  <p:tag name="ANNOTATION_SCALE_28" val="100"/>
  <p:tag name="ANNOTATION_BORDER_ALPHA_28" val="100"/>
  <p:tag name="ANNOTATION_BORDER_COLOR_28" val="255"/>
  <p:tag name="ANNOTATION_FILL_COLOR_28" val="65535"/>
  <p:tag name="ANNOTATION_FILL_ALPHA_28" val="100"/>
  <p:tag name="ANNOTATION_BORDER_WIDTH_28" val="2"/>
  <p:tag name="ANNOTATION_SLIDE_WIDTH_28" val="960"/>
  <p:tag name="ANNOTATION_SLIDE_HEIGHT_28" val="720"/>
  <p:tag name="ANNOTATION_TYPE_29" val="0"/>
  <p:tag name="ANNOTATION_START_29" val="106.4"/>
  <p:tag name="ANNOTATION_END_29" val="116.9"/>
  <p:tag name="ANNOTATION_TOP_29" val="531"/>
  <p:tag name="ANNOTATION_LEFT_29" val="763"/>
  <p:tag name="ANNOTATION_WIDTH_29" val="121"/>
  <p:tag name="ANNOTATION_HEIGHT_29" val="121"/>
  <p:tag name="ANNOTATION_ANIMATION_29" val="3"/>
  <p:tag name="ANNOTATION_ROTATION_29" val="0"/>
  <p:tag name="ANNOTATION_SUB_TYPE_29" val="2"/>
  <p:tag name="ANNOTATION_LOOP_COUNT_29" val="1"/>
  <p:tag name="ANNOTATION_BOX_RADIUS_29" val="0"/>
  <p:tag name="ANNOTATION_SCALE_29" val="100"/>
  <p:tag name="ANNOTATION_BORDER_ALPHA_29" val="100"/>
  <p:tag name="ANNOTATION_BORDER_COLOR_29" val="255"/>
  <p:tag name="ANNOTATION_FILL_COLOR_29" val="65535"/>
  <p:tag name="ANNOTATION_FILL_ALPHA_29" val="100"/>
  <p:tag name="ANNOTATION_BORDER_WIDTH_29" val="2"/>
  <p:tag name="ANNOTATION_SLIDE_WIDTH_29" val="960"/>
  <p:tag name="ANNOTATION_SLIDE_HEIGHT_29" val="720"/>
  <p:tag name="ANNOTATION_TYPE_30" val="0"/>
  <p:tag name="ANNOTATION_START_30" val="116.9"/>
  <p:tag name="ANNOTATION_END_30" val="117.3"/>
  <p:tag name="ANNOTATION_TOP_30" val="515"/>
  <p:tag name="ANNOTATION_LEFT_30" val="801"/>
  <p:tag name="ANNOTATION_WIDTH_30" val="121"/>
  <p:tag name="ANNOTATION_HEIGHT_30" val="121"/>
  <p:tag name="ANNOTATION_ANIMATION_30" val="3"/>
  <p:tag name="ANNOTATION_ROTATION_30" val="0"/>
  <p:tag name="ANNOTATION_SUB_TYPE_30" val="2"/>
  <p:tag name="ANNOTATION_LOOP_COUNT_30" val="1"/>
  <p:tag name="ANNOTATION_BOX_RADIUS_30" val="0"/>
  <p:tag name="ANNOTATION_SCALE_30" val="100"/>
  <p:tag name="ANNOTATION_BORDER_ALPHA_30" val="100"/>
  <p:tag name="ANNOTATION_BORDER_COLOR_30" val="255"/>
  <p:tag name="ANNOTATION_FILL_COLOR_30" val="65535"/>
  <p:tag name="ANNOTATION_FILL_ALPHA_30" val="100"/>
  <p:tag name="ANNOTATION_BORDER_WIDTH_30" val="2"/>
  <p:tag name="ANNOTATION_SLIDE_WIDTH_30" val="960"/>
  <p:tag name="ANNOTATION_SLIDE_HEIGHT_30" val="720"/>
  <p:tag name="ANNOTATION_TYPE_31" val="0"/>
  <p:tag name="ANNOTATION_START_31" val="117.3"/>
  <p:tag name="ANNOTATION_END_31" val="119.8"/>
  <p:tag name="ANNOTATION_TOP_31" val="501"/>
  <p:tag name="ANNOTATION_LEFT_31" val="824"/>
  <p:tag name="ANNOTATION_WIDTH_31" val="121"/>
  <p:tag name="ANNOTATION_HEIGHT_31" val="121"/>
  <p:tag name="ANNOTATION_ANIMATION_31" val="3"/>
  <p:tag name="ANNOTATION_ROTATION_31" val="0"/>
  <p:tag name="ANNOTATION_SUB_TYPE_31" val="2"/>
  <p:tag name="ANNOTATION_LOOP_COUNT_31" val="1"/>
  <p:tag name="ANNOTATION_BOX_RADIUS_31" val="0"/>
  <p:tag name="ANNOTATION_SCALE_31" val="100"/>
  <p:tag name="ANNOTATION_BORDER_ALPHA_31" val="100"/>
  <p:tag name="ANNOTATION_BORDER_COLOR_31" val="255"/>
  <p:tag name="ANNOTATION_FILL_COLOR_31" val="65535"/>
  <p:tag name="ANNOTATION_FILL_ALPHA_31" val="100"/>
  <p:tag name="ANNOTATION_BORDER_WIDTH_31" val="2"/>
  <p:tag name="ANNOTATION_SLIDE_WIDTH_31" val="960"/>
  <p:tag name="ANNOTATION_SLIDE_HEIGHT_31" val="720"/>
  <p:tag name="ANNOTATION_TYPE_32" val="0"/>
  <p:tag name="ANNOTATION_START_32" val="119.8"/>
  <p:tag name="ANNOTATION_END_32" val="124.3"/>
  <p:tag name="ANNOTATION_TOP_32" val="473"/>
  <p:tag name="ANNOTATION_LEFT_32" val="844"/>
  <p:tag name="ANNOTATION_WIDTH_32" val="121"/>
  <p:tag name="ANNOTATION_HEIGHT_32" val="121"/>
  <p:tag name="ANNOTATION_ANIMATION_32" val="3"/>
  <p:tag name="ANNOTATION_ROTATION_32" val="0"/>
  <p:tag name="ANNOTATION_SUB_TYPE_32" val="2"/>
  <p:tag name="ANNOTATION_LOOP_COUNT_32" val="1"/>
  <p:tag name="ANNOTATION_BOX_RADIUS_32" val="0"/>
  <p:tag name="ANNOTATION_SCALE_32" val="100"/>
  <p:tag name="ANNOTATION_BORDER_ALPHA_32" val="100"/>
  <p:tag name="ANNOTATION_BORDER_COLOR_32" val="255"/>
  <p:tag name="ANNOTATION_FILL_COLOR_32" val="65535"/>
  <p:tag name="ANNOTATION_FILL_ALPHA_32" val="100"/>
  <p:tag name="ANNOTATION_BORDER_WIDTH_32" val="2"/>
  <p:tag name="ANNOTATION_SLIDE_WIDTH_32" val="960"/>
  <p:tag name="ANNOTATION_SLIDE_HEIGHT_32" val="720"/>
  <p:tag name="ANNOTATION_TYPE_33" val="0"/>
  <p:tag name="ANNOTATION_START_33" val="124.3"/>
  <p:tag name="ANNOTATION_END_33" val="128.3"/>
  <p:tag name="ANNOTATION_TOP_33" val="411"/>
  <p:tag name="ANNOTATION_LEFT_33" val="491"/>
  <p:tag name="ANNOTATION_WIDTH_33" val="121"/>
  <p:tag name="ANNOTATION_HEIGHT_33" val="121"/>
  <p:tag name="ANNOTATION_ANIMATION_33" val="3"/>
  <p:tag name="ANNOTATION_ROTATION_33" val="0"/>
  <p:tag name="ANNOTATION_SUB_TYPE_33" val="2"/>
  <p:tag name="ANNOTATION_LOOP_COUNT_33" val="1"/>
  <p:tag name="ANNOTATION_BOX_RADIUS_33" val="0"/>
  <p:tag name="ANNOTATION_SCALE_33" val="100"/>
  <p:tag name="ANNOTATION_BORDER_ALPHA_33" val="100"/>
  <p:tag name="ANNOTATION_BORDER_COLOR_33" val="255"/>
  <p:tag name="ANNOTATION_FILL_COLOR_33" val="65535"/>
  <p:tag name="ANNOTATION_FILL_ALPHA_33" val="100"/>
  <p:tag name="ANNOTATION_BORDER_WIDTH_33" val="2"/>
  <p:tag name="ANNOTATION_SLIDE_WIDTH_33" val="960"/>
  <p:tag name="ANNOTATION_SLIDE_HEIGHT_33" val="720"/>
  <p:tag name="ANNOTATION_TYPE_34" val="0"/>
  <p:tag name="ANNOTATION_START_34" val="128.3"/>
  <p:tag name="ANNOTATION_END_34" val="131.1"/>
  <p:tag name="ANNOTATION_TOP_34" val="298"/>
  <p:tag name="ANNOTATION_LEFT_34" val="775"/>
  <p:tag name="ANNOTATION_WIDTH_34" val="121"/>
  <p:tag name="ANNOTATION_HEIGHT_34" val="121"/>
  <p:tag name="ANNOTATION_ANIMATION_34" val="3"/>
  <p:tag name="ANNOTATION_ROTATION_34" val="0"/>
  <p:tag name="ANNOTATION_SUB_TYPE_34" val="2"/>
  <p:tag name="ANNOTATION_LOOP_COUNT_34" val="1"/>
  <p:tag name="ANNOTATION_BOX_RADIUS_34" val="0"/>
  <p:tag name="ANNOTATION_SCALE_34" val="100"/>
  <p:tag name="ANNOTATION_BORDER_ALPHA_34" val="100"/>
  <p:tag name="ANNOTATION_BORDER_COLOR_34" val="255"/>
  <p:tag name="ANNOTATION_FILL_COLOR_34" val="65535"/>
  <p:tag name="ANNOTATION_FILL_ALPHA_34" val="100"/>
  <p:tag name="ANNOTATION_BORDER_WIDTH_34" val="2"/>
  <p:tag name="ANNOTATION_SLIDE_WIDTH_34" val="960"/>
  <p:tag name="ANNOTATION_SLIDE_HEIGHT_34" val="720"/>
  <p:tag name="ANNOTATION_TYPE_35" val="0"/>
  <p:tag name="ANNOTATION_START_35" val="131.1"/>
  <p:tag name="ANNOTATION_END_35" val="133.0"/>
  <p:tag name="ANNOTATION_TOP_35" val="222"/>
  <p:tag name="ANNOTATION_LEFT_35" val="802"/>
  <p:tag name="ANNOTATION_WIDTH_35" val="121"/>
  <p:tag name="ANNOTATION_HEIGHT_35" val="121"/>
  <p:tag name="ANNOTATION_ANIMATION_35" val="3"/>
  <p:tag name="ANNOTATION_ROTATION_35" val="0"/>
  <p:tag name="ANNOTATION_SUB_TYPE_35" val="2"/>
  <p:tag name="ANNOTATION_LOOP_COUNT_35" val="1"/>
  <p:tag name="ANNOTATION_BOX_RADIUS_35" val="0"/>
  <p:tag name="ANNOTATION_SCALE_35" val="100"/>
  <p:tag name="ANNOTATION_BORDER_ALPHA_35" val="100"/>
  <p:tag name="ANNOTATION_BORDER_COLOR_35" val="255"/>
  <p:tag name="ANNOTATION_FILL_COLOR_35" val="65535"/>
  <p:tag name="ANNOTATION_FILL_ALPHA_35" val="100"/>
  <p:tag name="ANNOTATION_BORDER_WIDTH_35" val="2"/>
  <p:tag name="ANNOTATION_SLIDE_WIDTH_35" val="960"/>
  <p:tag name="ANNOTATION_SLIDE_HEIGHT_35" val="720"/>
  <p:tag name="ANNOTATION_TYPE_36" val="0"/>
  <p:tag name="ANNOTATION_START_36" val="133.0"/>
  <p:tag name="ANNOTATION_END_36" val="133.4"/>
  <p:tag name="ANNOTATION_TOP_36" val="303"/>
  <p:tag name="ANNOTATION_LEFT_36" val="639"/>
  <p:tag name="ANNOTATION_WIDTH_36" val="121"/>
  <p:tag name="ANNOTATION_HEIGHT_36" val="121"/>
  <p:tag name="ANNOTATION_ANIMATION_36" val="3"/>
  <p:tag name="ANNOTATION_ROTATION_36" val="0"/>
  <p:tag name="ANNOTATION_SUB_TYPE_36" val="2"/>
  <p:tag name="ANNOTATION_LOOP_COUNT_36" val="1"/>
  <p:tag name="ANNOTATION_BOX_RADIUS_36" val="0"/>
  <p:tag name="ANNOTATION_SCALE_36" val="100"/>
  <p:tag name="ANNOTATION_BORDER_ALPHA_36" val="100"/>
  <p:tag name="ANNOTATION_BORDER_COLOR_36" val="255"/>
  <p:tag name="ANNOTATION_FILL_COLOR_36" val="65535"/>
  <p:tag name="ANNOTATION_FILL_ALPHA_36" val="100"/>
  <p:tag name="ANNOTATION_BORDER_WIDTH_36" val="2"/>
  <p:tag name="ANNOTATION_SLIDE_WIDTH_36" val="960"/>
  <p:tag name="ANNOTATION_SLIDE_HEIGHT_36" val="720"/>
  <p:tag name="ANNOTATION_TYPE_37" val="0"/>
  <p:tag name="ANNOTATION_START_37" val="133.4"/>
  <p:tag name="ANNOTATION_END_37" val="133.9"/>
  <p:tag name="ANNOTATION_TOP_37" val="251"/>
  <p:tag name="ANNOTATION_LEFT_37" val="601"/>
  <p:tag name="ANNOTATION_WIDTH_37" val="121"/>
  <p:tag name="ANNOTATION_HEIGHT_37" val="121"/>
  <p:tag name="ANNOTATION_ANIMATION_37" val="3"/>
  <p:tag name="ANNOTATION_ROTATION_37" val="0"/>
  <p:tag name="ANNOTATION_SUB_TYPE_37" val="2"/>
  <p:tag name="ANNOTATION_LOOP_COUNT_37" val="1"/>
  <p:tag name="ANNOTATION_BOX_RADIUS_37" val="0"/>
  <p:tag name="ANNOTATION_SCALE_37" val="100"/>
  <p:tag name="ANNOTATION_BORDER_ALPHA_37" val="100"/>
  <p:tag name="ANNOTATION_BORDER_COLOR_37" val="255"/>
  <p:tag name="ANNOTATION_FILL_COLOR_37" val="65535"/>
  <p:tag name="ANNOTATION_FILL_ALPHA_37" val="100"/>
  <p:tag name="ANNOTATION_BORDER_WIDTH_37" val="2"/>
  <p:tag name="ANNOTATION_SLIDE_WIDTH_37" val="960"/>
  <p:tag name="ANNOTATION_SLIDE_HEIGHT_37" val="720"/>
  <p:tag name="ANNOTATION_TYPE_38" val="0"/>
  <p:tag name="ANNOTATION_START_38" val="133.9"/>
  <p:tag name="ANNOTATION_END_38" val="134.2"/>
  <p:tag name="ANNOTATION_TOP_38" val="205"/>
  <p:tag name="ANNOTATION_LEFT_38" val="635"/>
  <p:tag name="ANNOTATION_WIDTH_38" val="121"/>
  <p:tag name="ANNOTATION_HEIGHT_38" val="121"/>
  <p:tag name="ANNOTATION_ANIMATION_38" val="3"/>
  <p:tag name="ANNOTATION_ROTATION_38" val="0"/>
  <p:tag name="ANNOTATION_SUB_TYPE_38" val="2"/>
  <p:tag name="ANNOTATION_LOOP_COUNT_38" val="1"/>
  <p:tag name="ANNOTATION_BOX_RADIUS_38" val="0"/>
  <p:tag name="ANNOTATION_SCALE_38" val="100"/>
  <p:tag name="ANNOTATION_BORDER_ALPHA_38" val="100"/>
  <p:tag name="ANNOTATION_BORDER_COLOR_38" val="255"/>
  <p:tag name="ANNOTATION_FILL_COLOR_38" val="65535"/>
  <p:tag name="ANNOTATION_FILL_ALPHA_38" val="100"/>
  <p:tag name="ANNOTATION_BORDER_WIDTH_38" val="2"/>
  <p:tag name="ANNOTATION_SLIDE_WIDTH_38" val="960"/>
  <p:tag name="ANNOTATION_SLIDE_HEIGHT_38" val="720"/>
  <p:tag name="ANNOTATION_TYPE_39" val="0"/>
  <p:tag name="ANNOTATION_START_39" val="134.2"/>
  <p:tag name="ANNOTATION_END_39" val="134.6"/>
  <p:tag name="ANNOTATION_TOP_39" val="160"/>
  <p:tag name="ANNOTATION_LEFT_39" val="682"/>
  <p:tag name="ANNOTATION_WIDTH_39" val="121"/>
  <p:tag name="ANNOTATION_HEIGHT_39" val="121"/>
  <p:tag name="ANNOTATION_ANIMATION_39" val="3"/>
  <p:tag name="ANNOTATION_ROTATION_39" val="0"/>
  <p:tag name="ANNOTATION_SUB_TYPE_39" val="2"/>
  <p:tag name="ANNOTATION_LOOP_COUNT_39" val="1"/>
  <p:tag name="ANNOTATION_BOX_RADIUS_39" val="0"/>
  <p:tag name="ANNOTATION_SCALE_39" val="100"/>
  <p:tag name="ANNOTATION_BORDER_ALPHA_39" val="100"/>
  <p:tag name="ANNOTATION_BORDER_COLOR_39" val="255"/>
  <p:tag name="ANNOTATION_FILL_COLOR_39" val="65535"/>
  <p:tag name="ANNOTATION_FILL_ALPHA_39" val="100"/>
  <p:tag name="ANNOTATION_BORDER_WIDTH_39" val="2"/>
  <p:tag name="ANNOTATION_SLIDE_WIDTH_39" val="960"/>
  <p:tag name="ANNOTATION_SLIDE_HEIGHT_39" val="720"/>
  <p:tag name="ANNOTATION_TYPE_40" val="0"/>
  <p:tag name="ANNOTATION_START_40" val="134.6"/>
  <p:tag name="ANNOTATION_END_40" val="135.0"/>
  <p:tag name="ANNOTATION_TOP_40" val="149"/>
  <p:tag name="ANNOTATION_LEFT_40" val="725"/>
  <p:tag name="ANNOTATION_WIDTH_40" val="121"/>
  <p:tag name="ANNOTATION_HEIGHT_40" val="121"/>
  <p:tag name="ANNOTATION_ANIMATION_40" val="3"/>
  <p:tag name="ANNOTATION_ROTATION_40" val="0"/>
  <p:tag name="ANNOTATION_SUB_TYPE_40" val="2"/>
  <p:tag name="ANNOTATION_LOOP_COUNT_40" val="1"/>
  <p:tag name="ANNOTATION_BOX_RADIUS_40" val="0"/>
  <p:tag name="ANNOTATION_SCALE_40" val="100"/>
  <p:tag name="ANNOTATION_BORDER_ALPHA_40" val="100"/>
  <p:tag name="ANNOTATION_BORDER_COLOR_40" val="255"/>
  <p:tag name="ANNOTATION_FILL_COLOR_40" val="65535"/>
  <p:tag name="ANNOTATION_FILL_ALPHA_40" val="100"/>
  <p:tag name="ANNOTATION_BORDER_WIDTH_40" val="2"/>
  <p:tag name="ANNOTATION_SLIDE_WIDTH_40" val="960"/>
  <p:tag name="ANNOTATION_SLIDE_HEIGHT_40" val="720"/>
  <p:tag name="ANNOTATION_TYPE_41" val="0"/>
  <p:tag name="ANNOTATION_START_41" val="135.0"/>
  <p:tag name="ANNOTATION_END_41" val="135.5"/>
  <p:tag name="ANNOTATION_TOP_41" val="205"/>
  <p:tag name="ANNOTATION_LEFT_41" val="746"/>
  <p:tag name="ANNOTATION_WIDTH_41" val="121"/>
  <p:tag name="ANNOTATION_HEIGHT_41" val="121"/>
  <p:tag name="ANNOTATION_ANIMATION_41" val="3"/>
  <p:tag name="ANNOTATION_ROTATION_41" val="0"/>
  <p:tag name="ANNOTATION_SUB_TYPE_41" val="2"/>
  <p:tag name="ANNOTATION_LOOP_COUNT_41" val="1"/>
  <p:tag name="ANNOTATION_BOX_RADIUS_41" val="0"/>
  <p:tag name="ANNOTATION_SCALE_41" val="100"/>
  <p:tag name="ANNOTATION_BORDER_ALPHA_41" val="100"/>
  <p:tag name="ANNOTATION_BORDER_COLOR_41" val="255"/>
  <p:tag name="ANNOTATION_FILL_COLOR_41" val="65535"/>
  <p:tag name="ANNOTATION_FILL_ALPHA_41" val="100"/>
  <p:tag name="ANNOTATION_BORDER_WIDTH_41" val="2"/>
  <p:tag name="ANNOTATION_SLIDE_WIDTH_41" val="960"/>
  <p:tag name="ANNOTATION_SLIDE_HEIGHT_41" val="720"/>
  <p:tag name="ANNOTATION_TYPE_42" val="0"/>
  <p:tag name="ANNOTATION_START_42" val="135.5"/>
  <p:tag name="ANNOTATION_END_42" val="135.8"/>
  <p:tag name="ANNOTATION_TOP_42" val="245"/>
  <p:tag name="ANNOTATION_LEFT_42" val="687"/>
  <p:tag name="ANNOTATION_WIDTH_42" val="121"/>
  <p:tag name="ANNOTATION_HEIGHT_42" val="121"/>
  <p:tag name="ANNOTATION_ANIMATION_42" val="3"/>
  <p:tag name="ANNOTATION_ROTATION_42" val="0"/>
  <p:tag name="ANNOTATION_SUB_TYPE_42" val="2"/>
  <p:tag name="ANNOTATION_LOOP_COUNT_42" val="1"/>
  <p:tag name="ANNOTATION_BOX_RADIUS_42" val="0"/>
  <p:tag name="ANNOTATION_SCALE_42" val="100"/>
  <p:tag name="ANNOTATION_BORDER_ALPHA_42" val="100"/>
  <p:tag name="ANNOTATION_BORDER_COLOR_42" val="255"/>
  <p:tag name="ANNOTATION_FILL_COLOR_42" val="65535"/>
  <p:tag name="ANNOTATION_FILL_ALPHA_42" val="100"/>
  <p:tag name="ANNOTATION_BORDER_WIDTH_42" val="2"/>
  <p:tag name="ANNOTATION_SLIDE_WIDTH_42" val="960"/>
  <p:tag name="ANNOTATION_SLIDE_HEIGHT_42" val="720"/>
  <p:tag name="ANNOTATION_TYPE_43" val="0"/>
  <p:tag name="ANNOTATION_START_43" val="135.8"/>
  <p:tag name="ANNOTATION_END_43" val="136.2"/>
  <p:tag name="ANNOTATION_TOP_43" val="255"/>
  <p:tag name="ANNOTATION_LEFT_43" val="590"/>
  <p:tag name="ANNOTATION_WIDTH_43" val="121"/>
  <p:tag name="ANNOTATION_HEIGHT_43" val="121"/>
  <p:tag name="ANNOTATION_ANIMATION_43" val="3"/>
  <p:tag name="ANNOTATION_ROTATION_43" val="0"/>
  <p:tag name="ANNOTATION_SUB_TYPE_43" val="2"/>
  <p:tag name="ANNOTATION_LOOP_COUNT_43" val="1"/>
  <p:tag name="ANNOTATION_BOX_RADIUS_43" val="0"/>
  <p:tag name="ANNOTATION_SCALE_43" val="100"/>
  <p:tag name="ANNOTATION_BORDER_ALPHA_43" val="100"/>
  <p:tag name="ANNOTATION_BORDER_COLOR_43" val="255"/>
  <p:tag name="ANNOTATION_FILL_COLOR_43" val="65535"/>
  <p:tag name="ANNOTATION_FILL_ALPHA_43" val="100"/>
  <p:tag name="ANNOTATION_BORDER_WIDTH_43" val="2"/>
  <p:tag name="ANNOTATION_SLIDE_WIDTH_43" val="960"/>
  <p:tag name="ANNOTATION_SLIDE_HEIGHT_43" val="720"/>
  <p:tag name="ANNOTATION_TYPE_44" val="0"/>
  <p:tag name="ANNOTATION_START_44" val="136.2"/>
  <p:tag name="ANNOTATION_END_44" val="180.5"/>
  <p:tag name="ANNOTATION_TOP_44" val="255"/>
  <p:tag name="ANNOTATION_LEFT_44" val="514"/>
  <p:tag name="ANNOTATION_WIDTH_44" val="121"/>
  <p:tag name="ANNOTATION_HEIGHT_44" val="121"/>
  <p:tag name="ANNOTATION_ANIMATION_44" val="3"/>
  <p:tag name="ANNOTATION_ROTATION_44" val="0"/>
  <p:tag name="ANNOTATION_SUB_TYPE_44" val="2"/>
  <p:tag name="ANNOTATION_LOOP_COUNT_44" val="1"/>
  <p:tag name="ANNOTATION_BOX_RADIUS_44" val="0"/>
  <p:tag name="ANNOTATION_SCALE_44" val="100"/>
  <p:tag name="ANNOTATION_BORDER_ALPHA_44" val="100"/>
  <p:tag name="ANNOTATION_BORDER_COLOR_44" val="255"/>
  <p:tag name="ANNOTATION_FILL_COLOR_44" val="65535"/>
  <p:tag name="ANNOTATION_FILL_ALPHA_44" val="100"/>
  <p:tag name="ANNOTATION_BORDER_WIDTH_44" val="2"/>
  <p:tag name="ANNOTATION_SLIDE_WIDTH_44" val="960"/>
  <p:tag name="ANNOTATION_SLIDE_HEIGHT_44" val="720"/>
  <p:tag name="ANNOTATION_TYPE_45" val="0"/>
  <p:tag name="ANNOTATION_START_45" val="180.5"/>
  <p:tag name="ANNOTATION_END_45" val="187.5"/>
  <p:tag name="ANNOTATION_TOP_45" val="498"/>
  <p:tag name="ANNOTATION_LEFT_45" val="809"/>
  <p:tag name="ANNOTATION_WIDTH_45" val="121"/>
  <p:tag name="ANNOTATION_HEIGHT_45" val="121"/>
  <p:tag name="ANNOTATION_ANIMATION_45" val="3"/>
  <p:tag name="ANNOTATION_ROTATION_45" val="0"/>
  <p:tag name="ANNOTATION_SUB_TYPE_45" val="2"/>
  <p:tag name="ANNOTATION_LOOP_COUNT_45" val="1"/>
  <p:tag name="ANNOTATION_BOX_RADIUS_45" val="0"/>
  <p:tag name="ANNOTATION_SCALE_45" val="100"/>
  <p:tag name="ANNOTATION_BORDER_ALPHA_45" val="100"/>
  <p:tag name="ANNOTATION_BORDER_COLOR_45" val="255"/>
  <p:tag name="ANNOTATION_FILL_COLOR_45" val="65535"/>
  <p:tag name="ANNOTATION_FILL_ALPHA_45" val="100"/>
  <p:tag name="ANNOTATION_BORDER_WIDTH_45" val="2"/>
  <p:tag name="ANNOTATION_SLIDE_WIDTH_45" val="960"/>
  <p:tag name="ANNOTATION_SLIDE_HEIGHT_45" val="720"/>
  <p:tag name="ANNOTATION_TYPE_46" val="0"/>
  <p:tag name="ANNOTATION_START_46" val="187.5"/>
  <p:tag name="ANNOTATION_END_46" val="196.4"/>
  <p:tag name="ANNOTATION_TOP_46" val="616"/>
  <p:tag name="ANNOTATION_LEFT_46" val="712"/>
  <p:tag name="ANNOTATION_WIDTH_46" val="121"/>
  <p:tag name="ANNOTATION_HEIGHT_46" val="121"/>
  <p:tag name="ANNOTATION_ANIMATION_46" val="3"/>
  <p:tag name="ANNOTATION_ROTATION_46" val="0"/>
  <p:tag name="ANNOTATION_SUB_TYPE_46" val="2"/>
  <p:tag name="ANNOTATION_LOOP_COUNT_46" val="1"/>
  <p:tag name="ANNOTATION_BOX_RADIUS_46" val="0"/>
  <p:tag name="ANNOTATION_SCALE_46" val="100"/>
  <p:tag name="ANNOTATION_BORDER_ALPHA_46" val="100"/>
  <p:tag name="ANNOTATION_BORDER_COLOR_46" val="255"/>
  <p:tag name="ANNOTATION_FILL_COLOR_46" val="65535"/>
  <p:tag name="ANNOTATION_FILL_ALPHA_46" val="100"/>
  <p:tag name="ANNOTATION_BORDER_WIDTH_46" val="2"/>
  <p:tag name="ANNOTATION_SLIDE_WIDTH_46" val="960"/>
  <p:tag name="ANNOTATION_SLIDE_HEIGHT_46" val="720"/>
  <p:tag name="ANNOTATION_TYPE_47" val="0"/>
  <p:tag name="ANNOTATION_START_47" val="196.4"/>
  <p:tag name="ANNOTATION_END_47" val="197.7"/>
  <p:tag name="ANNOTATION_TOP_47" val="616"/>
  <p:tag name="ANNOTATION_LEFT_47" val="536"/>
  <p:tag name="ANNOTATION_WIDTH_47" val="121"/>
  <p:tag name="ANNOTATION_HEIGHT_47" val="121"/>
  <p:tag name="ANNOTATION_ANIMATION_47" val="3"/>
  <p:tag name="ANNOTATION_ROTATION_47" val="0"/>
  <p:tag name="ANNOTATION_SUB_TYPE_47" val="2"/>
  <p:tag name="ANNOTATION_LOOP_COUNT_47" val="1"/>
  <p:tag name="ANNOTATION_BOX_RADIUS_47" val="0"/>
  <p:tag name="ANNOTATION_SCALE_47" val="100"/>
  <p:tag name="ANNOTATION_BORDER_ALPHA_47" val="100"/>
  <p:tag name="ANNOTATION_BORDER_COLOR_47" val="255"/>
  <p:tag name="ANNOTATION_FILL_COLOR_47" val="65535"/>
  <p:tag name="ANNOTATION_FILL_ALPHA_47" val="100"/>
  <p:tag name="ANNOTATION_BORDER_WIDTH_47" val="2"/>
  <p:tag name="ANNOTATION_SLIDE_WIDTH_47" val="960"/>
  <p:tag name="ANNOTATION_SLIDE_HEIGHT_47" val="720"/>
  <p:tag name="ANNOTATION_TYPE_48" val="0"/>
  <p:tag name="ANNOTATION_START_48" val="197.7"/>
  <p:tag name="ANNOTATION_END_48" val="198.3"/>
  <p:tag name="ANNOTATION_TOP_48" val="523"/>
  <p:tag name="ANNOTATION_LEFT_48" val="603"/>
  <p:tag name="ANNOTATION_WIDTH_48" val="121"/>
  <p:tag name="ANNOTATION_HEIGHT_48" val="121"/>
  <p:tag name="ANNOTATION_ANIMATION_48" val="3"/>
  <p:tag name="ANNOTATION_ROTATION_48" val="0"/>
  <p:tag name="ANNOTATION_SUB_TYPE_48" val="2"/>
  <p:tag name="ANNOTATION_LOOP_COUNT_48" val="1"/>
  <p:tag name="ANNOTATION_BOX_RADIUS_48" val="0"/>
  <p:tag name="ANNOTATION_SCALE_48" val="100"/>
  <p:tag name="ANNOTATION_BORDER_ALPHA_48" val="100"/>
  <p:tag name="ANNOTATION_BORDER_COLOR_48" val="255"/>
  <p:tag name="ANNOTATION_FILL_COLOR_48" val="65535"/>
  <p:tag name="ANNOTATION_FILL_ALPHA_48" val="100"/>
  <p:tag name="ANNOTATION_BORDER_WIDTH_48" val="2"/>
  <p:tag name="ANNOTATION_SLIDE_WIDTH_48" val="960"/>
  <p:tag name="ANNOTATION_SLIDE_HEIGHT_48" val="720"/>
  <p:tag name="ANNOTATION_TYPE_49" val="0"/>
  <p:tag name="ANNOTATION_START_49" val="198.3"/>
  <p:tag name="ANNOTATION_END_49" val="198.7"/>
  <p:tag name="ANNOTATION_TOP_49" val="531"/>
  <p:tag name="ANNOTATION_LEFT_49" val="674"/>
  <p:tag name="ANNOTATION_WIDTH_49" val="121"/>
  <p:tag name="ANNOTATION_HEIGHT_49" val="121"/>
  <p:tag name="ANNOTATION_ANIMATION_49" val="3"/>
  <p:tag name="ANNOTATION_ROTATION_49" val="0"/>
  <p:tag name="ANNOTATION_SUB_TYPE_49" val="2"/>
  <p:tag name="ANNOTATION_LOOP_COUNT_49" val="1"/>
  <p:tag name="ANNOTATION_BOX_RADIUS_49" val="0"/>
  <p:tag name="ANNOTATION_SCALE_49" val="100"/>
  <p:tag name="ANNOTATION_BORDER_ALPHA_49" val="100"/>
  <p:tag name="ANNOTATION_BORDER_COLOR_49" val="255"/>
  <p:tag name="ANNOTATION_FILL_COLOR_49" val="65535"/>
  <p:tag name="ANNOTATION_FILL_ALPHA_49" val="100"/>
  <p:tag name="ANNOTATION_BORDER_WIDTH_49" val="2"/>
  <p:tag name="ANNOTATION_SLIDE_WIDTH_49" val="960"/>
  <p:tag name="ANNOTATION_SLIDE_HEIGHT_49" val="720"/>
  <p:tag name="ANNOTATION_TYPE_50" val="0"/>
  <p:tag name="ANNOTATION_START_50" val="198.7"/>
  <p:tag name="ANNOTATION_END_50" val="199.6"/>
  <p:tag name="ANNOTATION_TOP_50" val="534"/>
  <p:tag name="ANNOTATION_LEFT_50" val="809"/>
  <p:tag name="ANNOTATION_WIDTH_50" val="121"/>
  <p:tag name="ANNOTATION_HEIGHT_50" val="121"/>
  <p:tag name="ANNOTATION_ANIMATION_50" val="3"/>
  <p:tag name="ANNOTATION_ROTATION_50" val="0"/>
  <p:tag name="ANNOTATION_SUB_TYPE_50" val="2"/>
  <p:tag name="ANNOTATION_LOOP_COUNT_50" val="1"/>
  <p:tag name="ANNOTATION_BOX_RADIUS_50" val="0"/>
  <p:tag name="ANNOTATION_SCALE_50" val="100"/>
  <p:tag name="ANNOTATION_BORDER_ALPHA_50" val="100"/>
  <p:tag name="ANNOTATION_BORDER_COLOR_50" val="255"/>
  <p:tag name="ANNOTATION_FILL_COLOR_50" val="65535"/>
  <p:tag name="ANNOTATION_FILL_ALPHA_50" val="100"/>
  <p:tag name="ANNOTATION_BORDER_WIDTH_50" val="2"/>
  <p:tag name="ANNOTATION_SLIDE_WIDTH_50" val="960"/>
  <p:tag name="ANNOTATION_SLIDE_HEIGHT_50" val="720"/>
  <p:tag name="ANNOTATION_TYPE_51" val="0"/>
  <p:tag name="ANNOTATION_START_51" val="199.6"/>
  <p:tag name="ANNOTATION_END_51" val="209.4"/>
  <p:tag name="ANNOTATION_TOP_51" val="621"/>
  <p:tag name="ANNOTATION_LEFT_51" val="542"/>
  <p:tag name="ANNOTATION_WIDTH_51" val="121"/>
  <p:tag name="ANNOTATION_HEIGHT_51" val="121"/>
  <p:tag name="ANNOTATION_ANIMATION_51" val="3"/>
  <p:tag name="ANNOTATION_ROTATION_51" val="0"/>
  <p:tag name="ANNOTATION_SUB_TYPE_51" val="2"/>
  <p:tag name="ANNOTATION_LOOP_COUNT_51" val="1"/>
  <p:tag name="ANNOTATION_BOX_RADIUS_51" val="0"/>
  <p:tag name="ANNOTATION_SCALE_51" val="100"/>
  <p:tag name="ANNOTATION_BORDER_ALPHA_51" val="100"/>
  <p:tag name="ANNOTATION_BORDER_COLOR_51" val="255"/>
  <p:tag name="ANNOTATION_FILL_COLOR_51" val="65535"/>
  <p:tag name="ANNOTATION_FILL_ALPHA_51" val="100"/>
  <p:tag name="ANNOTATION_BORDER_WIDTH_51" val="2"/>
  <p:tag name="ANNOTATION_SLIDE_WIDTH_51" val="960"/>
  <p:tag name="ANNOTATION_SLIDE_HEIGHT_51" val="720"/>
  <p:tag name="ANNOTATION_TYPE_52" val="0"/>
  <p:tag name="ANNOTATION_START_52" val="209.4"/>
  <p:tag name="ANNOTATION_END_52" val="210.1"/>
  <p:tag name="ANNOTATION_TOP_52" val="523"/>
  <p:tag name="ANNOTATION_LEFT_52" val="652"/>
  <p:tag name="ANNOTATION_WIDTH_52" val="121"/>
  <p:tag name="ANNOTATION_HEIGHT_52" val="121"/>
  <p:tag name="ANNOTATION_ANIMATION_52" val="3"/>
  <p:tag name="ANNOTATION_ROTATION_52" val="0"/>
  <p:tag name="ANNOTATION_SUB_TYPE_52" val="2"/>
  <p:tag name="ANNOTATION_LOOP_COUNT_52" val="1"/>
  <p:tag name="ANNOTATION_BOX_RADIUS_52" val="0"/>
  <p:tag name="ANNOTATION_SCALE_52" val="100"/>
  <p:tag name="ANNOTATION_BORDER_ALPHA_52" val="100"/>
  <p:tag name="ANNOTATION_BORDER_COLOR_52" val="255"/>
  <p:tag name="ANNOTATION_FILL_COLOR_52" val="65535"/>
  <p:tag name="ANNOTATION_FILL_ALPHA_52" val="100"/>
  <p:tag name="ANNOTATION_BORDER_WIDTH_52" val="2"/>
  <p:tag name="ANNOTATION_SLIDE_WIDTH_52" val="960"/>
  <p:tag name="ANNOTATION_SLIDE_HEIGHT_52" val="720"/>
  <p:tag name="ANNOTATION_TYPE_53" val="0"/>
  <p:tag name="ANNOTATION_START_53" val="210.1"/>
  <p:tag name="ANNOTATION_END_53" val="211.1"/>
  <p:tag name="ANNOTATION_TOP_53" val="655"/>
  <p:tag name="ANNOTATION_LEFT_53" val="674"/>
  <p:tag name="ANNOTATION_WIDTH_53" val="121"/>
  <p:tag name="ANNOTATION_HEIGHT_53" val="121"/>
  <p:tag name="ANNOTATION_ANIMATION_53" val="3"/>
  <p:tag name="ANNOTATION_ROTATION_53" val="0"/>
  <p:tag name="ANNOTATION_SUB_TYPE_53" val="2"/>
  <p:tag name="ANNOTATION_LOOP_COUNT_53" val="1"/>
  <p:tag name="ANNOTATION_BOX_RADIUS_53" val="0"/>
  <p:tag name="ANNOTATION_SCALE_53" val="100"/>
  <p:tag name="ANNOTATION_BORDER_ALPHA_53" val="100"/>
  <p:tag name="ANNOTATION_BORDER_COLOR_53" val="255"/>
  <p:tag name="ANNOTATION_FILL_COLOR_53" val="65535"/>
  <p:tag name="ANNOTATION_FILL_ALPHA_53" val="100"/>
  <p:tag name="ANNOTATION_BORDER_WIDTH_53" val="2"/>
  <p:tag name="ANNOTATION_SLIDE_WIDTH_53" val="960"/>
  <p:tag name="ANNOTATION_SLIDE_HEIGHT_53" val="720"/>
  <p:tag name="ANNOTATION_TYPE_54" val="0"/>
  <p:tag name="ANNOTATION_START_54" val="211.1"/>
  <p:tag name="ANNOTATION_END_54" val="211.8"/>
  <p:tag name="ANNOTATION_TOP_54" val="515"/>
  <p:tag name="ANNOTATION_LEFT_54" val="648"/>
  <p:tag name="ANNOTATION_WIDTH_54" val="121"/>
  <p:tag name="ANNOTATION_HEIGHT_54" val="121"/>
  <p:tag name="ANNOTATION_ANIMATION_54" val="3"/>
  <p:tag name="ANNOTATION_ROTATION_54" val="0"/>
  <p:tag name="ANNOTATION_SUB_TYPE_54" val="2"/>
  <p:tag name="ANNOTATION_LOOP_COUNT_54" val="1"/>
  <p:tag name="ANNOTATION_BOX_RADIUS_54" val="0"/>
  <p:tag name="ANNOTATION_SCALE_54" val="100"/>
  <p:tag name="ANNOTATION_BORDER_ALPHA_54" val="100"/>
  <p:tag name="ANNOTATION_BORDER_COLOR_54" val="255"/>
  <p:tag name="ANNOTATION_FILL_COLOR_54" val="65535"/>
  <p:tag name="ANNOTATION_FILL_ALPHA_54" val="100"/>
  <p:tag name="ANNOTATION_BORDER_WIDTH_54" val="2"/>
  <p:tag name="ANNOTATION_SLIDE_WIDTH_54" val="960"/>
  <p:tag name="ANNOTATION_SLIDE_HEIGHT_54" val="720"/>
  <p:tag name="ANNOTATION_TYPE_55" val="0"/>
  <p:tag name="ANNOTATION_START_55" val="211.8"/>
  <p:tag name="ANNOTATION_END_55" val="217.0"/>
  <p:tag name="ANNOTATION_TOP_55" val="641"/>
  <p:tag name="ANNOTATION_LEFT_55" val="681"/>
  <p:tag name="ANNOTATION_WIDTH_55" val="121"/>
  <p:tag name="ANNOTATION_HEIGHT_55" val="121"/>
  <p:tag name="ANNOTATION_ANIMATION_55" val="3"/>
  <p:tag name="ANNOTATION_ROTATION_55" val="0"/>
  <p:tag name="ANNOTATION_SUB_TYPE_55" val="2"/>
  <p:tag name="ANNOTATION_LOOP_COUNT_55" val="1"/>
  <p:tag name="ANNOTATION_BOX_RADIUS_55" val="0"/>
  <p:tag name="ANNOTATION_SCALE_55" val="100"/>
  <p:tag name="ANNOTATION_BORDER_ALPHA_55" val="100"/>
  <p:tag name="ANNOTATION_BORDER_COLOR_55" val="255"/>
  <p:tag name="ANNOTATION_FILL_COLOR_55" val="65535"/>
  <p:tag name="ANNOTATION_FILL_ALPHA_55" val="100"/>
  <p:tag name="ANNOTATION_BORDER_WIDTH_55" val="2"/>
  <p:tag name="ANNOTATION_SLIDE_WIDTH_55" val="960"/>
  <p:tag name="ANNOTATION_SLIDE_HEIGHT_55" val="720"/>
  <p:tag name="ANNOTATION_TYPE_56" val="0"/>
  <p:tag name="ANNOTATION_START_56" val="217.0"/>
  <p:tag name="ANNOTATION_END_56" val="221.4"/>
  <p:tag name="ANNOTATION_TOP_56" val="629"/>
  <p:tag name="ANNOTATION_LEFT_56" val="518"/>
  <p:tag name="ANNOTATION_WIDTH_56" val="121"/>
  <p:tag name="ANNOTATION_HEIGHT_56" val="121"/>
  <p:tag name="ANNOTATION_ANIMATION_56" val="3"/>
  <p:tag name="ANNOTATION_ROTATION_56" val="0"/>
  <p:tag name="ANNOTATION_SUB_TYPE_56" val="2"/>
  <p:tag name="ANNOTATION_LOOP_COUNT_56" val="1"/>
  <p:tag name="ANNOTATION_BOX_RADIUS_56" val="0"/>
  <p:tag name="ANNOTATION_SCALE_56" val="100"/>
  <p:tag name="ANNOTATION_BORDER_ALPHA_56" val="100"/>
  <p:tag name="ANNOTATION_BORDER_COLOR_56" val="255"/>
  <p:tag name="ANNOTATION_FILL_COLOR_56" val="65535"/>
  <p:tag name="ANNOTATION_FILL_ALPHA_56" val="100"/>
  <p:tag name="ANNOTATION_BORDER_WIDTH_56" val="2"/>
  <p:tag name="ANNOTATION_SLIDE_WIDTH_56" val="960"/>
  <p:tag name="ANNOTATION_SLIDE_HEIGHT_56" val="720"/>
  <p:tag name="ANNOTATION_TYPE_57" val="0"/>
  <p:tag name="ANNOTATION_START_57" val="221.4"/>
  <p:tag name="ANNOTATION_END_57" val="235.5"/>
  <p:tag name="ANNOTATION_TOP_57" val="535"/>
  <p:tag name="ANNOTATION_LEFT_57" val="674"/>
  <p:tag name="ANNOTATION_WIDTH_57" val="121"/>
  <p:tag name="ANNOTATION_HEIGHT_57" val="121"/>
  <p:tag name="ANNOTATION_ANIMATION_57" val="3"/>
  <p:tag name="ANNOTATION_ROTATION_57" val="0"/>
  <p:tag name="ANNOTATION_SUB_TYPE_57" val="2"/>
  <p:tag name="ANNOTATION_LOOP_COUNT_57" val="1"/>
  <p:tag name="ANNOTATION_BOX_RADIUS_57" val="0"/>
  <p:tag name="ANNOTATION_SCALE_57" val="100"/>
  <p:tag name="ANNOTATION_BORDER_ALPHA_57" val="100"/>
  <p:tag name="ANNOTATION_BORDER_COLOR_57" val="255"/>
  <p:tag name="ANNOTATION_FILL_COLOR_57" val="65535"/>
  <p:tag name="ANNOTATION_FILL_ALPHA_57" val="100"/>
  <p:tag name="ANNOTATION_BORDER_WIDTH_57" val="2"/>
  <p:tag name="ANNOTATION_SLIDE_WIDTH_57" val="960"/>
  <p:tag name="ANNOTATION_SLIDE_HEIGHT_57" val="720"/>
  <p:tag name="ANNOTATION_TYPE_58" val="0"/>
  <p:tag name="ANNOTATION_START_58" val="235.5"/>
  <p:tag name="ANNOTATION_END_58" val="236.6"/>
  <p:tag name="ANNOTATION_TOP_58" val="493"/>
  <p:tag name="ANNOTATION_LEFT_58" val="702"/>
  <p:tag name="ANNOTATION_WIDTH_58" val="121"/>
  <p:tag name="ANNOTATION_HEIGHT_58" val="121"/>
  <p:tag name="ANNOTATION_ANIMATION_58" val="3"/>
  <p:tag name="ANNOTATION_ROTATION_58" val="0"/>
  <p:tag name="ANNOTATION_SUB_TYPE_58" val="2"/>
  <p:tag name="ANNOTATION_LOOP_COUNT_58" val="1"/>
  <p:tag name="ANNOTATION_BOX_RADIUS_58" val="0"/>
  <p:tag name="ANNOTATION_SCALE_58" val="100"/>
  <p:tag name="ANNOTATION_BORDER_ALPHA_58" val="100"/>
  <p:tag name="ANNOTATION_BORDER_COLOR_58" val="255"/>
  <p:tag name="ANNOTATION_FILL_COLOR_58" val="65535"/>
  <p:tag name="ANNOTATION_FILL_ALPHA_58" val="100"/>
  <p:tag name="ANNOTATION_BORDER_WIDTH_58" val="2"/>
  <p:tag name="ANNOTATION_SLIDE_WIDTH_58" val="960"/>
  <p:tag name="ANNOTATION_SLIDE_HEIGHT_58" val="720"/>
  <p:tag name="ANNOTATION_TYPE_59" val="0"/>
  <p:tag name="ANNOTATION_START_59" val="236.6"/>
  <p:tag name="ANNOTATION_END_59" val="237.4"/>
  <p:tag name="ANNOTATION_TOP_59" val="451"/>
  <p:tag name="ANNOTATION_LEFT_59" val="686"/>
  <p:tag name="ANNOTATION_WIDTH_59" val="121"/>
  <p:tag name="ANNOTATION_HEIGHT_59" val="121"/>
  <p:tag name="ANNOTATION_ANIMATION_59" val="3"/>
  <p:tag name="ANNOTATION_ROTATION_59" val="0"/>
  <p:tag name="ANNOTATION_SUB_TYPE_59" val="2"/>
  <p:tag name="ANNOTATION_LOOP_COUNT_59" val="1"/>
  <p:tag name="ANNOTATION_BOX_RADIUS_59" val="0"/>
  <p:tag name="ANNOTATION_SCALE_59" val="100"/>
  <p:tag name="ANNOTATION_BORDER_ALPHA_59" val="100"/>
  <p:tag name="ANNOTATION_BORDER_COLOR_59" val="255"/>
  <p:tag name="ANNOTATION_FILL_COLOR_59" val="65535"/>
  <p:tag name="ANNOTATION_FILL_ALPHA_59" val="100"/>
  <p:tag name="ANNOTATION_BORDER_WIDTH_59" val="2"/>
  <p:tag name="ANNOTATION_SLIDE_WIDTH_59" val="960"/>
  <p:tag name="ANNOTATION_SLIDE_HEIGHT_59" val="720"/>
  <p:tag name="ANNOTATION_TYPE_60" val="0"/>
  <p:tag name="ANNOTATION_START_60" val="237.4"/>
  <p:tag name="ANNOTATION_END_60" val="238.2"/>
  <p:tag name="ANNOTATION_TOP_60" val="412"/>
  <p:tag name="ANNOTATION_LEFT_60" val="636"/>
  <p:tag name="ANNOTATION_WIDTH_60" val="121"/>
  <p:tag name="ANNOTATION_HEIGHT_60" val="121"/>
  <p:tag name="ANNOTATION_ANIMATION_60" val="3"/>
  <p:tag name="ANNOTATION_ROTATION_60" val="0"/>
  <p:tag name="ANNOTATION_SUB_TYPE_60" val="2"/>
  <p:tag name="ANNOTATION_LOOP_COUNT_60" val="1"/>
  <p:tag name="ANNOTATION_BOX_RADIUS_60" val="0"/>
  <p:tag name="ANNOTATION_SCALE_60" val="100"/>
  <p:tag name="ANNOTATION_BORDER_ALPHA_60" val="100"/>
  <p:tag name="ANNOTATION_BORDER_COLOR_60" val="255"/>
  <p:tag name="ANNOTATION_FILL_COLOR_60" val="65535"/>
  <p:tag name="ANNOTATION_FILL_ALPHA_60" val="100"/>
  <p:tag name="ANNOTATION_BORDER_WIDTH_60" val="2"/>
  <p:tag name="ANNOTATION_SLIDE_WIDTH_60" val="960"/>
  <p:tag name="ANNOTATION_SLIDE_HEIGHT_60" val="720"/>
  <p:tag name="ANNOTATION_TYPE_61" val="0"/>
  <p:tag name="ANNOTATION_START_61" val="238.2"/>
  <p:tag name="ANNOTATION_END_61" val="239.0"/>
  <p:tag name="ANNOTATION_TOP_61" val="381"/>
  <p:tag name="ANNOTATION_LEFT_61" val="598"/>
  <p:tag name="ANNOTATION_WIDTH_61" val="121"/>
  <p:tag name="ANNOTATION_HEIGHT_61" val="121"/>
  <p:tag name="ANNOTATION_ANIMATION_61" val="3"/>
  <p:tag name="ANNOTATION_ROTATION_61" val="0"/>
  <p:tag name="ANNOTATION_SUB_TYPE_61" val="2"/>
  <p:tag name="ANNOTATION_LOOP_COUNT_61" val="1"/>
  <p:tag name="ANNOTATION_BOX_RADIUS_61" val="0"/>
  <p:tag name="ANNOTATION_SCALE_61" val="100"/>
  <p:tag name="ANNOTATION_BORDER_ALPHA_61" val="100"/>
  <p:tag name="ANNOTATION_BORDER_COLOR_61" val="255"/>
  <p:tag name="ANNOTATION_FILL_COLOR_61" val="65535"/>
  <p:tag name="ANNOTATION_FILL_ALPHA_61" val="100"/>
  <p:tag name="ANNOTATION_BORDER_WIDTH_61" val="2"/>
  <p:tag name="ANNOTATION_SLIDE_WIDTH_61" val="960"/>
  <p:tag name="ANNOTATION_SLIDE_HEIGHT_61" val="720"/>
  <p:tag name="ANNOTATION_TYPE_62" val="0"/>
  <p:tag name="ANNOTATION_START_62" val="239.0"/>
  <p:tag name="ANNOTATION_END_62" val="248.8"/>
  <p:tag name="ANNOTATION_TOP_62" val="343"/>
  <p:tag name="ANNOTATION_LEFT_62" val="592"/>
  <p:tag name="ANNOTATION_WIDTH_62" val="121"/>
  <p:tag name="ANNOTATION_HEIGHT_62" val="121"/>
  <p:tag name="ANNOTATION_ANIMATION_62" val="3"/>
  <p:tag name="ANNOTATION_ROTATION_62" val="0"/>
  <p:tag name="ANNOTATION_SUB_TYPE_62" val="2"/>
  <p:tag name="ANNOTATION_LOOP_COUNT_62" val="1"/>
  <p:tag name="ANNOTATION_BOX_RADIUS_62" val="0"/>
  <p:tag name="ANNOTATION_SCALE_62" val="100"/>
  <p:tag name="ANNOTATION_BORDER_ALPHA_62" val="100"/>
  <p:tag name="ANNOTATION_BORDER_COLOR_62" val="255"/>
  <p:tag name="ANNOTATION_FILL_COLOR_62" val="65535"/>
  <p:tag name="ANNOTATION_FILL_ALPHA_62" val="100"/>
  <p:tag name="ANNOTATION_BORDER_WIDTH_62" val="2"/>
  <p:tag name="ANNOTATION_SLIDE_WIDTH_62" val="960"/>
  <p:tag name="ANNOTATION_SLIDE_HEIGHT_62" val="720"/>
  <p:tag name="ANNOTATION_TYPE_63" val="0"/>
  <p:tag name="ANNOTATION_START_63" val="248.8"/>
  <p:tag name="ANNOTATION_END_63" val="251.2"/>
  <p:tag name="ANNOTATION_TOP_63" val="345"/>
  <p:tag name="ANNOTATION_LEFT_63" val="78"/>
  <p:tag name="ANNOTATION_WIDTH_63" val="121"/>
  <p:tag name="ANNOTATION_HEIGHT_63" val="121"/>
  <p:tag name="ANNOTATION_ANIMATION_63" val="3"/>
  <p:tag name="ANNOTATION_ROTATION_63" val="0"/>
  <p:tag name="ANNOTATION_SUB_TYPE_63" val="2"/>
  <p:tag name="ANNOTATION_LOOP_COUNT_63" val="1"/>
  <p:tag name="ANNOTATION_BOX_RADIUS_63" val="0"/>
  <p:tag name="ANNOTATION_SCALE_63" val="100"/>
  <p:tag name="ANNOTATION_BORDER_ALPHA_63" val="100"/>
  <p:tag name="ANNOTATION_BORDER_COLOR_63" val="255"/>
  <p:tag name="ANNOTATION_FILL_COLOR_63" val="65535"/>
  <p:tag name="ANNOTATION_FILL_ALPHA_63" val="100"/>
  <p:tag name="ANNOTATION_BORDER_WIDTH_63" val="2"/>
  <p:tag name="ANNOTATION_SLIDE_WIDTH_63" val="960"/>
  <p:tag name="ANNOTATION_SLIDE_HEIGHT_63" val="720"/>
  <p:tag name="ANNOTATION_TYPE_64" val="0"/>
  <p:tag name="ANNOTATION_START_64" val="251.2"/>
  <p:tag name="ANNOTATION_END_64" val="252.8"/>
  <p:tag name="ANNOTATION_TOP_64" val="382"/>
  <p:tag name="ANNOTATION_LEFT_64" val="68"/>
  <p:tag name="ANNOTATION_WIDTH_64" val="121"/>
  <p:tag name="ANNOTATION_HEIGHT_64" val="121"/>
  <p:tag name="ANNOTATION_ANIMATION_64" val="3"/>
  <p:tag name="ANNOTATION_ROTATION_64" val="0"/>
  <p:tag name="ANNOTATION_SUB_TYPE_64" val="2"/>
  <p:tag name="ANNOTATION_LOOP_COUNT_64" val="1"/>
  <p:tag name="ANNOTATION_BOX_RADIUS_64" val="0"/>
  <p:tag name="ANNOTATION_SCALE_64" val="100"/>
  <p:tag name="ANNOTATION_BORDER_ALPHA_64" val="100"/>
  <p:tag name="ANNOTATION_BORDER_COLOR_64" val="255"/>
  <p:tag name="ANNOTATION_FILL_COLOR_64" val="65535"/>
  <p:tag name="ANNOTATION_FILL_ALPHA_64" val="100"/>
  <p:tag name="ANNOTATION_BORDER_WIDTH_64" val="2"/>
  <p:tag name="ANNOTATION_SLIDE_WIDTH_64" val="960"/>
  <p:tag name="ANNOTATION_SLIDE_HEIGHT_64" val="720"/>
  <p:tag name="ANNOTATION_TYPE_65" val="0"/>
  <p:tag name="ANNOTATION_START_65" val="252.8"/>
  <p:tag name="ANNOTATION_END_65" val="254.6"/>
  <p:tag name="ANNOTATION_TOP_65" val="401"/>
  <p:tag name="ANNOTATION_LEFT_65" val="63"/>
  <p:tag name="ANNOTATION_WIDTH_65" val="121"/>
  <p:tag name="ANNOTATION_HEIGHT_65" val="121"/>
  <p:tag name="ANNOTATION_ANIMATION_65" val="3"/>
  <p:tag name="ANNOTATION_ROTATION_65" val="0"/>
  <p:tag name="ANNOTATION_SUB_TYPE_65" val="2"/>
  <p:tag name="ANNOTATION_LOOP_COUNT_65" val="1"/>
  <p:tag name="ANNOTATION_BOX_RADIUS_65" val="0"/>
  <p:tag name="ANNOTATION_SCALE_65" val="100"/>
  <p:tag name="ANNOTATION_BORDER_ALPHA_65" val="100"/>
  <p:tag name="ANNOTATION_BORDER_COLOR_65" val="255"/>
  <p:tag name="ANNOTATION_FILL_COLOR_65" val="65535"/>
  <p:tag name="ANNOTATION_FILL_ALPHA_65" val="100"/>
  <p:tag name="ANNOTATION_BORDER_WIDTH_65" val="2"/>
  <p:tag name="ANNOTATION_SLIDE_WIDTH_65" val="960"/>
  <p:tag name="ANNOTATION_SLIDE_HEIGHT_65" val="720"/>
  <p:tag name="ANNOTATION_TYPE_66" val="0"/>
  <p:tag name="ANNOTATION_START_66" val="254.6"/>
  <p:tag name="ANNOTATION_END_66" val="258.7"/>
  <p:tag name="ANNOTATION_TOP_66" val="418"/>
  <p:tag name="ANNOTATION_LEFT_66" val="62"/>
  <p:tag name="ANNOTATION_WIDTH_66" val="121"/>
  <p:tag name="ANNOTATION_HEIGHT_66" val="121"/>
  <p:tag name="ANNOTATION_ANIMATION_66" val="3"/>
  <p:tag name="ANNOTATION_ROTATION_66" val="0"/>
  <p:tag name="ANNOTATION_SUB_TYPE_66" val="2"/>
  <p:tag name="ANNOTATION_LOOP_COUNT_66" val="1"/>
  <p:tag name="ANNOTATION_BOX_RADIUS_66" val="0"/>
  <p:tag name="ANNOTATION_SCALE_66" val="100"/>
  <p:tag name="ANNOTATION_BORDER_ALPHA_66" val="100"/>
  <p:tag name="ANNOTATION_BORDER_COLOR_66" val="255"/>
  <p:tag name="ANNOTATION_FILL_COLOR_66" val="65535"/>
  <p:tag name="ANNOTATION_FILL_ALPHA_66" val="100"/>
  <p:tag name="ANNOTATION_BORDER_WIDTH_66" val="2"/>
  <p:tag name="ANNOTATION_SLIDE_WIDTH_66" val="960"/>
  <p:tag name="ANNOTATION_SLIDE_HEIGHT_66" val="720"/>
  <p:tag name="ANNOTATION_TYPE_67" val="0"/>
  <p:tag name="ANNOTATION_START_67" val="258.7"/>
  <p:tag name="ANNOTATION_END_67" val="261.3"/>
  <p:tag name="ANNOTATION_TOP_67" val="503"/>
  <p:tag name="ANNOTATION_LEFT_67" val="65"/>
  <p:tag name="ANNOTATION_WIDTH_67" val="121"/>
  <p:tag name="ANNOTATION_HEIGHT_67" val="121"/>
  <p:tag name="ANNOTATION_ANIMATION_67" val="3"/>
  <p:tag name="ANNOTATION_ROTATION_67" val="0"/>
  <p:tag name="ANNOTATION_SUB_TYPE_67" val="2"/>
  <p:tag name="ANNOTATION_LOOP_COUNT_67" val="1"/>
  <p:tag name="ANNOTATION_BOX_RADIUS_67" val="0"/>
  <p:tag name="ANNOTATION_SCALE_67" val="100"/>
  <p:tag name="ANNOTATION_BORDER_ALPHA_67" val="100"/>
  <p:tag name="ANNOTATION_BORDER_COLOR_67" val="255"/>
  <p:tag name="ANNOTATION_FILL_COLOR_67" val="65535"/>
  <p:tag name="ANNOTATION_FILL_ALPHA_67" val="100"/>
  <p:tag name="ANNOTATION_BORDER_WIDTH_67" val="2"/>
  <p:tag name="ANNOTATION_SLIDE_WIDTH_67" val="960"/>
  <p:tag name="ANNOTATION_SLIDE_HEIGHT_67" val="720"/>
  <p:tag name="ANNOTATION_TYPE_68" val="0"/>
  <p:tag name="ANNOTATION_START_68" val="261.3"/>
  <p:tag name="ANNOTATION_END_68" val="262.3"/>
  <p:tag name="ANNOTATION_TOP_68" val="522"/>
  <p:tag name="ANNOTATION_LEFT_68" val="67"/>
  <p:tag name="ANNOTATION_WIDTH_68" val="121"/>
  <p:tag name="ANNOTATION_HEIGHT_68" val="121"/>
  <p:tag name="ANNOTATION_ANIMATION_68" val="3"/>
  <p:tag name="ANNOTATION_ROTATION_68" val="0"/>
  <p:tag name="ANNOTATION_SUB_TYPE_68" val="2"/>
  <p:tag name="ANNOTATION_LOOP_COUNT_68" val="1"/>
  <p:tag name="ANNOTATION_BOX_RADIUS_68" val="0"/>
  <p:tag name="ANNOTATION_SCALE_68" val="100"/>
  <p:tag name="ANNOTATION_BORDER_ALPHA_68" val="100"/>
  <p:tag name="ANNOTATION_BORDER_COLOR_68" val="255"/>
  <p:tag name="ANNOTATION_FILL_COLOR_68" val="65535"/>
  <p:tag name="ANNOTATION_FILL_ALPHA_68" val="100"/>
  <p:tag name="ANNOTATION_BORDER_WIDTH_68" val="2"/>
  <p:tag name="ANNOTATION_SLIDE_WIDTH_68" val="960"/>
  <p:tag name="ANNOTATION_SLIDE_HEIGHT_68" val="720"/>
  <p:tag name="ANNOTATION_TYPE_69" val="0"/>
  <p:tag name="ANNOTATION_START_69" val="262.3"/>
  <p:tag name="ANNOTATION_END_69" val="264.3"/>
  <p:tag name="ANNOTATION_TOP_69" val="553"/>
  <p:tag name="ANNOTATION_LEFT_69" val="64"/>
  <p:tag name="ANNOTATION_WIDTH_69" val="121"/>
  <p:tag name="ANNOTATION_HEIGHT_69" val="121"/>
  <p:tag name="ANNOTATION_ANIMATION_69" val="3"/>
  <p:tag name="ANNOTATION_ROTATION_69" val="0"/>
  <p:tag name="ANNOTATION_SUB_TYPE_69" val="2"/>
  <p:tag name="ANNOTATION_LOOP_COUNT_69" val="1"/>
  <p:tag name="ANNOTATION_BOX_RADIUS_69" val="0"/>
  <p:tag name="ANNOTATION_SCALE_69" val="100"/>
  <p:tag name="ANNOTATION_BORDER_ALPHA_69" val="100"/>
  <p:tag name="ANNOTATION_BORDER_COLOR_69" val="255"/>
  <p:tag name="ANNOTATION_FILL_COLOR_69" val="65535"/>
  <p:tag name="ANNOTATION_FILL_ALPHA_69" val="100"/>
  <p:tag name="ANNOTATION_BORDER_WIDTH_69" val="2"/>
  <p:tag name="ANNOTATION_SLIDE_WIDTH_69" val="960"/>
  <p:tag name="ANNOTATION_SLIDE_HEIGHT_69" val="720"/>
  <p:tag name="ANNOTATION_TYPE_70" val="0"/>
  <p:tag name="ANNOTATION_START_70" val="264.3"/>
  <p:tag name="ANNOTATION_END_70" val="279.1"/>
  <p:tag name="ANNOTATION_TOP_70" val="595"/>
  <p:tag name="ANNOTATION_LEFT_70" val="70"/>
  <p:tag name="ANNOTATION_WIDTH_70" val="121"/>
  <p:tag name="ANNOTATION_HEIGHT_70" val="121"/>
  <p:tag name="ANNOTATION_ANIMATION_70" val="3"/>
  <p:tag name="ANNOTATION_ROTATION_70" val="0"/>
  <p:tag name="ANNOTATION_SUB_TYPE_70" val="2"/>
  <p:tag name="ANNOTATION_LOOP_COUNT_70" val="1"/>
  <p:tag name="ANNOTATION_BOX_RADIUS_70" val="0"/>
  <p:tag name="ANNOTATION_SCALE_70" val="100"/>
  <p:tag name="ANNOTATION_BORDER_ALPHA_70" val="100"/>
  <p:tag name="ANNOTATION_BORDER_COLOR_70" val="255"/>
  <p:tag name="ANNOTATION_FILL_COLOR_70" val="65535"/>
  <p:tag name="ANNOTATION_FILL_ALPHA_70" val="100"/>
  <p:tag name="ANNOTATION_BORDER_WIDTH_70" val="2"/>
  <p:tag name="ANNOTATION_SLIDE_WIDTH_70" val="960"/>
  <p:tag name="ANNOTATION_SLIDE_HEIGHT_70" val="720"/>
  <p:tag name="ANNOTATION_TYPE_71" val="0"/>
  <p:tag name="ANNOTATION_START_71" val="279.1"/>
  <p:tag name="ANNOTATION_END_71" val="279.5"/>
  <p:tag name="ANNOTATION_TOP_71" val="463"/>
  <p:tag name="ANNOTATION_LEFT_71" val="665"/>
  <p:tag name="ANNOTATION_WIDTH_71" val="121"/>
  <p:tag name="ANNOTATION_HEIGHT_71" val="121"/>
  <p:tag name="ANNOTATION_ANIMATION_71" val="3"/>
  <p:tag name="ANNOTATION_ROTATION_71" val="0"/>
  <p:tag name="ANNOTATION_SUB_TYPE_71" val="2"/>
  <p:tag name="ANNOTATION_LOOP_COUNT_71" val="1"/>
  <p:tag name="ANNOTATION_BOX_RADIUS_71" val="0"/>
  <p:tag name="ANNOTATION_SCALE_71" val="100"/>
  <p:tag name="ANNOTATION_BORDER_ALPHA_71" val="100"/>
  <p:tag name="ANNOTATION_BORDER_COLOR_71" val="255"/>
  <p:tag name="ANNOTATION_FILL_COLOR_71" val="65535"/>
  <p:tag name="ANNOTATION_FILL_ALPHA_71" val="100"/>
  <p:tag name="ANNOTATION_BORDER_WIDTH_71" val="2"/>
  <p:tag name="ANNOTATION_SLIDE_WIDTH_71" val="960"/>
  <p:tag name="ANNOTATION_SLIDE_HEIGHT_71" val="720"/>
  <p:tag name="ANNOTATION_TYPE_72" val="0"/>
  <p:tag name="ANNOTATION_START_72" val="279.5"/>
  <p:tag name="ANNOTATION_END_72" val="279.9"/>
  <p:tag name="ANNOTATION_TOP_72" val="443"/>
  <p:tag name="ANNOTATION_LEFT_72" val="657"/>
  <p:tag name="ANNOTATION_WIDTH_72" val="121"/>
  <p:tag name="ANNOTATION_HEIGHT_72" val="121"/>
  <p:tag name="ANNOTATION_ANIMATION_72" val="3"/>
  <p:tag name="ANNOTATION_ROTATION_72" val="0"/>
  <p:tag name="ANNOTATION_SUB_TYPE_72" val="2"/>
  <p:tag name="ANNOTATION_LOOP_COUNT_72" val="1"/>
  <p:tag name="ANNOTATION_BOX_RADIUS_72" val="0"/>
  <p:tag name="ANNOTATION_SCALE_72" val="100"/>
  <p:tag name="ANNOTATION_BORDER_ALPHA_72" val="100"/>
  <p:tag name="ANNOTATION_BORDER_COLOR_72" val="255"/>
  <p:tag name="ANNOTATION_FILL_COLOR_72" val="65535"/>
  <p:tag name="ANNOTATION_FILL_ALPHA_72" val="100"/>
  <p:tag name="ANNOTATION_BORDER_WIDTH_72" val="2"/>
  <p:tag name="ANNOTATION_SLIDE_WIDTH_72" val="960"/>
  <p:tag name="ANNOTATION_SLIDE_HEIGHT_72" val="720"/>
  <p:tag name="ANNOTATION_TYPE_73" val="0"/>
  <p:tag name="ANNOTATION_START_73" val="279.9"/>
  <p:tag name="ANNOTATION_END_73" val="280.2"/>
  <p:tag name="ANNOTATION_TOP_73" val="395"/>
  <p:tag name="ANNOTATION_LEFT_73" val="625"/>
  <p:tag name="ANNOTATION_WIDTH_73" val="121"/>
  <p:tag name="ANNOTATION_HEIGHT_73" val="121"/>
  <p:tag name="ANNOTATION_ANIMATION_73" val="3"/>
  <p:tag name="ANNOTATION_ROTATION_73" val="0"/>
  <p:tag name="ANNOTATION_SUB_TYPE_73" val="2"/>
  <p:tag name="ANNOTATION_LOOP_COUNT_73" val="1"/>
  <p:tag name="ANNOTATION_BOX_RADIUS_73" val="0"/>
  <p:tag name="ANNOTATION_SCALE_73" val="100"/>
  <p:tag name="ANNOTATION_BORDER_ALPHA_73" val="100"/>
  <p:tag name="ANNOTATION_BORDER_COLOR_73" val="255"/>
  <p:tag name="ANNOTATION_FILL_COLOR_73" val="65535"/>
  <p:tag name="ANNOTATION_FILL_ALPHA_73" val="100"/>
  <p:tag name="ANNOTATION_BORDER_WIDTH_73" val="2"/>
  <p:tag name="ANNOTATION_SLIDE_WIDTH_73" val="960"/>
  <p:tag name="ANNOTATION_SLIDE_HEIGHT_73" val="720"/>
  <p:tag name="ANNOTATION_TYPE_74" val="0"/>
  <p:tag name="ANNOTATION_START_74" val="280.2"/>
  <p:tag name="ANNOTATION_END_74" val="280.5"/>
  <p:tag name="ANNOTATION_TOP_74" val="363"/>
  <p:tag name="ANNOTATION_LEFT_74" val="592"/>
  <p:tag name="ANNOTATION_WIDTH_74" val="121"/>
  <p:tag name="ANNOTATION_HEIGHT_74" val="121"/>
  <p:tag name="ANNOTATION_ANIMATION_74" val="3"/>
  <p:tag name="ANNOTATION_ROTATION_74" val="0"/>
  <p:tag name="ANNOTATION_SUB_TYPE_74" val="2"/>
  <p:tag name="ANNOTATION_LOOP_COUNT_74" val="1"/>
  <p:tag name="ANNOTATION_BOX_RADIUS_74" val="0"/>
  <p:tag name="ANNOTATION_SCALE_74" val="100"/>
  <p:tag name="ANNOTATION_BORDER_ALPHA_74" val="100"/>
  <p:tag name="ANNOTATION_BORDER_COLOR_74" val="255"/>
  <p:tag name="ANNOTATION_FILL_COLOR_74" val="65535"/>
  <p:tag name="ANNOTATION_FILL_ALPHA_74" val="100"/>
  <p:tag name="ANNOTATION_BORDER_WIDTH_74" val="2"/>
  <p:tag name="ANNOTATION_SLIDE_WIDTH_74" val="960"/>
  <p:tag name="ANNOTATION_SLIDE_HEIGHT_74" val="720"/>
  <p:tag name="ANNOTATION_TYPE_75" val="0"/>
  <p:tag name="ANNOTATION_START_75" val="280.5"/>
  <p:tag name="ANNOTATION_END_75" val="280.7"/>
  <p:tag name="ANNOTATION_TOP_75" val="321"/>
  <p:tag name="ANNOTATION_LEFT_75" val="588"/>
  <p:tag name="ANNOTATION_WIDTH_75" val="121"/>
  <p:tag name="ANNOTATION_HEIGHT_75" val="121"/>
  <p:tag name="ANNOTATION_ANIMATION_75" val="3"/>
  <p:tag name="ANNOTATION_ROTATION_75" val="0"/>
  <p:tag name="ANNOTATION_SUB_TYPE_75" val="2"/>
  <p:tag name="ANNOTATION_LOOP_COUNT_75" val="1"/>
  <p:tag name="ANNOTATION_BOX_RADIUS_75" val="0"/>
  <p:tag name="ANNOTATION_SCALE_75" val="100"/>
  <p:tag name="ANNOTATION_BORDER_ALPHA_75" val="100"/>
  <p:tag name="ANNOTATION_BORDER_COLOR_75" val="255"/>
  <p:tag name="ANNOTATION_FILL_COLOR_75" val="65535"/>
  <p:tag name="ANNOTATION_FILL_ALPHA_75" val="100"/>
  <p:tag name="ANNOTATION_BORDER_WIDTH_75" val="2"/>
  <p:tag name="ANNOTATION_SLIDE_WIDTH_75" val="960"/>
  <p:tag name="ANNOTATION_SLIDE_HEIGHT_75" val="720"/>
  <p:tag name="ANNOTATION_TYPE_76" val="0"/>
  <p:tag name="ANNOTATION_START_76" val="280.7"/>
  <p:tag name="ANNOTATION_END_76" val="281.0"/>
  <p:tag name="ANNOTATION_TOP_76" val="313"/>
  <p:tag name="ANNOTATION_LEFT_76" val="619"/>
  <p:tag name="ANNOTATION_WIDTH_76" val="121"/>
  <p:tag name="ANNOTATION_HEIGHT_76" val="121"/>
  <p:tag name="ANNOTATION_ANIMATION_76" val="3"/>
  <p:tag name="ANNOTATION_ROTATION_76" val="0"/>
  <p:tag name="ANNOTATION_SUB_TYPE_76" val="2"/>
  <p:tag name="ANNOTATION_LOOP_COUNT_76" val="1"/>
  <p:tag name="ANNOTATION_BOX_RADIUS_76" val="0"/>
  <p:tag name="ANNOTATION_SCALE_76" val="100"/>
  <p:tag name="ANNOTATION_BORDER_ALPHA_76" val="100"/>
  <p:tag name="ANNOTATION_BORDER_COLOR_76" val="255"/>
  <p:tag name="ANNOTATION_FILL_COLOR_76" val="65535"/>
  <p:tag name="ANNOTATION_FILL_ALPHA_76" val="100"/>
  <p:tag name="ANNOTATION_BORDER_WIDTH_76" val="2"/>
  <p:tag name="ANNOTATION_SLIDE_WIDTH_76" val="960"/>
  <p:tag name="ANNOTATION_SLIDE_HEIGHT_76" val="720"/>
  <p:tag name="ANNOTATION_TYPE_77" val="0"/>
  <p:tag name="ANNOTATION_START_77" val="281.0"/>
  <p:tag name="ANNOTATION_TOP_77" val="293"/>
  <p:tag name="ANNOTATION_LEFT_77" val="648"/>
  <p:tag name="ANNOTATION_WIDTH_77" val="121"/>
  <p:tag name="ANNOTATION_HEIGHT_77" val="121"/>
  <p:tag name="ANNOTATION_ANIMATION_77" val="3"/>
  <p:tag name="ANNOTATION_ROTATION_77" val="0"/>
  <p:tag name="ANNOTATION_SUB_TYPE_77" val="2"/>
  <p:tag name="ANNOTATION_LOOP_COUNT_77" val="1"/>
  <p:tag name="ANNOTATION_BOX_RADIUS_77" val="0"/>
  <p:tag name="ANNOTATION_SCALE_77" val="100"/>
  <p:tag name="ANNOTATION_BORDER_ALPHA_77" val="100"/>
  <p:tag name="ANNOTATION_BORDER_COLOR_77" val="255"/>
  <p:tag name="ANNOTATION_FILL_COLOR_77" val="65535"/>
  <p:tag name="ANNOTATION_FILL_ALPHA_77" val="100"/>
  <p:tag name="ANNOTATION_BORDER_WIDTH_77" val="2"/>
  <p:tag name="ANNOTATION_SLIDE_WIDTH_77" val="960"/>
  <p:tag name="ANNOTATION_SLIDE_HEIGHT_77" val="720"/>
  <p:tag name="ANNOTATION_COUNT" val="77"/>
  <p:tag name="ARTICULATE_USED_LAYOUT" val="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808a5e572f6442ae8fbe55b52e03555b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c73cbfb355d54cbf9fb39e347a37c576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04e10232-88e8-4dea-8be5-e1e4e2aad6d9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UDIO_ID" val="260"/>
  <p:tag name="ARTICULATE_AUDIO_RECORDED" val="1"/>
  <p:tag name="ELAPSEDTIME" val="433.5"/>
  <p:tag name="ANNOTATION_TYPE_1" val="0"/>
  <p:tag name="ANNOTATION_START_1" val="2.1"/>
  <p:tag name="ANNOTATION_END_1" val="5.0"/>
  <p:tag name="ANNOTATION_TOP_1" val="38"/>
  <p:tag name="ANNOTATION_LEFT_1" val="61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5.0"/>
  <p:tag name="ANNOTATION_END_2" val="7.8"/>
  <p:tag name="ANNOTATION_TOP_2" val="74"/>
  <p:tag name="ANNOTATION_LEFT_2" val="54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7.8"/>
  <p:tag name="ANNOTATION_END_3" val="10.2"/>
  <p:tag name="ANNOTATION_TOP_3" val="73"/>
  <p:tag name="ANNOTATION_LEFT_3" val="206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6553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10.2"/>
  <p:tag name="ANNOTATION_END_4" val="16.5"/>
  <p:tag name="ANNOTATION_TOP_4" val="102"/>
  <p:tag name="ANNOTATION_LEFT_4" val="50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6553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16.5"/>
  <p:tag name="ANNOTATION_END_5" val="18.7"/>
  <p:tag name="ANNOTATION_TOP_5" val="508"/>
  <p:tag name="ANNOTATION_LEFT_5" val="674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6553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18.7"/>
  <p:tag name="ANNOTATION_END_6" val="25.5"/>
  <p:tag name="ANNOTATION_TOP_6" val="603"/>
  <p:tag name="ANNOTATION_LEFT_6" val="668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6553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25.5"/>
  <p:tag name="ANNOTATION_END_7" val="27.6"/>
  <p:tag name="ANNOTATION_TOP_7" val="491"/>
  <p:tag name="ANNOTATION_LEFT_7" val="802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65535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27.6"/>
  <p:tag name="ANNOTATION_END_8" val="29.5"/>
  <p:tag name="ANNOTATION_TOP_8" val="611"/>
  <p:tag name="ANNOTATION_LEFT_8" val="726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255"/>
  <p:tag name="ANNOTATION_FILL_COLOR_8" val="65535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29.5"/>
  <p:tag name="ANNOTATION_END_9" val="30.4"/>
  <p:tag name="ANNOTATION_TOP_9" val="507"/>
  <p:tag name="ANNOTATION_LEFT_9" val="582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255"/>
  <p:tag name="ANNOTATION_FILL_COLOR_9" val="65535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30.4"/>
  <p:tag name="ANNOTATION_END_10" val="32.8"/>
  <p:tag name="ANNOTATION_TOP_10" val="607"/>
  <p:tag name="ANNOTATION_LEFT_10" val="623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255"/>
  <p:tag name="ANNOTATION_FILL_COLOR_10" val="65535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32.8"/>
  <p:tag name="ANNOTATION_END_11" val="33.5"/>
  <p:tag name="ANNOTATION_TOP_11" val="467"/>
  <p:tag name="ANNOTATION_LEFT_11" val="526"/>
  <p:tag name="ANNOTATION_WIDTH_11" val="121"/>
  <p:tag name="ANNOTATION_HEIGHT_11" val="121"/>
  <p:tag name="ANNOTATION_ANIMATION_11" val="3"/>
  <p:tag name="ANNOTATION_ROTATION_11" val="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255"/>
  <p:tag name="ANNOTATION_FILL_COLOR_11" val="65535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33.5"/>
  <p:tag name="ANNOTATION_END_12" val="37.3"/>
  <p:tag name="ANNOTATION_TOP_12" val="391"/>
  <p:tag name="ANNOTATION_LEFT_12" val="492"/>
  <p:tag name="ANNOTATION_WIDTH_12" val="121"/>
  <p:tag name="ANNOTATION_HEIGHT_12" val="121"/>
  <p:tag name="ANNOTATION_ANIMATION_12" val="3"/>
  <p:tag name="ANNOTATION_ROTATION_12" val="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255"/>
  <p:tag name="ANNOTATION_FILL_COLOR_12" val="65535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37.3"/>
  <p:tag name="ANNOTATION_END_13" val="40.4"/>
  <p:tag name="ANNOTATION_TOP_13" val="140"/>
  <p:tag name="ANNOTATION_LEFT_13" val="57"/>
  <p:tag name="ANNOTATION_WIDTH_13" val="121"/>
  <p:tag name="ANNOTATION_HEIGHT_13" val="121"/>
  <p:tag name="ANNOTATION_ANIMATION_13" val="3"/>
  <p:tag name="ANNOTATION_ROTATION_13" val="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255"/>
  <p:tag name="ANNOTATION_FILL_COLOR_13" val="65535"/>
  <p:tag name="ANNOTATION_FILL_ALPHA_13" val="100"/>
  <p:tag name="ANNOTATION_BORDER_WIDTH_13" val="2"/>
  <p:tag name="ANNOTATION_SLIDE_WIDTH_13" val="960"/>
  <p:tag name="ANNOTATION_SLIDE_HEIGHT_13" val="720"/>
  <p:tag name="ANNOTATION_TYPE_14" val="0"/>
  <p:tag name="ANNOTATION_START_14" val="40.4"/>
  <p:tag name="ANNOTATION_END_14" val="45.8"/>
  <p:tag name="ANNOTATION_TOP_14" val="167"/>
  <p:tag name="ANNOTATION_LEFT_14" val="57"/>
  <p:tag name="ANNOTATION_WIDTH_14" val="121"/>
  <p:tag name="ANNOTATION_HEIGHT_14" val="121"/>
  <p:tag name="ANNOTATION_ANIMATION_14" val="3"/>
  <p:tag name="ANNOTATION_ROTATION_14" val="0"/>
  <p:tag name="ANNOTATION_SUB_TYPE_14" val="2"/>
  <p:tag name="ANNOTATION_LOOP_COUNT_14" val="1"/>
  <p:tag name="ANNOTATION_BOX_RADIUS_14" val="0"/>
  <p:tag name="ANNOTATION_SCALE_14" val="100"/>
  <p:tag name="ANNOTATION_BORDER_ALPHA_14" val="100"/>
  <p:tag name="ANNOTATION_BORDER_COLOR_14" val="255"/>
  <p:tag name="ANNOTATION_FILL_COLOR_14" val="65535"/>
  <p:tag name="ANNOTATION_FILL_ALPHA_14" val="100"/>
  <p:tag name="ANNOTATION_BORDER_WIDTH_14" val="2"/>
  <p:tag name="ANNOTATION_SLIDE_WIDTH_14" val="960"/>
  <p:tag name="ANNOTATION_SLIDE_HEIGHT_14" val="720"/>
  <p:tag name="ANNOTATION_TYPE_15" val="0"/>
  <p:tag name="ANNOTATION_START_15" val="45.8"/>
  <p:tag name="ANNOTATION_END_15" val="48.0"/>
  <p:tag name="ANNOTATION_TOP_15" val="222"/>
  <p:tag name="ANNOTATION_LEFT_15" val="40"/>
  <p:tag name="ANNOTATION_WIDTH_15" val="121"/>
  <p:tag name="ANNOTATION_HEIGHT_15" val="121"/>
  <p:tag name="ANNOTATION_ANIMATION_15" val="3"/>
  <p:tag name="ANNOTATION_ROTATION_15" val="0"/>
  <p:tag name="ANNOTATION_SUB_TYPE_15" val="2"/>
  <p:tag name="ANNOTATION_LOOP_COUNT_15" val="1"/>
  <p:tag name="ANNOTATION_BOX_RADIUS_15" val="0"/>
  <p:tag name="ANNOTATION_SCALE_15" val="100"/>
  <p:tag name="ANNOTATION_BORDER_ALPHA_15" val="100"/>
  <p:tag name="ANNOTATION_BORDER_COLOR_15" val="255"/>
  <p:tag name="ANNOTATION_FILL_COLOR_15" val="65535"/>
  <p:tag name="ANNOTATION_FILL_ALPHA_15" val="100"/>
  <p:tag name="ANNOTATION_BORDER_WIDTH_15" val="2"/>
  <p:tag name="ANNOTATION_SLIDE_WIDTH_15" val="960"/>
  <p:tag name="ANNOTATION_SLIDE_HEIGHT_15" val="720"/>
  <p:tag name="ANNOTATION_TYPE_16" val="0"/>
  <p:tag name="ANNOTATION_START_16" val="48.0"/>
  <p:tag name="ANNOTATION_END_16" val="49.8"/>
  <p:tag name="ANNOTATION_TOP_16" val="221"/>
  <p:tag name="ANNOTATION_LEFT_16" val="294"/>
  <p:tag name="ANNOTATION_WIDTH_16" val="121"/>
  <p:tag name="ANNOTATION_HEIGHT_16" val="121"/>
  <p:tag name="ANNOTATION_ANIMATION_16" val="3"/>
  <p:tag name="ANNOTATION_ROTATION_16" val="0"/>
  <p:tag name="ANNOTATION_SUB_TYPE_16" val="2"/>
  <p:tag name="ANNOTATION_LOOP_COUNT_16" val="1"/>
  <p:tag name="ANNOTATION_BOX_RADIUS_16" val="0"/>
  <p:tag name="ANNOTATION_SCALE_16" val="100"/>
  <p:tag name="ANNOTATION_BORDER_ALPHA_16" val="100"/>
  <p:tag name="ANNOTATION_BORDER_COLOR_16" val="255"/>
  <p:tag name="ANNOTATION_FILL_COLOR_16" val="65535"/>
  <p:tag name="ANNOTATION_FILL_ALPHA_16" val="100"/>
  <p:tag name="ANNOTATION_BORDER_WIDTH_16" val="2"/>
  <p:tag name="ANNOTATION_SLIDE_WIDTH_16" val="960"/>
  <p:tag name="ANNOTATION_SLIDE_HEIGHT_16" val="720"/>
  <p:tag name="ANNOTATION_TYPE_17" val="0"/>
  <p:tag name="ANNOTATION_START_17" val="49.8"/>
  <p:tag name="ANNOTATION_END_17" val="59.9"/>
  <p:tag name="ANNOTATION_TOP_17" val="256"/>
  <p:tag name="ANNOTATION_LEFT_17" val="53"/>
  <p:tag name="ANNOTATION_WIDTH_17" val="121"/>
  <p:tag name="ANNOTATION_HEIGHT_17" val="121"/>
  <p:tag name="ANNOTATION_ANIMATION_17" val="3"/>
  <p:tag name="ANNOTATION_ROTATION_17" val="0"/>
  <p:tag name="ANNOTATION_SUB_TYPE_17" val="2"/>
  <p:tag name="ANNOTATION_LOOP_COUNT_17" val="1"/>
  <p:tag name="ANNOTATION_BOX_RADIUS_17" val="0"/>
  <p:tag name="ANNOTATION_SCALE_17" val="100"/>
  <p:tag name="ANNOTATION_BORDER_ALPHA_17" val="100"/>
  <p:tag name="ANNOTATION_BORDER_COLOR_17" val="255"/>
  <p:tag name="ANNOTATION_FILL_COLOR_17" val="65535"/>
  <p:tag name="ANNOTATION_FILL_ALPHA_17" val="100"/>
  <p:tag name="ANNOTATION_BORDER_WIDTH_17" val="2"/>
  <p:tag name="ANNOTATION_SLIDE_WIDTH_17" val="960"/>
  <p:tag name="ANNOTATION_SLIDE_HEIGHT_17" val="720"/>
  <p:tag name="ANNOTATION_TYPE_18" val="0"/>
  <p:tag name="ANNOTATION_START_18" val="59.9"/>
  <p:tag name="ANNOTATION_END_18" val="61.7"/>
  <p:tag name="ANNOTATION_TOP_18" val="495"/>
  <p:tag name="ANNOTATION_LEFT_18" val="585"/>
  <p:tag name="ANNOTATION_WIDTH_18" val="121"/>
  <p:tag name="ANNOTATION_HEIGHT_18" val="121"/>
  <p:tag name="ANNOTATION_ANIMATION_18" val="3"/>
  <p:tag name="ANNOTATION_ROTATION_18" val="0"/>
  <p:tag name="ANNOTATION_SUB_TYPE_18" val="2"/>
  <p:tag name="ANNOTATION_LOOP_COUNT_18" val="1"/>
  <p:tag name="ANNOTATION_BOX_RADIUS_18" val="0"/>
  <p:tag name="ANNOTATION_SCALE_18" val="100"/>
  <p:tag name="ANNOTATION_BORDER_ALPHA_18" val="100"/>
  <p:tag name="ANNOTATION_BORDER_COLOR_18" val="255"/>
  <p:tag name="ANNOTATION_FILL_COLOR_18" val="65535"/>
  <p:tag name="ANNOTATION_FILL_ALPHA_18" val="100"/>
  <p:tag name="ANNOTATION_BORDER_WIDTH_18" val="2"/>
  <p:tag name="ANNOTATION_SLIDE_WIDTH_18" val="960"/>
  <p:tag name="ANNOTATION_SLIDE_HEIGHT_18" val="720"/>
  <p:tag name="ANNOTATION_TYPE_19" val="0"/>
  <p:tag name="ANNOTATION_START_19" val="61.7"/>
  <p:tag name="ANNOTATION_END_19" val="63.1"/>
  <p:tag name="ANNOTATION_TOP_19" val="503"/>
  <p:tag name="ANNOTATION_LEFT_19" val="691"/>
  <p:tag name="ANNOTATION_WIDTH_19" val="121"/>
  <p:tag name="ANNOTATION_HEIGHT_19" val="121"/>
  <p:tag name="ANNOTATION_ANIMATION_19" val="3"/>
  <p:tag name="ANNOTATION_ROTATION_19" val="0"/>
  <p:tag name="ANNOTATION_SUB_TYPE_19" val="2"/>
  <p:tag name="ANNOTATION_LOOP_COUNT_19" val="1"/>
  <p:tag name="ANNOTATION_BOX_RADIUS_19" val="0"/>
  <p:tag name="ANNOTATION_SCALE_19" val="100"/>
  <p:tag name="ANNOTATION_BORDER_ALPHA_19" val="100"/>
  <p:tag name="ANNOTATION_BORDER_COLOR_19" val="255"/>
  <p:tag name="ANNOTATION_FILL_COLOR_19" val="65535"/>
  <p:tag name="ANNOTATION_FILL_ALPHA_19" val="100"/>
  <p:tag name="ANNOTATION_BORDER_WIDTH_19" val="2"/>
  <p:tag name="ANNOTATION_SLIDE_WIDTH_19" val="960"/>
  <p:tag name="ANNOTATION_SLIDE_HEIGHT_19" val="720"/>
  <p:tag name="ANNOTATION_TYPE_20" val="0"/>
  <p:tag name="ANNOTATION_START_20" val="63.1"/>
  <p:tag name="ANNOTATION_END_20" val="66.3"/>
  <p:tag name="ANNOTATION_TOP_20" val="489"/>
  <p:tag name="ANNOTATION_LEFT_20" val="804"/>
  <p:tag name="ANNOTATION_WIDTH_20" val="121"/>
  <p:tag name="ANNOTATION_HEIGHT_20" val="121"/>
  <p:tag name="ANNOTATION_ANIMATION_20" val="3"/>
  <p:tag name="ANNOTATION_ROTATION_20" val="0"/>
  <p:tag name="ANNOTATION_SUB_TYPE_20" val="2"/>
  <p:tag name="ANNOTATION_LOOP_COUNT_20" val="1"/>
  <p:tag name="ANNOTATION_BOX_RADIUS_20" val="0"/>
  <p:tag name="ANNOTATION_SCALE_20" val="100"/>
  <p:tag name="ANNOTATION_BORDER_ALPHA_20" val="100"/>
  <p:tag name="ANNOTATION_BORDER_COLOR_20" val="255"/>
  <p:tag name="ANNOTATION_FILL_COLOR_20" val="65535"/>
  <p:tag name="ANNOTATION_FILL_ALPHA_20" val="100"/>
  <p:tag name="ANNOTATION_BORDER_WIDTH_20" val="2"/>
  <p:tag name="ANNOTATION_SLIDE_WIDTH_20" val="960"/>
  <p:tag name="ANNOTATION_SLIDE_HEIGHT_20" val="720"/>
  <p:tag name="ANNOTATION_TYPE_21" val="0"/>
  <p:tag name="ANNOTATION_START_21" val="66.3"/>
  <p:tag name="ANNOTATION_END_21" val="70.3"/>
  <p:tag name="ANNOTATION_TOP_21" val="501"/>
  <p:tag name="ANNOTATION_LEFT_21" val="601"/>
  <p:tag name="ANNOTATION_WIDTH_21" val="121"/>
  <p:tag name="ANNOTATION_HEIGHT_21" val="121"/>
  <p:tag name="ANNOTATION_ANIMATION_21" val="3"/>
  <p:tag name="ANNOTATION_ROTATION_21" val="0"/>
  <p:tag name="ANNOTATION_SUB_TYPE_21" val="2"/>
  <p:tag name="ANNOTATION_LOOP_COUNT_21" val="1"/>
  <p:tag name="ANNOTATION_BOX_RADIUS_21" val="0"/>
  <p:tag name="ANNOTATION_SCALE_21" val="100"/>
  <p:tag name="ANNOTATION_BORDER_ALPHA_21" val="100"/>
  <p:tag name="ANNOTATION_BORDER_COLOR_21" val="255"/>
  <p:tag name="ANNOTATION_FILL_COLOR_21" val="65535"/>
  <p:tag name="ANNOTATION_FILL_ALPHA_21" val="100"/>
  <p:tag name="ANNOTATION_BORDER_WIDTH_21" val="2"/>
  <p:tag name="ANNOTATION_SLIDE_WIDTH_21" val="960"/>
  <p:tag name="ANNOTATION_SLIDE_HEIGHT_21" val="720"/>
  <p:tag name="ANNOTATION_TYPE_22" val="0"/>
  <p:tag name="ANNOTATION_START_22" val="70.3"/>
  <p:tag name="ANNOTATION_END_22" val="75.1"/>
  <p:tag name="ANNOTATION_TOP_22" val="601"/>
  <p:tag name="ANNOTATION_LEFT_22" val="609"/>
  <p:tag name="ANNOTATION_WIDTH_22" val="121"/>
  <p:tag name="ANNOTATION_HEIGHT_22" val="121"/>
  <p:tag name="ANNOTATION_ANIMATION_22" val="3"/>
  <p:tag name="ANNOTATION_ROTATION_22" val="0"/>
  <p:tag name="ANNOTATION_SUB_TYPE_22" val="2"/>
  <p:tag name="ANNOTATION_LOOP_COUNT_22" val="1"/>
  <p:tag name="ANNOTATION_BOX_RADIUS_22" val="0"/>
  <p:tag name="ANNOTATION_SCALE_22" val="100"/>
  <p:tag name="ANNOTATION_BORDER_ALPHA_22" val="100"/>
  <p:tag name="ANNOTATION_BORDER_COLOR_22" val="255"/>
  <p:tag name="ANNOTATION_FILL_COLOR_22" val="65535"/>
  <p:tag name="ANNOTATION_FILL_ALPHA_22" val="100"/>
  <p:tag name="ANNOTATION_BORDER_WIDTH_22" val="2"/>
  <p:tag name="ANNOTATION_SLIDE_WIDTH_22" val="960"/>
  <p:tag name="ANNOTATION_SLIDE_HEIGHT_22" val="720"/>
  <p:tag name="ANNOTATION_TYPE_23" val="0"/>
  <p:tag name="ANNOTATION_START_23" val="75.1"/>
  <p:tag name="ANNOTATION_END_23" val="77.0"/>
  <p:tag name="ANNOTATION_TOP_23" val="512"/>
  <p:tag name="ANNOTATION_LEFT_23" val="676"/>
  <p:tag name="ANNOTATION_WIDTH_23" val="121"/>
  <p:tag name="ANNOTATION_HEIGHT_23" val="121"/>
  <p:tag name="ANNOTATION_ANIMATION_23" val="3"/>
  <p:tag name="ANNOTATION_ROTATION_23" val="0"/>
  <p:tag name="ANNOTATION_SUB_TYPE_23" val="2"/>
  <p:tag name="ANNOTATION_LOOP_COUNT_23" val="1"/>
  <p:tag name="ANNOTATION_BOX_RADIUS_23" val="0"/>
  <p:tag name="ANNOTATION_SCALE_23" val="100"/>
  <p:tag name="ANNOTATION_BORDER_ALPHA_23" val="100"/>
  <p:tag name="ANNOTATION_BORDER_COLOR_23" val="255"/>
  <p:tag name="ANNOTATION_FILL_COLOR_23" val="65535"/>
  <p:tag name="ANNOTATION_FILL_ALPHA_23" val="100"/>
  <p:tag name="ANNOTATION_BORDER_WIDTH_23" val="2"/>
  <p:tag name="ANNOTATION_SLIDE_WIDTH_23" val="960"/>
  <p:tag name="ANNOTATION_SLIDE_HEIGHT_23" val="720"/>
  <p:tag name="ANNOTATION_TYPE_24" val="0"/>
  <p:tag name="ANNOTATION_START_24" val="77.0"/>
  <p:tag name="ANNOTATION_END_24" val="80.2"/>
  <p:tag name="ANNOTATION_TOP_24" val="602"/>
  <p:tag name="ANNOTATION_LEFT_24" val="664"/>
  <p:tag name="ANNOTATION_WIDTH_24" val="121"/>
  <p:tag name="ANNOTATION_HEIGHT_24" val="121"/>
  <p:tag name="ANNOTATION_ANIMATION_24" val="3"/>
  <p:tag name="ANNOTATION_ROTATION_24" val="0"/>
  <p:tag name="ANNOTATION_SUB_TYPE_24" val="2"/>
  <p:tag name="ANNOTATION_LOOP_COUNT_24" val="1"/>
  <p:tag name="ANNOTATION_BOX_RADIUS_24" val="0"/>
  <p:tag name="ANNOTATION_SCALE_24" val="100"/>
  <p:tag name="ANNOTATION_BORDER_ALPHA_24" val="100"/>
  <p:tag name="ANNOTATION_BORDER_COLOR_24" val="255"/>
  <p:tag name="ANNOTATION_FILL_COLOR_24" val="65535"/>
  <p:tag name="ANNOTATION_FILL_ALPHA_24" val="100"/>
  <p:tag name="ANNOTATION_BORDER_WIDTH_24" val="2"/>
  <p:tag name="ANNOTATION_SLIDE_WIDTH_24" val="960"/>
  <p:tag name="ANNOTATION_SLIDE_HEIGHT_24" val="720"/>
  <p:tag name="ANNOTATION_TYPE_25" val="0"/>
  <p:tag name="ANNOTATION_START_25" val="80.2"/>
  <p:tag name="ANNOTATION_END_25" val="81.5"/>
  <p:tag name="ANNOTATION_TOP_25" val="512"/>
  <p:tag name="ANNOTATION_LEFT_25" val="787"/>
  <p:tag name="ANNOTATION_WIDTH_25" val="121"/>
  <p:tag name="ANNOTATION_HEIGHT_25" val="121"/>
  <p:tag name="ANNOTATION_ANIMATION_25" val="3"/>
  <p:tag name="ANNOTATION_ROTATION_25" val="0"/>
  <p:tag name="ANNOTATION_SUB_TYPE_25" val="2"/>
  <p:tag name="ANNOTATION_LOOP_COUNT_25" val="1"/>
  <p:tag name="ANNOTATION_BOX_RADIUS_25" val="0"/>
  <p:tag name="ANNOTATION_SCALE_25" val="100"/>
  <p:tag name="ANNOTATION_BORDER_ALPHA_25" val="100"/>
  <p:tag name="ANNOTATION_BORDER_COLOR_25" val="255"/>
  <p:tag name="ANNOTATION_FILL_COLOR_25" val="65535"/>
  <p:tag name="ANNOTATION_FILL_ALPHA_25" val="100"/>
  <p:tag name="ANNOTATION_BORDER_WIDTH_25" val="2"/>
  <p:tag name="ANNOTATION_SLIDE_WIDTH_25" val="960"/>
  <p:tag name="ANNOTATION_SLIDE_HEIGHT_25" val="720"/>
  <p:tag name="ANNOTATION_TYPE_26" val="0"/>
  <p:tag name="ANNOTATION_START_26" val="81.5"/>
  <p:tag name="ANNOTATION_END_26" val="86.4"/>
  <p:tag name="ANNOTATION_TOP_26" val="601"/>
  <p:tag name="ANNOTATION_LEFT_26" val="713"/>
  <p:tag name="ANNOTATION_WIDTH_26" val="121"/>
  <p:tag name="ANNOTATION_HEIGHT_26" val="121"/>
  <p:tag name="ANNOTATION_ANIMATION_26" val="3"/>
  <p:tag name="ANNOTATION_ROTATION_26" val="0"/>
  <p:tag name="ANNOTATION_SUB_TYPE_26" val="2"/>
  <p:tag name="ANNOTATION_LOOP_COUNT_26" val="1"/>
  <p:tag name="ANNOTATION_BOX_RADIUS_26" val="0"/>
  <p:tag name="ANNOTATION_SCALE_26" val="100"/>
  <p:tag name="ANNOTATION_BORDER_ALPHA_26" val="100"/>
  <p:tag name="ANNOTATION_BORDER_COLOR_26" val="255"/>
  <p:tag name="ANNOTATION_FILL_COLOR_26" val="65535"/>
  <p:tag name="ANNOTATION_FILL_ALPHA_26" val="100"/>
  <p:tag name="ANNOTATION_BORDER_WIDTH_26" val="2"/>
  <p:tag name="ANNOTATION_SLIDE_WIDTH_26" val="960"/>
  <p:tag name="ANNOTATION_SLIDE_HEIGHT_26" val="720"/>
  <p:tag name="ANNOTATION_TYPE_27" val="0"/>
  <p:tag name="ANNOTATION_START_27" val="86.4"/>
  <p:tag name="ANNOTATION_END_27" val="91.5"/>
  <p:tag name="ANNOTATION_TOP_27" val="607"/>
  <p:tag name="ANNOTATION_LEFT_27" val="612"/>
  <p:tag name="ANNOTATION_WIDTH_27" val="121"/>
  <p:tag name="ANNOTATION_HEIGHT_27" val="121"/>
  <p:tag name="ANNOTATION_ANIMATION_27" val="3"/>
  <p:tag name="ANNOTATION_ROTATION_27" val="0"/>
  <p:tag name="ANNOTATION_SUB_TYPE_27" val="2"/>
  <p:tag name="ANNOTATION_LOOP_COUNT_27" val="1"/>
  <p:tag name="ANNOTATION_BOX_RADIUS_27" val="0"/>
  <p:tag name="ANNOTATION_SCALE_27" val="100"/>
  <p:tag name="ANNOTATION_BORDER_ALPHA_27" val="100"/>
  <p:tag name="ANNOTATION_BORDER_COLOR_27" val="255"/>
  <p:tag name="ANNOTATION_FILL_COLOR_27" val="65535"/>
  <p:tag name="ANNOTATION_FILL_ALPHA_27" val="100"/>
  <p:tag name="ANNOTATION_BORDER_WIDTH_27" val="2"/>
  <p:tag name="ANNOTATION_SLIDE_WIDTH_27" val="960"/>
  <p:tag name="ANNOTATION_SLIDE_HEIGHT_27" val="720"/>
  <p:tag name="ANNOTATION_TYPE_28" val="0"/>
  <p:tag name="ANNOTATION_START_28" val="91.5"/>
  <p:tag name="ANNOTATION_END_28" val="92.3"/>
  <p:tag name="ANNOTATION_TOP_28" val="606"/>
  <p:tag name="ANNOTATION_LEFT_28" val="627"/>
  <p:tag name="ANNOTATION_WIDTH_28" val="121"/>
  <p:tag name="ANNOTATION_HEIGHT_28" val="121"/>
  <p:tag name="ANNOTATION_ANIMATION_28" val="3"/>
  <p:tag name="ANNOTATION_ROTATION_28" val="0"/>
  <p:tag name="ANNOTATION_SUB_TYPE_28" val="2"/>
  <p:tag name="ANNOTATION_LOOP_COUNT_28" val="1"/>
  <p:tag name="ANNOTATION_BOX_RADIUS_28" val="0"/>
  <p:tag name="ANNOTATION_SCALE_28" val="100"/>
  <p:tag name="ANNOTATION_BORDER_ALPHA_28" val="100"/>
  <p:tag name="ANNOTATION_BORDER_COLOR_28" val="255"/>
  <p:tag name="ANNOTATION_FILL_COLOR_28" val="65535"/>
  <p:tag name="ANNOTATION_FILL_ALPHA_28" val="100"/>
  <p:tag name="ANNOTATION_BORDER_WIDTH_28" val="2"/>
  <p:tag name="ANNOTATION_SLIDE_WIDTH_28" val="960"/>
  <p:tag name="ANNOTATION_SLIDE_HEIGHT_28" val="720"/>
  <p:tag name="ANNOTATION_TYPE_29" val="0"/>
  <p:tag name="ANNOTATION_START_29" val="92.3"/>
  <p:tag name="ANNOTATION_END_29" val="93.8"/>
  <p:tag name="ANNOTATION_TOP_29" val="603"/>
  <p:tag name="ANNOTATION_LEFT_29" val="645"/>
  <p:tag name="ANNOTATION_WIDTH_29" val="121"/>
  <p:tag name="ANNOTATION_HEIGHT_29" val="121"/>
  <p:tag name="ANNOTATION_ANIMATION_29" val="3"/>
  <p:tag name="ANNOTATION_ROTATION_29" val="0"/>
  <p:tag name="ANNOTATION_SUB_TYPE_29" val="2"/>
  <p:tag name="ANNOTATION_LOOP_COUNT_29" val="1"/>
  <p:tag name="ANNOTATION_BOX_RADIUS_29" val="0"/>
  <p:tag name="ANNOTATION_SCALE_29" val="100"/>
  <p:tag name="ANNOTATION_BORDER_ALPHA_29" val="100"/>
  <p:tag name="ANNOTATION_BORDER_COLOR_29" val="255"/>
  <p:tag name="ANNOTATION_FILL_COLOR_29" val="65535"/>
  <p:tag name="ANNOTATION_FILL_ALPHA_29" val="100"/>
  <p:tag name="ANNOTATION_BORDER_WIDTH_29" val="2"/>
  <p:tag name="ANNOTATION_SLIDE_WIDTH_29" val="960"/>
  <p:tag name="ANNOTATION_SLIDE_HEIGHT_29" val="720"/>
  <p:tag name="ANNOTATION_TYPE_30" val="0"/>
  <p:tag name="ANNOTATION_START_30" val="93.8"/>
  <p:tag name="ANNOTATION_END_30" val="103.9"/>
  <p:tag name="ANNOTATION_TOP_30" val="599"/>
  <p:tag name="ANNOTATION_LEFT_30" val="594"/>
  <p:tag name="ANNOTATION_WIDTH_30" val="121"/>
  <p:tag name="ANNOTATION_HEIGHT_30" val="121"/>
  <p:tag name="ANNOTATION_ANIMATION_30" val="3"/>
  <p:tag name="ANNOTATION_ROTATION_30" val="0"/>
  <p:tag name="ANNOTATION_SUB_TYPE_30" val="2"/>
  <p:tag name="ANNOTATION_LOOP_COUNT_30" val="1"/>
  <p:tag name="ANNOTATION_BOX_RADIUS_30" val="0"/>
  <p:tag name="ANNOTATION_SCALE_30" val="100"/>
  <p:tag name="ANNOTATION_BORDER_ALPHA_30" val="100"/>
  <p:tag name="ANNOTATION_BORDER_COLOR_30" val="255"/>
  <p:tag name="ANNOTATION_FILL_COLOR_30" val="65535"/>
  <p:tag name="ANNOTATION_FILL_ALPHA_30" val="100"/>
  <p:tag name="ANNOTATION_BORDER_WIDTH_30" val="2"/>
  <p:tag name="ANNOTATION_SLIDE_WIDTH_30" val="960"/>
  <p:tag name="ANNOTATION_SLIDE_HEIGHT_30" val="720"/>
  <p:tag name="ANNOTATION_TYPE_31" val="0"/>
  <p:tag name="ANNOTATION_START_31" val="103.9"/>
  <p:tag name="ANNOTATION_END_31" val="106.1"/>
  <p:tag name="ANNOTATION_TOP_31" val="512"/>
  <p:tag name="ANNOTATION_LEFT_31" val="598"/>
  <p:tag name="ANNOTATION_WIDTH_31" val="121"/>
  <p:tag name="ANNOTATION_HEIGHT_31" val="121"/>
  <p:tag name="ANNOTATION_ANIMATION_31" val="3"/>
  <p:tag name="ANNOTATION_ROTATION_31" val="0"/>
  <p:tag name="ANNOTATION_SUB_TYPE_31" val="2"/>
  <p:tag name="ANNOTATION_LOOP_COUNT_31" val="1"/>
  <p:tag name="ANNOTATION_BOX_RADIUS_31" val="0"/>
  <p:tag name="ANNOTATION_SCALE_31" val="100"/>
  <p:tag name="ANNOTATION_BORDER_ALPHA_31" val="100"/>
  <p:tag name="ANNOTATION_BORDER_COLOR_31" val="255"/>
  <p:tag name="ANNOTATION_FILL_COLOR_31" val="65535"/>
  <p:tag name="ANNOTATION_FILL_ALPHA_31" val="100"/>
  <p:tag name="ANNOTATION_BORDER_WIDTH_31" val="2"/>
  <p:tag name="ANNOTATION_SLIDE_WIDTH_31" val="960"/>
  <p:tag name="ANNOTATION_SLIDE_HEIGHT_31" val="720"/>
  <p:tag name="ANNOTATION_TYPE_32" val="0"/>
  <p:tag name="ANNOTATION_START_32" val="106.1"/>
  <p:tag name="ANNOTATION_END_32" val="106.9"/>
  <p:tag name="ANNOTATION_TOP_32" val="566"/>
  <p:tag name="ANNOTATION_LEFT_32" val="604"/>
  <p:tag name="ANNOTATION_WIDTH_32" val="121"/>
  <p:tag name="ANNOTATION_HEIGHT_32" val="121"/>
  <p:tag name="ANNOTATION_ANIMATION_32" val="3"/>
  <p:tag name="ANNOTATION_ROTATION_32" val="0"/>
  <p:tag name="ANNOTATION_SUB_TYPE_32" val="2"/>
  <p:tag name="ANNOTATION_LOOP_COUNT_32" val="1"/>
  <p:tag name="ANNOTATION_BOX_RADIUS_32" val="0"/>
  <p:tag name="ANNOTATION_SCALE_32" val="100"/>
  <p:tag name="ANNOTATION_BORDER_ALPHA_32" val="100"/>
  <p:tag name="ANNOTATION_BORDER_COLOR_32" val="255"/>
  <p:tag name="ANNOTATION_FILL_COLOR_32" val="65535"/>
  <p:tag name="ANNOTATION_FILL_ALPHA_32" val="100"/>
  <p:tag name="ANNOTATION_BORDER_WIDTH_32" val="2"/>
  <p:tag name="ANNOTATION_SLIDE_WIDTH_32" val="960"/>
  <p:tag name="ANNOTATION_SLIDE_HEIGHT_32" val="720"/>
  <p:tag name="ANNOTATION_TYPE_33" val="0"/>
  <p:tag name="ANNOTATION_START_33" val="106.9"/>
  <p:tag name="ANNOTATION_END_33" val="107.6"/>
  <p:tag name="ANNOTATION_TOP_33" val="552"/>
  <p:tag name="ANNOTATION_LEFT_33" val="615"/>
  <p:tag name="ANNOTATION_WIDTH_33" val="121"/>
  <p:tag name="ANNOTATION_HEIGHT_33" val="121"/>
  <p:tag name="ANNOTATION_ANIMATION_33" val="3"/>
  <p:tag name="ANNOTATION_ROTATION_33" val="0"/>
  <p:tag name="ANNOTATION_SUB_TYPE_33" val="2"/>
  <p:tag name="ANNOTATION_LOOP_COUNT_33" val="1"/>
  <p:tag name="ANNOTATION_BOX_RADIUS_33" val="0"/>
  <p:tag name="ANNOTATION_SCALE_33" val="100"/>
  <p:tag name="ANNOTATION_BORDER_ALPHA_33" val="100"/>
  <p:tag name="ANNOTATION_BORDER_COLOR_33" val="255"/>
  <p:tag name="ANNOTATION_FILL_COLOR_33" val="65535"/>
  <p:tag name="ANNOTATION_FILL_ALPHA_33" val="100"/>
  <p:tag name="ANNOTATION_BORDER_WIDTH_33" val="2"/>
  <p:tag name="ANNOTATION_SLIDE_WIDTH_33" val="960"/>
  <p:tag name="ANNOTATION_SLIDE_HEIGHT_33" val="720"/>
  <p:tag name="ANNOTATION_TYPE_34" val="0"/>
  <p:tag name="ANNOTATION_START_34" val="107.6"/>
  <p:tag name="ANNOTATION_END_34" val="108.8"/>
  <p:tag name="ANNOTATION_TOP_34" val="545"/>
  <p:tag name="ANNOTATION_LEFT_34" val="631"/>
  <p:tag name="ANNOTATION_WIDTH_34" val="121"/>
  <p:tag name="ANNOTATION_HEIGHT_34" val="121"/>
  <p:tag name="ANNOTATION_ANIMATION_34" val="3"/>
  <p:tag name="ANNOTATION_ROTATION_34" val="0"/>
  <p:tag name="ANNOTATION_SUB_TYPE_34" val="2"/>
  <p:tag name="ANNOTATION_LOOP_COUNT_34" val="1"/>
  <p:tag name="ANNOTATION_BOX_RADIUS_34" val="0"/>
  <p:tag name="ANNOTATION_SCALE_34" val="100"/>
  <p:tag name="ANNOTATION_BORDER_ALPHA_34" val="100"/>
  <p:tag name="ANNOTATION_BORDER_COLOR_34" val="255"/>
  <p:tag name="ANNOTATION_FILL_COLOR_34" val="65535"/>
  <p:tag name="ANNOTATION_FILL_ALPHA_34" val="100"/>
  <p:tag name="ANNOTATION_BORDER_WIDTH_34" val="2"/>
  <p:tag name="ANNOTATION_SLIDE_WIDTH_34" val="960"/>
  <p:tag name="ANNOTATION_SLIDE_HEIGHT_34" val="720"/>
  <p:tag name="ANNOTATION_TYPE_35" val="0"/>
  <p:tag name="ANNOTATION_START_35" val="108.8"/>
  <p:tag name="ANNOTATION_END_35" val="118.9"/>
  <p:tag name="ANNOTATION_TOP_35" val="502"/>
  <p:tag name="ANNOTATION_LEFT_35" val="581"/>
  <p:tag name="ANNOTATION_WIDTH_35" val="121"/>
  <p:tag name="ANNOTATION_HEIGHT_35" val="121"/>
  <p:tag name="ANNOTATION_ANIMATION_35" val="3"/>
  <p:tag name="ANNOTATION_ROTATION_35" val="0"/>
  <p:tag name="ANNOTATION_SUB_TYPE_35" val="2"/>
  <p:tag name="ANNOTATION_LOOP_COUNT_35" val="1"/>
  <p:tag name="ANNOTATION_BOX_RADIUS_35" val="0"/>
  <p:tag name="ANNOTATION_SCALE_35" val="100"/>
  <p:tag name="ANNOTATION_BORDER_ALPHA_35" val="100"/>
  <p:tag name="ANNOTATION_BORDER_COLOR_35" val="255"/>
  <p:tag name="ANNOTATION_FILL_COLOR_35" val="65535"/>
  <p:tag name="ANNOTATION_FILL_ALPHA_35" val="100"/>
  <p:tag name="ANNOTATION_BORDER_WIDTH_35" val="2"/>
  <p:tag name="ANNOTATION_SLIDE_WIDTH_35" val="960"/>
  <p:tag name="ANNOTATION_SLIDE_HEIGHT_35" val="720"/>
  <p:tag name="ANNOTATION_TYPE_36" val="0"/>
  <p:tag name="ANNOTATION_START_36" val="118.9"/>
  <p:tag name="ANNOTATION_END_36" val="119.7"/>
  <p:tag name="ANNOTATION_TOP_36" val="562"/>
  <p:tag name="ANNOTATION_LEFT_36" val="599"/>
  <p:tag name="ANNOTATION_WIDTH_36" val="121"/>
  <p:tag name="ANNOTATION_HEIGHT_36" val="121"/>
  <p:tag name="ANNOTATION_ANIMATION_36" val="3"/>
  <p:tag name="ANNOTATION_ROTATION_36" val="0"/>
  <p:tag name="ANNOTATION_SUB_TYPE_36" val="2"/>
  <p:tag name="ANNOTATION_LOOP_COUNT_36" val="1"/>
  <p:tag name="ANNOTATION_BOX_RADIUS_36" val="0"/>
  <p:tag name="ANNOTATION_SCALE_36" val="100"/>
  <p:tag name="ANNOTATION_BORDER_ALPHA_36" val="100"/>
  <p:tag name="ANNOTATION_BORDER_COLOR_36" val="255"/>
  <p:tag name="ANNOTATION_FILL_COLOR_36" val="65535"/>
  <p:tag name="ANNOTATION_FILL_ALPHA_36" val="100"/>
  <p:tag name="ANNOTATION_BORDER_WIDTH_36" val="2"/>
  <p:tag name="ANNOTATION_SLIDE_WIDTH_36" val="960"/>
  <p:tag name="ANNOTATION_SLIDE_HEIGHT_36" val="720"/>
  <p:tag name="ANNOTATION_TYPE_37" val="0"/>
  <p:tag name="ANNOTATION_START_37" val="119.7"/>
  <p:tag name="ANNOTATION_END_37" val="120.8"/>
  <p:tag name="ANNOTATION_TOP_37" val="554"/>
  <p:tag name="ANNOTATION_LEFT_37" val="615"/>
  <p:tag name="ANNOTATION_WIDTH_37" val="121"/>
  <p:tag name="ANNOTATION_HEIGHT_37" val="121"/>
  <p:tag name="ANNOTATION_ANIMATION_37" val="3"/>
  <p:tag name="ANNOTATION_ROTATION_37" val="0"/>
  <p:tag name="ANNOTATION_SUB_TYPE_37" val="2"/>
  <p:tag name="ANNOTATION_LOOP_COUNT_37" val="1"/>
  <p:tag name="ANNOTATION_BOX_RADIUS_37" val="0"/>
  <p:tag name="ANNOTATION_SCALE_37" val="100"/>
  <p:tag name="ANNOTATION_BORDER_ALPHA_37" val="100"/>
  <p:tag name="ANNOTATION_BORDER_COLOR_37" val="255"/>
  <p:tag name="ANNOTATION_FILL_COLOR_37" val="65535"/>
  <p:tag name="ANNOTATION_FILL_ALPHA_37" val="100"/>
  <p:tag name="ANNOTATION_BORDER_WIDTH_37" val="2"/>
  <p:tag name="ANNOTATION_SLIDE_WIDTH_37" val="960"/>
  <p:tag name="ANNOTATION_SLIDE_HEIGHT_37" val="720"/>
  <p:tag name="ANNOTATION_TYPE_38" val="0"/>
  <p:tag name="ANNOTATION_START_38" val="120.8"/>
  <p:tag name="ANNOTATION_END_38" val="124.2"/>
  <p:tag name="ANNOTATION_TOP_38" val="547"/>
  <p:tag name="ANNOTATION_LEFT_38" val="637"/>
  <p:tag name="ANNOTATION_WIDTH_38" val="121"/>
  <p:tag name="ANNOTATION_HEIGHT_38" val="121"/>
  <p:tag name="ANNOTATION_ANIMATION_38" val="3"/>
  <p:tag name="ANNOTATION_ROTATION_38" val="0"/>
  <p:tag name="ANNOTATION_SUB_TYPE_38" val="2"/>
  <p:tag name="ANNOTATION_LOOP_COUNT_38" val="1"/>
  <p:tag name="ANNOTATION_BOX_RADIUS_38" val="0"/>
  <p:tag name="ANNOTATION_SCALE_38" val="100"/>
  <p:tag name="ANNOTATION_BORDER_ALPHA_38" val="100"/>
  <p:tag name="ANNOTATION_BORDER_COLOR_38" val="255"/>
  <p:tag name="ANNOTATION_FILL_COLOR_38" val="65535"/>
  <p:tag name="ANNOTATION_FILL_ALPHA_38" val="100"/>
  <p:tag name="ANNOTATION_BORDER_WIDTH_38" val="2"/>
  <p:tag name="ANNOTATION_SLIDE_WIDTH_38" val="960"/>
  <p:tag name="ANNOTATION_SLIDE_HEIGHT_38" val="720"/>
  <p:tag name="ANNOTATION_TYPE_39" val="0"/>
  <p:tag name="ANNOTATION_START_39" val="124.2"/>
  <p:tag name="ANNOTATION_END_39" val="125.0"/>
  <p:tag name="ANNOTATION_TOP_39" val="608"/>
  <p:tag name="ANNOTATION_LEFT_39" val="616"/>
  <p:tag name="ANNOTATION_WIDTH_39" val="121"/>
  <p:tag name="ANNOTATION_HEIGHT_39" val="121"/>
  <p:tag name="ANNOTATION_ANIMATION_39" val="3"/>
  <p:tag name="ANNOTATION_ROTATION_39" val="0"/>
  <p:tag name="ANNOTATION_SUB_TYPE_39" val="2"/>
  <p:tag name="ANNOTATION_LOOP_COUNT_39" val="1"/>
  <p:tag name="ANNOTATION_BOX_RADIUS_39" val="0"/>
  <p:tag name="ANNOTATION_SCALE_39" val="100"/>
  <p:tag name="ANNOTATION_BORDER_ALPHA_39" val="100"/>
  <p:tag name="ANNOTATION_BORDER_COLOR_39" val="255"/>
  <p:tag name="ANNOTATION_FILL_COLOR_39" val="65535"/>
  <p:tag name="ANNOTATION_FILL_ALPHA_39" val="100"/>
  <p:tag name="ANNOTATION_BORDER_WIDTH_39" val="2"/>
  <p:tag name="ANNOTATION_SLIDE_WIDTH_39" val="960"/>
  <p:tag name="ANNOTATION_SLIDE_HEIGHT_39" val="720"/>
  <p:tag name="ANNOTATION_TYPE_40" val="0"/>
  <p:tag name="ANNOTATION_START_40" val="125.0"/>
  <p:tag name="ANNOTATION_END_40" val="125.8"/>
  <p:tag name="ANNOTATION_TOP_40" val="607"/>
  <p:tag name="ANNOTATION_LEFT_40" val="634"/>
  <p:tag name="ANNOTATION_WIDTH_40" val="121"/>
  <p:tag name="ANNOTATION_HEIGHT_40" val="121"/>
  <p:tag name="ANNOTATION_ANIMATION_40" val="3"/>
  <p:tag name="ANNOTATION_ROTATION_40" val="0"/>
  <p:tag name="ANNOTATION_SUB_TYPE_40" val="2"/>
  <p:tag name="ANNOTATION_LOOP_COUNT_40" val="1"/>
  <p:tag name="ANNOTATION_BOX_RADIUS_40" val="0"/>
  <p:tag name="ANNOTATION_SCALE_40" val="100"/>
  <p:tag name="ANNOTATION_BORDER_ALPHA_40" val="100"/>
  <p:tag name="ANNOTATION_BORDER_COLOR_40" val="255"/>
  <p:tag name="ANNOTATION_FILL_COLOR_40" val="65535"/>
  <p:tag name="ANNOTATION_FILL_ALPHA_40" val="100"/>
  <p:tag name="ANNOTATION_BORDER_WIDTH_40" val="2"/>
  <p:tag name="ANNOTATION_SLIDE_WIDTH_40" val="960"/>
  <p:tag name="ANNOTATION_SLIDE_HEIGHT_40" val="720"/>
  <p:tag name="ANNOTATION_TYPE_41" val="0"/>
  <p:tag name="ANNOTATION_START_41" val="125.8"/>
  <p:tag name="ANNOTATION_END_41" val="126.5"/>
  <p:tag name="ANNOTATION_TOP_41" val="604"/>
  <p:tag name="ANNOTATION_LEFT_41" val="651"/>
  <p:tag name="ANNOTATION_WIDTH_41" val="121"/>
  <p:tag name="ANNOTATION_HEIGHT_41" val="121"/>
  <p:tag name="ANNOTATION_ANIMATION_41" val="3"/>
  <p:tag name="ANNOTATION_ROTATION_41" val="0"/>
  <p:tag name="ANNOTATION_SUB_TYPE_41" val="2"/>
  <p:tag name="ANNOTATION_LOOP_COUNT_41" val="1"/>
  <p:tag name="ANNOTATION_BOX_RADIUS_41" val="0"/>
  <p:tag name="ANNOTATION_SCALE_41" val="100"/>
  <p:tag name="ANNOTATION_BORDER_ALPHA_41" val="100"/>
  <p:tag name="ANNOTATION_BORDER_COLOR_41" val="255"/>
  <p:tag name="ANNOTATION_FILL_COLOR_41" val="65535"/>
  <p:tag name="ANNOTATION_FILL_ALPHA_41" val="100"/>
  <p:tag name="ANNOTATION_BORDER_WIDTH_41" val="2"/>
  <p:tag name="ANNOTATION_SLIDE_WIDTH_41" val="960"/>
  <p:tag name="ANNOTATION_SLIDE_HEIGHT_41" val="720"/>
  <p:tag name="ANNOTATION_TYPE_42" val="0"/>
  <p:tag name="ANNOTATION_START_42" val="126.5"/>
  <p:tag name="ANNOTATION_END_42" val="128.0"/>
  <p:tag name="ANNOTATION_TOP_42" val="607"/>
  <p:tag name="ANNOTATION_LEFT_42" val="579"/>
  <p:tag name="ANNOTATION_WIDTH_42" val="121"/>
  <p:tag name="ANNOTATION_HEIGHT_42" val="121"/>
  <p:tag name="ANNOTATION_ANIMATION_42" val="3"/>
  <p:tag name="ANNOTATION_ROTATION_42" val="0"/>
  <p:tag name="ANNOTATION_SUB_TYPE_42" val="2"/>
  <p:tag name="ANNOTATION_LOOP_COUNT_42" val="1"/>
  <p:tag name="ANNOTATION_BOX_RADIUS_42" val="0"/>
  <p:tag name="ANNOTATION_SCALE_42" val="100"/>
  <p:tag name="ANNOTATION_BORDER_ALPHA_42" val="100"/>
  <p:tag name="ANNOTATION_BORDER_COLOR_42" val="255"/>
  <p:tag name="ANNOTATION_FILL_COLOR_42" val="65535"/>
  <p:tag name="ANNOTATION_FILL_ALPHA_42" val="100"/>
  <p:tag name="ANNOTATION_BORDER_WIDTH_42" val="2"/>
  <p:tag name="ANNOTATION_SLIDE_WIDTH_42" val="960"/>
  <p:tag name="ANNOTATION_SLIDE_HEIGHT_42" val="720"/>
  <p:tag name="ANNOTATION_TYPE_43" val="0"/>
  <p:tag name="ANNOTATION_START_43" val="128.0"/>
  <p:tag name="ANNOTATION_END_43" val="129.2"/>
  <p:tag name="ANNOTATION_TOP_43" val="515"/>
  <p:tag name="ANNOTATION_LEFT_43" val="588"/>
  <p:tag name="ANNOTATION_WIDTH_43" val="121"/>
  <p:tag name="ANNOTATION_HEIGHT_43" val="121"/>
  <p:tag name="ANNOTATION_ANIMATION_43" val="3"/>
  <p:tag name="ANNOTATION_ROTATION_43" val="0"/>
  <p:tag name="ANNOTATION_SUB_TYPE_43" val="2"/>
  <p:tag name="ANNOTATION_LOOP_COUNT_43" val="1"/>
  <p:tag name="ANNOTATION_BOX_RADIUS_43" val="0"/>
  <p:tag name="ANNOTATION_SCALE_43" val="100"/>
  <p:tag name="ANNOTATION_BORDER_ALPHA_43" val="100"/>
  <p:tag name="ANNOTATION_BORDER_COLOR_43" val="255"/>
  <p:tag name="ANNOTATION_FILL_COLOR_43" val="65535"/>
  <p:tag name="ANNOTATION_FILL_ALPHA_43" val="100"/>
  <p:tag name="ANNOTATION_BORDER_WIDTH_43" val="2"/>
  <p:tag name="ANNOTATION_SLIDE_WIDTH_43" val="960"/>
  <p:tag name="ANNOTATION_SLIDE_HEIGHT_43" val="720"/>
  <p:tag name="ANNOTATION_TYPE_44" val="0"/>
  <p:tag name="ANNOTATION_START_44" val="129.2"/>
  <p:tag name="ANNOTATION_END_44" val="130.6"/>
  <p:tag name="ANNOTATION_TOP_44" val="598"/>
  <p:tag name="ANNOTATION_LEFT_44" val="623"/>
  <p:tag name="ANNOTATION_WIDTH_44" val="121"/>
  <p:tag name="ANNOTATION_HEIGHT_44" val="121"/>
  <p:tag name="ANNOTATION_ANIMATION_44" val="3"/>
  <p:tag name="ANNOTATION_ROTATION_44" val="0"/>
  <p:tag name="ANNOTATION_SUB_TYPE_44" val="2"/>
  <p:tag name="ANNOTATION_LOOP_COUNT_44" val="1"/>
  <p:tag name="ANNOTATION_BOX_RADIUS_44" val="0"/>
  <p:tag name="ANNOTATION_SCALE_44" val="100"/>
  <p:tag name="ANNOTATION_BORDER_ALPHA_44" val="100"/>
  <p:tag name="ANNOTATION_BORDER_COLOR_44" val="255"/>
  <p:tag name="ANNOTATION_FILL_COLOR_44" val="65535"/>
  <p:tag name="ANNOTATION_FILL_ALPHA_44" val="100"/>
  <p:tag name="ANNOTATION_BORDER_WIDTH_44" val="2"/>
  <p:tag name="ANNOTATION_SLIDE_WIDTH_44" val="960"/>
  <p:tag name="ANNOTATION_SLIDE_HEIGHT_44" val="720"/>
  <p:tag name="ANNOTATION_TYPE_45" val="0"/>
  <p:tag name="ANNOTATION_START_45" val="130.6"/>
  <p:tag name="ANNOTATION_END_45" val="131.8"/>
  <p:tag name="ANNOTATION_TOP_45" val="527"/>
  <p:tag name="ANNOTATION_LEFT_45" val="682"/>
  <p:tag name="ANNOTATION_WIDTH_45" val="121"/>
  <p:tag name="ANNOTATION_HEIGHT_45" val="121"/>
  <p:tag name="ANNOTATION_ANIMATION_45" val="3"/>
  <p:tag name="ANNOTATION_ROTATION_45" val="0"/>
  <p:tag name="ANNOTATION_SUB_TYPE_45" val="2"/>
  <p:tag name="ANNOTATION_LOOP_COUNT_45" val="1"/>
  <p:tag name="ANNOTATION_BOX_RADIUS_45" val="0"/>
  <p:tag name="ANNOTATION_SCALE_45" val="100"/>
  <p:tag name="ANNOTATION_BORDER_ALPHA_45" val="100"/>
  <p:tag name="ANNOTATION_BORDER_COLOR_45" val="255"/>
  <p:tag name="ANNOTATION_FILL_COLOR_45" val="65535"/>
  <p:tag name="ANNOTATION_FILL_ALPHA_45" val="100"/>
  <p:tag name="ANNOTATION_BORDER_WIDTH_45" val="2"/>
  <p:tag name="ANNOTATION_SLIDE_WIDTH_45" val="960"/>
  <p:tag name="ANNOTATION_SLIDE_HEIGHT_45" val="720"/>
  <p:tag name="ANNOTATION_TYPE_46" val="0"/>
  <p:tag name="ANNOTATION_START_46" val="131.8"/>
  <p:tag name="ANNOTATION_END_46" val="133.7"/>
  <p:tag name="ANNOTATION_TOP_46" val="510"/>
  <p:tag name="ANNOTATION_LEFT_46" val="777"/>
  <p:tag name="ANNOTATION_WIDTH_46" val="121"/>
  <p:tag name="ANNOTATION_HEIGHT_46" val="121"/>
  <p:tag name="ANNOTATION_ANIMATION_46" val="3"/>
  <p:tag name="ANNOTATION_ROTATION_46" val="0"/>
  <p:tag name="ANNOTATION_SUB_TYPE_46" val="2"/>
  <p:tag name="ANNOTATION_LOOP_COUNT_46" val="1"/>
  <p:tag name="ANNOTATION_BOX_RADIUS_46" val="0"/>
  <p:tag name="ANNOTATION_SCALE_46" val="100"/>
  <p:tag name="ANNOTATION_BORDER_ALPHA_46" val="100"/>
  <p:tag name="ANNOTATION_BORDER_COLOR_46" val="255"/>
  <p:tag name="ANNOTATION_FILL_COLOR_46" val="65535"/>
  <p:tag name="ANNOTATION_FILL_ALPHA_46" val="100"/>
  <p:tag name="ANNOTATION_BORDER_WIDTH_46" val="2"/>
  <p:tag name="ANNOTATION_SLIDE_WIDTH_46" val="960"/>
  <p:tag name="ANNOTATION_SLIDE_HEIGHT_46" val="720"/>
  <p:tag name="ANNOTATION_TYPE_47" val="0"/>
  <p:tag name="ANNOTATION_START_47" val="133.7"/>
  <p:tag name="ANNOTATION_END_47" val="137.1"/>
  <p:tag name="ANNOTATION_TOP_47" val="502"/>
  <p:tag name="ANNOTATION_LEFT_47" val="681"/>
  <p:tag name="ANNOTATION_WIDTH_47" val="121"/>
  <p:tag name="ANNOTATION_HEIGHT_47" val="121"/>
  <p:tag name="ANNOTATION_ANIMATION_47" val="3"/>
  <p:tag name="ANNOTATION_ROTATION_47" val="0"/>
  <p:tag name="ANNOTATION_SUB_TYPE_47" val="2"/>
  <p:tag name="ANNOTATION_LOOP_COUNT_47" val="1"/>
  <p:tag name="ANNOTATION_BOX_RADIUS_47" val="0"/>
  <p:tag name="ANNOTATION_SCALE_47" val="100"/>
  <p:tag name="ANNOTATION_BORDER_ALPHA_47" val="100"/>
  <p:tag name="ANNOTATION_BORDER_COLOR_47" val="255"/>
  <p:tag name="ANNOTATION_FILL_COLOR_47" val="65535"/>
  <p:tag name="ANNOTATION_FILL_ALPHA_47" val="100"/>
  <p:tag name="ANNOTATION_BORDER_WIDTH_47" val="2"/>
  <p:tag name="ANNOTATION_SLIDE_WIDTH_47" val="960"/>
  <p:tag name="ANNOTATION_SLIDE_HEIGHT_47" val="720"/>
  <p:tag name="ANNOTATION_TYPE_48" val="0"/>
  <p:tag name="ANNOTATION_START_48" val="137.1"/>
  <p:tag name="ANNOTATION_END_48" val="137.9"/>
  <p:tag name="ANNOTATION_TOP_48" val="605"/>
  <p:tag name="ANNOTATION_LEFT_48" val="664"/>
  <p:tag name="ANNOTATION_WIDTH_48" val="121"/>
  <p:tag name="ANNOTATION_HEIGHT_48" val="121"/>
  <p:tag name="ANNOTATION_ANIMATION_48" val="3"/>
  <p:tag name="ANNOTATION_ROTATION_48" val="0"/>
  <p:tag name="ANNOTATION_SUB_TYPE_48" val="2"/>
  <p:tag name="ANNOTATION_LOOP_COUNT_48" val="1"/>
  <p:tag name="ANNOTATION_BOX_RADIUS_48" val="0"/>
  <p:tag name="ANNOTATION_SCALE_48" val="100"/>
  <p:tag name="ANNOTATION_BORDER_ALPHA_48" val="100"/>
  <p:tag name="ANNOTATION_BORDER_COLOR_48" val="255"/>
  <p:tag name="ANNOTATION_FILL_COLOR_48" val="65535"/>
  <p:tag name="ANNOTATION_FILL_ALPHA_48" val="100"/>
  <p:tag name="ANNOTATION_BORDER_WIDTH_48" val="2"/>
  <p:tag name="ANNOTATION_SLIDE_WIDTH_48" val="960"/>
  <p:tag name="ANNOTATION_SLIDE_HEIGHT_48" val="720"/>
  <p:tag name="ANNOTATION_TYPE_49" val="0"/>
  <p:tag name="ANNOTATION_START_49" val="137.9"/>
  <p:tag name="ANNOTATION_END_49" val="138.4"/>
  <p:tag name="ANNOTATION_TOP_49" val="609"/>
  <p:tag name="ANNOTATION_LEFT_49" val="681"/>
  <p:tag name="ANNOTATION_WIDTH_49" val="121"/>
  <p:tag name="ANNOTATION_HEIGHT_49" val="121"/>
  <p:tag name="ANNOTATION_ANIMATION_49" val="3"/>
  <p:tag name="ANNOTATION_ROTATION_49" val="0"/>
  <p:tag name="ANNOTATION_SUB_TYPE_49" val="2"/>
  <p:tag name="ANNOTATION_LOOP_COUNT_49" val="1"/>
  <p:tag name="ANNOTATION_BOX_RADIUS_49" val="0"/>
  <p:tag name="ANNOTATION_SCALE_49" val="100"/>
  <p:tag name="ANNOTATION_BORDER_ALPHA_49" val="100"/>
  <p:tag name="ANNOTATION_BORDER_COLOR_49" val="255"/>
  <p:tag name="ANNOTATION_FILL_COLOR_49" val="65535"/>
  <p:tag name="ANNOTATION_FILL_ALPHA_49" val="100"/>
  <p:tag name="ANNOTATION_BORDER_WIDTH_49" val="2"/>
  <p:tag name="ANNOTATION_SLIDE_WIDTH_49" val="960"/>
  <p:tag name="ANNOTATION_SLIDE_HEIGHT_49" val="720"/>
  <p:tag name="ANNOTATION_TYPE_50" val="0"/>
  <p:tag name="ANNOTATION_START_50" val="138.4"/>
  <p:tag name="ANNOTATION_END_50" val="140.5"/>
  <p:tag name="ANNOTATION_TOP_50" val="609"/>
  <p:tag name="ANNOTATION_LEFT_50" val="701"/>
  <p:tag name="ANNOTATION_WIDTH_50" val="121"/>
  <p:tag name="ANNOTATION_HEIGHT_50" val="121"/>
  <p:tag name="ANNOTATION_ANIMATION_50" val="3"/>
  <p:tag name="ANNOTATION_ROTATION_50" val="0"/>
  <p:tag name="ANNOTATION_SUB_TYPE_50" val="2"/>
  <p:tag name="ANNOTATION_LOOP_COUNT_50" val="1"/>
  <p:tag name="ANNOTATION_BOX_RADIUS_50" val="0"/>
  <p:tag name="ANNOTATION_SCALE_50" val="100"/>
  <p:tag name="ANNOTATION_BORDER_ALPHA_50" val="100"/>
  <p:tag name="ANNOTATION_BORDER_COLOR_50" val="255"/>
  <p:tag name="ANNOTATION_FILL_COLOR_50" val="65535"/>
  <p:tag name="ANNOTATION_FILL_ALPHA_50" val="100"/>
  <p:tag name="ANNOTATION_BORDER_WIDTH_50" val="2"/>
  <p:tag name="ANNOTATION_SLIDE_WIDTH_50" val="960"/>
  <p:tag name="ANNOTATION_SLIDE_HEIGHT_50" val="720"/>
  <p:tag name="ANNOTATION_TYPE_51" val="0"/>
  <p:tag name="ANNOTATION_START_51" val="140.5"/>
  <p:tag name="ANNOTATION_END_51" val="141.2"/>
  <p:tag name="ANNOTATION_TOP_51" val="578"/>
  <p:tag name="ANNOTATION_LEFT_51" val="659"/>
  <p:tag name="ANNOTATION_WIDTH_51" val="121"/>
  <p:tag name="ANNOTATION_HEIGHT_51" val="121"/>
  <p:tag name="ANNOTATION_ANIMATION_51" val="3"/>
  <p:tag name="ANNOTATION_ROTATION_51" val="0"/>
  <p:tag name="ANNOTATION_SUB_TYPE_51" val="2"/>
  <p:tag name="ANNOTATION_LOOP_COUNT_51" val="1"/>
  <p:tag name="ANNOTATION_BOX_RADIUS_51" val="0"/>
  <p:tag name="ANNOTATION_SCALE_51" val="100"/>
  <p:tag name="ANNOTATION_BORDER_ALPHA_51" val="100"/>
  <p:tag name="ANNOTATION_BORDER_COLOR_51" val="255"/>
  <p:tag name="ANNOTATION_FILL_COLOR_51" val="65535"/>
  <p:tag name="ANNOTATION_FILL_ALPHA_51" val="100"/>
  <p:tag name="ANNOTATION_BORDER_WIDTH_51" val="2"/>
  <p:tag name="ANNOTATION_SLIDE_WIDTH_51" val="960"/>
  <p:tag name="ANNOTATION_SLIDE_HEIGHT_51" val="720"/>
  <p:tag name="ANNOTATION_TYPE_52" val="0"/>
  <p:tag name="ANNOTATION_START_52" val="141.2"/>
  <p:tag name="ANNOTATION_END_52" val="141.7"/>
  <p:tag name="ANNOTATION_TOP_52" val="578"/>
  <p:tag name="ANNOTATION_LEFT_52" val="675"/>
  <p:tag name="ANNOTATION_WIDTH_52" val="121"/>
  <p:tag name="ANNOTATION_HEIGHT_52" val="121"/>
  <p:tag name="ANNOTATION_ANIMATION_52" val="3"/>
  <p:tag name="ANNOTATION_ROTATION_52" val="0"/>
  <p:tag name="ANNOTATION_SUB_TYPE_52" val="2"/>
  <p:tag name="ANNOTATION_LOOP_COUNT_52" val="1"/>
  <p:tag name="ANNOTATION_BOX_RADIUS_52" val="0"/>
  <p:tag name="ANNOTATION_SCALE_52" val="100"/>
  <p:tag name="ANNOTATION_BORDER_ALPHA_52" val="100"/>
  <p:tag name="ANNOTATION_BORDER_COLOR_52" val="255"/>
  <p:tag name="ANNOTATION_FILL_COLOR_52" val="65535"/>
  <p:tag name="ANNOTATION_FILL_ALPHA_52" val="100"/>
  <p:tag name="ANNOTATION_BORDER_WIDTH_52" val="2"/>
  <p:tag name="ANNOTATION_SLIDE_WIDTH_52" val="960"/>
  <p:tag name="ANNOTATION_SLIDE_HEIGHT_52" val="720"/>
  <p:tag name="ANNOTATION_TYPE_53" val="0"/>
  <p:tag name="ANNOTATION_START_53" val="141.7"/>
  <p:tag name="ANNOTATION_END_53" val="142.4"/>
  <p:tag name="ANNOTATION_TOP_53" val="578"/>
  <p:tag name="ANNOTATION_LEFT_53" val="692"/>
  <p:tag name="ANNOTATION_WIDTH_53" val="121"/>
  <p:tag name="ANNOTATION_HEIGHT_53" val="121"/>
  <p:tag name="ANNOTATION_ANIMATION_53" val="3"/>
  <p:tag name="ANNOTATION_ROTATION_53" val="0"/>
  <p:tag name="ANNOTATION_SUB_TYPE_53" val="2"/>
  <p:tag name="ANNOTATION_LOOP_COUNT_53" val="1"/>
  <p:tag name="ANNOTATION_BOX_RADIUS_53" val="0"/>
  <p:tag name="ANNOTATION_SCALE_53" val="100"/>
  <p:tag name="ANNOTATION_BORDER_ALPHA_53" val="100"/>
  <p:tag name="ANNOTATION_BORDER_COLOR_53" val="255"/>
  <p:tag name="ANNOTATION_FILL_COLOR_53" val="65535"/>
  <p:tag name="ANNOTATION_FILL_ALPHA_53" val="100"/>
  <p:tag name="ANNOTATION_BORDER_WIDTH_53" val="2"/>
  <p:tag name="ANNOTATION_SLIDE_WIDTH_53" val="960"/>
  <p:tag name="ANNOTATION_SLIDE_HEIGHT_53" val="720"/>
  <p:tag name="ANNOTATION_TYPE_54" val="0"/>
  <p:tag name="ANNOTATION_START_54" val="142.4"/>
  <p:tag name="ANNOTATION_END_54" val="144.7"/>
  <p:tag name="ANNOTATION_TOP_54" val="530"/>
  <p:tag name="ANNOTATION_LEFT_54" val="683"/>
  <p:tag name="ANNOTATION_WIDTH_54" val="121"/>
  <p:tag name="ANNOTATION_HEIGHT_54" val="121"/>
  <p:tag name="ANNOTATION_ANIMATION_54" val="3"/>
  <p:tag name="ANNOTATION_ROTATION_54" val="0"/>
  <p:tag name="ANNOTATION_SUB_TYPE_54" val="2"/>
  <p:tag name="ANNOTATION_LOOP_COUNT_54" val="1"/>
  <p:tag name="ANNOTATION_BOX_RADIUS_54" val="0"/>
  <p:tag name="ANNOTATION_SCALE_54" val="100"/>
  <p:tag name="ANNOTATION_BORDER_ALPHA_54" val="100"/>
  <p:tag name="ANNOTATION_BORDER_COLOR_54" val="255"/>
  <p:tag name="ANNOTATION_FILL_COLOR_54" val="65535"/>
  <p:tag name="ANNOTATION_FILL_ALPHA_54" val="100"/>
  <p:tag name="ANNOTATION_BORDER_WIDTH_54" val="2"/>
  <p:tag name="ANNOTATION_SLIDE_WIDTH_54" val="960"/>
  <p:tag name="ANNOTATION_SLIDE_HEIGHT_54" val="720"/>
  <p:tag name="ANNOTATION_TYPE_55" val="0"/>
  <p:tag name="ANNOTATION_START_55" val="144.7"/>
  <p:tag name="ANNOTATION_END_55" val="146.6"/>
  <p:tag name="ANNOTATION_TOP_55" val="601"/>
  <p:tag name="ANNOTATION_LEFT_55" val="683"/>
  <p:tag name="ANNOTATION_WIDTH_55" val="121"/>
  <p:tag name="ANNOTATION_HEIGHT_55" val="121"/>
  <p:tag name="ANNOTATION_ANIMATION_55" val="3"/>
  <p:tag name="ANNOTATION_ROTATION_55" val="0"/>
  <p:tag name="ANNOTATION_SUB_TYPE_55" val="2"/>
  <p:tag name="ANNOTATION_LOOP_COUNT_55" val="1"/>
  <p:tag name="ANNOTATION_BOX_RADIUS_55" val="0"/>
  <p:tag name="ANNOTATION_SCALE_55" val="100"/>
  <p:tag name="ANNOTATION_BORDER_ALPHA_55" val="100"/>
  <p:tag name="ANNOTATION_BORDER_COLOR_55" val="255"/>
  <p:tag name="ANNOTATION_FILL_COLOR_55" val="65535"/>
  <p:tag name="ANNOTATION_FILL_ALPHA_55" val="100"/>
  <p:tag name="ANNOTATION_BORDER_WIDTH_55" val="2"/>
  <p:tag name="ANNOTATION_SLIDE_WIDTH_55" val="960"/>
  <p:tag name="ANNOTATION_SLIDE_HEIGHT_55" val="720"/>
  <p:tag name="ANNOTATION_TYPE_56" val="0"/>
  <p:tag name="ANNOTATION_START_56" val="146.6"/>
  <p:tag name="ANNOTATION_END_56" val="149.0"/>
  <p:tag name="ANNOTATION_TOP_56" val="501"/>
  <p:tag name="ANNOTATION_LEFT_56" val="776"/>
  <p:tag name="ANNOTATION_WIDTH_56" val="121"/>
  <p:tag name="ANNOTATION_HEIGHT_56" val="121"/>
  <p:tag name="ANNOTATION_ANIMATION_56" val="3"/>
  <p:tag name="ANNOTATION_ROTATION_56" val="0"/>
  <p:tag name="ANNOTATION_SUB_TYPE_56" val="2"/>
  <p:tag name="ANNOTATION_LOOP_COUNT_56" val="1"/>
  <p:tag name="ANNOTATION_BOX_RADIUS_56" val="0"/>
  <p:tag name="ANNOTATION_SCALE_56" val="100"/>
  <p:tag name="ANNOTATION_BORDER_ALPHA_56" val="100"/>
  <p:tag name="ANNOTATION_BORDER_COLOR_56" val="255"/>
  <p:tag name="ANNOTATION_FILL_COLOR_56" val="65535"/>
  <p:tag name="ANNOTATION_FILL_ALPHA_56" val="100"/>
  <p:tag name="ANNOTATION_BORDER_WIDTH_56" val="2"/>
  <p:tag name="ANNOTATION_SLIDE_WIDTH_56" val="960"/>
  <p:tag name="ANNOTATION_SLIDE_HEIGHT_56" val="720"/>
  <p:tag name="ANNOTATION_TYPE_57" val="0"/>
  <p:tag name="ANNOTATION_START_57" val="149.0"/>
  <p:tag name="ANNOTATION_END_57" val="150.0"/>
  <p:tag name="ANNOTATION_TOP_57" val="607"/>
  <p:tag name="ANNOTATION_LEFT_57" val="714"/>
  <p:tag name="ANNOTATION_WIDTH_57" val="121"/>
  <p:tag name="ANNOTATION_HEIGHT_57" val="121"/>
  <p:tag name="ANNOTATION_ANIMATION_57" val="3"/>
  <p:tag name="ANNOTATION_ROTATION_57" val="0"/>
  <p:tag name="ANNOTATION_SUB_TYPE_57" val="2"/>
  <p:tag name="ANNOTATION_LOOP_COUNT_57" val="1"/>
  <p:tag name="ANNOTATION_BOX_RADIUS_57" val="0"/>
  <p:tag name="ANNOTATION_SCALE_57" val="100"/>
  <p:tag name="ANNOTATION_BORDER_ALPHA_57" val="100"/>
  <p:tag name="ANNOTATION_BORDER_COLOR_57" val="255"/>
  <p:tag name="ANNOTATION_FILL_COLOR_57" val="65535"/>
  <p:tag name="ANNOTATION_FILL_ALPHA_57" val="100"/>
  <p:tag name="ANNOTATION_BORDER_WIDTH_57" val="2"/>
  <p:tag name="ANNOTATION_SLIDE_WIDTH_57" val="960"/>
  <p:tag name="ANNOTATION_SLIDE_HEIGHT_57" val="720"/>
  <p:tag name="ANNOTATION_TYPE_58" val="0"/>
  <p:tag name="ANNOTATION_START_58" val="150.0"/>
  <p:tag name="ANNOTATION_END_58" val="150.8"/>
  <p:tag name="ANNOTATION_TOP_58" val="607"/>
  <p:tag name="ANNOTATION_LEFT_58" val="734"/>
  <p:tag name="ANNOTATION_WIDTH_58" val="121"/>
  <p:tag name="ANNOTATION_HEIGHT_58" val="121"/>
  <p:tag name="ANNOTATION_ANIMATION_58" val="3"/>
  <p:tag name="ANNOTATION_ROTATION_58" val="0"/>
  <p:tag name="ANNOTATION_SUB_TYPE_58" val="2"/>
  <p:tag name="ANNOTATION_LOOP_COUNT_58" val="1"/>
  <p:tag name="ANNOTATION_BOX_RADIUS_58" val="0"/>
  <p:tag name="ANNOTATION_SCALE_58" val="100"/>
  <p:tag name="ANNOTATION_BORDER_ALPHA_58" val="100"/>
  <p:tag name="ANNOTATION_BORDER_COLOR_58" val="255"/>
  <p:tag name="ANNOTATION_FILL_COLOR_58" val="65535"/>
  <p:tag name="ANNOTATION_FILL_ALPHA_58" val="100"/>
  <p:tag name="ANNOTATION_BORDER_WIDTH_58" val="2"/>
  <p:tag name="ANNOTATION_SLIDE_WIDTH_58" val="960"/>
  <p:tag name="ANNOTATION_SLIDE_HEIGHT_58" val="720"/>
  <p:tag name="ANNOTATION_TYPE_59" val="0"/>
  <p:tag name="ANNOTATION_START_59" val="150.8"/>
  <p:tag name="ANNOTATION_END_59" val="152.5"/>
  <p:tag name="ANNOTATION_TOP_59" val="607"/>
  <p:tag name="ANNOTATION_LEFT_59" val="747"/>
  <p:tag name="ANNOTATION_WIDTH_59" val="121"/>
  <p:tag name="ANNOTATION_HEIGHT_59" val="121"/>
  <p:tag name="ANNOTATION_ANIMATION_59" val="3"/>
  <p:tag name="ANNOTATION_ROTATION_59" val="0"/>
  <p:tag name="ANNOTATION_SUB_TYPE_59" val="2"/>
  <p:tag name="ANNOTATION_LOOP_COUNT_59" val="1"/>
  <p:tag name="ANNOTATION_BOX_RADIUS_59" val="0"/>
  <p:tag name="ANNOTATION_SCALE_59" val="100"/>
  <p:tag name="ANNOTATION_BORDER_ALPHA_59" val="100"/>
  <p:tag name="ANNOTATION_BORDER_COLOR_59" val="255"/>
  <p:tag name="ANNOTATION_FILL_COLOR_59" val="65535"/>
  <p:tag name="ANNOTATION_FILL_ALPHA_59" val="100"/>
  <p:tag name="ANNOTATION_BORDER_WIDTH_59" val="2"/>
  <p:tag name="ANNOTATION_SLIDE_WIDTH_59" val="960"/>
  <p:tag name="ANNOTATION_SLIDE_HEIGHT_59" val="720"/>
  <p:tag name="ANNOTATION_TYPE_60" val="0"/>
  <p:tag name="ANNOTATION_START_60" val="152.5"/>
  <p:tag name="ANNOTATION_END_60" val="153.1"/>
  <p:tag name="ANNOTATION_TOP_60" val="536"/>
  <p:tag name="ANNOTATION_LEFT_60" val="739"/>
  <p:tag name="ANNOTATION_WIDTH_60" val="121"/>
  <p:tag name="ANNOTATION_HEIGHT_60" val="121"/>
  <p:tag name="ANNOTATION_ANIMATION_60" val="3"/>
  <p:tag name="ANNOTATION_ROTATION_60" val="0"/>
  <p:tag name="ANNOTATION_SUB_TYPE_60" val="2"/>
  <p:tag name="ANNOTATION_LOOP_COUNT_60" val="1"/>
  <p:tag name="ANNOTATION_BOX_RADIUS_60" val="0"/>
  <p:tag name="ANNOTATION_SCALE_60" val="100"/>
  <p:tag name="ANNOTATION_BORDER_ALPHA_60" val="100"/>
  <p:tag name="ANNOTATION_BORDER_COLOR_60" val="255"/>
  <p:tag name="ANNOTATION_FILL_COLOR_60" val="65535"/>
  <p:tag name="ANNOTATION_FILL_ALPHA_60" val="100"/>
  <p:tag name="ANNOTATION_BORDER_WIDTH_60" val="2"/>
  <p:tag name="ANNOTATION_SLIDE_WIDTH_60" val="960"/>
  <p:tag name="ANNOTATION_SLIDE_HEIGHT_60" val="720"/>
  <p:tag name="ANNOTATION_TYPE_61" val="0"/>
  <p:tag name="ANNOTATION_START_61" val="153.1"/>
  <p:tag name="ANNOTATION_END_61" val="153.9"/>
  <p:tag name="ANNOTATION_TOP_61" val="544"/>
  <p:tag name="ANNOTATION_LEFT_61" val="747"/>
  <p:tag name="ANNOTATION_WIDTH_61" val="121"/>
  <p:tag name="ANNOTATION_HEIGHT_61" val="121"/>
  <p:tag name="ANNOTATION_ANIMATION_61" val="3"/>
  <p:tag name="ANNOTATION_ROTATION_61" val="0"/>
  <p:tag name="ANNOTATION_SUB_TYPE_61" val="2"/>
  <p:tag name="ANNOTATION_LOOP_COUNT_61" val="1"/>
  <p:tag name="ANNOTATION_BOX_RADIUS_61" val="0"/>
  <p:tag name="ANNOTATION_SCALE_61" val="100"/>
  <p:tag name="ANNOTATION_BORDER_ALPHA_61" val="100"/>
  <p:tag name="ANNOTATION_BORDER_COLOR_61" val="255"/>
  <p:tag name="ANNOTATION_FILL_COLOR_61" val="65535"/>
  <p:tag name="ANNOTATION_FILL_ALPHA_61" val="100"/>
  <p:tag name="ANNOTATION_BORDER_WIDTH_61" val="2"/>
  <p:tag name="ANNOTATION_SLIDE_WIDTH_61" val="960"/>
  <p:tag name="ANNOTATION_SLIDE_HEIGHT_61" val="720"/>
  <p:tag name="ANNOTATION_TYPE_62" val="0"/>
  <p:tag name="ANNOTATION_START_62" val="153.9"/>
  <p:tag name="ANNOTATION_END_62" val="156.1"/>
  <p:tag name="ANNOTATION_TOP_62" val="560"/>
  <p:tag name="ANNOTATION_LEFT_62" val="758"/>
  <p:tag name="ANNOTATION_WIDTH_62" val="121"/>
  <p:tag name="ANNOTATION_HEIGHT_62" val="121"/>
  <p:tag name="ANNOTATION_ANIMATION_62" val="3"/>
  <p:tag name="ANNOTATION_ROTATION_62" val="0"/>
  <p:tag name="ANNOTATION_SUB_TYPE_62" val="2"/>
  <p:tag name="ANNOTATION_LOOP_COUNT_62" val="1"/>
  <p:tag name="ANNOTATION_BOX_RADIUS_62" val="0"/>
  <p:tag name="ANNOTATION_SCALE_62" val="100"/>
  <p:tag name="ANNOTATION_BORDER_ALPHA_62" val="100"/>
  <p:tag name="ANNOTATION_BORDER_COLOR_62" val="255"/>
  <p:tag name="ANNOTATION_FILL_COLOR_62" val="65535"/>
  <p:tag name="ANNOTATION_FILL_ALPHA_62" val="100"/>
  <p:tag name="ANNOTATION_BORDER_WIDTH_62" val="2"/>
  <p:tag name="ANNOTATION_SLIDE_WIDTH_62" val="960"/>
  <p:tag name="ANNOTATION_SLIDE_HEIGHT_62" val="720"/>
  <p:tag name="ANNOTATION_TYPE_63" val="0"/>
  <p:tag name="ANNOTATION_START_63" val="156.1"/>
  <p:tag name="ANNOTATION_END_63" val="157.6"/>
  <p:tag name="ANNOTATION_TOP_63" val="604"/>
  <p:tag name="ANNOTATION_LEFT_63" val="629"/>
  <p:tag name="ANNOTATION_WIDTH_63" val="121"/>
  <p:tag name="ANNOTATION_HEIGHT_63" val="121"/>
  <p:tag name="ANNOTATION_ANIMATION_63" val="3"/>
  <p:tag name="ANNOTATION_ROTATION_63" val="0"/>
  <p:tag name="ANNOTATION_SUB_TYPE_63" val="2"/>
  <p:tag name="ANNOTATION_LOOP_COUNT_63" val="1"/>
  <p:tag name="ANNOTATION_BOX_RADIUS_63" val="0"/>
  <p:tag name="ANNOTATION_SCALE_63" val="100"/>
  <p:tag name="ANNOTATION_BORDER_ALPHA_63" val="100"/>
  <p:tag name="ANNOTATION_BORDER_COLOR_63" val="255"/>
  <p:tag name="ANNOTATION_FILL_COLOR_63" val="65535"/>
  <p:tag name="ANNOTATION_FILL_ALPHA_63" val="100"/>
  <p:tag name="ANNOTATION_BORDER_WIDTH_63" val="2"/>
  <p:tag name="ANNOTATION_SLIDE_WIDTH_63" val="960"/>
  <p:tag name="ANNOTATION_SLIDE_HEIGHT_63" val="720"/>
  <p:tag name="ANNOTATION_TYPE_64" val="0"/>
  <p:tag name="ANNOTATION_START_64" val="157.6"/>
  <p:tag name="ANNOTATION_END_64" val="159.3"/>
  <p:tag name="ANNOTATION_TOP_64" val="553"/>
  <p:tag name="ANNOTATION_LEFT_64" val="622"/>
  <p:tag name="ANNOTATION_WIDTH_64" val="121"/>
  <p:tag name="ANNOTATION_HEIGHT_64" val="121"/>
  <p:tag name="ANNOTATION_ANIMATION_64" val="3"/>
  <p:tag name="ANNOTATION_ROTATION_64" val="0"/>
  <p:tag name="ANNOTATION_SUB_TYPE_64" val="2"/>
  <p:tag name="ANNOTATION_LOOP_COUNT_64" val="1"/>
  <p:tag name="ANNOTATION_BOX_RADIUS_64" val="0"/>
  <p:tag name="ANNOTATION_SCALE_64" val="100"/>
  <p:tag name="ANNOTATION_BORDER_ALPHA_64" val="100"/>
  <p:tag name="ANNOTATION_BORDER_COLOR_64" val="255"/>
  <p:tag name="ANNOTATION_FILL_COLOR_64" val="65535"/>
  <p:tag name="ANNOTATION_FILL_ALPHA_64" val="100"/>
  <p:tag name="ANNOTATION_BORDER_WIDTH_64" val="2"/>
  <p:tag name="ANNOTATION_SLIDE_WIDTH_64" val="960"/>
  <p:tag name="ANNOTATION_SLIDE_HEIGHT_64" val="720"/>
  <p:tag name="ANNOTATION_TYPE_65" val="0"/>
  <p:tag name="ANNOTATION_START_65" val="159.3"/>
  <p:tag name="ANNOTATION_END_65" val="160.4"/>
  <p:tag name="ANNOTATION_TOP_65" val="605"/>
  <p:tag name="ANNOTATION_LEFT_65" val="672"/>
  <p:tag name="ANNOTATION_WIDTH_65" val="121"/>
  <p:tag name="ANNOTATION_HEIGHT_65" val="121"/>
  <p:tag name="ANNOTATION_ANIMATION_65" val="3"/>
  <p:tag name="ANNOTATION_ROTATION_65" val="0"/>
  <p:tag name="ANNOTATION_SUB_TYPE_65" val="2"/>
  <p:tag name="ANNOTATION_LOOP_COUNT_65" val="1"/>
  <p:tag name="ANNOTATION_BOX_RADIUS_65" val="0"/>
  <p:tag name="ANNOTATION_SCALE_65" val="100"/>
  <p:tag name="ANNOTATION_BORDER_ALPHA_65" val="100"/>
  <p:tag name="ANNOTATION_BORDER_COLOR_65" val="255"/>
  <p:tag name="ANNOTATION_FILL_COLOR_65" val="65535"/>
  <p:tag name="ANNOTATION_FILL_ALPHA_65" val="100"/>
  <p:tag name="ANNOTATION_BORDER_WIDTH_65" val="2"/>
  <p:tag name="ANNOTATION_SLIDE_WIDTH_65" val="960"/>
  <p:tag name="ANNOTATION_SLIDE_HEIGHT_65" val="720"/>
  <p:tag name="ANNOTATION_TYPE_66" val="0"/>
  <p:tag name="ANNOTATION_START_66" val="160.4"/>
  <p:tag name="ANNOTATION_END_66" val="162.1"/>
  <p:tag name="ANNOTATION_TOP_66" val="586"/>
  <p:tag name="ANNOTATION_LEFT_66" val="674"/>
  <p:tag name="ANNOTATION_WIDTH_66" val="121"/>
  <p:tag name="ANNOTATION_HEIGHT_66" val="121"/>
  <p:tag name="ANNOTATION_ANIMATION_66" val="3"/>
  <p:tag name="ANNOTATION_ROTATION_66" val="0"/>
  <p:tag name="ANNOTATION_SUB_TYPE_66" val="2"/>
  <p:tag name="ANNOTATION_LOOP_COUNT_66" val="1"/>
  <p:tag name="ANNOTATION_BOX_RADIUS_66" val="0"/>
  <p:tag name="ANNOTATION_SCALE_66" val="100"/>
  <p:tag name="ANNOTATION_BORDER_ALPHA_66" val="100"/>
  <p:tag name="ANNOTATION_BORDER_COLOR_66" val="255"/>
  <p:tag name="ANNOTATION_FILL_COLOR_66" val="65535"/>
  <p:tag name="ANNOTATION_FILL_ALPHA_66" val="100"/>
  <p:tag name="ANNOTATION_BORDER_WIDTH_66" val="2"/>
  <p:tag name="ANNOTATION_SLIDE_WIDTH_66" val="960"/>
  <p:tag name="ANNOTATION_SLIDE_HEIGHT_66" val="720"/>
  <p:tag name="ANNOTATION_TYPE_67" val="0"/>
  <p:tag name="ANNOTATION_START_67" val="162.1"/>
  <p:tag name="ANNOTATION_END_67" val="163.1"/>
  <p:tag name="ANNOTATION_TOP_67" val="612"/>
  <p:tag name="ANNOTATION_LEFT_67" val="737"/>
  <p:tag name="ANNOTATION_WIDTH_67" val="121"/>
  <p:tag name="ANNOTATION_HEIGHT_67" val="121"/>
  <p:tag name="ANNOTATION_ANIMATION_67" val="3"/>
  <p:tag name="ANNOTATION_ROTATION_67" val="0"/>
  <p:tag name="ANNOTATION_SUB_TYPE_67" val="2"/>
  <p:tag name="ANNOTATION_LOOP_COUNT_67" val="1"/>
  <p:tag name="ANNOTATION_BOX_RADIUS_67" val="0"/>
  <p:tag name="ANNOTATION_SCALE_67" val="100"/>
  <p:tag name="ANNOTATION_BORDER_ALPHA_67" val="100"/>
  <p:tag name="ANNOTATION_BORDER_COLOR_67" val="255"/>
  <p:tag name="ANNOTATION_FILL_COLOR_67" val="65535"/>
  <p:tag name="ANNOTATION_FILL_ALPHA_67" val="100"/>
  <p:tag name="ANNOTATION_BORDER_WIDTH_67" val="2"/>
  <p:tag name="ANNOTATION_SLIDE_WIDTH_67" val="960"/>
  <p:tag name="ANNOTATION_SLIDE_HEIGHT_67" val="720"/>
  <p:tag name="ANNOTATION_TYPE_68" val="0"/>
  <p:tag name="ANNOTATION_START_68" val="163.1"/>
  <p:tag name="ANNOTATION_END_68" val="164.0"/>
  <p:tag name="ANNOTATION_TOP_68" val="548"/>
  <p:tag name="ANNOTATION_LEFT_68" val="746"/>
  <p:tag name="ANNOTATION_WIDTH_68" val="121"/>
  <p:tag name="ANNOTATION_HEIGHT_68" val="121"/>
  <p:tag name="ANNOTATION_ANIMATION_68" val="3"/>
  <p:tag name="ANNOTATION_ROTATION_68" val="0"/>
  <p:tag name="ANNOTATION_SUB_TYPE_68" val="2"/>
  <p:tag name="ANNOTATION_LOOP_COUNT_68" val="1"/>
  <p:tag name="ANNOTATION_BOX_RADIUS_68" val="0"/>
  <p:tag name="ANNOTATION_SCALE_68" val="100"/>
  <p:tag name="ANNOTATION_BORDER_ALPHA_68" val="100"/>
  <p:tag name="ANNOTATION_BORDER_COLOR_68" val="255"/>
  <p:tag name="ANNOTATION_FILL_COLOR_68" val="65535"/>
  <p:tag name="ANNOTATION_FILL_ALPHA_68" val="100"/>
  <p:tag name="ANNOTATION_BORDER_WIDTH_68" val="2"/>
  <p:tag name="ANNOTATION_SLIDE_WIDTH_68" val="960"/>
  <p:tag name="ANNOTATION_SLIDE_HEIGHT_68" val="720"/>
  <p:tag name="ANNOTATION_TYPE_69" val="0"/>
  <p:tag name="ANNOTATION_START_69" val="164.0"/>
  <p:tag name="ANNOTATION_END_69" val="178.7"/>
  <p:tag name="ANNOTATION_TOP_69" val="567"/>
  <p:tag name="ANNOTATION_LEFT_69" val="530"/>
  <p:tag name="ANNOTATION_WIDTH_69" val="121"/>
  <p:tag name="ANNOTATION_HEIGHT_69" val="121"/>
  <p:tag name="ANNOTATION_ANIMATION_69" val="3"/>
  <p:tag name="ANNOTATION_ROTATION_69" val="0"/>
  <p:tag name="ANNOTATION_SUB_TYPE_69" val="2"/>
  <p:tag name="ANNOTATION_LOOP_COUNT_69" val="1"/>
  <p:tag name="ANNOTATION_BOX_RADIUS_69" val="0"/>
  <p:tag name="ANNOTATION_SCALE_69" val="100"/>
  <p:tag name="ANNOTATION_BORDER_ALPHA_69" val="100"/>
  <p:tag name="ANNOTATION_BORDER_COLOR_69" val="255"/>
  <p:tag name="ANNOTATION_FILL_COLOR_69" val="65535"/>
  <p:tag name="ANNOTATION_FILL_ALPHA_69" val="100"/>
  <p:tag name="ANNOTATION_BORDER_WIDTH_69" val="2"/>
  <p:tag name="ANNOTATION_SLIDE_WIDTH_69" val="960"/>
  <p:tag name="ANNOTATION_SLIDE_HEIGHT_69" val="720"/>
  <p:tag name="ANNOTATION_TYPE_70" val="0"/>
  <p:tag name="ANNOTATION_START_70" val="178.7"/>
  <p:tag name="ANNOTATION_END_70" val="180.0"/>
  <p:tag name="ANNOTATION_TOP_70" val="513"/>
  <p:tag name="ANNOTATION_LEFT_70" val="788"/>
  <p:tag name="ANNOTATION_WIDTH_70" val="121"/>
  <p:tag name="ANNOTATION_HEIGHT_70" val="121"/>
  <p:tag name="ANNOTATION_ANIMATION_70" val="3"/>
  <p:tag name="ANNOTATION_ROTATION_70" val="0"/>
  <p:tag name="ANNOTATION_SUB_TYPE_70" val="2"/>
  <p:tag name="ANNOTATION_LOOP_COUNT_70" val="1"/>
  <p:tag name="ANNOTATION_BOX_RADIUS_70" val="0"/>
  <p:tag name="ANNOTATION_SCALE_70" val="100"/>
  <p:tag name="ANNOTATION_BORDER_ALPHA_70" val="100"/>
  <p:tag name="ANNOTATION_BORDER_COLOR_70" val="255"/>
  <p:tag name="ANNOTATION_FILL_COLOR_70" val="65535"/>
  <p:tag name="ANNOTATION_FILL_ALPHA_70" val="100"/>
  <p:tag name="ANNOTATION_BORDER_WIDTH_70" val="2"/>
  <p:tag name="ANNOTATION_SLIDE_WIDTH_70" val="960"/>
  <p:tag name="ANNOTATION_SLIDE_HEIGHT_70" val="720"/>
  <p:tag name="ANNOTATION_TYPE_71" val="0"/>
  <p:tag name="ANNOTATION_START_71" val="180.0"/>
  <p:tag name="ANNOTATION_END_71" val="183.3"/>
  <p:tag name="ANNOTATION_TOP_71" val="428"/>
  <p:tag name="ANNOTATION_LEFT_71" val="847"/>
  <p:tag name="ANNOTATION_WIDTH_71" val="121"/>
  <p:tag name="ANNOTATION_HEIGHT_71" val="121"/>
  <p:tag name="ANNOTATION_ANIMATION_71" val="3"/>
  <p:tag name="ANNOTATION_ROTATION_71" val="0"/>
  <p:tag name="ANNOTATION_SUB_TYPE_71" val="2"/>
  <p:tag name="ANNOTATION_LOOP_COUNT_71" val="1"/>
  <p:tag name="ANNOTATION_BOX_RADIUS_71" val="0"/>
  <p:tag name="ANNOTATION_SCALE_71" val="100"/>
  <p:tag name="ANNOTATION_BORDER_ALPHA_71" val="100"/>
  <p:tag name="ANNOTATION_BORDER_COLOR_71" val="255"/>
  <p:tag name="ANNOTATION_FILL_COLOR_71" val="65535"/>
  <p:tag name="ANNOTATION_FILL_ALPHA_71" val="100"/>
  <p:tag name="ANNOTATION_BORDER_WIDTH_71" val="2"/>
  <p:tag name="ANNOTATION_SLIDE_WIDTH_71" val="960"/>
  <p:tag name="ANNOTATION_SLIDE_HEIGHT_71" val="720"/>
  <p:tag name="ANNOTATION_TYPE_72" val="0"/>
  <p:tag name="ANNOTATION_START_72" val="183.3"/>
  <p:tag name="ANNOTATION_END_72" val="185.3"/>
  <p:tag name="ANNOTATION_TOP_72" val="494"/>
  <p:tag name="ANNOTATION_LEFT_72" val="805"/>
  <p:tag name="ANNOTATION_WIDTH_72" val="121"/>
  <p:tag name="ANNOTATION_HEIGHT_72" val="121"/>
  <p:tag name="ANNOTATION_ANIMATION_72" val="3"/>
  <p:tag name="ANNOTATION_ROTATION_72" val="0"/>
  <p:tag name="ANNOTATION_SUB_TYPE_72" val="2"/>
  <p:tag name="ANNOTATION_LOOP_COUNT_72" val="1"/>
  <p:tag name="ANNOTATION_BOX_RADIUS_72" val="0"/>
  <p:tag name="ANNOTATION_SCALE_72" val="100"/>
  <p:tag name="ANNOTATION_BORDER_ALPHA_72" val="100"/>
  <p:tag name="ANNOTATION_BORDER_COLOR_72" val="255"/>
  <p:tag name="ANNOTATION_FILL_COLOR_72" val="65535"/>
  <p:tag name="ANNOTATION_FILL_ALPHA_72" val="100"/>
  <p:tag name="ANNOTATION_BORDER_WIDTH_72" val="2"/>
  <p:tag name="ANNOTATION_SLIDE_WIDTH_72" val="960"/>
  <p:tag name="ANNOTATION_SLIDE_HEIGHT_72" val="720"/>
  <p:tag name="ANNOTATION_TYPE_73" val="0"/>
  <p:tag name="ANNOTATION_START_73" val="185.3"/>
  <p:tag name="ANNOTATION_END_73" val="186.9"/>
  <p:tag name="ANNOTATION_TOP_73" val="609"/>
  <p:tag name="ANNOTATION_LEFT_73" val="724"/>
  <p:tag name="ANNOTATION_WIDTH_73" val="121"/>
  <p:tag name="ANNOTATION_HEIGHT_73" val="121"/>
  <p:tag name="ANNOTATION_ANIMATION_73" val="3"/>
  <p:tag name="ANNOTATION_ROTATION_73" val="0"/>
  <p:tag name="ANNOTATION_SUB_TYPE_73" val="2"/>
  <p:tag name="ANNOTATION_LOOP_COUNT_73" val="1"/>
  <p:tag name="ANNOTATION_BOX_RADIUS_73" val="0"/>
  <p:tag name="ANNOTATION_SCALE_73" val="100"/>
  <p:tag name="ANNOTATION_BORDER_ALPHA_73" val="100"/>
  <p:tag name="ANNOTATION_BORDER_COLOR_73" val="255"/>
  <p:tag name="ANNOTATION_FILL_COLOR_73" val="65535"/>
  <p:tag name="ANNOTATION_FILL_ALPHA_73" val="100"/>
  <p:tag name="ANNOTATION_BORDER_WIDTH_73" val="2"/>
  <p:tag name="ANNOTATION_SLIDE_WIDTH_73" val="960"/>
  <p:tag name="ANNOTATION_SLIDE_HEIGHT_73" val="720"/>
  <p:tag name="ANNOTATION_TYPE_74" val="0"/>
  <p:tag name="ANNOTATION_START_74" val="186.9"/>
  <p:tag name="ANNOTATION_END_74" val="191.6"/>
  <p:tag name="ANNOTATION_TOP_74" val="418"/>
  <p:tag name="ANNOTATION_LEFT_74" val="869"/>
  <p:tag name="ANNOTATION_WIDTH_74" val="121"/>
  <p:tag name="ANNOTATION_HEIGHT_74" val="121"/>
  <p:tag name="ANNOTATION_ANIMATION_74" val="3"/>
  <p:tag name="ANNOTATION_ROTATION_74" val="0"/>
  <p:tag name="ANNOTATION_SUB_TYPE_74" val="2"/>
  <p:tag name="ANNOTATION_LOOP_COUNT_74" val="1"/>
  <p:tag name="ANNOTATION_BOX_RADIUS_74" val="0"/>
  <p:tag name="ANNOTATION_SCALE_74" val="100"/>
  <p:tag name="ANNOTATION_BORDER_ALPHA_74" val="100"/>
  <p:tag name="ANNOTATION_BORDER_COLOR_74" val="255"/>
  <p:tag name="ANNOTATION_FILL_COLOR_74" val="65535"/>
  <p:tag name="ANNOTATION_FILL_ALPHA_74" val="100"/>
  <p:tag name="ANNOTATION_BORDER_WIDTH_74" val="2"/>
  <p:tag name="ANNOTATION_SLIDE_WIDTH_74" val="960"/>
  <p:tag name="ANNOTATION_SLIDE_HEIGHT_74" val="720"/>
  <p:tag name="ANNOTATION_TYPE_75" val="0"/>
  <p:tag name="ANNOTATION_START_75" val="191.6"/>
  <p:tag name="ANNOTATION_END_75" val="193.6"/>
  <p:tag name="ANNOTATION_TOP_75" val="480"/>
  <p:tag name="ANNOTATION_LEFT_75" val="805"/>
  <p:tag name="ANNOTATION_WIDTH_75" val="121"/>
  <p:tag name="ANNOTATION_HEIGHT_75" val="121"/>
  <p:tag name="ANNOTATION_ANIMATION_75" val="3"/>
  <p:tag name="ANNOTATION_ROTATION_75" val="0"/>
  <p:tag name="ANNOTATION_SUB_TYPE_75" val="2"/>
  <p:tag name="ANNOTATION_LOOP_COUNT_75" val="1"/>
  <p:tag name="ANNOTATION_BOX_RADIUS_75" val="0"/>
  <p:tag name="ANNOTATION_SCALE_75" val="100"/>
  <p:tag name="ANNOTATION_BORDER_ALPHA_75" val="100"/>
  <p:tag name="ANNOTATION_BORDER_COLOR_75" val="255"/>
  <p:tag name="ANNOTATION_FILL_COLOR_75" val="65535"/>
  <p:tag name="ANNOTATION_FILL_ALPHA_75" val="100"/>
  <p:tag name="ANNOTATION_BORDER_WIDTH_75" val="2"/>
  <p:tag name="ANNOTATION_SLIDE_WIDTH_75" val="960"/>
  <p:tag name="ANNOTATION_SLIDE_HEIGHT_75" val="720"/>
  <p:tag name="ANNOTATION_TYPE_76" val="0"/>
  <p:tag name="ANNOTATION_START_76" val="193.6"/>
  <p:tag name="ANNOTATION_END_76" val="196.1"/>
  <p:tag name="ANNOTATION_TOP_76" val="607"/>
  <p:tag name="ANNOTATION_LEFT_76" val="721"/>
  <p:tag name="ANNOTATION_WIDTH_76" val="121"/>
  <p:tag name="ANNOTATION_HEIGHT_76" val="121"/>
  <p:tag name="ANNOTATION_ANIMATION_76" val="3"/>
  <p:tag name="ANNOTATION_ROTATION_76" val="0"/>
  <p:tag name="ANNOTATION_SUB_TYPE_76" val="2"/>
  <p:tag name="ANNOTATION_LOOP_COUNT_76" val="1"/>
  <p:tag name="ANNOTATION_BOX_RADIUS_76" val="0"/>
  <p:tag name="ANNOTATION_SCALE_76" val="100"/>
  <p:tag name="ANNOTATION_BORDER_ALPHA_76" val="100"/>
  <p:tag name="ANNOTATION_BORDER_COLOR_76" val="255"/>
  <p:tag name="ANNOTATION_FILL_COLOR_76" val="65535"/>
  <p:tag name="ANNOTATION_FILL_ALPHA_76" val="100"/>
  <p:tag name="ANNOTATION_BORDER_WIDTH_76" val="2"/>
  <p:tag name="ANNOTATION_SLIDE_WIDTH_76" val="960"/>
  <p:tag name="ANNOTATION_SLIDE_HEIGHT_76" val="720"/>
  <p:tag name="ANNOTATION_TYPE_77" val="0"/>
  <p:tag name="ANNOTATION_START_77" val="196.1"/>
  <p:tag name="ANNOTATION_END_77" val="199.7"/>
  <p:tag name="ANNOTATION_TOP_77" val="425"/>
  <p:tag name="ANNOTATION_LEFT_77" val="861"/>
  <p:tag name="ANNOTATION_WIDTH_77" val="121"/>
  <p:tag name="ANNOTATION_HEIGHT_77" val="121"/>
  <p:tag name="ANNOTATION_ANIMATION_77" val="3"/>
  <p:tag name="ANNOTATION_ROTATION_77" val="0"/>
  <p:tag name="ANNOTATION_SUB_TYPE_77" val="2"/>
  <p:tag name="ANNOTATION_LOOP_COUNT_77" val="1"/>
  <p:tag name="ANNOTATION_BOX_RADIUS_77" val="0"/>
  <p:tag name="ANNOTATION_SCALE_77" val="100"/>
  <p:tag name="ANNOTATION_BORDER_ALPHA_77" val="100"/>
  <p:tag name="ANNOTATION_BORDER_COLOR_77" val="255"/>
  <p:tag name="ANNOTATION_FILL_COLOR_77" val="65535"/>
  <p:tag name="ANNOTATION_FILL_ALPHA_77" val="100"/>
  <p:tag name="ANNOTATION_BORDER_WIDTH_77" val="2"/>
  <p:tag name="ANNOTATION_SLIDE_WIDTH_77" val="960"/>
  <p:tag name="ANNOTATION_SLIDE_HEIGHT_77" val="720"/>
  <p:tag name="ANNOTATION_TYPE_78" val="0"/>
  <p:tag name="ANNOTATION_START_78" val="199.7"/>
  <p:tag name="ANNOTATION_END_78" val="201.9"/>
  <p:tag name="ANNOTATION_TOP_78" val="598"/>
  <p:tag name="ANNOTATION_LEFT_78" val="729"/>
  <p:tag name="ANNOTATION_WIDTH_78" val="121"/>
  <p:tag name="ANNOTATION_HEIGHT_78" val="121"/>
  <p:tag name="ANNOTATION_ANIMATION_78" val="3"/>
  <p:tag name="ANNOTATION_ROTATION_78" val="0"/>
  <p:tag name="ANNOTATION_SUB_TYPE_78" val="2"/>
  <p:tag name="ANNOTATION_LOOP_COUNT_78" val="1"/>
  <p:tag name="ANNOTATION_BOX_RADIUS_78" val="0"/>
  <p:tag name="ANNOTATION_SCALE_78" val="100"/>
  <p:tag name="ANNOTATION_BORDER_ALPHA_78" val="100"/>
  <p:tag name="ANNOTATION_BORDER_COLOR_78" val="255"/>
  <p:tag name="ANNOTATION_FILL_COLOR_78" val="65535"/>
  <p:tag name="ANNOTATION_FILL_ALPHA_78" val="100"/>
  <p:tag name="ANNOTATION_BORDER_WIDTH_78" val="2"/>
  <p:tag name="ANNOTATION_SLIDE_WIDTH_78" val="960"/>
  <p:tag name="ANNOTATION_SLIDE_HEIGHT_78" val="720"/>
  <p:tag name="ANNOTATION_TYPE_79" val="0"/>
  <p:tag name="ANNOTATION_START_79" val="201.9"/>
  <p:tag name="ANNOTATION_END_79" val="203.8"/>
  <p:tag name="ANNOTATION_TOP_79" val="498"/>
  <p:tag name="ANNOTATION_LEFT_79" val="778"/>
  <p:tag name="ANNOTATION_WIDTH_79" val="121"/>
  <p:tag name="ANNOTATION_HEIGHT_79" val="121"/>
  <p:tag name="ANNOTATION_ANIMATION_79" val="3"/>
  <p:tag name="ANNOTATION_ROTATION_79" val="0"/>
  <p:tag name="ANNOTATION_SUB_TYPE_79" val="2"/>
  <p:tag name="ANNOTATION_LOOP_COUNT_79" val="1"/>
  <p:tag name="ANNOTATION_BOX_RADIUS_79" val="0"/>
  <p:tag name="ANNOTATION_SCALE_79" val="100"/>
  <p:tag name="ANNOTATION_BORDER_ALPHA_79" val="100"/>
  <p:tag name="ANNOTATION_BORDER_COLOR_79" val="255"/>
  <p:tag name="ANNOTATION_FILL_COLOR_79" val="65535"/>
  <p:tag name="ANNOTATION_FILL_ALPHA_79" val="100"/>
  <p:tag name="ANNOTATION_BORDER_WIDTH_79" val="2"/>
  <p:tag name="ANNOTATION_SLIDE_WIDTH_79" val="960"/>
  <p:tag name="ANNOTATION_SLIDE_HEIGHT_79" val="720"/>
  <p:tag name="ANNOTATION_TYPE_80" val="0"/>
  <p:tag name="ANNOTATION_START_80" val="203.8"/>
  <p:tag name="ANNOTATION_END_80" val="206.2"/>
  <p:tag name="ANNOTATION_TOP_80" val="540"/>
  <p:tag name="ANNOTATION_LEFT_80" val="737"/>
  <p:tag name="ANNOTATION_WIDTH_80" val="121"/>
  <p:tag name="ANNOTATION_HEIGHT_80" val="121"/>
  <p:tag name="ANNOTATION_ANIMATION_80" val="3"/>
  <p:tag name="ANNOTATION_ROTATION_80" val="0"/>
  <p:tag name="ANNOTATION_SUB_TYPE_80" val="2"/>
  <p:tag name="ANNOTATION_LOOP_COUNT_80" val="1"/>
  <p:tag name="ANNOTATION_BOX_RADIUS_80" val="0"/>
  <p:tag name="ANNOTATION_SCALE_80" val="100"/>
  <p:tag name="ANNOTATION_BORDER_ALPHA_80" val="100"/>
  <p:tag name="ANNOTATION_BORDER_COLOR_80" val="255"/>
  <p:tag name="ANNOTATION_FILL_COLOR_80" val="65535"/>
  <p:tag name="ANNOTATION_FILL_ALPHA_80" val="100"/>
  <p:tag name="ANNOTATION_BORDER_WIDTH_80" val="2"/>
  <p:tag name="ANNOTATION_SLIDE_WIDTH_80" val="960"/>
  <p:tag name="ANNOTATION_SLIDE_HEIGHT_80" val="720"/>
  <p:tag name="ANNOTATION_TYPE_81" val="0"/>
  <p:tag name="ANNOTATION_START_81" val="206.2"/>
  <p:tag name="ANNOTATION_END_81" val="208.5"/>
  <p:tag name="ANNOTATION_TOP_81" val="606"/>
  <p:tag name="ANNOTATION_LEFT_81" val="716"/>
  <p:tag name="ANNOTATION_WIDTH_81" val="121"/>
  <p:tag name="ANNOTATION_HEIGHT_81" val="121"/>
  <p:tag name="ANNOTATION_ANIMATION_81" val="3"/>
  <p:tag name="ANNOTATION_ROTATION_81" val="0"/>
  <p:tag name="ANNOTATION_SUB_TYPE_81" val="2"/>
  <p:tag name="ANNOTATION_LOOP_COUNT_81" val="1"/>
  <p:tag name="ANNOTATION_BOX_RADIUS_81" val="0"/>
  <p:tag name="ANNOTATION_SCALE_81" val="100"/>
  <p:tag name="ANNOTATION_BORDER_ALPHA_81" val="100"/>
  <p:tag name="ANNOTATION_BORDER_COLOR_81" val="255"/>
  <p:tag name="ANNOTATION_FILL_COLOR_81" val="65535"/>
  <p:tag name="ANNOTATION_FILL_ALPHA_81" val="100"/>
  <p:tag name="ANNOTATION_BORDER_WIDTH_81" val="2"/>
  <p:tag name="ANNOTATION_SLIDE_WIDTH_81" val="960"/>
  <p:tag name="ANNOTATION_SLIDE_HEIGHT_81" val="720"/>
  <p:tag name="ANNOTATION_TYPE_82" val="0"/>
  <p:tag name="ANNOTATION_START_82" val="208.5"/>
  <p:tag name="ANNOTATION_END_82" val="209.1"/>
  <p:tag name="ANNOTATION_TOP_82" val="425"/>
  <p:tag name="ANNOTATION_LEFT_82" val="859"/>
  <p:tag name="ANNOTATION_WIDTH_82" val="121"/>
  <p:tag name="ANNOTATION_HEIGHT_82" val="121"/>
  <p:tag name="ANNOTATION_ANIMATION_82" val="3"/>
  <p:tag name="ANNOTATION_ROTATION_82" val="0"/>
  <p:tag name="ANNOTATION_SUB_TYPE_82" val="2"/>
  <p:tag name="ANNOTATION_LOOP_COUNT_82" val="1"/>
  <p:tag name="ANNOTATION_BOX_RADIUS_82" val="0"/>
  <p:tag name="ANNOTATION_SCALE_82" val="100"/>
  <p:tag name="ANNOTATION_BORDER_ALPHA_82" val="100"/>
  <p:tag name="ANNOTATION_BORDER_COLOR_82" val="255"/>
  <p:tag name="ANNOTATION_FILL_COLOR_82" val="65535"/>
  <p:tag name="ANNOTATION_FILL_ALPHA_82" val="100"/>
  <p:tag name="ANNOTATION_BORDER_WIDTH_82" val="2"/>
  <p:tag name="ANNOTATION_SLIDE_WIDTH_82" val="960"/>
  <p:tag name="ANNOTATION_SLIDE_HEIGHT_82" val="720"/>
  <p:tag name="ANNOTATION_TYPE_83" val="0"/>
  <p:tag name="ANNOTATION_START_83" val="209.1"/>
  <p:tag name="ANNOTATION_END_83" val="209.9"/>
  <p:tag name="ANNOTATION_TOP_83" val="483"/>
  <p:tag name="ANNOTATION_LEFT_83" val="802"/>
  <p:tag name="ANNOTATION_WIDTH_83" val="121"/>
  <p:tag name="ANNOTATION_HEIGHT_83" val="121"/>
  <p:tag name="ANNOTATION_ANIMATION_83" val="3"/>
  <p:tag name="ANNOTATION_ROTATION_83" val="0"/>
  <p:tag name="ANNOTATION_SUB_TYPE_83" val="2"/>
  <p:tag name="ANNOTATION_LOOP_COUNT_83" val="1"/>
  <p:tag name="ANNOTATION_BOX_RADIUS_83" val="0"/>
  <p:tag name="ANNOTATION_SCALE_83" val="100"/>
  <p:tag name="ANNOTATION_BORDER_ALPHA_83" val="100"/>
  <p:tag name="ANNOTATION_BORDER_COLOR_83" val="255"/>
  <p:tag name="ANNOTATION_FILL_COLOR_83" val="65535"/>
  <p:tag name="ANNOTATION_FILL_ALPHA_83" val="100"/>
  <p:tag name="ANNOTATION_BORDER_WIDTH_83" val="2"/>
  <p:tag name="ANNOTATION_SLIDE_WIDTH_83" val="960"/>
  <p:tag name="ANNOTATION_SLIDE_HEIGHT_83" val="720"/>
  <p:tag name="ANNOTATION_TYPE_84" val="0"/>
  <p:tag name="ANNOTATION_START_84" val="209.9"/>
  <p:tag name="ANNOTATION_END_84" val="221.8"/>
  <p:tag name="ANNOTATION_TOP_84" val="593"/>
  <p:tag name="ANNOTATION_LEFT_84" val="734"/>
  <p:tag name="ANNOTATION_WIDTH_84" val="121"/>
  <p:tag name="ANNOTATION_HEIGHT_84" val="121"/>
  <p:tag name="ANNOTATION_ANIMATION_84" val="3"/>
  <p:tag name="ANNOTATION_ROTATION_84" val="0"/>
  <p:tag name="ANNOTATION_SUB_TYPE_84" val="2"/>
  <p:tag name="ANNOTATION_LOOP_COUNT_84" val="1"/>
  <p:tag name="ANNOTATION_BOX_RADIUS_84" val="0"/>
  <p:tag name="ANNOTATION_SCALE_84" val="100"/>
  <p:tag name="ANNOTATION_BORDER_ALPHA_84" val="100"/>
  <p:tag name="ANNOTATION_BORDER_COLOR_84" val="255"/>
  <p:tag name="ANNOTATION_FILL_COLOR_84" val="65535"/>
  <p:tag name="ANNOTATION_FILL_ALPHA_84" val="100"/>
  <p:tag name="ANNOTATION_BORDER_WIDTH_84" val="2"/>
  <p:tag name="ANNOTATION_SLIDE_WIDTH_84" val="960"/>
  <p:tag name="ANNOTATION_SLIDE_HEIGHT_84" val="720"/>
  <p:tag name="ANNOTATION_TYPE_85" val="0"/>
  <p:tag name="ANNOTATION_START_85" val="221.8"/>
  <p:tag name="ANNOTATION_END_85" val="224.6"/>
  <p:tag name="ANNOTATION_TOP_85" val="503"/>
  <p:tag name="ANNOTATION_LEFT_85" val="678"/>
  <p:tag name="ANNOTATION_WIDTH_85" val="121"/>
  <p:tag name="ANNOTATION_HEIGHT_85" val="121"/>
  <p:tag name="ANNOTATION_ANIMATION_85" val="3"/>
  <p:tag name="ANNOTATION_ROTATION_85" val="0"/>
  <p:tag name="ANNOTATION_SUB_TYPE_85" val="2"/>
  <p:tag name="ANNOTATION_LOOP_COUNT_85" val="1"/>
  <p:tag name="ANNOTATION_BOX_RADIUS_85" val="0"/>
  <p:tag name="ANNOTATION_SCALE_85" val="100"/>
  <p:tag name="ANNOTATION_BORDER_ALPHA_85" val="100"/>
  <p:tag name="ANNOTATION_BORDER_COLOR_85" val="255"/>
  <p:tag name="ANNOTATION_FILL_COLOR_85" val="65535"/>
  <p:tag name="ANNOTATION_FILL_ALPHA_85" val="100"/>
  <p:tag name="ANNOTATION_BORDER_WIDTH_85" val="2"/>
  <p:tag name="ANNOTATION_SLIDE_WIDTH_85" val="960"/>
  <p:tag name="ANNOTATION_SLIDE_HEIGHT_85" val="720"/>
  <p:tag name="ANNOTATION_TYPE_86" val="0"/>
  <p:tag name="ANNOTATION_START_86" val="224.6"/>
  <p:tag name="ANNOTATION_END_86" val="226.6"/>
  <p:tag name="ANNOTATION_TOP_86" val="612"/>
  <p:tag name="ANNOTATION_LEFT_86" val="671"/>
  <p:tag name="ANNOTATION_WIDTH_86" val="121"/>
  <p:tag name="ANNOTATION_HEIGHT_86" val="121"/>
  <p:tag name="ANNOTATION_ANIMATION_86" val="3"/>
  <p:tag name="ANNOTATION_ROTATION_86" val="0"/>
  <p:tag name="ANNOTATION_SUB_TYPE_86" val="2"/>
  <p:tag name="ANNOTATION_LOOP_COUNT_86" val="1"/>
  <p:tag name="ANNOTATION_BOX_RADIUS_86" val="0"/>
  <p:tag name="ANNOTATION_SCALE_86" val="100"/>
  <p:tag name="ANNOTATION_BORDER_ALPHA_86" val="100"/>
  <p:tag name="ANNOTATION_BORDER_COLOR_86" val="255"/>
  <p:tag name="ANNOTATION_FILL_COLOR_86" val="65535"/>
  <p:tag name="ANNOTATION_FILL_ALPHA_86" val="100"/>
  <p:tag name="ANNOTATION_BORDER_WIDTH_86" val="2"/>
  <p:tag name="ANNOTATION_SLIDE_WIDTH_86" val="960"/>
  <p:tag name="ANNOTATION_SLIDE_HEIGHT_86" val="720"/>
  <p:tag name="ANNOTATION_TYPE_87" val="0"/>
  <p:tag name="ANNOTATION_START_87" val="226.6"/>
  <p:tag name="ANNOTATION_END_87" val="229.8"/>
  <p:tag name="ANNOTATION_TOP_87" val="477"/>
  <p:tag name="ANNOTATION_LEFT_87" val="601"/>
  <p:tag name="ANNOTATION_WIDTH_87" val="121"/>
  <p:tag name="ANNOTATION_HEIGHT_87" val="121"/>
  <p:tag name="ANNOTATION_ANIMATION_87" val="3"/>
  <p:tag name="ANNOTATION_ROTATION_87" val="0"/>
  <p:tag name="ANNOTATION_SUB_TYPE_87" val="2"/>
  <p:tag name="ANNOTATION_LOOP_COUNT_87" val="1"/>
  <p:tag name="ANNOTATION_BOX_RADIUS_87" val="0"/>
  <p:tag name="ANNOTATION_SCALE_87" val="100"/>
  <p:tag name="ANNOTATION_BORDER_ALPHA_87" val="100"/>
  <p:tag name="ANNOTATION_BORDER_COLOR_87" val="255"/>
  <p:tag name="ANNOTATION_FILL_COLOR_87" val="65535"/>
  <p:tag name="ANNOTATION_FILL_ALPHA_87" val="100"/>
  <p:tag name="ANNOTATION_BORDER_WIDTH_87" val="2"/>
  <p:tag name="ANNOTATION_SLIDE_WIDTH_87" val="960"/>
  <p:tag name="ANNOTATION_SLIDE_HEIGHT_87" val="720"/>
  <p:tag name="ANNOTATION_TYPE_88" val="0"/>
  <p:tag name="ANNOTATION_START_88" val="229.8"/>
  <p:tag name="ANNOTATION_END_88" val="234.8"/>
  <p:tag name="ANNOTATION_TOP_88" val="599"/>
  <p:tag name="ANNOTATION_LEFT_88" val="619"/>
  <p:tag name="ANNOTATION_WIDTH_88" val="121"/>
  <p:tag name="ANNOTATION_HEIGHT_88" val="121"/>
  <p:tag name="ANNOTATION_ANIMATION_88" val="3"/>
  <p:tag name="ANNOTATION_ROTATION_88" val="0"/>
  <p:tag name="ANNOTATION_SUB_TYPE_88" val="2"/>
  <p:tag name="ANNOTATION_LOOP_COUNT_88" val="1"/>
  <p:tag name="ANNOTATION_BOX_RADIUS_88" val="0"/>
  <p:tag name="ANNOTATION_SCALE_88" val="100"/>
  <p:tag name="ANNOTATION_BORDER_ALPHA_88" val="100"/>
  <p:tag name="ANNOTATION_BORDER_COLOR_88" val="255"/>
  <p:tag name="ANNOTATION_FILL_COLOR_88" val="65535"/>
  <p:tag name="ANNOTATION_FILL_ALPHA_88" val="100"/>
  <p:tag name="ANNOTATION_BORDER_WIDTH_88" val="2"/>
  <p:tag name="ANNOTATION_SLIDE_WIDTH_88" val="960"/>
  <p:tag name="ANNOTATION_SLIDE_HEIGHT_88" val="720"/>
  <p:tag name="ANNOTATION_TYPE_89" val="0"/>
  <p:tag name="ANNOTATION_START_89" val="234.8"/>
  <p:tag name="ANNOTATION_END_89" val="243.5"/>
  <p:tag name="ANNOTATION_TOP_89" val="287"/>
  <p:tag name="ANNOTATION_LEFT_89" val="21"/>
  <p:tag name="ANNOTATION_WIDTH_89" val="121"/>
  <p:tag name="ANNOTATION_HEIGHT_89" val="121"/>
  <p:tag name="ANNOTATION_ANIMATION_89" val="3"/>
  <p:tag name="ANNOTATION_ROTATION_89" val="0"/>
  <p:tag name="ANNOTATION_SUB_TYPE_89" val="2"/>
  <p:tag name="ANNOTATION_LOOP_COUNT_89" val="1"/>
  <p:tag name="ANNOTATION_BOX_RADIUS_89" val="0"/>
  <p:tag name="ANNOTATION_SCALE_89" val="100"/>
  <p:tag name="ANNOTATION_BORDER_ALPHA_89" val="100"/>
  <p:tag name="ANNOTATION_BORDER_COLOR_89" val="255"/>
  <p:tag name="ANNOTATION_FILL_COLOR_89" val="65535"/>
  <p:tag name="ANNOTATION_FILL_ALPHA_89" val="100"/>
  <p:tag name="ANNOTATION_BORDER_WIDTH_89" val="2"/>
  <p:tag name="ANNOTATION_SLIDE_WIDTH_89" val="960"/>
  <p:tag name="ANNOTATION_SLIDE_HEIGHT_89" val="720"/>
  <p:tag name="ANNOTATION_TYPE_90" val="2"/>
  <p:tag name="ANNOTATION_START_90" val="243.5"/>
  <p:tag name="ANNOTATION_END_90" val="243.5"/>
  <p:tag name="ANNOTATION_TOP_90" val="-40"/>
  <p:tag name="ANNOTATION_LEFT_90" val="-40"/>
  <p:tag name="ANNOTATION_WIDTH_90" val="1042"/>
  <p:tag name="ANNOTATION_HEIGHT_90" val="801"/>
  <p:tag name="ANNOTATION_ANIMATION_90" val="4"/>
  <p:tag name="ANNOTATION_ROTATION_90" val="0"/>
  <p:tag name="ANNOTATION_SUB_TYPE_90" val="11"/>
  <p:tag name="ANNOTATION_LOOP_COUNT_90" val="1"/>
  <p:tag name="ANNOTATION_BOX_RADIUS_90" val="0"/>
  <p:tag name="ANNOTATION_SCALE_90" val="0"/>
  <p:tag name="ANNOTATION_BORDER_ALPHA_90" val="100"/>
  <p:tag name="ANNOTATION_BORDER_COLOR_90" val="16777215"/>
  <p:tag name="ANNOTATION_FILL_COLOR_90" val="10855845"/>
  <p:tag name="ANNOTATION_FILL_ALPHA_90" val="50"/>
  <p:tag name="ANNOTATION_BORDER_WIDTH_90" val="2"/>
  <p:tag name="ANNOTATION_SLIDE_WIDTH_90" val="960"/>
  <p:tag name="ANNOTATION_SLIDE_HEIGHT_90" val="720"/>
  <p:tag name="ANNOTATION_TYPE_91" val="2"/>
  <p:tag name="ANNOTATION_START_91" val="243.5"/>
  <p:tag name="ANNOTATION_END_91" val="284.9"/>
  <p:tag name="ANNOTATION_TOP_91" val="561"/>
  <p:tag name="ANNOTATION_LEFT_91" val="649"/>
  <p:tag name="ANNOTATION_WIDTH_91" val="71"/>
  <p:tag name="ANNOTATION_HEIGHT_91" val="77"/>
  <p:tag name="ANNOTATION_ANIMATION_91" val="4"/>
  <p:tag name="ANNOTATION_ROTATION_91" val="0"/>
  <p:tag name="ANNOTATION_SUB_TYPE_91" val="11"/>
  <p:tag name="ANNOTATION_LOOP_COUNT_91" val="1"/>
  <p:tag name="ANNOTATION_BOX_RADIUS_91" val="5"/>
  <p:tag name="ANNOTATION_SCALE_91" val="0"/>
  <p:tag name="ANNOTATION_BORDER_ALPHA_91" val="100"/>
  <p:tag name="ANNOTATION_BORDER_COLOR_91" val="16777215"/>
  <p:tag name="ANNOTATION_FILL_COLOR_91" val="10855845"/>
  <p:tag name="ANNOTATION_FILL_ALPHA_91" val="50"/>
  <p:tag name="ANNOTATION_BORDER_WIDTH_91" val="2"/>
  <p:tag name="ANNOTATION_SLIDE_WIDTH_91" val="960"/>
  <p:tag name="ANNOTATION_SLIDE_HEIGHT_91" val="720"/>
  <p:tag name="ANNOTATION_TYPE_92" val="2"/>
  <p:tag name="ANNOTATION_START_92" val="284.9"/>
  <p:tag name="ANNOTATION_END_92" val="284.9"/>
  <p:tag name="ANNOTATION_TOP_92" val="-40"/>
  <p:tag name="ANNOTATION_LEFT_92" val="-40"/>
  <p:tag name="ANNOTATION_WIDTH_92" val="1042"/>
  <p:tag name="ANNOTATION_HEIGHT_92" val="801"/>
  <p:tag name="ANNOTATION_ANIMATION_92" val="4"/>
  <p:tag name="ANNOTATION_ROTATION_92" val="0"/>
  <p:tag name="ANNOTATION_SUB_TYPE_92" val="11"/>
  <p:tag name="ANNOTATION_LOOP_COUNT_92" val="1"/>
  <p:tag name="ANNOTATION_BOX_RADIUS_92" val="0"/>
  <p:tag name="ANNOTATION_SCALE_92" val="0"/>
  <p:tag name="ANNOTATION_BORDER_ALPHA_92" val="100"/>
  <p:tag name="ANNOTATION_BORDER_COLOR_92" val="16777215"/>
  <p:tag name="ANNOTATION_FILL_COLOR_92" val="10855845"/>
  <p:tag name="ANNOTATION_FILL_ALPHA_92" val="50"/>
  <p:tag name="ANNOTATION_BORDER_WIDTH_92" val="2"/>
  <p:tag name="ANNOTATION_SLIDE_WIDTH_92" val="960"/>
  <p:tag name="ANNOTATION_SLIDE_HEIGHT_92" val="720"/>
  <p:tag name="ANNOTATION_TYPE_93" val="2"/>
  <p:tag name="ANNOTATION_START_93" val="284.9"/>
  <p:tag name="ANNOTATION_END_93" val="291.8"/>
  <p:tag name="ANNOTATION_TOP_93" val="560"/>
  <p:tag name="ANNOTATION_LEFT_93" val="712"/>
  <p:tag name="ANNOTATION_WIDTH_93" val="52"/>
  <p:tag name="ANNOTATION_HEIGHT_93" val="59"/>
  <p:tag name="ANNOTATION_ANIMATION_93" val="4"/>
  <p:tag name="ANNOTATION_ROTATION_93" val="0"/>
  <p:tag name="ANNOTATION_SUB_TYPE_93" val="11"/>
  <p:tag name="ANNOTATION_LOOP_COUNT_93" val="1"/>
  <p:tag name="ANNOTATION_BOX_RADIUS_93" val="5"/>
  <p:tag name="ANNOTATION_SCALE_93" val="0"/>
  <p:tag name="ANNOTATION_BORDER_ALPHA_93" val="100"/>
  <p:tag name="ANNOTATION_BORDER_COLOR_93" val="16777215"/>
  <p:tag name="ANNOTATION_FILL_COLOR_93" val="10855845"/>
  <p:tag name="ANNOTATION_FILL_ALPHA_93" val="50"/>
  <p:tag name="ANNOTATION_BORDER_WIDTH_93" val="2"/>
  <p:tag name="ANNOTATION_SLIDE_WIDTH_93" val="960"/>
  <p:tag name="ANNOTATION_SLIDE_HEIGHT_93" val="720"/>
  <p:tag name="ANNOTATION_TYPE_94" val="0"/>
  <p:tag name="ANNOTATION_START_94" val="291.8"/>
  <p:tag name="ANNOTATION_END_94" val="294.5"/>
  <p:tag name="ANNOTATION_TOP_94" val="498"/>
  <p:tag name="ANNOTATION_LEFT_94" val="780"/>
  <p:tag name="ANNOTATION_WIDTH_94" val="121"/>
  <p:tag name="ANNOTATION_HEIGHT_94" val="121"/>
  <p:tag name="ANNOTATION_ANIMATION_94" val="3"/>
  <p:tag name="ANNOTATION_ROTATION_94" val="0"/>
  <p:tag name="ANNOTATION_SUB_TYPE_94" val="2"/>
  <p:tag name="ANNOTATION_LOOP_COUNT_94" val="1"/>
  <p:tag name="ANNOTATION_BOX_RADIUS_94" val="0"/>
  <p:tag name="ANNOTATION_SCALE_94" val="100"/>
  <p:tag name="ANNOTATION_BORDER_ALPHA_94" val="100"/>
  <p:tag name="ANNOTATION_BORDER_COLOR_94" val="255"/>
  <p:tag name="ANNOTATION_FILL_COLOR_94" val="65535"/>
  <p:tag name="ANNOTATION_FILL_ALPHA_94" val="100"/>
  <p:tag name="ANNOTATION_BORDER_WIDTH_94" val="2"/>
  <p:tag name="ANNOTATION_SLIDE_WIDTH_94" val="960"/>
  <p:tag name="ANNOTATION_SLIDE_HEIGHT_94" val="720"/>
  <p:tag name="ANNOTATION_TYPE_95" val="0"/>
  <p:tag name="ANNOTATION_START_95" val="294.5"/>
  <p:tag name="ANNOTATION_END_95" val="295.9"/>
  <p:tag name="ANNOTATION_TOP_95" val="513"/>
  <p:tag name="ANNOTATION_LEFT_95" val="584"/>
  <p:tag name="ANNOTATION_WIDTH_95" val="121"/>
  <p:tag name="ANNOTATION_HEIGHT_95" val="121"/>
  <p:tag name="ANNOTATION_ANIMATION_95" val="3"/>
  <p:tag name="ANNOTATION_ROTATION_95" val="0"/>
  <p:tag name="ANNOTATION_SUB_TYPE_95" val="2"/>
  <p:tag name="ANNOTATION_LOOP_COUNT_95" val="1"/>
  <p:tag name="ANNOTATION_BOX_RADIUS_95" val="0"/>
  <p:tag name="ANNOTATION_SCALE_95" val="100"/>
  <p:tag name="ANNOTATION_BORDER_ALPHA_95" val="100"/>
  <p:tag name="ANNOTATION_BORDER_COLOR_95" val="255"/>
  <p:tag name="ANNOTATION_FILL_COLOR_95" val="65535"/>
  <p:tag name="ANNOTATION_FILL_ALPHA_95" val="100"/>
  <p:tag name="ANNOTATION_BORDER_WIDTH_95" val="2"/>
  <p:tag name="ANNOTATION_SLIDE_WIDTH_95" val="960"/>
  <p:tag name="ANNOTATION_SLIDE_HEIGHT_95" val="720"/>
  <p:tag name="ANNOTATION_TYPE_96" val="0"/>
  <p:tag name="ANNOTATION_START_96" val="295.9"/>
  <p:tag name="ANNOTATION_END_96" val="306.9"/>
  <p:tag name="ANNOTATION_TOP_96" val="608"/>
  <p:tag name="ANNOTATION_LEFT_96" val="620"/>
  <p:tag name="ANNOTATION_WIDTH_96" val="121"/>
  <p:tag name="ANNOTATION_HEIGHT_96" val="121"/>
  <p:tag name="ANNOTATION_ANIMATION_96" val="3"/>
  <p:tag name="ANNOTATION_ROTATION_96" val="0"/>
  <p:tag name="ANNOTATION_SUB_TYPE_96" val="2"/>
  <p:tag name="ANNOTATION_LOOP_COUNT_96" val="1"/>
  <p:tag name="ANNOTATION_BOX_RADIUS_96" val="0"/>
  <p:tag name="ANNOTATION_SCALE_96" val="100"/>
  <p:tag name="ANNOTATION_BORDER_ALPHA_96" val="100"/>
  <p:tag name="ANNOTATION_BORDER_COLOR_96" val="255"/>
  <p:tag name="ANNOTATION_FILL_COLOR_96" val="65535"/>
  <p:tag name="ANNOTATION_FILL_ALPHA_96" val="100"/>
  <p:tag name="ANNOTATION_BORDER_WIDTH_96" val="2"/>
  <p:tag name="ANNOTATION_SLIDE_WIDTH_96" val="960"/>
  <p:tag name="ANNOTATION_SLIDE_HEIGHT_96" val="720"/>
  <p:tag name="ANNOTATION_TYPE_97" val="0"/>
  <p:tag name="ANNOTATION_START_97" val="306.9"/>
  <p:tag name="ANNOTATION_END_97" val="325.2"/>
  <p:tag name="ANNOTATION_TOP_97" val="290"/>
  <p:tag name="ANNOTATION_LEFT_97" val="61"/>
  <p:tag name="ANNOTATION_WIDTH_97" val="121"/>
  <p:tag name="ANNOTATION_HEIGHT_97" val="121"/>
  <p:tag name="ANNOTATION_ANIMATION_97" val="3"/>
  <p:tag name="ANNOTATION_ROTATION_97" val="0"/>
  <p:tag name="ANNOTATION_SUB_TYPE_97" val="2"/>
  <p:tag name="ANNOTATION_LOOP_COUNT_97" val="1"/>
  <p:tag name="ANNOTATION_BOX_RADIUS_97" val="0"/>
  <p:tag name="ANNOTATION_SCALE_97" val="100"/>
  <p:tag name="ANNOTATION_BORDER_ALPHA_97" val="100"/>
  <p:tag name="ANNOTATION_BORDER_COLOR_97" val="255"/>
  <p:tag name="ANNOTATION_FILL_COLOR_97" val="65535"/>
  <p:tag name="ANNOTATION_FILL_ALPHA_97" val="100"/>
  <p:tag name="ANNOTATION_BORDER_WIDTH_97" val="2"/>
  <p:tag name="ANNOTATION_SLIDE_WIDTH_97" val="960"/>
  <p:tag name="ANNOTATION_SLIDE_HEIGHT_97" val="720"/>
  <p:tag name="ANNOTATION_TYPE_98" val="0"/>
  <p:tag name="ANNOTATION_START_98" val="325.2"/>
  <p:tag name="ANNOTATION_END_98" val="326.5"/>
  <p:tag name="ANNOTATION_TOP_98" val="316"/>
  <p:tag name="ANNOTATION_LEFT_98" val="77"/>
  <p:tag name="ANNOTATION_WIDTH_98" val="121"/>
  <p:tag name="ANNOTATION_HEIGHT_98" val="121"/>
  <p:tag name="ANNOTATION_ANIMATION_98" val="3"/>
  <p:tag name="ANNOTATION_ROTATION_98" val="0"/>
  <p:tag name="ANNOTATION_SUB_TYPE_98" val="2"/>
  <p:tag name="ANNOTATION_LOOP_COUNT_98" val="1"/>
  <p:tag name="ANNOTATION_BOX_RADIUS_98" val="0"/>
  <p:tag name="ANNOTATION_SCALE_98" val="100"/>
  <p:tag name="ANNOTATION_BORDER_ALPHA_98" val="100"/>
  <p:tag name="ANNOTATION_BORDER_COLOR_98" val="255"/>
  <p:tag name="ANNOTATION_FILL_COLOR_98" val="65535"/>
  <p:tag name="ANNOTATION_FILL_ALPHA_98" val="100"/>
  <p:tag name="ANNOTATION_BORDER_WIDTH_98" val="2"/>
  <p:tag name="ANNOTATION_SLIDE_WIDTH_98" val="960"/>
  <p:tag name="ANNOTATION_SLIDE_HEIGHT_98" val="720"/>
  <p:tag name="ANNOTATION_TYPE_99" val="0"/>
  <p:tag name="ANNOTATION_START_99" val="326.5"/>
  <p:tag name="ANNOTATION_END_99" val="338.9"/>
  <p:tag name="ANNOTATION_TOP_99" val="350"/>
  <p:tag name="ANNOTATION_LEFT_99" val="65"/>
  <p:tag name="ANNOTATION_WIDTH_99" val="121"/>
  <p:tag name="ANNOTATION_HEIGHT_99" val="121"/>
  <p:tag name="ANNOTATION_ANIMATION_99" val="3"/>
  <p:tag name="ANNOTATION_ROTATION_99" val="0"/>
  <p:tag name="ANNOTATION_SUB_TYPE_99" val="2"/>
  <p:tag name="ANNOTATION_LOOP_COUNT_99" val="1"/>
  <p:tag name="ANNOTATION_BOX_RADIUS_99" val="0"/>
  <p:tag name="ANNOTATION_SCALE_99" val="100"/>
  <p:tag name="ANNOTATION_BORDER_ALPHA_99" val="100"/>
  <p:tag name="ANNOTATION_BORDER_COLOR_99" val="255"/>
  <p:tag name="ANNOTATION_FILL_COLOR_99" val="65535"/>
  <p:tag name="ANNOTATION_FILL_ALPHA_99" val="100"/>
  <p:tag name="ANNOTATION_BORDER_WIDTH_99" val="2"/>
  <p:tag name="ANNOTATION_SLIDE_WIDTH_99" val="960"/>
  <p:tag name="ANNOTATION_SLIDE_HEIGHT_99" val="720"/>
  <p:tag name="ANNOTATION_TYPE_100" val="0"/>
  <p:tag name="ANNOTATION_START_100" val="338.9"/>
  <p:tag name="ANNOTATION_END_100" val="341.2"/>
  <p:tag name="ANNOTATION_TOP_100" val="379"/>
  <p:tag name="ANNOTATION_LEFT_100" val="104"/>
  <p:tag name="ANNOTATION_WIDTH_100" val="121"/>
  <p:tag name="ANNOTATION_HEIGHT_100" val="121"/>
  <p:tag name="ANNOTATION_ANIMATION_100" val="3"/>
  <p:tag name="ANNOTATION_ROTATION_100" val="0"/>
  <p:tag name="ANNOTATION_SUB_TYPE_100" val="2"/>
  <p:tag name="ANNOTATION_LOOP_COUNT_100" val="1"/>
  <p:tag name="ANNOTATION_BOX_RADIUS_100" val="0"/>
  <p:tag name="ANNOTATION_SCALE_100" val="100"/>
  <p:tag name="ANNOTATION_BORDER_ALPHA_100" val="100"/>
  <p:tag name="ANNOTATION_BORDER_COLOR_100" val="255"/>
  <p:tag name="ANNOTATION_FILL_COLOR_100" val="65535"/>
  <p:tag name="ANNOTATION_FILL_ALPHA_100" val="100"/>
  <p:tag name="ANNOTATION_BORDER_WIDTH_100" val="2"/>
  <p:tag name="ANNOTATION_SLIDE_WIDTH_100" val="960"/>
  <p:tag name="ANNOTATION_SLIDE_HEIGHT_100" val="720"/>
  <p:tag name="ANNOTATION_TYPE_101" val="0"/>
  <p:tag name="ANNOTATION_START_101" val="341.2"/>
  <p:tag name="ANNOTATION_END_101" val="342.5"/>
  <p:tag name="ANNOTATION_TOP_101" val="377"/>
  <p:tag name="ANNOTATION_LEFT_101" val="300"/>
  <p:tag name="ANNOTATION_WIDTH_101" val="121"/>
  <p:tag name="ANNOTATION_HEIGHT_101" val="121"/>
  <p:tag name="ANNOTATION_ANIMATION_101" val="3"/>
  <p:tag name="ANNOTATION_ROTATION_101" val="0"/>
  <p:tag name="ANNOTATION_SUB_TYPE_101" val="2"/>
  <p:tag name="ANNOTATION_LOOP_COUNT_101" val="1"/>
  <p:tag name="ANNOTATION_BOX_RADIUS_101" val="0"/>
  <p:tag name="ANNOTATION_SCALE_101" val="100"/>
  <p:tag name="ANNOTATION_BORDER_ALPHA_101" val="100"/>
  <p:tag name="ANNOTATION_BORDER_COLOR_101" val="255"/>
  <p:tag name="ANNOTATION_FILL_COLOR_101" val="65535"/>
  <p:tag name="ANNOTATION_FILL_ALPHA_101" val="100"/>
  <p:tag name="ANNOTATION_BORDER_WIDTH_101" val="2"/>
  <p:tag name="ANNOTATION_SLIDE_WIDTH_101" val="960"/>
  <p:tag name="ANNOTATION_SLIDE_HEIGHT_101" val="720"/>
  <p:tag name="ANNOTATION_TYPE_102" val="0"/>
  <p:tag name="ANNOTATION_START_102" val="342.5"/>
  <p:tag name="ANNOTATION_END_102" val="343.1"/>
  <p:tag name="ANNOTATION_TOP_102" val="408"/>
  <p:tag name="ANNOTATION_LEFT_102" val="103"/>
  <p:tag name="ANNOTATION_WIDTH_102" val="121"/>
  <p:tag name="ANNOTATION_HEIGHT_102" val="121"/>
  <p:tag name="ANNOTATION_ANIMATION_102" val="3"/>
  <p:tag name="ANNOTATION_ROTATION_102" val="0"/>
  <p:tag name="ANNOTATION_SUB_TYPE_102" val="2"/>
  <p:tag name="ANNOTATION_LOOP_COUNT_102" val="1"/>
  <p:tag name="ANNOTATION_BOX_RADIUS_102" val="0"/>
  <p:tag name="ANNOTATION_SCALE_102" val="100"/>
  <p:tag name="ANNOTATION_BORDER_ALPHA_102" val="100"/>
  <p:tag name="ANNOTATION_BORDER_COLOR_102" val="255"/>
  <p:tag name="ANNOTATION_FILL_COLOR_102" val="65535"/>
  <p:tag name="ANNOTATION_FILL_ALPHA_102" val="100"/>
  <p:tag name="ANNOTATION_BORDER_WIDTH_102" val="2"/>
  <p:tag name="ANNOTATION_SLIDE_WIDTH_102" val="960"/>
  <p:tag name="ANNOTATION_SLIDE_HEIGHT_102" val="720"/>
  <p:tag name="ANNOTATION_TYPE_103" val="0"/>
  <p:tag name="ANNOTATION_START_103" val="343.1"/>
  <p:tag name="ANNOTATION_END_103" val="343.5"/>
  <p:tag name="ANNOTATION_TOP_103" val="410"/>
  <p:tag name="ANNOTATION_LEFT_103" val="131"/>
  <p:tag name="ANNOTATION_WIDTH_103" val="121"/>
  <p:tag name="ANNOTATION_HEIGHT_103" val="121"/>
  <p:tag name="ANNOTATION_ANIMATION_103" val="3"/>
  <p:tag name="ANNOTATION_ROTATION_103" val="0"/>
  <p:tag name="ANNOTATION_SUB_TYPE_103" val="2"/>
  <p:tag name="ANNOTATION_LOOP_COUNT_103" val="1"/>
  <p:tag name="ANNOTATION_BOX_RADIUS_103" val="0"/>
  <p:tag name="ANNOTATION_SCALE_103" val="100"/>
  <p:tag name="ANNOTATION_BORDER_ALPHA_103" val="100"/>
  <p:tag name="ANNOTATION_BORDER_COLOR_103" val="255"/>
  <p:tag name="ANNOTATION_FILL_COLOR_103" val="65535"/>
  <p:tag name="ANNOTATION_FILL_ALPHA_103" val="100"/>
  <p:tag name="ANNOTATION_BORDER_WIDTH_103" val="2"/>
  <p:tag name="ANNOTATION_SLIDE_WIDTH_103" val="960"/>
  <p:tag name="ANNOTATION_SLIDE_HEIGHT_103" val="720"/>
  <p:tag name="ANNOTATION_TYPE_104" val="0"/>
  <p:tag name="ANNOTATION_START_104" val="343.5"/>
  <p:tag name="ANNOTATION_END_104" val="348.5"/>
  <p:tag name="ANNOTATION_TOP_104" val="406"/>
  <p:tag name="ANNOTATION_LEFT_104" val="150"/>
  <p:tag name="ANNOTATION_WIDTH_104" val="121"/>
  <p:tag name="ANNOTATION_HEIGHT_104" val="121"/>
  <p:tag name="ANNOTATION_ANIMATION_104" val="3"/>
  <p:tag name="ANNOTATION_ROTATION_104" val="0"/>
  <p:tag name="ANNOTATION_SUB_TYPE_104" val="2"/>
  <p:tag name="ANNOTATION_LOOP_COUNT_104" val="1"/>
  <p:tag name="ANNOTATION_BOX_RADIUS_104" val="0"/>
  <p:tag name="ANNOTATION_SCALE_104" val="100"/>
  <p:tag name="ANNOTATION_BORDER_ALPHA_104" val="100"/>
  <p:tag name="ANNOTATION_BORDER_COLOR_104" val="255"/>
  <p:tag name="ANNOTATION_FILL_COLOR_104" val="65535"/>
  <p:tag name="ANNOTATION_FILL_ALPHA_104" val="100"/>
  <p:tag name="ANNOTATION_BORDER_WIDTH_104" val="2"/>
  <p:tag name="ANNOTATION_SLIDE_WIDTH_104" val="960"/>
  <p:tag name="ANNOTATION_SLIDE_HEIGHT_104" val="720"/>
  <p:tag name="ANNOTATION_TYPE_105" val="0"/>
  <p:tag name="ANNOTATION_START_105" val="348.5"/>
  <p:tag name="ANNOTATION_END_105" val="349.0"/>
  <p:tag name="ANNOTATION_TOP_105" val="404"/>
  <p:tag name="ANNOTATION_LEFT_105" val="309"/>
  <p:tag name="ANNOTATION_WIDTH_105" val="121"/>
  <p:tag name="ANNOTATION_HEIGHT_105" val="121"/>
  <p:tag name="ANNOTATION_ANIMATION_105" val="3"/>
  <p:tag name="ANNOTATION_ROTATION_105" val="0"/>
  <p:tag name="ANNOTATION_SUB_TYPE_105" val="2"/>
  <p:tag name="ANNOTATION_LOOP_COUNT_105" val="1"/>
  <p:tag name="ANNOTATION_BOX_RADIUS_105" val="0"/>
  <p:tag name="ANNOTATION_SCALE_105" val="100"/>
  <p:tag name="ANNOTATION_BORDER_ALPHA_105" val="100"/>
  <p:tag name="ANNOTATION_BORDER_COLOR_105" val="255"/>
  <p:tag name="ANNOTATION_FILL_COLOR_105" val="65535"/>
  <p:tag name="ANNOTATION_FILL_ALPHA_105" val="100"/>
  <p:tag name="ANNOTATION_BORDER_WIDTH_105" val="2"/>
  <p:tag name="ANNOTATION_SLIDE_WIDTH_105" val="960"/>
  <p:tag name="ANNOTATION_SLIDE_HEIGHT_105" val="720"/>
  <p:tag name="ANNOTATION_TYPE_106" val="0"/>
  <p:tag name="ANNOTATION_START_106" val="349.0"/>
  <p:tag name="ANNOTATION_END_106" val="349.7"/>
  <p:tag name="ANNOTATION_TOP_106" val="409"/>
  <p:tag name="ANNOTATION_LEFT_106" val="350"/>
  <p:tag name="ANNOTATION_WIDTH_106" val="121"/>
  <p:tag name="ANNOTATION_HEIGHT_106" val="121"/>
  <p:tag name="ANNOTATION_ANIMATION_106" val="3"/>
  <p:tag name="ANNOTATION_ROTATION_106" val="0"/>
  <p:tag name="ANNOTATION_SUB_TYPE_106" val="2"/>
  <p:tag name="ANNOTATION_LOOP_COUNT_106" val="1"/>
  <p:tag name="ANNOTATION_BOX_RADIUS_106" val="0"/>
  <p:tag name="ANNOTATION_SCALE_106" val="100"/>
  <p:tag name="ANNOTATION_BORDER_ALPHA_106" val="100"/>
  <p:tag name="ANNOTATION_BORDER_COLOR_106" val="255"/>
  <p:tag name="ANNOTATION_FILL_COLOR_106" val="65535"/>
  <p:tag name="ANNOTATION_FILL_ALPHA_106" val="100"/>
  <p:tag name="ANNOTATION_BORDER_WIDTH_106" val="2"/>
  <p:tag name="ANNOTATION_SLIDE_WIDTH_106" val="960"/>
  <p:tag name="ANNOTATION_SLIDE_HEIGHT_106" val="720"/>
  <p:tag name="ANNOTATION_TYPE_107" val="0"/>
  <p:tag name="ANNOTATION_START_107" val="349.7"/>
  <p:tag name="ANNOTATION_END_107" val="350.2"/>
  <p:tag name="ANNOTATION_TOP_107" val="408"/>
  <p:tag name="ANNOTATION_LEFT_107" val="372"/>
  <p:tag name="ANNOTATION_WIDTH_107" val="121"/>
  <p:tag name="ANNOTATION_HEIGHT_107" val="121"/>
  <p:tag name="ANNOTATION_ANIMATION_107" val="3"/>
  <p:tag name="ANNOTATION_ROTATION_107" val="0"/>
  <p:tag name="ANNOTATION_SUB_TYPE_107" val="2"/>
  <p:tag name="ANNOTATION_LOOP_COUNT_107" val="1"/>
  <p:tag name="ANNOTATION_BOX_RADIUS_107" val="0"/>
  <p:tag name="ANNOTATION_SCALE_107" val="100"/>
  <p:tag name="ANNOTATION_BORDER_ALPHA_107" val="100"/>
  <p:tag name="ANNOTATION_BORDER_COLOR_107" val="255"/>
  <p:tag name="ANNOTATION_FILL_COLOR_107" val="65535"/>
  <p:tag name="ANNOTATION_FILL_ALPHA_107" val="100"/>
  <p:tag name="ANNOTATION_BORDER_WIDTH_107" val="2"/>
  <p:tag name="ANNOTATION_SLIDE_WIDTH_107" val="960"/>
  <p:tag name="ANNOTATION_SLIDE_HEIGHT_107" val="720"/>
  <p:tag name="ANNOTATION_TYPE_108" val="0"/>
  <p:tag name="ANNOTATION_START_108" val="350.2"/>
  <p:tag name="ANNOTATION_END_108" val="351.0"/>
  <p:tag name="ANNOTATION_TOP_108" val="405"/>
  <p:tag name="ANNOTATION_LEFT_108" val="387"/>
  <p:tag name="ANNOTATION_WIDTH_108" val="121"/>
  <p:tag name="ANNOTATION_HEIGHT_108" val="121"/>
  <p:tag name="ANNOTATION_ANIMATION_108" val="3"/>
  <p:tag name="ANNOTATION_ROTATION_108" val="0"/>
  <p:tag name="ANNOTATION_SUB_TYPE_108" val="2"/>
  <p:tag name="ANNOTATION_LOOP_COUNT_108" val="1"/>
  <p:tag name="ANNOTATION_BOX_RADIUS_108" val="0"/>
  <p:tag name="ANNOTATION_SCALE_108" val="100"/>
  <p:tag name="ANNOTATION_BORDER_ALPHA_108" val="100"/>
  <p:tag name="ANNOTATION_BORDER_COLOR_108" val="255"/>
  <p:tag name="ANNOTATION_FILL_COLOR_108" val="65535"/>
  <p:tag name="ANNOTATION_FILL_ALPHA_108" val="100"/>
  <p:tag name="ANNOTATION_BORDER_WIDTH_108" val="2"/>
  <p:tag name="ANNOTATION_SLIDE_WIDTH_108" val="960"/>
  <p:tag name="ANNOTATION_SLIDE_HEIGHT_108" val="720"/>
  <p:tag name="ANNOTATION_TYPE_109" val="0"/>
  <p:tag name="ANNOTATION_START_109" val="351.0"/>
  <p:tag name="ANNOTATION_END_109" val="354.3"/>
  <p:tag name="ANNOTATION_TOP_109" val="438"/>
  <p:tag name="ANNOTATION_LEFT_109" val="116"/>
  <p:tag name="ANNOTATION_WIDTH_109" val="121"/>
  <p:tag name="ANNOTATION_HEIGHT_109" val="121"/>
  <p:tag name="ANNOTATION_ANIMATION_109" val="3"/>
  <p:tag name="ANNOTATION_ROTATION_109" val="0"/>
  <p:tag name="ANNOTATION_SUB_TYPE_109" val="2"/>
  <p:tag name="ANNOTATION_LOOP_COUNT_109" val="1"/>
  <p:tag name="ANNOTATION_BOX_RADIUS_109" val="0"/>
  <p:tag name="ANNOTATION_SCALE_109" val="100"/>
  <p:tag name="ANNOTATION_BORDER_ALPHA_109" val="100"/>
  <p:tag name="ANNOTATION_BORDER_COLOR_109" val="255"/>
  <p:tag name="ANNOTATION_FILL_COLOR_109" val="65535"/>
  <p:tag name="ANNOTATION_FILL_ALPHA_109" val="100"/>
  <p:tag name="ANNOTATION_BORDER_WIDTH_109" val="2"/>
  <p:tag name="ANNOTATION_SLIDE_WIDTH_109" val="960"/>
  <p:tag name="ANNOTATION_SLIDE_HEIGHT_109" val="720"/>
  <p:tag name="ANNOTATION_TYPE_110" val="0"/>
  <p:tag name="ANNOTATION_START_110" val="354.3"/>
  <p:tag name="ANNOTATION_END_110" val="362.0"/>
  <p:tag name="ANNOTATION_TOP_110" val="476"/>
  <p:tag name="ANNOTATION_LEFT_110" val="107"/>
  <p:tag name="ANNOTATION_WIDTH_110" val="121"/>
  <p:tag name="ANNOTATION_HEIGHT_110" val="121"/>
  <p:tag name="ANNOTATION_ANIMATION_110" val="3"/>
  <p:tag name="ANNOTATION_ROTATION_110" val="0"/>
  <p:tag name="ANNOTATION_SUB_TYPE_110" val="2"/>
  <p:tag name="ANNOTATION_LOOP_COUNT_110" val="1"/>
  <p:tag name="ANNOTATION_BOX_RADIUS_110" val="0"/>
  <p:tag name="ANNOTATION_SCALE_110" val="100"/>
  <p:tag name="ANNOTATION_BORDER_ALPHA_110" val="100"/>
  <p:tag name="ANNOTATION_BORDER_COLOR_110" val="255"/>
  <p:tag name="ANNOTATION_FILL_COLOR_110" val="65535"/>
  <p:tag name="ANNOTATION_FILL_ALPHA_110" val="100"/>
  <p:tag name="ANNOTATION_BORDER_WIDTH_110" val="2"/>
  <p:tag name="ANNOTATION_SLIDE_WIDTH_110" val="960"/>
  <p:tag name="ANNOTATION_SLIDE_HEIGHT_110" val="720"/>
  <p:tag name="ANNOTATION_TYPE_111" val="0"/>
  <p:tag name="ANNOTATION_START_111" val="362.0"/>
  <p:tag name="ANNOTATION_END_111" val="363.5"/>
  <p:tag name="ANNOTATION_TOP_111" val="466"/>
  <p:tag name="ANNOTATION_LEFT_111" val="117"/>
  <p:tag name="ANNOTATION_WIDTH_111" val="121"/>
  <p:tag name="ANNOTATION_HEIGHT_111" val="121"/>
  <p:tag name="ANNOTATION_ANIMATION_111" val="3"/>
  <p:tag name="ANNOTATION_ROTATION_111" val="0"/>
  <p:tag name="ANNOTATION_SUB_TYPE_111" val="2"/>
  <p:tag name="ANNOTATION_LOOP_COUNT_111" val="1"/>
  <p:tag name="ANNOTATION_BOX_RADIUS_111" val="0"/>
  <p:tag name="ANNOTATION_SCALE_111" val="100"/>
  <p:tag name="ANNOTATION_BORDER_ALPHA_111" val="100"/>
  <p:tag name="ANNOTATION_BORDER_COLOR_111" val="255"/>
  <p:tag name="ANNOTATION_FILL_COLOR_111" val="65535"/>
  <p:tag name="ANNOTATION_FILL_ALPHA_111" val="100"/>
  <p:tag name="ANNOTATION_BORDER_WIDTH_111" val="2"/>
  <p:tag name="ANNOTATION_SLIDE_WIDTH_111" val="960"/>
  <p:tag name="ANNOTATION_SLIDE_HEIGHT_111" val="720"/>
  <p:tag name="ANNOTATION_TYPE_112" val="0"/>
  <p:tag name="ANNOTATION_START_112" val="363.5"/>
  <p:tag name="ANNOTATION_END_112" val="373.9"/>
  <p:tag name="ANNOTATION_TOP_112" val="402"/>
  <p:tag name="ANNOTATION_LEFT_112" val="112"/>
  <p:tag name="ANNOTATION_WIDTH_112" val="121"/>
  <p:tag name="ANNOTATION_HEIGHT_112" val="121"/>
  <p:tag name="ANNOTATION_ANIMATION_112" val="3"/>
  <p:tag name="ANNOTATION_ROTATION_112" val="0"/>
  <p:tag name="ANNOTATION_SUB_TYPE_112" val="2"/>
  <p:tag name="ANNOTATION_LOOP_COUNT_112" val="1"/>
  <p:tag name="ANNOTATION_BOX_RADIUS_112" val="0"/>
  <p:tag name="ANNOTATION_SCALE_112" val="100"/>
  <p:tag name="ANNOTATION_BORDER_ALPHA_112" val="100"/>
  <p:tag name="ANNOTATION_BORDER_COLOR_112" val="255"/>
  <p:tag name="ANNOTATION_FILL_COLOR_112" val="65535"/>
  <p:tag name="ANNOTATION_FILL_ALPHA_112" val="100"/>
  <p:tag name="ANNOTATION_BORDER_WIDTH_112" val="2"/>
  <p:tag name="ANNOTATION_SLIDE_WIDTH_112" val="960"/>
  <p:tag name="ANNOTATION_SLIDE_HEIGHT_112" val="720"/>
  <p:tag name="ANNOTATION_TYPE_113" val="0"/>
  <p:tag name="ANNOTATION_START_113" val="373.9"/>
  <p:tag name="ANNOTATION_END_113" val="383.3"/>
  <p:tag name="ANNOTATION_TOP_113" val="413"/>
  <p:tag name="ANNOTATION_LEFT_113" val="348"/>
  <p:tag name="ANNOTATION_WIDTH_113" val="121"/>
  <p:tag name="ANNOTATION_HEIGHT_113" val="121"/>
  <p:tag name="ANNOTATION_ANIMATION_113" val="3"/>
  <p:tag name="ANNOTATION_ROTATION_113" val="0"/>
  <p:tag name="ANNOTATION_SUB_TYPE_113" val="2"/>
  <p:tag name="ANNOTATION_LOOP_COUNT_113" val="1"/>
  <p:tag name="ANNOTATION_BOX_RADIUS_113" val="0"/>
  <p:tag name="ANNOTATION_SCALE_113" val="100"/>
  <p:tag name="ANNOTATION_BORDER_ALPHA_113" val="100"/>
  <p:tag name="ANNOTATION_BORDER_COLOR_113" val="255"/>
  <p:tag name="ANNOTATION_FILL_COLOR_113" val="65535"/>
  <p:tag name="ANNOTATION_FILL_ALPHA_113" val="100"/>
  <p:tag name="ANNOTATION_BORDER_WIDTH_113" val="2"/>
  <p:tag name="ANNOTATION_SLIDE_WIDTH_113" val="960"/>
  <p:tag name="ANNOTATION_SLIDE_HEIGHT_113" val="720"/>
  <p:tag name="ANNOTATION_TYPE_114" val="0"/>
  <p:tag name="ANNOTATION_START_114" val="383.3"/>
  <p:tag name="ANNOTATION_END_114" val="387.7"/>
  <p:tag name="ANNOTATION_TOP_114" val="523"/>
  <p:tag name="ANNOTATION_LEFT_114" val="58"/>
  <p:tag name="ANNOTATION_WIDTH_114" val="121"/>
  <p:tag name="ANNOTATION_HEIGHT_114" val="121"/>
  <p:tag name="ANNOTATION_ANIMATION_114" val="3"/>
  <p:tag name="ANNOTATION_ROTATION_114" val="0"/>
  <p:tag name="ANNOTATION_SUB_TYPE_114" val="2"/>
  <p:tag name="ANNOTATION_LOOP_COUNT_114" val="1"/>
  <p:tag name="ANNOTATION_BOX_RADIUS_114" val="0"/>
  <p:tag name="ANNOTATION_SCALE_114" val="100"/>
  <p:tag name="ANNOTATION_BORDER_ALPHA_114" val="100"/>
  <p:tag name="ANNOTATION_BORDER_COLOR_114" val="255"/>
  <p:tag name="ANNOTATION_FILL_COLOR_114" val="65535"/>
  <p:tag name="ANNOTATION_FILL_ALPHA_114" val="100"/>
  <p:tag name="ANNOTATION_BORDER_WIDTH_114" val="2"/>
  <p:tag name="ANNOTATION_SLIDE_WIDTH_114" val="960"/>
  <p:tag name="ANNOTATION_SLIDE_HEIGHT_114" val="720"/>
  <p:tag name="ANNOTATION_TYPE_115" val="0"/>
  <p:tag name="ANNOTATION_START_115" val="387.7"/>
  <p:tag name="ANNOTATION_END_115" val="388.8"/>
  <p:tag name="ANNOTATION_TOP_115" val="534"/>
  <p:tag name="ANNOTATION_LEFT_115" val="287"/>
  <p:tag name="ANNOTATION_WIDTH_115" val="121"/>
  <p:tag name="ANNOTATION_HEIGHT_115" val="121"/>
  <p:tag name="ANNOTATION_ANIMATION_115" val="3"/>
  <p:tag name="ANNOTATION_ROTATION_115" val="0"/>
  <p:tag name="ANNOTATION_SUB_TYPE_115" val="2"/>
  <p:tag name="ANNOTATION_LOOP_COUNT_115" val="1"/>
  <p:tag name="ANNOTATION_BOX_RADIUS_115" val="0"/>
  <p:tag name="ANNOTATION_SCALE_115" val="100"/>
  <p:tag name="ANNOTATION_BORDER_ALPHA_115" val="100"/>
  <p:tag name="ANNOTATION_BORDER_COLOR_115" val="255"/>
  <p:tag name="ANNOTATION_FILL_COLOR_115" val="65535"/>
  <p:tag name="ANNOTATION_FILL_ALPHA_115" val="100"/>
  <p:tag name="ANNOTATION_BORDER_WIDTH_115" val="2"/>
  <p:tag name="ANNOTATION_SLIDE_WIDTH_115" val="960"/>
  <p:tag name="ANNOTATION_SLIDE_HEIGHT_115" val="720"/>
  <p:tag name="ANNOTATION_TYPE_116" val="0"/>
  <p:tag name="ANNOTATION_START_116" val="388.8"/>
  <p:tag name="ANNOTATION_END_116" val="392.3"/>
  <p:tag name="ANNOTATION_TOP_116" val="567"/>
  <p:tag name="ANNOTATION_LEFT_116" val="64"/>
  <p:tag name="ANNOTATION_WIDTH_116" val="121"/>
  <p:tag name="ANNOTATION_HEIGHT_116" val="121"/>
  <p:tag name="ANNOTATION_ANIMATION_116" val="3"/>
  <p:tag name="ANNOTATION_ROTATION_116" val="0"/>
  <p:tag name="ANNOTATION_SUB_TYPE_116" val="2"/>
  <p:tag name="ANNOTATION_LOOP_COUNT_116" val="1"/>
  <p:tag name="ANNOTATION_BOX_RADIUS_116" val="0"/>
  <p:tag name="ANNOTATION_SCALE_116" val="100"/>
  <p:tag name="ANNOTATION_BORDER_ALPHA_116" val="100"/>
  <p:tag name="ANNOTATION_BORDER_COLOR_116" val="255"/>
  <p:tag name="ANNOTATION_FILL_COLOR_116" val="65535"/>
  <p:tag name="ANNOTATION_FILL_ALPHA_116" val="100"/>
  <p:tag name="ANNOTATION_BORDER_WIDTH_116" val="2"/>
  <p:tag name="ANNOTATION_SLIDE_WIDTH_116" val="960"/>
  <p:tag name="ANNOTATION_SLIDE_HEIGHT_116" val="720"/>
  <p:tag name="ANNOTATION_TYPE_117" val="0"/>
  <p:tag name="ANNOTATION_START_117" val="392.3"/>
  <p:tag name="ANNOTATION_END_117" val="394.6"/>
  <p:tag name="ANNOTATION_TOP_117" val="600"/>
  <p:tag name="ANNOTATION_LEFT_117" val="49"/>
  <p:tag name="ANNOTATION_WIDTH_117" val="121"/>
  <p:tag name="ANNOTATION_HEIGHT_117" val="121"/>
  <p:tag name="ANNOTATION_ANIMATION_117" val="3"/>
  <p:tag name="ANNOTATION_ROTATION_117" val="0"/>
  <p:tag name="ANNOTATION_SUB_TYPE_117" val="2"/>
  <p:tag name="ANNOTATION_LOOP_COUNT_117" val="1"/>
  <p:tag name="ANNOTATION_BOX_RADIUS_117" val="0"/>
  <p:tag name="ANNOTATION_SCALE_117" val="100"/>
  <p:tag name="ANNOTATION_BORDER_ALPHA_117" val="100"/>
  <p:tag name="ANNOTATION_BORDER_COLOR_117" val="255"/>
  <p:tag name="ANNOTATION_FILL_COLOR_117" val="65535"/>
  <p:tag name="ANNOTATION_FILL_ALPHA_117" val="100"/>
  <p:tag name="ANNOTATION_BORDER_WIDTH_117" val="2"/>
  <p:tag name="ANNOTATION_SLIDE_WIDTH_117" val="960"/>
  <p:tag name="ANNOTATION_SLIDE_HEIGHT_117" val="720"/>
  <p:tag name="ANNOTATION_TYPE_118" val="0"/>
  <p:tag name="ANNOTATION_START_118" val="394.6"/>
  <p:tag name="ANNOTATION_END_118" val="397.2"/>
  <p:tag name="ANNOTATION_TOP_118" val="629"/>
  <p:tag name="ANNOTATION_LEFT_118" val="44"/>
  <p:tag name="ANNOTATION_WIDTH_118" val="121"/>
  <p:tag name="ANNOTATION_HEIGHT_118" val="121"/>
  <p:tag name="ANNOTATION_ANIMATION_118" val="3"/>
  <p:tag name="ANNOTATION_ROTATION_118" val="0"/>
  <p:tag name="ANNOTATION_SUB_TYPE_118" val="2"/>
  <p:tag name="ANNOTATION_LOOP_COUNT_118" val="1"/>
  <p:tag name="ANNOTATION_BOX_RADIUS_118" val="0"/>
  <p:tag name="ANNOTATION_SCALE_118" val="100"/>
  <p:tag name="ANNOTATION_BORDER_ALPHA_118" val="100"/>
  <p:tag name="ANNOTATION_BORDER_COLOR_118" val="255"/>
  <p:tag name="ANNOTATION_FILL_COLOR_118" val="65535"/>
  <p:tag name="ANNOTATION_FILL_ALPHA_118" val="100"/>
  <p:tag name="ANNOTATION_BORDER_WIDTH_118" val="2"/>
  <p:tag name="ANNOTATION_SLIDE_WIDTH_118" val="960"/>
  <p:tag name="ANNOTATION_SLIDE_HEIGHT_118" val="720"/>
  <p:tag name="ANNOTATION_TYPE_119" val="0"/>
  <p:tag name="ANNOTATION_START_119" val="397.2"/>
  <p:tag name="ANNOTATION_END_119" val="416.3"/>
  <p:tag name="ANNOTATION_TOP_119" val="662"/>
  <p:tag name="ANNOTATION_LEFT_119" val="51"/>
  <p:tag name="ANNOTATION_WIDTH_119" val="121"/>
  <p:tag name="ANNOTATION_HEIGHT_119" val="121"/>
  <p:tag name="ANNOTATION_ANIMATION_119" val="3"/>
  <p:tag name="ANNOTATION_ROTATION_119" val="0"/>
  <p:tag name="ANNOTATION_SUB_TYPE_119" val="2"/>
  <p:tag name="ANNOTATION_LOOP_COUNT_119" val="1"/>
  <p:tag name="ANNOTATION_BOX_RADIUS_119" val="0"/>
  <p:tag name="ANNOTATION_SCALE_119" val="100"/>
  <p:tag name="ANNOTATION_BORDER_ALPHA_119" val="100"/>
  <p:tag name="ANNOTATION_BORDER_COLOR_119" val="255"/>
  <p:tag name="ANNOTATION_FILL_COLOR_119" val="65535"/>
  <p:tag name="ANNOTATION_FILL_ALPHA_119" val="100"/>
  <p:tag name="ANNOTATION_BORDER_WIDTH_119" val="2"/>
  <p:tag name="ANNOTATION_SLIDE_WIDTH_119" val="960"/>
  <p:tag name="ANNOTATION_SLIDE_HEIGHT_119" val="720"/>
  <p:tag name="ANNOTATION_TYPE_120" val="0"/>
  <p:tag name="ANNOTATION_START_120" val="416.3"/>
  <p:tag name="ANNOTATION_END_120" val="418.6"/>
  <p:tag name="ANNOTATION_TOP_120" val="296"/>
  <p:tag name="ANNOTATION_LEFT_120" val="598"/>
  <p:tag name="ANNOTATION_WIDTH_120" val="121"/>
  <p:tag name="ANNOTATION_HEIGHT_120" val="121"/>
  <p:tag name="ANNOTATION_ANIMATION_120" val="3"/>
  <p:tag name="ANNOTATION_ROTATION_120" val="0"/>
  <p:tag name="ANNOTATION_SUB_TYPE_120" val="2"/>
  <p:tag name="ANNOTATION_LOOP_COUNT_120" val="1"/>
  <p:tag name="ANNOTATION_BOX_RADIUS_120" val="0"/>
  <p:tag name="ANNOTATION_SCALE_120" val="100"/>
  <p:tag name="ANNOTATION_BORDER_ALPHA_120" val="100"/>
  <p:tag name="ANNOTATION_BORDER_COLOR_120" val="255"/>
  <p:tag name="ANNOTATION_FILL_COLOR_120" val="65535"/>
  <p:tag name="ANNOTATION_FILL_ALPHA_120" val="100"/>
  <p:tag name="ANNOTATION_BORDER_WIDTH_120" val="2"/>
  <p:tag name="ANNOTATION_SLIDE_WIDTH_120" val="960"/>
  <p:tag name="ANNOTATION_SLIDE_HEIGHT_120" val="720"/>
  <p:tag name="ANNOTATION_TYPE_121" val="0"/>
  <p:tag name="ANNOTATION_START_121" val="418.6"/>
  <p:tag name="ANNOTATION_END_121" val="419.3"/>
  <p:tag name="ANNOTATION_TOP_121" val="425"/>
  <p:tag name="ANNOTATION_LEFT_121" val="677"/>
  <p:tag name="ANNOTATION_WIDTH_121" val="121"/>
  <p:tag name="ANNOTATION_HEIGHT_121" val="121"/>
  <p:tag name="ANNOTATION_ANIMATION_121" val="3"/>
  <p:tag name="ANNOTATION_ROTATION_121" val="0"/>
  <p:tag name="ANNOTATION_SUB_TYPE_121" val="2"/>
  <p:tag name="ANNOTATION_LOOP_COUNT_121" val="1"/>
  <p:tag name="ANNOTATION_BOX_RADIUS_121" val="0"/>
  <p:tag name="ANNOTATION_SCALE_121" val="100"/>
  <p:tag name="ANNOTATION_BORDER_ALPHA_121" val="100"/>
  <p:tag name="ANNOTATION_BORDER_COLOR_121" val="255"/>
  <p:tag name="ANNOTATION_FILL_COLOR_121" val="65535"/>
  <p:tag name="ANNOTATION_FILL_ALPHA_121" val="100"/>
  <p:tag name="ANNOTATION_BORDER_WIDTH_121" val="2"/>
  <p:tag name="ANNOTATION_SLIDE_WIDTH_121" val="960"/>
  <p:tag name="ANNOTATION_SLIDE_HEIGHT_121" val="720"/>
  <p:tag name="ANNOTATION_TYPE_122" val="0"/>
  <p:tag name="ANNOTATION_START_122" val="419.3"/>
  <p:tag name="ANNOTATION_END_122" val="419.9"/>
  <p:tag name="ANNOTATION_TOP_122" val="384"/>
  <p:tag name="ANNOTATION_LEFT_122" val="658"/>
  <p:tag name="ANNOTATION_WIDTH_122" val="121"/>
  <p:tag name="ANNOTATION_HEIGHT_122" val="121"/>
  <p:tag name="ANNOTATION_ANIMATION_122" val="3"/>
  <p:tag name="ANNOTATION_ROTATION_122" val="0"/>
  <p:tag name="ANNOTATION_SUB_TYPE_122" val="2"/>
  <p:tag name="ANNOTATION_LOOP_COUNT_122" val="1"/>
  <p:tag name="ANNOTATION_BOX_RADIUS_122" val="0"/>
  <p:tag name="ANNOTATION_SCALE_122" val="100"/>
  <p:tag name="ANNOTATION_BORDER_ALPHA_122" val="100"/>
  <p:tag name="ANNOTATION_BORDER_COLOR_122" val="255"/>
  <p:tag name="ANNOTATION_FILL_COLOR_122" val="65535"/>
  <p:tag name="ANNOTATION_FILL_ALPHA_122" val="100"/>
  <p:tag name="ANNOTATION_BORDER_WIDTH_122" val="2"/>
  <p:tag name="ANNOTATION_SLIDE_WIDTH_122" val="960"/>
  <p:tag name="ANNOTATION_SLIDE_HEIGHT_122" val="720"/>
  <p:tag name="ANNOTATION_TYPE_123" val="0"/>
  <p:tag name="ANNOTATION_START_123" val="419.9"/>
  <p:tag name="ANNOTATION_END_123" val="420.5"/>
  <p:tag name="ANNOTATION_TOP_123" val="343"/>
  <p:tag name="ANNOTATION_LEFT_123" val="619"/>
  <p:tag name="ANNOTATION_WIDTH_123" val="121"/>
  <p:tag name="ANNOTATION_HEIGHT_123" val="121"/>
  <p:tag name="ANNOTATION_ANIMATION_123" val="3"/>
  <p:tag name="ANNOTATION_ROTATION_123" val="0"/>
  <p:tag name="ANNOTATION_SUB_TYPE_123" val="2"/>
  <p:tag name="ANNOTATION_LOOP_COUNT_123" val="1"/>
  <p:tag name="ANNOTATION_BOX_RADIUS_123" val="0"/>
  <p:tag name="ANNOTATION_SCALE_123" val="100"/>
  <p:tag name="ANNOTATION_BORDER_ALPHA_123" val="100"/>
  <p:tag name="ANNOTATION_BORDER_COLOR_123" val="255"/>
  <p:tag name="ANNOTATION_FILL_COLOR_123" val="65535"/>
  <p:tag name="ANNOTATION_FILL_ALPHA_123" val="100"/>
  <p:tag name="ANNOTATION_BORDER_WIDTH_123" val="2"/>
  <p:tag name="ANNOTATION_SLIDE_WIDTH_123" val="960"/>
  <p:tag name="ANNOTATION_SLIDE_HEIGHT_123" val="720"/>
  <p:tag name="ANNOTATION_TYPE_124" val="0"/>
  <p:tag name="ANNOTATION_START_124" val="420.5"/>
  <p:tag name="ANNOTATION_END_124" val="421.0"/>
  <p:tag name="ANNOTATION_TOP_124" val="308"/>
  <p:tag name="ANNOTATION_LEFT_124" val="595"/>
  <p:tag name="ANNOTATION_WIDTH_124" val="121"/>
  <p:tag name="ANNOTATION_HEIGHT_124" val="121"/>
  <p:tag name="ANNOTATION_ANIMATION_124" val="3"/>
  <p:tag name="ANNOTATION_ROTATION_124" val="0"/>
  <p:tag name="ANNOTATION_SUB_TYPE_124" val="2"/>
  <p:tag name="ANNOTATION_LOOP_COUNT_124" val="1"/>
  <p:tag name="ANNOTATION_BOX_RADIUS_124" val="0"/>
  <p:tag name="ANNOTATION_SCALE_124" val="100"/>
  <p:tag name="ANNOTATION_BORDER_ALPHA_124" val="100"/>
  <p:tag name="ANNOTATION_BORDER_COLOR_124" val="255"/>
  <p:tag name="ANNOTATION_FILL_COLOR_124" val="65535"/>
  <p:tag name="ANNOTATION_FILL_ALPHA_124" val="100"/>
  <p:tag name="ANNOTATION_BORDER_WIDTH_124" val="2"/>
  <p:tag name="ANNOTATION_SLIDE_WIDTH_124" val="960"/>
  <p:tag name="ANNOTATION_SLIDE_HEIGHT_124" val="720"/>
  <p:tag name="ANNOTATION_TYPE_125" val="0"/>
  <p:tag name="ANNOTATION_START_125" val="421.0"/>
  <p:tag name="ANNOTATION_END_125" val="421.5"/>
  <p:tag name="ANNOTATION_TOP_125" val="273"/>
  <p:tag name="ANNOTATION_LEFT_125" val="605"/>
  <p:tag name="ANNOTATION_WIDTH_125" val="121"/>
  <p:tag name="ANNOTATION_HEIGHT_125" val="121"/>
  <p:tag name="ANNOTATION_ANIMATION_125" val="3"/>
  <p:tag name="ANNOTATION_ROTATION_125" val="0"/>
  <p:tag name="ANNOTATION_SUB_TYPE_125" val="2"/>
  <p:tag name="ANNOTATION_LOOP_COUNT_125" val="1"/>
  <p:tag name="ANNOTATION_BOX_RADIUS_125" val="0"/>
  <p:tag name="ANNOTATION_SCALE_125" val="100"/>
  <p:tag name="ANNOTATION_BORDER_ALPHA_125" val="100"/>
  <p:tag name="ANNOTATION_BORDER_COLOR_125" val="255"/>
  <p:tag name="ANNOTATION_FILL_COLOR_125" val="65535"/>
  <p:tag name="ANNOTATION_FILL_ALPHA_125" val="100"/>
  <p:tag name="ANNOTATION_BORDER_WIDTH_125" val="2"/>
  <p:tag name="ANNOTATION_SLIDE_WIDTH_125" val="960"/>
  <p:tag name="ANNOTATION_SLIDE_HEIGHT_125" val="720"/>
  <p:tag name="ANNOTATION_TYPE_126" val="0"/>
  <p:tag name="ANNOTATION_START_126" val="421.5"/>
  <p:tag name="ANNOTATION_END_126" val="424.8"/>
  <p:tag name="ANNOTATION_TOP_126" val="254"/>
  <p:tag name="ANNOTATION_LEFT_126" val="640"/>
  <p:tag name="ANNOTATION_WIDTH_126" val="121"/>
  <p:tag name="ANNOTATION_HEIGHT_126" val="121"/>
  <p:tag name="ANNOTATION_ANIMATION_126" val="3"/>
  <p:tag name="ANNOTATION_ROTATION_126" val="0"/>
  <p:tag name="ANNOTATION_SUB_TYPE_126" val="2"/>
  <p:tag name="ANNOTATION_LOOP_COUNT_126" val="1"/>
  <p:tag name="ANNOTATION_BOX_RADIUS_126" val="0"/>
  <p:tag name="ANNOTATION_SCALE_126" val="100"/>
  <p:tag name="ANNOTATION_BORDER_ALPHA_126" val="100"/>
  <p:tag name="ANNOTATION_BORDER_COLOR_126" val="255"/>
  <p:tag name="ANNOTATION_FILL_COLOR_126" val="65535"/>
  <p:tag name="ANNOTATION_FILL_ALPHA_126" val="100"/>
  <p:tag name="ANNOTATION_BORDER_WIDTH_126" val="2"/>
  <p:tag name="ANNOTATION_SLIDE_WIDTH_126" val="960"/>
  <p:tag name="ANNOTATION_SLIDE_HEIGHT_126" val="720"/>
  <p:tag name="ANNOTATION_TYPE_127" val="0"/>
  <p:tag name="ANNOTATION_START_127" val="424.8"/>
  <p:tag name="ANNOTATION_END_127" val="425.4"/>
  <p:tag name="ANNOTATION_TOP_127" val="603"/>
  <p:tag name="ANNOTATION_LEFT_127" val="628"/>
  <p:tag name="ANNOTATION_WIDTH_127" val="121"/>
  <p:tag name="ANNOTATION_HEIGHT_127" val="121"/>
  <p:tag name="ANNOTATION_ANIMATION_127" val="3"/>
  <p:tag name="ANNOTATION_ROTATION_127" val="0"/>
  <p:tag name="ANNOTATION_SUB_TYPE_127" val="2"/>
  <p:tag name="ANNOTATION_LOOP_COUNT_127" val="1"/>
  <p:tag name="ANNOTATION_BOX_RADIUS_127" val="0"/>
  <p:tag name="ANNOTATION_SCALE_127" val="100"/>
  <p:tag name="ANNOTATION_BORDER_ALPHA_127" val="100"/>
  <p:tag name="ANNOTATION_BORDER_COLOR_127" val="255"/>
  <p:tag name="ANNOTATION_FILL_COLOR_127" val="65535"/>
  <p:tag name="ANNOTATION_FILL_ALPHA_127" val="100"/>
  <p:tag name="ANNOTATION_BORDER_WIDTH_127" val="2"/>
  <p:tag name="ANNOTATION_SLIDE_WIDTH_127" val="960"/>
  <p:tag name="ANNOTATION_SLIDE_HEIGHT_127" val="720"/>
  <p:tag name="ANNOTATION_TYPE_128" val="0"/>
  <p:tag name="ANNOTATION_START_128" val="425.4"/>
  <p:tag name="ANNOTATION_END_128" val="425.9"/>
  <p:tag name="ANNOTATION_TOP_128" val="600"/>
  <p:tag name="ANNOTATION_LEFT_128" val="674"/>
  <p:tag name="ANNOTATION_WIDTH_128" val="121"/>
  <p:tag name="ANNOTATION_HEIGHT_128" val="121"/>
  <p:tag name="ANNOTATION_ANIMATION_128" val="3"/>
  <p:tag name="ANNOTATION_ROTATION_128" val="0"/>
  <p:tag name="ANNOTATION_SUB_TYPE_128" val="2"/>
  <p:tag name="ANNOTATION_LOOP_COUNT_128" val="1"/>
  <p:tag name="ANNOTATION_BOX_RADIUS_128" val="0"/>
  <p:tag name="ANNOTATION_SCALE_128" val="100"/>
  <p:tag name="ANNOTATION_BORDER_ALPHA_128" val="100"/>
  <p:tag name="ANNOTATION_BORDER_COLOR_128" val="255"/>
  <p:tag name="ANNOTATION_FILL_COLOR_128" val="65535"/>
  <p:tag name="ANNOTATION_FILL_ALPHA_128" val="100"/>
  <p:tag name="ANNOTATION_BORDER_WIDTH_128" val="2"/>
  <p:tag name="ANNOTATION_SLIDE_WIDTH_128" val="960"/>
  <p:tag name="ANNOTATION_SLIDE_HEIGHT_128" val="720"/>
  <p:tag name="ANNOTATION_TYPE_129" val="0"/>
  <p:tag name="ANNOTATION_START_129" val="425.9"/>
  <p:tag name="ANNOTATION_END_129" val="426.3"/>
  <p:tag name="ANNOTATION_TOP_129" val="603"/>
  <p:tag name="ANNOTATION_LEFT_129" val="722"/>
  <p:tag name="ANNOTATION_WIDTH_129" val="121"/>
  <p:tag name="ANNOTATION_HEIGHT_129" val="121"/>
  <p:tag name="ANNOTATION_ANIMATION_129" val="3"/>
  <p:tag name="ANNOTATION_ROTATION_129" val="0"/>
  <p:tag name="ANNOTATION_SUB_TYPE_129" val="2"/>
  <p:tag name="ANNOTATION_LOOP_COUNT_129" val="1"/>
  <p:tag name="ANNOTATION_BOX_RADIUS_129" val="0"/>
  <p:tag name="ANNOTATION_SCALE_129" val="100"/>
  <p:tag name="ANNOTATION_BORDER_ALPHA_129" val="100"/>
  <p:tag name="ANNOTATION_BORDER_COLOR_129" val="255"/>
  <p:tag name="ANNOTATION_FILL_COLOR_129" val="65535"/>
  <p:tag name="ANNOTATION_FILL_ALPHA_129" val="100"/>
  <p:tag name="ANNOTATION_BORDER_WIDTH_129" val="2"/>
  <p:tag name="ANNOTATION_SLIDE_WIDTH_129" val="960"/>
  <p:tag name="ANNOTATION_SLIDE_HEIGHT_129" val="720"/>
  <p:tag name="ANNOTATION_TYPE_130" val="0"/>
  <p:tag name="ANNOTATION_START_130" val="426.3"/>
  <p:tag name="ANNOTATION_TOP_130" val="603"/>
  <p:tag name="ANNOTATION_LEFT_130" val="782"/>
  <p:tag name="ANNOTATION_WIDTH_130" val="121"/>
  <p:tag name="ANNOTATION_HEIGHT_130" val="121"/>
  <p:tag name="ANNOTATION_ANIMATION_130" val="3"/>
  <p:tag name="ANNOTATION_ROTATION_130" val="0"/>
  <p:tag name="ANNOTATION_SUB_TYPE_130" val="2"/>
  <p:tag name="ANNOTATION_LOOP_COUNT_130" val="1"/>
  <p:tag name="ANNOTATION_BOX_RADIUS_130" val="0"/>
  <p:tag name="ANNOTATION_SCALE_130" val="100"/>
  <p:tag name="ANNOTATION_BORDER_ALPHA_130" val="100"/>
  <p:tag name="ANNOTATION_BORDER_COLOR_130" val="255"/>
  <p:tag name="ANNOTATION_FILL_COLOR_130" val="65535"/>
  <p:tag name="ANNOTATION_FILL_ALPHA_130" val="100"/>
  <p:tag name="ANNOTATION_BORDER_WIDTH_130" val="2"/>
  <p:tag name="ANNOTATION_SLIDE_WIDTH_130" val="960"/>
  <p:tag name="ANNOTATION_SLIDE_HEIGHT_130" val="720"/>
  <p:tag name="ANNOTATION_COUNT" val="130"/>
  <p:tag name="ARTICULATE_USED_LAYOUT" val="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04e10232-88e8-4dea-8be5-e1e4e2aad6d9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UDIO_ID" val="261"/>
  <p:tag name="ARTICULATE_AUDIO_RECORDED" val="1"/>
  <p:tag name="ELAPSEDTIME" val="185.2"/>
  <p:tag name="ANNOTATION_TYPE_1" val="0"/>
  <p:tag name="ANNOTATION_START_1" val="8.9"/>
  <p:tag name="ANNOTATION_END_1" val="12.0"/>
  <p:tag name="ANNOTATION_TOP_1" val="170"/>
  <p:tag name="ANNOTATION_LEFT_1" val="83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12.0"/>
  <p:tag name="ANNOTATION_END_2" val="22.3"/>
  <p:tag name="ANNOTATION_TOP_2" val="214"/>
  <p:tag name="ANNOTATION_LEFT_2" val="90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22.3"/>
  <p:tag name="ANNOTATION_END_3" val="26.7"/>
  <p:tag name="ANNOTATION_TOP_3" val="251"/>
  <p:tag name="ANNOTATION_LEFT_3" val="81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6553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26.7"/>
  <p:tag name="ANNOTATION_END_4" val="33.5"/>
  <p:tag name="ANNOTATION_TOP_4" val="301"/>
  <p:tag name="ANNOTATION_LEFT_4" val="82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6553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33.5"/>
  <p:tag name="ANNOTATION_END_5" val="36.0"/>
  <p:tag name="ANNOTATION_TOP_5" val="479"/>
  <p:tag name="ANNOTATION_LEFT_5" val="740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6553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36.0"/>
  <p:tag name="ANNOTATION_END_6" val="43.6"/>
  <p:tag name="ANNOTATION_TOP_6" val="606"/>
  <p:tag name="ANNOTATION_LEFT_6" val="738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6553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43.6"/>
  <p:tag name="ANNOTATION_END_7" val="44.2"/>
  <p:tag name="ANNOTATION_TOP_7" val="621"/>
  <p:tag name="ANNOTATION_LEFT_7" val="748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65535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44.2"/>
  <p:tag name="ANNOTATION_END_8" val="44.8"/>
  <p:tag name="ANNOTATION_TOP_8" val="611"/>
  <p:tag name="ANNOTATION_LEFT_8" val="794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255"/>
  <p:tag name="ANNOTATION_FILL_COLOR_8" val="65535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44.8"/>
  <p:tag name="ANNOTATION_END_9" val="45.5"/>
  <p:tag name="ANNOTATION_TOP_9" val="612"/>
  <p:tag name="ANNOTATION_LEFT_9" val="842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255"/>
  <p:tag name="ANNOTATION_FILL_COLOR_9" val="65535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45.5"/>
  <p:tag name="ANNOTATION_END_10" val="53.3"/>
  <p:tag name="ANNOTATION_TOP_10" val="595"/>
  <p:tag name="ANNOTATION_LEFT_10" val="741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255"/>
  <p:tag name="ANNOTATION_FILL_COLOR_10" val="65535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53.3"/>
  <p:tag name="ANNOTATION_END_11" val="54.1"/>
  <p:tag name="ANNOTATION_TOP_11" val="663"/>
  <p:tag name="ANNOTATION_LEFT_11" val="752"/>
  <p:tag name="ANNOTATION_WIDTH_11" val="121"/>
  <p:tag name="ANNOTATION_HEIGHT_11" val="121"/>
  <p:tag name="ANNOTATION_ANIMATION_11" val="3"/>
  <p:tag name="ANNOTATION_ROTATION_11" val="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255"/>
  <p:tag name="ANNOTATION_FILL_COLOR_11" val="65535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54.1"/>
  <p:tag name="ANNOTATION_END_12" val="55.3"/>
  <p:tag name="ANNOTATION_TOP_12" val="651"/>
  <p:tag name="ANNOTATION_LEFT_12" val="792"/>
  <p:tag name="ANNOTATION_WIDTH_12" val="121"/>
  <p:tag name="ANNOTATION_HEIGHT_12" val="121"/>
  <p:tag name="ANNOTATION_ANIMATION_12" val="3"/>
  <p:tag name="ANNOTATION_ROTATION_12" val="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255"/>
  <p:tag name="ANNOTATION_FILL_COLOR_12" val="65535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55.3"/>
  <p:tag name="ANNOTATION_END_13" val="59.3"/>
  <p:tag name="ANNOTATION_TOP_13" val="656"/>
  <p:tag name="ANNOTATION_LEFT_13" val="852"/>
  <p:tag name="ANNOTATION_WIDTH_13" val="121"/>
  <p:tag name="ANNOTATION_HEIGHT_13" val="121"/>
  <p:tag name="ANNOTATION_ANIMATION_13" val="3"/>
  <p:tag name="ANNOTATION_ROTATION_13" val="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255"/>
  <p:tag name="ANNOTATION_FILL_COLOR_13" val="65535"/>
  <p:tag name="ANNOTATION_FILL_ALPHA_13" val="100"/>
  <p:tag name="ANNOTATION_BORDER_WIDTH_13" val="2"/>
  <p:tag name="ANNOTATION_SLIDE_WIDTH_13" val="960"/>
  <p:tag name="ANNOTATION_SLIDE_HEIGHT_13" val="720"/>
  <p:tag name="ANNOTATION_TYPE_14" val="0"/>
  <p:tag name="ANNOTATION_START_14" val="59.3"/>
  <p:tag name="ANNOTATION_END_14" val="66.5"/>
  <p:tag name="ANNOTATION_TOP_14" val="328"/>
  <p:tag name="ANNOTATION_LEFT_14" val="860"/>
  <p:tag name="ANNOTATION_WIDTH_14" val="121"/>
  <p:tag name="ANNOTATION_HEIGHT_14" val="121"/>
  <p:tag name="ANNOTATION_ANIMATION_14" val="3"/>
  <p:tag name="ANNOTATION_ROTATION_14" val="0"/>
  <p:tag name="ANNOTATION_SUB_TYPE_14" val="2"/>
  <p:tag name="ANNOTATION_LOOP_COUNT_14" val="1"/>
  <p:tag name="ANNOTATION_BOX_RADIUS_14" val="0"/>
  <p:tag name="ANNOTATION_SCALE_14" val="100"/>
  <p:tag name="ANNOTATION_BORDER_ALPHA_14" val="100"/>
  <p:tag name="ANNOTATION_BORDER_COLOR_14" val="255"/>
  <p:tag name="ANNOTATION_FILL_COLOR_14" val="65535"/>
  <p:tag name="ANNOTATION_FILL_ALPHA_14" val="100"/>
  <p:tag name="ANNOTATION_BORDER_WIDTH_14" val="2"/>
  <p:tag name="ANNOTATION_SLIDE_WIDTH_14" val="960"/>
  <p:tag name="ANNOTATION_SLIDE_HEIGHT_14" val="720"/>
  <p:tag name="ANNOTATION_TYPE_15" val="0"/>
  <p:tag name="ANNOTATION_START_15" val="66.5"/>
  <p:tag name="ANNOTATION_END_15" val="67.3"/>
  <p:tag name="ANNOTATION_TOP_15" val="662"/>
  <p:tag name="ANNOTATION_LEFT_15" val="754"/>
  <p:tag name="ANNOTATION_WIDTH_15" val="121"/>
  <p:tag name="ANNOTATION_HEIGHT_15" val="121"/>
  <p:tag name="ANNOTATION_ANIMATION_15" val="3"/>
  <p:tag name="ANNOTATION_ROTATION_15" val="0"/>
  <p:tag name="ANNOTATION_SUB_TYPE_15" val="2"/>
  <p:tag name="ANNOTATION_LOOP_COUNT_15" val="1"/>
  <p:tag name="ANNOTATION_BOX_RADIUS_15" val="0"/>
  <p:tag name="ANNOTATION_SCALE_15" val="100"/>
  <p:tag name="ANNOTATION_BORDER_ALPHA_15" val="100"/>
  <p:tag name="ANNOTATION_BORDER_COLOR_15" val="255"/>
  <p:tag name="ANNOTATION_FILL_COLOR_15" val="65535"/>
  <p:tag name="ANNOTATION_FILL_ALPHA_15" val="100"/>
  <p:tag name="ANNOTATION_BORDER_WIDTH_15" val="2"/>
  <p:tag name="ANNOTATION_SLIDE_WIDTH_15" val="960"/>
  <p:tag name="ANNOTATION_SLIDE_HEIGHT_15" val="720"/>
  <p:tag name="ANNOTATION_TYPE_16" val="0"/>
  <p:tag name="ANNOTATION_START_16" val="67.3"/>
  <p:tag name="ANNOTATION_END_16" val="68.2"/>
  <p:tag name="ANNOTATION_TOP_16" val="658"/>
  <p:tag name="ANNOTATION_LEFT_16" val="796"/>
  <p:tag name="ANNOTATION_WIDTH_16" val="121"/>
  <p:tag name="ANNOTATION_HEIGHT_16" val="121"/>
  <p:tag name="ANNOTATION_ANIMATION_16" val="3"/>
  <p:tag name="ANNOTATION_ROTATION_16" val="0"/>
  <p:tag name="ANNOTATION_SUB_TYPE_16" val="2"/>
  <p:tag name="ANNOTATION_LOOP_COUNT_16" val="1"/>
  <p:tag name="ANNOTATION_BOX_RADIUS_16" val="0"/>
  <p:tag name="ANNOTATION_SCALE_16" val="100"/>
  <p:tag name="ANNOTATION_BORDER_ALPHA_16" val="100"/>
  <p:tag name="ANNOTATION_BORDER_COLOR_16" val="255"/>
  <p:tag name="ANNOTATION_FILL_COLOR_16" val="65535"/>
  <p:tag name="ANNOTATION_FILL_ALPHA_16" val="100"/>
  <p:tag name="ANNOTATION_BORDER_WIDTH_16" val="2"/>
  <p:tag name="ANNOTATION_SLIDE_WIDTH_16" val="960"/>
  <p:tag name="ANNOTATION_SLIDE_HEIGHT_16" val="720"/>
  <p:tag name="ANNOTATION_TYPE_17" val="0"/>
  <p:tag name="ANNOTATION_START_17" val="68.2"/>
  <p:tag name="ANNOTATION_END_17" val="77.5"/>
  <p:tag name="ANNOTATION_TOP_17" val="662"/>
  <p:tag name="ANNOTATION_LEFT_17" val="842"/>
  <p:tag name="ANNOTATION_WIDTH_17" val="121"/>
  <p:tag name="ANNOTATION_HEIGHT_17" val="121"/>
  <p:tag name="ANNOTATION_ANIMATION_17" val="3"/>
  <p:tag name="ANNOTATION_ROTATION_17" val="0"/>
  <p:tag name="ANNOTATION_SUB_TYPE_17" val="2"/>
  <p:tag name="ANNOTATION_LOOP_COUNT_17" val="1"/>
  <p:tag name="ANNOTATION_BOX_RADIUS_17" val="0"/>
  <p:tag name="ANNOTATION_SCALE_17" val="100"/>
  <p:tag name="ANNOTATION_BORDER_ALPHA_17" val="100"/>
  <p:tag name="ANNOTATION_BORDER_COLOR_17" val="255"/>
  <p:tag name="ANNOTATION_FILL_COLOR_17" val="65535"/>
  <p:tag name="ANNOTATION_FILL_ALPHA_17" val="100"/>
  <p:tag name="ANNOTATION_BORDER_WIDTH_17" val="2"/>
  <p:tag name="ANNOTATION_SLIDE_WIDTH_17" val="960"/>
  <p:tag name="ANNOTATION_SLIDE_HEIGHT_17" val="720"/>
  <p:tag name="ANNOTATION_TYPE_18" val="0"/>
  <p:tag name="ANNOTATION_START_18" val="77.5"/>
  <p:tag name="ANNOTATION_END_18" val="80.7"/>
  <p:tag name="ANNOTATION_TOP_18" val="372"/>
  <p:tag name="ANNOTATION_LEFT_18" val="109"/>
  <p:tag name="ANNOTATION_WIDTH_18" val="121"/>
  <p:tag name="ANNOTATION_HEIGHT_18" val="121"/>
  <p:tag name="ANNOTATION_ANIMATION_18" val="3"/>
  <p:tag name="ANNOTATION_ROTATION_18" val="0"/>
  <p:tag name="ANNOTATION_SUB_TYPE_18" val="2"/>
  <p:tag name="ANNOTATION_LOOP_COUNT_18" val="1"/>
  <p:tag name="ANNOTATION_BOX_RADIUS_18" val="0"/>
  <p:tag name="ANNOTATION_SCALE_18" val="100"/>
  <p:tag name="ANNOTATION_BORDER_ALPHA_18" val="100"/>
  <p:tag name="ANNOTATION_BORDER_COLOR_18" val="255"/>
  <p:tag name="ANNOTATION_FILL_COLOR_18" val="65535"/>
  <p:tag name="ANNOTATION_FILL_ALPHA_18" val="100"/>
  <p:tag name="ANNOTATION_BORDER_WIDTH_18" val="2"/>
  <p:tag name="ANNOTATION_SLIDE_WIDTH_18" val="960"/>
  <p:tag name="ANNOTATION_SLIDE_HEIGHT_18" val="720"/>
  <p:tag name="ANNOTATION_TYPE_19" val="0"/>
  <p:tag name="ANNOTATION_START_19" val="80.7"/>
  <p:tag name="ANNOTATION_END_19" val="82.0"/>
  <p:tag name="ANNOTATION_TOP_19" val="379"/>
  <p:tag name="ANNOTATION_LEFT_19" val="357"/>
  <p:tag name="ANNOTATION_WIDTH_19" val="121"/>
  <p:tag name="ANNOTATION_HEIGHT_19" val="121"/>
  <p:tag name="ANNOTATION_ANIMATION_19" val="3"/>
  <p:tag name="ANNOTATION_ROTATION_19" val="0"/>
  <p:tag name="ANNOTATION_SUB_TYPE_19" val="2"/>
  <p:tag name="ANNOTATION_LOOP_COUNT_19" val="1"/>
  <p:tag name="ANNOTATION_BOX_RADIUS_19" val="0"/>
  <p:tag name="ANNOTATION_SCALE_19" val="100"/>
  <p:tag name="ANNOTATION_BORDER_ALPHA_19" val="100"/>
  <p:tag name="ANNOTATION_BORDER_COLOR_19" val="255"/>
  <p:tag name="ANNOTATION_FILL_COLOR_19" val="65535"/>
  <p:tag name="ANNOTATION_FILL_ALPHA_19" val="100"/>
  <p:tag name="ANNOTATION_BORDER_WIDTH_19" val="2"/>
  <p:tag name="ANNOTATION_SLIDE_WIDTH_19" val="960"/>
  <p:tag name="ANNOTATION_SLIDE_HEIGHT_19" val="720"/>
  <p:tag name="ANNOTATION_TYPE_20" val="0"/>
  <p:tag name="ANNOTATION_START_20" val="82.0"/>
  <p:tag name="ANNOTATION_END_20" val="82.9"/>
  <p:tag name="ANNOTATION_TOP_20" val="413"/>
  <p:tag name="ANNOTATION_LEFT_20" val="127"/>
  <p:tag name="ANNOTATION_WIDTH_20" val="121"/>
  <p:tag name="ANNOTATION_HEIGHT_20" val="121"/>
  <p:tag name="ANNOTATION_ANIMATION_20" val="3"/>
  <p:tag name="ANNOTATION_ROTATION_20" val="0"/>
  <p:tag name="ANNOTATION_SUB_TYPE_20" val="2"/>
  <p:tag name="ANNOTATION_LOOP_COUNT_20" val="1"/>
  <p:tag name="ANNOTATION_BOX_RADIUS_20" val="0"/>
  <p:tag name="ANNOTATION_SCALE_20" val="100"/>
  <p:tag name="ANNOTATION_BORDER_ALPHA_20" val="100"/>
  <p:tag name="ANNOTATION_BORDER_COLOR_20" val="255"/>
  <p:tag name="ANNOTATION_FILL_COLOR_20" val="65535"/>
  <p:tag name="ANNOTATION_FILL_ALPHA_20" val="100"/>
  <p:tag name="ANNOTATION_BORDER_WIDTH_20" val="2"/>
  <p:tag name="ANNOTATION_SLIDE_WIDTH_20" val="960"/>
  <p:tag name="ANNOTATION_SLIDE_HEIGHT_20" val="720"/>
  <p:tag name="ANNOTATION_TYPE_21" val="0"/>
  <p:tag name="ANNOTATION_START_21" val="82.9"/>
  <p:tag name="ANNOTATION_END_21" val="89.6"/>
  <p:tag name="ANNOTATION_TOP_21" val="396"/>
  <p:tag name="ANNOTATION_LEFT_21" val="109"/>
  <p:tag name="ANNOTATION_WIDTH_21" val="121"/>
  <p:tag name="ANNOTATION_HEIGHT_21" val="121"/>
  <p:tag name="ANNOTATION_ANIMATION_21" val="3"/>
  <p:tag name="ANNOTATION_ROTATION_21" val="0"/>
  <p:tag name="ANNOTATION_SUB_TYPE_21" val="2"/>
  <p:tag name="ANNOTATION_LOOP_COUNT_21" val="1"/>
  <p:tag name="ANNOTATION_BOX_RADIUS_21" val="0"/>
  <p:tag name="ANNOTATION_SCALE_21" val="100"/>
  <p:tag name="ANNOTATION_BORDER_ALPHA_21" val="100"/>
  <p:tag name="ANNOTATION_BORDER_COLOR_21" val="255"/>
  <p:tag name="ANNOTATION_FILL_COLOR_21" val="65535"/>
  <p:tag name="ANNOTATION_FILL_ALPHA_21" val="100"/>
  <p:tag name="ANNOTATION_BORDER_WIDTH_21" val="2"/>
  <p:tag name="ANNOTATION_SLIDE_WIDTH_21" val="960"/>
  <p:tag name="ANNOTATION_SLIDE_HEIGHT_21" val="720"/>
  <p:tag name="ANNOTATION_TYPE_22" val="0"/>
  <p:tag name="ANNOTATION_START_22" val="89.6"/>
  <p:tag name="ANNOTATION_END_22" val="105.4"/>
  <p:tag name="ANNOTATION_TOP_22" val="444"/>
  <p:tag name="ANNOTATION_LEFT_22" val="114"/>
  <p:tag name="ANNOTATION_WIDTH_22" val="121"/>
  <p:tag name="ANNOTATION_HEIGHT_22" val="121"/>
  <p:tag name="ANNOTATION_ANIMATION_22" val="3"/>
  <p:tag name="ANNOTATION_ROTATION_22" val="0"/>
  <p:tag name="ANNOTATION_SUB_TYPE_22" val="2"/>
  <p:tag name="ANNOTATION_LOOP_COUNT_22" val="1"/>
  <p:tag name="ANNOTATION_BOX_RADIUS_22" val="0"/>
  <p:tag name="ANNOTATION_SCALE_22" val="100"/>
  <p:tag name="ANNOTATION_BORDER_ALPHA_22" val="100"/>
  <p:tag name="ANNOTATION_BORDER_COLOR_22" val="255"/>
  <p:tag name="ANNOTATION_FILL_COLOR_22" val="65535"/>
  <p:tag name="ANNOTATION_FILL_ALPHA_22" val="100"/>
  <p:tag name="ANNOTATION_BORDER_WIDTH_22" val="2"/>
  <p:tag name="ANNOTATION_SLIDE_WIDTH_22" val="960"/>
  <p:tag name="ANNOTATION_SLIDE_HEIGHT_22" val="720"/>
  <p:tag name="ANNOTATION_TYPE_23" val="0"/>
  <p:tag name="ANNOTATION_START_23" val="105.4"/>
  <p:tag name="ANNOTATION_END_23" val="141.2"/>
  <p:tag name="ANNOTATION_TOP_23" val="510"/>
  <p:tag name="ANNOTATION_LEFT_23" val="109"/>
  <p:tag name="ANNOTATION_WIDTH_23" val="121"/>
  <p:tag name="ANNOTATION_HEIGHT_23" val="121"/>
  <p:tag name="ANNOTATION_ANIMATION_23" val="3"/>
  <p:tag name="ANNOTATION_ROTATION_23" val="0"/>
  <p:tag name="ANNOTATION_SUB_TYPE_23" val="2"/>
  <p:tag name="ANNOTATION_LOOP_COUNT_23" val="1"/>
  <p:tag name="ANNOTATION_BOX_RADIUS_23" val="0"/>
  <p:tag name="ANNOTATION_SCALE_23" val="100"/>
  <p:tag name="ANNOTATION_BORDER_ALPHA_23" val="100"/>
  <p:tag name="ANNOTATION_BORDER_COLOR_23" val="255"/>
  <p:tag name="ANNOTATION_FILL_COLOR_23" val="65535"/>
  <p:tag name="ANNOTATION_FILL_ALPHA_23" val="100"/>
  <p:tag name="ANNOTATION_BORDER_WIDTH_23" val="2"/>
  <p:tag name="ANNOTATION_SLIDE_WIDTH_23" val="960"/>
  <p:tag name="ANNOTATION_SLIDE_HEIGHT_23" val="720"/>
  <p:tag name="ANNOTATION_TYPE_24" val="0"/>
  <p:tag name="ANNOTATION_START_24" val="141.2"/>
  <p:tag name="ANNOTATION_END_24" val="168.7"/>
  <p:tag name="ANNOTATION_TOP_24" val="581"/>
  <p:tag name="ANNOTATION_LEFT_24" val="82"/>
  <p:tag name="ANNOTATION_WIDTH_24" val="121"/>
  <p:tag name="ANNOTATION_HEIGHT_24" val="121"/>
  <p:tag name="ANNOTATION_ANIMATION_24" val="3"/>
  <p:tag name="ANNOTATION_ROTATION_24" val="0"/>
  <p:tag name="ANNOTATION_SUB_TYPE_24" val="2"/>
  <p:tag name="ANNOTATION_LOOP_COUNT_24" val="1"/>
  <p:tag name="ANNOTATION_BOX_RADIUS_24" val="0"/>
  <p:tag name="ANNOTATION_SCALE_24" val="100"/>
  <p:tag name="ANNOTATION_BORDER_ALPHA_24" val="100"/>
  <p:tag name="ANNOTATION_BORDER_COLOR_24" val="255"/>
  <p:tag name="ANNOTATION_FILL_COLOR_24" val="65535"/>
  <p:tag name="ANNOTATION_FILL_ALPHA_24" val="100"/>
  <p:tag name="ANNOTATION_BORDER_WIDTH_24" val="2"/>
  <p:tag name="ANNOTATION_SLIDE_WIDTH_24" val="960"/>
  <p:tag name="ANNOTATION_SLIDE_HEIGHT_24" val="720"/>
  <p:tag name="ANNOTATION_TYPE_25" val="0"/>
  <p:tag name="ANNOTATION_START_25" val="168.7"/>
  <p:tag name="ANNOTATION_TOP_25" val="616"/>
  <p:tag name="ANNOTATION_LEFT_25" val="734"/>
  <p:tag name="ANNOTATION_WIDTH_25" val="121"/>
  <p:tag name="ANNOTATION_HEIGHT_25" val="121"/>
  <p:tag name="ANNOTATION_ANIMATION_25" val="3"/>
  <p:tag name="ANNOTATION_ROTATION_25" val="0"/>
  <p:tag name="ANNOTATION_SUB_TYPE_25" val="2"/>
  <p:tag name="ANNOTATION_LOOP_COUNT_25" val="1"/>
  <p:tag name="ANNOTATION_BOX_RADIUS_25" val="0"/>
  <p:tag name="ANNOTATION_SCALE_25" val="100"/>
  <p:tag name="ANNOTATION_BORDER_ALPHA_25" val="100"/>
  <p:tag name="ANNOTATION_BORDER_COLOR_25" val="255"/>
  <p:tag name="ANNOTATION_FILL_COLOR_25" val="65535"/>
  <p:tag name="ANNOTATION_FILL_ALPHA_25" val="100"/>
  <p:tag name="ANNOTATION_BORDER_WIDTH_25" val="2"/>
  <p:tag name="ANNOTATION_SLIDE_WIDTH_25" val="960"/>
  <p:tag name="ANNOTATION_SLIDE_HEIGHT_25" val="720"/>
  <p:tag name="ANNOTATION_COUNT" val="25"/>
  <p:tag name="ARTICULATE_USED_LAYOUT" val="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0b8b65bbc6b046cf8ad9314ff0e9bfe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40fe4482f843448086683934807d3c2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04e10232-88e8-4dea-8be5-e1e4e2aad6d9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UDIO_ID" val="265"/>
  <p:tag name="ARTICULATE_AUDIO_RECORDED" val="1"/>
  <p:tag name="ELAPSEDTIME" val="183.7"/>
  <p:tag name="ANNOTATION_TYPE_1" val="0"/>
  <p:tag name="ANNOTATION_START_1" val="2.4"/>
  <p:tag name="ANNOTATION_END_1" val="9.7"/>
  <p:tag name="ANNOTATION_TOP_1" val="167"/>
  <p:tag name="ANNOTATION_LEFT_1" val="85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9.7"/>
  <p:tag name="ANNOTATION_END_2" val="13.5"/>
  <p:tag name="ANNOTATION_TOP_2" val="252"/>
  <p:tag name="ANNOTATION_LEFT_2" val="90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13.5"/>
  <p:tag name="ANNOTATION_END_3" val="14.9"/>
  <p:tag name="ANNOTATION_TOP_3" val="251"/>
  <p:tag name="ANNOTATION_LEFT_3" val="627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6553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14.9"/>
  <p:tag name="ANNOTATION_END_4" val="25.6"/>
  <p:tag name="ANNOTATION_TOP_4" val="288"/>
  <p:tag name="ANNOTATION_LEFT_4" val="92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6553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25.6"/>
  <p:tag name="ANNOTATION_END_5" val="32.1"/>
  <p:tag name="ANNOTATION_TOP_5" val="362"/>
  <p:tag name="ANNOTATION_LEFT_5" val="132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6553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32.1"/>
  <p:tag name="ANNOTATION_END_6" val="36.2"/>
  <p:tag name="ANNOTATION_TOP_6" val="396"/>
  <p:tag name="ANNOTATION_LEFT_6" val="135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6553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36.2"/>
  <p:tag name="ANNOTATION_END_7" val="67.2"/>
  <p:tag name="ANNOTATION_TOP_7" val="434"/>
  <p:tag name="ANNOTATION_LEFT_7" val="129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65535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67.2"/>
  <p:tag name="ANNOTATION_END_8" val="73.9"/>
  <p:tag name="ANNOTATION_TOP_8" val="516"/>
  <p:tag name="ANNOTATION_LEFT_8" val="94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255"/>
  <p:tag name="ANNOTATION_FILL_COLOR_8" val="65535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73.9"/>
  <p:tag name="ANNOTATION_END_9" val="82.8"/>
  <p:tag name="ANNOTATION_TOP_9" val="513"/>
  <p:tag name="ANNOTATION_LEFT_9" val="435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255"/>
  <p:tag name="ANNOTATION_FILL_COLOR_9" val="65535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82.8"/>
  <p:tag name="ANNOTATION_END_10" val="85.5"/>
  <p:tag name="ANNOTATION_TOP_10" val="549"/>
  <p:tag name="ANNOTATION_LEFT_10" val="100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255"/>
  <p:tag name="ANNOTATION_FILL_COLOR_10" val="65535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85.5"/>
  <p:tag name="ANNOTATION_END_11" val="93.9"/>
  <p:tag name="ANNOTATION_TOP_11" val="542"/>
  <p:tag name="ANNOTATION_LEFT_11" val="348"/>
  <p:tag name="ANNOTATION_WIDTH_11" val="121"/>
  <p:tag name="ANNOTATION_HEIGHT_11" val="121"/>
  <p:tag name="ANNOTATION_ANIMATION_11" val="3"/>
  <p:tag name="ANNOTATION_ROTATION_11" val="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255"/>
  <p:tag name="ANNOTATION_FILL_COLOR_11" val="65535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93.9"/>
  <p:tag name="ANNOTATION_END_12" val="127.4"/>
  <p:tag name="ANNOTATION_TOP_12" val="536"/>
  <p:tag name="ANNOTATION_LEFT_12" val="682"/>
  <p:tag name="ANNOTATION_WIDTH_12" val="121"/>
  <p:tag name="ANNOTATION_HEIGHT_12" val="121"/>
  <p:tag name="ANNOTATION_ANIMATION_12" val="3"/>
  <p:tag name="ANNOTATION_ROTATION_12" val="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255"/>
  <p:tag name="ANNOTATION_FILL_COLOR_12" val="65535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127.4"/>
  <p:tag name="ANNOTATION_END_13" val="134.5"/>
  <p:tag name="ANNOTATION_TOP_13" val="585"/>
  <p:tag name="ANNOTATION_LEFT_13" val="91"/>
  <p:tag name="ANNOTATION_WIDTH_13" val="121"/>
  <p:tag name="ANNOTATION_HEIGHT_13" val="121"/>
  <p:tag name="ANNOTATION_ANIMATION_13" val="3"/>
  <p:tag name="ANNOTATION_ROTATION_13" val="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255"/>
  <p:tag name="ANNOTATION_FILL_COLOR_13" val="65535"/>
  <p:tag name="ANNOTATION_FILL_ALPHA_13" val="100"/>
  <p:tag name="ANNOTATION_BORDER_WIDTH_13" val="2"/>
  <p:tag name="ANNOTATION_SLIDE_WIDTH_13" val="960"/>
  <p:tag name="ANNOTATION_SLIDE_HEIGHT_13" val="720"/>
  <p:tag name="ANNOTATION_TYPE_14" val="0"/>
  <p:tag name="ANNOTATION_START_14" val="134.5"/>
  <p:tag name="ANNOTATION_END_14" val="138.3"/>
  <p:tag name="ANNOTATION_TOP_14" val="640"/>
  <p:tag name="ANNOTATION_LEFT_14" val="95"/>
  <p:tag name="ANNOTATION_WIDTH_14" val="121"/>
  <p:tag name="ANNOTATION_HEIGHT_14" val="121"/>
  <p:tag name="ANNOTATION_ANIMATION_14" val="3"/>
  <p:tag name="ANNOTATION_ROTATION_14" val="0"/>
  <p:tag name="ANNOTATION_SUB_TYPE_14" val="2"/>
  <p:tag name="ANNOTATION_LOOP_COUNT_14" val="1"/>
  <p:tag name="ANNOTATION_BOX_RADIUS_14" val="0"/>
  <p:tag name="ANNOTATION_SCALE_14" val="100"/>
  <p:tag name="ANNOTATION_BORDER_ALPHA_14" val="100"/>
  <p:tag name="ANNOTATION_BORDER_COLOR_14" val="255"/>
  <p:tag name="ANNOTATION_FILL_COLOR_14" val="65535"/>
  <p:tag name="ANNOTATION_FILL_ALPHA_14" val="100"/>
  <p:tag name="ANNOTATION_BORDER_WIDTH_14" val="2"/>
  <p:tag name="ANNOTATION_SLIDE_WIDTH_14" val="960"/>
  <p:tag name="ANNOTATION_SLIDE_HEIGHT_14" val="720"/>
  <p:tag name="ANNOTATION_TYPE_15" val="0"/>
  <p:tag name="ANNOTATION_START_15" val="138.3"/>
  <p:tag name="ANNOTATION_END_15" val="176.8"/>
  <p:tag name="ANNOTATION_TOP_15" val="629"/>
  <p:tag name="ANNOTATION_LEFT_15" val="640"/>
  <p:tag name="ANNOTATION_WIDTH_15" val="121"/>
  <p:tag name="ANNOTATION_HEIGHT_15" val="121"/>
  <p:tag name="ANNOTATION_ANIMATION_15" val="3"/>
  <p:tag name="ANNOTATION_ROTATION_15" val="0"/>
  <p:tag name="ANNOTATION_SUB_TYPE_15" val="2"/>
  <p:tag name="ANNOTATION_LOOP_COUNT_15" val="1"/>
  <p:tag name="ANNOTATION_BOX_RADIUS_15" val="0"/>
  <p:tag name="ANNOTATION_SCALE_15" val="100"/>
  <p:tag name="ANNOTATION_BORDER_ALPHA_15" val="100"/>
  <p:tag name="ANNOTATION_BORDER_COLOR_15" val="255"/>
  <p:tag name="ANNOTATION_FILL_COLOR_15" val="65535"/>
  <p:tag name="ANNOTATION_FILL_ALPHA_15" val="100"/>
  <p:tag name="ANNOTATION_BORDER_WIDTH_15" val="2"/>
  <p:tag name="ANNOTATION_SLIDE_WIDTH_15" val="960"/>
  <p:tag name="ANNOTATION_SLIDE_HEIGHT_15" val="720"/>
  <p:tag name="ANNOTATION_TYPE_16" val="0"/>
  <p:tag name="ANNOTATION_START_16" val="176.8"/>
  <p:tag name="ANNOTATION_END_16" val="178.8"/>
  <p:tag name="ANNOTATION_TOP_16" val="658"/>
  <p:tag name="ANNOTATION_LEFT_16" val="74"/>
  <p:tag name="ANNOTATION_WIDTH_16" val="121"/>
  <p:tag name="ANNOTATION_HEIGHT_16" val="121"/>
  <p:tag name="ANNOTATION_ANIMATION_16" val="3"/>
  <p:tag name="ANNOTATION_ROTATION_16" val="0"/>
  <p:tag name="ANNOTATION_SUB_TYPE_16" val="2"/>
  <p:tag name="ANNOTATION_LOOP_COUNT_16" val="1"/>
  <p:tag name="ANNOTATION_BOX_RADIUS_16" val="0"/>
  <p:tag name="ANNOTATION_SCALE_16" val="100"/>
  <p:tag name="ANNOTATION_BORDER_ALPHA_16" val="100"/>
  <p:tag name="ANNOTATION_BORDER_COLOR_16" val="255"/>
  <p:tag name="ANNOTATION_FILL_COLOR_16" val="65535"/>
  <p:tag name="ANNOTATION_FILL_ALPHA_16" val="100"/>
  <p:tag name="ANNOTATION_BORDER_WIDTH_16" val="2"/>
  <p:tag name="ANNOTATION_SLIDE_WIDTH_16" val="960"/>
  <p:tag name="ANNOTATION_SLIDE_HEIGHT_16" val="720"/>
  <p:tag name="ANNOTATION_TYPE_17" val="0"/>
  <p:tag name="ANNOTATION_START_17" val="178.8"/>
  <p:tag name="ANNOTATION_END_17" val="179.9"/>
  <p:tag name="ANNOTATION_TOP_17" val="662"/>
  <p:tag name="ANNOTATION_LEFT_17" val="293"/>
  <p:tag name="ANNOTATION_WIDTH_17" val="121"/>
  <p:tag name="ANNOTATION_HEIGHT_17" val="121"/>
  <p:tag name="ANNOTATION_ANIMATION_17" val="3"/>
  <p:tag name="ANNOTATION_ROTATION_17" val="0"/>
  <p:tag name="ANNOTATION_SUB_TYPE_17" val="2"/>
  <p:tag name="ANNOTATION_LOOP_COUNT_17" val="1"/>
  <p:tag name="ANNOTATION_BOX_RADIUS_17" val="0"/>
  <p:tag name="ANNOTATION_SCALE_17" val="100"/>
  <p:tag name="ANNOTATION_BORDER_ALPHA_17" val="100"/>
  <p:tag name="ANNOTATION_BORDER_COLOR_17" val="255"/>
  <p:tag name="ANNOTATION_FILL_COLOR_17" val="65535"/>
  <p:tag name="ANNOTATION_FILL_ALPHA_17" val="100"/>
  <p:tag name="ANNOTATION_BORDER_WIDTH_17" val="2"/>
  <p:tag name="ANNOTATION_SLIDE_WIDTH_17" val="960"/>
  <p:tag name="ANNOTATION_SLIDE_HEIGHT_17" val="720"/>
  <p:tag name="ANNOTATION_TYPE_18" val="0"/>
  <p:tag name="ANNOTATION_START_18" val="179.9"/>
  <p:tag name="ANNOTATION_TOP_18" val="662"/>
  <p:tag name="ANNOTATION_LEFT_18" val="472"/>
  <p:tag name="ANNOTATION_WIDTH_18" val="121"/>
  <p:tag name="ANNOTATION_HEIGHT_18" val="121"/>
  <p:tag name="ANNOTATION_ANIMATION_18" val="3"/>
  <p:tag name="ANNOTATION_ROTATION_18" val="0"/>
  <p:tag name="ANNOTATION_SUB_TYPE_18" val="2"/>
  <p:tag name="ANNOTATION_LOOP_COUNT_18" val="1"/>
  <p:tag name="ANNOTATION_BOX_RADIUS_18" val="0"/>
  <p:tag name="ANNOTATION_SCALE_18" val="100"/>
  <p:tag name="ANNOTATION_BORDER_ALPHA_18" val="100"/>
  <p:tag name="ANNOTATION_BORDER_COLOR_18" val="255"/>
  <p:tag name="ANNOTATION_FILL_COLOR_18" val="65535"/>
  <p:tag name="ANNOTATION_FILL_ALPHA_18" val="100"/>
  <p:tag name="ANNOTATION_BORDER_WIDTH_18" val="2"/>
  <p:tag name="ANNOTATION_SLIDE_WIDTH_18" val="960"/>
  <p:tag name="ANNOTATION_SLIDE_HEIGHT_18" val="720"/>
  <p:tag name="ANNOTATION_COUNT" val="18"/>
  <p:tag name="ARTICULATE_USED_LAYOUT" val="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6486732bac034ef3be82fc1e7efc49e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05"/>
  <p:tag name="ARTICULATE_NAV_LEVEL" val="1"/>
  <p:tag name="ARTICULATE_SLIDE_PRESENTER_GUID" val="04e10232-88e8-4dea-8be5-e1e4e2aad6d9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749345e064d44e40b9358c1124773552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04e10232-88e8-4dea-8be5-e1e4e2aad6d9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UDIO_ID" val="266"/>
  <p:tag name="ARTICULATE_AUDIO_RECORDED" val="1"/>
  <p:tag name="TIMELINE" val="29.0"/>
  <p:tag name="ELAPSEDTIME" val="293.3"/>
  <p:tag name="ANNOTATION_TYPE_1" val="0"/>
  <p:tag name="ANNOTATION_START_1" val="18.4"/>
  <p:tag name="ANNOTATION_END_1" val="22.4"/>
  <p:tag name="ANNOTATION_TOP_1" val="167"/>
  <p:tag name="ANNOTATION_LEFT_1" val="57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22.4"/>
  <p:tag name="ANNOTATION_END_2" val="23.9"/>
  <p:tag name="ANNOTATION_TOP_2" val="169"/>
  <p:tag name="ANNOTATION_LEFT_2" val="633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23.9"/>
  <p:tag name="ANNOTATION_END_3" val="26.3"/>
  <p:tag name="ANNOTATION_TOP_3" val="215"/>
  <p:tag name="ANNOTATION_LEFT_3" val="112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6553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26.3"/>
  <p:tag name="ANNOTATION_END_4" val="34.6"/>
  <p:tag name="ANNOTATION_TOP_4" val="204"/>
  <p:tag name="ANNOTATION_LEFT_4" val="386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6553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34.6"/>
  <p:tag name="ANNOTATION_END_5" val="36.9"/>
  <p:tag name="ANNOTATION_TOP_5" val="246"/>
  <p:tag name="ANNOTATION_LEFT_5" val="210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6553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36.9"/>
  <p:tag name="ANNOTATION_END_6" val="39.2"/>
  <p:tag name="ANNOTATION_TOP_6" val="319"/>
  <p:tag name="ANNOTATION_LEFT_6" val="217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6553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39.2"/>
  <p:tag name="ANNOTATION_END_7" val="46.7"/>
  <p:tag name="ANNOTATION_TOP_7" val="367"/>
  <p:tag name="ANNOTATION_LEFT_7" val="216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65535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46.7"/>
  <p:tag name="ANNOTATION_END_8" val="48.5"/>
  <p:tag name="ANNOTATION_TOP_8" val="557"/>
  <p:tag name="ANNOTATION_LEFT_8" val="182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255"/>
  <p:tag name="ANNOTATION_FILL_COLOR_8" val="65535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48.5"/>
  <p:tag name="ANNOTATION_END_9" val="52.8"/>
  <p:tag name="ANNOTATION_TOP_9" val="618"/>
  <p:tag name="ANNOTATION_LEFT_9" val="180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255"/>
  <p:tag name="ANNOTATION_FILL_COLOR_9" val="65535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52.8"/>
  <p:tag name="ANNOTATION_END_10" val="62.6"/>
  <p:tag name="ANNOTATION_TOP_10" val="596"/>
  <p:tag name="ANNOTATION_LEFT_10" val="165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255"/>
  <p:tag name="ANNOTATION_FILL_COLOR_10" val="65535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62.6"/>
  <p:tag name="ANNOTATION_END_11" val="65.3"/>
  <p:tag name="ANNOTATION_TOP_11" val="556"/>
  <p:tag name="ANNOTATION_LEFT_11" val="247"/>
  <p:tag name="ANNOTATION_WIDTH_11" val="121"/>
  <p:tag name="ANNOTATION_HEIGHT_11" val="121"/>
  <p:tag name="ANNOTATION_ANIMATION_11" val="3"/>
  <p:tag name="ANNOTATION_ROTATION_11" val="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255"/>
  <p:tag name="ANNOTATION_FILL_COLOR_11" val="65535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65.3"/>
  <p:tag name="ANNOTATION_END_12" val="66.7"/>
  <p:tag name="ANNOTATION_TOP_12" val="544"/>
  <p:tag name="ANNOTATION_LEFT_12" val="279"/>
  <p:tag name="ANNOTATION_WIDTH_12" val="121"/>
  <p:tag name="ANNOTATION_HEIGHT_12" val="121"/>
  <p:tag name="ANNOTATION_ANIMATION_12" val="3"/>
  <p:tag name="ANNOTATION_ROTATION_12" val="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255"/>
  <p:tag name="ANNOTATION_FILL_COLOR_12" val="65535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66.7"/>
  <p:tag name="ANNOTATION_END_13" val="68.7"/>
  <p:tag name="ANNOTATION_TOP_13" val="552"/>
  <p:tag name="ANNOTATION_LEFT_13" val="200"/>
  <p:tag name="ANNOTATION_WIDTH_13" val="121"/>
  <p:tag name="ANNOTATION_HEIGHT_13" val="121"/>
  <p:tag name="ANNOTATION_ANIMATION_13" val="3"/>
  <p:tag name="ANNOTATION_ROTATION_13" val="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255"/>
  <p:tag name="ANNOTATION_FILL_COLOR_13" val="65535"/>
  <p:tag name="ANNOTATION_FILL_ALPHA_13" val="100"/>
  <p:tag name="ANNOTATION_BORDER_WIDTH_13" val="2"/>
  <p:tag name="ANNOTATION_SLIDE_WIDTH_13" val="960"/>
  <p:tag name="ANNOTATION_SLIDE_HEIGHT_13" val="720"/>
  <p:tag name="ANNOTATION_TYPE_14" val="0"/>
  <p:tag name="ANNOTATION_START_14" val="68.7"/>
  <p:tag name="ANNOTATION_END_14" val="109.3"/>
  <p:tag name="ANNOTATION_TOP_14" val="537"/>
  <p:tag name="ANNOTATION_LEFT_14" val="247"/>
  <p:tag name="ANNOTATION_WIDTH_14" val="121"/>
  <p:tag name="ANNOTATION_HEIGHT_14" val="121"/>
  <p:tag name="ANNOTATION_ANIMATION_14" val="3"/>
  <p:tag name="ANNOTATION_ROTATION_14" val="0"/>
  <p:tag name="ANNOTATION_SUB_TYPE_14" val="2"/>
  <p:tag name="ANNOTATION_LOOP_COUNT_14" val="1"/>
  <p:tag name="ANNOTATION_BOX_RADIUS_14" val="0"/>
  <p:tag name="ANNOTATION_SCALE_14" val="100"/>
  <p:tag name="ANNOTATION_BORDER_ALPHA_14" val="100"/>
  <p:tag name="ANNOTATION_BORDER_COLOR_14" val="255"/>
  <p:tag name="ANNOTATION_FILL_COLOR_14" val="65535"/>
  <p:tag name="ANNOTATION_FILL_ALPHA_14" val="100"/>
  <p:tag name="ANNOTATION_BORDER_WIDTH_14" val="2"/>
  <p:tag name="ANNOTATION_SLIDE_WIDTH_14" val="960"/>
  <p:tag name="ANNOTATION_SLIDE_HEIGHT_14" val="720"/>
  <p:tag name="ANNOTATION_TYPE_15" val="0"/>
  <p:tag name="ANNOTATION_START_15" val="109.3"/>
  <p:tag name="ANNOTATION_END_15" val="135.6"/>
  <p:tag name="ANNOTATION_TOP_15" val="575"/>
  <p:tag name="ANNOTATION_LEFT_15" val="279"/>
  <p:tag name="ANNOTATION_WIDTH_15" val="121"/>
  <p:tag name="ANNOTATION_HEIGHT_15" val="121"/>
  <p:tag name="ANNOTATION_ANIMATION_15" val="3"/>
  <p:tag name="ANNOTATION_ROTATION_15" val="0"/>
  <p:tag name="ANNOTATION_SUB_TYPE_15" val="2"/>
  <p:tag name="ANNOTATION_LOOP_COUNT_15" val="1"/>
  <p:tag name="ANNOTATION_BOX_RADIUS_15" val="0"/>
  <p:tag name="ANNOTATION_SCALE_15" val="100"/>
  <p:tag name="ANNOTATION_BORDER_ALPHA_15" val="100"/>
  <p:tag name="ANNOTATION_BORDER_COLOR_15" val="255"/>
  <p:tag name="ANNOTATION_FILL_COLOR_15" val="65535"/>
  <p:tag name="ANNOTATION_FILL_ALPHA_15" val="100"/>
  <p:tag name="ANNOTATION_BORDER_WIDTH_15" val="2"/>
  <p:tag name="ANNOTATION_SLIDE_WIDTH_15" val="960"/>
  <p:tag name="ANNOTATION_SLIDE_HEIGHT_15" val="720"/>
  <p:tag name="ANNOTATION_TYPE_16" val="0"/>
  <p:tag name="ANNOTATION_START_16" val="135.6"/>
  <p:tag name="ANNOTATION_END_16" val="164.4"/>
  <p:tag name="ANNOTATION_TOP_16" val="546"/>
  <p:tag name="ANNOTATION_LEFT_16" val="200"/>
  <p:tag name="ANNOTATION_WIDTH_16" val="121"/>
  <p:tag name="ANNOTATION_HEIGHT_16" val="121"/>
  <p:tag name="ANNOTATION_ANIMATION_16" val="3"/>
  <p:tag name="ANNOTATION_ROTATION_16" val="0"/>
  <p:tag name="ANNOTATION_SUB_TYPE_16" val="2"/>
  <p:tag name="ANNOTATION_LOOP_COUNT_16" val="1"/>
  <p:tag name="ANNOTATION_BOX_RADIUS_16" val="0"/>
  <p:tag name="ANNOTATION_SCALE_16" val="100"/>
  <p:tag name="ANNOTATION_BORDER_ALPHA_16" val="100"/>
  <p:tag name="ANNOTATION_BORDER_COLOR_16" val="255"/>
  <p:tag name="ANNOTATION_FILL_COLOR_16" val="65535"/>
  <p:tag name="ANNOTATION_FILL_ALPHA_16" val="100"/>
  <p:tag name="ANNOTATION_BORDER_WIDTH_16" val="2"/>
  <p:tag name="ANNOTATION_SLIDE_WIDTH_16" val="960"/>
  <p:tag name="ANNOTATION_SLIDE_HEIGHT_16" val="720"/>
  <p:tag name="ANNOTATION_TYPE_17" val="0"/>
  <p:tag name="ANNOTATION_START_17" val="164.4"/>
  <p:tag name="ANNOTATION_END_17" val="166.5"/>
  <p:tag name="ANNOTATION_TOP_17" val="251"/>
  <p:tag name="ANNOTATION_LEFT_17" val="153"/>
  <p:tag name="ANNOTATION_WIDTH_17" val="121"/>
  <p:tag name="ANNOTATION_HEIGHT_17" val="121"/>
  <p:tag name="ANNOTATION_ANIMATION_17" val="3"/>
  <p:tag name="ANNOTATION_ROTATION_17" val="0"/>
  <p:tag name="ANNOTATION_SUB_TYPE_17" val="2"/>
  <p:tag name="ANNOTATION_LOOP_COUNT_17" val="1"/>
  <p:tag name="ANNOTATION_BOX_RADIUS_17" val="0"/>
  <p:tag name="ANNOTATION_SCALE_17" val="100"/>
  <p:tag name="ANNOTATION_BORDER_ALPHA_17" val="100"/>
  <p:tag name="ANNOTATION_BORDER_COLOR_17" val="255"/>
  <p:tag name="ANNOTATION_FILL_COLOR_17" val="65535"/>
  <p:tag name="ANNOTATION_FILL_ALPHA_17" val="100"/>
  <p:tag name="ANNOTATION_BORDER_WIDTH_17" val="2"/>
  <p:tag name="ANNOTATION_SLIDE_WIDTH_17" val="960"/>
  <p:tag name="ANNOTATION_SLIDE_HEIGHT_17" val="720"/>
  <p:tag name="ANNOTATION_TYPE_18" val="0"/>
  <p:tag name="ANNOTATION_START_18" val="166.5"/>
  <p:tag name="ANNOTATION_END_18" val="169.7"/>
  <p:tag name="ANNOTATION_TOP_18" val="245"/>
  <p:tag name="ANNOTATION_LEFT_18" val="422"/>
  <p:tag name="ANNOTATION_WIDTH_18" val="121"/>
  <p:tag name="ANNOTATION_HEIGHT_18" val="121"/>
  <p:tag name="ANNOTATION_ANIMATION_18" val="3"/>
  <p:tag name="ANNOTATION_ROTATION_18" val="0"/>
  <p:tag name="ANNOTATION_SUB_TYPE_18" val="2"/>
  <p:tag name="ANNOTATION_LOOP_COUNT_18" val="1"/>
  <p:tag name="ANNOTATION_BOX_RADIUS_18" val="0"/>
  <p:tag name="ANNOTATION_SCALE_18" val="100"/>
  <p:tag name="ANNOTATION_BORDER_ALPHA_18" val="100"/>
  <p:tag name="ANNOTATION_BORDER_COLOR_18" val="255"/>
  <p:tag name="ANNOTATION_FILL_COLOR_18" val="65535"/>
  <p:tag name="ANNOTATION_FILL_ALPHA_18" val="100"/>
  <p:tag name="ANNOTATION_BORDER_WIDTH_18" val="2"/>
  <p:tag name="ANNOTATION_SLIDE_WIDTH_18" val="960"/>
  <p:tag name="ANNOTATION_SLIDE_HEIGHT_18" val="720"/>
  <p:tag name="ANNOTATION_TYPE_19" val="0"/>
  <p:tag name="ANNOTATION_START_19" val="169.7"/>
  <p:tag name="ANNOTATION_END_19" val="175.0"/>
  <p:tag name="ANNOTATION_TOP_19" val="285"/>
  <p:tag name="ANNOTATION_LEFT_19" val="160"/>
  <p:tag name="ANNOTATION_WIDTH_19" val="121"/>
  <p:tag name="ANNOTATION_HEIGHT_19" val="121"/>
  <p:tag name="ANNOTATION_ANIMATION_19" val="3"/>
  <p:tag name="ANNOTATION_ROTATION_19" val="0"/>
  <p:tag name="ANNOTATION_SUB_TYPE_19" val="2"/>
  <p:tag name="ANNOTATION_LOOP_COUNT_19" val="1"/>
  <p:tag name="ANNOTATION_BOX_RADIUS_19" val="0"/>
  <p:tag name="ANNOTATION_SCALE_19" val="100"/>
  <p:tag name="ANNOTATION_BORDER_ALPHA_19" val="100"/>
  <p:tag name="ANNOTATION_BORDER_COLOR_19" val="255"/>
  <p:tag name="ANNOTATION_FILL_COLOR_19" val="65535"/>
  <p:tag name="ANNOTATION_FILL_ALPHA_19" val="100"/>
  <p:tag name="ANNOTATION_BORDER_WIDTH_19" val="2"/>
  <p:tag name="ANNOTATION_SLIDE_WIDTH_19" val="960"/>
  <p:tag name="ANNOTATION_SLIDE_HEIGHT_19" val="720"/>
  <p:tag name="ANNOTATION_TYPE_20" val="0"/>
  <p:tag name="ANNOTATION_START_20" val="175.0"/>
  <p:tag name="ANNOTATION_END_20" val="181.0"/>
  <p:tag name="ANNOTATION_TOP_20" val="322"/>
  <p:tag name="ANNOTATION_LEFT_20" val="152"/>
  <p:tag name="ANNOTATION_WIDTH_20" val="121"/>
  <p:tag name="ANNOTATION_HEIGHT_20" val="121"/>
  <p:tag name="ANNOTATION_ANIMATION_20" val="3"/>
  <p:tag name="ANNOTATION_ROTATION_20" val="0"/>
  <p:tag name="ANNOTATION_SUB_TYPE_20" val="2"/>
  <p:tag name="ANNOTATION_LOOP_COUNT_20" val="1"/>
  <p:tag name="ANNOTATION_BOX_RADIUS_20" val="0"/>
  <p:tag name="ANNOTATION_SCALE_20" val="100"/>
  <p:tag name="ANNOTATION_BORDER_ALPHA_20" val="100"/>
  <p:tag name="ANNOTATION_BORDER_COLOR_20" val="255"/>
  <p:tag name="ANNOTATION_FILL_COLOR_20" val="65535"/>
  <p:tag name="ANNOTATION_FILL_ALPHA_20" val="100"/>
  <p:tag name="ANNOTATION_BORDER_WIDTH_20" val="2"/>
  <p:tag name="ANNOTATION_SLIDE_WIDTH_20" val="960"/>
  <p:tag name="ANNOTATION_SLIDE_HEIGHT_20" val="720"/>
  <p:tag name="ANNOTATION_TYPE_21" val="0"/>
  <p:tag name="ANNOTATION_START_21" val="181.0"/>
  <p:tag name="ANNOTATION_END_21" val="197.4"/>
  <p:tag name="ANNOTATION_TOP_21" val="354"/>
  <p:tag name="ANNOTATION_LEFT_21" val="162"/>
  <p:tag name="ANNOTATION_WIDTH_21" val="121"/>
  <p:tag name="ANNOTATION_HEIGHT_21" val="121"/>
  <p:tag name="ANNOTATION_ANIMATION_21" val="3"/>
  <p:tag name="ANNOTATION_ROTATION_21" val="0"/>
  <p:tag name="ANNOTATION_SUB_TYPE_21" val="2"/>
  <p:tag name="ANNOTATION_LOOP_COUNT_21" val="1"/>
  <p:tag name="ANNOTATION_BOX_RADIUS_21" val="0"/>
  <p:tag name="ANNOTATION_SCALE_21" val="100"/>
  <p:tag name="ANNOTATION_BORDER_ALPHA_21" val="100"/>
  <p:tag name="ANNOTATION_BORDER_COLOR_21" val="255"/>
  <p:tag name="ANNOTATION_FILL_COLOR_21" val="65535"/>
  <p:tag name="ANNOTATION_FILL_ALPHA_21" val="100"/>
  <p:tag name="ANNOTATION_BORDER_WIDTH_21" val="2"/>
  <p:tag name="ANNOTATION_SLIDE_WIDTH_21" val="960"/>
  <p:tag name="ANNOTATION_SLIDE_HEIGHT_21" val="720"/>
  <p:tag name="ANNOTATION_TYPE_22" val="0"/>
  <p:tag name="ANNOTATION_START_22" val="197.4"/>
  <p:tag name="ANNOTATION_END_22" val="199.5"/>
  <p:tag name="ANNOTATION_TOP_22" val="486"/>
  <p:tag name="ANNOTATION_LEFT_22" val="555"/>
  <p:tag name="ANNOTATION_WIDTH_22" val="121"/>
  <p:tag name="ANNOTATION_HEIGHT_22" val="121"/>
  <p:tag name="ANNOTATION_ANIMATION_22" val="3"/>
  <p:tag name="ANNOTATION_ROTATION_22" val="0"/>
  <p:tag name="ANNOTATION_SUB_TYPE_22" val="2"/>
  <p:tag name="ANNOTATION_LOOP_COUNT_22" val="1"/>
  <p:tag name="ANNOTATION_BOX_RADIUS_22" val="0"/>
  <p:tag name="ANNOTATION_SCALE_22" val="100"/>
  <p:tag name="ANNOTATION_BORDER_ALPHA_22" val="100"/>
  <p:tag name="ANNOTATION_BORDER_COLOR_22" val="255"/>
  <p:tag name="ANNOTATION_FILL_COLOR_22" val="65535"/>
  <p:tag name="ANNOTATION_FILL_ALPHA_22" val="100"/>
  <p:tag name="ANNOTATION_BORDER_WIDTH_22" val="2"/>
  <p:tag name="ANNOTATION_SLIDE_WIDTH_22" val="960"/>
  <p:tag name="ANNOTATION_SLIDE_HEIGHT_22" val="720"/>
  <p:tag name="ANNOTATION_TYPE_23" val="0"/>
  <p:tag name="ANNOTATION_START_23" val="199.5"/>
  <p:tag name="ANNOTATION_END_23" val="201.0"/>
  <p:tag name="ANNOTATION_TOP_23" val="616"/>
  <p:tag name="ANNOTATION_LEFT_23" val="620"/>
  <p:tag name="ANNOTATION_WIDTH_23" val="121"/>
  <p:tag name="ANNOTATION_HEIGHT_23" val="121"/>
  <p:tag name="ANNOTATION_ANIMATION_23" val="3"/>
  <p:tag name="ANNOTATION_ROTATION_23" val="0"/>
  <p:tag name="ANNOTATION_SUB_TYPE_23" val="2"/>
  <p:tag name="ANNOTATION_LOOP_COUNT_23" val="1"/>
  <p:tag name="ANNOTATION_BOX_RADIUS_23" val="0"/>
  <p:tag name="ANNOTATION_SCALE_23" val="100"/>
  <p:tag name="ANNOTATION_BORDER_ALPHA_23" val="100"/>
  <p:tag name="ANNOTATION_BORDER_COLOR_23" val="255"/>
  <p:tag name="ANNOTATION_FILL_COLOR_23" val="65535"/>
  <p:tag name="ANNOTATION_FILL_ALPHA_23" val="100"/>
  <p:tag name="ANNOTATION_BORDER_WIDTH_23" val="2"/>
  <p:tag name="ANNOTATION_SLIDE_WIDTH_23" val="960"/>
  <p:tag name="ANNOTATION_SLIDE_HEIGHT_23" val="720"/>
  <p:tag name="ANNOTATION_TYPE_24" val="0"/>
  <p:tag name="ANNOTATION_START_24" val="201.0"/>
  <p:tag name="ANNOTATION_END_24" val="201.6"/>
  <p:tag name="ANNOTATION_TOP_24" val="569"/>
  <p:tag name="ANNOTATION_LEFT_24" val="653"/>
  <p:tag name="ANNOTATION_WIDTH_24" val="121"/>
  <p:tag name="ANNOTATION_HEIGHT_24" val="121"/>
  <p:tag name="ANNOTATION_ANIMATION_24" val="3"/>
  <p:tag name="ANNOTATION_ROTATION_24" val="0"/>
  <p:tag name="ANNOTATION_SUB_TYPE_24" val="2"/>
  <p:tag name="ANNOTATION_LOOP_COUNT_24" val="1"/>
  <p:tag name="ANNOTATION_BOX_RADIUS_24" val="0"/>
  <p:tag name="ANNOTATION_SCALE_24" val="100"/>
  <p:tag name="ANNOTATION_BORDER_ALPHA_24" val="100"/>
  <p:tag name="ANNOTATION_BORDER_COLOR_24" val="255"/>
  <p:tag name="ANNOTATION_FILL_COLOR_24" val="65535"/>
  <p:tag name="ANNOTATION_FILL_ALPHA_24" val="100"/>
  <p:tag name="ANNOTATION_BORDER_WIDTH_24" val="2"/>
  <p:tag name="ANNOTATION_SLIDE_WIDTH_24" val="960"/>
  <p:tag name="ANNOTATION_SLIDE_HEIGHT_24" val="720"/>
  <p:tag name="ANNOTATION_TYPE_25" val="0"/>
  <p:tag name="ANNOTATION_START_25" val="201.6"/>
  <p:tag name="ANNOTATION_END_25" val="207.7"/>
  <p:tag name="ANNOTATION_TOP_25" val="633"/>
  <p:tag name="ANNOTATION_LEFT_25" val="677"/>
  <p:tag name="ANNOTATION_WIDTH_25" val="121"/>
  <p:tag name="ANNOTATION_HEIGHT_25" val="121"/>
  <p:tag name="ANNOTATION_ANIMATION_25" val="3"/>
  <p:tag name="ANNOTATION_ROTATION_25" val="0"/>
  <p:tag name="ANNOTATION_SUB_TYPE_25" val="2"/>
  <p:tag name="ANNOTATION_LOOP_COUNT_25" val="1"/>
  <p:tag name="ANNOTATION_BOX_RADIUS_25" val="0"/>
  <p:tag name="ANNOTATION_SCALE_25" val="100"/>
  <p:tag name="ANNOTATION_BORDER_ALPHA_25" val="100"/>
  <p:tag name="ANNOTATION_BORDER_COLOR_25" val="255"/>
  <p:tag name="ANNOTATION_FILL_COLOR_25" val="65535"/>
  <p:tag name="ANNOTATION_FILL_ALPHA_25" val="100"/>
  <p:tag name="ANNOTATION_BORDER_WIDTH_25" val="2"/>
  <p:tag name="ANNOTATION_SLIDE_WIDTH_25" val="960"/>
  <p:tag name="ANNOTATION_SLIDE_HEIGHT_25" val="720"/>
  <p:tag name="ANNOTATION_TYPE_26" val="0"/>
  <p:tag name="ANNOTATION_START_26" val="207.7"/>
  <p:tag name="ANNOTATION_END_26" val="217.8"/>
  <p:tag name="ANNOTATION_TOP_26" val="567"/>
  <p:tag name="ANNOTATION_LEFT_26" val="670"/>
  <p:tag name="ANNOTATION_WIDTH_26" val="121"/>
  <p:tag name="ANNOTATION_HEIGHT_26" val="121"/>
  <p:tag name="ANNOTATION_ANIMATION_26" val="3"/>
  <p:tag name="ANNOTATION_ROTATION_26" val="0"/>
  <p:tag name="ANNOTATION_SUB_TYPE_26" val="2"/>
  <p:tag name="ANNOTATION_LOOP_COUNT_26" val="1"/>
  <p:tag name="ANNOTATION_BOX_RADIUS_26" val="0"/>
  <p:tag name="ANNOTATION_SCALE_26" val="100"/>
  <p:tag name="ANNOTATION_BORDER_ALPHA_26" val="100"/>
  <p:tag name="ANNOTATION_BORDER_COLOR_26" val="255"/>
  <p:tag name="ANNOTATION_FILL_COLOR_26" val="65535"/>
  <p:tag name="ANNOTATION_FILL_ALPHA_26" val="100"/>
  <p:tag name="ANNOTATION_BORDER_WIDTH_26" val="2"/>
  <p:tag name="ANNOTATION_SLIDE_WIDTH_26" val="960"/>
  <p:tag name="ANNOTATION_SLIDE_HEIGHT_26" val="720"/>
  <p:tag name="ANNOTATION_TYPE_27" val="0"/>
  <p:tag name="ANNOTATION_START_27" val="217.8"/>
  <p:tag name="ANNOTATION_END_27" val="218.8"/>
  <p:tag name="ANNOTATION_TOP_27" val="607"/>
  <p:tag name="ANNOTATION_LEFT_27" val="718"/>
  <p:tag name="ANNOTATION_WIDTH_27" val="121"/>
  <p:tag name="ANNOTATION_HEIGHT_27" val="121"/>
  <p:tag name="ANNOTATION_ANIMATION_27" val="3"/>
  <p:tag name="ANNOTATION_ROTATION_27" val="0"/>
  <p:tag name="ANNOTATION_SUB_TYPE_27" val="2"/>
  <p:tag name="ANNOTATION_LOOP_COUNT_27" val="1"/>
  <p:tag name="ANNOTATION_BOX_RADIUS_27" val="0"/>
  <p:tag name="ANNOTATION_SCALE_27" val="100"/>
  <p:tag name="ANNOTATION_BORDER_ALPHA_27" val="100"/>
  <p:tag name="ANNOTATION_BORDER_COLOR_27" val="255"/>
  <p:tag name="ANNOTATION_FILL_COLOR_27" val="65535"/>
  <p:tag name="ANNOTATION_FILL_ALPHA_27" val="100"/>
  <p:tag name="ANNOTATION_BORDER_WIDTH_27" val="2"/>
  <p:tag name="ANNOTATION_SLIDE_WIDTH_27" val="960"/>
  <p:tag name="ANNOTATION_SLIDE_HEIGHT_27" val="720"/>
  <p:tag name="ANNOTATION_TYPE_28" val="0"/>
  <p:tag name="ANNOTATION_START_28" val="218.8"/>
  <p:tag name="ANNOTATION_END_28" val="223.9"/>
  <p:tag name="ANNOTATION_TOP_28" val="607"/>
  <p:tag name="ANNOTATION_LEFT_28" val="695"/>
  <p:tag name="ANNOTATION_WIDTH_28" val="121"/>
  <p:tag name="ANNOTATION_HEIGHT_28" val="121"/>
  <p:tag name="ANNOTATION_ANIMATION_28" val="3"/>
  <p:tag name="ANNOTATION_ROTATION_28" val="0"/>
  <p:tag name="ANNOTATION_SUB_TYPE_28" val="2"/>
  <p:tag name="ANNOTATION_LOOP_COUNT_28" val="1"/>
  <p:tag name="ANNOTATION_BOX_RADIUS_28" val="0"/>
  <p:tag name="ANNOTATION_SCALE_28" val="100"/>
  <p:tag name="ANNOTATION_BORDER_ALPHA_28" val="100"/>
  <p:tag name="ANNOTATION_BORDER_COLOR_28" val="255"/>
  <p:tag name="ANNOTATION_FILL_COLOR_28" val="65535"/>
  <p:tag name="ANNOTATION_FILL_ALPHA_28" val="100"/>
  <p:tag name="ANNOTATION_BORDER_WIDTH_28" val="2"/>
  <p:tag name="ANNOTATION_SLIDE_WIDTH_28" val="960"/>
  <p:tag name="ANNOTATION_SLIDE_HEIGHT_28" val="720"/>
  <p:tag name="ANNOTATION_TYPE_29" val="0"/>
  <p:tag name="ANNOTATION_START_29" val="223.9"/>
  <p:tag name="ANNOTATION_END_29" val="226.1"/>
  <p:tag name="ANNOTATION_TOP_29" val="534"/>
  <p:tag name="ANNOTATION_LEFT_29" val="717"/>
  <p:tag name="ANNOTATION_WIDTH_29" val="121"/>
  <p:tag name="ANNOTATION_HEIGHT_29" val="121"/>
  <p:tag name="ANNOTATION_ANIMATION_29" val="3"/>
  <p:tag name="ANNOTATION_ROTATION_29" val="0"/>
  <p:tag name="ANNOTATION_SUB_TYPE_29" val="2"/>
  <p:tag name="ANNOTATION_LOOP_COUNT_29" val="1"/>
  <p:tag name="ANNOTATION_BOX_RADIUS_29" val="0"/>
  <p:tag name="ANNOTATION_SCALE_29" val="100"/>
  <p:tag name="ANNOTATION_BORDER_ALPHA_29" val="100"/>
  <p:tag name="ANNOTATION_BORDER_COLOR_29" val="255"/>
  <p:tag name="ANNOTATION_FILL_COLOR_29" val="65535"/>
  <p:tag name="ANNOTATION_FILL_ALPHA_29" val="100"/>
  <p:tag name="ANNOTATION_BORDER_WIDTH_29" val="2"/>
  <p:tag name="ANNOTATION_SLIDE_WIDTH_29" val="960"/>
  <p:tag name="ANNOTATION_SLIDE_HEIGHT_29" val="720"/>
  <p:tag name="ANNOTATION_TYPE_30" val="0"/>
  <p:tag name="ANNOTATION_START_30" val="226.1"/>
  <p:tag name="ANNOTATION_END_30" val="227.0"/>
  <p:tag name="ANNOTATION_TOP_30" val="497"/>
  <p:tag name="ANNOTATION_LEFT_30" val="725"/>
  <p:tag name="ANNOTATION_WIDTH_30" val="121"/>
  <p:tag name="ANNOTATION_HEIGHT_30" val="121"/>
  <p:tag name="ANNOTATION_ANIMATION_30" val="3"/>
  <p:tag name="ANNOTATION_ROTATION_30" val="0"/>
  <p:tag name="ANNOTATION_SUB_TYPE_30" val="2"/>
  <p:tag name="ANNOTATION_LOOP_COUNT_30" val="1"/>
  <p:tag name="ANNOTATION_BOX_RADIUS_30" val="0"/>
  <p:tag name="ANNOTATION_SCALE_30" val="100"/>
  <p:tag name="ANNOTATION_BORDER_ALPHA_30" val="100"/>
  <p:tag name="ANNOTATION_BORDER_COLOR_30" val="255"/>
  <p:tag name="ANNOTATION_FILL_COLOR_30" val="65535"/>
  <p:tag name="ANNOTATION_FILL_ALPHA_30" val="100"/>
  <p:tag name="ANNOTATION_BORDER_WIDTH_30" val="2"/>
  <p:tag name="ANNOTATION_SLIDE_WIDTH_30" val="960"/>
  <p:tag name="ANNOTATION_SLIDE_HEIGHT_30" val="720"/>
  <p:tag name="ANNOTATION_TYPE_31" val="0"/>
  <p:tag name="ANNOTATION_START_31" val="227.0"/>
  <p:tag name="ANNOTATION_END_31" val="227.4"/>
  <p:tag name="ANNOTATION_TOP_31" val="483"/>
  <p:tag name="ANNOTATION_LEFT_31" val="722"/>
  <p:tag name="ANNOTATION_WIDTH_31" val="121"/>
  <p:tag name="ANNOTATION_HEIGHT_31" val="121"/>
  <p:tag name="ANNOTATION_ANIMATION_31" val="3"/>
  <p:tag name="ANNOTATION_ROTATION_31" val="0"/>
  <p:tag name="ANNOTATION_SUB_TYPE_31" val="2"/>
  <p:tag name="ANNOTATION_LOOP_COUNT_31" val="1"/>
  <p:tag name="ANNOTATION_BOX_RADIUS_31" val="0"/>
  <p:tag name="ANNOTATION_SCALE_31" val="100"/>
  <p:tag name="ANNOTATION_BORDER_ALPHA_31" val="100"/>
  <p:tag name="ANNOTATION_BORDER_COLOR_31" val="255"/>
  <p:tag name="ANNOTATION_FILL_COLOR_31" val="65535"/>
  <p:tag name="ANNOTATION_FILL_ALPHA_31" val="100"/>
  <p:tag name="ANNOTATION_BORDER_WIDTH_31" val="2"/>
  <p:tag name="ANNOTATION_SLIDE_WIDTH_31" val="960"/>
  <p:tag name="ANNOTATION_SLIDE_HEIGHT_31" val="720"/>
  <p:tag name="ANNOTATION_TYPE_32" val="0"/>
  <p:tag name="ANNOTATION_START_32" val="227.4"/>
  <p:tag name="ANNOTATION_END_32" val="227.8"/>
  <p:tag name="ANNOTATION_TOP_32" val="472"/>
  <p:tag name="ANNOTATION_LEFT_32" val="718"/>
  <p:tag name="ANNOTATION_WIDTH_32" val="121"/>
  <p:tag name="ANNOTATION_HEIGHT_32" val="121"/>
  <p:tag name="ANNOTATION_ANIMATION_32" val="3"/>
  <p:tag name="ANNOTATION_ROTATION_32" val="0"/>
  <p:tag name="ANNOTATION_SUB_TYPE_32" val="2"/>
  <p:tag name="ANNOTATION_LOOP_COUNT_32" val="1"/>
  <p:tag name="ANNOTATION_BOX_RADIUS_32" val="0"/>
  <p:tag name="ANNOTATION_SCALE_32" val="100"/>
  <p:tag name="ANNOTATION_BORDER_ALPHA_32" val="100"/>
  <p:tag name="ANNOTATION_BORDER_COLOR_32" val="255"/>
  <p:tag name="ANNOTATION_FILL_COLOR_32" val="65535"/>
  <p:tag name="ANNOTATION_FILL_ALPHA_32" val="100"/>
  <p:tag name="ANNOTATION_BORDER_WIDTH_32" val="2"/>
  <p:tag name="ANNOTATION_SLIDE_WIDTH_32" val="960"/>
  <p:tag name="ANNOTATION_SLIDE_HEIGHT_32" val="720"/>
  <p:tag name="ANNOTATION_TYPE_33" val="0"/>
  <p:tag name="ANNOTATION_START_33" val="227.8"/>
  <p:tag name="ANNOTATION_END_33" val="228.1"/>
  <p:tag name="ANNOTATION_TOP_33" val="457"/>
  <p:tag name="ANNOTATION_LEFT_33" val="715"/>
  <p:tag name="ANNOTATION_WIDTH_33" val="121"/>
  <p:tag name="ANNOTATION_HEIGHT_33" val="121"/>
  <p:tag name="ANNOTATION_ANIMATION_33" val="3"/>
  <p:tag name="ANNOTATION_ROTATION_33" val="0"/>
  <p:tag name="ANNOTATION_SUB_TYPE_33" val="2"/>
  <p:tag name="ANNOTATION_LOOP_COUNT_33" val="1"/>
  <p:tag name="ANNOTATION_BOX_RADIUS_33" val="0"/>
  <p:tag name="ANNOTATION_SCALE_33" val="100"/>
  <p:tag name="ANNOTATION_BORDER_ALPHA_33" val="100"/>
  <p:tag name="ANNOTATION_BORDER_COLOR_33" val="255"/>
  <p:tag name="ANNOTATION_FILL_COLOR_33" val="65535"/>
  <p:tag name="ANNOTATION_FILL_ALPHA_33" val="100"/>
  <p:tag name="ANNOTATION_BORDER_WIDTH_33" val="2"/>
  <p:tag name="ANNOTATION_SLIDE_WIDTH_33" val="960"/>
  <p:tag name="ANNOTATION_SLIDE_HEIGHT_33" val="720"/>
  <p:tag name="ANNOTATION_TYPE_34" val="0"/>
  <p:tag name="ANNOTATION_START_34" val="228.1"/>
  <p:tag name="ANNOTATION_END_34" val="233.7"/>
  <p:tag name="ANNOTATION_TOP_34" val="442"/>
  <p:tag name="ANNOTATION_LEFT_34" val="708"/>
  <p:tag name="ANNOTATION_WIDTH_34" val="121"/>
  <p:tag name="ANNOTATION_HEIGHT_34" val="121"/>
  <p:tag name="ANNOTATION_ANIMATION_34" val="3"/>
  <p:tag name="ANNOTATION_ROTATION_34" val="0"/>
  <p:tag name="ANNOTATION_SUB_TYPE_34" val="2"/>
  <p:tag name="ANNOTATION_LOOP_COUNT_34" val="1"/>
  <p:tag name="ANNOTATION_BOX_RADIUS_34" val="0"/>
  <p:tag name="ANNOTATION_SCALE_34" val="100"/>
  <p:tag name="ANNOTATION_BORDER_ALPHA_34" val="100"/>
  <p:tag name="ANNOTATION_BORDER_COLOR_34" val="255"/>
  <p:tag name="ANNOTATION_FILL_COLOR_34" val="65535"/>
  <p:tag name="ANNOTATION_FILL_ALPHA_34" val="100"/>
  <p:tag name="ANNOTATION_BORDER_WIDTH_34" val="2"/>
  <p:tag name="ANNOTATION_SLIDE_WIDTH_34" val="960"/>
  <p:tag name="ANNOTATION_SLIDE_HEIGHT_34" val="720"/>
  <p:tag name="ANNOTATION_TYPE_35" val="0"/>
  <p:tag name="ANNOTATION_START_35" val="233.7"/>
  <p:tag name="ANNOTATION_END_35" val="241.0"/>
  <p:tag name="ANNOTATION_TOP_35" val="497"/>
  <p:tag name="ANNOTATION_LEFT_35" val="721"/>
  <p:tag name="ANNOTATION_WIDTH_35" val="121"/>
  <p:tag name="ANNOTATION_HEIGHT_35" val="121"/>
  <p:tag name="ANNOTATION_ANIMATION_35" val="3"/>
  <p:tag name="ANNOTATION_ROTATION_35" val="0"/>
  <p:tag name="ANNOTATION_SUB_TYPE_35" val="2"/>
  <p:tag name="ANNOTATION_LOOP_COUNT_35" val="1"/>
  <p:tag name="ANNOTATION_BOX_RADIUS_35" val="0"/>
  <p:tag name="ANNOTATION_SCALE_35" val="100"/>
  <p:tag name="ANNOTATION_BORDER_ALPHA_35" val="100"/>
  <p:tag name="ANNOTATION_BORDER_COLOR_35" val="255"/>
  <p:tag name="ANNOTATION_FILL_COLOR_35" val="65535"/>
  <p:tag name="ANNOTATION_FILL_ALPHA_35" val="100"/>
  <p:tag name="ANNOTATION_BORDER_WIDTH_35" val="2"/>
  <p:tag name="ANNOTATION_SLIDE_WIDTH_35" val="960"/>
  <p:tag name="ANNOTATION_SLIDE_HEIGHT_35" val="720"/>
  <p:tag name="ANNOTATION_TYPE_36" val="0"/>
  <p:tag name="ANNOTATION_START_36" val="241.0"/>
  <p:tag name="ANNOTATION_END_36" val="241.4"/>
  <p:tag name="ANNOTATION_TOP_36" val="481"/>
  <p:tag name="ANNOTATION_LEFT_36" val="721"/>
  <p:tag name="ANNOTATION_WIDTH_36" val="121"/>
  <p:tag name="ANNOTATION_HEIGHT_36" val="121"/>
  <p:tag name="ANNOTATION_ANIMATION_36" val="3"/>
  <p:tag name="ANNOTATION_ROTATION_36" val="0"/>
  <p:tag name="ANNOTATION_SUB_TYPE_36" val="2"/>
  <p:tag name="ANNOTATION_LOOP_COUNT_36" val="1"/>
  <p:tag name="ANNOTATION_BOX_RADIUS_36" val="0"/>
  <p:tag name="ANNOTATION_SCALE_36" val="100"/>
  <p:tag name="ANNOTATION_BORDER_ALPHA_36" val="100"/>
  <p:tag name="ANNOTATION_BORDER_COLOR_36" val="255"/>
  <p:tag name="ANNOTATION_FILL_COLOR_36" val="65535"/>
  <p:tag name="ANNOTATION_FILL_ALPHA_36" val="100"/>
  <p:tag name="ANNOTATION_BORDER_WIDTH_36" val="2"/>
  <p:tag name="ANNOTATION_SLIDE_WIDTH_36" val="960"/>
  <p:tag name="ANNOTATION_SLIDE_HEIGHT_36" val="720"/>
  <p:tag name="ANNOTATION_TYPE_37" val="0"/>
  <p:tag name="ANNOTATION_START_37" val="241.4"/>
  <p:tag name="ANNOTATION_END_37" val="241.9"/>
  <p:tag name="ANNOTATION_TOP_37" val="462"/>
  <p:tag name="ANNOTATION_LEFT_37" val="711"/>
  <p:tag name="ANNOTATION_WIDTH_37" val="121"/>
  <p:tag name="ANNOTATION_HEIGHT_37" val="121"/>
  <p:tag name="ANNOTATION_ANIMATION_37" val="3"/>
  <p:tag name="ANNOTATION_ROTATION_37" val="0"/>
  <p:tag name="ANNOTATION_SUB_TYPE_37" val="2"/>
  <p:tag name="ANNOTATION_LOOP_COUNT_37" val="1"/>
  <p:tag name="ANNOTATION_BOX_RADIUS_37" val="0"/>
  <p:tag name="ANNOTATION_SCALE_37" val="100"/>
  <p:tag name="ANNOTATION_BORDER_ALPHA_37" val="100"/>
  <p:tag name="ANNOTATION_BORDER_COLOR_37" val="255"/>
  <p:tag name="ANNOTATION_FILL_COLOR_37" val="65535"/>
  <p:tag name="ANNOTATION_FILL_ALPHA_37" val="100"/>
  <p:tag name="ANNOTATION_BORDER_WIDTH_37" val="2"/>
  <p:tag name="ANNOTATION_SLIDE_WIDTH_37" val="960"/>
  <p:tag name="ANNOTATION_SLIDE_HEIGHT_37" val="720"/>
  <p:tag name="ANNOTATION_TYPE_38" val="0"/>
  <p:tag name="ANNOTATION_START_38" val="241.9"/>
  <p:tag name="ANNOTATION_END_38" val="247.5"/>
  <p:tag name="ANNOTATION_TOP_38" val="442"/>
  <p:tag name="ANNOTATION_LEFT_38" val="708"/>
  <p:tag name="ANNOTATION_WIDTH_38" val="121"/>
  <p:tag name="ANNOTATION_HEIGHT_38" val="121"/>
  <p:tag name="ANNOTATION_ANIMATION_38" val="3"/>
  <p:tag name="ANNOTATION_ROTATION_38" val="0"/>
  <p:tag name="ANNOTATION_SUB_TYPE_38" val="2"/>
  <p:tag name="ANNOTATION_LOOP_COUNT_38" val="1"/>
  <p:tag name="ANNOTATION_BOX_RADIUS_38" val="0"/>
  <p:tag name="ANNOTATION_SCALE_38" val="100"/>
  <p:tag name="ANNOTATION_BORDER_ALPHA_38" val="100"/>
  <p:tag name="ANNOTATION_BORDER_COLOR_38" val="255"/>
  <p:tag name="ANNOTATION_FILL_COLOR_38" val="65535"/>
  <p:tag name="ANNOTATION_FILL_ALPHA_38" val="100"/>
  <p:tag name="ANNOTATION_BORDER_WIDTH_38" val="2"/>
  <p:tag name="ANNOTATION_SLIDE_WIDTH_38" val="960"/>
  <p:tag name="ANNOTATION_SLIDE_HEIGHT_38" val="720"/>
  <p:tag name="ANNOTATION_TYPE_39" val="0"/>
  <p:tag name="ANNOTATION_START_39" val="247.5"/>
  <p:tag name="ANNOTATION_END_39" val="251.5"/>
  <p:tag name="ANNOTATION_TOP_39" val="605"/>
  <p:tag name="ANNOTATION_LEFT_39" val="730"/>
  <p:tag name="ANNOTATION_WIDTH_39" val="121"/>
  <p:tag name="ANNOTATION_HEIGHT_39" val="121"/>
  <p:tag name="ANNOTATION_ANIMATION_39" val="3"/>
  <p:tag name="ANNOTATION_ROTATION_39" val="0"/>
  <p:tag name="ANNOTATION_SUB_TYPE_39" val="2"/>
  <p:tag name="ANNOTATION_LOOP_COUNT_39" val="1"/>
  <p:tag name="ANNOTATION_BOX_RADIUS_39" val="0"/>
  <p:tag name="ANNOTATION_SCALE_39" val="100"/>
  <p:tag name="ANNOTATION_BORDER_ALPHA_39" val="100"/>
  <p:tag name="ANNOTATION_BORDER_COLOR_39" val="255"/>
  <p:tag name="ANNOTATION_FILL_COLOR_39" val="65535"/>
  <p:tag name="ANNOTATION_FILL_ALPHA_39" val="100"/>
  <p:tag name="ANNOTATION_BORDER_WIDTH_39" val="2"/>
  <p:tag name="ANNOTATION_SLIDE_WIDTH_39" val="960"/>
  <p:tag name="ANNOTATION_SLIDE_HEIGHT_39" val="720"/>
  <p:tag name="ANNOTATION_TYPE_40" val="0"/>
  <p:tag name="ANNOTATION_START_40" val="251.5"/>
  <p:tag name="ANNOTATION_END_40" val="253.2"/>
  <p:tag name="ANNOTATION_TOP_40" val="553"/>
  <p:tag name="ANNOTATION_LEFT_40" val="741"/>
  <p:tag name="ANNOTATION_WIDTH_40" val="121"/>
  <p:tag name="ANNOTATION_HEIGHT_40" val="121"/>
  <p:tag name="ANNOTATION_ANIMATION_40" val="3"/>
  <p:tag name="ANNOTATION_ROTATION_40" val="0"/>
  <p:tag name="ANNOTATION_SUB_TYPE_40" val="2"/>
  <p:tag name="ANNOTATION_LOOP_COUNT_40" val="1"/>
  <p:tag name="ANNOTATION_BOX_RADIUS_40" val="0"/>
  <p:tag name="ANNOTATION_SCALE_40" val="100"/>
  <p:tag name="ANNOTATION_BORDER_ALPHA_40" val="100"/>
  <p:tag name="ANNOTATION_BORDER_COLOR_40" val="255"/>
  <p:tag name="ANNOTATION_FILL_COLOR_40" val="65535"/>
  <p:tag name="ANNOTATION_FILL_ALPHA_40" val="100"/>
  <p:tag name="ANNOTATION_BORDER_WIDTH_40" val="2"/>
  <p:tag name="ANNOTATION_SLIDE_WIDTH_40" val="960"/>
  <p:tag name="ANNOTATION_SLIDE_HEIGHT_40" val="720"/>
  <p:tag name="ANNOTATION_TYPE_41" val="0"/>
  <p:tag name="ANNOTATION_START_41" val="253.2"/>
  <p:tag name="ANNOTATION_END_41" val="260.2"/>
  <p:tag name="ANNOTATION_TOP_41" val="496"/>
  <p:tag name="ANNOTATION_LEFT_41" val="750"/>
  <p:tag name="ANNOTATION_WIDTH_41" val="121"/>
  <p:tag name="ANNOTATION_HEIGHT_41" val="121"/>
  <p:tag name="ANNOTATION_ANIMATION_41" val="3"/>
  <p:tag name="ANNOTATION_ROTATION_41" val="0"/>
  <p:tag name="ANNOTATION_SUB_TYPE_41" val="2"/>
  <p:tag name="ANNOTATION_LOOP_COUNT_41" val="1"/>
  <p:tag name="ANNOTATION_BOX_RADIUS_41" val="0"/>
  <p:tag name="ANNOTATION_SCALE_41" val="100"/>
  <p:tag name="ANNOTATION_BORDER_ALPHA_41" val="100"/>
  <p:tag name="ANNOTATION_BORDER_COLOR_41" val="255"/>
  <p:tag name="ANNOTATION_FILL_COLOR_41" val="65535"/>
  <p:tag name="ANNOTATION_FILL_ALPHA_41" val="100"/>
  <p:tag name="ANNOTATION_BORDER_WIDTH_41" val="2"/>
  <p:tag name="ANNOTATION_SLIDE_WIDTH_41" val="960"/>
  <p:tag name="ANNOTATION_SLIDE_HEIGHT_41" val="720"/>
  <p:tag name="ANNOTATION_TYPE_42" val="0"/>
  <p:tag name="ANNOTATION_START_42" val="260.2"/>
  <p:tag name="ANNOTATION_END_42" val="260.8"/>
  <p:tag name="ANNOTATION_TOP_42" val="580"/>
  <p:tag name="ANNOTATION_LEFT_42" val="754"/>
  <p:tag name="ANNOTATION_WIDTH_42" val="121"/>
  <p:tag name="ANNOTATION_HEIGHT_42" val="121"/>
  <p:tag name="ANNOTATION_ANIMATION_42" val="3"/>
  <p:tag name="ANNOTATION_ROTATION_42" val="180"/>
  <p:tag name="ANNOTATION_SUB_TYPE_42" val="2"/>
  <p:tag name="ANNOTATION_LOOP_COUNT_42" val="1"/>
  <p:tag name="ANNOTATION_BOX_RADIUS_42" val="0"/>
  <p:tag name="ANNOTATION_SCALE_42" val="100"/>
  <p:tag name="ANNOTATION_BORDER_ALPHA_42" val="100"/>
  <p:tag name="ANNOTATION_BORDER_COLOR_42" val="255"/>
  <p:tag name="ANNOTATION_FILL_COLOR_42" val="65535"/>
  <p:tag name="ANNOTATION_FILL_ALPHA_42" val="100"/>
  <p:tag name="ANNOTATION_BORDER_WIDTH_42" val="2"/>
  <p:tag name="ANNOTATION_SLIDE_WIDTH_42" val="960"/>
  <p:tag name="ANNOTATION_SLIDE_HEIGHT_42" val="720"/>
  <p:tag name="ANNOTATION_TYPE_43" val="0"/>
  <p:tag name="ANNOTATION_START_43" val="260.8"/>
  <p:tag name="ANNOTATION_END_43" val="261.2"/>
  <p:tag name="ANNOTATION_TOP_43" val="580"/>
  <p:tag name="ANNOTATION_LEFT_43" val="715"/>
  <p:tag name="ANNOTATION_WIDTH_43" val="121"/>
  <p:tag name="ANNOTATION_HEIGHT_43" val="121"/>
  <p:tag name="ANNOTATION_ANIMATION_43" val="3"/>
  <p:tag name="ANNOTATION_ROTATION_43" val="180"/>
  <p:tag name="ANNOTATION_SUB_TYPE_43" val="2"/>
  <p:tag name="ANNOTATION_LOOP_COUNT_43" val="1"/>
  <p:tag name="ANNOTATION_BOX_RADIUS_43" val="0"/>
  <p:tag name="ANNOTATION_SCALE_43" val="100"/>
  <p:tag name="ANNOTATION_BORDER_ALPHA_43" val="100"/>
  <p:tag name="ANNOTATION_BORDER_COLOR_43" val="255"/>
  <p:tag name="ANNOTATION_FILL_COLOR_43" val="65535"/>
  <p:tag name="ANNOTATION_FILL_ALPHA_43" val="100"/>
  <p:tag name="ANNOTATION_BORDER_WIDTH_43" val="2"/>
  <p:tag name="ANNOTATION_SLIDE_WIDTH_43" val="960"/>
  <p:tag name="ANNOTATION_SLIDE_HEIGHT_43" val="720"/>
  <p:tag name="ANNOTATION_TYPE_44" val="0"/>
  <p:tag name="ANNOTATION_START_44" val="261.2"/>
  <p:tag name="ANNOTATION_END_44" val="261.7"/>
  <p:tag name="ANNOTATION_TOP_44" val="579"/>
  <p:tag name="ANNOTATION_LEFT_44" val="687"/>
  <p:tag name="ANNOTATION_WIDTH_44" val="121"/>
  <p:tag name="ANNOTATION_HEIGHT_44" val="121"/>
  <p:tag name="ANNOTATION_ANIMATION_44" val="3"/>
  <p:tag name="ANNOTATION_ROTATION_44" val="180"/>
  <p:tag name="ANNOTATION_SUB_TYPE_44" val="2"/>
  <p:tag name="ANNOTATION_LOOP_COUNT_44" val="1"/>
  <p:tag name="ANNOTATION_BOX_RADIUS_44" val="0"/>
  <p:tag name="ANNOTATION_SCALE_44" val="100"/>
  <p:tag name="ANNOTATION_BORDER_ALPHA_44" val="100"/>
  <p:tag name="ANNOTATION_BORDER_COLOR_44" val="255"/>
  <p:tag name="ANNOTATION_FILL_COLOR_44" val="65535"/>
  <p:tag name="ANNOTATION_FILL_ALPHA_44" val="100"/>
  <p:tag name="ANNOTATION_BORDER_WIDTH_44" val="2"/>
  <p:tag name="ANNOTATION_SLIDE_WIDTH_44" val="960"/>
  <p:tag name="ANNOTATION_SLIDE_HEIGHT_44" val="720"/>
  <p:tag name="ANNOTATION_TYPE_45" val="0"/>
  <p:tag name="ANNOTATION_START_45" val="261.7"/>
  <p:tag name="ANNOTATION_END_45" val="262.2"/>
  <p:tag name="ANNOTATION_TOP_45" val="579"/>
  <p:tag name="ANNOTATION_LEFT_45" val="649"/>
  <p:tag name="ANNOTATION_WIDTH_45" val="121"/>
  <p:tag name="ANNOTATION_HEIGHT_45" val="121"/>
  <p:tag name="ANNOTATION_ANIMATION_45" val="3"/>
  <p:tag name="ANNOTATION_ROTATION_45" val="180"/>
  <p:tag name="ANNOTATION_SUB_TYPE_45" val="2"/>
  <p:tag name="ANNOTATION_LOOP_COUNT_45" val="1"/>
  <p:tag name="ANNOTATION_BOX_RADIUS_45" val="0"/>
  <p:tag name="ANNOTATION_SCALE_45" val="100"/>
  <p:tag name="ANNOTATION_BORDER_ALPHA_45" val="100"/>
  <p:tag name="ANNOTATION_BORDER_COLOR_45" val="255"/>
  <p:tag name="ANNOTATION_FILL_COLOR_45" val="65535"/>
  <p:tag name="ANNOTATION_FILL_ALPHA_45" val="100"/>
  <p:tag name="ANNOTATION_BORDER_WIDTH_45" val="2"/>
  <p:tag name="ANNOTATION_SLIDE_WIDTH_45" val="960"/>
  <p:tag name="ANNOTATION_SLIDE_HEIGHT_45" val="720"/>
  <p:tag name="ANNOTATION_TYPE_46" val="0"/>
  <p:tag name="ANNOTATION_START_46" val="262.2"/>
  <p:tag name="ANNOTATION_END_46" val="264.0"/>
  <p:tag name="ANNOTATION_TOP_46" val="573"/>
  <p:tag name="ANNOTATION_LEFT_46" val="584"/>
  <p:tag name="ANNOTATION_WIDTH_46" val="121"/>
  <p:tag name="ANNOTATION_HEIGHT_46" val="121"/>
  <p:tag name="ANNOTATION_ANIMATION_46" val="3"/>
  <p:tag name="ANNOTATION_ROTATION_46" val="180"/>
  <p:tag name="ANNOTATION_SUB_TYPE_46" val="2"/>
  <p:tag name="ANNOTATION_LOOP_COUNT_46" val="1"/>
  <p:tag name="ANNOTATION_BOX_RADIUS_46" val="0"/>
  <p:tag name="ANNOTATION_SCALE_46" val="100"/>
  <p:tag name="ANNOTATION_BORDER_ALPHA_46" val="100"/>
  <p:tag name="ANNOTATION_BORDER_COLOR_46" val="255"/>
  <p:tag name="ANNOTATION_FILL_COLOR_46" val="65535"/>
  <p:tag name="ANNOTATION_FILL_ALPHA_46" val="100"/>
  <p:tag name="ANNOTATION_BORDER_WIDTH_46" val="2"/>
  <p:tag name="ANNOTATION_SLIDE_WIDTH_46" val="960"/>
  <p:tag name="ANNOTATION_SLIDE_HEIGHT_46" val="720"/>
  <p:tag name="ANNOTATION_TYPE_47" val="0"/>
  <p:tag name="ANNOTATION_START_47" val="264.0"/>
  <p:tag name="ANNOTATION_END_47" val="265.7"/>
  <p:tag name="ANNOTATION_TOP_47" val="553"/>
  <p:tag name="ANNOTATION_LEFT_47" val="721"/>
  <p:tag name="ANNOTATION_WIDTH_47" val="121"/>
  <p:tag name="ANNOTATION_HEIGHT_47" val="121"/>
  <p:tag name="ANNOTATION_ANIMATION_47" val="3"/>
  <p:tag name="ANNOTATION_ROTATION_47" val="180"/>
  <p:tag name="ANNOTATION_SUB_TYPE_47" val="2"/>
  <p:tag name="ANNOTATION_LOOP_COUNT_47" val="1"/>
  <p:tag name="ANNOTATION_BOX_RADIUS_47" val="0"/>
  <p:tag name="ANNOTATION_SCALE_47" val="100"/>
  <p:tag name="ANNOTATION_BORDER_ALPHA_47" val="100"/>
  <p:tag name="ANNOTATION_BORDER_COLOR_47" val="255"/>
  <p:tag name="ANNOTATION_FILL_COLOR_47" val="65535"/>
  <p:tag name="ANNOTATION_FILL_ALPHA_47" val="100"/>
  <p:tag name="ANNOTATION_BORDER_WIDTH_47" val="2"/>
  <p:tag name="ANNOTATION_SLIDE_WIDTH_47" val="960"/>
  <p:tag name="ANNOTATION_SLIDE_HEIGHT_47" val="720"/>
  <p:tag name="ANNOTATION_TYPE_48" val="0"/>
  <p:tag name="ANNOTATION_START_48" val="265.7"/>
  <p:tag name="ANNOTATION_END_48" val="267.3"/>
  <p:tag name="ANNOTATION_TOP_48" val="565"/>
  <p:tag name="ANNOTATION_LEFT_48" val="684"/>
  <p:tag name="ANNOTATION_WIDTH_48" val="121"/>
  <p:tag name="ANNOTATION_HEIGHT_48" val="121"/>
  <p:tag name="ANNOTATION_ANIMATION_48" val="3"/>
  <p:tag name="ANNOTATION_ROTATION_48" val="180"/>
  <p:tag name="ANNOTATION_SUB_TYPE_48" val="2"/>
  <p:tag name="ANNOTATION_LOOP_COUNT_48" val="1"/>
  <p:tag name="ANNOTATION_BOX_RADIUS_48" val="0"/>
  <p:tag name="ANNOTATION_SCALE_48" val="100"/>
  <p:tag name="ANNOTATION_BORDER_ALPHA_48" val="100"/>
  <p:tag name="ANNOTATION_BORDER_COLOR_48" val="255"/>
  <p:tag name="ANNOTATION_FILL_COLOR_48" val="65535"/>
  <p:tag name="ANNOTATION_FILL_ALPHA_48" val="100"/>
  <p:tag name="ANNOTATION_BORDER_WIDTH_48" val="2"/>
  <p:tag name="ANNOTATION_SLIDE_WIDTH_48" val="960"/>
  <p:tag name="ANNOTATION_SLIDE_HEIGHT_48" val="720"/>
  <p:tag name="ANNOTATION_TYPE_49" val="0"/>
  <p:tag name="ANNOTATION_START_49" val="267.3"/>
  <p:tag name="ANNOTATION_END_49" val="268.9"/>
  <p:tag name="ANNOTATION_TOP_49" val="548"/>
  <p:tag name="ANNOTATION_LEFT_49" val="750"/>
  <p:tag name="ANNOTATION_WIDTH_49" val="121"/>
  <p:tag name="ANNOTATION_HEIGHT_49" val="121"/>
  <p:tag name="ANNOTATION_ANIMATION_49" val="3"/>
  <p:tag name="ANNOTATION_ROTATION_49" val="180"/>
  <p:tag name="ANNOTATION_SUB_TYPE_49" val="2"/>
  <p:tag name="ANNOTATION_LOOP_COUNT_49" val="1"/>
  <p:tag name="ANNOTATION_BOX_RADIUS_49" val="0"/>
  <p:tag name="ANNOTATION_SCALE_49" val="100"/>
  <p:tag name="ANNOTATION_BORDER_ALPHA_49" val="100"/>
  <p:tag name="ANNOTATION_BORDER_COLOR_49" val="255"/>
  <p:tag name="ANNOTATION_FILL_COLOR_49" val="65535"/>
  <p:tag name="ANNOTATION_FILL_ALPHA_49" val="100"/>
  <p:tag name="ANNOTATION_BORDER_WIDTH_49" val="2"/>
  <p:tag name="ANNOTATION_SLIDE_WIDTH_49" val="960"/>
  <p:tag name="ANNOTATION_SLIDE_HEIGHT_49" val="720"/>
  <p:tag name="ANNOTATION_TYPE_50" val="0"/>
  <p:tag name="ANNOTATION_START_50" val="268.9"/>
  <p:tag name="ANNOTATION_END_50" val="270.4"/>
  <p:tag name="ANNOTATION_TOP_50" val="548"/>
  <p:tag name="ANNOTATION_LEFT_50" val="715"/>
  <p:tag name="ANNOTATION_WIDTH_50" val="121"/>
  <p:tag name="ANNOTATION_HEIGHT_50" val="121"/>
  <p:tag name="ANNOTATION_ANIMATION_50" val="3"/>
  <p:tag name="ANNOTATION_ROTATION_50" val="180"/>
  <p:tag name="ANNOTATION_SUB_TYPE_50" val="2"/>
  <p:tag name="ANNOTATION_LOOP_COUNT_50" val="1"/>
  <p:tag name="ANNOTATION_BOX_RADIUS_50" val="0"/>
  <p:tag name="ANNOTATION_SCALE_50" val="100"/>
  <p:tag name="ANNOTATION_BORDER_ALPHA_50" val="100"/>
  <p:tag name="ANNOTATION_BORDER_COLOR_50" val="255"/>
  <p:tag name="ANNOTATION_FILL_COLOR_50" val="65535"/>
  <p:tag name="ANNOTATION_FILL_ALPHA_50" val="100"/>
  <p:tag name="ANNOTATION_BORDER_WIDTH_50" val="2"/>
  <p:tag name="ANNOTATION_SLIDE_WIDTH_50" val="960"/>
  <p:tag name="ANNOTATION_SLIDE_HEIGHT_50" val="720"/>
  <p:tag name="ANNOTATION_TYPE_51" val="0"/>
  <p:tag name="ANNOTATION_START_51" val="270.4"/>
  <p:tag name="ANNOTATION_END_51" val="271.2"/>
  <p:tag name="ANNOTATION_TOP_51" val="565"/>
  <p:tag name="ANNOTATION_LEFT_51" val="677"/>
  <p:tag name="ANNOTATION_WIDTH_51" val="121"/>
  <p:tag name="ANNOTATION_HEIGHT_51" val="121"/>
  <p:tag name="ANNOTATION_ANIMATION_51" val="3"/>
  <p:tag name="ANNOTATION_ROTATION_51" val="180"/>
  <p:tag name="ANNOTATION_SUB_TYPE_51" val="2"/>
  <p:tag name="ANNOTATION_LOOP_COUNT_51" val="1"/>
  <p:tag name="ANNOTATION_BOX_RADIUS_51" val="0"/>
  <p:tag name="ANNOTATION_SCALE_51" val="100"/>
  <p:tag name="ANNOTATION_BORDER_ALPHA_51" val="100"/>
  <p:tag name="ANNOTATION_BORDER_COLOR_51" val="255"/>
  <p:tag name="ANNOTATION_FILL_COLOR_51" val="65535"/>
  <p:tag name="ANNOTATION_FILL_ALPHA_51" val="100"/>
  <p:tag name="ANNOTATION_BORDER_WIDTH_51" val="2"/>
  <p:tag name="ANNOTATION_SLIDE_WIDTH_51" val="960"/>
  <p:tag name="ANNOTATION_SLIDE_HEIGHT_51" val="720"/>
  <p:tag name="ANNOTATION_TYPE_52" val="0"/>
  <p:tag name="ANNOTATION_START_52" val="271.2"/>
  <p:tag name="ANNOTATION_END_52" val="271.4"/>
  <p:tag name="ANNOTATION_TOP_52" val="557"/>
  <p:tag name="ANNOTATION_LEFT_52" val="654"/>
  <p:tag name="ANNOTATION_WIDTH_52" val="121"/>
  <p:tag name="ANNOTATION_HEIGHT_52" val="121"/>
  <p:tag name="ANNOTATION_ANIMATION_52" val="3"/>
  <p:tag name="ANNOTATION_ROTATION_52" val="180"/>
  <p:tag name="ANNOTATION_SUB_TYPE_52" val="2"/>
  <p:tag name="ANNOTATION_LOOP_COUNT_52" val="1"/>
  <p:tag name="ANNOTATION_BOX_RADIUS_52" val="0"/>
  <p:tag name="ANNOTATION_SCALE_52" val="100"/>
  <p:tag name="ANNOTATION_BORDER_ALPHA_52" val="100"/>
  <p:tag name="ANNOTATION_BORDER_COLOR_52" val="255"/>
  <p:tag name="ANNOTATION_FILL_COLOR_52" val="65535"/>
  <p:tag name="ANNOTATION_FILL_ALPHA_52" val="100"/>
  <p:tag name="ANNOTATION_BORDER_WIDTH_52" val="2"/>
  <p:tag name="ANNOTATION_SLIDE_WIDTH_52" val="960"/>
  <p:tag name="ANNOTATION_SLIDE_HEIGHT_52" val="720"/>
  <p:tag name="ANNOTATION_TYPE_53" val="0"/>
  <p:tag name="ANNOTATION_START_53" val="271.4"/>
  <p:tag name="ANNOTATION_END_53" val="271.5"/>
  <p:tag name="ANNOTATION_TOP_53" val="548"/>
  <p:tag name="ANNOTATION_LEFT_53" val="623"/>
  <p:tag name="ANNOTATION_WIDTH_53" val="121"/>
  <p:tag name="ANNOTATION_HEIGHT_53" val="121"/>
  <p:tag name="ANNOTATION_ANIMATION_53" val="3"/>
  <p:tag name="ANNOTATION_ROTATION_53" val="180"/>
  <p:tag name="ANNOTATION_SUB_TYPE_53" val="2"/>
  <p:tag name="ANNOTATION_LOOP_COUNT_53" val="1"/>
  <p:tag name="ANNOTATION_BOX_RADIUS_53" val="0"/>
  <p:tag name="ANNOTATION_SCALE_53" val="100"/>
  <p:tag name="ANNOTATION_BORDER_ALPHA_53" val="100"/>
  <p:tag name="ANNOTATION_BORDER_COLOR_53" val="255"/>
  <p:tag name="ANNOTATION_FILL_COLOR_53" val="65535"/>
  <p:tag name="ANNOTATION_FILL_ALPHA_53" val="100"/>
  <p:tag name="ANNOTATION_BORDER_WIDTH_53" val="2"/>
  <p:tag name="ANNOTATION_SLIDE_WIDTH_53" val="960"/>
  <p:tag name="ANNOTATION_SLIDE_HEIGHT_53" val="720"/>
  <p:tag name="ANNOTATION_TYPE_54" val="0"/>
  <p:tag name="ANNOTATION_START_54" val="271.5"/>
  <p:tag name="ANNOTATION_END_54" val="273.0"/>
  <p:tag name="ANNOTATION_TOP_54" val="515"/>
  <p:tag name="ANNOTATION_LEFT_54" val="524"/>
  <p:tag name="ANNOTATION_WIDTH_54" val="121"/>
  <p:tag name="ANNOTATION_HEIGHT_54" val="121"/>
  <p:tag name="ANNOTATION_ANIMATION_54" val="3"/>
  <p:tag name="ANNOTATION_ROTATION_54" val="180"/>
  <p:tag name="ANNOTATION_SUB_TYPE_54" val="2"/>
  <p:tag name="ANNOTATION_LOOP_COUNT_54" val="1"/>
  <p:tag name="ANNOTATION_BOX_RADIUS_54" val="0"/>
  <p:tag name="ANNOTATION_SCALE_54" val="100"/>
  <p:tag name="ANNOTATION_BORDER_ALPHA_54" val="100"/>
  <p:tag name="ANNOTATION_BORDER_COLOR_54" val="255"/>
  <p:tag name="ANNOTATION_FILL_COLOR_54" val="65535"/>
  <p:tag name="ANNOTATION_FILL_ALPHA_54" val="100"/>
  <p:tag name="ANNOTATION_BORDER_WIDTH_54" val="2"/>
  <p:tag name="ANNOTATION_SLIDE_WIDTH_54" val="960"/>
  <p:tag name="ANNOTATION_SLIDE_HEIGHT_54" val="720"/>
  <p:tag name="ANNOTATION_TYPE_55" val="0"/>
  <p:tag name="ANNOTATION_START_55" val="273.0"/>
  <p:tag name="ANNOTATION_END_55" val="275.1"/>
  <p:tag name="ANNOTATION_TOP_55" val="608"/>
  <p:tag name="ANNOTATION_LEFT_55" val="782"/>
  <p:tag name="ANNOTATION_WIDTH_55" val="121"/>
  <p:tag name="ANNOTATION_HEIGHT_55" val="121"/>
  <p:tag name="ANNOTATION_ANIMATION_55" val="3"/>
  <p:tag name="ANNOTATION_ROTATION_55" val="180"/>
  <p:tag name="ANNOTATION_SUB_TYPE_55" val="2"/>
  <p:tag name="ANNOTATION_LOOP_COUNT_55" val="1"/>
  <p:tag name="ANNOTATION_BOX_RADIUS_55" val="0"/>
  <p:tag name="ANNOTATION_SCALE_55" val="100"/>
  <p:tag name="ANNOTATION_BORDER_ALPHA_55" val="100"/>
  <p:tag name="ANNOTATION_BORDER_COLOR_55" val="255"/>
  <p:tag name="ANNOTATION_FILL_COLOR_55" val="65535"/>
  <p:tag name="ANNOTATION_FILL_ALPHA_55" val="100"/>
  <p:tag name="ANNOTATION_BORDER_WIDTH_55" val="2"/>
  <p:tag name="ANNOTATION_SLIDE_WIDTH_55" val="960"/>
  <p:tag name="ANNOTATION_SLIDE_HEIGHT_55" val="720"/>
  <p:tag name="ANNOTATION_TYPE_56" val="0"/>
  <p:tag name="ANNOTATION_START_56" val="275.1"/>
  <p:tag name="ANNOTATION_TOP_56" val="603"/>
  <p:tag name="ANNOTATION_LEFT_56" val="746"/>
  <p:tag name="ANNOTATION_WIDTH_56" val="121"/>
  <p:tag name="ANNOTATION_HEIGHT_56" val="121"/>
  <p:tag name="ANNOTATION_ANIMATION_56" val="3"/>
  <p:tag name="ANNOTATION_ROTATION_56" val="180"/>
  <p:tag name="ANNOTATION_SUB_TYPE_56" val="2"/>
  <p:tag name="ANNOTATION_LOOP_COUNT_56" val="1"/>
  <p:tag name="ANNOTATION_BOX_RADIUS_56" val="0"/>
  <p:tag name="ANNOTATION_SCALE_56" val="100"/>
  <p:tag name="ANNOTATION_BORDER_ALPHA_56" val="100"/>
  <p:tag name="ANNOTATION_BORDER_COLOR_56" val="255"/>
  <p:tag name="ANNOTATION_FILL_COLOR_56" val="65535"/>
  <p:tag name="ANNOTATION_FILL_ALPHA_56" val="100"/>
  <p:tag name="ANNOTATION_BORDER_WIDTH_56" val="2"/>
  <p:tag name="ANNOTATION_SLIDE_WIDTH_56" val="960"/>
  <p:tag name="ANNOTATION_SLIDE_HEIGHT_56" val="720"/>
  <p:tag name="ANNOTATION_COUNT" val="56"/>
  <p:tag name="ARTICULATE_USED_LAYOUT" val="2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2347ac64d76c4bc1b3fd907fefec7846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bef2c7dccb554203b6684c43cbb81d05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04e10232-88e8-4dea-8be5-e1e4e2aad6d9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UDIO_ID" val="270"/>
  <p:tag name="ARTICULATE_AUDIO_RECORDED" val="1"/>
  <p:tag name="TIMELINE" val="99.6"/>
  <p:tag name="ELAPSEDTIME" val="267.7"/>
  <p:tag name="ANNOTATION_TYPE_1" val="0"/>
  <p:tag name="ANNOTATION_START_1" val="29.2"/>
  <p:tag name="ANNOTATION_END_1" val="32.8"/>
  <p:tag name="ANNOTATION_TOP_1" val="171"/>
  <p:tag name="ANNOTATION_LEFT_1" val="128"/>
  <p:tag name="ANNOTATION_WIDTH_1" val="121"/>
  <p:tag name="ANNOTATION_HEIGHT_1" val="121"/>
  <p:tag name="ANNOTATION_ANIMATION_1" val="3"/>
  <p:tag name="ANNOTATION_ROTATION_1" val="18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32.8"/>
  <p:tag name="ANNOTATION_END_2" val="42.4"/>
  <p:tag name="ANNOTATION_TOP_2" val="175"/>
  <p:tag name="ANNOTATION_LEFT_2" val="129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42.4"/>
  <p:tag name="ANNOTATION_END_3" val="46.3"/>
  <p:tag name="ANNOTATION_TOP_3" val="208"/>
  <p:tag name="ANNOTATION_LEFT_3" val="129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6553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46.3"/>
  <p:tag name="ANNOTATION_END_4" val="57.0"/>
  <p:tag name="ANNOTATION_TOP_4" val="210"/>
  <p:tag name="ANNOTATION_LEFT_4" val="439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6553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57.0"/>
  <p:tag name="ANNOTATION_END_5" val="69.1"/>
  <p:tag name="ANNOTATION_TOP_5" val="240"/>
  <p:tag name="ANNOTATION_LEFT_5" val="131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6553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69.1"/>
  <p:tag name="ANNOTATION_END_6" val="85.3"/>
  <p:tag name="ANNOTATION_TOP_6" val="173"/>
  <p:tag name="ANNOTATION_LEFT_6" val="135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6553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85.3"/>
  <p:tag name="ANNOTATION_END_7" val="87.6"/>
  <p:tag name="ANNOTATION_TOP_7" val="236"/>
  <p:tag name="ANNOTATION_LEFT_7" val="135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65535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87.6"/>
  <p:tag name="ANNOTATION_END_8" val="101.3"/>
  <p:tag name="ANNOTATION_TOP_8" val="203"/>
  <p:tag name="ANNOTATION_LEFT_8" val="127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255"/>
  <p:tag name="ANNOTATION_FILL_COLOR_8" val="65535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101.3"/>
  <p:tag name="ANNOTATION_END_9" val="109.7"/>
  <p:tag name="ANNOTATION_TOP_9" val="277"/>
  <p:tag name="ANNOTATION_LEFT_9" val="40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255"/>
  <p:tag name="ANNOTATION_FILL_COLOR_9" val="65535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109.7"/>
  <p:tag name="ANNOTATION_END_10" val="114.9"/>
  <p:tag name="ANNOTATION_TOP_10" val="638"/>
  <p:tag name="ANNOTATION_LEFT_10" val="145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255"/>
  <p:tag name="ANNOTATION_FILL_COLOR_10" val="65535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114.9"/>
  <p:tag name="ANNOTATION_END_11" val="118.5"/>
  <p:tag name="ANNOTATION_TOP_11" val="609"/>
  <p:tag name="ANNOTATION_LEFT_11" val="165"/>
  <p:tag name="ANNOTATION_WIDTH_11" val="121"/>
  <p:tag name="ANNOTATION_HEIGHT_11" val="121"/>
  <p:tag name="ANNOTATION_ANIMATION_11" val="3"/>
  <p:tag name="ANNOTATION_ROTATION_11" val="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255"/>
  <p:tag name="ANNOTATION_FILL_COLOR_11" val="65535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118.5"/>
  <p:tag name="ANNOTATION_END_12" val="120.9"/>
  <p:tag name="ANNOTATION_TOP_12" val="630"/>
  <p:tag name="ANNOTATION_LEFT_12" val="230"/>
  <p:tag name="ANNOTATION_WIDTH_12" val="121"/>
  <p:tag name="ANNOTATION_HEIGHT_12" val="121"/>
  <p:tag name="ANNOTATION_ANIMATION_12" val="3"/>
  <p:tag name="ANNOTATION_ROTATION_12" val="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255"/>
  <p:tag name="ANNOTATION_FILL_COLOR_12" val="65535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120.9"/>
  <p:tag name="ANNOTATION_END_13" val="136.5"/>
  <p:tag name="ANNOTATION_TOP_13" val="608"/>
  <p:tag name="ANNOTATION_LEFT_13" val="218"/>
  <p:tag name="ANNOTATION_WIDTH_13" val="121"/>
  <p:tag name="ANNOTATION_HEIGHT_13" val="121"/>
  <p:tag name="ANNOTATION_ANIMATION_13" val="3"/>
  <p:tag name="ANNOTATION_ROTATION_13" val="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255"/>
  <p:tag name="ANNOTATION_FILL_COLOR_13" val="65535"/>
  <p:tag name="ANNOTATION_FILL_ALPHA_13" val="100"/>
  <p:tag name="ANNOTATION_BORDER_WIDTH_13" val="2"/>
  <p:tag name="ANNOTATION_SLIDE_WIDTH_13" val="960"/>
  <p:tag name="ANNOTATION_SLIDE_HEIGHT_13" val="720"/>
  <p:tag name="ANNOTATION_TYPE_14" val="0"/>
  <p:tag name="ANNOTATION_START_14" val="136.5"/>
  <p:tag name="ANNOTATION_END_14" val="138.8"/>
  <p:tag name="ANNOTATION_TOP_14" val="489"/>
  <p:tag name="ANNOTATION_LEFT_14" val="232"/>
  <p:tag name="ANNOTATION_WIDTH_14" val="121"/>
  <p:tag name="ANNOTATION_HEIGHT_14" val="121"/>
  <p:tag name="ANNOTATION_ANIMATION_14" val="3"/>
  <p:tag name="ANNOTATION_ROTATION_14" val="0"/>
  <p:tag name="ANNOTATION_SUB_TYPE_14" val="2"/>
  <p:tag name="ANNOTATION_LOOP_COUNT_14" val="1"/>
  <p:tag name="ANNOTATION_BOX_RADIUS_14" val="0"/>
  <p:tag name="ANNOTATION_SCALE_14" val="100"/>
  <p:tag name="ANNOTATION_BORDER_ALPHA_14" val="100"/>
  <p:tag name="ANNOTATION_BORDER_COLOR_14" val="255"/>
  <p:tag name="ANNOTATION_FILL_COLOR_14" val="65535"/>
  <p:tag name="ANNOTATION_FILL_ALPHA_14" val="100"/>
  <p:tag name="ANNOTATION_BORDER_WIDTH_14" val="2"/>
  <p:tag name="ANNOTATION_SLIDE_WIDTH_14" val="960"/>
  <p:tag name="ANNOTATION_SLIDE_HEIGHT_14" val="720"/>
  <p:tag name="ANNOTATION_TYPE_15" val="0"/>
  <p:tag name="ANNOTATION_START_15" val="138.8"/>
  <p:tag name="ANNOTATION_END_15" val="141.4"/>
  <p:tag name="ANNOTATION_TOP_15" val="611"/>
  <p:tag name="ANNOTATION_LEFT_15" val="225"/>
  <p:tag name="ANNOTATION_WIDTH_15" val="121"/>
  <p:tag name="ANNOTATION_HEIGHT_15" val="121"/>
  <p:tag name="ANNOTATION_ANIMATION_15" val="3"/>
  <p:tag name="ANNOTATION_ROTATION_15" val="0"/>
  <p:tag name="ANNOTATION_SUB_TYPE_15" val="2"/>
  <p:tag name="ANNOTATION_LOOP_COUNT_15" val="1"/>
  <p:tag name="ANNOTATION_BOX_RADIUS_15" val="0"/>
  <p:tag name="ANNOTATION_SCALE_15" val="100"/>
  <p:tag name="ANNOTATION_BORDER_ALPHA_15" val="100"/>
  <p:tag name="ANNOTATION_BORDER_COLOR_15" val="255"/>
  <p:tag name="ANNOTATION_FILL_COLOR_15" val="65535"/>
  <p:tag name="ANNOTATION_FILL_ALPHA_15" val="100"/>
  <p:tag name="ANNOTATION_BORDER_WIDTH_15" val="2"/>
  <p:tag name="ANNOTATION_SLIDE_WIDTH_15" val="960"/>
  <p:tag name="ANNOTATION_SLIDE_HEIGHT_15" val="720"/>
  <p:tag name="ANNOTATION_TYPE_16" val="0"/>
  <p:tag name="ANNOTATION_START_16" val="141.4"/>
  <p:tag name="ANNOTATION_END_16" val="142.4"/>
  <p:tag name="ANNOTATION_TOP_16" val="489"/>
  <p:tag name="ANNOTATION_LEFT_16" val="299"/>
  <p:tag name="ANNOTATION_WIDTH_16" val="121"/>
  <p:tag name="ANNOTATION_HEIGHT_16" val="121"/>
  <p:tag name="ANNOTATION_ANIMATION_16" val="3"/>
  <p:tag name="ANNOTATION_ROTATION_16" val="0"/>
  <p:tag name="ANNOTATION_SUB_TYPE_16" val="2"/>
  <p:tag name="ANNOTATION_LOOP_COUNT_16" val="1"/>
  <p:tag name="ANNOTATION_BOX_RADIUS_16" val="0"/>
  <p:tag name="ANNOTATION_SCALE_16" val="100"/>
  <p:tag name="ANNOTATION_BORDER_ALPHA_16" val="100"/>
  <p:tag name="ANNOTATION_BORDER_COLOR_16" val="255"/>
  <p:tag name="ANNOTATION_FILL_COLOR_16" val="65535"/>
  <p:tag name="ANNOTATION_FILL_ALPHA_16" val="100"/>
  <p:tag name="ANNOTATION_BORDER_WIDTH_16" val="2"/>
  <p:tag name="ANNOTATION_SLIDE_WIDTH_16" val="960"/>
  <p:tag name="ANNOTATION_SLIDE_HEIGHT_16" val="720"/>
  <p:tag name="ANNOTATION_TYPE_17" val="0"/>
  <p:tag name="ANNOTATION_START_17" val="142.4"/>
  <p:tag name="ANNOTATION_END_17" val="143.1"/>
  <p:tag name="ANNOTATION_TOP_17" val="497"/>
  <p:tag name="ANNOTATION_LEFT_17" val="318"/>
  <p:tag name="ANNOTATION_WIDTH_17" val="121"/>
  <p:tag name="ANNOTATION_HEIGHT_17" val="121"/>
  <p:tag name="ANNOTATION_ANIMATION_17" val="3"/>
  <p:tag name="ANNOTATION_ROTATION_17" val="0"/>
  <p:tag name="ANNOTATION_SUB_TYPE_17" val="2"/>
  <p:tag name="ANNOTATION_LOOP_COUNT_17" val="1"/>
  <p:tag name="ANNOTATION_BOX_RADIUS_17" val="0"/>
  <p:tag name="ANNOTATION_SCALE_17" val="100"/>
  <p:tag name="ANNOTATION_BORDER_ALPHA_17" val="100"/>
  <p:tag name="ANNOTATION_BORDER_COLOR_17" val="255"/>
  <p:tag name="ANNOTATION_FILL_COLOR_17" val="65535"/>
  <p:tag name="ANNOTATION_FILL_ALPHA_17" val="100"/>
  <p:tag name="ANNOTATION_BORDER_WIDTH_17" val="2"/>
  <p:tag name="ANNOTATION_SLIDE_WIDTH_17" val="960"/>
  <p:tag name="ANNOTATION_SLIDE_HEIGHT_17" val="720"/>
  <p:tag name="ANNOTATION_TYPE_18" val="0"/>
  <p:tag name="ANNOTATION_START_18" val="143.1"/>
  <p:tag name="ANNOTATION_END_18" val="144.1"/>
  <p:tag name="ANNOTATION_TOP_18" val="496"/>
  <p:tag name="ANNOTATION_LEFT_18" val="353"/>
  <p:tag name="ANNOTATION_WIDTH_18" val="121"/>
  <p:tag name="ANNOTATION_HEIGHT_18" val="121"/>
  <p:tag name="ANNOTATION_ANIMATION_18" val="3"/>
  <p:tag name="ANNOTATION_ROTATION_18" val="0"/>
  <p:tag name="ANNOTATION_SUB_TYPE_18" val="2"/>
  <p:tag name="ANNOTATION_LOOP_COUNT_18" val="1"/>
  <p:tag name="ANNOTATION_BOX_RADIUS_18" val="0"/>
  <p:tag name="ANNOTATION_SCALE_18" val="100"/>
  <p:tag name="ANNOTATION_BORDER_ALPHA_18" val="100"/>
  <p:tag name="ANNOTATION_BORDER_COLOR_18" val="255"/>
  <p:tag name="ANNOTATION_FILL_COLOR_18" val="65535"/>
  <p:tag name="ANNOTATION_FILL_ALPHA_18" val="100"/>
  <p:tag name="ANNOTATION_BORDER_WIDTH_18" val="2"/>
  <p:tag name="ANNOTATION_SLIDE_WIDTH_18" val="960"/>
  <p:tag name="ANNOTATION_SLIDE_HEIGHT_18" val="720"/>
  <p:tag name="ANNOTATION_TYPE_19" val="0"/>
  <p:tag name="ANNOTATION_START_19" val="144.1"/>
  <p:tag name="ANNOTATION_END_19" val="147.6"/>
  <p:tag name="ANNOTATION_TOP_19" val="485"/>
  <p:tag name="ANNOTATION_LEFT_19" val="291"/>
  <p:tag name="ANNOTATION_WIDTH_19" val="121"/>
  <p:tag name="ANNOTATION_HEIGHT_19" val="121"/>
  <p:tag name="ANNOTATION_ANIMATION_19" val="3"/>
  <p:tag name="ANNOTATION_ROTATION_19" val="0"/>
  <p:tag name="ANNOTATION_SUB_TYPE_19" val="2"/>
  <p:tag name="ANNOTATION_LOOP_COUNT_19" val="1"/>
  <p:tag name="ANNOTATION_BOX_RADIUS_19" val="0"/>
  <p:tag name="ANNOTATION_SCALE_19" val="100"/>
  <p:tag name="ANNOTATION_BORDER_ALPHA_19" val="100"/>
  <p:tag name="ANNOTATION_BORDER_COLOR_19" val="255"/>
  <p:tag name="ANNOTATION_FILL_COLOR_19" val="65535"/>
  <p:tag name="ANNOTATION_FILL_ALPHA_19" val="100"/>
  <p:tag name="ANNOTATION_BORDER_WIDTH_19" val="2"/>
  <p:tag name="ANNOTATION_SLIDE_WIDTH_19" val="960"/>
  <p:tag name="ANNOTATION_SLIDE_HEIGHT_19" val="720"/>
  <p:tag name="ANNOTATION_TYPE_20" val="0"/>
  <p:tag name="ANNOTATION_START_20" val="147.6"/>
  <p:tag name="ANNOTATION_END_20" val="150.4"/>
  <p:tag name="ANNOTATION_TOP_20" val="615"/>
  <p:tag name="ANNOTATION_LEFT_20" val="226"/>
  <p:tag name="ANNOTATION_WIDTH_20" val="121"/>
  <p:tag name="ANNOTATION_HEIGHT_20" val="121"/>
  <p:tag name="ANNOTATION_ANIMATION_20" val="3"/>
  <p:tag name="ANNOTATION_ROTATION_20" val="0"/>
  <p:tag name="ANNOTATION_SUB_TYPE_20" val="2"/>
  <p:tag name="ANNOTATION_LOOP_COUNT_20" val="1"/>
  <p:tag name="ANNOTATION_BOX_RADIUS_20" val="0"/>
  <p:tag name="ANNOTATION_SCALE_20" val="100"/>
  <p:tag name="ANNOTATION_BORDER_ALPHA_20" val="100"/>
  <p:tag name="ANNOTATION_BORDER_COLOR_20" val="255"/>
  <p:tag name="ANNOTATION_FILL_COLOR_20" val="65535"/>
  <p:tag name="ANNOTATION_FILL_ALPHA_20" val="100"/>
  <p:tag name="ANNOTATION_BORDER_WIDTH_20" val="2"/>
  <p:tag name="ANNOTATION_SLIDE_WIDTH_20" val="960"/>
  <p:tag name="ANNOTATION_SLIDE_HEIGHT_20" val="720"/>
  <p:tag name="ANNOTATION_TYPE_21" val="0"/>
  <p:tag name="ANNOTATION_START_21" val="150.4"/>
  <p:tag name="ANNOTATION_END_21" val="152.8"/>
  <p:tag name="ANNOTATION_TOP_21" val="549"/>
  <p:tag name="ANNOTATION_LEFT_21" val="234"/>
  <p:tag name="ANNOTATION_WIDTH_21" val="121"/>
  <p:tag name="ANNOTATION_HEIGHT_21" val="121"/>
  <p:tag name="ANNOTATION_ANIMATION_21" val="3"/>
  <p:tag name="ANNOTATION_ROTATION_21" val="0"/>
  <p:tag name="ANNOTATION_SUB_TYPE_21" val="2"/>
  <p:tag name="ANNOTATION_LOOP_COUNT_21" val="1"/>
  <p:tag name="ANNOTATION_BOX_RADIUS_21" val="0"/>
  <p:tag name="ANNOTATION_SCALE_21" val="100"/>
  <p:tag name="ANNOTATION_BORDER_ALPHA_21" val="100"/>
  <p:tag name="ANNOTATION_BORDER_COLOR_21" val="255"/>
  <p:tag name="ANNOTATION_FILL_COLOR_21" val="65535"/>
  <p:tag name="ANNOTATION_FILL_ALPHA_21" val="100"/>
  <p:tag name="ANNOTATION_BORDER_WIDTH_21" val="2"/>
  <p:tag name="ANNOTATION_SLIDE_WIDTH_21" val="960"/>
  <p:tag name="ANNOTATION_SLIDE_HEIGHT_21" val="720"/>
  <p:tag name="ANNOTATION_TYPE_22" val="0"/>
  <p:tag name="ANNOTATION_START_22" val="152.8"/>
  <p:tag name="ANNOTATION_END_22" val="161.1"/>
  <p:tag name="ANNOTATION_TOP_22" val="489"/>
  <p:tag name="ANNOTATION_LEFT_22" val="222"/>
  <p:tag name="ANNOTATION_WIDTH_22" val="121"/>
  <p:tag name="ANNOTATION_HEIGHT_22" val="121"/>
  <p:tag name="ANNOTATION_ANIMATION_22" val="3"/>
  <p:tag name="ANNOTATION_ROTATION_22" val="0"/>
  <p:tag name="ANNOTATION_SUB_TYPE_22" val="2"/>
  <p:tag name="ANNOTATION_LOOP_COUNT_22" val="1"/>
  <p:tag name="ANNOTATION_BOX_RADIUS_22" val="0"/>
  <p:tag name="ANNOTATION_SCALE_22" val="100"/>
  <p:tag name="ANNOTATION_BORDER_ALPHA_22" val="100"/>
  <p:tag name="ANNOTATION_BORDER_COLOR_22" val="255"/>
  <p:tag name="ANNOTATION_FILL_COLOR_22" val="65535"/>
  <p:tag name="ANNOTATION_FILL_ALPHA_22" val="100"/>
  <p:tag name="ANNOTATION_BORDER_WIDTH_22" val="2"/>
  <p:tag name="ANNOTATION_SLIDE_WIDTH_22" val="960"/>
  <p:tag name="ANNOTATION_SLIDE_HEIGHT_22" val="720"/>
  <p:tag name="ANNOTATION_TYPE_23" val="0"/>
  <p:tag name="ANNOTATION_START_23" val="161.1"/>
  <p:tag name="ANNOTATION_END_23" val="161.9"/>
  <p:tag name="ANNOTATION_TOP_23" val="600"/>
  <p:tag name="ANNOTATION_LEFT_23" val="480"/>
  <p:tag name="ANNOTATION_WIDTH_23" val="121"/>
  <p:tag name="ANNOTATION_HEIGHT_23" val="121"/>
  <p:tag name="ANNOTATION_ANIMATION_23" val="3"/>
  <p:tag name="ANNOTATION_ROTATION_23" val="0"/>
  <p:tag name="ANNOTATION_SUB_TYPE_23" val="2"/>
  <p:tag name="ANNOTATION_LOOP_COUNT_23" val="1"/>
  <p:tag name="ANNOTATION_BOX_RADIUS_23" val="0"/>
  <p:tag name="ANNOTATION_SCALE_23" val="100"/>
  <p:tag name="ANNOTATION_BORDER_ALPHA_23" val="100"/>
  <p:tag name="ANNOTATION_BORDER_COLOR_23" val="255"/>
  <p:tag name="ANNOTATION_FILL_COLOR_23" val="65535"/>
  <p:tag name="ANNOTATION_FILL_ALPHA_23" val="100"/>
  <p:tag name="ANNOTATION_BORDER_WIDTH_23" val="2"/>
  <p:tag name="ANNOTATION_SLIDE_WIDTH_23" val="960"/>
  <p:tag name="ANNOTATION_SLIDE_HEIGHT_23" val="720"/>
  <p:tag name="ANNOTATION_TYPE_24" val="0"/>
  <p:tag name="ANNOTATION_START_24" val="161.9"/>
  <p:tag name="ANNOTATION_END_24" val="164.7"/>
  <p:tag name="ANNOTATION_TOP_24" val="584"/>
  <p:tag name="ANNOTATION_LEFT_24" val="604"/>
  <p:tag name="ANNOTATION_WIDTH_24" val="121"/>
  <p:tag name="ANNOTATION_HEIGHT_24" val="121"/>
  <p:tag name="ANNOTATION_ANIMATION_24" val="3"/>
  <p:tag name="ANNOTATION_ROTATION_24" val="0"/>
  <p:tag name="ANNOTATION_SUB_TYPE_24" val="2"/>
  <p:tag name="ANNOTATION_LOOP_COUNT_24" val="1"/>
  <p:tag name="ANNOTATION_BOX_RADIUS_24" val="0"/>
  <p:tag name="ANNOTATION_SCALE_24" val="100"/>
  <p:tag name="ANNOTATION_BORDER_ALPHA_24" val="100"/>
  <p:tag name="ANNOTATION_BORDER_COLOR_24" val="255"/>
  <p:tag name="ANNOTATION_FILL_COLOR_24" val="65535"/>
  <p:tag name="ANNOTATION_FILL_ALPHA_24" val="100"/>
  <p:tag name="ANNOTATION_BORDER_WIDTH_24" val="2"/>
  <p:tag name="ANNOTATION_SLIDE_WIDTH_24" val="960"/>
  <p:tag name="ANNOTATION_SLIDE_HEIGHT_24" val="720"/>
  <p:tag name="ANNOTATION_TYPE_25" val="0"/>
  <p:tag name="ANNOTATION_START_25" val="164.7"/>
  <p:tag name="ANNOTATION_END_25" val="166.3"/>
  <p:tag name="ANNOTATION_TOP_25" val="639"/>
  <p:tag name="ANNOTATION_LEFT_25" val="614"/>
  <p:tag name="ANNOTATION_WIDTH_25" val="121"/>
  <p:tag name="ANNOTATION_HEIGHT_25" val="121"/>
  <p:tag name="ANNOTATION_ANIMATION_25" val="3"/>
  <p:tag name="ANNOTATION_ROTATION_25" val="0"/>
  <p:tag name="ANNOTATION_SUB_TYPE_25" val="2"/>
  <p:tag name="ANNOTATION_LOOP_COUNT_25" val="1"/>
  <p:tag name="ANNOTATION_BOX_RADIUS_25" val="0"/>
  <p:tag name="ANNOTATION_SCALE_25" val="100"/>
  <p:tag name="ANNOTATION_BORDER_ALPHA_25" val="100"/>
  <p:tag name="ANNOTATION_BORDER_COLOR_25" val="255"/>
  <p:tag name="ANNOTATION_FILL_COLOR_25" val="65535"/>
  <p:tag name="ANNOTATION_FILL_ALPHA_25" val="100"/>
  <p:tag name="ANNOTATION_BORDER_WIDTH_25" val="2"/>
  <p:tag name="ANNOTATION_SLIDE_WIDTH_25" val="960"/>
  <p:tag name="ANNOTATION_SLIDE_HEIGHT_25" val="720"/>
  <p:tag name="ANNOTATION_TYPE_26" val="0"/>
  <p:tag name="ANNOTATION_START_26" val="166.3"/>
  <p:tag name="ANNOTATION_END_26" val="169.9"/>
  <p:tag name="ANNOTATION_TOP_26" val="567"/>
  <p:tag name="ANNOTATION_LEFT_26" val="619"/>
  <p:tag name="ANNOTATION_WIDTH_26" val="121"/>
  <p:tag name="ANNOTATION_HEIGHT_26" val="121"/>
  <p:tag name="ANNOTATION_ANIMATION_26" val="3"/>
  <p:tag name="ANNOTATION_ROTATION_26" val="0"/>
  <p:tag name="ANNOTATION_SUB_TYPE_26" val="2"/>
  <p:tag name="ANNOTATION_LOOP_COUNT_26" val="1"/>
  <p:tag name="ANNOTATION_BOX_RADIUS_26" val="0"/>
  <p:tag name="ANNOTATION_SCALE_26" val="100"/>
  <p:tag name="ANNOTATION_BORDER_ALPHA_26" val="100"/>
  <p:tag name="ANNOTATION_BORDER_COLOR_26" val="255"/>
  <p:tag name="ANNOTATION_FILL_COLOR_26" val="65535"/>
  <p:tag name="ANNOTATION_FILL_ALPHA_26" val="100"/>
  <p:tag name="ANNOTATION_BORDER_WIDTH_26" val="2"/>
  <p:tag name="ANNOTATION_SLIDE_WIDTH_26" val="960"/>
  <p:tag name="ANNOTATION_SLIDE_HEIGHT_26" val="720"/>
  <p:tag name="ANNOTATION_TYPE_27" val="0"/>
  <p:tag name="ANNOTATION_START_27" val="169.9"/>
  <p:tag name="ANNOTATION_END_27" val="172.2"/>
  <p:tag name="ANNOTATION_TOP_27" val="612"/>
  <p:tag name="ANNOTATION_LEFT_27" val="563"/>
  <p:tag name="ANNOTATION_WIDTH_27" val="121"/>
  <p:tag name="ANNOTATION_HEIGHT_27" val="121"/>
  <p:tag name="ANNOTATION_ANIMATION_27" val="3"/>
  <p:tag name="ANNOTATION_ROTATION_27" val="0"/>
  <p:tag name="ANNOTATION_SUB_TYPE_27" val="2"/>
  <p:tag name="ANNOTATION_LOOP_COUNT_27" val="1"/>
  <p:tag name="ANNOTATION_BOX_RADIUS_27" val="0"/>
  <p:tag name="ANNOTATION_SCALE_27" val="100"/>
  <p:tag name="ANNOTATION_BORDER_ALPHA_27" val="100"/>
  <p:tag name="ANNOTATION_BORDER_COLOR_27" val="255"/>
  <p:tag name="ANNOTATION_FILL_COLOR_27" val="65535"/>
  <p:tag name="ANNOTATION_FILL_ALPHA_27" val="100"/>
  <p:tag name="ANNOTATION_BORDER_WIDTH_27" val="2"/>
  <p:tag name="ANNOTATION_SLIDE_WIDTH_27" val="960"/>
  <p:tag name="ANNOTATION_SLIDE_HEIGHT_27" val="720"/>
  <p:tag name="ANNOTATION_TYPE_28" val="0"/>
  <p:tag name="ANNOTATION_START_28" val="172.2"/>
  <p:tag name="ANNOTATION_END_28" val="179.0"/>
  <p:tag name="ANNOTATION_TOP_28" val="558"/>
  <p:tag name="ANNOTATION_LEFT_28" val="681"/>
  <p:tag name="ANNOTATION_WIDTH_28" val="121"/>
  <p:tag name="ANNOTATION_HEIGHT_28" val="121"/>
  <p:tag name="ANNOTATION_ANIMATION_28" val="3"/>
  <p:tag name="ANNOTATION_ROTATION_28" val="0"/>
  <p:tag name="ANNOTATION_SUB_TYPE_28" val="2"/>
  <p:tag name="ANNOTATION_LOOP_COUNT_28" val="1"/>
  <p:tag name="ANNOTATION_BOX_RADIUS_28" val="0"/>
  <p:tag name="ANNOTATION_SCALE_28" val="100"/>
  <p:tag name="ANNOTATION_BORDER_ALPHA_28" val="100"/>
  <p:tag name="ANNOTATION_BORDER_COLOR_28" val="255"/>
  <p:tag name="ANNOTATION_FILL_COLOR_28" val="65535"/>
  <p:tag name="ANNOTATION_FILL_ALPHA_28" val="100"/>
  <p:tag name="ANNOTATION_BORDER_WIDTH_28" val="2"/>
  <p:tag name="ANNOTATION_SLIDE_WIDTH_28" val="960"/>
  <p:tag name="ANNOTATION_SLIDE_HEIGHT_28" val="720"/>
  <p:tag name="ANNOTATION_TYPE_29" val="0"/>
  <p:tag name="ANNOTATION_START_29" val="179.0"/>
  <p:tag name="ANNOTATION_END_29" val="186.3"/>
  <p:tag name="ANNOTATION_TOP_29" val="542"/>
  <p:tag name="ANNOTATION_LEFT_29" val="584"/>
  <p:tag name="ANNOTATION_WIDTH_29" val="121"/>
  <p:tag name="ANNOTATION_HEIGHT_29" val="121"/>
  <p:tag name="ANNOTATION_ANIMATION_29" val="3"/>
  <p:tag name="ANNOTATION_ROTATION_29" val="0"/>
  <p:tag name="ANNOTATION_SUB_TYPE_29" val="2"/>
  <p:tag name="ANNOTATION_LOOP_COUNT_29" val="1"/>
  <p:tag name="ANNOTATION_BOX_RADIUS_29" val="0"/>
  <p:tag name="ANNOTATION_SCALE_29" val="100"/>
  <p:tag name="ANNOTATION_BORDER_ALPHA_29" val="100"/>
  <p:tag name="ANNOTATION_BORDER_COLOR_29" val="255"/>
  <p:tag name="ANNOTATION_FILL_COLOR_29" val="65535"/>
  <p:tag name="ANNOTATION_FILL_ALPHA_29" val="100"/>
  <p:tag name="ANNOTATION_BORDER_WIDTH_29" val="2"/>
  <p:tag name="ANNOTATION_SLIDE_WIDTH_29" val="960"/>
  <p:tag name="ANNOTATION_SLIDE_HEIGHT_29" val="720"/>
  <p:tag name="ANNOTATION_TYPE_30" val="0"/>
  <p:tag name="ANNOTATION_START_30" val="186.3"/>
  <p:tag name="ANNOTATION_END_30" val="193.8"/>
  <p:tag name="ANNOTATION_TOP_30" val="278"/>
  <p:tag name="ANNOTATION_LEFT_30" val="73"/>
  <p:tag name="ANNOTATION_WIDTH_30" val="121"/>
  <p:tag name="ANNOTATION_HEIGHT_30" val="121"/>
  <p:tag name="ANNOTATION_ANIMATION_30" val="3"/>
  <p:tag name="ANNOTATION_ROTATION_30" val="0"/>
  <p:tag name="ANNOTATION_SUB_TYPE_30" val="2"/>
  <p:tag name="ANNOTATION_LOOP_COUNT_30" val="1"/>
  <p:tag name="ANNOTATION_BOX_RADIUS_30" val="0"/>
  <p:tag name="ANNOTATION_SCALE_30" val="100"/>
  <p:tag name="ANNOTATION_BORDER_ALPHA_30" val="100"/>
  <p:tag name="ANNOTATION_BORDER_COLOR_30" val="255"/>
  <p:tag name="ANNOTATION_FILL_COLOR_30" val="65535"/>
  <p:tag name="ANNOTATION_FILL_ALPHA_30" val="100"/>
  <p:tag name="ANNOTATION_BORDER_WIDTH_30" val="2"/>
  <p:tag name="ANNOTATION_SLIDE_WIDTH_30" val="960"/>
  <p:tag name="ANNOTATION_SLIDE_HEIGHT_30" val="720"/>
  <p:tag name="ANNOTATION_TYPE_31" val="0"/>
  <p:tag name="ANNOTATION_START_31" val="193.8"/>
  <p:tag name="ANNOTATION_END_31" val="195.4"/>
  <p:tag name="ANNOTATION_TOP_31" val="313"/>
  <p:tag name="ANNOTATION_LEFT_31" val="78"/>
  <p:tag name="ANNOTATION_WIDTH_31" val="121"/>
  <p:tag name="ANNOTATION_HEIGHT_31" val="121"/>
  <p:tag name="ANNOTATION_ANIMATION_31" val="3"/>
  <p:tag name="ANNOTATION_ROTATION_31" val="0"/>
  <p:tag name="ANNOTATION_SUB_TYPE_31" val="2"/>
  <p:tag name="ANNOTATION_LOOP_COUNT_31" val="1"/>
  <p:tag name="ANNOTATION_BOX_RADIUS_31" val="0"/>
  <p:tag name="ANNOTATION_SCALE_31" val="100"/>
  <p:tag name="ANNOTATION_BORDER_ALPHA_31" val="100"/>
  <p:tag name="ANNOTATION_BORDER_COLOR_31" val="255"/>
  <p:tag name="ANNOTATION_FILL_COLOR_31" val="65535"/>
  <p:tag name="ANNOTATION_FILL_ALPHA_31" val="100"/>
  <p:tag name="ANNOTATION_BORDER_WIDTH_31" val="2"/>
  <p:tag name="ANNOTATION_SLIDE_WIDTH_31" val="960"/>
  <p:tag name="ANNOTATION_SLIDE_HEIGHT_31" val="720"/>
  <p:tag name="ANNOTATION_TYPE_32" val="0"/>
  <p:tag name="ANNOTATION_START_32" val="195.4"/>
  <p:tag name="ANNOTATION_END_32" val="197.3"/>
  <p:tag name="ANNOTATION_TOP_32" val="303"/>
  <p:tag name="ANNOTATION_LEFT_32" val="241"/>
  <p:tag name="ANNOTATION_WIDTH_32" val="121"/>
  <p:tag name="ANNOTATION_HEIGHT_32" val="121"/>
  <p:tag name="ANNOTATION_ANIMATION_32" val="3"/>
  <p:tag name="ANNOTATION_ROTATION_32" val="0"/>
  <p:tag name="ANNOTATION_SUB_TYPE_32" val="2"/>
  <p:tag name="ANNOTATION_LOOP_COUNT_32" val="1"/>
  <p:tag name="ANNOTATION_BOX_RADIUS_32" val="0"/>
  <p:tag name="ANNOTATION_SCALE_32" val="100"/>
  <p:tag name="ANNOTATION_BORDER_ALPHA_32" val="100"/>
  <p:tag name="ANNOTATION_BORDER_COLOR_32" val="255"/>
  <p:tag name="ANNOTATION_FILL_COLOR_32" val="65535"/>
  <p:tag name="ANNOTATION_FILL_ALPHA_32" val="100"/>
  <p:tag name="ANNOTATION_BORDER_WIDTH_32" val="2"/>
  <p:tag name="ANNOTATION_SLIDE_WIDTH_32" val="960"/>
  <p:tag name="ANNOTATION_SLIDE_HEIGHT_32" val="720"/>
  <p:tag name="ANNOTATION_TYPE_33" val="0"/>
  <p:tag name="ANNOTATION_START_33" val="197.3"/>
  <p:tag name="ANNOTATION_END_33" val="199.0"/>
  <p:tag name="ANNOTATION_TOP_33" val="307"/>
  <p:tag name="ANNOTATION_LEFT_33" val="346"/>
  <p:tag name="ANNOTATION_WIDTH_33" val="121"/>
  <p:tag name="ANNOTATION_HEIGHT_33" val="121"/>
  <p:tag name="ANNOTATION_ANIMATION_33" val="3"/>
  <p:tag name="ANNOTATION_ROTATION_33" val="0"/>
  <p:tag name="ANNOTATION_SUB_TYPE_33" val="2"/>
  <p:tag name="ANNOTATION_LOOP_COUNT_33" val="1"/>
  <p:tag name="ANNOTATION_BOX_RADIUS_33" val="0"/>
  <p:tag name="ANNOTATION_SCALE_33" val="100"/>
  <p:tag name="ANNOTATION_BORDER_ALPHA_33" val="100"/>
  <p:tag name="ANNOTATION_BORDER_COLOR_33" val="255"/>
  <p:tag name="ANNOTATION_FILL_COLOR_33" val="65535"/>
  <p:tag name="ANNOTATION_FILL_ALPHA_33" val="100"/>
  <p:tag name="ANNOTATION_BORDER_WIDTH_33" val="2"/>
  <p:tag name="ANNOTATION_SLIDE_WIDTH_33" val="960"/>
  <p:tag name="ANNOTATION_SLIDE_HEIGHT_33" val="720"/>
  <p:tag name="ANNOTATION_TYPE_34" val="0"/>
  <p:tag name="ANNOTATION_START_34" val="199.0"/>
  <p:tag name="ANNOTATION_END_34" val="203.4"/>
  <p:tag name="ANNOTATION_TOP_34" val="311"/>
  <p:tag name="ANNOTATION_LEFT_34" val="620"/>
  <p:tag name="ANNOTATION_WIDTH_34" val="121"/>
  <p:tag name="ANNOTATION_HEIGHT_34" val="121"/>
  <p:tag name="ANNOTATION_ANIMATION_34" val="3"/>
  <p:tag name="ANNOTATION_ROTATION_34" val="0"/>
  <p:tag name="ANNOTATION_SUB_TYPE_34" val="2"/>
  <p:tag name="ANNOTATION_LOOP_COUNT_34" val="1"/>
  <p:tag name="ANNOTATION_BOX_RADIUS_34" val="0"/>
  <p:tag name="ANNOTATION_SCALE_34" val="100"/>
  <p:tag name="ANNOTATION_BORDER_ALPHA_34" val="100"/>
  <p:tag name="ANNOTATION_BORDER_COLOR_34" val="255"/>
  <p:tag name="ANNOTATION_FILL_COLOR_34" val="65535"/>
  <p:tag name="ANNOTATION_FILL_ALPHA_34" val="100"/>
  <p:tag name="ANNOTATION_BORDER_WIDTH_34" val="2"/>
  <p:tag name="ANNOTATION_SLIDE_WIDTH_34" val="960"/>
  <p:tag name="ANNOTATION_SLIDE_HEIGHT_34" val="720"/>
  <p:tag name="ANNOTATION_TYPE_35" val="0"/>
  <p:tag name="ANNOTATION_START_35" val="203.4"/>
  <p:tag name="ANNOTATION_END_35" val="204.1"/>
  <p:tag name="ANNOTATION_TOP_35" val="342"/>
  <p:tag name="ANNOTATION_LEFT_35" val="87"/>
  <p:tag name="ANNOTATION_WIDTH_35" val="121"/>
  <p:tag name="ANNOTATION_HEIGHT_35" val="121"/>
  <p:tag name="ANNOTATION_ANIMATION_35" val="3"/>
  <p:tag name="ANNOTATION_ROTATION_35" val="0"/>
  <p:tag name="ANNOTATION_SUB_TYPE_35" val="2"/>
  <p:tag name="ANNOTATION_LOOP_COUNT_35" val="1"/>
  <p:tag name="ANNOTATION_BOX_RADIUS_35" val="0"/>
  <p:tag name="ANNOTATION_SCALE_35" val="100"/>
  <p:tag name="ANNOTATION_BORDER_ALPHA_35" val="100"/>
  <p:tag name="ANNOTATION_BORDER_COLOR_35" val="255"/>
  <p:tag name="ANNOTATION_FILL_COLOR_35" val="65535"/>
  <p:tag name="ANNOTATION_FILL_ALPHA_35" val="100"/>
  <p:tag name="ANNOTATION_BORDER_WIDTH_35" val="2"/>
  <p:tag name="ANNOTATION_SLIDE_WIDTH_35" val="960"/>
  <p:tag name="ANNOTATION_SLIDE_HEIGHT_35" val="720"/>
  <p:tag name="ANNOTATION_TYPE_36" val="0"/>
  <p:tag name="ANNOTATION_START_36" val="204.1"/>
  <p:tag name="ANNOTATION_END_36" val="205.0"/>
  <p:tag name="ANNOTATION_TOP_36" val="329"/>
  <p:tag name="ANNOTATION_LEFT_36" val="181"/>
  <p:tag name="ANNOTATION_WIDTH_36" val="121"/>
  <p:tag name="ANNOTATION_HEIGHT_36" val="121"/>
  <p:tag name="ANNOTATION_ANIMATION_36" val="3"/>
  <p:tag name="ANNOTATION_ROTATION_36" val="0"/>
  <p:tag name="ANNOTATION_SUB_TYPE_36" val="2"/>
  <p:tag name="ANNOTATION_LOOP_COUNT_36" val="1"/>
  <p:tag name="ANNOTATION_BOX_RADIUS_36" val="0"/>
  <p:tag name="ANNOTATION_SCALE_36" val="100"/>
  <p:tag name="ANNOTATION_BORDER_ALPHA_36" val="100"/>
  <p:tag name="ANNOTATION_BORDER_COLOR_36" val="255"/>
  <p:tag name="ANNOTATION_FILL_COLOR_36" val="65535"/>
  <p:tag name="ANNOTATION_FILL_ALPHA_36" val="100"/>
  <p:tag name="ANNOTATION_BORDER_WIDTH_36" val="2"/>
  <p:tag name="ANNOTATION_SLIDE_WIDTH_36" val="960"/>
  <p:tag name="ANNOTATION_SLIDE_HEIGHT_36" val="720"/>
  <p:tag name="ANNOTATION_TYPE_37" val="0"/>
  <p:tag name="ANNOTATION_START_37" val="205.0"/>
  <p:tag name="ANNOTATION_END_37" val="206.4"/>
  <p:tag name="ANNOTATION_TOP_37" val="340"/>
  <p:tag name="ANNOTATION_LEFT_37" val="275"/>
  <p:tag name="ANNOTATION_WIDTH_37" val="121"/>
  <p:tag name="ANNOTATION_HEIGHT_37" val="121"/>
  <p:tag name="ANNOTATION_ANIMATION_37" val="3"/>
  <p:tag name="ANNOTATION_ROTATION_37" val="0"/>
  <p:tag name="ANNOTATION_SUB_TYPE_37" val="2"/>
  <p:tag name="ANNOTATION_LOOP_COUNT_37" val="1"/>
  <p:tag name="ANNOTATION_BOX_RADIUS_37" val="0"/>
  <p:tag name="ANNOTATION_SCALE_37" val="100"/>
  <p:tag name="ANNOTATION_BORDER_ALPHA_37" val="100"/>
  <p:tag name="ANNOTATION_BORDER_COLOR_37" val="255"/>
  <p:tag name="ANNOTATION_FILL_COLOR_37" val="65535"/>
  <p:tag name="ANNOTATION_FILL_ALPHA_37" val="100"/>
  <p:tag name="ANNOTATION_BORDER_WIDTH_37" val="2"/>
  <p:tag name="ANNOTATION_SLIDE_WIDTH_37" val="960"/>
  <p:tag name="ANNOTATION_SLIDE_HEIGHT_37" val="720"/>
  <p:tag name="ANNOTATION_TYPE_38" val="0"/>
  <p:tag name="ANNOTATION_START_38" val="206.4"/>
  <p:tag name="ANNOTATION_END_38" val="211.4"/>
  <p:tag name="ANNOTATION_TOP_38" val="365"/>
  <p:tag name="ANNOTATION_LEFT_38" val="88"/>
  <p:tag name="ANNOTATION_WIDTH_38" val="121"/>
  <p:tag name="ANNOTATION_HEIGHT_38" val="121"/>
  <p:tag name="ANNOTATION_ANIMATION_38" val="3"/>
  <p:tag name="ANNOTATION_ROTATION_38" val="0"/>
  <p:tag name="ANNOTATION_SUB_TYPE_38" val="2"/>
  <p:tag name="ANNOTATION_LOOP_COUNT_38" val="1"/>
  <p:tag name="ANNOTATION_BOX_RADIUS_38" val="0"/>
  <p:tag name="ANNOTATION_SCALE_38" val="100"/>
  <p:tag name="ANNOTATION_BORDER_ALPHA_38" val="100"/>
  <p:tag name="ANNOTATION_BORDER_COLOR_38" val="255"/>
  <p:tag name="ANNOTATION_FILL_COLOR_38" val="65535"/>
  <p:tag name="ANNOTATION_FILL_ALPHA_38" val="100"/>
  <p:tag name="ANNOTATION_BORDER_WIDTH_38" val="2"/>
  <p:tag name="ANNOTATION_SLIDE_WIDTH_38" val="960"/>
  <p:tag name="ANNOTATION_SLIDE_HEIGHT_38" val="720"/>
  <p:tag name="ANNOTATION_TYPE_39" val="0"/>
  <p:tag name="ANNOTATION_START_39" val="211.4"/>
  <p:tag name="ANNOTATION_END_39" val="212.6"/>
  <p:tag name="ANNOTATION_TOP_39" val="358"/>
  <p:tag name="ANNOTATION_LEFT_39" val="117"/>
  <p:tag name="ANNOTATION_WIDTH_39" val="121"/>
  <p:tag name="ANNOTATION_HEIGHT_39" val="121"/>
  <p:tag name="ANNOTATION_ANIMATION_39" val="3"/>
  <p:tag name="ANNOTATION_ROTATION_39" val="0"/>
  <p:tag name="ANNOTATION_SUB_TYPE_39" val="2"/>
  <p:tag name="ANNOTATION_LOOP_COUNT_39" val="1"/>
  <p:tag name="ANNOTATION_BOX_RADIUS_39" val="0"/>
  <p:tag name="ANNOTATION_SCALE_39" val="100"/>
  <p:tag name="ANNOTATION_BORDER_ALPHA_39" val="100"/>
  <p:tag name="ANNOTATION_BORDER_COLOR_39" val="255"/>
  <p:tag name="ANNOTATION_FILL_COLOR_39" val="65535"/>
  <p:tag name="ANNOTATION_FILL_ALPHA_39" val="100"/>
  <p:tag name="ANNOTATION_BORDER_WIDTH_39" val="2"/>
  <p:tag name="ANNOTATION_SLIDE_WIDTH_39" val="960"/>
  <p:tag name="ANNOTATION_SLIDE_HEIGHT_39" val="720"/>
  <p:tag name="ANNOTATION_TYPE_40" val="0"/>
  <p:tag name="ANNOTATION_START_40" val="212.6"/>
  <p:tag name="ANNOTATION_END_40" val="213.7"/>
  <p:tag name="ANNOTATION_TOP_40" val="364"/>
  <p:tag name="ANNOTATION_LEFT_40" val="239"/>
  <p:tag name="ANNOTATION_WIDTH_40" val="121"/>
  <p:tag name="ANNOTATION_HEIGHT_40" val="121"/>
  <p:tag name="ANNOTATION_ANIMATION_40" val="3"/>
  <p:tag name="ANNOTATION_ROTATION_40" val="0"/>
  <p:tag name="ANNOTATION_SUB_TYPE_40" val="2"/>
  <p:tag name="ANNOTATION_LOOP_COUNT_40" val="1"/>
  <p:tag name="ANNOTATION_BOX_RADIUS_40" val="0"/>
  <p:tag name="ANNOTATION_SCALE_40" val="100"/>
  <p:tag name="ANNOTATION_BORDER_ALPHA_40" val="100"/>
  <p:tag name="ANNOTATION_BORDER_COLOR_40" val="255"/>
  <p:tag name="ANNOTATION_FILL_COLOR_40" val="65535"/>
  <p:tag name="ANNOTATION_FILL_ALPHA_40" val="100"/>
  <p:tag name="ANNOTATION_BORDER_WIDTH_40" val="2"/>
  <p:tag name="ANNOTATION_SLIDE_WIDTH_40" val="960"/>
  <p:tag name="ANNOTATION_SLIDE_HEIGHT_40" val="720"/>
  <p:tag name="ANNOTATION_TYPE_41" val="0"/>
  <p:tag name="ANNOTATION_START_41" val="213.7"/>
  <p:tag name="ANNOTATION_END_41" val="214.4"/>
  <p:tag name="ANNOTATION_TOP_41" val="364"/>
  <p:tag name="ANNOTATION_LEFT_41" val="433"/>
  <p:tag name="ANNOTATION_WIDTH_41" val="121"/>
  <p:tag name="ANNOTATION_HEIGHT_41" val="121"/>
  <p:tag name="ANNOTATION_ANIMATION_41" val="3"/>
  <p:tag name="ANNOTATION_ROTATION_41" val="0"/>
  <p:tag name="ANNOTATION_SUB_TYPE_41" val="2"/>
  <p:tag name="ANNOTATION_LOOP_COUNT_41" val="1"/>
  <p:tag name="ANNOTATION_BOX_RADIUS_41" val="0"/>
  <p:tag name="ANNOTATION_SCALE_41" val="100"/>
  <p:tag name="ANNOTATION_BORDER_ALPHA_41" val="100"/>
  <p:tag name="ANNOTATION_BORDER_COLOR_41" val="255"/>
  <p:tag name="ANNOTATION_FILL_COLOR_41" val="65535"/>
  <p:tag name="ANNOTATION_FILL_ALPHA_41" val="100"/>
  <p:tag name="ANNOTATION_BORDER_WIDTH_41" val="2"/>
  <p:tag name="ANNOTATION_SLIDE_WIDTH_41" val="960"/>
  <p:tag name="ANNOTATION_SLIDE_HEIGHT_41" val="720"/>
  <p:tag name="ANNOTATION_TYPE_42" val="0"/>
  <p:tag name="ANNOTATION_START_42" val="214.4"/>
  <p:tag name="ANNOTATION_END_42" val="217.4"/>
  <p:tag name="ANNOTATION_TOP_42" val="357"/>
  <p:tag name="ANNOTATION_LEFT_42" val="510"/>
  <p:tag name="ANNOTATION_WIDTH_42" val="121"/>
  <p:tag name="ANNOTATION_HEIGHT_42" val="121"/>
  <p:tag name="ANNOTATION_ANIMATION_42" val="3"/>
  <p:tag name="ANNOTATION_ROTATION_42" val="0"/>
  <p:tag name="ANNOTATION_SUB_TYPE_42" val="2"/>
  <p:tag name="ANNOTATION_LOOP_COUNT_42" val="1"/>
  <p:tag name="ANNOTATION_BOX_RADIUS_42" val="0"/>
  <p:tag name="ANNOTATION_SCALE_42" val="100"/>
  <p:tag name="ANNOTATION_BORDER_ALPHA_42" val="100"/>
  <p:tag name="ANNOTATION_BORDER_COLOR_42" val="255"/>
  <p:tag name="ANNOTATION_FILL_COLOR_42" val="65535"/>
  <p:tag name="ANNOTATION_FILL_ALPHA_42" val="100"/>
  <p:tag name="ANNOTATION_BORDER_WIDTH_42" val="2"/>
  <p:tag name="ANNOTATION_SLIDE_WIDTH_42" val="960"/>
  <p:tag name="ANNOTATION_SLIDE_HEIGHT_42" val="720"/>
  <p:tag name="ANNOTATION_TYPE_43" val="0"/>
  <p:tag name="ANNOTATION_START_43" val="217.4"/>
  <p:tag name="ANNOTATION_END_43" val="219.3"/>
  <p:tag name="ANNOTATION_TOP_43" val="356"/>
  <p:tag name="ANNOTATION_LEFT_43" val="657"/>
  <p:tag name="ANNOTATION_WIDTH_43" val="121"/>
  <p:tag name="ANNOTATION_HEIGHT_43" val="121"/>
  <p:tag name="ANNOTATION_ANIMATION_43" val="3"/>
  <p:tag name="ANNOTATION_ROTATION_43" val="0"/>
  <p:tag name="ANNOTATION_SUB_TYPE_43" val="2"/>
  <p:tag name="ANNOTATION_LOOP_COUNT_43" val="1"/>
  <p:tag name="ANNOTATION_BOX_RADIUS_43" val="0"/>
  <p:tag name="ANNOTATION_SCALE_43" val="100"/>
  <p:tag name="ANNOTATION_BORDER_ALPHA_43" val="100"/>
  <p:tag name="ANNOTATION_BORDER_COLOR_43" val="255"/>
  <p:tag name="ANNOTATION_FILL_COLOR_43" val="65535"/>
  <p:tag name="ANNOTATION_FILL_ALPHA_43" val="100"/>
  <p:tag name="ANNOTATION_BORDER_WIDTH_43" val="2"/>
  <p:tag name="ANNOTATION_SLIDE_WIDTH_43" val="960"/>
  <p:tag name="ANNOTATION_SLIDE_HEIGHT_43" val="720"/>
  <p:tag name="ANNOTATION_TYPE_44" val="0"/>
  <p:tag name="ANNOTATION_START_44" val="219.3"/>
  <p:tag name="ANNOTATION_END_44" val="220.1"/>
  <p:tag name="ANNOTATION_TOP_44" val="356"/>
  <p:tag name="ANNOTATION_LEFT_44" val="745"/>
  <p:tag name="ANNOTATION_WIDTH_44" val="121"/>
  <p:tag name="ANNOTATION_HEIGHT_44" val="121"/>
  <p:tag name="ANNOTATION_ANIMATION_44" val="3"/>
  <p:tag name="ANNOTATION_ROTATION_44" val="0"/>
  <p:tag name="ANNOTATION_SUB_TYPE_44" val="2"/>
  <p:tag name="ANNOTATION_LOOP_COUNT_44" val="1"/>
  <p:tag name="ANNOTATION_BOX_RADIUS_44" val="0"/>
  <p:tag name="ANNOTATION_SCALE_44" val="100"/>
  <p:tag name="ANNOTATION_BORDER_ALPHA_44" val="100"/>
  <p:tag name="ANNOTATION_BORDER_COLOR_44" val="255"/>
  <p:tag name="ANNOTATION_FILL_COLOR_44" val="65535"/>
  <p:tag name="ANNOTATION_FILL_ALPHA_44" val="100"/>
  <p:tag name="ANNOTATION_BORDER_WIDTH_44" val="2"/>
  <p:tag name="ANNOTATION_SLIDE_WIDTH_44" val="960"/>
  <p:tag name="ANNOTATION_SLIDE_HEIGHT_44" val="720"/>
  <p:tag name="ANNOTATION_TYPE_45" val="0"/>
  <p:tag name="ANNOTATION_START_45" val="220.1"/>
  <p:tag name="ANNOTATION_END_45" val="221.4"/>
  <p:tag name="ANNOTATION_TOP_45" val="356"/>
  <p:tag name="ANNOTATION_LEFT_45" val="766"/>
  <p:tag name="ANNOTATION_WIDTH_45" val="121"/>
  <p:tag name="ANNOTATION_HEIGHT_45" val="121"/>
  <p:tag name="ANNOTATION_ANIMATION_45" val="3"/>
  <p:tag name="ANNOTATION_ROTATION_45" val="0"/>
  <p:tag name="ANNOTATION_SUB_TYPE_45" val="2"/>
  <p:tag name="ANNOTATION_LOOP_COUNT_45" val="1"/>
  <p:tag name="ANNOTATION_BOX_RADIUS_45" val="0"/>
  <p:tag name="ANNOTATION_SCALE_45" val="100"/>
  <p:tag name="ANNOTATION_BORDER_ALPHA_45" val="100"/>
  <p:tag name="ANNOTATION_BORDER_COLOR_45" val="255"/>
  <p:tag name="ANNOTATION_FILL_COLOR_45" val="65535"/>
  <p:tag name="ANNOTATION_FILL_ALPHA_45" val="100"/>
  <p:tag name="ANNOTATION_BORDER_WIDTH_45" val="2"/>
  <p:tag name="ANNOTATION_SLIDE_WIDTH_45" val="960"/>
  <p:tag name="ANNOTATION_SLIDE_HEIGHT_45" val="720"/>
  <p:tag name="ANNOTATION_TYPE_46" val="0"/>
  <p:tag name="ANNOTATION_START_46" val="221.4"/>
  <p:tag name="ANNOTATION_END_46" val="224.1"/>
  <p:tag name="ANNOTATION_TOP_46" val="534"/>
  <p:tag name="ANNOTATION_LEFT_46" val="692"/>
  <p:tag name="ANNOTATION_WIDTH_46" val="121"/>
  <p:tag name="ANNOTATION_HEIGHT_46" val="121"/>
  <p:tag name="ANNOTATION_ANIMATION_46" val="3"/>
  <p:tag name="ANNOTATION_ROTATION_46" val="0"/>
  <p:tag name="ANNOTATION_SUB_TYPE_46" val="2"/>
  <p:tag name="ANNOTATION_LOOP_COUNT_46" val="1"/>
  <p:tag name="ANNOTATION_BOX_RADIUS_46" val="0"/>
  <p:tag name="ANNOTATION_SCALE_46" val="100"/>
  <p:tag name="ANNOTATION_BORDER_ALPHA_46" val="100"/>
  <p:tag name="ANNOTATION_BORDER_COLOR_46" val="255"/>
  <p:tag name="ANNOTATION_FILL_COLOR_46" val="65535"/>
  <p:tag name="ANNOTATION_FILL_ALPHA_46" val="100"/>
  <p:tag name="ANNOTATION_BORDER_WIDTH_46" val="2"/>
  <p:tag name="ANNOTATION_SLIDE_WIDTH_46" val="960"/>
  <p:tag name="ANNOTATION_SLIDE_HEIGHT_46" val="720"/>
  <p:tag name="ANNOTATION_TYPE_47" val="0"/>
  <p:tag name="ANNOTATION_START_47" val="224.1"/>
  <p:tag name="ANNOTATION_END_47" val="226.4"/>
  <p:tag name="ANNOTATION_TOP_47" val="377"/>
  <p:tag name="ANNOTATION_LEFT_47" val="128"/>
  <p:tag name="ANNOTATION_WIDTH_47" val="121"/>
  <p:tag name="ANNOTATION_HEIGHT_47" val="121"/>
  <p:tag name="ANNOTATION_ANIMATION_47" val="3"/>
  <p:tag name="ANNOTATION_ROTATION_47" val="0"/>
  <p:tag name="ANNOTATION_SUB_TYPE_47" val="2"/>
  <p:tag name="ANNOTATION_LOOP_COUNT_47" val="1"/>
  <p:tag name="ANNOTATION_BOX_RADIUS_47" val="0"/>
  <p:tag name="ANNOTATION_SCALE_47" val="100"/>
  <p:tag name="ANNOTATION_BORDER_ALPHA_47" val="100"/>
  <p:tag name="ANNOTATION_BORDER_COLOR_47" val="255"/>
  <p:tag name="ANNOTATION_FILL_COLOR_47" val="65535"/>
  <p:tag name="ANNOTATION_FILL_ALPHA_47" val="100"/>
  <p:tag name="ANNOTATION_BORDER_WIDTH_47" val="2"/>
  <p:tag name="ANNOTATION_SLIDE_WIDTH_47" val="960"/>
  <p:tag name="ANNOTATION_SLIDE_HEIGHT_47" val="720"/>
  <p:tag name="ANNOTATION_TYPE_48" val="0"/>
  <p:tag name="ANNOTATION_START_48" val="226.4"/>
  <p:tag name="ANNOTATION_END_48" val="229.4"/>
  <p:tag name="ANNOTATION_TOP_48" val="379"/>
  <p:tag name="ANNOTATION_LEFT_48" val="284"/>
  <p:tag name="ANNOTATION_WIDTH_48" val="121"/>
  <p:tag name="ANNOTATION_HEIGHT_48" val="121"/>
  <p:tag name="ANNOTATION_ANIMATION_48" val="3"/>
  <p:tag name="ANNOTATION_ROTATION_48" val="0"/>
  <p:tag name="ANNOTATION_SUB_TYPE_48" val="2"/>
  <p:tag name="ANNOTATION_LOOP_COUNT_48" val="1"/>
  <p:tag name="ANNOTATION_BOX_RADIUS_48" val="0"/>
  <p:tag name="ANNOTATION_SCALE_48" val="100"/>
  <p:tag name="ANNOTATION_BORDER_ALPHA_48" val="100"/>
  <p:tag name="ANNOTATION_BORDER_COLOR_48" val="255"/>
  <p:tag name="ANNOTATION_FILL_COLOR_48" val="65535"/>
  <p:tag name="ANNOTATION_FILL_ALPHA_48" val="100"/>
  <p:tag name="ANNOTATION_BORDER_WIDTH_48" val="2"/>
  <p:tag name="ANNOTATION_SLIDE_WIDTH_48" val="960"/>
  <p:tag name="ANNOTATION_SLIDE_HEIGHT_48" val="720"/>
  <p:tag name="ANNOTATION_TYPE_49" val="0"/>
  <p:tag name="ANNOTATION_START_49" val="229.4"/>
  <p:tag name="ANNOTATION_END_49" val="230.5"/>
  <p:tag name="ANNOTATION_TOP_49" val="488"/>
  <p:tag name="ANNOTATION_LEFT_49" val="317"/>
  <p:tag name="ANNOTATION_WIDTH_49" val="121"/>
  <p:tag name="ANNOTATION_HEIGHT_49" val="121"/>
  <p:tag name="ANNOTATION_ANIMATION_49" val="3"/>
  <p:tag name="ANNOTATION_ROTATION_49" val="0"/>
  <p:tag name="ANNOTATION_SUB_TYPE_49" val="2"/>
  <p:tag name="ANNOTATION_LOOP_COUNT_49" val="1"/>
  <p:tag name="ANNOTATION_BOX_RADIUS_49" val="0"/>
  <p:tag name="ANNOTATION_SCALE_49" val="100"/>
  <p:tag name="ANNOTATION_BORDER_ALPHA_49" val="100"/>
  <p:tag name="ANNOTATION_BORDER_COLOR_49" val="255"/>
  <p:tag name="ANNOTATION_FILL_COLOR_49" val="65535"/>
  <p:tag name="ANNOTATION_FILL_ALPHA_49" val="100"/>
  <p:tag name="ANNOTATION_BORDER_WIDTH_49" val="2"/>
  <p:tag name="ANNOTATION_SLIDE_WIDTH_49" val="960"/>
  <p:tag name="ANNOTATION_SLIDE_HEIGHT_49" val="720"/>
  <p:tag name="ANNOTATION_TYPE_50" val="0"/>
  <p:tag name="ANNOTATION_START_50" val="230.5"/>
  <p:tag name="ANNOTATION_END_50" val="231.6"/>
  <p:tag name="ANNOTATION_TOP_50" val="609"/>
  <p:tag name="ANNOTATION_LEFT_50" val="226"/>
  <p:tag name="ANNOTATION_WIDTH_50" val="121"/>
  <p:tag name="ANNOTATION_HEIGHT_50" val="121"/>
  <p:tag name="ANNOTATION_ANIMATION_50" val="3"/>
  <p:tag name="ANNOTATION_ROTATION_50" val="0"/>
  <p:tag name="ANNOTATION_SUB_TYPE_50" val="2"/>
  <p:tag name="ANNOTATION_LOOP_COUNT_50" val="1"/>
  <p:tag name="ANNOTATION_BOX_RADIUS_50" val="0"/>
  <p:tag name="ANNOTATION_SCALE_50" val="100"/>
  <p:tag name="ANNOTATION_BORDER_ALPHA_50" val="100"/>
  <p:tag name="ANNOTATION_BORDER_COLOR_50" val="255"/>
  <p:tag name="ANNOTATION_FILL_COLOR_50" val="65535"/>
  <p:tag name="ANNOTATION_FILL_ALPHA_50" val="100"/>
  <p:tag name="ANNOTATION_BORDER_WIDTH_50" val="2"/>
  <p:tag name="ANNOTATION_SLIDE_WIDTH_50" val="960"/>
  <p:tag name="ANNOTATION_SLIDE_HEIGHT_50" val="720"/>
  <p:tag name="ANNOTATION_TYPE_51" val="0"/>
  <p:tag name="ANNOTATION_START_51" val="231.6"/>
  <p:tag name="ANNOTATION_END_51" val="234.6"/>
  <p:tag name="ANNOTATION_TOP_51" val="615"/>
  <p:tag name="ANNOTATION_LEFT_51" val="690"/>
  <p:tag name="ANNOTATION_WIDTH_51" val="121"/>
  <p:tag name="ANNOTATION_HEIGHT_51" val="121"/>
  <p:tag name="ANNOTATION_ANIMATION_51" val="3"/>
  <p:tag name="ANNOTATION_ROTATION_51" val="0"/>
  <p:tag name="ANNOTATION_SUB_TYPE_51" val="2"/>
  <p:tag name="ANNOTATION_LOOP_COUNT_51" val="1"/>
  <p:tag name="ANNOTATION_BOX_RADIUS_51" val="0"/>
  <p:tag name="ANNOTATION_SCALE_51" val="100"/>
  <p:tag name="ANNOTATION_BORDER_ALPHA_51" val="100"/>
  <p:tag name="ANNOTATION_BORDER_COLOR_51" val="255"/>
  <p:tag name="ANNOTATION_FILL_COLOR_51" val="65535"/>
  <p:tag name="ANNOTATION_FILL_ALPHA_51" val="100"/>
  <p:tag name="ANNOTATION_BORDER_WIDTH_51" val="2"/>
  <p:tag name="ANNOTATION_SLIDE_WIDTH_51" val="960"/>
  <p:tag name="ANNOTATION_SLIDE_HEIGHT_51" val="720"/>
  <p:tag name="ANNOTATION_TYPE_52" val="0"/>
  <p:tag name="ANNOTATION_START_52" val="234.6"/>
  <p:tag name="ANNOTATION_END_52" val="257.6"/>
  <p:tag name="ANNOTATION_TOP_52" val="408"/>
  <p:tag name="ANNOTATION_LEFT_52" val="126"/>
  <p:tag name="ANNOTATION_WIDTH_52" val="121"/>
  <p:tag name="ANNOTATION_HEIGHT_52" val="121"/>
  <p:tag name="ANNOTATION_ANIMATION_52" val="3"/>
  <p:tag name="ANNOTATION_ROTATION_52" val="0"/>
  <p:tag name="ANNOTATION_SUB_TYPE_52" val="2"/>
  <p:tag name="ANNOTATION_LOOP_COUNT_52" val="1"/>
  <p:tag name="ANNOTATION_BOX_RADIUS_52" val="0"/>
  <p:tag name="ANNOTATION_SCALE_52" val="100"/>
  <p:tag name="ANNOTATION_BORDER_ALPHA_52" val="100"/>
  <p:tag name="ANNOTATION_BORDER_COLOR_52" val="255"/>
  <p:tag name="ANNOTATION_FILL_COLOR_52" val="65535"/>
  <p:tag name="ANNOTATION_FILL_ALPHA_52" val="100"/>
  <p:tag name="ANNOTATION_BORDER_WIDTH_52" val="2"/>
  <p:tag name="ANNOTATION_SLIDE_WIDTH_52" val="960"/>
  <p:tag name="ANNOTATION_SLIDE_HEIGHT_52" val="720"/>
  <p:tag name="ANNOTATION_TYPE_53" val="2"/>
  <p:tag name="ANNOTATION_START_53" val="257.6"/>
  <p:tag name="ANNOTATION_END_53" val="257.6"/>
  <p:tag name="ANNOTATION_TOP_53" val="-40"/>
  <p:tag name="ANNOTATION_LEFT_53" val="-40"/>
  <p:tag name="ANNOTATION_WIDTH_53" val="1042"/>
  <p:tag name="ANNOTATION_HEIGHT_53" val="801"/>
  <p:tag name="ANNOTATION_ANIMATION_53" val="4"/>
  <p:tag name="ANNOTATION_ROTATION_53" val="0"/>
  <p:tag name="ANNOTATION_SUB_TYPE_53" val="11"/>
  <p:tag name="ANNOTATION_LOOP_COUNT_53" val="1"/>
  <p:tag name="ANNOTATION_BOX_RADIUS_53" val="0"/>
  <p:tag name="ANNOTATION_SCALE_53" val="0"/>
  <p:tag name="ANNOTATION_BORDER_ALPHA_53" val="100"/>
  <p:tag name="ANNOTATION_BORDER_COLOR_53" val="16777215"/>
  <p:tag name="ANNOTATION_FILL_COLOR_53" val="10855845"/>
  <p:tag name="ANNOTATION_FILL_ALPHA_53" val="50"/>
  <p:tag name="ANNOTATION_BORDER_WIDTH_53" val="2"/>
  <p:tag name="ANNOTATION_SLIDE_WIDTH_53" val="960"/>
  <p:tag name="ANNOTATION_SLIDE_HEIGHT_53" val="720"/>
  <p:tag name="ANNOTATION_TYPE_54" val="2"/>
  <p:tag name="ANNOTATION_START_54" val="257.6"/>
  <p:tag name="ANNOTATION_END_54" val="264.0"/>
  <p:tag name="ANNOTATION_TOP_54" val="446"/>
  <p:tag name="ANNOTATION_LEFT_54" val="536"/>
  <p:tag name="ANNOTATION_WIDTH_54" val="293"/>
  <p:tag name="ANNOTATION_HEIGHT_54" val="256"/>
  <p:tag name="ANNOTATION_ANIMATION_54" val="4"/>
  <p:tag name="ANNOTATION_ROTATION_54" val="0"/>
  <p:tag name="ANNOTATION_SUB_TYPE_54" val="11"/>
  <p:tag name="ANNOTATION_LOOP_COUNT_54" val="1"/>
  <p:tag name="ANNOTATION_BOX_RADIUS_54" val="5"/>
  <p:tag name="ANNOTATION_SCALE_54" val="0"/>
  <p:tag name="ANNOTATION_BORDER_ALPHA_54" val="100"/>
  <p:tag name="ANNOTATION_BORDER_COLOR_54" val="16777215"/>
  <p:tag name="ANNOTATION_FILL_COLOR_54" val="10855845"/>
  <p:tag name="ANNOTATION_FILL_ALPHA_54" val="50"/>
  <p:tag name="ANNOTATION_BORDER_WIDTH_54" val="2"/>
  <p:tag name="ANNOTATION_SLIDE_WIDTH_54" val="960"/>
  <p:tag name="ANNOTATION_SLIDE_HEIGHT_54" val="720"/>
  <p:tag name="ANNOTATION_TYPE_55" val="2"/>
  <p:tag name="ANNOTATION_START_55" val="264.0"/>
  <p:tag name="ANNOTATION_TOP_55" val="-40"/>
  <p:tag name="ANNOTATION_LEFT_55" val="-40"/>
  <p:tag name="ANNOTATION_WIDTH_55" val="1042"/>
  <p:tag name="ANNOTATION_HEIGHT_55" val="801"/>
  <p:tag name="ANNOTATION_ANIMATION_55" val="4"/>
  <p:tag name="ANNOTATION_ROTATION_55" val="0"/>
  <p:tag name="ANNOTATION_SUB_TYPE_55" val="11"/>
  <p:tag name="ANNOTATION_LOOP_COUNT_55" val="1"/>
  <p:tag name="ANNOTATION_BOX_RADIUS_55" val="0"/>
  <p:tag name="ANNOTATION_SCALE_55" val="0"/>
  <p:tag name="ANNOTATION_BORDER_ALPHA_55" val="100"/>
  <p:tag name="ANNOTATION_BORDER_COLOR_55" val="16777215"/>
  <p:tag name="ANNOTATION_FILL_COLOR_55" val="10855845"/>
  <p:tag name="ANNOTATION_FILL_ALPHA_55" val="50"/>
  <p:tag name="ANNOTATION_BORDER_WIDTH_55" val="2"/>
  <p:tag name="ANNOTATION_SLIDE_WIDTH_55" val="960"/>
  <p:tag name="ANNOTATION_SLIDE_HEIGHT_55" val="720"/>
  <p:tag name="ANNOTATION_COUNT" val="55"/>
  <p:tag name="ARTICULATE_USED_LAYOUT" val="2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731e025ee5684b8c9c01463f8ea39da6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78dd93d69b6f4651a4207ef7556121d3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04e10232-88e8-4dea-8be5-e1e4e2aad6d9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UDIO_ID" val="271"/>
  <p:tag name="ARTICULATE_AUDIO_RECORDED" val="1"/>
  <p:tag name="TIMELINE" val="7.5/20.4/82.9/242.2"/>
  <p:tag name="ELAPSEDTIME" val="341.2"/>
  <p:tag name="ANNOTATION_TYPE_1" val="0"/>
  <p:tag name="ANNOTATION_START_1" val="4.9"/>
  <p:tag name="ANNOTATION_END_1" val="39.7"/>
  <p:tag name="ANNOTATION_TOP_1" val="154"/>
  <p:tag name="ANNOTATION_LEFT_1" val="52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39.7"/>
  <p:tag name="ANNOTATION_END_2" val="43.2"/>
  <p:tag name="ANNOTATION_TOP_2" val="276"/>
  <p:tag name="ANNOTATION_LEFT_2" val="509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43.2"/>
  <p:tag name="ANNOTATION_END_3" val="46.7"/>
  <p:tag name="ANNOTATION_TOP_3" val="313"/>
  <p:tag name="ANNOTATION_LEFT_3" val="92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6553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46.7"/>
  <p:tag name="ANNOTATION_END_4" val="48.6"/>
  <p:tag name="ANNOTATION_TOP_4" val="313"/>
  <p:tag name="ANNOTATION_LEFT_4" val="640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6553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48.6"/>
  <p:tag name="ANNOTATION_END_5" val="49.7"/>
  <p:tag name="ANNOTATION_TOP_5" val="340"/>
  <p:tag name="ANNOTATION_LEFT_5" val="99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6553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49.7"/>
  <p:tag name="ANNOTATION_END_6" val="60.6"/>
  <p:tag name="ANNOTATION_TOP_6" val="340"/>
  <p:tag name="ANNOTATION_LEFT_6" val="177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6553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60.6"/>
  <p:tag name="ANNOTATION_END_7" val="84.6"/>
  <p:tag name="ANNOTATION_TOP_7" val="341"/>
  <p:tag name="ANNOTATION_LEFT_7" val="93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65535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84.6"/>
  <p:tag name="ANNOTATION_END_8" val="91.9"/>
  <p:tag name="ANNOTATION_TOP_8" val="365"/>
  <p:tag name="ANNOTATION_LEFT_8" val="47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255"/>
  <p:tag name="ANNOTATION_FILL_COLOR_8" val="65535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91.9"/>
  <p:tag name="ANNOTATION_END_9" val="94.5"/>
  <p:tag name="ANNOTATION_TOP_9" val="581"/>
  <p:tag name="ANNOTATION_LEFT_9" val="656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255"/>
  <p:tag name="ANNOTATION_FILL_COLOR_9" val="65535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94.5"/>
  <p:tag name="ANNOTATION_END_10" val="98.0"/>
  <p:tag name="ANNOTATION_TOP_10" val="596"/>
  <p:tag name="ANNOTATION_LEFT_10" val="698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255"/>
  <p:tag name="ANNOTATION_FILL_COLOR_10" val="65535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98.0"/>
  <p:tag name="ANNOTATION_END_11" val="106.6"/>
  <p:tag name="ANNOTATION_TOP_11" val="595"/>
  <p:tag name="ANNOTATION_LEFT_11" val="738"/>
  <p:tag name="ANNOTATION_WIDTH_11" val="121"/>
  <p:tag name="ANNOTATION_HEIGHT_11" val="121"/>
  <p:tag name="ANNOTATION_ANIMATION_11" val="3"/>
  <p:tag name="ANNOTATION_ROTATION_11" val="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255"/>
  <p:tag name="ANNOTATION_FILL_COLOR_11" val="65535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106.6"/>
  <p:tag name="ANNOTATION_END_12" val="107.8"/>
  <p:tag name="ANNOTATION_TOP_12" val="586"/>
  <p:tag name="ANNOTATION_LEFT_12" val="742"/>
  <p:tag name="ANNOTATION_WIDTH_12" val="121"/>
  <p:tag name="ANNOTATION_HEIGHT_12" val="121"/>
  <p:tag name="ANNOTATION_ANIMATION_12" val="3"/>
  <p:tag name="ANNOTATION_ROTATION_12" val="18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255"/>
  <p:tag name="ANNOTATION_FILL_COLOR_12" val="65535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107.8"/>
  <p:tag name="ANNOTATION_END_13" val="112.1"/>
  <p:tag name="ANNOTATION_TOP_13" val="589"/>
  <p:tag name="ANNOTATION_LEFT_13" val="706"/>
  <p:tag name="ANNOTATION_WIDTH_13" val="121"/>
  <p:tag name="ANNOTATION_HEIGHT_13" val="121"/>
  <p:tag name="ANNOTATION_ANIMATION_13" val="3"/>
  <p:tag name="ANNOTATION_ROTATION_13" val="18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255"/>
  <p:tag name="ANNOTATION_FILL_COLOR_13" val="65535"/>
  <p:tag name="ANNOTATION_FILL_ALPHA_13" val="100"/>
  <p:tag name="ANNOTATION_BORDER_WIDTH_13" val="2"/>
  <p:tag name="ANNOTATION_SLIDE_WIDTH_13" val="960"/>
  <p:tag name="ANNOTATION_SLIDE_HEIGHT_13" val="720"/>
  <p:tag name="ANNOTATION_TYPE_14" val="0"/>
  <p:tag name="ANNOTATION_START_14" val="112.1"/>
  <p:tag name="ANNOTATION_END_14" val="118.5"/>
  <p:tag name="ANNOTATION_TOP_14" val="550"/>
  <p:tag name="ANNOTATION_LEFT_14" val="715"/>
  <p:tag name="ANNOTATION_WIDTH_14" val="121"/>
  <p:tag name="ANNOTATION_HEIGHT_14" val="121"/>
  <p:tag name="ANNOTATION_ANIMATION_14" val="3"/>
  <p:tag name="ANNOTATION_ROTATION_14" val="180"/>
  <p:tag name="ANNOTATION_SUB_TYPE_14" val="2"/>
  <p:tag name="ANNOTATION_LOOP_COUNT_14" val="1"/>
  <p:tag name="ANNOTATION_BOX_RADIUS_14" val="0"/>
  <p:tag name="ANNOTATION_SCALE_14" val="100"/>
  <p:tag name="ANNOTATION_BORDER_ALPHA_14" val="100"/>
  <p:tag name="ANNOTATION_BORDER_COLOR_14" val="255"/>
  <p:tag name="ANNOTATION_FILL_COLOR_14" val="65535"/>
  <p:tag name="ANNOTATION_FILL_ALPHA_14" val="100"/>
  <p:tag name="ANNOTATION_BORDER_WIDTH_14" val="2"/>
  <p:tag name="ANNOTATION_SLIDE_WIDTH_14" val="960"/>
  <p:tag name="ANNOTATION_SLIDE_HEIGHT_14" val="720"/>
  <p:tag name="ANNOTATION_TYPE_15" val="0"/>
  <p:tag name="ANNOTATION_START_15" val="118.5"/>
  <p:tag name="ANNOTATION_END_15" val="118.8"/>
  <p:tag name="ANNOTATION_TOP_15" val="529"/>
  <p:tag name="ANNOTATION_LEFT_15" val="716"/>
  <p:tag name="ANNOTATION_WIDTH_15" val="121"/>
  <p:tag name="ANNOTATION_HEIGHT_15" val="121"/>
  <p:tag name="ANNOTATION_ANIMATION_15" val="3"/>
  <p:tag name="ANNOTATION_ROTATION_15" val="180"/>
  <p:tag name="ANNOTATION_SUB_TYPE_15" val="2"/>
  <p:tag name="ANNOTATION_LOOP_COUNT_15" val="1"/>
  <p:tag name="ANNOTATION_BOX_RADIUS_15" val="0"/>
  <p:tag name="ANNOTATION_SCALE_15" val="100"/>
  <p:tag name="ANNOTATION_BORDER_ALPHA_15" val="100"/>
  <p:tag name="ANNOTATION_BORDER_COLOR_15" val="255"/>
  <p:tag name="ANNOTATION_FILL_COLOR_15" val="65535"/>
  <p:tag name="ANNOTATION_FILL_ALPHA_15" val="100"/>
  <p:tag name="ANNOTATION_BORDER_WIDTH_15" val="2"/>
  <p:tag name="ANNOTATION_SLIDE_WIDTH_15" val="960"/>
  <p:tag name="ANNOTATION_SLIDE_HEIGHT_15" val="720"/>
  <p:tag name="ANNOTATION_TYPE_16" val="0"/>
  <p:tag name="ANNOTATION_START_16" val="118.8"/>
  <p:tag name="ANNOTATION_END_16" val="119.2"/>
  <p:tag name="ANNOTATION_TOP_16" val="502"/>
  <p:tag name="ANNOTATION_LEFT_16" val="710"/>
  <p:tag name="ANNOTATION_WIDTH_16" val="121"/>
  <p:tag name="ANNOTATION_HEIGHT_16" val="121"/>
  <p:tag name="ANNOTATION_ANIMATION_16" val="3"/>
  <p:tag name="ANNOTATION_ROTATION_16" val="180"/>
  <p:tag name="ANNOTATION_SUB_TYPE_16" val="2"/>
  <p:tag name="ANNOTATION_LOOP_COUNT_16" val="1"/>
  <p:tag name="ANNOTATION_BOX_RADIUS_16" val="0"/>
  <p:tag name="ANNOTATION_SCALE_16" val="100"/>
  <p:tag name="ANNOTATION_BORDER_ALPHA_16" val="100"/>
  <p:tag name="ANNOTATION_BORDER_COLOR_16" val="255"/>
  <p:tag name="ANNOTATION_FILL_COLOR_16" val="65535"/>
  <p:tag name="ANNOTATION_FILL_ALPHA_16" val="100"/>
  <p:tag name="ANNOTATION_BORDER_WIDTH_16" val="2"/>
  <p:tag name="ANNOTATION_SLIDE_WIDTH_16" val="960"/>
  <p:tag name="ANNOTATION_SLIDE_HEIGHT_16" val="720"/>
  <p:tag name="ANNOTATION_TYPE_17" val="0"/>
  <p:tag name="ANNOTATION_START_17" val="119.2"/>
  <p:tag name="ANNOTATION_END_17" val="119.5"/>
  <p:tag name="ANNOTATION_TOP_17" val="489"/>
  <p:tag name="ANNOTATION_LEFT_17" val="707"/>
  <p:tag name="ANNOTATION_WIDTH_17" val="121"/>
  <p:tag name="ANNOTATION_HEIGHT_17" val="121"/>
  <p:tag name="ANNOTATION_ANIMATION_17" val="3"/>
  <p:tag name="ANNOTATION_ROTATION_17" val="180"/>
  <p:tag name="ANNOTATION_SUB_TYPE_17" val="2"/>
  <p:tag name="ANNOTATION_LOOP_COUNT_17" val="1"/>
  <p:tag name="ANNOTATION_BOX_RADIUS_17" val="0"/>
  <p:tag name="ANNOTATION_SCALE_17" val="100"/>
  <p:tag name="ANNOTATION_BORDER_ALPHA_17" val="100"/>
  <p:tag name="ANNOTATION_BORDER_COLOR_17" val="255"/>
  <p:tag name="ANNOTATION_FILL_COLOR_17" val="65535"/>
  <p:tag name="ANNOTATION_FILL_ALPHA_17" val="100"/>
  <p:tag name="ANNOTATION_BORDER_WIDTH_17" val="2"/>
  <p:tag name="ANNOTATION_SLIDE_WIDTH_17" val="960"/>
  <p:tag name="ANNOTATION_SLIDE_HEIGHT_17" val="720"/>
  <p:tag name="ANNOTATION_TYPE_18" val="0"/>
  <p:tag name="ANNOTATION_START_18" val="119.5"/>
  <p:tag name="ANNOTATION_END_18" val="121.8"/>
  <p:tag name="ANNOTATION_TOP_18" val="477"/>
  <p:tag name="ANNOTATION_LEFT_18" val="702"/>
  <p:tag name="ANNOTATION_WIDTH_18" val="121"/>
  <p:tag name="ANNOTATION_HEIGHT_18" val="121"/>
  <p:tag name="ANNOTATION_ANIMATION_18" val="3"/>
  <p:tag name="ANNOTATION_ROTATION_18" val="180"/>
  <p:tag name="ANNOTATION_SUB_TYPE_18" val="2"/>
  <p:tag name="ANNOTATION_LOOP_COUNT_18" val="1"/>
  <p:tag name="ANNOTATION_BOX_RADIUS_18" val="0"/>
  <p:tag name="ANNOTATION_SCALE_18" val="100"/>
  <p:tag name="ANNOTATION_BORDER_ALPHA_18" val="100"/>
  <p:tag name="ANNOTATION_BORDER_COLOR_18" val="255"/>
  <p:tag name="ANNOTATION_FILL_COLOR_18" val="65535"/>
  <p:tag name="ANNOTATION_FILL_ALPHA_18" val="100"/>
  <p:tag name="ANNOTATION_BORDER_WIDTH_18" val="2"/>
  <p:tag name="ANNOTATION_SLIDE_WIDTH_18" val="960"/>
  <p:tag name="ANNOTATION_SLIDE_HEIGHT_18" val="720"/>
  <p:tag name="ANNOTATION_TYPE_19" val="0"/>
  <p:tag name="ANNOTATION_START_19" val="121.8"/>
  <p:tag name="ANNOTATION_END_19" val="124.2"/>
  <p:tag name="ANNOTATION_TOP_19" val="513"/>
  <p:tag name="ANNOTATION_LEFT_19" val="750"/>
  <p:tag name="ANNOTATION_WIDTH_19" val="121"/>
  <p:tag name="ANNOTATION_HEIGHT_19" val="121"/>
  <p:tag name="ANNOTATION_ANIMATION_19" val="3"/>
  <p:tag name="ANNOTATION_ROTATION_19" val="180"/>
  <p:tag name="ANNOTATION_SUB_TYPE_19" val="2"/>
  <p:tag name="ANNOTATION_LOOP_COUNT_19" val="1"/>
  <p:tag name="ANNOTATION_BOX_RADIUS_19" val="0"/>
  <p:tag name="ANNOTATION_SCALE_19" val="100"/>
  <p:tag name="ANNOTATION_BORDER_ALPHA_19" val="100"/>
  <p:tag name="ANNOTATION_BORDER_COLOR_19" val="255"/>
  <p:tag name="ANNOTATION_FILL_COLOR_19" val="65535"/>
  <p:tag name="ANNOTATION_FILL_ALPHA_19" val="100"/>
  <p:tag name="ANNOTATION_BORDER_WIDTH_19" val="2"/>
  <p:tag name="ANNOTATION_SLIDE_WIDTH_19" val="960"/>
  <p:tag name="ANNOTATION_SLIDE_HEIGHT_19" val="720"/>
  <p:tag name="ANNOTATION_TYPE_20" val="0"/>
  <p:tag name="ANNOTATION_START_20" val="124.2"/>
  <p:tag name="ANNOTATION_END_20" val="129.7"/>
  <p:tag name="ANNOTATION_TOP_20" val="519"/>
  <p:tag name="ANNOTATION_LEFT_20" val="746"/>
  <p:tag name="ANNOTATION_WIDTH_20" val="121"/>
  <p:tag name="ANNOTATION_HEIGHT_20" val="121"/>
  <p:tag name="ANNOTATION_ANIMATION_20" val="3"/>
  <p:tag name="ANNOTATION_ROTATION_20" val="180"/>
  <p:tag name="ANNOTATION_SUB_TYPE_20" val="2"/>
  <p:tag name="ANNOTATION_LOOP_COUNT_20" val="1"/>
  <p:tag name="ANNOTATION_BOX_RADIUS_20" val="0"/>
  <p:tag name="ANNOTATION_SCALE_20" val="100"/>
  <p:tag name="ANNOTATION_BORDER_ALPHA_20" val="100"/>
  <p:tag name="ANNOTATION_BORDER_COLOR_20" val="255"/>
  <p:tag name="ANNOTATION_FILL_COLOR_20" val="65535"/>
  <p:tag name="ANNOTATION_FILL_ALPHA_20" val="100"/>
  <p:tag name="ANNOTATION_BORDER_WIDTH_20" val="2"/>
  <p:tag name="ANNOTATION_SLIDE_WIDTH_20" val="960"/>
  <p:tag name="ANNOTATION_SLIDE_HEIGHT_20" val="720"/>
  <p:tag name="ANNOTATION_TYPE_21" val="0"/>
  <p:tag name="ANNOTATION_START_21" val="129.7"/>
  <p:tag name="ANNOTATION_END_21" val="131.2"/>
  <p:tag name="ANNOTATION_TOP_21" val="474"/>
  <p:tag name="ANNOTATION_LEFT_21" val="694"/>
  <p:tag name="ANNOTATION_WIDTH_21" val="121"/>
  <p:tag name="ANNOTATION_HEIGHT_21" val="121"/>
  <p:tag name="ANNOTATION_ANIMATION_21" val="3"/>
  <p:tag name="ANNOTATION_ROTATION_21" val="180"/>
  <p:tag name="ANNOTATION_SUB_TYPE_21" val="2"/>
  <p:tag name="ANNOTATION_LOOP_COUNT_21" val="1"/>
  <p:tag name="ANNOTATION_BOX_RADIUS_21" val="0"/>
  <p:tag name="ANNOTATION_SCALE_21" val="100"/>
  <p:tag name="ANNOTATION_BORDER_ALPHA_21" val="100"/>
  <p:tag name="ANNOTATION_BORDER_COLOR_21" val="255"/>
  <p:tag name="ANNOTATION_FILL_COLOR_21" val="65535"/>
  <p:tag name="ANNOTATION_FILL_ALPHA_21" val="100"/>
  <p:tag name="ANNOTATION_BORDER_WIDTH_21" val="2"/>
  <p:tag name="ANNOTATION_SLIDE_WIDTH_21" val="960"/>
  <p:tag name="ANNOTATION_SLIDE_HEIGHT_21" val="720"/>
  <p:tag name="ANNOTATION_TYPE_22" val="0"/>
  <p:tag name="ANNOTATION_START_22" val="131.2"/>
  <p:tag name="ANNOTATION_END_22" val="132.5"/>
  <p:tag name="ANNOTATION_TOP_22" val="497"/>
  <p:tag name="ANNOTATION_LEFT_22" val="700"/>
  <p:tag name="ANNOTATION_WIDTH_22" val="121"/>
  <p:tag name="ANNOTATION_HEIGHT_22" val="121"/>
  <p:tag name="ANNOTATION_ANIMATION_22" val="3"/>
  <p:tag name="ANNOTATION_ROTATION_22" val="180"/>
  <p:tag name="ANNOTATION_SUB_TYPE_22" val="2"/>
  <p:tag name="ANNOTATION_LOOP_COUNT_22" val="1"/>
  <p:tag name="ANNOTATION_BOX_RADIUS_22" val="0"/>
  <p:tag name="ANNOTATION_SCALE_22" val="100"/>
  <p:tag name="ANNOTATION_BORDER_ALPHA_22" val="100"/>
  <p:tag name="ANNOTATION_BORDER_COLOR_22" val="255"/>
  <p:tag name="ANNOTATION_FILL_COLOR_22" val="65535"/>
  <p:tag name="ANNOTATION_FILL_ALPHA_22" val="100"/>
  <p:tag name="ANNOTATION_BORDER_WIDTH_22" val="2"/>
  <p:tag name="ANNOTATION_SLIDE_WIDTH_22" val="960"/>
  <p:tag name="ANNOTATION_SLIDE_HEIGHT_22" val="720"/>
  <p:tag name="ANNOTATION_TYPE_23" val="0"/>
  <p:tag name="ANNOTATION_START_23" val="132.5"/>
  <p:tag name="ANNOTATION_END_23" val="134.0"/>
  <p:tag name="ANNOTATION_TOP_23" val="512"/>
  <p:tag name="ANNOTATION_LEFT_23" val="713"/>
  <p:tag name="ANNOTATION_WIDTH_23" val="121"/>
  <p:tag name="ANNOTATION_HEIGHT_23" val="121"/>
  <p:tag name="ANNOTATION_ANIMATION_23" val="3"/>
  <p:tag name="ANNOTATION_ROTATION_23" val="180"/>
  <p:tag name="ANNOTATION_SUB_TYPE_23" val="2"/>
  <p:tag name="ANNOTATION_LOOP_COUNT_23" val="1"/>
  <p:tag name="ANNOTATION_BOX_RADIUS_23" val="0"/>
  <p:tag name="ANNOTATION_SCALE_23" val="100"/>
  <p:tag name="ANNOTATION_BORDER_ALPHA_23" val="100"/>
  <p:tag name="ANNOTATION_BORDER_COLOR_23" val="255"/>
  <p:tag name="ANNOTATION_FILL_COLOR_23" val="65535"/>
  <p:tag name="ANNOTATION_FILL_ALPHA_23" val="100"/>
  <p:tag name="ANNOTATION_BORDER_WIDTH_23" val="2"/>
  <p:tag name="ANNOTATION_SLIDE_WIDTH_23" val="960"/>
  <p:tag name="ANNOTATION_SLIDE_HEIGHT_23" val="720"/>
  <p:tag name="ANNOTATION_TYPE_24" val="0"/>
  <p:tag name="ANNOTATION_START_24" val="134.0"/>
  <p:tag name="ANNOTATION_END_24" val="135.1"/>
  <p:tag name="ANNOTATION_TOP_24" val="534"/>
  <p:tag name="ANNOTATION_LEFT_24" val="718"/>
  <p:tag name="ANNOTATION_WIDTH_24" val="121"/>
  <p:tag name="ANNOTATION_HEIGHT_24" val="121"/>
  <p:tag name="ANNOTATION_ANIMATION_24" val="3"/>
  <p:tag name="ANNOTATION_ROTATION_24" val="180"/>
  <p:tag name="ANNOTATION_SUB_TYPE_24" val="2"/>
  <p:tag name="ANNOTATION_LOOP_COUNT_24" val="1"/>
  <p:tag name="ANNOTATION_BOX_RADIUS_24" val="0"/>
  <p:tag name="ANNOTATION_SCALE_24" val="100"/>
  <p:tag name="ANNOTATION_BORDER_ALPHA_24" val="100"/>
  <p:tag name="ANNOTATION_BORDER_COLOR_24" val="255"/>
  <p:tag name="ANNOTATION_FILL_COLOR_24" val="65535"/>
  <p:tag name="ANNOTATION_FILL_ALPHA_24" val="100"/>
  <p:tag name="ANNOTATION_BORDER_WIDTH_24" val="2"/>
  <p:tag name="ANNOTATION_SLIDE_WIDTH_24" val="960"/>
  <p:tag name="ANNOTATION_SLIDE_HEIGHT_24" val="720"/>
  <p:tag name="ANNOTATION_TYPE_25" val="0"/>
  <p:tag name="ANNOTATION_START_25" val="135.1"/>
  <p:tag name="ANNOTATION_END_25" val="137.4"/>
  <p:tag name="ANNOTATION_TOP_25" val="535"/>
  <p:tag name="ANNOTATION_LEFT_25" val="764"/>
  <p:tag name="ANNOTATION_WIDTH_25" val="121"/>
  <p:tag name="ANNOTATION_HEIGHT_25" val="121"/>
  <p:tag name="ANNOTATION_ANIMATION_25" val="3"/>
  <p:tag name="ANNOTATION_ROTATION_25" val="180"/>
  <p:tag name="ANNOTATION_SUB_TYPE_25" val="2"/>
  <p:tag name="ANNOTATION_LOOP_COUNT_25" val="1"/>
  <p:tag name="ANNOTATION_BOX_RADIUS_25" val="0"/>
  <p:tag name="ANNOTATION_SCALE_25" val="100"/>
  <p:tag name="ANNOTATION_BORDER_ALPHA_25" val="100"/>
  <p:tag name="ANNOTATION_BORDER_COLOR_25" val="255"/>
  <p:tag name="ANNOTATION_FILL_COLOR_25" val="65535"/>
  <p:tag name="ANNOTATION_FILL_ALPHA_25" val="100"/>
  <p:tag name="ANNOTATION_BORDER_WIDTH_25" val="2"/>
  <p:tag name="ANNOTATION_SLIDE_WIDTH_25" val="960"/>
  <p:tag name="ANNOTATION_SLIDE_HEIGHT_25" val="720"/>
  <p:tag name="ANNOTATION_TYPE_26" val="0"/>
  <p:tag name="ANNOTATION_START_26" val="137.4"/>
  <p:tag name="ANNOTATION_END_26" val="138.0"/>
  <p:tag name="ANNOTATION_TOP_26" val="529"/>
  <p:tag name="ANNOTATION_LEFT_26" val="721"/>
  <p:tag name="ANNOTATION_WIDTH_26" val="121"/>
  <p:tag name="ANNOTATION_HEIGHT_26" val="121"/>
  <p:tag name="ANNOTATION_ANIMATION_26" val="3"/>
  <p:tag name="ANNOTATION_ROTATION_26" val="180"/>
  <p:tag name="ANNOTATION_SUB_TYPE_26" val="2"/>
  <p:tag name="ANNOTATION_LOOP_COUNT_26" val="1"/>
  <p:tag name="ANNOTATION_BOX_RADIUS_26" val="0"/>
  <p:tag name="ANNOTATION_SCALE_26" val="100"/>
  <p:tag name="ANNOTATION_BORDER_ALPHA_26" val="100"/>
  <p:tag name="ANNOTATION_BORDER_COLOR_26" val="255"/>
  <p:tag name="ANNOTATION_FILL_COLOR_26" val="65535"/>
  <p:tag name="ANNOTATION_FILL_ALPHA_26" val="100"/>
  <p:tag name="ANNOTATION_BORDER_WIDTH_26" val="2"/>
  <p:tag name="ANNOTATION_SLIDE_WIDTH_26" val="960"/>
  <p:tag name="ANNOTATION_SLIDE_HEIGHT_26" val="720"/>
  <p:tag name="ANNOTATION_TYPE_27" val="0"/>
  <p:tag name="ANNOTATION_START_27" val="138.0"/>
  <p:tag name="ANNOTATION_END_27" val="138.4"/>
  <p:tag name="ANNOTATION_TOP_27" val="514"/>
  <p:tag name="ANNOTATION_LEFT_27" val="718"/>
  <p:tag name="ANNOTATION_WIDTH_27" val="121"/>
  <p:tag name="ANNOTATION_HEIGHT_27" val="121"/>
  <p:tag name="ANNOTATION_ANIMATION_27" val="3"/>
  <p:tag name="ANNOTATION_ROTATION_27" val="180"/>
  <p:tag name="ANNOTATION_SUB_TYPE_27" val="2"/>
  <p:tag name="ANNOTATION_LOOP_COUNT_27" val="1"/>
  <p:tag name="ANNOTATION_BOX_RADIUS_27" val="0"/>
  <p:tag name="ANNOTATION_SCALE_27" val="100"/>
  <p:tag name="ANNOTATION_BORDER_ALPHA_27" val="100"/>
  <p:tag name="ANNOTATION_BORDER_COLOR_27" val="255"/>
  <p:tag name="ANNOTATION_FILL_COLOR_27" val="65535"/>
  <p:tag name="ANNOTATION_FILL_ALPHA_27" val="100"/>
  <p:tag name="ANNOTATION_BORDER_WIDTH_27" val="2"/>
  <p:tag name="ANNOTATION_SLIDE_WIDTH_27" val="960"/>
  <p:tag name="ANNOTATION_SLIDE_HEIGHT_27" val="720"/>
  <p:tag name="ANNOTATION_TYPE_28" val="0"/>
  <p:tag name="ANNOTATION_START_28" val="138.4"/>
  <p:tag name="ANNOTATION_END_28" val="138.8"/>
  <p:tag name="ANNOTATION_TOP_28" val="497"/>
  <p:tag name="ANNOTATION_LEFT_28" val="711"/>
  <p:tag name="ANNOTATION_WIDTH_28" val="121"/>
  <p:tag name="ANNOTATION_HEIGHT_28" val="121"/>
  <p:tag name="ANNOTATION_ANIMATION_28" val="3"/>
  <p:tag name="ANNOTATION_ROTATION_28" val="180"/>
  <p:tag name="ANNOTATION_SUB_TYPE_28" val="2"/>
  <p:tag name="ANNOTATION_LOOP_COUNT_28" val="1"/>
  <p:tag name="ANNOTATION_BOX_RADIUS_28" val="0"/>
  <p:tag name="ANNOTATION_SCALE_28" val="100"/>
  <p:tag name="ANNOTATION_BORDER_ALPHA_28" val="100"/>
  <p:tag name="ANNOTATION_BORDER_COLOR_28" val="255"/>
  <p:tag name="ANNOTATION_FILL_COLOR_28" val="65535"/>
  <p:tag name="ANNOTATION_FILL_ALPHA_28" val="100"/>
  <p:tag name="ANNOTATION_BORDER_WIDTH_28" val="2"/>
  <p:tag name="ANNOTATION_SLIDE_WIDTH_28" val="960"/>
  <p:tag name="ANNOTATION_SLIDE_HEIGHT_28" val="720"/>
  <p:tag name="ANNOTATION_TYPE_29" val="0"/>
  <p:tag name="ANNOTATION_START_29" val="138.8"/>
  <p:tag name="ANNOTATION_END_29" val="140.0"/>
  <p:tag name="ANNOTATION_TOP_29" val="476"/>
  <p:tag name="ANNOTATION_LEFT_29" val="700"/>
  <p:tag name="ANNOTATION_WIDTH_29" val="121"/>
  <p:tag name="ANNOTATION_HEIGHT_29" val="121"/>
  <p:tag name="ANNOTATION_ANIMATION_29" val="3"/>
  <p:tag name="ANNOTATION_ROTATION_29" val="180"/>
  <p:tag name="ANNOTATION_SUB_TYPE_29" val="2"/>
  <p:tag name="ANNOTATION_LOOP_COUNT_29" val="1"/>
  <p:tag name="ANNOTATION_BOX_RADIUS_29" val="0"/>
  <p:tag name="ANNOTATION_SCALE_29" val="100"/>
  <p:tag name="ANNOTATION_BORDER_ALPHA_29" val="100"/>
  <p:tag name="ANNOTATION_BORDER_COLOR_29" val="255"/>
  <p:tag name="ANNOTATION_FILL_COLOR_29" val="65535"/>
  <p:tag name="ANNOTATION_FILL_ALPHA_29" val="100"/>
  <p:tag name="ANNOTATION_BORDER_WIDTH_29" val="2"/>
  <p:tag name="ANNOTATION_SLIDE_WIDTH_29" val="960"/>
  <p:tag name="ANNOTATION_SLIDE_HEIGHT_29" val="720"/>
  <p:tag name="ANNOTATION_TYPE_30" val="0"/>
  <p:tag name="ANNOTATION_START_30" val="140.0"/>
  <p:tag name="ANNOTATION_END_30" val="155.1"/>
  <p:tag name="ANNOTATION_TOP_30" val="528"/>
  <p:tag name="ANNOTATION_LEFT_30" val="758"/>
  <p:tag name="ANNOTATION_WIDTH_30" val="121"/>
  <p:tag name="ANNOTATION_HEIGHT_30" val="121"/>
  <p:tag name="ANNOTATION_ANIMATION_30" val="3"/>
  <p:tag name="ANNOTATION_ROTATION_30" val="180"/>
  <p:tag name="ANNOTATION_SUB_TYPE_30" val="2"/>
  <p:tag name="ANNOTATION_LOOP_COUNT_30" val="1"/>
  <p:tag name="ANNOTATION_BOX_RADIUS_30" val="0"/>
  <p:tag name="ANNOTATION_SCALE_30" val="100"/>
  <p:tag name="ANNOTATION_BORDER_ALPHA_30" val="100"/>
  <p:tag name="ANNOTATION_BORDER_COLOR_30" val="255"/>
  <p:tag name="ANNOTATION_FILL_COLOR_30" val="65535"/>
  <p:tag name="ANNOTATION_FILL_ALPHA_30" val="100"/>
  <p:tag name="ANNOTATION_BORDER_WIDTH_30" val="2"/>
  <p:tag name="ANNOTATION_SLIDE_WIDTH_30" val="960"/>
  <p:tag name="ANNOTATION_SLIDE_HEIGHT_30" val="720"/>
  <p:tag name="ANNOTATION_TYPE_31" val="0"/>
  <p:tag name="ANNOTATION_START_31" val="155.1"/>
  <p:tag name="ANNOTATION_END_31" val="155.9"/>
  <p:tag name="ANNOTATION_TOP_31" val="569"/>
  <p:tag name="ANNOTATION_LEFT_31" val="746"/>
  <p:tag name="ANNOTATION_WIDTH_31" val="121"/>
  <p:tag name="ANNOTATION_HEIGHT_31" val="121"/>
  <p:tag name="ANNOTATION_ANIMATION_31" val="3"/>
  <p:tag name="ANNOTATION_ROTATION_31" val="180"/>
  <p:tag name="ANNOTATION_SUB_TYPE_31" val="2"/>
  <p:tag name="ANNOTATION_LOOP_COUNT_31" val="1"/>
  <p:tag name="ANNOTATION_BOX_RADIUS_31" val="0"/>
  <p:tag name="ANNOTATION_SCALE_31" val="100"/>
  <p:tag name="ANNOTATION_BORDER_ALPHA_31" val="100"/>
  <p:tag name="ANNOTATION_BORDER_COLOR_31" val="255"/>
  <p:tag name="ANNOTATION_FILL_COLOR_31" val="65535"/>
  <p:tag name="ANNOTATION_FILL_ALPHA_31" val="100"/>
  <p:tag name="ANNOTATION_BORDER_WIDTH_31" val="2"/>
  <p:tag name="ANNOTATION_SLIDE_WIDTH_31" val="960"/>
  <p:tag name="ANNOTATION_SLIDE_HEIGHT_31" val="720"/>
  <p:tag name="ANNOTATION_TYPE_32" val="0"/>
  <p:tag name="ANNOTATION_START_32" val="155.9"/>
  <p:tag name="ANNOTATION_END_32" val="165.0"/>
  <p:tag name="ANNOTATION_TOP_32" val="588"/>
  <p:tag name="ANNOTATION_LEFT_32" val="708"/>
  <p:tag name="ANNOTATION_WIDTH_32" val="121"/>
  <p:tag name="ANNOTATION_HEIGHT_32" val="121"/>
  <p:tag name="ANNOTATION_ANIMATION_32" val="3"/>
  <p:tag name="ANNOTATION_ROTATION_32" val="180"/>
  <p:tag name="ANNOTATION_SUB_TYPE_32" val="2"/>
  <p:tag name="ANNOTATION_LOOP_COUNT_32" val="1"/>
  <p:tag name="ANNOTATION_BOX_RADIUS_32" val="0"/>
  <p:tag name="ANNOTATION_SCALE_32" val="100"/>
  <p:tag name="ANNOTATION_BORDER_ALPHA_32" val="100"/>
  <p:tag name="ANNOTATION_BORDER_COLOR_32" val="255"/>
  <p:tag name="ANNOTATION_FILL_COLOR_32" val="65535"/>
  <p:tag name="ANNOTATION_FILL_ALPHA_32" val="100"/>
  <p:tag name="ANNOTATION_BORDER_WIDTH_32" val="2"/>
  <p:tag name="ANNOTATION_SLIDE_WIDTH_32" val="960"/>
  <p:tag name="ANNOTATION_SLIDE_HEIGHT_32" val="720"/>
  <p:tag name="ANNOTATION_TYPE_33" val="0"/>
  <p:tag name="ANNOTATION_START_33" val="165.0"/>
  <p:tag name="ANNOTATION_END_33" val="167.7"/>
  <p:tag name="ANNOTATION_TOP_33" val="547"/>
  <p:tag name="ANNOTATION_LEFT_33" val="715"/>
  <p:tag name="ANNOTATION_WIDTH_33" val="121"/>
  <p:tag name="ANNOTATION_HEIGHT_33" val="121"/>
  <p:tag name="ANNOTATION_ANIMATION_33" val="3"/>
  <p:tag name="ANNOTATION_ROTATION_33" val="180"/>
  <p:tag name="ANNOTATION_SUB_TYPE_33" val="2"/>
  <p:tag name="ANNOTATION_LOOP_COUNT_33" val="1"/>
  <p:tag name="ANNOTATION_BOX_RADIUS_33" val="0"/>
  <p:tag name="ANNOTATION_SCALE_33" val="100"/>
  <p:tag name="ANNOTATION_BORDER_ALPHA_33" val="100"/>
  <p:tag name="ANNOTATION_BORDER_COLOR_33" val="255"/>
  <p:tag name="ANNOTATION_FILL_COLOR_33" val="65535"/>
  <p:tag name="ANNOTATION_FILL_ALPHA_33" val="100"/>
  <p:tag name="ANNOTATION_BORDER_WIDTH_33" val="2"/>
  <p:tag name="ANNOTATION_SLIDE_WIDTH_33" val="960"/>
  <p:tag name="ANNOTATION_SLIDE_HEIGHT_33" val="720"/>
  <p:tag name="ANNOTATION_TYPE_34" val="0"/>
  <p:tag name="ANNOTATION_START_34" val="167.7"/>
  <p:tag name="ANNOTATION_END_34" val="172.7"/>
  <p:tag name="ANNOTATION_TOP_34" val="526"/>
  <p:tag name="ANNOTATION_LEFT_34" val="767"/>
  <p:tag name="ANNOTATION_WIDTH_34" val="121"/>
  <p:tag name="ANNOTATION_HEIGHT_34" val="121"/>
  <p:tag name="ANNOTATION_ANIMATION_34" val="3"/>
  <p:tag name="ANNOTATION_ROTATION_34" val="180"/>
  <p:tag name="ANNOTATION_SUB_TYPE_34" val="2"/>
  <p:tag name="ANNOTATION_LOOP_COUNT_34" val="1"/>
  <p:tag name="ANNOTATION_BOX_RADIUS_34" val="0"/>
  <p:tag name="ANNOTATION_SCALE_34" val="100"/>
  <p:tag name="ANNOTATION_BORDER_ALPHA_34" val="100"/>
  <p:tag name="ANNOTATION_BORDER_COLOR_34" val="255"/>
  <p:tag name="ANNOTATION_FILL_COLOR_34" val="65535"/>
  <p:tag name="ANNOTATION_FILL_ALPHA_34" val="100"/>
  <p:tag name="ANNOTATION_BORDER_WIDTH_34" val="2"/>
  <p:tag name="ANNOTATION_SLIDE_WIDTH_34" val="960"/>
  <p:tag name="ANNOTATION_SLIDE_HEIGHT_34" val="720"/>
  <p:tag name="ANNOTATION_TYPE_35" val="0"/>
  <p:tag name="ANNOTATION_START_35" val="172.7"/>
  <p:tag name="ANNOTATION_END_35" val="192.5"/>
  <p:tag name="ANNOTATION_TOP_35" val="362"/>
  <p:tag name="ANNOTATION_LEFT_35" val="456"/>
  <p:tag name="ANNOTATION_WIDTH_35" val="121"/>
  <p:tag name="ANNOTATION_HEIGHT_35" val="121"/>
  <p:tag name="ANNOTATION_ANIMATION_35" val="3"/>
  <p:tag name="ANNOTATION_ROTATION_35" val="180"/>
  <p:tag name="ANNOTATION_SUB_TYPE_35" val="2"/>
  <p:tag name="ANNOTATION_LOOP_COUNT_35" val="1"/>
  <p:tag name="ANNOTATION_BOX_RADIUS_35" val="0"/>
  <p:tag name="ANNOTATION_SCALE_35" val="100"/>
  <p:tag name="ANNOTATION_BORDER_ALPHA_35" val="100"/>
  <p:tag name="ANNOTATION_BORDER_COLOR_35" val="255"/>
  <p:tag name="ANNOTATION_FILL_COLOR_35" val="65535"/>
  <p:tag name="ANNOTATION_FILL_ALPHA_35" val="100"/>
  <p:tag name="ANNOTATION_BORDER_WIDTH_35" val="2"/>
  <p:tag name="ANNOTATION_SLIDE_WIDTH_35" val="960"/>
  <p:tag name="ANNOTATION_SLIDE_HEIGHT_35" val="720"/>
  <p:tag name="ANNOTATION_TYPE_36" val="0"/>
  <p:tag name="ANNOTATION_START_36" val="192.5"/>
  <p:tag name="ANNOTATION_END_36" val="195.4"/>
  <p:tag name="ANNOTATION_TOP_36" val="372"/>
  <p:tag name="ANNOTATION_LEFT_36" val="67"/>
  <p:tag name="ANNOTATION_WIDTH_36" val="121"/>
  <p:tag name="ANNOTATION_HEIGHT_36" val="121"/>
  <p:tag name="ANNOTATION_ANIMATION_36" val="3"/>
  <p:tag name="ANNOTATION_ROTATION_36" val="0"/>
  <p:tag name="ANNOTATION_SUB_TYPE_36" val="2"/>
  <p:tag name="ANNOTATION_LOOP_COUNT_36" val="1"/>
  <p:tag name="ANNOTATION_BOX_RADIUS_36" val="0"/>
  <p:tag name="ANNOTATION_SCALE_36" val="100"/>
  <p:tag name="ANNOTATION_BORDER_ALPHA_36" val="100"/>
  <p:tag name="ANNOTATION_BORDER_COLOR_36" val="255"/>
  <p:tag name="ANNOTATION_FILL_COLOR_36" val="65535"/>
  <p:tag name="ANNOTATION_FILL_ALPHA_36" val="100"/>
  <p:tag name="ANNOTATION_BORDER_WIDTH_36" val="2"/>
  <p:tag name="ANNOTATION_SLIDE_WIDTH_36" val="960"/>
  <p:tag name="ANNOTATION_SLIDE_HEIGHT_36" val="720"/>
  <p:tag name="ANNOTATION_TYPE_37" val="0"/>
  <p:tag name="ANNOTATION_START_37" val="195.4"/>
  <p:tag name="ANNOTATION_END_37" val="196.8"/>
  <p:tag name="ANNOTATION_TOP_37" val="374"/>
  <p:tag name="ANNOTATION_LEFT_37" val="446"/>
  <p:tag name="ANNOTATION_WIDTH_37" val="121"/>
  <p:tag name="ANNOTATION_HEIGHT_37" val="121"/>
  <p:tag name="ANNOTATION_ANIMATION_37" val="3"/>
  <p:tag name="ANNOTATION_ROTATION_37" val="0"/>
  <p:tag name="ANNOTATION_SUB_TYPE_37" val="2"/>
  <p:tag name="ANNOTATION_LOOP_COUNT_37" val="1"/>
  <p:tag name="ANNOTATION_BOX_RADIUS_37" val="0"/>
  <p:tag name="ANNOTATION_SCALE_37" val="100"/>
  <p:tag name="ANNOTATION_BORDER_ALPHA_37" val="100"/>
  <p:tag name="ANNOTATION_BORDER_COLOR_37" val="255"/>
  <p:tag name="ANNOTATION_FILL_COLOR_37" val="65535"/>
  <p:tag name="ANNOTATION_FILL_ALPHA_37" val="100"/>
  <p:tag name="ANNOTATION_BORDER_WIDTH_37" val="2"/>
  <p:tag name="ANNOTATION_SLIDE_WIDTH_37" val="960"/>
  <p:tag name="ANNOTATION_SLIDE_HEIGHT_37" val="720"/>
  <p:tag name="ANNOTATION_TYPE_38" val="0"/>
  <p:tag name="ANNOTATION_START_38" val="196.8"/>
  <p:tag name="ANNOTATION_END_38" val="198.3"/>
  <p:tag name="ANNOTATION_TOP_38" val="374"/>
  <p:tag name="ANNOTATION_LEFT_38" val="643"/>
  <p:tag name="ANNOTATION_WIDTH_38" val="121"/>
  <p:tag name="ANNOTATION_HEIGHT_38" val="121"/>
  <p:tag name="ANNOTATION_ANIMATION_38" val="3"/>
  <p:tag name="ANNOTATION_ROTATION_38" val="0"/>
  <p:tag name="ANNOTATION_SUB_TYPE_38" val="2"/>
  <p:tag name="ANNOTATION_LOOP_COUNT_38" val="1"/>
  <p:tag name="ANNOTATION_BOX_RADIUS_38" val="0"/>
  <p:tag name="ANNOTATION_SCALE_38" val="100"/>
  <p:tag name="ANNOTATION_BORDER_ALPHA_38" val="100"/>
  <p:tag name="ANNOTATION_BORDER_COLOR_38" val="255"/>
  <p:tag name="ANNOTATION_FILL_COLOR_38" val="65535"/>
  <p:tag name="ANNOTATION_FILL_ALPHA_38" val="100"/>
  <p:tag name="ANNOTATION_BORDER_WIDTH_38" val="2"/>
  <p:tag name="ANNOTATION_SLIDE_WIDTH_38" val="960"/>
  <p:tag name="ANNOTATION_SLIDE_HEIGHT_38" val="720"/>
  <p:tag name="ANNOTATION_TYPE_39" val="0"/>
  <p:tag name="ANNOTATION_START_39" val="198.3"/>
  <p:tag name="ANNOTATION_END_39" val="201.0"/>
  <p:tag name="ANNOTATION_TOP_39" val="404"/>
  <p:tag name="ANNOTATION_LEFT_39" val="104"/>
  <p:tag name="ANNOTATION_WIDTH_39" val="121"/>
  <p:tag name="ANNOTATION_HEIGHT_39" val="121"/>
  <p:tag name="ANNOTATION_ANIMATION_39" val="3"/>
  <p:tag name="ANNOTATION_ROTATION_39" val="0"/>
  <p:tag name="ANNOTATION_SUB_TYPE_39" val="2"/>
  <p:tag name="ANNOTATION_LOOP_COUNT_39" val="1"/>
  <p:tag name="ANNOTATION_BOX_RADIUS_39" val="0"/>
  <p:tag name="ANNOTATION_SCALE_39" val="100"/>
  <p:tag name="ANNOTATION_BORDER_ALPHA_39" val="100"/>
  <p:tag name="ANNOTATION_BORDER_COLOR_39" val="255"/>
  <p:tag name="ANNOTATION_FILL_COLOR_39" val="65535"/>
  <p:tag name="ANNOTATION_FILL_ALPHA_39" val="100"/>
  <p:tag name="ANNOTATION_BORDER_WIDTH_39" val="2"/>
  <p:tag name="ANNOTATION_SLIDE_WIDTH_39" val="960"/>
  <p:tag name="ANNOTATION_SLIDE_HEIGHT_39" val="720"/>
  <p:tag name="ANNOTATION_TYPE_40" val="0"/>
  <p:tag name="ANNOTATION_START_40" val="201.0"/>
  <p:tag name="ANNOTATION_END_40" val="202.2"/>
  <p:tag name="ANNOTATION_TOP_40" val="400"/>
  <p:tag name="ANNOTATION_LEFT_40" val="414"/>
  <p:tag name="ANNOTATION_WIDTH_40" val="121"/>
  <p:tag name="ANNOTATION_HEIGHT_40" val="121"/>
  <p:tag name="ANNOTATION_ANIMATION_40" val="3"/>
  <p:tag name="ANNOTATION_ROTATION_40" val="0"/>
  <p:tag name="ANNOTATION_SUB_TYPE_40" val="2"/>
  <p:tag name="ANNOTATION_LOOP_COUNT_40" val="1"/>
  <p:tag name="ANNOTATION_BOX_RADIUS_40" val="0"/>
  <p:tag name="ANNOTATION_SCALE_40" val="100"/>
  <p:tag name="ANNOTATION_BORDER_ALPHA_40" val="100"/>
  <p:tag name="ANNOTATION_BORDER_COLOR_40" val="255"/>
  <p:tag name="ANNOTATION_FILL_COLOR_40" val="65535"/>
  <p:tag name="ANNOTATION_FILL_ALPHA_40" val="100"/>
  <p:tag name="ANNOTATION_BORDER_WIDTH_40" val="2"/>
  <p:tag name="ANNOTATION_SLIDE_WIDTH_40" val="960"/>
  <p:tag name="ANNOTATION_SLIDE_HEIGHT_40" val="720"/>
  <p:tag name="ANNOTATION_TYPE_41" val="0"/>
  <p:tag name="ANNOTATION_START_41" val="202.2"/>
  <p:tag name="ANNOTATION_END_41" val="204.5"/>
  <p:tag name="ANNOTATION_TOP_41" val="404"/>
  <p:tag name="ANNOTATION_LEFT_41" val="632"/>
  <p:tag name="ANNOTATION_WIDTH_41" val="121"/>
  <p:tag name="ANNOTATION_HEIGHT_41" val="121"/>
  <p:tag name="ANNOTATION_ANIMATION_41" val="3"/>
  <p:tag name="ANNOTATION_ROTATION_41" val="0"/>
  <p:tag name="ANNOTATION_SUB_TYPE_41" val="2"/>
  <p:tag name="ANNOTATION_LOOP_COUNT_41" val="1"/>
  <p:tag name="ANNOTATION_BOX_RADIUS_41" val="0"/>
  <p:tag name="ANNOTATION_SCALE_41" val="100"/>
  <p:tag name="ANNOTATION_BORDER_ALPHA_41" val="100"/>
  <p:tag name="ANNOTATION_BORDER_COLOR_41" val="255"/>
  <p:tag name="ANNOTATION_FILL_COLOR_41" val="65535"/>
  <p:tag name="ANNOTATION_FILL_ALPHA_41" val="100"/>
  <p:tag name="ANNOTATION_BORDER_WIDTH_41" val="2"/>
  <p:tag name="ANNOTATION_SLIDE_WIDTH_41" val="960"/>
  <p:tag name="ANNOTATION_SLIDE_HEIGHT_41" val="720"/>
  <p:tag name="ANNOTATION_TYPE_42" val="0"/>
  <p:tag name="ANNOTATION_START_42" val="204.5"/>
  <p:tag name="ANNOTATION_END_42" val="205.3"/>
  <p:tag name="ANNOTATION_TOP_42" val="425"/>
  <p:tag name="ANNOTATION_LEFT_42" val="86"/>
  <p:tag name="ANNOTATION_WIDTH_42" val="121"/>
  <p:tag name="ANNOTATION_HEIGHT_42" val="121"/>
  <p:tag name="ANNOTATION_ANIMATION_42" val="3"/>
  <p:tag name="ANNOTATION_ROTATION_42" val="0"/>
  <p:tag name="ANNOTATION_SUB_TYPE_42" val="2"/>
  <p:tag name="ANNOTATION_LOOP_COUNT_42" val="1"/>
  <p:tag name="ANNOTATION_BOX_RADIUS_42" val="0"/>
  <p:tag name="ANNOTATION_SCALE_42" val="100"/>
  <p:tag name="ANNOTATION_BORDER_ALPHA_42" val="100"/>
  <p:tag name="ANNOTATION_BORDER_COLOR_42" val="255"/>
  <p:tag name="ANNOTATION_FILL_COLOR_42" val="65535"/>
  <p:tag name="ANNOTATION_FILL_ALPHA_42" val="100"/>
  <p:tag name="ANNOTATION_BORDER_WIDTH_42" val="2"/>
  <p:tag name="ANNOTATION_SLIDE_WIDTH_42" val="960"/>
  <p:tag name="ANNOTATION_SLIDE_HEIGHT_42" val="720"/>
  <p:tag name="ANNOTATION_TYPE_43" val="0"/>
  <p:tag name="ANNOTATION_START_43" val="205.3"/>
  <p:tag name="ANNOTATION_END_43" val="209.9"/>
  <p:tag name="ANNOTATION_TOP_43" val="429"/>
  <p:tag name="ANNOTATION_LEFT_43" val="217"/>
  <p:tag name="ANNOTATION_WIDTH_43" val="121"/>
  <p:tag name="ANNOTATION_HEIGHT_43" val="121"/>
  <p:tag name="ANNOTATION_ANIMATION_43" val="3"/>
  <p:tag name="ANNOTATION_ROTATION_43" val="0"/>
  <p:tag name="ANNOTATION_SUB_TYPE_43" val="2"/>
  <p:tag name="ANNOTATION_LOOP_COUNT_43" val="1"/>
  <p:tag name="ANNOTATION_BOX_RADIUS_43" val="0"/>
  <p:tag name="ANNOTATION_SCALE_43" val="100"/>
  <p:tag name="ANNOTATION_BORDER_ALPHA_43" val="100"/>
  <p:tag name="ANNOTATION_BORDER_COLOR_43" val="255"/>
  <p:tag name="ANNOTATION_FILL_COLOR_43" val="65535"/>
  <p:tag name="ANNOTATION_FILL_ALPHA_43" val="100"/>
  <p:tag name="ANNOTATION_BORDER_WIDTH_43" val="2"/>
  <p:tag name="ANNOTATION_SLIDE_WIDTH_43" val="960"/>
  <p:tag name="ANNOTATION_SLIDE_HEIGHT_43" val="720"/>
  <p:tag name="ANNOTATION_TYPE_44" val="0"/>
  <p:tag name="ANNOTATION_START_44" val="209.9"/>
  <p:tag name="ANNOTATION_END_44" val="211.6"/>
  <p:tag name="ANNOTATION_TOP_44" val="425"/>
  <p:tag name="ANNOTATION_LEFT_44" val="316"/>
  <p:tag name="ANNOTATION_WIDTH_44" val="121"/>
  <p:tag name="ANNOTATION_HEIGHT_44" val="121"/>
  <p:tag name="ANNOTATION_ANIMATION_44" val="3"/>
  <p:tag name="ANNOTATION_ROTATION_44" val="0"/>
  <p:tag name="ANNOTATION_SUB_TYPE_44" val="2"/>
  <p:tag name="ANNOTATION_LOOP_COUNT_44" val="1"/>
  <p:tag name="ANNOTATION_BOX_RADIUS_44" val="0"/>
  <p:tag name="ANNOTATION_SCALE_44" val="100"/>
  <p:tag name="ANNOTATION_BORDER_ALPHA_44" val="100"/>
  <p:tag name="ANNOTATION_BORDER_COLOR_44" val="255"/>
  <p:tag name="ANNOTATION_FILL_COLOR_44" val="65535"/>
  <p:tag name="ANNOTATION_FILL_ALPHA_44" val="100"/>
  <p:tag name="ANNOTATION_BORDER_WIDTH_44" val="2"/>
  <p:tag name="ANNOTATION_SLIDE_WIDTH_44" val="960"/>
  <p:tag name="ANNOTATION_SLIDE_HEIGHT_44" val="720"/>
  <p:tag name="ANNOTATION_TYPE_45" val="0"/>
  <p:tag name="ANNOTATION_START_45" val="211.6"/>
  <p:tag name="ANNOTATION_END_45" val="230.4"/>
  <p:tag name="ANNOTATION_TOP_45" val="457"/>
  <p:tag name="ANNOTATION_LEFT_45" val="110"/>
  <p:tag name="ANNOTATION_WIDTH_45" val="121"/>
  <p:tag name="ANNOTATION_HEIGHT_45" val="121"/>
  <p:tag name="ANNOTATION_ANIMATION_45" val="3"/>
  <p:tag name="ANNOTATION_ROTATION_45" val="0"/>
  <p:tag name="ANNOTATION_SUB_TYPE_45" val="2"/>
  <p:tag name="ANNOTATION_LOOP_COUNT_45" val="1"/>
  <p:tag name="ANNOTATION_BOX_RADIUS_45" val="0"/>
  <p:tag name="ANNOTATION_SCALE_45" val="100"/>
  <p:tag name="ANNOTATION_BORDER_ALPHA_45" val="100"/>
  <p:tag name="ANNOTATION_BORDER_COLOR_45" val="255"/>
  <p:tag name="ANNOTATION_FILL_COLOR_45" val="65535"/>
  <p:tag name="ANNOTATION_FILL_ALPHA_45" val="100"/>
  <p:tag name="ANNOTATION_BORDER_WIDTH_45" val="2"/>
  <p:tag name="ANNOTATION_SLIDE_WIDTH_45" val="960"/>
  <p:tag name="ANNOTATION_SLIDE_HEIGHT_45" val="720"/>
  <p:tag name="ANNOTATION_TYPE_46" val="0"/>
  <p:tag name="ANNOTATION_START_46" val="230.4"/>
  <p:tag name="ANNOTATION_END_46" val="231.2"/>
  <p:tag name="ANNOTATION_TOP_46" val="509"/>
  <p:tag name="ANNOTATION_LEFT_46" val="321"/>
  <p:tag name="ANNOTATION_WIDTH_46" val="121"/>
  <p:tag name="ANNOTATION_HEIGHT_46" val="121"/>
  <p:tag name="ANNOTATION_ANIMATION_46" val="3"/>
  <p:tag name="ANNOTATION_ROTATION_46" val="0"/>
  <p:tag name="ANNOTATION_SUB_TYPE_46" val="2"/>
  <p:tag name="ANNOTATION_LOOP_COUNT_46" val="1"/>
  <p:tag name="ANNOTATION_BOX_RADIUS_46" val="0"/>
  <p:tag name="ANNOTATION_SCALE_46" val="100"/>
  <p:tag name="ANNOTATION_BORDER_ALPHA_46" val="100"/>
  <p:tag name="ANNOTATION_BORDER_COLOR_46" val="255"/>
  <p:tag name="ANNOTATION_FILL_COLOR_46" val="65535"/>
  <p:tag name="ANNOTATION_FILL_ALPHA_46" val="100"/>
  <p:tag name="ANNOTATION_BORDER_WIDTH_46" val="2"/>
  <p:tag name="ANNOTATION_SLIDE_WIDTH_46" val="960"/>
  <p:tag name="ANNOTATION_SLIDE_HEIGHT_46" val="720"/>
  <p:tag name="ANNOTATION_TYPE_47" val="0"/>
  <p:tag name="ANNOTATION_START_47" val="231.2"/>
  <p:tag name="ANNOTATION_END_47" val="238.8"/>
  <p:tag name="ANNOTATION_TOP_47" val="542"/>
  <p:tag name="ANNOTATION_LEFT_47" val="103"/>
  <p:tag name="ANNOTATION_WIDTH_47" val="121"/>
  <p:tag name="ANNOTATION_HEIGHT_47" val="121"/>
  <p:tag name="ANNOTATION_ANIMATION_47" val="3"/>
  <p:tag name="ANNOTATION_ROTATION_47" val="0"/>
  <p:tag name="ANNOTATION_SUB_TYPE_47" val="2"/>
  <p:tag name="ANNOTATION_LOOP_COUNT_47" val="1"/>
  <p:tag name="ANNOTATION_BOX_RADIUS_47" val="0"/>
  <p:tag name="ANNOTATION_SCALE_47" val="100"/>
  <p:tag name="ANNOTATION_BORDER_ALPHA_47" val="100"/>
  <p:tag name="ANNOTATION_BORDER_COLOR_47" val="255"/>
  <p:tag name="ANNOTATION_FILL_COLOR_47" val="65535"/>
  <p:tag name="ANNOTATION_FILL_ALPHA_47" val="100"/>
  <p:tag name="ANNOTATION_BORDER_WIDTH_47" val="2"/>
  <p:tag name="ANNOTATION_SLIDE_WIDTH_47" val="960"/>
  <p:tag name="ANNOTATION_SLIDE_HEIGHT_47" val="720"/>
  <p:tag name="ANNOTATION_TYPE_48" val="0"/>
  <p:tag name="ANNOTATION_START_48" val="238.8"/>
  <p:tag name="ANNOTATION_END_48" val="245.0"/>
  <p:tag name="ANNOTATION_TOP_48" val="572"/>
  <p:tag name="ANNOTATION_LEFT_48" val="97"/>
  <p:tag name="ANNOTATION_WIDTH_48" val="121"/>
  <p:tag name="ANNOTATION_HEIGHT_48" val="121"/>
  <p:tag name="ANNOTATION_ANIMATION_48" val="3"/>
  <p:tag name="ANNOTATION_ROTATION_48" val="0"/>
  <p:tag name="ANNOTATION_SUB_TYPE_48" val="2"/>
  <p:tag name="ANNOTATION_LOOP_COUNT_48" val="1"/>
  <p:tag name="ANNOTATION_BOX_RADIUS_48" val="0"/>
  <p:tag name="ANNOTATION_SCALE_48" val="100"/>
  <p:tag name="ANNOTATION_BORDER_ALPHA_48" val="100"/>
  <p:tag name="ANNOTATION_BORDER_COLOR_48" val="255"/>
  <p:tag name="ANNOTATION_FILL_COLOR_48" val="65535"/>
  <p:tag name="ANNOTATION_FILL_ALPHA_48" val="100"/>
  <p:tag name="ANNOTATION_BORDER_WIDTH_48" val="2"/>
  <p:tag name="ANNOTATION_SLIDE_WIDTH_48" val="960"/>
  <p:tag name="ANNOTATION_SLIDE_HEIGHT_48" val="720"/>
  <p:tag name="ANNOTATION_TYPE_49" val="0"/>
  <p:tag name="ANNOTATION_START_49" val="245.0"/>
  <p:tag name="ANNOTATION_END_49" val="262.1"/>
  <p:tag name="ANNOTATION_TOP_49" val="607"/>
  <p:tag name="ANNOTATION_LEFT_49" val="97"/>
  <p:tag name="ANNOTATION_WIDTH_49" val="121"/>
  <p:tag name="ANNOTATION_HEIGHT_49" val="121"/>
  <p:tag name="ANNOTATION_ANIMATION_49" val="3"/>
  <p:tag name="ANNOTATION_ROTATION_49" val="0"/>
  <p:tag name="ANNOTATION_SUB_TYPE_49" val="2"/>
  <p:tag name="ANNOTATION_LOOP_COUNT_49" val="1"/>
  <p:tag name="ANNOTATION_BOX_RADIUS_49" val="0"/>
  <p:tag name="ANNOTATION_SCALE_49" val="100"/>
  <p:tag name="ANNOTATION_BORDER_ALPHA_49" val="100"/>
  <p:tag name="ANNOTATION_BORDER_COLOR_49" val="255"/>
  <p:tag name="ANNOTATION_FILL_COLOR_49" val="65535"/>
  <p:tag name="ANNOTATION_FILL_ALPHA_49" val="100"/>
  <p:tag name="ANNOTATION_BORDER_WIDTH_49" val="2"/>
  <p:tag name="ANNOTATION_SLIDE_WIDTH_49" val="960"/>
  <p:tag name="ANNOTATION_SLIDE_HEIGHT_49" val="720"/>
  <p:tag name="ANNOTATION_TYPE_50" val="0"/>
  <p:tag name="ANNOTATION_START_50" val="262.1"/>
  <p:tag name="ANNOTATION_END_50" val="262.7"/>
  <p:tag name="ANNOTATION_TOP_50" val="603"/>
  <p:tag name="ANNOTATION_LEFT_50" val="734"/>
  <p:tag name="ANNOTATION_WIDTH_50" val="121"/>
  <p:tag name="ANNOTATION_HEIGHT_50" val="121"/>
  <p:tag name="ANNOTATION_ANIMATION_50" val="3"/>
  <p:tag name="ANNOTATION_ROTATION_50" val="180"/>
  <p:tag name="ANNOTATION_SUB_TYPE_50" val="2"/>
  <p:tag name="ANNOTATION_LOOP_COUNT_50" val="1"/>
  <p:tag name="ANNOTATION_BOX_RADIUS_50" val="0"/>
  <p:tag name="ANNOTATION_SCALE_50" val="100"/>
  <p:tag name="ANNOTATION_BORDER_ALPHA_50" val="100"/>
  <p:tag name="ANNOTATION_BORDER_COLOR_50" val="255"/>
  <p:tag name="ANNOTATION_FILL_COLOR_50" val="65535"/>
  <p:tag name="ANNOTATION_FILL_ALPHA_50" val="100"/>
  <p:tag name="ANNOTATION_BORDER_WIDTH_50" val="2"/>
  <p:tag name="ANNOTATION_SLIDE_WIDTH_50" val="960"/>
  <p:tag name="ANNOTATION_SLIDE_HEIGHT_50" val="720"/>
  <p:tag name="ANNOTATION_TYPE_51" val="0"/>
  <p:tag name="ANNOTATION_START_51" val="262.7"/>
  <p:tag name="ANNOTATION_END_51" val="263.5"/>
  <p:tag name="ANNOTATION_TOP_51" val="602"/>
  <p:tag name="ANNOTATION_LEFT_51" val="710"/>
  <p:tag name="ANNOTATION_WIDTH_51" val="121"/>
  <p:tag name="ANNOTATION_HEIGHT_51" val="121"/>
  <p:tag name="ANNOTATION_ANIMATION_51" val="3"/>
  <p:tag name="ANNOTATION_ROTATION_51" val="180"/>
  <p:tag name="ANNOTATION_SUB_TYPE_51" val="2"/>
  <p:tag name="ANNOTATION_LOOP_COUNT_51" val="1"/>
  <p:tag name="ANNOTATION_BOX_RADIUS_51" val="0"/>
  <p:tag name="ANNOTATION_SCALE_51" val="100"/>
  <p:tag name="ANNOTATION_BORDER_ALPHA_51" val="100"/>
  <p:tag name="ANNOTATION_BORDER_COLOR_51" val="255"/>
  <p:tag name="ANNOTATION_FILL_COLOR_51" val="65535"/>
  <p:tag name="ANNOTATION_FILL_ALPHA_51" val="100"/>
  <p:tag name="ANNOTATION_BORDER_WIDTH_51" val="2"/>
  <p:tag name="ANNOTATION_SLIDE_WIDTH_51" val="960"/>
  <p:tag name="ANNOTATION_SLIDE_HEIGHT_51" val="720"/>
  <p:tag name="ANNOTATION_TYPE_52" val="0"/>
  <p:tag name="ANNOTATION_START_52" val="263.5"/>
  <p:tag name="ANNOTATION_END_52" val="264.1"/>
  <p:tag name="ANNOTATION_TOP_52" val="607"/>
  <p:tag name="ANNOTATION_LEFT_52" val="678"/>
  <p:tag name="ANNOTATION_WIDTH_52" val="121"/>
  <p:tag name="ANNOTATION_HEIGHT_52" val="121"/>
  <p:tag name="ANNOTATION_ANIMATION_52" val="3"/>
  <p:tag name="ANNOTATION_ROTATION_52" val="180"/>
  <p:tag name="ANNOTATION_SUB_TYPE_52" val="2"/>
  <p:tag name="ANNOTATION_LOOP_COUNT_52" val="1"/>
  <p:tag name="ANNOTATION_BOX_RADIUS_52" val="0"/>
  <p:tag name="ANNOTATION_SCALE_52" val="100"/>
  <p:tag name="ANNOTATION_BORDER_ALPHA_52" val="100"/>
  <p:tag name="ANNOTATION_BORDER_COLOR_52" val="255"/>
  <p:tag name="ANNOTATION_FILL_COLOR_52" val="65535"/>
  <p:tag name="ANNOTATION_FILL_ALPHA_52" val="100"/>
  <p:tag name="ANNOTATION_BORDER_WIDTH_52" val="2"/>
  <p:tag name="ANNOTATION_SLIDE_WIDTH_52" val="960"/>
  <p:tag name="ANNOTATION_SLIDE_HEIGHT_52" val="720"/>
  <p:tag name="ANNOTATION_TYPE_53" val="0"/>
  <p:tag name="ANNOTATION_START_53" val="264.1"/>
  <p:tag name="ANNOTATION_END_53" val="265.0"/>
  <p:tag name="ANNOTATION_TOP_53" val="591"/>
  <p:tag name="ANNOTATION_LEFT_53" val="741"/>
  <p:tag name="ANNOTATION_WIDTH_53" val="121"/>
  <p:tag name="ANNOTATION_HEIGHT_53" val="121"/>
  <p:tag name="ANNOTATION_ANIMATION_53" val="3"/>
  <p:tag name="ANNOTATION_ROTATION_53" val="180"/>
  <p:tag name="ANNOTATION_SUB_TYPE_53" val="2"/>
  <p:tag name="ANNOTATION_LOOP_COUNT_53" val="1"/>
  <p:tag name="ANNOTATION_BOX_RADIUS_53" val="0"/>
  <p:tag name="ANNOTATION_SCALE_53" val="100"/>
  <p:tag name="ANNOTATION_BORDER_ALPHA_53" val="100"/>
  <p:tag name="ANNOTATION_BORDER_COLOR_53" val="255"/>
  <p:tag name="ANNOTATION_FILL_COLOR_53" val="65535"/>
  <p:tag name="ANNOTATION_FILL_ALPHA_53" val="100"/>
  <p:tag name="ANNOTATION_BORDER_WIDTH_53" val="2"/>
  <p:tag name="ANNOTATION_SLIDE_WIDTH_53" val="960"/>
  <p:tag name="ANNOTATION_SLIDE_HEIGHT_53" val="720"/>
  <p:tag name="ANNOTATION_TYPE_54" val="0"/>
  <p:tag name="ANNOTATION_START_54" val="265.0"/>
  <p:tag name="ANNOTATION_END_54" val="265.9"/>
  <p:tag name="ANNOTATION_TOP_54" val="595"/>
  <p:tag name="ANNOTATION_LEFT_54" val="706"/>
  <p:tag name="ANNOTATION_WIDTH_54" val="121"/>
  <p:tag name="ANNOTATION_HEIGHT_54" val="121"/>
  <p:tag name="ANNOTATION_ANIMATION_54" val="3"/>
  <p:tag name="ANNOTATION_ROTATION_54" val="180"/>
  <p:tag name="ANNOTATION_SUB_TYPE_54" val="2"/>
  <p:tag name="ANNOTATION_LOOP_COUNT_54" val="1"/>
  <p:tag name="ANNOTATION_BOX_RADIUS_54" val="0"/>
  <p:tag name="ANNOTATION_SCALE_54" val="100"/>
  <p:tag name="ANNOTATION_BORDER_ALPHA_54" val="100"/>
  <p:tag name="ANNOTATION_BORDER_COLOR_54" val="255"/>
  <p:tag name="ANNOTATION_FILL_COLOR_54" val="65535"/>
  <p:tag name="ANNOTATION_FILL_ALPHA_54" val="100"/>
  <p:tag name="ANNOTATION_BORDER_WIDTH_54" val="2"/>
  <p:tag name="ANNOTATION_SLIDE_WIDTH_54" val="960"/>
  <p:tag name="ANNOTATION_SLIDE_HEIGHT_54" val="720"/>
  <p:tag name="ANNOTATION_TYPE_55" val="0"/>
  <p:tag name="ANNOTATION_START_55" val="265.9"/>
  <p:tag name="ANNOTATION_END_55" val="266.6"/>
  <p:tag name="ANNOTATION_TOP_55" val="589"/>
  <p:tag name="ANNOTATION_LEFT_55" val="701"/>
  <p:tag name="ANNOTATION_WIDTH_55" val="121"/>
  <p:tag name="ANNOTATION_HEIGHT_55" val="121"/>
  <p:tag name="ANNOTATION_ANIMATION_55" val="3"/>
  <p:tag name="ANNOTATION_ROTATION_55" val="180"/>
  <p:tag name="ANNOTATION_SUB_TYPE_55" val="2"/>
  <p:tag name="ANNOTATION_LOOP_COUNT_55" val="1"/>
  <p:tag name="ANNOTATION_BOX_RADIUS_55" val="0"/>
  <p:tag name="ANNOTATION_SCALE_55" val="100"/>
  <p:tag name="ANNOTATION_BORDER_ALPHA_55" val="100"/>
  <p:tag name="ANNOTATION_BORDER_COLOR_55" val="255"/>
  <p:tag name="ANNOTATION_FILL_COLOR_55" val="65535"/>
  <p:tag name="ANNOTATION_FILL_ALPHA_55" val="100"/>
  <p:tag name="ANNOTATION_BORDER_WIDTH_55" val="2"/>
  <p:tag name="ANNOTATION_SLIDE_WIDTH_55" val="960"/>
  <p:tag name="ANNOTATION_SLIDE_HEIGHT_55" val="720"/>
  <p:tag name="ANNOTATION_TYPE_56" val="0"/>
  <p:tag name="ANNOTATION_START_56" val="266.6"/>
  <p:tag name="ANNOTATION_END_56" val="268.3"/>
  <p:tag name="ANNOTATION_TOP_56" val="610"/>
  <p:tag name="ANNOTATION_LEFT_56" val="661"/>
  <p:tag name="ANNOTATION_WIDTH_56" val="121"/>
  <p:tag name="ANNOTATION_HEIGHT_56" val="121"/>
  <p:tag name="ANNOTATION_ANIMATION_56" val="3"/>
  <p:tag name="ANNOTATION_ROTATION_56" val="180"/>
  <p:tag name="ANNOTATION_SUB_TYPE_56" val="2"/>
  <p:tag name="ANNOTATION_LOOP_COUNT_56" val="1"/>
  <p:tag name="ANNOTATION_BOX_RADIUS_56" val="0"/>
  <p:tag name="ANNOTATION_SCALE_56" val="100"/>
  <p:tag name="ANNOTATION_BORDER_ALPHA_56" val="100"/>
  <p:tag name="ANNOTATION_BORDER_COLOR_56" val="255"/>
  <p:tag name="ANNOTATION_FILL_COLOR_56" val="65535"/>
  <p:tag name="ANNOTATION_FILL_ALPHA_56" val="100"/>
  <p:tag name="ANNOTATION_BORDER_WIDTH_56" val="2"/>
  <p:tag name="ANNOTATION_SLIDE_WIDTH_56" val="960"/>
  <p:tag name="ANNOTATION_SLIDE_HEIGHT_56" val="720"/>
  <p:tag name="ANNOTATION_TYPE_57" val="0"/>
  <p:tag name="ANNOTATION_START_57" val="268.3"/>
  <p:tag name="ANNOTATION_END_57" val="278.5"/>
  <p:tag name="ANNOTATION_TOP_57" val="647"/>
  <p:tag name="ANNOTATION_LEFT_57" val="772"/>
  <p:tag name="ANNOTATION_WIDTH_57" val="121"/>
  <p:tag name="ANNOTATION_HEIGHT_57" val="121"/>
  <p:tag name="ANNOTATION_ANIMATION_57" val="3"/>
  <p:tag name="ANNOTATION_ROTATION_57" val="180"/>
  <p:tag name="ANNOTATION_SUB_TYPE_57" val="2"/>
  <p:tag name="ANNOTATION_LOOP_COUNT_57" val="1"/>
  <p:tag name="ANNOTATION_BOX_RADIUS_57" val="0"/>
  <p:tag name="ANNOTATION_SCALE_57" val="100"/>
  <p:tag name="ANNOTATION_BORDER_ALPHA_57" val="100"/>
  <p:tag name="ANNOTATION_BORDER_COLOR_57" val="255"/>
  <p:tag name="ANNOTATION_FILL_COLOR_57" val="65535"/>
  <p:tag name="ANNOTATION_FILL_ALPHA_57" val="100"/>
  <p:tag name="ANNOTATION_BORDER_WIDTH_57" val="2"/>
  <p:tag name="ANNOTATION_SLIDE_WIDTH_57" val="960"/>
  <p:tag name="ANNOTATION_SLIDE_HEIGHT_57" val="720"/>
  <p:tag name="ANNOTATION_TYPE_58" val="0"/>
  <p:tag name="ANNOTATION_START_58" val="278.5"/>
  <p:tag name="ANNOTATION_END_58" val="280.7"/>
  <p:tag name="ANNOTATION_TOP_58" val="681"/>
  <p:tag name="ANNOTATION_LEFT_58" val="551"/>
  <p:tag name="ANNOTATION_WIDTH_58" val="121"/>
  <p:tag name="ANNOTATION_HEIGHT_58" val="121"/>
  <p:tag name="ANNOTATION_ANIMATION_58" val="3"/>
  <p:tag name="ANNOTATION_ROTATION_58" val="0"/>
  <p:tag name="ANNOTATION_SUB_TYPE_58" val="2"/>
  <p:tag name="ANNOTATION_LOOP_COUNT_58" val="1"/>
  <p:tag name="ANNOTATION_BOX_RADIUS_58" val="0"/>
  <p:tag name="ANNOTATION_SCALE_58" val="100"/>
  <p:tag name="ANNOTATION_BORDER_ALPHA_58" val="100"/>
  <p:tag name="ANNOTATION_BORDER_COLOR_58" val="255"/>
  <p:tag name="ANNOTATION_FILL_COLOR_58" val="65535"/>
  <p:tag name="ANNOTATION_FILL_ALPHA_58" val="100"/>
  <p:tag name="ANNOTATION_BORDER_WIDTH_58" val="2"/>
  <p:tag name="ANNOTATION_SLIDE_WIDTH_58" val="960"/>
  <p:tag name="ANNOTATION_SLIDE_HEIGHT_58" val="720"/>
  <p:tag name="ANNOTATION_TYPE_59" val="0"/>
  <p:tag name="ANNOTATION_START_59" val="280.7"/>
  <p:tag name="ANNOTATION_END_59" val="282.7"/>
  <p:tag name="ANNOTATION_TOP_59" val="629"/>
  <p:tag name="ANNOTATION_LEFT_59" val="836"/>
  <p:tag name="ANNOTATION_WIDTH_59" val="121"/>
  <p:tag name="ANNOTATION_HEIGHT_59" val="121"/>
  <p:tag name="ANNOTATION_ANIMATION_59" val="3"/>
  <p:tag name="ANNOTATION_ROTATION_59" val="0"/>
  <p:tag name="ANNOTATION_SUB_TYPE_59" val="2"/>
  <p:tag name="ANNOTATION_LOOP_COUNT_59" val="1"/>
  <p:tag name="ANNOTATION_BOX_RADIUS_59" val="0"/>
  <p:tag name="ANNOTATION_SCALE_59" val="100"/>
  <p:tag name="ANNOTATION_BORDER_ALPHA_59" val="100"/>
  <p:tag name="ANNOTATION_BORDER_COLOR_59" val="255"/>
  <p:tag name="ANNOTATION_FILL_COLOR_59" val="65535"/>
  <p:tag name="ANNOTATION_FILL_ALPHA_59" val="100"/>
  <p:tag name="ANNOTATION_BORDER_WIDTH_59" val="2"/>
  <p:tag name="ANNOTATION_SLIDE_WIDTH_59" val="960"/>
  <p:tag name="ANNOTATION_SLIDE_HEIGHT_59" val="720"/>
  <p:tag name="ANNOTATION_TYPE_60" val="0"/>
  <p:tag name="ANNOTATION_START_60" val="282.7"/>
  <p:tag name="ANNOTATION_END_60" val="285.7"/>
  <p:tag name="ANNOTATION_TOP_60" val="664"/>
  <p:tag name="ANNOTATION_LEFT_60" val="560"/>
  <p:tag name="ANNOTATION_WIDTH_60" val="121"/>
  <p:tag name="ANNOTATION_HEIGHT_60" val="121"/>
  <p:tag name="ANNOTATION_ANIMATION_60" val="3"/>
  <p:tag name="ANNOTATION_ROTATION_60" val="0"/>
  <p:tag name="ANNOTATION_SUB_TYPE_60" val="2"/>
  <p:tag name="ANNOTATION_LOOP_COUNT_60" val="1"/>
  <p:tag name="ANNOTATION_BOX_RADIUS_60" val="0"/>
  <p:tag name="ANNOTATION_SCALE_60" val="100"/>
  <p:tag name="ANNOTATION_BORDER_ALPHA_60" val="100"/>
  <p:tag name="ANNOTATION_BORDER_COLOR_60" val="255"/>
  <p:tag name="ANNOTATION_FILL_COLOR_60" val="65535"/>
  <p:tag name="ANNOTATION_FILL_ALPHA_60" val="100"/>
  <p:tag name="ANNOTATION_BORDER_WIDTH_60" val="2"/>
  <p:tag name="ANNOTATION_SLIDE_WIDTH_60" val="960"/>
  <p:tag name="ANNOTATION_SLIDE_HEIGHT_60" val="720"/>
  <p:tag name="ANNOTATION_TYPE_61" val="0"/>
  <p:tag name="ANNOTATION_START_61" val="285.7"/>
  <p:tag name="ANNOTATION_END_61" val="286.4"/>
  <p:tag name="ANNOTATION_TOP_61" val="651"/>
  <p:tag name="ANNOTATION_LEFT_61" val="773"/>
  <p:tag name="ANNOTATION_WIDTH_61" val="121"/>
  <p:tag name="ANNOTATION_HEIGHT_61" val="121"/>
  <p:tag name="ANNOTATION_ANIMATION_61" val="3"/>
  <p:tag name="ANNOTATION_ROTATION_61" val="180"/>
  <p:tag name="ANNOTATION_SUB_TYPE_61" val="2"/>
  <p:tag name="ANNOTATION_LOOP_COUNT_61" val="1"/>
  <p:tag name="ANNOTATION_BOX_RADIUS_61" val="0"/>
  <p:tag name="ANNOTATION_SCALE_61" val="100"/>
  <p:tag name="ANNOTATION_BORDER_ALPHA_61" val="100"/>
  <p:tag name="ANNOTATION_BORDER_COLOR_61" val="255"/>
  <p:tag name="ANNOTATION_FILL_COLOR_61" val="65535"/>
  <p:tag name="ANNOTATION_FILL_ALPHA_61" val="100"/>
  <p:tag name="ANNOTATION_BORDER_WIDTH_61" val="2"/>
  <p:tag name="ANNOTATION_SLIDE_WIDTH_61" val="960"/>
  <p:tag name="ANNOTATION_SLIDE_HEIGHT_61" val="720"/>
  <p:tag name="ANNOTATION_TYPE_62" val="0"/>
  <p:tag name="ANNOTATION_START_62" val="286.4"/>
  <p:tag name="ANNOTATION_END_62" val="287.1"/>
  <p:tag name="ANNOTATION_TOP_62" val="653"/>
  <p:tag name="ANNOTATION_LEFT_62" val="759"/>
  <p:tag name="ANNOTATION_WIDTH_62" val="121"/>
  <p:tag name="ANNOTATION_HEIGHT_62" val="121"/>
  <p:tag name="ANNOTATION_ANIMATION_62" val="3"/>
  <p:tag name="ANNOTATION_ROTATION_62" val="180"/>
  <p:tag name="ANNOTATION_SUB_TYPE_62" val="2"/>
  <p:tag name="ANNOTATION_LOOP_COUNT_62" val="1"/>
  <p:tag name="ANNOTATION_BOX_RADIUS_62" val="0"/>
  <p:tag name="ANNOTATION_SCALE_62" val="100"/>
  <p:tag name="ANNOTATION_BORDER_ALPHA_62" val="100"/>
  <p:tag name="ANNOTATION_BORDER_COLOR_62" val="255"/>
  <p:tag name="ANNOTATION_FILL_COLOR_62" val="65535"/>
  <p:tag name="ANNOTATION_FILL_ALPHA_62" val="100"/>
  <p:tag name="ANNOTATION_BORDER_WIDTH_62" val="2"/>
  <p:tag name="ANNOTATION_SLIDE_WIDTH_62" val="960"/>
  <p:tag name="ANNOTATION_SLIDE_HEIGHT_62" val="720"/>
  <p:tag name="ANNOTATION_TYPE_63" val="0"/>
  <p:tag name="ANNOTATION_START_63" val="287.1"/>
  <p:tag name="ANNOTATION_END_63" val="287.4"/>
  <p:tag name="ANNOTATION_TOP_63" val="653"/>
  <p:tag name="ANNOTATION_LEFT_63" val="716"/>
  <p:tag name="ANNOTATION_WIDTH_63" val="121"/>
  <p:tag name="ANNOTATION_HEIGHT_63" val="121"/>
  <p:tag name="ANNOTATION_ANIMATION_63" val="3"/>
  <p:tag name="ANNOTATION_ROTATION_63" val="180"/>
  <p:tag name="ANNOTATION_SUB_TYPE_63" val="2"/>
  <p:tag name="ANNOTATION_LOOP_COUNT_63" val="1"/>
  <p:tag name="ANNOTATION_BOX_RADIUS_63" val="0"/>
  <p:tag name="ANNOTATION_SCALE_63" val="100"/>
  <p:tag name="ANNOTATION_BORDER_ALPHA_63" val="100"/>
  <p:tag name="ANNOTATION_BORDER_COLOR_63" val="255"/>
  <p:tag name="ANNOTATION_FILL_COLOR_63" val="65535"/>
  <p:tag name="ANNOTATION_FILL_ALPHA_63" val="100"/>
  <p:tag name="ANNOTATION_BORDER_WIDTH_63" val="2"/>
  <p:tag name="ANNOTATION_SLIDE_WIDTH_63" val="960"/>
  <p:tag name="ANNOTATION_SLIDE_HEIGHT_63" val="720"/>
  <p:tag name="ANNOTATION_TYPE_64" val="0"/>
  <p:tag name="ANNOTATION_START_64" val="287.4"/>
  <p:tag name="ANNOTATION_END_64" val="287.7"/>
  <p:tag name="ANNOTATION_TOP_64" val="646"/>
  <p:tag name="ANNOTATION_LEFT_64" val="692"/>
  <p:tag name="ANNOTATION_WIDTH_64" val="121"/>
  <p:tag name="ANNOTATION_HEIGHT_64" val="121"/>
  <p:tag name="ANNOTATION_ANIMATION_64" val="3"/>
  <p:tag name="ANNOTATION_ROTATION_64" val="180"/>
  <p:tag name="ANNOTATION_SUB_TYPE_64" val="2"/>
  <p:tag name="ANNOTATION_LOOP_COUNT_64" val="1"/>
  <p:tag name="ANNOTATION_BOX_RADIUS_64" val="0"/>
  <p:tag name="ANNOTATION_SCALE_64" val="100"/>
  <p:tag name="ANNOTATION_BORDER_ALPHA_64" val="100"/>
  <p:tag name="ANNOTATION_BORDER_COLOR_64" val="255"/>
  <p:tag name="ANNOTATION_FILL_COLOR_64" val="65535"/>
  <p:tag name="ANNOTATION_FILL_ALPHA_64" val="100"/>
  <p:tag name="ANNOTATION_BORDER_WIDTH_64" val="2"/>
  <p:tag name="ANNOTATION_SLIDE_WIDTH_64" val="960"/>
  <p:tag name="ANNOTATION_SLIDE_HEIGHT_64" val="720"/>
  <p:tag name="ANNOTATION_TYPE_65" val="0"/>
  <p:tag name="ANNOTATION_START_65" val="287.7"/>
  <p:tag name="ANNOTATION_END_65" val="288.0"/>
  <p:tag name="ANNOTATION_TOP_65" val="645"/>
  <p:tag name="ANNOTATION_LEFT_65" val="666"/>
  <p:tag name="ANNOTATION_WIDTH_65" val="121"/>
  <p:tag name="ANNOTATION_HEIGHT_65" val="121"/>
  <p:tag name="ANNOTATION_ANIMATION_65" val="3"/>
  <p:tag name="ANNOTATION_ROTATION_65" val="180"/>
  <p:tag name="ANNOTATION_SUB_TYPE_65" val="2"/>
  <p:tag name="ANNOTATION_LOOP_COUNT_65" val="1"/>
  <p:tag name="ANNOTATION_BOX_RADIUS_65" val="0"/>
  <p:tag name="ANNOTATION_SCALE_65" val="100"/>
  <p:tag name="ANNOTATION_BORDER_ALPHA_65" val="100"/>
  <p:tag name="ANNOTATION_BORDER_COLOR_65" val="255"/>
  <p:tag name="ANNOTATION_FILL_COLOR_65" val="65535"/>
  <p:tag name="ANNOTATION_FILL_ALPHA_65" val="100"/>
  <p:tag name="ANNOTATION_BORDER_WIDTH_65" val="2"/>
  <p:tag name="ANNOTATION_SLIDE_WIDTH_65" val="960"/>
  <p:tag name="ANNOTATION_SLIDE_HEIGHT_65" val="720"/>
  <p:tag name="ANNOTATION_TYPE_66" val="0"/>
  <p:tag name="ANNOTATION_START_66" val="288.0"/>
  <p:tag name="ANNOTATION_END_66" val="288.3"/>
  <p:tag name="ANNOTATION_TOP_66" val="645"/>
  <p:tag name="ANNOTATION_LEFT_66" val="640"/>
  <p:tag name="ANNOTATION_WIDTH_66" val="121"/>
  <p:tag name="ANNOTATION_HEIGHT_66" val="121"/>
  <p:tag name="ANNOTATION_ANIMATION_66" val="3"/>
  <p:tag name="ANNOTATION_ROTATION_66" val="180"/>
  <p:tag name="ANNOTATION_SUB_TYPE_66" val="2"/>
  <p:tag name="ANNOTATION_LOOP_COUNT_66" val="1"/>
  <p:tag name="ANNOTATION_BOX_RADIUS_66" val="0"/>
  <p:tag name="ANNOTATION_SCALE_66" val="100"/>
  <p:tag name="ANNOTATION_BORDER_ALPHA_66" val="100"/>
  <p:tag name="ANNOTATION_BORDER_COLOR_66" val="255"/>
  <p:tag name="ANNOTATION_FILL_COLOR_66" val="65535"/>
  <p:tag name="ANNOTATION_FILL_ALPHA_66" val="100"/>
  <p:tag name="ANNOTATION_BORDER_WIDTH_66" val="2"/>
  <p:tag name="ANNOTATION_SLIDE_WIDTH_66" val="960"/>
  <p:tag name="ANNOTATION_SLIDE_HEIGHT_66" val="720"/>
  <p:tag name="ANNOTATION_TYPE_67" val="0"/>
  <p:tag name="ANNOTATION_START_67" val="288.3"/>
  <p:tag name="ANNOTATION_END_67" val="293.7"/>
  <p:tag name="ANNOTATION_TOP_67" val="647"/>
  <p:tag name="ANNOTATION_LEFT_67" val="617"/>
  <p:tag name="ANNOTATION_WIDTH_67" val="121"/>
  <p:tag name="ANNOTATION_HEIGHT_67" val="121"/>
  <p:tag name="ANNOTATION_ANIMATION_67" val="3"/>
  <p:tag name="ANNOTATION_ROTATION_67" val="180"/>
  <p:tag name="ANNOTATION_SUB_TYPE_67" val="2"/>
  <p:tag name="ANNOTATION_LOOP_COUNT_67" val="1"/>
  <p:tag name="ANNOTATION_BOX_RADIUS_67" val="0"/>
  <p:tag name="ANNOTATION_SCALE_67" val="100"/>
  <p:tag name="ANNOTATION_BORDER_ALPHA_67" val="100"/>
  <p:tag name="ANNOTATION_BORDER_COLOR_67" val="255"/>
  <p:tag name="ANNOTATION_FILL_COLOR_67" val="65535"/>
  <p:tag name="ANNOTATION_FILL_ALPHA_67" val="100"/>
  <p:tag name="ANNOTATION_BORDER_WIDTH_67" val="2"/>
  <p:tag name="ANNOTATION_SLIDE_WIDTH_67" val="960"/>
  <p:tag name="ANNOTATION_SLIDE_HEIGHT_67" val="720"/>
  <p:tag name="ANNOTATION_TYPE_68" val="0"/>
  <p:tag name="ANNOTATION_START_68" val="293.7"/>
  <p:tag name="ANNOTATION_END_68" val="294.1"/>
  <p:tag name="ANNOTATION_TOP_68" val="643"/>
  <p:tag name="ANNOTATION_LEFT_68" val="686"/>
  <p:tag name="ANNOTATION_WIDTH_68" val="121"/>
  <p:tag name="ANNOTATION_HEIGHT_68" val="121"/>
  <p:tag name="ANNOTATION_ANIMATION_68" val="3"/>
  <p:tag name="ANNOTATION_ROTATION_68" val="0"/>
  <p:tag name="ANNOTATION_SUB_TYPE_68" val="2"/>
  <p:tag name="ANNOTATION_LOOP_COUNT_68" val="1"/>
  <p:tag name="ANNOTATION_BOX_RADIUS_68" val="0"/>
  <p:tag name="ANNOTATION_SCALE_68" val="100"/>
  <p:tag name="ANNOTATION_BORDER_ALPHA_68" val="100"/>
  <p:tag name="ANNOTATION_BORDER_COLOR_68" val="255"/>
  <p:tag name="ANNOTATION_FILL_COLOR_68" val="65535"/>
  <p:tag name="ANNOTATION_FILL_ALPHA_68" val="100"/>
  <p:tag name="ANNOTATION_BORDER_WIDTH_68" val="2"/>
  <p:tag name="ANNOTATION_SLIDE_WIDTH_68" val="960"/>
  <p:tag name="ANNOTATION_SLIDE_HEIGHT_68" val="720"/>
  <p:tag name="ANNOTATION_TYPE_69" val="0"/>
  <p:tag name="ANNOTATION_START_69" val="294.1"/>
  <p:tag name="ANNOTATION_END_69" val="294.5"/>
  <p:tag name="ANNOTATION_TOP_69" val="648"/>
  <p:tag name="ANNOTATION_LEFT_69" val="727"/>
  <p:tag name="ANNOTATION_WIDTH_69" val="121"/>
  <p:tag name="ANNOTATION_HEIGHT_69" val="121"/>
  <p:tag name="ANNOTATION_ANIMATION_69" val="3"/>
  <p:tag name="ANNOTATION_ROTATION_69" val="0"/>
  <p:tag name="ANNOTATION_SUB_TYPE_69" val="2"/>
  <p:tag name="ANNOTATION_LOOP_COUNT_69" val="1"/>
  <p:tag name="ANNOTATION_BOX_RADIUS_69" val="0"/>
  <p:tag name="ANNOTATION_SCALE_69" val="100"/>
  <p:tag name="ANNOTATION_BORDER_ALPHA_69" val="100"/>
  <p:tag name="ANNOTATION_BORDER_COLOR_69" val="255"/>
  <p:tag name="ANNOTATION_FILL_COLOR_69" val="65535"/>
  <p:tag name="ANNOTATION_FILL_ALPHA_69" val="100"/>
  <p:tag name="ANNOTATION_BORDER_WIDTH_69" val="2"/>
  <p:tag name="ANNOTATION_SLIDE_WIDTH_69" val="960"/>
  <p:tag name="ANNOTATION_SLIDE_HEIGHT_69" val="720"/>
  <p:tag name="ANNOTATION_TYPE_70" val="0"/>
  <p:tag name="ANNOTATION_START_70" val="294.5"/>
  <p:tag name="ANNOTATION_END_70" val="296.3"/>
  <p:tag name="ANNOTATION_TOP_70" val="649"/>
  <p:tag name="ANNOTATION_LEFT_70" val="755"/>
  <p:tag name="ANNOTATION_WIDTH_70" val="121"/>
  <p:tag name="ANNOTATION_HEIGHT_70" val="121"/>
  <p:tag name="ANNOTATION_ANIMATION_70" val="3"/>
  <p:tag name="ANNOTATION_ROTATION_70" val="0"/>
  <p:tag name="ANNOTATION_SUB_TYPE_70" val="2"/>
  <p:tag name="ANNOTATION_LOOP_COUNT_70" val="1"/>
  <p:tag name="ANNOTATION_BOX_RADIUS_70" val="0"/>
  <p:tag name="ANNOTATION_SCALE_70" val="100"/>
  <p:tag name="ANNOTATION_BORDER_ALPHA_70" val="100"/>
  <p:tag name="ANNOTATION_BORDER_COLOR_70" val="255"/>
  <p:tag name="ANNOTATION_FILL_COLOR_70" val="65535"/>
  <p:tag name="ANNOTATION_FILL_ALPHA_70" val="100"/>
  <p:tag name="ANNOTATION_BORDER_WIDTH_70" val="2"/>
  <p:tag name="ANNOTATION_SLIDE_WIDTH_70" val="960"/>
  <p:tag name="ANNOTATION_SLIDE_HEIGHT_70" val="720"/>
  <p:tag name="ANNOTATION_TYPE_71" val="0"/>
  <p:tag name="ANNOTATION_START_71" val="296.3"/>
  <p:tag name="ANNOTATION_END_71" val="299.2"/>
  <p:tag name="ANNOTATION_TOP_71" val="645"/>
  <p:tag name="ANNOTATION_LEFT_71" val="690"/>
  <p:tag name="ANNOTATION_WIDTH_71" val="121"/>
  <p:tag name="ANNOTATION_HEIGHT_71" val="121"/>
  <p:tag name="ANNOTATION_ANIMATION_71" val="3"/>
  <p:tag name="ANNOTATION_ROTATION_71" val="0"/>
  <p:tag name="ANNOTATION_SUB_TYPE_71" val="2"/>
  <p:tag name="ANNOTATION_LOOP_COUNT_71" val="1"/>
  <p:tag name="ANNOTATION_BOX_RADIUS_71" val="0"/>
  <p:tag name="ANNOTATION_SCALE_71" val="100"/>
  <p:tag name="ANNOTATION_BORDER_ALPHA_71" val="100"/>
  <p:tag name="ANNOTATION_BORDER_COLOR_71" val="255"/>
  <p:tag name="ANNOTATION_FILL_COLOR_71" val="65535"/>
  <p:tag name="ANNOTATION_FILL_ALPHA_71" val="100"/>
  <p:tag name="ANNOTATION_BORDER_WIDTH_71" val="2"/>
  <p:tag name="ANNOTATION_SLIDE_WIDTH_71" val="960"/>
  <p:tag name="ANNOTATION_SLIDE_HEIGHT_71" val="720"/>
  <p:tag name="ANNOTATION_TYPE_72" val="0"/>
  <p:tag name="ANNOTATION_START_72" val="299.2"/>
  <p:tag name="ANNOTATION_END_72" val="300.5"/>
  <p:tag name="ANNOTATION_TOP_72" val="650"/>
  <p:tag name="ANNOTATION_LEFT_72" val="727"/>
  <p:tag name="ANNOTATION_WIDTH_72" val="121"/>
  <p:tag name="ANNOTATION_HEIGHT_72" val="121"/>
  <p:tag name="ANNOTATION_ANIMATION_72" val="3"/>
  <p:tag name="ANNOTATION_ROTATION_72" val="0"/>
  <p:tag name="ANNOTATION_SUB_TYPE_72" val="2"/>
  <p:tag name="ANNOTATION_LOOP_COUNT_72" val="1"/>
  <p:tag name="ANNOTATION_BOX_RADIUS_72" val="0"/>
  <p:tag name="ANNOTATION_SCALE_72" val="100"/>
  <p:tag name="ANNOTATION_BORDER_ALPHA_72" val="100"/>
  <p:tag name="ANNOTATION_BORDER_COLOR_72" val="255"/>
  <p:tag name="ANNOTATION_FILL_COLOR_72" val="65535"/>
  <p:tag name="ANNOTATION_FILL_ALPHA_72" val="100"/>
  <p:tag name="ANNOTATION_BORDER_WIDTH_72" val="2"/>
  <p:tag name="ANNOTATION_SLIDE_WIDTH_72" val="960"/>
  <p:tag name="ANNOTATION_SLIDE_HEIGHT_72" val="720"/>
  <p:tag name="ANNOTATION_TYPE_73" val="0"/>
  <p:tag name="ANNOTATION_START_73" val="300.5"/>
  <p:tag name="ANNOTATION_END_73" val="301.6"/>
  <p:tag name="ANNOTATION_TOP_73" val="654"/>
  <p:tag name="ANNOTATION_LEFT_73" val="758"/>
  <p:tag name="ANNOTATION_WIDTH_73" val="121"/>
  <p:tag name="ANNOTATION_HEIGHT_73" val="121"/>
  <p:tag name="ANNOTATION_ANIMATION_73" val="3"/>
  <p:tag name="ANNOTATION_ROTATION_73" val="0"/>
  <p:tag name="ANNOTATION_SUB_TYPE_73" val="2"/>
  <p:tag name="ANNOTATION_LOOP_COUNT_73" val="1"/>
  <p:tag name="ANNOTATION_BOX_RADIUS_73" val="0"/>
  <p:tag name="ANNOTATION_SCALE_73" val="100"/>
  <p:tag name="ANNOTATION_BORDER_ALPHA_73" val="100"/>
  <p:tag name="ANNOTATION_BORDER_COLOR_73" val="255"/>
  <p:tag name="ANNOTATION_FILL_COLOR_73" val="65535"/>
  <p:tag name="ANNOTATION_FILL_ALPHA_73" val="100"/>
  <p:tag name="ANNOTATION_BORDER_WIDTH_73" val="2"/>
  <p:tag name="ANNOTATION_SLIDE_WIDTH_73" val="960"/>
  <p:tag name="ANNOTATION_SLIDE_HEIGHT_73" val="720"/>
  <p:tag name="ANNOTATION_TYPE_74" val="0"/>
  <p:tag name="ANNOTATION_START_74" val="301.6"/>
  <p:tag name="ANNOTATION_END_74" val="302.4"/>
  <p:tag name="ANNOTATION_TOP_74" val="645"/>
  <p:tag name="ANNOTATION_LEFT_74" val="786"/>
  <p:tag name="ANNOTATION_WIDTH_74" val="121"/>
  <p:tag name="ANNOTATION_HEIGHT_74" val="121"/>
  <p:tag name="ANNOTATION_ANIMATION_74" val="3"/>
  <p:tag name="ANNOTATION_ROTATION_74" val="0"/>
  <p:tag name="ANNOTATION_SUB_TYPE_74" val="2"/>
  <p:tag name="ANNOTATION_LOOP_COUNT_74" val="1"/>
  <p:tag name="ANNOTATION_BOX_RADIUS_74" val="0"/>
  <p:tag name="ANNOTATION_SCALE_74" val="100"/>
  <p:tag name="ANNOTATION_BORDER_ALPHA_74" val="100"/>
  <p:tag name="ANNOTATION_BORDER_COLOR_74" val="255"/>
  <p:tag name="ANNOTATION_FILL_COLOR_74" val="65535"/>
  <p:tag name="ANNOTATION_FILL_ALPHA_74" val="100"/>
  <p:tag name="ANNOTATION_BORDER_WIDTH_74" val="2"/>
  <p:tag name="ANNOTATION_SLIDE_WIDTH_74" val="960"/>
  <p:tag name="ANNOTATION_SLIDE_HEIGHT_74" val="720"/>
  <p:tag name="ANNOTATION_TYPE_75" val="0"/>
  <p:tag name="ANNOTATION_START_75" val="302.4"/>
  <p:tag name="ANNOTATION_END_75" val="303.0"/>
  <p:tag name="ANNOTATION_TOP_75" val="643"/>
  <p:tag name="ANNOTATION_LEFT_75" val="801"/>
  <p:tag name="ANNOTATION_WIDTH_75" val="121"/>
  <p:tag name="ANNOTATION_HEIGHT_75" val="121"/>
  <p:tag name="ANNOTATION_ANIMATION_75" val="3"/>
  <p:tag name="ANNOTATION_ROTATION_75" val="0"/>
  <p:tag name="ANNOTATION_SUB_TYPE_75" val="2"/>
  <p:tag name="ANNOTATION_LOOP_COUNT_75" val="1"/>
  <p:tag name="ANNOTATION_BOX_RADIUS_75" val="0"/>
  <p:tag name="ANNOTATION_SCALE_75" val="100"/>
  <p:tag name="ANNOTATION_BORDER_ALPHA_75" val="100"/>
  <p:tag name="ANNOTATION_BORDER_COLOR_75" val="255"/>
  <p:tag name="ANNOTATION_FILL_COLOR_75" val="65535"/>
  <p:tag name="ANNOTATION_FILL_ALPHA_75" val="100"/>
  <p:tag name="ANNOTATION_BORDER_WIDTH_75" val="2"/>
  <p:tag name="ANNOTATION_SLIDE_WIDTH_75" val="960"/>
  <p:tag name="ANNOTATION_SLIDE_HEIGHT_75" val="720"/>
  <p:tag name="ANNOTATION_TYPE_76" val="0"/>
  <p:tag name="ANNOTATION_START_76" val="303.0"/>
  <p:tag name="ANNOTATION_END_76" val="326.1"/>
  <p:tag name="ANNOTATION_TOP_76" val="643"/>
  <p:tag name="ANNOTATION_LEFT_76" val="827"/>
  <p:tag name="ANNOTATION_WIDTH_76" val="121"/>
  <p:tag name="ANNOTATION_HEIGHT_76" val="121"/>
  <p:tag name="ANNOTATION_ANIMATION_76" val="3"/>
  <p:tag name="ANNOTATION_ROTATION_76" val="0"/>
  <p:tag name="ANNOTATION_SUB_TYPE_76" val="2"/>
  <p:tag name="ANNOTATION_LOOP_COUNT_76" val="1"/>
  <p:tag name="ANNOTATION_BOX_RADIUS_76" val="0"/>
  <p:tag name="ANNOTATION_SCALE_76" val="100"/>
  <p:tag name="ANNOTATION_BORDER_ALPHA_76" val="100"/>
  <p:tag name="ANNOTATION_BORDER_COLOR_76" val="255"/>
  <p:tag name="ANNOTATION_FILL_COLOR_76" val="65535"/>
  <p:tag name="ANNOTATION_FILL_ALPHA_76" val="100"/>
  <p:tag name="ANNOTATION_BORDER_WIDTH_76" val="2"/>
  <p:tag name="ANNOTATION_SLIDE_WIDTH_76" val="960"/>
  <p:tag name="ANNOTATION_SLIDE_HEIGHT_76" val="720"/>
  <p:tag name="ANNOTATION_TYPE_77" val="0"/>
  <p:tag name="ANNOTATION_START_77" val="326.1"/>
  <p:tag name="ANNOTATION_END_77" val="333.4"/>
  <p:tag name="ANNOTATION_TOP_77" val="157"/>
  <p:tag name="ANNOTATION_LEFT_77" val="40"/>
  <p:tag name="ANNOTATION_WIDTH_77" val="121"/>
  <p:tag name="ANNOTATION_HEIGHT_77" val="121"/>
  <p:tag name="ANNOTATION_ANIMATION_77" val="3"/>
  <p:tag name="ANNOTATION_ROTATION_77" val="0"/>
  <p:tag name="ANNOTATION_SUB_TYPE_77" val="2"/>
  <p:tag name="ANNOTATION_LOOP_COUNT_77" val="1"/>
  <p:tag name="ANNOTATION_BOX_RADIUS_77" val="0"/>
  <p:tag name="ANNOTATION_SCALE_77" val="100"/>
  <p:tag name="ANNOTATION_BORDER_ALPHA_77" val="100"/>
  <p:tag name="ANNOTATION_BORDER_COLOR_77" val="255"/>
  <p:tag name="ANNOTATION_FILL_COLOR_77" val="65535"/>
  <p:tag name="ANNOTATION_FILL_ALPHA_77" val="100"/>
  <p:tag name="ANNOTATION_BORDER_WIDTH_77" val="2"/>
  <p:tag name="ANNOTATION_SLIDE_WIDTH_77" val="960"/>
  <p:tag name="ANNOTATION_SLIDE_HEIGHT_77" val="720"/>
  <p:tag name="ANNOTATION_TYPE_78" val="0"/>
  <p:tag name="ANNOTATION_START_78" val="333.4"/>
  <p:tag name="ANNOTATION_END_78" val="335.6"/>
  <p:tag name="ANNOTATION_TOP_78" val="252"/>
  <p:tag name="ANNOTATION_LEFT_78" val="58"/>
  <p:tag name="ANNOTATION_WIDTH_78" val="121"/>
  <p:tag name="ANNOTATION_HEIGHT_78" val="121"/>
  <p:tag name="ANNOTATION_ANIMATION_78" val="3"/>
  <p:tag name="ANNOTATION_ROTATION_78" val="0"/>
  <p:tag name="ANNOTATION_SUB_TYPE_78" val="2"/>
  <p:tag name="ANNOTATION_LOOP_COUNT_78" val="1"/>
  <p:tag name="ANNOTATION_BOX_RADIUS_78" val="0"/>
  <p:tag name="ANNOTATION_SCALE_78" val="100"/>
  <p:tag name="ANNOTATION_BORDER_ALPHA_78" val="100"/>
  <p:tag name="ANNOTATION_BORDER_COLOR_78" val="255"/>
  <p:tag name="ANNOTATION_FILL_COLOR_78" val="65535"/>
  <p:tag name="ANNOTATION_FILL_ALPHA_78" val="100"/>
  <p:tag name="ANNOTATION_BORDER_WIDTH_78" val="2"/>
  <p:tag name="ANNOTATION_SLIDE_WIDTH_78" val="960"/>
  <p:tag name="ANNOTATION_SLIDE_HEIGHT_78" val="720"/>
  <p:tag name="ANNOTATION_TYPE_79" val="0"/>
  <p:tag name="ANNOTATION_START_79" val="335.6"/>
  <p:tag name="ANNOTATION_END_79" val="337.7"/>
  <p:tag name="ANNOTATION_TOP_79" val="371"/>
  <p:tag name="ANNOTATION_LEFT_79" val="62"/>
  <p:tag name="ANNOTATION_WIDTH_79" val="121"/>
  <p:tag name="ANNOTATION_HEIGHT_79" val="121"/>
  <p:tag name="ANNOTATION_ANIMATION_79" val="3"/>
  <p:tag name="ANNOTATION_ROTATION_79" val="0"/>
  <p:tag name="ANNOTATION_SUB_TYPE_79" val="2"/>
  <p:tag name="ANNOTATION_LOOP_COUNT_79" val="1"/>
  <p:tag name="ANNOTATION_BOX_RADIUS_79" val="0"/>
  <p:tag name="ANNOTATION_SCALE_79" val="100"/>
  <p:tag name="ANNOTATION_BORDER_ALPHA_79" val="100"/>
  <p:tag name="ANNOTATION_BORDER_COLOR_79" val="255"/>
  <p:tag name="ANNOTATION_FILL_COLOR_79" val="65535"/>
  <p:tag name="ANNOTATION_FILL_ALPHA_79" val="100"/>
  <p:tag name="ANNOTATION_BORDER_WIDTH_79" val="2"/>
  <p:tag name="ANNOTATION_SLIDE_WIDTH_79" val="960"/>
  <p:tag name="ANNOTATION_SLIDE_HEIGHT_79" val="720"/>
  <p:tag name="ANNOTATION_TYPE_80" val="0"/>
  <p:tag name="ANNOTATION_START_80" val="337.7"/>
  <p:tag name="ANNOTATION_TOP_80" val="591"/>
  <p:tag name="ANNOTATION_LEFT_80" val="65"/>
  <p:tag name="ANNOTATION_WIDTH_80" val="121"/>
  <p:tag name="ANNOTATION_HEIGHT_80" val="121"/>
  <p:tag name="ANNOTATION_ANIMATION_80" val="3"/>
  <p:tag name="ANNOTATION_ROTATION_80" val="0"/>
  <p:tag name="ANNOTATION_SUB_TYPE_80" val="2"/>
  <p:tag name="ANNOTATION_LOOP_COUNT_80" val="1"/>
  <p:tag name="ANNOTATION_BOX_RADIUS_80" val="0"/>
  <p:tag name="ANNOTATION_SCALE_80" val="100"/>
  <p:tag name="ANNOTATION_BORDER_ALPHA_80" val="100"/>
  <p:tag name="ANNOTATION_BORDER_COLOR_80" val="255"/>
  <p:tag name="ANNOTATION_FILL_COLOR_80" val="65535"/>
  <p:tag name="ANNOTATION_FILL_ALPHA_80" val="100"/>
  <p:tag name="ANNOTATION_BORDER_WIDTH_80" val="2"/>
  <p:tag name="ANNOTATION_SLIDE_WIDTH_80" val="960"/>
  <p:tag name="ANNOTATION_SLIDE_HEIGHT_80" val="720"/>
  <p:tag name="ANNOTATION_COUNT" val="80"/>
  <p:tag name="ARTICULATE_USED_LAYOUT" val="2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7c3a2a0935574a9585a0b7a31a65a3ab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b5f7da05f48c40afba18c1a4752f109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58"/>
  <p:tag name="ORIGINAL_AUDIO_FILEPATH" val="C:\Users\amahmedkeele\Desktop\Lectures\Lecture-21 Protein-Synthesis\s27.wav"/>
  <p:tag name="ELAPSEDTIME" val="0"/>
  <p:tag name="ARTICULATE_NAV_LEVEL" val="1"/>
  <p:tag name="ARTICULATE_SLIDE_PRESENTER_GUID" val="04e10232-88e8-4dea-8be5-e1e4e2aad6d9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7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04e10232-88e8-4dea-8be5-e1e4e2aad6d9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UDIO_ID" val="274"/>
  <p:tag name="ARTICULATE_AUDIO_RECORDED" val="1"/>
  <p:tag name="ELAPSEDTIME" val="115.1"/>
  <p:tag name="ANNOTATION_TYPE_1" val="0"/>
  <p:tag name="ANNOTATION_START_1" val="8.8"/>
  <p:tag name="ANNOTATION_END_1" val="13.9"/>
  <p:tag name="ANNOTATION_TOP_1" val="217"/>
  <p:tag name="ANNOTATION_LEFT_1" val="426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13.9"/>
  <p:tag name="ANNOTATION_END_2" val="16.6"/>
  <p:tag name="ANNOTATION_TOP_2" val="244"/>
  <p:tag name="ANNOTATION_LEFT_2" val="487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16.6"/>
  <p:tag name="ANNOTATION_END_3" val="19.1"/>
  <p:tag name="ANNOTATION_TOP_3" val="270"/>
  <p:tag name="ANNOTATION_LEFT_3" val="476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6553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19.1"/>
  <p:tag name="ANNOTATION_END_4" val="23.8"/>
  <p:tag name="ANNOTATION_TOP_4" val="213"/>
  <p:tag name="ANNOTATION_LEFT_4" val="485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6553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23.8"/>
  <p:tag name="ANNOTATION_END_5" val="28.6"/>
  <p:tag name="ANNOTATION_TOP_5" val="184"/>
  <p:tag name="ANNOTATION_LEFT_5" val="489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6553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28.6"/>
  <p:tag name="ANNOTATION_END_6" val="31.1"/>
  <p:tag name="ANNOTATION_TOP_6" val="152"/>
  <p:tag name="ANNOTATION_LEFT_6" val="424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6553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31.1"/>
  <p:tag name="ANNOTATION_END_7" val="34.8"/>
  <p:tag name="ANNOTATION_TOP_7" val="181"/>
  <p:tag name="ANNOTATION_LEFT_7" val="577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65535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34.8"/>
  <p:tag name="ANNOTATION_END_8" val="38.4"/>
  <p:tag name="ANNOTATION_TOP_8" val="262"/>
  <p:tag name="ANNOTATION_LEFT_8" val="508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255"/>
  <p:tag name="ANNOTATION_FILL_COLOR_8" val="65535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38.4"/>
  <p:tag name="ANNOTATION_END_9" val="41.2"/>
  <p:tag name="ANNOTATION_TOP_9" val="201"/>
  <p:tag name="ANNOTATION_LEFT_9" val="560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255"/>
  <p:tag name="ANNOTATION_FILL_COLOR_9" val="65535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41.2"/>
  <p:tag name="ANNOTATION_END_10" val="44.4"/>
  <p:tag name="ANNOTATION_TOP_10" val="149"/>
  <p:tag name="ANNOTATION_LEFT_10" val="630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255"/>
  <p:tag name="ANNOTATION_FILL_COLOR_10" val="65535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44.4"/>
  <p:tag name="ANNOTATION_END_11" val="45.0"/>
  <p:tag name="ANNOTATION_TOP_11" val="210"/>
  <p:tag name="ANNOTATION_LEFT_11" val="544"/>
  <p:tag name="ANNOTATION_WIDTH_11" val="121"/>
  <p:tag name="ANNOTATION_HEIGHT_11" val="121"/>
  <p:tag name="ANNOTATION_ANIMATION_11" val="3"/>
  <p:tag name="ANNOTATION_ROTATION_11" val="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255"/>
  <p:tag name="ANNOTATION_FILL_COLOR_11" val="65535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45.0"/>
  <p:tag name="ANNOTATION_END_12" val="46.0"/>
  <p:tag name="ANNOTATION_TOP_12" val="252"/>
  <p:tag name="ANNOTATION_LEFT_12" val="508"/>
  <p:tag name="ANNOTATION_WIDTH_12" val="121"/>
  <p:tag name="ANNOTATION_HEIGHT_12" val="121"/>
  <p:tag name="ANNOTATION_ANIMATION_12" val="3"/>
  <p:tag name="ANNOTATION_ROTATION_12" val="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255"/>
  <p:tag name="ANNOTATION_FILL_COLOR_12" val="65535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46.0"/>
  <p:tag name="ANNOTATION_END_13" val="48.3"/>
  <p:tag name="ANNOTATION_TOP_13" val="440"/>
  <p:tag name="ANNOTATION_LEFT_13" val="692"/>
  <p:tag name="ANNOTATION_WIDTH_13" val="121"/>
  <p:tag name="ANNOTATION_HEIGHT_13" val="121"/>
  <p:tag name="ANNOTATION_ANIMATION_13" val="3"/>
  <p:tag name="ANNOTATION_ROTATION_13" val="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255"/>
  <p:tag name="ANNOTATION_FILL_COLOR_13" val="65535"/>
  <p:tag name="ANNOTATION_FILL_ALPHA_13" val="100"/>
  <p:tag name="ANNOTATION_BORDER_WIDTH_13" val="2"/>
  <p:tag name="ANNOTATION_SLIDE_WIDTH_13" val="960"/>
  <p:tag name="ANNOTATION_SLIDE_HEIGHT_13" val="720"/>
  <p:tag name="ANNOTATION_TYPE_14" val="0"/>
  <p:tag name="ANNOTATION_START_14" val="48.3"/>
  <p:tag name="ANNOTATION_END_14" val="48.7"/>
  <p:tag name="ANNOTATION_TOP_14" val="406"/>
  <p:tag name="ANNOTATION_LEFT_14" val="741"/>
  <p:tag name="ANNOTATION_WIDTH_14" val="121"/>
  <p:tag name="ANNOTATION_HEIGHT_14" val="121"/>
  <p:tag name="ANNOTATION_ANIMATION_14" val="3"/>
  <p:tag name="ANNOTATION_ROTATION_14" val="0"/>
  <p:tag name="ANNOTATION_SUB_TYPE_14" val="2"/>
  <p:tag name="ANNOTATION_LOOP_COUNT_14" val="1"/>
  <p:tag name="ANNOTATION_BOX_RADIUS_14" val="0"/>
  <p:tag name="ANNOTATION_SCALE_14" val="100"/>
  <p:tag name="ANNOTATION_BORDER_ALPHA_14" val="100"/>
  <p:tag name="ANNOTATION_BORDER_COLOR_14" val="255"/>
  <p:tag name="ANNOTATION_FILL_COLOR_14" val="65535"/>
  <p:tag name="ANNOTATION_FILL_ALPHA_14" val="100"/>
  <p:tag name="ANNOTATION_BORDER_WIDTH_14" val="2"/>
  <p:tag name="ANNOTATION_SLIDE_WIDTH_14" val="960"/>
  <p:tag name="ANNOTATION_SLIDE_HEIGHT_14" val="720"/>
  <p:tag name="ANNOTATION_TYPE_15" val="0"/>
  <p:tag name="ANNOTATION_START_15" val="48.7"/>
  <p:tag name="ANNOTATION_END_15" val="49.9"/>
  <p:tag name="ANNOTATION_TOP_15" val="413"/>
  <p:tag name="ANNOTATION_LEFT_15" val="774"/>
  <p:tag name="ANNOTATION_WIDTH_15" val="121"/>
  <p:tag name="ANNOTATION_HEIGHT_15" val="121"/>
  <p:tag name="ANNOTATION_ANIMATION_15" val="3"/>
  <p:tag name="ANNOTATION_ROTATION_15" val="0"/>
  <p:tag name="ANNOTATION_SUB_TYPE_15" val="2"/>
  <p:tag name="ANNOTATION_LOOP_COUNT_15" val="1"/>
  <p:tag name="ANNOTATION_BOX_RADIUS_15" val="0"/>
  <p:tag name="ANNOTATION_SCALE_15" val="100"/>
  <p:tag name="ANNOTATION_BORDER_ALPHA_15" val="100"/>
  <p:tag name="ANNOTATION_BORDER_COLOR_15" val="255"/>
  <p:tag name="ANNOTATION_FILL_COLOR_15" val="65535"/>
  <p:tag name="ANNOTATION_FILL_ALPHA_15" val="100"/>
  <p:tag name="ANNOTATION_BORDER_WIDTH_15" val="2"/>
  <p:tag name="ANNOTATION_SLIDE_WIDTH_15" val="960"/>
  <p:tag name="ANNOTATION_SLIDE_HEIGHT_15" val="720"/>
  <p:tag name="ANNOTATION_TYPE_16" val="0"/>
  <p:tag name="ANNOTATION_START_16" val="49.9"/>
  <p:tag name="ANNOTATION_END_16" val="55.5"/>
  <p:tag name="ANNOTATION_TOP_16" val="437"/>
  <p:tag name="ANNOTATION_LEFT_16" val="673"/>
  <p:tag name="ANNOTATION_WIDTH_16" val="121"/>
  <p:tag name="ANNOTATION_HEIGHT_16" val="121"/>
  <p:tag name="ANNOTATION_ANIMATION_16" val="3"/>
  <p:tag name="ANNOTATION_ROTATION_16" val="0"/>
  <p:tag name="ANNOTATION_SUB_TYPE_16" val="2"/>
  <p:tag name="ANNOTATION_LOOP_COUNT_16" val="1"/>
  <p:tag name="ANNOTATION_BOX_RADIUS_16" val="0"/>
  <p:tag name="ANNOTATION_SCALE_16" val="100"/>
  <p:tag name="ANNOTATION_BORDER_ALPHA_16" val="100"/>
  <p:tag name="ANNOTATION_BORDER_COLOR_16" val="255"/>
  <p:tag name="ANNOTATION_FILL_COLOR_16" val="65535"/>
  <p:tag name="ANNOTATION_FILL_ALPHA_16" val="100"/>
  <p:tag name="ANNOTATION_BORDER_WIDTH_16" val="2"/>
  <p:tag name="ANNOTATION_SLIDE_WIDTH_16" val="960"/>
  <p:tag name="ANNOTATION_SLIDE_HEIGHT_16" val="720"/>
  <p:tag name="ANNOTATION_TYPE_17" val="0"/>
  <p:tag name="ANNOTATION_START_17" val="55.5"/>
  <p:tag name="ANNOTATION_END_17" val="58.5"/>
  <p:tag name="ANNOTATION_TOP_17" val="394"/>
  <p:tag name="ANNOTATION_LEFT_17" val="752"/>
  <p:tag name="ANNOTATION_WIDTH_17" val="121"/>
  <p:tag name="ANNOTATION_HEIGHT_17" val="121"/>
  <p:tag name="ANNOTATION_ANIMATION_17" val="3"/>
  <p:tag name="ANNOTATION_ROTATION_17" val="0"/>
  <p:tag name="ANNOTATION_SUB_TYPE_17" val="2"/>
  <p:tag name="ANNOTATION_LOOP_COUNT_17" val="1"/>
  <p:tag name="ANNOTATION_BOX_RADIUS_17" val="0"/>
  <p:tag name="ANNOTATION_SCALE_17" val="100"/>
  <p:tag name="ANNOTATION_BORDER_ALPHA_17" val="100"/>
  <p:tag name="ANNOTATION_BORDER_COLOR_17" val="255"/>
  <p:tag name="ANNOTATION_FILL_COLOR_17" val="65535"/>
  <p:tag name="ANNOTATION_FILL_ALPHA_17" val="100"/>
  <p:tag name="ANNOTATION_BORDER_WIDTH_17" val="2"/>
  <p:tag name="ANNOTATION_SLIDE_WIDTH_17" val="960"/>
  <p:tag name="ANNOTATION_SLIDE_HEIGHT_17" val="720"/>
  <p:tag name="ANNOTATION_TYPE_18" val="0"/>
  <p:tag name="ANNOTATION_START_18" val="58.5"/>
  <p:tag name="ANNOTATION_END_18" val="60.7"/>
  <p:tag name="ANNOTATION_TOP_18" val="367"/>
  <p:tag name="ANNOTATION_LEFT_18" val="775"/>
  <p:tag name="ANNOTATION_WIDTH_18" val="121"/>
  <p:tag name="ANNOTATION_HEIGHT_18" val="121"/>
  <p:tag name="ANNOTATION_ANIMATION_18" val="3"/>
  <p:tag name="ANNOTATION_ROTATION_18" val="0"/>
  <p:tag name="ANNOTATION_SUB_TYPE_18" val="2"/>
  <p:tag name="ANNOTATION_LOOP_COUNT_18" val="1"/>
  <p:tag name="ANNOTATION_BOX_RADIUS_18" val="0"/>
  <p:tag name="ANNOTATION_SCALE_18" val="100"/>
  <p:tag name="ANNOTATION_BORDER_ALPHA_18" val="100"/>
  <p:tag name="ANNOTATION_BORDER_COLOR_18" val="255"/>
  <p:tag name="ANNOTATION_FILL_COLOR_18" val="65535"/>
  <p:tag name="ANNOTATION_FILL_ALPHA_18" val="100"/>
  <p:tag name="ANNOTATION_BORDER_WIDTH_18" val="2"/>
  <p:tag name="ANNOTATION_SLIDE_WIDTH_18" val="960"/>
  <p:tag name="ANNOTATION_SLIDE_HEIGHT_18" val="720"/>
  <p:tag name="ANNOTATION_TYPE_19" val="0"/>
  <p:tag name="ANNOTATION_START_19" val="60.7"/>
  <p:tag name="ANNOTATION_END_19" val="66.4"/>
  <p:tag name="ANNOTATION_TOP_19" val="615"/>
  <p:tag name="ANNOTATION_LEFT_19" val="488"/>
  <p:tag name="ANNOTATION_WIDTH_19" val="121"/>
  <p:tag name="ANNOTATION_HEIGHT_19" val="121"/>
  <p:tag name="ANNOTATION_ANIMATION_19" val="3"/>
  <p:tag name="ANNOTATION_ROTATION_19" val="0"/>
  <p:tag name="ANNOTATION_SUB_TYPE_19" val="2"/>
  <p:tag name="ANNOTATION_LOOP_COUNT_19" val="1"/>
  <p:tag name="ANNOTATION_BOX_RADIUS_19" val="0"/>
  <p:tag name="ANNOTATION_SCALE_19" val="100"/>
  <p:tag name="ANNOTATION_BORDER_ALPHA_19" val="100"/>
  <p:tag name="ANNOTATION_BORDER_COLOR_19" val="255"/>
  <p:tag name="ANNOTATION_FILL_COLOR_19" val="65535"/>
  <p:tag name="ANNOTATION_FILL_ALPHA_19" val="100"/>
  <p:tag name="ANNOTATION_BORDER_WIDTH_19" val="2"/>
  <p:tag name="ANNOTATION_SLIDE_WIDTH_19" val="960"/>
  <p:tag name="ANNOTATION_SLIDE_HEIGHT_19" val="720"/>
  <p:tag name="ANNOTATION_TYPE_20" val="0"/>
  <p:tag name="ANNOTATION_START_20" val="66.4"/>
  <p:tag name="ANNOTATION_END_20" val="73.6"/>
  <p:tag name="ANNOTATION_TOP_20" val="624"/>
  <p:tag name="ANNOTATION_LEFT_20" val="492"/>
  <p:tag name="ANNOTATION_WIDTH_20" val="121"/>
  <p:tag name="ANNOTATION_HEIGHT_20" val="121"/>
  <p:tag name="ANNOTATION_ANIMATION_20" val="3"/>
  <p:tag name="ANNOTATION_ROTATION_20" val="0"/>
  <p:tag name="ANNOTATION_SUB_TYPE_20" val="2"/>
  <p:tag name="ANNOTATION_LOOP_COUNT_20" val="1"/>
  <p:tag name="ANNOTATION_BOX_RADIUS_20" val="0"/>
  <p:tag name="ANNOTATION_SCALE_20" val="100"/>
  <p:tag name="ANNOTATION_BORDER_ALPHA_20" val="100"/>
  <p:tag name="ANNOTATION_BORDER_COLOR_20" val="255"/>
  <p:tag name="ANNOTATION_FILL_COLOR_20" val="65535"/>
  <p:tag name="ANNOTATION_FILL_ALPHA_20" val="100"/>
  <p:tag name="ANNOTATION_BORDER_WIDTH_20" val="2"/>
  <p:tag name="ANNOTATION_SLIDE_WIDTH_20" val="960"/>
  <p:tag name="ANNOTATION_SLIDE_HEIGHT_20" val="720"/>
  <p:tag name="ANNOTATION_TYPE_21" val="0"/>
  <p:tag name="ANNOTATION_START_21" val="73.6"/>
  <p:tag name="ANNOTATION_END_21" val="76.3"/>
  <p:tag name="ANNOTATION_TOP_21" val="603"/>
  <p:tag name="ANNOTATION_LEFT_21" val="519"/>
  <p:tag name="ANNOTATION_WIDTH_21" val="121"/>
  <p:tag name="ANNOTATION_HEIGHT_21" val="121"/>
  <p:tag name="ANNOTATION_ANIMATION_21" val="3"/>
  <p:tag name="ANNOTATION_ROTATION_21" val="0"/>
  <p:tag name="ANNOTATION_SUB_TYPE_21" val="2"/>
  <p:tag name="ANNOTATION_LOOP_COUNT_21" val="1"/>
  <p:tag name="ANNOTATION_BOX_RADIUS_21" val="0"/>
  <p:tag name="ANNOTATION_SCALE_21" val="100"/>
  <p:tag name="ANNOTATION_BORDER_ALPHA_21" val="100"/>
  <p:tag name="ANNOTATION_BORDER_COLOR_21" val="255"/>
  <p:tag name="ANNOTATION_FILL_COLOR_21" val="65535"/>
  <p:tag name="ANNOTATION_FILL_ALPHA_21" val="100"/>
  <p:tag name="ANNOTATION_BORDER_WIDTH_21" val="2"/>
  <p:tag name="ANNOTATION_SLIDE_WIDTH_21" val="960"/>
  <p:tag name="ANNOTATION_SLIDE_HEIGHT_21" val="720"/>
  <p:tag name="ANNOTATION_TYPE_22" val="0"/>
  <p:tag name="ANNOTATION_START_22" val="76.3"/>
  <p:tag name="ANNOTATION_END_22" val="80.5"/>
  <p:tag name="ANNOTATION_TOP_22" val="620"/>
  <p:tag name="ANNOTATION_LEFT_22" val="454"/>
  <p:tag name="ANNOTATION_WIDTH_22" val="121"/>
  <p:tag name="ANNOTATION_HEIGHT_22" val="121"/>
  <p:tag name="ANNOTATION_ANIMATION_22" val="3"/>
  <p:tag name="ANNOTATION_ROTATION_22" val="0"/>
  <p:tag name="ANNOTATION_SUB_TYPE_22" val="2"/>
  <p:tag name="ANNOTATION_LOOP_COUNT_22" val="1"/>
  <p:tag name="ANNOTATION_BOX_RADIUS_22" val="0"/>
  <p:tag name="ANNOTATION_SCALE_22" val="100"/>
  <p:tag name="ANNOTATION_BORDER_ALPHA_22" val="100"/>
  <p:tag name="ANNOTATION_BORDER_COLOR_22" val="255"/>
  <p:tag name="ANNOTATION_FILL_COLOR_22" val="65535"/>
  <p:tag name="ANNOTATION_FILL_ALPHA_22" val="100"/>
  <p:tag name="ANNOTATION_BORDER_WIDTH_22" val="2"/>
  <p:tag name="ANNOTATION_SLIDE_WIDTH_22" val="960"/>
  <p:tag name="ANNOTATION_SLIDE_HEIGHT_22" val="720"/>
  <p:tag name="ANNOTATION_TYPE_23" val="0"/>
  <p:tag name="ANNOTATION_START_23" val="80.5"/>
  <p:tag name="ANNOTATION_END_23" val="81.6"/>
  <p:tag name="ANNOTATION_TOP_23" val="607"/>
  <p:tag name="ANNOTATION_LEFT_23" val="506"/>
  <p:tag name="ANNOTATION_WIDTH_23" val="121"/>
  <p:tag name="ANNOTATION_HEIGHT_23" val="121"/>
  <p:tag name="ANNOTATION_ANIMATION_23" val="3"/>
  <p:tag name="ANNOTATION_ROTATION_23" val="180"/>
  <p:tag name="ANNOTATION_SUB_TYPE_23" val="2"/>
  <p:tag name="ANNOTATION_LOOP_COUNT_23" val="1"/>
  <p:tag name="ANNOTATION_BOX_RADIUS_23" val="0"/>
  <p:tag name="ANNOTATION_SCALE_23" val="100"/>
  <p:tag name="ANNOTATION_BORDER_ALPHA_23" val="100"/>
  <p:tag name="ANNOTATION_BORDER_COLOR_23" val="255"/>
  <p:tag name="ANNOTATION_FILL_COLOR_23" val="65535"/>
  <p:tag name="ANNOTATION_FILL_ALPHA_23" val="100"/>
  <p:tag name="ANNOTATION_BORDER_WIDTH_23" val="2"/>
  <p:tag name="ANNOTATION_SLIDE_WIDTH_23" val="960"/>
  <p:tag name="ANNOTATION_SLIDE_HEIGHT_23" val="720"/>
  <p:tag name="ANNOTATION_TYPE_24" val="0"/>
  <p:tag name="ANNOTATION_START_24" val="81.6"/>
  <p:tag name="ANNOTATION_END_24" val="83.0"/>
  <p:tag name="ANNOTATION_TOP_24" val="630"/>
  <p:tag name="ANNOTATION_LEFT_24" val="471"/>
  <p:tag name="ANNOTATION_WIDTH_24" val="121"/>
  <p:tag name="ANNOTATION_HEIGHT_24" val="121"/>
  <p:tag name="ANNOTATION_ANIMATION_24" val="3"/>
  <p:tag name="ANNOTATION_ROTATION_24" val="180"/>
  <p:tag name="ANNOTATION_SUB_TYPE_24" val="2"/>
  <p:tag name="ANNOTATION_LOOP_COUNT_24" val="1"/>
  <p:tag name="ANNOTATION_BOX_RADIUS_24" val="0"/>
  <p:tag name="ANNOTATION_SCALE_24" val="100"/>
  <p:tag name="ANNOTATION_BORDER_ALPHA_24" val="100"/>
  <p:tag name="ANNOTATION_BORDER_COLOR_24" val="255"/>
  <p:tag name="ANNOTATION_FILL_COLOR_24" val="65535"/>
  <p:tag name="ANNOTATION_FILL_ALPHA_24" val="100"/>
  <p:tag name="ANNOTATION_BORDER_WIDTH_24" val="2"/>
  <p:tag name="ANNOTATION_SLIDE_WIDTH_24" val="960"/>
  <p:tag name="ANNOTATION_SLIDE_HEIGHT_24" val="720"/>
  <p:tag name="ANNOTATION_TYPE_25" val="0"/>
  <p:tag name="ANNOTATION_START_25" val="83.0"/>
  <p:tag name="ANNOTATION_END_25" val="84.0"/>
  <p:tag name="ANNOTATION_TOP_25" val="610"/>
  <p:tag name="ANNOTATION_LEFT_25" val="534"/>
  <p:tag name="ANNOTATION_WIDTH_25" val="121"/>
  <p:tag name="ANNOTATION_HEIGHT_25" val="121"/>
  <p:tag name="ANNOTATION_ANIMATION_25" val="3"/>
  <p:tag name="ANNOTATION_ROTATION_25" val="180"/>
  <p:tag name="ANNOTATION_SUB_TYPE_25" val="2"/>
  <p:tag name="ANNOTATION_LOOP_COUNT_25" val="1"/>
  <p:tag name="ANNOTATION_BOX_RADIUS_25" val="0"/>
  <p:tag name="ANNOTATION_SCALE_25" val="100"/>
  <p:tag name="ANNOTATION_BORDER_ALPHA_25" val="100"/>
  <p:tag name="ANNOTATION_BORDER_COLOR_25" val="255"/>
  <p:tag name="ANNOTATION_FILL_COLOR_25" val="65535"/>
  <p:tag name="ANNOTATION_FILL_ALPHA_25" val="100"/>
  <p:tag name="ANNOTATION_BORDER_WIDTH_25" val="2"/>
  <p:tag name="ANNOTATION_SLIDE_WIDTH_25" val="960"/>
  <p:tag name="ANNOTATION_SLIDE_HEIGHT_25" val="720"/>
  <p:tag name="ANNOTATION_TYPE_26" val="0"/>
  <p:tag name="ANNOTATION_START_26" val="84.0"/>
  <p:tag name="ANNOTATION_END_26" val="86.2"/>
  <p:tag name="ANNOTATION_TOP_26" val="610"/>
  <p:tag name="ANNOTATION_LEFT_26" val="500"/>
  <p:tag name="ANNOTATION_WIDTH_26" val="121"/>
  <p:tag name="ANNOTATION_HEIGHT_26" val="121"/>
  <p:tag name="ANNOTATION_ANIMATION_26" val="3"/>
  <p:tag name="ANNOTATION_ROTATION_26" val="180"/>
  <p:tag name="ANNOTATION_SUB_TYPE_26" val="2"/>
  <p:tag name="ANNOTATION_LOOP_COUNT_26" val="1"/>
  <p:tag name="ANNOTATION_BOX_RADIUS_26" val="0"/>
  <p:tag name="ANNOTATION_SCALE_26" val="100"/>
  <p:tag name="ANNOTATION_BORDER_ALPHA_26" val="100"/>
  <p:tag name="ANNOTATION_BORDER_COLOR_26" val="255"/>
  <p:tag name="ANNOTATION_FILL_COLOR_26" val="65535"/>
  <p:tag name="ANNOTATION_FILL_ALPHA_26" val="100"/>
  <p:tag name="ANNOTATION_BORDER_WIDTH_26" val="2"/>
  <p:tag name="ANNOTATION_SLIDE_WIDTH_26" val="960"/>
  <p:tag name="ANNOTATION_SLIDE_HEIGHT_26" val="720"/>
  <p:tag name="ANNOTATION_TYPE_27" val="0"/>
  <p:tag name="ANNOTATION_START_27" val="86.2"/>
  <p:tag name="ANNOTATION_END_27" val="91.1"/>
  <p:tag name="ANNOTATION_TOP_27" val="435"/>
  <p:tag name="ANNOTATION_LEFT_27" val="334"/>
  <p:tag name="ANNOTATION_WIDTH_27" val="121"/>
  <p:tag name="ANNOTATION_HEIGHT_27" val="121"/>
  <p:tag name="ANNOTATION_ANIMATION_27" val="3"/>
  <p:tag name="ANNOTATION_ROTATION_27" val="180"/>
  <p:tag name="ANNOTATION_SUB_TYPE_27" val="2"/>
  <p:tag name="ANNOTATION_LOOP_COUNT_27" val="1"/>
  <p:tag name="ANNOTATION_BOX_RADIUS_27" val="0"/>
  <p:tag name="ANNOTATION_SCALE_27" val="100"/>
  <p:tag name="ANNOTATION_BORDER_ALPHA_27" val="100"/>
  <p:tag name="ANNOTATION_BORDER_COLOR_27" val="255"/>
  <p:tag name="ANNOTATION_FILL_COLOR_27" val="65535"/>
  <p:tag name="ANNOTATION_FILL_ALPHA_27" val="100"/>
  <p:tag name="ANNOTATION_BORDER_WIDTH_27" val="2"/>
  <p:tag name="ANNOTATION_SLIDE_WIDTH_27" val="960"/>
  <p:tag name="ANNOTATION_SLIDE_HEIGHT_27" val="720"/>
  <p:tag name="ANNOTATION_TYPE_28" val="0"/>
  <p:tag name="ANNOTATION_START_28" val="91.1"/>
  <p:tag name="ANNOTATION_END_28" val="91.8"/>
  <p:tag name="ANNOTATION_TOP_28" val="428"/>
  <p:tag name="ANNOTATION_LEFT_28" val="230"/>
  <p:tag name="ANNOTATION_WIDTH_28" val="121"/>
  <p:tag name="ANNOTATION_HEIGHT_28" val="121"/>
  <p:tag name="ANNOTATION_ANIMATION_28" val="3"/>
  <p:tag name="ANNOTATION_ROTATION_28" val="180"/>
  <p:tag name="ANNOTATION_SUB_TYPE_28" val="2"/>
  <p:tag name="ANNOTATION_LOOP_COUNT_28" val="1"/>
  <p:tag name="ANNOTATION_BOX_RADIUS_28" val="0"/>
  <p:tag name="ANNOTATION_SCALE_28" val="100"/>
  <p:tag name="ANNOTATION_BORDER_ALPHA_28" val="100"/>
  <p:tag name="ANNOTATION_BORDER_COLOR_28" val="255"/>
  <p:tag name="ANNOTATION_FILL_COLOR_28" val="65535"/>
  <p:tag name="ANNOTATION_FILL_ALPHA_28" val="100"/>
  <p:tag name="ANNOTATION_BORDER_WIDTH_28" val="2"/>
  <p:tag name="ANNOTATION_SLIDE_WIDTH_28" val="960"/>
  <p:tag name="ANNOTATION_SLIDE_HEIGHT_28" val="720"/>
  <p:tag name="ANNOTATION_TYPE_29" val="0"/>
  <p:tag name="ANNOTATION_START_29" val="91.8"/>
  <p:tag name="ANNOTATION_END_29" val="93.8"/>
  <p:tag name="ANNOTATION_TOP_29" val="402"/>
  <p:tag name="ANNOTATION_LEFT_29" val="184"/>
  <p:tag name="ANNOTATION_WIDTH_29" val="121"/>
  <p:tag name="ANNOTATION_HEIGHT_29" val="121"/>
  <p:tag name="ANNOTATION_ANIMATION_29" val="3"/>
  <p:tag name="ANNOTATION_ROTATION_29" val="180"/>
  <p:tag name="ANNOTATION_SUB_TYPE_29" val="2"/>
  <p:tag name="ANNOTATION_LOOP_COUNT_29" val="1"/>
  <p:tag name="ANNOTATION_BOX_RADIUS_29" val="0"/>
  <p:tag name="ANNOTATION_SCALE_29" val="100"/>
  <p:tag name="ANNOTATION_BORDER_ALPHA_29" val="100"/>
  <p:tag name="ANNOTATION_BORDER_COLOR_29" val="255"/>
  <p:tag name="ANNOTATION_FILL_COLOR_29" val="65535"/>
  <p:tag name="ANNOTATION_FILL_ALPHA_29" val="100"/>
  <p:tag name="ANNOTATION_BORDER_WIDTH_29" val="2"/>
  <p:tag name="ANNOTATION_SLIDE_WIDTH_29" val="960"/>
  <p:tag name="ANNOTATION_SLIDE_HEIGHT_29" val="720"/>
  <p:tag name="ANNOTATION_TYPE_30" val="0"/>
  <p:tag name="ANNOTATION_START_30" val="93.8"/>
  <p:tag name="ANNOTATION_END_30" val="94.8"/>
  <p:tag name="ANNOTATION_TOP_30" val="425"/>
  <p:tag name="ANNOTATION_LEFT_30" val="307"/>
  <p:tag name="ANNOTATION_WIDTH_30" val="121"/>
  <p:tag name="ANNOTATION_HEIGHT_30" val="121"/>
  <p:tag name="ANNOTATION_ANIMATION_30" val="3"/>
  <p:tag name="ANNOTATION_ROTATION_30" val="180"/>
  <p:tag name="ANNOTATION_SUB_TYPE_30" val="2"/>
  <p:tag name="ANNOTATION_LOOP_COUNT_30" val="1"/>
  <p:tag name="ANNOTATION_BOX_RADIUS_30" val="0"/>
  <p:tag name="ANNOTATION_SCALE_30" val="100"/>
  <p:tag name="ANNOTATION_BORDER_ALPHA_30" val="100"/>
  <p:tag name="ANNOTATION_BORDER_COLOR_30" val="255"/>
  <p:tag name="ANNOTATION_FILL_COLOR_30" val="65535"/>
  <p:tag name="ANNOTATION_FILL_ALPHA_30" val="100"/>
  <p:tag name="ANNOTATION_BORDER_WIDTH_30" val="2"/>
  <p:tag name="ANNOTATION_SLIDE_WIDTH_30" val="960"/>
  <p:tag name="ANNOTATION_SLIDE_HEIGHT_30" val="720"/>
  <p:tag name="ANNOTATION_TYPE_31" val="0"/>
  <p:tag name="ANNOTATION_START_31" val="94.8"/>
  <p:tag name="ANNOTATION_END_31" val="100.3"/>
  <p:tag name="ANNOTATION_TOP_31" val="426"/>
  <p:tag name="ANNOTATION_LEFT_31" val="268"/>
  <p:tag name="ANNOTATION_WIDTH_31" val="121"/>
  <p:tag name="ANNOTATION_HEIGHT_31" val="121"/>
  <p:tag name="ANNOTATION_ANIMATION_31" val="3"/>
  <p:tag name="ANNOTATION_ROTATION_31" val="180"/>
  <p:tag name="ANNOTATION_SUB_TYPE_31" val="2"/>
  <p:tag name="ANNOTATION_LOOP_COUNT_31" val="1"/>
  <p:tag name="ANNOTATION_BOX_RADIUS_31" val="0"/>
  <p:tag name="ANNOTATION_SCALE_31" val="100"/>
  <p:tag name="ANNOTATION_BORDER_ALPHA_31" val="100"/>
  <p:tag name="ANNOTATION_BORDER_COLOR_31" val="255"/>
  <p:tag name="ANNOTATION_FILL_COLOR_31" val="65535"/>
  <p:tag name="ANNOTATION_FILL_ALPHA_31" val="100"/>
  <p:tag name="ANNOTATION_BORDER_WIDTH_31" val="2"/>
  <p:tag name="ANNOTATION_SLIDE_WIDTH_31" val="960"/>
  <p:tag name="ANNOTATION_SLIDE_HEIGHT_31" val="720"/>
  <p:tag name="ANNOTATION_TYPE_32" val="0"/>
  <p:tag name="ANNOTATION_START_32" val="100.3"/>
  <p:tag name="ANNOTATION_END_32" val="101.8"/>
  <p:tag name="ANNOTATION_TOP_32" val="236"/>
  <p:tag name="ANNOTATION_LEFT_32" val="558"/>
  <p:tag name="ANNOTATION_WIDTH_32" val="121"/>
  <p:tag name="ANNOTATION_HEIGHT_32" val="121"/>
  <p:tag name="ANNOTATION_ANIMATION_32" val="3"/>
  <p:tag name="ANNOTATION_ROTATION_32" val="180"/>
  <p:tag name="ANNOTATION_SUB_TYPE_32" val="2"/>
  <p:tag name="ANNOTATION_LOOP_COUNT_32" val="1"/>
  <p:tag name="ANNOTATION_BOX_RADIUS_32" val="0"/>
  <p:tag name="ANNOTATION_SCALE_32" val="100"/>
  <p:tag name="ANNOTATION_BORDER_ALPHA_32" val="100"/>
  <p:tag name="ANNOTATION_BORDER_COLOR_32" val="255"/>
  <p:tag name="ANNOTATION_FILL_COLOR_32" val="65535"/>
  <p:tag name="ANNOTATION_FILL_ALPHA_32" val="100"/>
  <p:tag name="ANNOTATION_BORDER_WIDTH_32" val="2"/>
  <p:tag name="ANNOTATION_SLIDE_WIDTH_32" val="960"/>
  <p:tag name="ANNOTATION_SLIDE_HEIGHT_32" val="720"/>
  <p:tag name="ANNOTATION_TYPE_33" val="0"/>
  <p:tag name="ANNOTATION_START_33" val="101.8"/>
  <p:tag name="ANNOTATION_END_33" val="103.3"/>
  <p:tag name="ANNOTATION_TOP_33" val="181"/>
  <p:tag name="ANNOTATION_LEFT_33" val="591"/>
  <p:tag name="ANNOTATION_WIDTH_33" val="121"/>
  <p:tag name="ANNOTATION_HEIGHT_33" val="121"/>
  <p:tag name="ANNOTATION_ANIMATION_33" val="3"/>
  <p:tag name="ANNOTATION_ROTATION_33" val="180"/>
  <p:tag name="ANNOTATION_SUB_TYPE_33" val="2"/>
  <p:tag name="ANNOTATION_LOOP_COUNT_33" val="1"/>
  <p:tag name="ANNOTATION_BOX_RADIUS_33" val="0"/>
  <p:tag name="ANNOTATION_SCALE_33" val="100"/>
  <p:tag name="ANNOTATION_BORDER_ALPHA_33" val="100"/>
  <p:tag name="ANNOTATION_BORDER_COLOR_33" val="255"/>
  <p:tag name="ANNOTATION_FILL_COLOR_33" val="65535"/>
  <p:tag name="ANNOTATION_FILL_ALPHA_33" val="100"/>
  <p:tag name="ANNOTATION_BORDER_WIDTH_33" val="2"/>
  <p:tag name="ANNOTATION_SLIDE_WIDTH_33" val="960"/>
  <p:tag name="ANNOTATION_SLIDE_HEIGHT_33" val="720"/>
  <p:tag name="ANNOTATION_TYPE_34" val="0"/>
  <p:tag name="ANNOTATION_START_34" val="103.3"/>
  <p:tag name="ANNOTATION_END_34" val="107.7"/>
  <p:tag name="ANNOTATION_TOP_34" val="253"/>
  <p:tag name="ANNOTATION_LEFT_34" val="517"/>
  <p:tag name="ANNOTATION_WIDTH_34" val="121"/>
  <p:tag name="ANNOTATION_HEIGHT_34" val="121"/>
  <p:tag name="ANNOTATION_ANIMATION_34" val="3"/>
  <p:tag name="ANNOTATION_ROTATION_34" val="180"/>
  <p:tag name="ANNOTATION_SUB_TYPE_34" val="2"/>
  <p:tag name="ANNOTATION_LOOP_COUNT_34" val="1"/>
  <p:tag name="ANNOTATION_BOX_RADIUS_34" val="0"/>
  <p:tag name="ANNOTATION_SCALE_34" val="100"/>
  <p:tag name="ANNOTATION_BORDER_ALPHA_34" val="100"/>
  <p:tag name="ANNOTATION_BORDER_COLOR_34" val="255"/>
  <p:tag name="ANNOTATION_FILL_COLOR_34" val="65535"/>
  <p:tag name="ANNOTATION_FILL_ALPHA_34" val="100"/>
  <p:tag name="ANNOTATION_BORDER_WIDTH_34" val="2"/>
  <p:tag name="ANNOTATION_SLIDE_WIDTH_34" val="960"/>
  <p:tag name="ANNOTATION_SLIDE_HEIGHT_34" val="720"/>
  <p:tag name="ANNOTATION_TYPE_35" val="0"/>
  <p:tag name="ANNOTATION_START_35" val="107.7"/>
  <p:tag name="ANNOTATION_TOP_35" val="330"/>
  <p:tag name="ANNOTATION_LEFT_35" val="179"/>
  <p:tag name="ANNOTATION_WIDTH_35" val="121"/>
  <p:tag name="ANNOTATION_HEIGHT_35" val="121"/>
  <p:tag name="ANNOTATION_ANIMATION_35" val="3"/>
  <p:tag name="ANNOTATION_ROTATION_35" val="180"/>
  <p:tag name="ANNOTATION_SUB_TYPE_35" val="2"/>
  <p:tag name="ANNOTATION_LOOP_COUNT_35" val="1"/>
  <p:tag name="ANNOTATION_BOX_RADIUS_35" val="0"/>
  <p:tag name="ANNOTATION_SCALE_35" val="100"/>
  <p:tag name="ANNOTATION_BORDER_ALPHA_35" val="100"/>
  <p:tag name="ANNOTATION_BORDER_COLOR_35" val="255"/>
  <p:tag name="ANNOTATION_FILL_COLOR_35" val="65535"/>
  <p:tag name="ANNOTATION_FILL_ALPHA_35" val="100"/>
  <p:tag name="ANNOTATION_BORDER_WIDTH_35" val="2"/>
  <p:tag name="ANNOTATION_SLIDE_WIDTH_35" val="960"/>
  <p:tag name="ANNOTATION_SLIDE_HEIGHT_35" val="720"/>
  <p:tag name="ANNOTATION_COUNT" val="35"/>
  <p:tag name="ARTICULATE_USED_LAYOUT" val="2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4334634b39db487a9796765c8e8e507d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3d64200642bd492cbd99eb400ccaa254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04e10232-88e8-4dea-8be5-e1e4e2aad6d9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UDIO_ID" val="275"/>
  <p:tag name="ARTICULATE_AUDIO_RECORDED" val="1"/>
  <p:tag name="TIMELINE" val="24.9/69.9"/>
  <p:tag name="ELAPSEDTIME" val="197.4"/>
  <p:tag name="ANNOTATION_TYPE_1" val="0"/>
  <p:tag name="ANNOTATION_START_1" val="14.2"/>
  <p:tag name="ANNOTATION_END_1" val="28.4"/>
  <p:tag name="ANNOTATION_TOP_1" val="181"/>
  <p:tag name="ANNOTATION_LEFT_1" val="432"/>
  <p:tag name="ANNOTATION_WIDTH_1" val="121"/>
  <p:tag name="ANNOTATION_HEIGHT_1" val="121"/>
  <p:tag name="ANNOTATION_ANIMATION_1" val="3"/>
  <p:tag name="ANNOTATION_ROTATION_1" val="18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28.4"/>
  <p:tag name="ANNOTATION_END_2" val="32.1"/>
  <p:tag name="ANNOTATION_TOP_2" val="217"/>
  <p:tag name="ANNOTATION_LEFT_2" val="86"/>
  <p:tag name="ANNOTATION_WIDTH_2" val="121"/>
  <p:tag name="ANNOTATION_HEIGHT_2" val="121"/>
  <p:tag name="ANNOTATION_ANIMATION_2" val="3"/>
  <p:tag name="ANNOTATION_ROTATION_2" val="18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32.1"/>
  <p:tag name="ANNOTATION_END_3" val="33.4"/>
  <p:tag name="ANNOTATION_TOP_3" val="209"/>
  <p:tag name="ANNOTATION_LEFT_3" val="374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6553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33.4"/>
  <p:tag name="ANNOTATION_END_4" val="36.3"/>
  <p:tag name="ANNOTATION_TOP_4" val="212"/>
  <p:tag name="ANNOTATION_LEFT_4" val="506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6553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36.3"/>
  <p:tag name="ANNOTATION_END_5" val="37.3"/>
  <p:tag name="ANNOTATION_TOP_5" val="243"/>
  <p:tag name="ANNOTATION_LEFT_5" val="120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6553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37.3"/>
  <p:tag name="ANNOTATION_END_6" val="38.3"/>
  <p:tag name="ANNOTATION_TOP_6" val="244"/>
  <p:tag name="ANNOTATION_LEFT_6" val="244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6553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38.3"/>
  <p:tag name="ANNOTATION_END_7" val="41.1"/>
  <p:tag name="ANNOTATION_TOP_7" val="244"/>
  <p:tag name="ANNOTATION_LEFT_7" val="460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65535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41.1"/>
  <p:tag name="ANNOTATION_END_8" val="73.6"/>
  <p:tag name="ANNOTATION_TOP_8" val="212"/>
  <p:tag name="ANNOTATION_LEFT_8" val="124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255"/>
  <p:tag name="ANNOTATION_FILL_COLOR_8" val="65535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73.6"/>
  <p:tag name="ANNOTATION_END_9" val="84.8"/>
  <p:tag name="ANNOTATION_TOP_9" val="276"/>
  <p:tag name="ANNOTATION_LEFT_9" val="91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255"/>
  <p:tag name="ANNOTATION_FILL_COLOR_9" val="65535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84.8"/>
  <p:tag name="ANNOTATION_END_10" val="89.4"/>
  <p:tag name="ANNOTATION_TOP_10" val="442"/>
  <p:tag name="ANNOTATION_LEFT_10" val="164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255"/>
  <p:tag name="ANNOTATION_FILL_COLOR_10" val="65535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89.4"/>
  <p:tag name="ANNOTATION_END_11" val="92.3"/>
  <p:tag name="ANNOTATION_TOP_11" val="374"/>
  <p:tag name="ANNOTATION_LEFT_11" val="112"/>
  <p:tag name="ANNOTATION_WIDTH_11" val="121"/>
  <p:tag name="ANNOTATION_HEIGHT_11" val="121"/>
  <p:tag name="ANNOTATION_ANIMATION_11" val="3"/>
  <p:tag name="ANNOTATION_ROTATION_11" val="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255"/>
  <p:tag name="ANNOTATION_FILL_COLOR_11" val="65535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92.3"/>
  <p:tag name="ANNOTATION_END_12" val="94.4"/>
  <p:tag name="ANNOTATION_TOP_12" val="501"/>
  <p:tag name="ANNOTATION_LEFT_12" val="202"/>
  <p:tag name="ANNOTATION_WIDTH_12" val="121"/>
  <p:tag name="ANNOTATION_HEIGHT_12" val="121"/>
  <p:tag name="ANNOTATION_ANIMATION_12" val="3"/>
  <p:tag name="ANNOTATION_ROTATION_12" val="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255"/>
  <p:tag name="ANNOTATION_FILL_COLOR_12" val="65535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94.4"/>
  <p:tag name="ANNOTATION_END_13" val="95.3"/>
  <p:tag name="ANNOTATION_TOP_13" val="567"/>
  <p:tag name="ANNOTATION_LEFT_13" val="204"/>
  <p:tag name="ANNOTATION_WIDTH_13" val="121"/>
  <p:tag name="ANNOTATION_HEIGHT_13" val="121"/>
  <p:tag name="ANNOTATION_ANIMATION_13" val="3"/>
  <p:tag name="ANNOTATION_ROTATION_13" val="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255"/>
  <p:tag name="ANNOTATION_FILL_COLOR_13" val="65535"/>
  <p:tag name="ANNOTATION_FILL_ALPHA_13" val="100"/>
  <p:tag name="ANNOTATION_BORDER_WIDTH_13" val="2"/>
  <p:tag name="ANNOTATION_SLIDE_WIDTH_13" val="960"/>
  <p:tag name="ANNOTATION_SLIDE_HEIGHT_13" val="720"/>
  <p:tag name="ANNOTATION_TYPE_14" val="0"/>
  <p:tag name="ANNOTATION_START_14" val="95.3"/>
  <p:tag name="ANNOTATION_END_14" val="97.9"/>
  <p:tag name="ANNOTATION_TOP_14" val="576"/>
  <p:tag name="ANNOTATION_LEFT_14" val="209"/>
  <p:tag name="ANNOTATION_WIDTH_14" val="121"/>
  <p:tag name="ANNOTATION_HEIGHT_14" val="121"/>
  <p:tag name="ANNOTATION_ANIMATION_14" val="3"/>
  <p:tag name="ANNOTATION_ROTATION_14" val="0"/>
  <p:tag name="ANNOTATION_SUB_TYPE_14" val="2"/>
  <p:tag name="ANNOTATION_LOOP_COUNT_14" val="1"/>
  <p:tag name="ANNOTATION_BOX_RADIUS_14" val="0"/>
  <p:tag name="ANNOTATION_SCALE_14" val="100"/>
  <p:tag name="ANNOTATION_BORDER_ALPHA_14" val="100"/>
  <p:tag name="ANNOTATION_BORDER_COLOR_14" val="255"/>
  <p:tag name="ANNOTATION_FILL_COLOR_14" val="65535"/>
  <p:tag name="ANNOTATION_FILL_ALPHA_14" val="100"/>
  <p:tag name="ANNOTATION_BORDER_WIDTH_14" val="2"/>
  <p:tag name="ANNOTATION_SLIDE_WIDTH_14" val="960"/>
  <p:tag name="ANNOTATION_SLIDE_HEIGHT_14" val="720"/>
  <p:tag name="ANNOTATION_TYPE_15" val="0"/>
  <p:tag name="ANNOTATION_START_15" val="97.9"/>
  <p:tag name="ANNOTATION_END_15" val="101.2"/>
  <p:tag name="ANNOTATION_TOP_15" val="576"/>
  <p:tag name="ANNOTATION_LEFT_15" val="281"/>
  <p:tag name="ANNOTATION_WIDTH_15" val="121"/>
  <p:tag name="ANNOTATION_HEIGHT_15" val="121"/>
  <p:tag name="ANNOTATION_ANIMATION_15" val="3"/>
  <p:tag name="ANNOTATION_ROTATION_15" val="0"/>
  <p:tag name="ANNOTATION_SUB_TYPE_15" val="2"/>
  <p:tag name="ANNOTATION_LOOP_COUNT_15" val="1"/>
  <p:tag name="ANNOTATION_BOX_RADIUS_15" val="0"/>
  <p:tag name="ANNOTATION_SCALE_15" val="100"/>
  <p:tag name="ANNOTATION_BORDER_ALPHA_15" val="100"/>
  <p:tag name="ANNOTATION_BORDER_COLOR_15" val="255"/>
  <p:tag name="ANNOTATION_FILL_COLOR_15" val="65535"/>
  <p:tag name="ANNOTATION_FILL_ALPHA_15" val="100"/>
  <p:tag name="ANNOTATION_BORDER_WIDTH_15" val="2"/>
  <p:tag name="ANNOTATION_SLIDE_WIDTH_15" val="960"/>
  <p:tag name="ANNOTATION_SLIDE_HEIGHT_15" val="720"/>
  <p:tag name="ANNOTATION_TYPE_16" val="0"/>
  <p:tag name="ANNOTATION_START_16" val="101.2"/>
  <p:tag name="ANNOTATION_END_16" val="102.0"/>
  <p:tag name="ANNOTATION_TOP_16" val="584"/>
  <p:tag name="ANNOTATION_LEFT_16" val="141"/>
  <p:tag name="ANNOTATION_WIDTH_16" val="121"/>
  <p:tag name="ANNOTATION_HEIGHT_16" val="121"/>
  <p:tag name="ANNOTATION_ANIMATION_16" val="3"/>
  <p:tag name="ANNOTATION_ROTATION_16" val="0"/>
  <p:tag name="ANNOTATION_SUB_TYPE_16" val="2"/>
  <p:tag name="ANNOTATION_LOOP_COUNT_16" val="1"/>
  <p:tag name="ANNOTATION_BOX_RADIUS_16" val="0"/>
  <p:tag name="ANNOTATION_SCALE_16" val="100"/>
  <p:tag name="ANNOTATION_BORDER_ALPHA_16" val="100"/>
  <p:tag name="ANNOTATION_BORDER_COLOR_16" val="255"/>
  <p:tag name="ANNOTATION_FILL_COLOR_16" val="65535"/>
  <p:tag name="ANNOTATION_FILL_ALPHA_16" val="100"/>
  <p:tag name="ANNOTATION_BORDER_WIDTH_16" val="2"/>
  <p:tag name="ANNOTATION_SLIDE_WIDTH_16" val="960"/>
  <p:tag name="ANNOTATION_SLIDE_HEIGHT_16" val="720"/>
  <p:tag name="ANNOTATION_TYPE_17" val="0"/>
  <p:tag name="ANNOTATION_START_17" val="102.0"/>
  <p:tag name="ANNOTATION_END_17" val="104.0"/>
  <p:tag name="ANNOTATION_TOP_17" val="580"/>
  <p:tag name="ANNOTATION_LEFT_17" val="166"/>
  <p:tag name="ANNOTATION_WIDTH_17" val="121"/>
  <p:tag name="ANNOTATION_HEIGHT_17" val="121"/>
  <p:tag name="ANNOTATION_ANIMATION_17" val="3"/>
  <p:tag name="ANNOTATION_ROTATION_17" val="0"/>
  <p:tag name="ANNOTATION_SUB_TYPE_17" val="2"/>
  <p:tag name="ANNOTATION_LOOP_COUNT_17" val="1"/>
  <p:tag name="ANNOTATION_BOX_RADIUS_17" val="0"/>
  <p:tag name="ANNOTATION_SCALE_17" val="100"/>
  <p:tag name="ANNOTATION_BORDER_ALPHA_17" val="100"/>
  <p:tag name="ANNOTATION_BORDER_COLOR_17" val="255"/>
  <p:tag name="ANNOTATION_FILL_COLOR_17" val="65535"/>
  <p:tag name="ANNOTATION_FILL_ALPHA_17" val="100"/>
  <p:tag name="ANNOTATION_BORDER_WIDTH_17" val="2"/>
  <p:tag name="ANNOTATION_SLIDE_WIDTH_17" val="960"/>
  <p:tag name="ANNOTATION_SLIDE_HEIGHT_17" val="720"/>
  <p:tag name="ANNOTATION_TYPE_18" val="0"/>
  <p:tag name="ANNOTATION_START_18" val="104.0"/>
  <p:tag name="ANNOTATION_END_18" val="104.8"/>
  <p:tag name="ANNOTATION_TOP_18" val="578"/>
  <p:tag name="ANNOTATION_LEFT_18" val="215"/>
  <p:tag name="ANNOTATION_WIDTH_18" val="121"/>
  <p:tag name="ANNOTATION_HEIGHT_18" val="121"/>
  <p:tag name="ANNOTATION_ANIMATION_18" val="3"/>
  <p:tag name="ANNOTATION_ROTATION_18" val="0"/>
  <p:tag name="ANNOTATION_SUB_TYPE_18" val="2"/>
  <p:tag name="ANNOTATION_LOOP_COUNT_18" val="1"/>
  <p:tag name="ANNOTATION_BOX_RADIUS_18" val="0"/>
  <p:tag name="ANNOTATION_SCALE_18" val="100"/>
  <p:tag name="ANNOTATION_BORDER_ALPHA_18" val="100"/>
  <p:tag name="ANNOTATION_BORDER_COLOR_18" val="255"/>
  <p:tag name="ANNOTATION_FILL_COLOR_18" val="65535"/>
  <p:tag name="ANNOTATION_FILL_ALPHA_18" val="100"/>
  <p:tag name="ANNOTATION_BORDER_WIDTH_18" val="2"/>
  <p:tag name="ANNOTATION_SLIDE_WIDTH_18" val="960"/>
  <p:tag name="ANNOTATION_SLIDE_HEIGHT_18" val="720"/>
  <p:tag name="ANNOTATION_TYPE_19" val="0"/>
  <p:tag name="ANNOTATION_START_19" val="104.8"/>
  <p:tag name="ANNOTATION_END_19" val="105.7"/>
  <p:tag name="ANNOTATION_TOP_19" val="582"/>
  <p:tag name="ANNOTATION_LEFT_19" val="295"/>
  <p:tag name="ANNOTATION_WIDTH_19" val="121"/>
  <p:tag name="ANNOTATION_HEIGHT_19" val="121"/>
  <p:tag name="ANNOTATION_ANIMATION_19" val="3"/>
  <p:tag name="ANNOTATION_ROTATION_19" val="0"/>
  <p:tag name="ANNOTATION_SUB_TYPE_19" val="2"/>
  <p:tag name="ANNOTATION_LOOP_COUNT_19" val="1"/>
  <p:tag name="ANNOTATION_BOX_RADIUS_19" val="0"/>
  <p:tag name="ANNOTATION_SCALE_19" val="100"/>
  <p:tag name="ANNOTATION_BORDER_ALPHA_19" val="100"/>
  <p:tag name="ANNOTATION_BORDER_COLOR_19" val="255"/>
  <p:tag name="ANNOTATION_FILL_COLOR_19" val="65535"/>
  <p:tag name="ANNOTATION_FILL_ALPHA_19" val="100"/>
  <p:tag name="ANNOTATION_BORDER_WIDTH_19" val="2"/>
  <p:tag name="ANNOTATION_SLIDE_WIDTH_19" val="960"/>
  <p:tag name="ANNOTATION_SLIDE_HEIGHT_19" val="720"/>
  <p:tag name="ANNOTATION_TYPE_20" val="0"/>
  <p:tag name="ANNOTATION_START_20" val="105.7"/>
  <p:tag name="ANNOTATION_END_20" val="106.4"/>
  <p:tag name="ANNOTATION_TOP_20" val="574"/>
  <p:tag name="ANNOTATION_LEFT_20" val="194"/>
  <p:tag name="ANNOTATION_WIDTH_20" val="121"/>
  <p:tag name="ANNOTATION_HEIGHT_20" val="121"/>
  <p:tag name="ANNOTATION_ANIMATION_20" val="3"/>
  <p:tag name="ANNOTATION_ROTATION_20" val="0"/>
  <p:tag name="ANNOTATION_SUB_TYPE_20" val="2"/>
  <p:tag name="ANNOTATION_LOOP_COUNT_20" val="1"/>
  <p:tag name="ANNOTATION_BOX_RADIUS_20" val="0"/>
  <p:tag name="ANNOTATION_SCALE_20" val="100"/>
  <p:tag name="ANNOTATION_BORDER_ALPHA_20" val="100"/>
  <p:tag name="ANNOTATION_BORDER_COLOR_20" val="255"/>
  <p:tag name="ANNOTATION_FILL_COLOR_20" val="65535"/>
  <p:tag name="ANNOTATION_FILL_ALPHA_20" val="100"/>
  <p:tag name="ANNOTATION_BORDER_WIDTH_20" val="2"/>
  <p:tag name="ANNOTATION_SLIDE_WIDTH_20" val="960"/>
  <p:tag name="ANNOTATION_SLIDE_HEIGHT_20" val="720"/>
  <p:tag name="ANNOTATION_TYPE_21" val="0"/>
  <p:tag name="ANNOTATION_START_21" val="106.4"/>
  <p:tag name="ANNOTATION_END_21" val="106.9"/>
  <p:tag name="ANNOTATION_TOP_21" val="575"/>
  <p:tag name="ANNOTATION_LEFT_21" val="225"/>
  <p:tag name="ANNOTATION_WIDTH_21" val="121"/>
  <p:tag name="ANNOTATION_HEIGHT_21" val="121"/>
  <p:tag name="ANNOTATION_ANIMATION_21" val="3"/>
  <p:tag name="ANNOTATION_ROTATION_21" val="0"/>
  <p:tag name="ANNOTATION_SUB_TYPE_21" val="2"/>
  <p:tag name="ANNOTATION_LOOP_COUNT_21" val="1"/>
  <p:tag name="ANNOTATION_BOX_RADIUS_21" val="0"/>
  <p:tag name="ANNOTATION_SCALE_21" val="100"/>
  <p:tag name="ANNOTATION_BORDER_ALPHA_21" val="100"/>
  <p:tag name="ANNOTATION_BORDER_COLOR_21" val="255"/>
  <p:tag name="ANNOTATION_FILL_COLOR_21" val="65535"/>
  <p:tag name="ANNOTATION_FILL_ALPHA_21" val="100"/>
  <p:tag name="ANNOTATION_BORDER_WIDTH_21" val="2"/>
  <p:tag name="ANNOTATION_SLIDE_WIDTH_21" val="960"/>
  <p:tag name="ANNOTATION_SLIDE_HEIGHT_21" val="720"/>
  <p:tag name="ANNOTATION_TYPE_22" val="0"/>
  <p:tag name="ANNOTATION_START_22" val="106.9"/>
  <p:tag name="ANNOTATION_END_22" val="108.6"/>
  <p:tag name="ANNOTATION_TOP_22" val="586"/>
  <p:tag name="ANNOTATION_LEFT_22" val="297"/>
  <p:tag name="ANNOTATION_WIDTH_22" val="121"/>
  <p:tag name="ANNOTATION_HEIGHT_22" val="121"/>
  <p:tag name="ANNOTATION_ANIMATION_22" val="3"/>
  <p:tag name="ANNOTATION_ROTATION_22" val="0"/>
  <p:tag name="ANNOTATION_SUB_TYPE_22" val="2"/>
  <p:tag name="ANNOTATION_LOOP_COUNT_22" val="1"/>
  <p:tag name="ANNOTATION_BOX_RADIUS_22" val="0"/>
  <p:tag name="ANNOTATION_SCALE_22" val="100"/>
  <p:tag name="ANNOTATION_BORDER_ALPHA_22" val="100"/>
  <p:tag name="ANNOTATION_BORDER_COLOR_22" val="255"/>
  <p:tag name="ANNOTATION_FILL_COLOR_22" val="65535"/>
  <p:tag name="ANNOTATION_FILL_ALPHA_22" val="100"/>
  <p:tag name="ANNOTATION_BORDER_WIDTH_22" val="2"/>
  <p:tag name="ANNOTATION_SLIDE_WIDTH_22" val="960"/>
  <p:tag name="ANNOTATION_SLIDE_HEIGHT_22" val="720"/>
  <p:tag name="ANNOTATION_TYPE_23" val="0"/>
  <p:tag name="ANNOTATION_START_23" val="108.6"/>
  <p:tag name="ANNOTATION_END_23" val="112.6"/>
  <p:tag name="ANNOTATION_TOP_23" val="493"/>
  <p:tag name="ANNOTATION_LEFT_23" val="194"/>
  <p:tag name="ANNOTATION_WIDTH_23" val="121"/>
  <p:tag name="ANNOTATION_HEIGHT_23" val="121"/>
  <p:tag name="ANNOTATION_ANIMATION_23" val="3"/>
  <p:tag name="ANNOTATION_ROTATION_23" val="0"/>
  <p:tag name="ANNOTATION_SUB_TYPE_23" val="2"/>
  <p:tag name="ANNOTATION_LOOP_COUNT_23" val="1"/>
  <p:tag name="ANNOTATION_BOX_RADIUS_23" val="0"/>
  <p:tag name="ANNOTATION_SCALE_23" val="100"/>
  <p:tag name="ANNOTATION_BORDER_ALPHA_23" val="100"/>
  <p:tag name="ANNOTATION_BORDER_COLOR_23" val="255"/>
  <p:tag name="ANNOTATION_FILL_COLOR_23" val="65535"/>
  <p:tag name="ANNOTATION_FILL_ALPHA_23" val="100"/>
  <p:tag name="ANNOTATION_BORDER_WIDTH_23" val="2"/>
  <p:tag name="ANNOTATION_SLIDE_WIDTH_23" val="960"/>
  <p:tag name="ANNOTATION_SLIDE_HEIGHT_23" val="720"/>
  <p:tag name="ANNOTATION_TYPE_24" val="0"/>
  <p:tag name="ANNOTATION_START_24" val="112.6"/>
  <p:tag name="ANNOTATION_END_24" val="115.2"/>
  <p:tag name="ANNOTATION_TOP_24" val="415"/>
  <p:tag name="ANNOTATION_LEFT_24" val="423"/>
  <p:tag name="ANNOTATION_WIDTH_24" val="121"/>
  <p:tag name="ANNOTATION_HEIGHT_24" val="121"/>
  <p:tag name="ANNOTATION_ANIMATION_24" val="3"/>
  <p:tag name="ANNOTATION_ROTATION_24" val="0"/>
  <p:tag name="ANNOTATION_SUB_TYPE_24" val="2"/>
  <p:tag name="ANNOTATION_LOOP_COUNT_24" val="1"/>
  <p:tag name="ANNOTATION_BOX_RADIUS_24" val="0"/>
  <p:tag name="ANNOTATION_SCALE_24" val="100"/>
  <p:tag name="ANNOTATION_BORDER_ALPHA_24" val="100"/>
  <p:tag name="ANNOTATION_BORDER_COLOR_24" val="255"/>
  <p:tag name="ANNOTATION_FILL_COLOR_24" val="65535"/>
  <p:tag name="ANNOTATION_FILL_ALPHA_24" val="100"/>
  <p:tag name="ANNOTATION_BORDER_WIDTH_24" val="2"/>
  <p:tag name="ANNOTATION_SLIDE_WIDTH_24" val="960"/>
  <p:tag name="ANNOTATION_SLIDE_HEIGHT_24" val="720"/>
  <p:tag name="ANNOTATION_TYPE_25" val="0"/>
  <p:tag name="ANNOTATION_START_25" val="115.2"/>
  <p:tag name="ANNOTATION_END_25" val="116.1"/>
  <p:tag name="ANNOTATION_TOP_25" val="454"/>
  <p:tag name="ANNOTATION_LEFT_25" val="186"/>
  <p:tag name="ANNOTATION_WIDTH_25" val="121"/>
  <p:tag name="ANNOTATION_HEIGHT_25" val="121"/>
  <p:tag name="ANNOTATION_ANIMATION_25" val="3"/>
  <p:tag name="ANNOTATION_ROTATION_25" val="0"/>
  <p:tag name="ANNOTATION_SUB_TYPE_25" val="2"/>
  <p:tag name="ANNOTATION_LOOP_COUNT_25" val="1"/>
  <p:tag name="ANNOTATION_BOX_RADIUS_25" val="0"/>
  <p:tag name="ANNOTATION_SCALE_25" val="100"/>
  <p:tag name="ANNOTATION_BORDER_ALPHA_25" val="100"/>
  <p:tag name="ANNOTATION_BORDER_COLOR_25" val="255"/>
  <p:tag name="ANNOTATION_FILL_COLOR_25" val="65535"/>
  <p:tag name="ANNOTATION_FILL_ALPHA_25" val="100"/>
  <p:tag name="ANNOTATION_BORDER_WIDTH_25" val="2"/>
  <p:tag name="ANNOTATION_SLIDE_WIDTH_25" val="960"/>
  <p:tag name="ANNOTATION_SLIDE_HEIGHT_25" val="720"/>
  <p:tag name="ANNOTATION_TYPE_26" val="0"/>
  <p:tag name="ANNOTATION_START_26" val="116.1"/>
  <p:tag name="ANNOTATION_END_26" val="118.2"/>
  <p:tag name="ANNOTATION_TOP_26" val="432"/>
  <p:tag name="ANNOTATION_LEFT_26" val="407"/>
  <p:tag name="ANNOTATION_WIDTH_26" val="121"/>
  <p:tag name="ANNOTATION_HEIGHT_26" val="121"/>
  <p:tag name="ANNOTATION_ANIMATION_26" val="3"/>
  <p:tag name="ANNOTATION_ROTATION_26" val="0"/>
  <p:tag name="ANNOTATION_SUB_TYPE_26" val="2"/>
  <p:tag name="ANNOTATION_LOOP_COUNT_26" val="1"/>
  <p:tag name="ANNOTATION_BOX_RADIUS_26" val="0"/>
  <p:tag name="ANNOTATION_SCALE_26" val="100"/>
  <p:tag name="ANNOTATION_BORDER_ALPHA_26" val="100"/>
  <p:tag name="ANNOTATION_BORDER_COLOR_26" val="255"/>
  <p:tag name="ANNOTATION_FILL_COLOR_26" val="65535"/>
  <p:tag name="ANNOTATION_FILL_ALPHA_26" val="100"/>
  <p:tag name="ANNOTATION_BORDER_WIDTH_26" val="2"/>
  <p:tag name="ANNOTATION_SLIDE_WIDTH_26" val="960"/>
  <p:tag name="ANNOTATION_SLIDE_HEIGHT_26" val="720"/>
  <p:tag name="ANNOTATION_TYPE_27" val="0"/>
  <p:tag name="ANNOTATION_START_27" val="118.2"/>
  <p:tag name="ANNOTATION_END_27" val="120.5"/>
  <p:tag name="ANNOTATION_TOP_27" val="472"/>
  <p:tag name="ANNOTATION_LEFT_27" val="501"/>
  <p:tag name="ANNOTATION_WIDTH_27" val="121"/>
  <p:tag name="ANNOTATION_HEIGHT_27" val="121"/>
  <p:tag name="ANNOTATION_ANIMATION_27" val="3"/>
  <p:tag name="ANNOTATION_ROTATION_27" val="0"/>
  <p:tag name="ANNOTATION_SUB_TYPE_27" val="2"/>
  <p:tag name="ANNOTATION_LOOP_COUNT_27" val="1"/>
  <p:tag name="ANNOTATION_BOX_RADIUS_27" val="0"/>
  <p:tag name="ANNOTATION_SCALE_27" val="100"/>
  <p:tag name="ANNOTATION_BORDER_ALPHA_27" val="100"/>
  <p:tag name="ANNOTATION_BORDER_COLOR_27" val="255"/>
  <p:tag name="ANNOTATION_FILL_COLOR_27" val="65535"/>
  <p:tag name="ANNOTATION_FILL_ALPHA_27" val="100"/>
  <p:tag name="ANNOTATION_BORDER_WIDTH_27" val="2"/>
  <p:tag name="ANNOTATION_SLIDE_WIDTH_27" val="960"/>
  <p:tag name="ANNOTATION_SLIDE_HEIGHT_27" val="720"/>
  <p:tag name="ANNOTATION_TYPE_28" val="0"/>
  <p:tag name="ANNOTATION_START_28" val="120.5"/>
  <p:tag name="ANNOTATION_END_28" val="126.1"/>
  <p:tag name="ANNOTATION_TOP_28" val="448"/>
  <p:tag name="ANNOTATION_LEFT_28" val="581"/>
  <p:tag name="ANNOTATION_WIDTH_28" val="121"/>
  <p:tag name="ANNOTATION_HEIGHT_28" val="121"/>
  <p:tag name="ANNOTATION_ANIMATION_28" val="3"/>
  <p:tag name="ANNOTATION_ROTATION_28" val="0"/>
  <p:tag name="ANNOTATION_SUB_TYPE_28" val="2"/>
  <p:tag name="ANNOTATION_LOOP_COUNT_28" val="1"/>
  <p:tag name="ANNOTATION_BOX_RADIUS_28" val="0"/>
  <p:tag name="ANNOTATION_SCALE_28" val="100"/>
  <p:tag name="ANNOTATION_BORDER_ALPHA_28" val="100"/>
  <p:tag name="ANNOTATION_BORDER_COLOR_28" val="255"/>
  <p:tag name="ANNOTATION_FILL_COLOR_28" val="65535"/>
  <p:tag name="ANNOTATION_FILL_ALPHA_28" val="100"/>
  <p:tag name="ANNOTATION_BORDER_WIDTH_28" val="2"/>
  <p:tag name="ANNOTATION_SLIDE_WIDTH_28" val="960"/>
  <p:tag name="ANNOTATION_SLIDE_HEIGHT_28" val="720"/>
  <p:tag name="ANNOTATION_TYPE_29" val="0"/>
  <p:tag name="ANNOTATION_START_29" val="126.1"/>
  <p:tag name="ANNOTATION_END_29" val="127.2"/>
  <p:tag name="ANNOTATION_TOP_29" val="349"/>
  <p:tag name="ANNOTATION_LEFT_29" val="599"/>
  <p:tag name="ANNOTATION_WIDTH_29" val="121"/>
  <p:tag name="ANNOTATION_HEIGHT_29" val="121"/>
  <p:tag name="ANNOTATION_ANIMATION_29" val="3"/>
  <p:tag name="ANNOTATION_ROTATION_29" val="0"/>
  <p:tag name="ANNOTATION_SUB_TYPE_29" val="2"/>
  <p:tag name="ANNOTATION_LOOP_COUNT_29" val="1"/>
  <p:tag name="ANNOTATION_BOX_RADIUS_29" val="0"/>
  <p:tag name="ANNOTATION_SCALE_29" val="100"/>
  <p:tag name="ANNOTATION_BORDER_ALPHA_29" val="100"/>
  <p:tag name="ANNOTATION_BORDER_COLOR_29" val="255"/>
  <p:tag name="ANNOTATION_FILL_COLOR_29" val="65535"/>
  <p:tag name="ANNOTATION_FILL_ALPHA_29" val="100"/>
  <p:tag name="ANNOTATION_BORDER_WIDTH_29" val="2"/>
  <p:tag name="ANNOTATION_SLIDE_WIDTH_29" val="960"/>
  <p:tag name="ANNOTATION_SLIDE_HEIGHT_29" val="720"/>
  <p:tag name="ANNOTATION_TYPE_30" val="0"/>
  <p:tag name="ANNOTATION_START_30" val="127.2"/>
  <p:tag name="ANNOTATION_END_30" val="130.5"/>
  <p:tag name="ANNOTATION_TOP_30" val="341"/>
  <p:tag name="ANNOTATION_LEFT_30" val="537"/>
  <p:tag name="ANNOTATION_WIDTH_30" val="121"/>
  <p:tag name="ANNOTATION_HEIGHT_30" val="121"/>
  <p:tag name="ANNOTATION_ANIMATION_30" val="3"/>
  <p:tag name="ANNOTATION_ROTATION_30" val="0"/>
  <p:tag name="ANNOTATION_SUB_TYPE_30" val="2"/>
  <p:tag name="ANNOTATION_LOOP_COUNT_30" val="1"/>
  <p:tag name="ANNOTATION_BOX_RADIUS_30" val="0"/>
  <p:tag name="ANNOTATION_SCALE_30" val="100"/>
  <p:tag name="ANNOTATION_BORDER_ALPHA_30" val="100"/>
  <p:tag name="ANNOTATION_BORDER_COLOR_30" val="255"/>
  <p:tag name="ANNOTATION_FILL_COLOR_30" val="65535"/>
  <p:tag name="ANNOTATION_FILL_ALPHA_30" val="100"/>
  <p:tag name="ANNOTATION_BORDER_WIDTH_30" val="2"/>
  <p:tag name="ANNOTATION_SLIDE_WIDTH_30" val="960"/>
  <p:tag name="ANNOTATION_SLIDE_HEIGHT_30" val="720"/>
  <p:tag name="ANNOTATION_TYPE_31" val="0"/>
  <p:tag name="ANNOTATION_START_31" val="130.5"/>
  <p:tag name="ANNOTATION_END_31" val="132.3"/>
  <p:tag name="ANNOTATION_TOP_31" val="400"/>
  <p:tag name="ANNOTATION_LEFT_31" val="755"/>
  <p:tag name="ANNOTATION_WIDTH_31" val="121"/>
  <p:tag name="ANNOTATION_HEIGHT_31" val="121"/>
  <p:tag name="ANNOTATION_ANIMATION_31" val="3"/>
  <p:tag name="ANNOTATION_ROTATION_31" val="0"/>
  <p:tag name="ANNOTATION_SUB_TYPE_31" val="2"/>
  <p:tag name="ANNOTATION_LOOP_COUNT_31" val="1"/>
  <p:tag name="ANNOTATION_BOX_RADIUS_31" val="0"/>
  <p:tag name="ANNOTATION_SCALE_31" val="100"/>
  <p:tag name="ANNOTATION_BORDER_ALPHA_31" val="100"/>
  <p:tag name="ANNOTATION_BORDER_COLOR_31" val="255"/>
  <p:tag name="ANNOTATION_FILL_COLOR_31" val="65535"/>
  <p:tag name="ANNOTATION_FILL_ALPHA_31" val="100"/>
  <p:tag name="ANNOTATION_BORDER_WIDTH_31" val="2"/>
  <p:tag name="ANNOTATION_SLIDE_WIDTH_31" val="960"/>
  <p:tag name="ANNOTATION_SLIDE_HEIGHT_31" val="720"/>
  <p:tag name="ANNOTATION_TYPE_32" val="0"/>
  <p:tag name="ANNOTATION_START_32" val="132.3"/>
  <p:tag name="ANNOTATION_END_32" val="134.7"/>
  <p:tag name="ANNOTATION_TOP_32" val="573"/>
  <p:tag name="ANNOTATION_LEFT_32" val="743"/>
  <p:tag name="ANNOTATION_WIDTH_32" val="121"/>
  <p:tag name="ANNOTATION_HEIGHT_32" val="121"/>
  <p:tag name="ANNOTATION_ANIMATION_32" val="3"/>
  <p:tag name="ANNOTATION_ROTATION_32" val="0"/>
  <p:tag name="ANNOTATION_SUB_TYPE_32" val="2"/>
  <p:tag name="ANNOTATION_LOOP_COUNT_32" val="1"/>
  <p:tag name="ANNOTATION_BOX_RADIUS_32" val="0"/>
  <p:tag name="ANNOTATION_SCALE_32" val="100"/>
  <p:tag name="ANNOTATION_BORDER_ALPHA_32" val="100"/>
  <p:tag name="ANNOTATION_BORDER_COLOR_32" val="255"/>
  <p:tag name="ANNOTATION_FILL_COLOR_32" val="65535"/>
  <p:tag name="ANNOTATION_FILL_ALPHA_32" val="100"/>
  <p:tag name="ANNOTATION_BORDER_WIDTH_32" val="2"/>
  <p:tag name="ANNOTATION_SLIDE_WIDTH_32" val="960"/>
  <p:tag name="ANNOTATION_SLIDE_HEIGHT_32" val="720"/>
  <p:tag name="ANNOTATION_TYPE_33" val="0"/>
  <p:tag name="ANNOTATION_START_33" val="134.7"/>
  <p:tag name="ANNOTATION_END_33" val="150.3"/>
  <p:tag name="ANNOTATION_TOP_33" val="429"/>
  <p:tag name="ANNOTATION_LEFT_33" val="657"/>
  <p:tag name="ANNOTATION_WIDTH_33" val="121"/>
  <p:tag name="ANNOTATION_HEIGHT_33" val="121"/>
  <p:tag name="ANNOTATION_ANIMATION_33" val="3"/>
  <p:tag name="ANNOTATION_ROTATION_33" val="0"/>
  <p:tag name="ANNOTATION_SUB_TYPE_33" val="2"/>
  <p:tag name="ANNOTATION_LOOP_COUNT_33" val="1"/>
  <p:tag name="ANNOTATION_BOX_RADIUS_33" val="0"/>
  <p:tag name="ANNOTATION_SCALE_33" val="100"/>
  <p:tag name="ANNOTATION_BORDER_ALPHA_33" val="100"/>
  <p:tag name="ANNOTATION_BORDER_COLOR_33" val="255"/>
  <p:tag name="ANNOTATION_FILL_COLOR_33" val="65535"/>
  <p:tag name="ANNOTATION_FILL_ALPHA_33" val="100"/>
  <p:tag name="ANNOTATION_BORDER_WIDTH_33" val="2"/>
  <p:tag name="ANNOTATION_SLIDE_WIDTH_33" val="960"/>
  <p:tag name="ANNOTATION_SLIDE_HEIGHT_33" val="720"/>
  <p:tag name="ANNOTATION_TYPE_34" val="0"/>
  <p:tag name="ANNOTATION_START_34" val="150.3"/>
  <p:tag name="ANNOTATION_TOP_34" val="377"/>
  <p:tag name="ANNOTATION_LEFT_34" val="560"/>
  <p:tag name="ANNOTATION_WIDTH_34" val="121"/>
  <p:tag name="ANNOTATION_HEIGHT_34" val="121"/>
  <p:tag name="ANNOTATION_ANIMATION_34" val="3"/>
  <p:tag name="ANNOTATION_ROTATION_34" val="0"/>
  <p:tag name="ANNOTATION_SUB_TYPE_34" val="2"/>
  <p:tag name="ANNOTATION_LOOP_COUNT_34" val="1"/>
  <p:tag name="ANNOTATION_BOX_RADIUS_34" val="0"/>
  <p:tag name="ANNOTATION_SCALE_34" val="100"/>
  <p:tag name="ANNOTATION_BORDER_ALPHA_34" val="100"/>
  <p:tag name="ANNOTATION_BORDER_COLOR_34" val="255"/>
  <p:tag name="ANNOTATION_FILL_COLOR_34" val="65535"/>
  <p:tag name="ANNOTATION_FILL_ALPHA_34" val="100"/>
  <p:tag name="ANNOTATION_BORDER_WIDTH_34" val="2"/>
  <p:tag name="ANNOTATION_SLIDE_WIDTH_34" val="960"/>
  <p:tag name="ANNOTATION_SLIDE_HEIGHT_34" val="720"/>
  <p:tag name="ANNOTATION_COUNT" val="34"/>
  <p:tag name="ARTICULATE_USED_LAYOUT" val="2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76b7707339f14be0ba60af7ce9d71a4c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3039f01eb61347cbb9dc12996259c9db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08"/>
  <p:tag name="ARTICULATE_USED_LAYOUT" val="2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IDEO_ID" val="c22ab328-3714-47d2-bd0f-f1c46cfa94d0"/>
  <p:tag name="VIDEO_SOURCE_TYPE" val="local"/>
  <p:tag name="VIDEO_TITLE" val="Protein synthesis.swf"/>
  <p:tag name="OVERRIDE_SWF" val="YES"/>
  <p:tag name="THUMBNAIL_IS_PLACEHOLDER" val="False"/>
  <p:tag name="SWF_MOVIE_PATH" val="Protein synthesis.swf"/>
  <p:tag name="SWF_MOVIE_PATH_ORIGINAL" val="Protein synthesis.swf"/>
  <p:tag name="SWF_MOVIE_PATH_SOURCE" val="C:\Users\amahmedkeele\Desktop\Lectures\Lecture-21 Protein-Synthesis\Protein synthesis.swf"/>
  <p:tag name="CONTAINER" val="movieloader"/>
  <p:tag name="ART_PLAYER" val="YES"/>
  <p:tag name="VIDEO_SHOW_CONTROLS" val="True"/>
  <p:tag name="WINDOW_SIZE_WIDTH" val="525"/>
  <p:tag name="WINDOW_SIZE_HEIGHT" val="530"/>
  <p:tag name="ARTICULATE_LAYER_TIMING" val="0.00"/>
  <p:tag name="VIDEO_MODE" val="video"/>
  <p:tag name="SWF_MOVIE_DURATION" val="143800"/>
  <p:tag name="VIDEO_KEY" val="41f58d8f-f41e-4627-ae64-f730190599c8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04e10232-88e8-4dea-8be5-e1e4e2aad6d9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UDIO_ID" val="276"/>
  <p:tag name="ARTICULATE_AUDIO_RECORDED" val="1"/>
  <p:tag name="ELAPSEDTIME" val="183.0"/>
  <p:tag name="ANNOTATION_TYPE_1" val="0"/>
  <p:tag name="ANNOTATION_START_1" val="32.3"/>
  <p:tag name="ANNOTATION_END_1" val="47.5"/>
  <p:tag name="ANNOTATION_TOP_1" val="54"/>
  <p:tag name="ANNOTATION_LEFT_1" val="180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47.5"/>
  <p:tag name="ANNOTATION_END_2" val="51.5"/>
  <p:tag name="ANNOTATION_TOP_2" val="472"/>
  <p:tag name="ANNOTATION_LEFT_2" val="111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51.5"/>
  <p:tag name="ANNOTATION_END_3" val="54.4"/>
  <p:tag name="ANNOTATION_TOP_3" val="475"/>
  <p:tag name="ANNOTATION_LEFT_3" val="144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6553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54.4"/>
  <p:tag name="ANNOTATION_END_4" val="56.5"/>
  <p:tag name="ANNOTATION_TOP_4" val="478"/>
  <p:tag name="ANNOTATION_LEFT_4" val="213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6553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56.5"/>
  <p:tag name="ANNOTATION_END_5" val="58.4"/>
  <p:tag name="ANNOTATION_TOP_5" val="479"/>
  <p:tag name="ANNOTATION_LEFT_5" val="286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6553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58.4"/>
  <p:tag name="ANNOTATION_END_6" val="60.2"/>
  <p:tag name="ANNOTATION_TOP_6" val="489"/>
  <p:tag name="ANNOTATION_LEFT_6" val="343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6553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60.2"/>
  <p:tag name="ANNOTATION_END_7" val="60.9"/>
  <p:tag name="ANNOTATION_TOP_7" val="460"/>
  <p:tag name="ANNOTATION_LEFT_7" val="151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65535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60.9"/>
  <p:tag name="ANNOTATION_END_8" val="61.5"/>
  <p:tag name="ANNOTATION_TOP_8" val="468"/>
  <p:tag name="ANNOTATION_LEFT_8" val="218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255"/>
  <p:tag name="ANNOTATION_FILL_COLOR_8" val="65535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61.5"/>
  <p:tag name="ANNOTATION_END_9" val="62.1"/>
  <p:tag name="ANNOTATION_TOP_9" val="472"/>
  <p:tag name="ANNOTATION_LEFT_9" val="283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255"/>
  <p:tag name="ANNOTATION_FILL_COLOR_9" val="65535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62.1"/>
  <p:tag name="ANNOTATION_END_10" val="63.5"/>
  <p:tag name="ANNOTATION_TOP_10" val="483"/>
  <p:tag name="ANNOTATION_LEFT_10" val="353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255"/>
  <p:tag name="ANNOTATION_FILL_COLOR_10" val="65535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63.5"/>
  <p:tag name="ANNOTATION_END_11" val="67.3"/>
  <p:tag name="ANNOTATION_TOP_11" val="461"/>
  <p:tag name="ANNOTATION_LEFT_11" val="145"/>
  <p:tag name="ANNOTATION_WIDTH_11" val="121"/>
  <p:tag name="ANNOTATION_HEIGHT_11" val="121"/>
  <p:tag name="ANNOTATION_ANIMATION_11" val="3"/>
  <p:tag name="ANNOTATION_ROTATION_11" val="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255"/>
  <p:tag name="ANNOTATION_FILL_COLOR_11" val="65535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67.3"/>
  <p:tag name="ANNOTATION_END_12" val="74.1"/>
  <p:tag name="ANNOTATION_TOP_12" val="442"/>
  <p:tag name="ANNOTATION_LEFT_12" val="150"/>
  <p:tag name="ANNOTATION_WIDTH_12" val="121"/>
  <p:tag name="ANNOTATION_HEIGHT_12" val="121"/>
  <p:tag name="ANNOTATION_ANIMATION_12" val="3"/>
  <p:tag name="ANNOTATION_ROTATION_12" val="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255"/>
  <p:tag name="ANNOTATION_FILL_COLOR_12" val="65535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74.1"/>
  <p:tag name="ANNOTATION_END_13" val="74.8"/>
  <p:tag name="ANNOTATION_TOP_13" val="442"/>
  <p:tag name="ANNOTATION_LEFT_13" val="150"/>
  <p:tag name="ANNOTATION_WIDTH_13" val="121"/>
  <p:tag name="ANNOTATION_HEIGHT_13" val="121"/>
  <p:tag name="ANNOTATION_ANIMATION_13" val="3"/>
  <p:tag name="ANNOTATION_ROTATION_13" val="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255"/>
  <p:tag name="ANNOTATION_FILL_COLOR_13" val="65535"/>
  <p:tag name="ANNOTATION_FILL_ALPHA_13" val="100"/>
  <p:tag name="ANNOTATION_BORDER_WIDTH_13" val="2"/>
  <p:tag name="ANNOTATION_SLIDE_WIDTH_13" val="960"/>
  <p:tag name="ANNOTATION_SLIDE_HEIGHT_13" val="720"/>
  <p:tag name="ANNOTATION_TYPE_14" val="0"/>
  <p:tag name="ANNOTATION_START_14" val="74.8"/>
  <p:tag name="ANNOTATION_END_14" val="75.7"/>
  <p:tag name="ANNOTATION_TOP_14" val="463"/>
  <p:tag name="ANNOTATION_LEFT_14" val="219"/>
  <p:tag name="ANNOTATION_WIDTH_14" val="121"/>
  <p:tag name="ANNOTATION_HEIGHT_14" val="121"/>
  <p:tag name="ANNOTATION_ANIMATION_14" val="3"/>
  <p:tag name="ANNOTATION_ROTATION_14" val="0"/>
  <p:tag name="ANNOTATION_SUB_TYPE_14" val="2"/>
  <p:tag name="ANNOTATION_LOOP_COUNT_14" val="1"/>
  <p:tag name="ANNOTATION_BOX_RADIUS_14" val="0"/>
  <p:tag name="ANNOTATION_SCALE_14" val="100"/>
  <p:tag name="ANNOTATION_BORDER_ALPHA_14" val="100"/>
  <p:tag name="ANNOTATION_BORDER_COLOR_14" val="255"/>
  <p:tag name="ANNOTATION_FILL_COLOR_14" val="65535"/>
  <p:tag name="ANNOTATION_FILL_ALPHA_14" val="100"/>
  <p:tag name="ANNOTATION_BORDER_WIDTH_14" val="2"/>
  <p:tag name="ANNOTATION_SLIDE_WIDTH_14" val="960"/>
  <p:tag name="ANNOTATION_SLIDE_HEIGHT_14" val="720"/>
  <p:tag name="ANNOTATION_TYPE_15" val="0"/>
  <p:tag name="ANNOTATION_START_15" val="75.7"/>
  <p:tag name="ANNOTATION_END_15" val="77.2"/>
  <p:tag name="ANNOTATION_TOP_15" val="440"/>
  <p:tag name="ANNOTATION_LEFT_15" val="222"/>
  <p:tag name="ANNOTATION_WIDTH_15" val="121"/>
  <p:tag name="ANNOTATION_HEIGHT_15" val="121"/>
  <p:tag name="ANNOTATION_ANIMATION_15" val="3"/>
  <p:tag name="ANNOTATION_ROTATION_15" val="0"/>
  <p:tag name="ANNOTATION_SUB_TYPE_15" val="2"/>
  <p:tag name="ANNOTATION_LOOP_COUNT_15" val="1"/>
  <p:tag name="ANNOTATION_BOX_RADIUS_15" val="0"/>
  <p:tag name="ANNOTATION_SCALE_15" val="100"/>
  <p:tag name="ANNOTATION_BORDER_ALPHA_15" val="100"/>
  <p:tag name="ANNOTATION_BORDER_COLOR_15" val="255"/>
  <p:tag name="ANNOTATION_FILL_COLOR_15" val="65535"/>
  <p:tag name="ANNOTATION_FILL_ALPHA_15" val="100"/>
  <p:tag name="ANNOTATION_BORDER_WIDTH_15" val="2"/>
  <p:tag name="ANNOTATION_SLIDE_WIDTH_15" val="960"/>
  <p:tag name="ANNOTATION_SLIDE_HEIGHT_15" val="720"/>
  <p:tag name="ANNOTATION_TYPE_16" val="0"/>
  <p:tag name="ANNOTATION_START_16" val="77.2"/>
  <p:tag name="ANNOTATION_END_16" val="78.0"/>
  <p:tag name="ANNOTATION_TOP_16" val="469"/>
  <p:tag name="ANNOTATION_LEFT_16" val="280"/>
  <p:tag name="ANNOTATION_WIDTH_16" val="121"/>
  <p:tag name="ANNOTATION_HEIGHT_16" val="121"/>
  <p:tag name="ANNOTATION_ANIMATION_16" val="3"/>
  <p:tag name="ANNOTATION_ROTATION_16" val="0"/>
  <p:tag name="ANNOTATION_SUB_TYPE_16" val="2"/>
  <p:tag name="ANNOTATION_LOOP_COUNT_16" val="1"/>
  <p:tag name="ANNOTATION_BOX_RADIUS_16" val="0"/>
  <p:tag name="ANNOTATION_SCALE_16" val="100"/>
  <p:tag name="ANNOTATION_BORDER_ALPHA_16" val="100"/>
  <p:tag name="ANNOTATION_BORDER_COLOR_16" val="255"/>
  <p:tag name="ANNOTATION_FILL_COLOR_16" val="65535"/>
  <p:tag name="ANNOTATION_FILL_ALPHA_16" val="100"/>
  <p:tag name="ANNOTATION_BORDER_WIDTH_16" val="2"/>
  <p:tag name="ANNOTATION_SLIDE_WIDTH_16" val="960"/>
  <p:tag name="ANNOTATION_SLIDE_HEIGHT_16" val="720"/>
  <p:tag name="ANNOTATION_TYPE_17" val="0"/>
  <p:tag name="ANNOTATION_START_17" val="78.0"/>
  <p:tag name="ANNOTATION_END_17" val="78.6"/>
  <p:tag name="ANNOTATION_TOP_17" val="434"/>
  <p:tag name="ANNOTATION_LEFT_17" val="295"/>
  <p:tag name="ANNOTATION_WIDTH_17" val="121"/>
  <p:tag name="ANNOTATION_HEIGHT_17" val="121"/>
  <p:tag name="ANNOTATION_ANIMATION_17" val="3"/>
  <p:tag name="ANNOTATION_ROTATION_17" val="0"/>
  <p:tag name="ANNOTATION_SUB_TYPE_17" val="2"/>
  <p:tag name="ANNOTATION_LOOP_COUNT_17" val="1"/>
  <p:tag name="ANNOTATION_BOX_RADIUS_17" val="0"/>
  <p:tag name="ANNOTATION_SCALE_17" val="100"/>
  <p:tag name="ANNOTATION_BORDER_ALPHA_17" val="100"/>
  <p:tag name="ANNOTATION_BORDER_COLOR_17" val="255"/>
  <p:tag name="ANNOTATION_FILL_COLOR_17" val="65535"/>
  <p:tag name="ANNOTATION_FILL_ALPHA_17" val="100"/>
  <p:tag name="ANNOTATION_BORDER_WIDTH_17" val="2"/>
  <p:tag name="ANNOTATION_SLIDE_WIDTH_17" val="960"/>
  <p:tag name="ANNOTATION_SLIDE_HEIGHT_17" val="720"/>
  <p:tag name="ANNOTATION_TYPE_18" val="0"/>
  <p:tag name="ANNOTATION_START_18" val="78.6"/>
  <p:tag name="ANNOTATION_END_18" val="79.1"/>
  <p:tag name="ANNOTATION_TOP_18" val="472"/>
  <p:tag name="ANNOTATION_LEFT_18" val="345"/>
  <p:tag name="ANNOTATION_WIDTH_18" val="121"/>
  <p:tag name="ANNOTATION_HEIGHT_18" val="121"/>
  <p:tag name="ANNOTATION_ANIMATION_18" val="3"/>
  <p:tag name="ANNOTATION_ROTATION_18" val="0"/>
  <p:tag name="ANNOTATION_SUB_TYPE_18" val="2"/>
  <p:tag name="ANNOTATION_LOOP_COUNT_18" val="1"/>
  <p:tag name="ANNOTATION_BOX_RADIUS_18" val="0"/>
  <p:tag name="ANNOTATION_SCALE_18" val="100"/>
  <p:tag name="ANNOTATION_BORDER_ALPHA_18" val="100"/>
  <p:tag name="ANNOTATION_BORDER_COLOR_18" val="255"/>
  <p:tag name="ANNOTATION_FILL_COLOR_18" val="65535"/>
  <p:tag name="ANNOTATION_FILL_ALPHA_18" val="100"/>
  <p:tag name="ANNOTATION_BORDER_WIDTH_18" val="2"/>
  <p:tag name="ANNOTATION_SLIDE_WIDTH_18" val="960"/>
  <p:tag name="ANNOTATION_SLIDE_HEIGHT_18" val="720"/>
  <p:tag name="ANNOTATION_TYPE_19" val="0"/>
  <p:tag name="ANNOTATION_START_19" val="79.1"/>
  <p:tag name="ANNOTATION_END_19" val="112.6"/>
  <p:tag name="ANNOTATION_TOP_19" val="420"/>
  <p:tag name="ANNOTATION_LEFT_19" val="341"/>
  <p:tag name="ANNOTATION_WIDTH_19" val="121"/>
  <p:tag name="ANNOTATION_HEIGHT_19" val="121"/>
  <p:tag name="ANNOTATION_ANIMATION_19" val="3"/>
  <p:tag name="ANNOTATION_ROTATION_19" val="0"/>
  <p:tag name="ANNOTATION_SUB_TYPE_19" val="2"/>
  <p:tag name="ANNOTATION_LOOP_COUNT_19" val="1"/>
  <p:tag name="ANNOTATION_BOX_RADIUS_19" val="0"/>
  <p:tag name="ANNOTATION_SCALE_19" val="100"/>
  <p:tag name="ANNOTATION_BORDER_ALPHA_19" val="100"/>
  <p:tag name="ANNOTATION_BORDER_COLOR_19" val="255"/>
  <p:tag name="ANNOTATION_FILL_COLOR_19" val="65535"/>
  <p:tag name="ANNOTATION_FILL_ALPHA_19" val="100"/>
  <p:tag name="ANNOTATION_BORDER_WIDTH_19" val="2"/>
  <p:tag name="ANNOTATION_SLIDE_WIDTH_19" val="960"/>
  <p:tag name="ANNOTATION_SLIDE_HEIGHT_19" val="720"/>
  <p:tag name="ANNOTATION_TYPE_20" val="0"/>
  <p:tag name="ANNOTATION_START_20" val="112.6"/>
  <p:tag name="ANNOTATION_END_20" val="136.1"/>
  <p:tag name="ANNOTATION_TOP_20" val="158"/>
  <p:tag name="ANNOTATION_LEFT_20" val="62"/>
  <p:tag name="ANNOTATION_WIDTH_20" val="121"/>
  <p:tag name="ANNOTATION_HEIGHT_20" val="121"/>
  <p:tag name="ANNOTATION_ANIMATION_20" val="3"/>
  <p:tag name="ANNOTATION_ROTATION_20" val="0"/>
  <p:tag name="ANNOTATION_SUB_TYPE_20" val="2"/>
  <p:tag name="ANNOTATION_LOOP_COUNT_20" val="1"/>
  <p:tag name="ANNOTATION_BOX_RADIUS_20" val="0"/>
  <p:tag name="ANNOTATION_SCALE_20" val="100"/>
  <p:tag name="ANNOTATION_BORDER_ALPHA_20" val="100"/>
  <p:tag name="ANNOTATION_BORDER_COLOR_20" val="255"/>
  <p:tag name="ANNOTATION_FILL_COLOR_20" val="65535"/>
  <p:tag name="ANNOTATION_FILL_ALPHA_20" val="100"/>
  <p:tag name="ANNOTATION_BORDER_WIDTH_20" val="2"/>
  <p:tag name="ANNOTATION_SLIDE_WIDTH_20" val="960"/>
  <p:tag name="ANNOTATION_SLIDE_HEIGHT_20" val="720"/>
  <p:tag name="ANNOTATION_TYPE_21" val="0"/>
  <p:tag name="ANNOTATION_START_21" val="136.1"/>
  <p:tag name="ANNOTATION_END_21" val="137.3"/>
  <p:tag name="ANNOTATION_TOP_21" val="224"/>
  <p:tag name="ANNOTATION_LEFT_21" val="53"/>
  <p:tag name="ANNOTATION_WIDTH_21" val="121"/>
  <p:tag name="ANNOTATION_HEIGHT_21" val="121"/>
  <p:tag name="ANNOTATION_ANIMATION_21" val="3"/>
  <p:tag name="ANNOTATION_ROTATION_21" val="0"/>
  <p:tag name="ANNOTATION_SUB_TYPE_21" val="2"/>
  <p:tag name="ANNOTATION_LOOP_COUNT_21" val="1"/>
  <p:tag name="ANNOTATION_BOX_RADIUS_21" val="0"/>
  <p:tag name="ANNOTATION_SCALE_21" val="100"/>
  <p:tag name="ANNOTATION_BORDER_ALPHA_21" val="100"/>
  <p:tag name="ANNOTATION_BORDER_COLOR_21" val="255"/>
  <p:tag name="ANNOTATION_FILL_COLOR_21" val="65535"/>
  <p:tag name="ANNOTATION_FILL_ALPHA_21" val="100"/>
  <p:tag name="ANNOTATION_BORDER_WIDTH_21" val="2"/>
  <p:tag name="ANNOTATION_SLIDE_WIDTH_21" val="960"/>
  <p:tag name="ANNOTATION_SLIDE_HEIGHT_21" val="720"/>
  <p:tag name="ANNOTATION_TYPE_22" val="0"/>
  <p:tag name="ANNOTATION_START_22" val="137.3"/>
  <p:tag name="ANNOTATION_END_22" val="150.0"/>
  <p:tag name="ANNOTATION_TOP_22" val="228"/>
  <p:tag name="ANNOTATION_LEFT_22" val="320"/>
  <p:tag name="ANNOTATION_WIDTH_22" val="121"/>
  <p:tag name="ANNOTATION_HEIGHT_22" val="121"/>
  <p:tag name="ANNOTATION_ANIMATION_22" val="3"/>
  <p:tag name="ANNOTATION_ROTATION_22" val="0"/>
  <p:tag name="ANNOTATION_SUB_TYPE_22" val="2"/>
  <p:tag name="ANNOTATION_LOOP_COUNT_22" val="1"/>
  <p:tag name="ANNOTATION_BOX_RADIUS_22" val="0"/>
  <p:tag name="ANNOTATION_SCALE_22" val="100"/>
  <p:tag name="ANNOTATION_BORDER_ALPHA_22" val="100"/>
  <p:tag name="ANNOTATION_BORDER_COLOR_22" val="255"/>
  <p:tag name="ANNOTATION_FILL_COLOR_22" val="65535"/>
  <p:tag name="ANNOTATION_FILL_ALPHA_22" val="100"/>
  <p:tag name="ANNOTATION_BORDER_WIDTH_22" val="2"/>
  <p:tag name="ANNOTATION_SLIDE_WIDTH_22" val="960"/>
  <p:tag name="ANNOTATION_SLIDE_HEIGHT_22" val="720"/>
  <p:tag name="ANNOTATION_TYPE_23" val="0"/>
  <p:tag name="ANNOTATION_START_23" val="150.0"/>
  <p:tag name="ANNOTATION_END_23" val="151.5"/>
  <p:tag name="ANNOTATION_TOP_23" val="263"/>
  <p:tag name="ANNOTATION_LEFT_23" val="74"/>
  <p:tag name="ANNOTATION_WIDTH_23" val="121"/>
  <p:tag name="ANNOTATION_HEIGHT_23" val="121"/>
  <p:tag name="ANNOTATION_ANIMATION_23" val="3"/>
  <p:tag name="ANNOTATION_ROTATION_23" val="0"/>
  <p:tag name="ANNOTATION_SUB_TYPE_23" val="2"/>
  <p:tag name="ANNOTATION_LOOP_COUNT_23" val="1"/>
  <p:tag name="ANNOTATION_BOX_RADIUS_23" val="0"/>
  <p:tag name="ANNOTATION_SCALE_23" val="100"/>
  <p:tag name="ANNOTATION_BORDER_ALPHA_23" val="100"/>
  <p:tag name="ANNOTATION_BORDER_COLOR_23" val="255"/>
  <p:tag name="ANNOTATION_FILL_COLOR_23" val="65535"/>
  <p:tag name="ANNOTATION_FILL_ALPHA_23" val="100"/>
  <p:tag name="ANNOTATION_BORDER_WIDTH_23" val="2"/>
  <p:tag name="ANNOTATION_SLIDE_WIDTH_23" val="960"/>
  <p:tag name="ANNOTATION_SLIDE_HEIGHT_23" val="720"/>
  <p:tag name="ANNOTATION_TYPE_24" val="0"/>
  <p:tag name="ANNOTATION_START_24" val="151.5"/>
  <p:tag name="ANNOTATION_END_24" val="154.0"/>
  <p:tag name="ANNOTATION_TOP_24" val="270"/>
  <p:tag name="ANNOTATION_LEFT_24" val="251"/>
  <p:tag name="ANNOTATION_WIDTH_24" val="121"/>
  <p:tag name="ANNOTATION_HEIGHT_24" val="121"/>
  <p:tag name="ANNOTATION_ANIMATION_24" val="3"/>
  <p:tag name="ANNOTATION_ROTATION_24" val="0"/>
  <p:tag name="ANNOTATION_SUB_TYPE_24" val="2"/>
  <p:tag name="ANNOTATION_LOOP_COUNT_24" val="1"/>
  <p:tag name="ANNOTATION_BOX_RADIUS_24" val="0"/>
  <p:tag name="ANNOTATION_SCALE_24" val="100"/>
  <p:tag name="ANNOTATION_BORDER_ALPHA_24" val="100"/>
  <p:tag name="ANNOTATION_BORDER_COLOR_24" val="255"/>
  <p:tag name="ANNOTATION_FILL_COLOR_24" val="65535"/>
  <p:tag name="ANNOTATION_FILL_ALPHA_24" val="100"/>
  <p:tag name="ANNOTATION_BORDER_WIDTH_24" val="2"/>
  <p:tag name="ANNOTATION_SLIDE_WIDTH_24" val="960"/>
  <p:tag name="ANNOTATION_SLIDE_HEIGHT_24" val="720"/>
  <p:tag name="ANNOTATION_TYPE_25" val="0"/>
  <p:tag name="ANNOTATION_START_25" val="154.0"/>
  <p:tag name="ANNOTATION_END_25" val="163.4"/>
  <p:tag name="ANNOTATION_TOP_25" val="269"/>
  <p:tag name="ANNOTATION_LEFT_25" val="546"/>
  <p:tag name="ANNOTATION_WIDTH_25" val="121"/>
  <p:tag name="ANNOTATION_HEIGHT_25" val="121"/>
  <p:tag name="ANNOTATION_ANIMATION_25" val="3"/>
  <p:tag name="ANNOTATION_ROTATION_25" val="0"/>
  <p:tag name="ANNOTATION_SUB_TYPE_25" val="2"/>
  <p:tag name="ANNOTATION_LOOP_COUNT_25" val="1"/>
  <p:tag name="ANNOTATION_BOX_RADIUS_25" val="0"/>
  <p:tag name="ANNOTATION_SCALE_25" val="100"/>
  <p:tag name="ANNOTATION_BORDER_ALPHA_25" val="100"/>
  <p:tag name="ANNOTATION_BORDER_COLOR_25" val="255"/>
  <p:tag name="ANNOTATION_FILL_COLOR_25" val="65535"/>
  <p:tag name="ANNOTATION_FILL_ALPHA_25" val="100"/>
  <p:tag name="ANNOTATION_BORDER_WIDTH_25" val="2"/>
  <p:tag name="ANNOTATION_SLIDE_WIDTH_25" val="960"/>
  <p:tag name="ANNOTATION_SLIDE_HEIGHT_25" val="720"/>
  <p:tag name="ANNOTATION_TYPE_26" val="0"/>
  <p:tag name="ANNOTATION_START_26" val="163.4"/>
  <p:tag name="ANNOTATION_END_26" val="165.8"/>
  <p:tag name="ANNOTATION_TOP_26" val="414"/>
  <p:tag name="ANNOTATION_LEFT_26" val="535"/>
  <p:tag name="ANNOTATION_WIDTH_26" val="121"/>
  <p:tag name="ANNOTATION_HEIGHT_26" val="121"/>
  <p:tag name="ANNOTATION_ANIMATION_26" val="3"/>
  <p:tag name="ANNOTATION_ROTATION_26" val="0"/>
  <p:tag name="ANNOTATION_SUB_TYPE_26" val="2"/>
  <p:tag name="ANNOTATION_LOOP_COUNT_26" val="1"/>
  <p:tag name="ANNOTATION_BOX_RADIUS_26" val="0"/>
  <p:tag name="ANNOTATION_SCALE_26" val="100"/>
  <p:tag name="ANNOTATION_BORDER_ALPHA_26" val="100"/>
  <p:tag name="ANNOTATION_BORDER_COLOR_26" val="255"/>
  <p:tag name="ANNOTATION_FILL_COLOR_26" val="65535"/>
  <p:tag name="ANNOTATION_FILL_ALPHA_26" val="100"/>
  <p:tag name="ANNOTATION_BORDER_WIDTH_26" val="2"/>
  <p:tag name="ANNOTATION_SLIDE_WIDTH_26" val="960"/>
  <p:tag name="ANNOTATION_SLIDE_HEIGHT_26" val="720"/>
  <p:tag name="ANNOTATION_TYPE_27" val="0"/>
  <p:tag name="ANNOTATION_START_27" val="165.8"/>
  <p:tag name="ANNOTATION_END_27" val="166.5"/>
  <p:tag name="ANNOTATION_TOP_27" val="411"/>
  <p:tag name="ANNOTATION_LEFT_27" val="546"/>
  <p:tag name="ANNOTATION_WIDTH_27" val="121"/>
  <p:tag name="ANNOTATION_HEIGHT_27" val="121"/>
  <p:tag name="ANNOTATION_ANIMATION_27" val="3"/>
  <p:tag name="ANNOTATION_ROTATION_27" val="0"/>
  <p:tag name="ANNOTATION_SUB_TYPE_27" val="2"/>
  <p:tag name="ANNOTATION_LOOP_COUNT_27" val="1"/>
  <p:tag name="ANNOTATION_BOX_RADIUS_27" val="0"/>
  <p:tag name="ANNOTATION_SCALE_27" val="100"/>
  <p:tag name="ANNOTATION_BORDER_ALPHA_27" val="100"/>
  <p:tag name="ANNOTATION_BORDER_COLOR_27" val="255"/>
  <p:tag name="ANNOTATION_FILL_COLOR_27" val="65535"/>
  <p:tag name="ANNOTATION_FILL_ALPHA_27" val="100"/>
  <p:tag name="ANNOTATION_BORDER_WIDTH_27" val="2"/>
  <p:tag name="ANNOTATION_SLIDE_WIDTH_27" val="960"/>
  <p:tag name="ANNOTATION_SLIDE_HEIGHT_27" val="720"/>
  <p:tag name="ANNOTATION_TYPE_28" val="0"/>
  <p:tag name="ANNOTATION_START_28" val="166.5"/>
  <p:tag name="ANNOTATION_END_28" val="167.2"/>
  <p:tag name="ANNOTATION_TOP_28" val="438"/>
  <p:tag name="ANNOTATION_LEFT_28" val="577"/>
  <p:tag name="ANNOTATION_WIDTH_28" val="121"/>
  <p:tag name="ANNOTATION_HEIGHT_28" val="121"/>
  <p:tag name="ANNOTATION_ANIMATION_28" val="3"/>
  <p:tag name="ANNOTATION_ROTATION_28" val="0"/>
  <p:tag name="ANNOTATION_SUB_TYPE_28" val="2"/>
  <p:tag name="ANNOTATION_LOOP_COUNT_28" val="1"/>
  <p:tag name="ANNOTATION_BOX_RADIUS_28" val="0"/>
  <p:tag name="ANNOTATION_SCALE_28" val="100"/>
  <p:tag name="ANNOTATION_BORDER_ALPHA_28" val="100"/>
  <p:tag name="ANNOTATION_BORDER_COLOR_28" val="255"/>
  <p:tag name="ANNOTATION_FILL_COLOR_28" val="65535"/>
  <p:tag name="ANNOTATION_FILL_ALPHA_28" val="100"/>
  <p:tag name="ANNOTATION_BORDER_WIDTH_28" val="2"/>
  <p:tag name="ANNOTATION_SLIDE_WIDTH_28" val="960"/>
  <p:tag name="ANNOTATION_SLIDE_HEIGHT_28" val="720"/>
  <p:tag name="ANNOTATION_TYPE_29" val="0"/>
  <p:tag name="ANNOTATION_START_29" val="167.2"/>
  <p:tag name="ANNOTATION_END_29" val="167.8"/>
  <p:tag name="ANNOTATION_TOP_29" val="442"/>
  <p:tag name="ANNOTATION_LEFT_29" val="597"/>
  <p:tag name="ANNOTATION_WIDTH_29" val="121"/>
  <p:tag name="ANNOTATION_HEIGHT_29" val="121"/>
  <p:tag name="ANNOTATION_ANIMATION_29" val="3"/>
  <p:tag name="ANNOTATION_ROTATION_29" val="0"/>
  <p:tag name="ANNOTATION_SUB_TYPE_29" val="2"/>
  <p:tag name="ANNOTATION_LOOP_COUNT_29" val="1"/>
  <p:tag name="ANNOTATION_BOX_RADIUS_29" val="0"/>
  <p:tag name="ANNOTATION_SCALE_29" val="100"/>
  <p:tag name="ANNOTATION_BORDER_ALPHA_29" val="100"/>
  <p:tag name="ANNOTATION_BORDER_COLOR_29" val="255"/>
  <p:tag name="ANNOTATION_FILL_COLOR_29" val="65535"/>
  <p:tag name="ANNOTATION_FILL_ALPHA_29" val="100"/>
  <p:tag name="ANNOTATION_BORDER_WIDTH_29" val="2"/>
  <p:tag name="ANNOTATION_SLIDE_WIDTH_29" val="960"/>
  <p:tag name="ANNOTATION_SLIDE_HEIGHT_29" val="720"/>
  <p:tag name="ANNOTATION_TYPE_30" val="0"/>
  <p:tag name="ANNOTATION_START_30" val="167.8"/>
  <p:tag name="ANNOTATION_END_30" val="168.3"/>
  <p:tag name="ANNOTATION_TOP_30" val="437"/>
  <p:tag name="ANNOTATION_LEFT_30" val="638"/>
  <p:tag name="ANNOTATION_WIDTH_30" val="121"/>
  <p:tag name="ANNOTATION_HEIGHT_30" val="121"/>
  <p:tag name="ANNOTATION_ANIMATION_30" val="3"/>
  <p:tag name="ANNOTATION_ROTATION_30" val="0"/>
  <p:tag name="ANNOTATION_SUB_TYPE_30" val="2"/>
  <p:tag name="ANNOTATION_LOOP_COUNT_30" val="1"/>
  <p:tag name="ANNOTATION_BOX_RADIUS_30" val="0"/>
  <p:tag name="ANNOTATION_SCALE_30" val="100"/>
  <p:tag name="ANNOTATION_BORDER_ALPHA_30" val="100"/>
  <p:tag name="ANNOTATION_BORDER_COLOR_30" val="255"/>
  <p:tag name="ANNOTATION_FILL_COLOR_30" val="65535"/>
  <p:tag name="ANNOTATION_FILL_ALPHA_30" val="100"/>
  <p:tag name="ANNOTATION_BORDER_WIDTH_30" val="2"/>
  <p:tag name="ANNOTATION_SLIDE_WIDTH_30" val="960"/>
  <p:tag name="ANNOTATION_SLIDE_HEIGHT_30" val="720"/>
  <p:tag name="ANNOTATION_TYPE_31" val="0"/>
  <p:tag name="ANNOTATION_START_31" val="168.3"/>
  <p:tag name="ANNOTATION_END_31" val="168.7"/>
  <p:tag name="ANNOTATION_TOP_31" val="444"/>
  <p:tag name="ANNOTATION_LEFT_31" val="654"/>
  <p:tag name="ANNOTATION_WIDTH_31" val="121"/>
  <p:tag name="ANNOTATION_HEIGHT_31" val="121"/>
  <p:tag name="ANNOTATION_ANIMATION_31" val="3"/>
  <p:tag name="ANNOTATION_ROTATION_31" val="0"/>
  <p:tag name="ANNOTATION_SUB_TYPE_31" val="2"/>
  <p:tag name="ANNOTATION_LOOP_COUNT_31" val="1"/>
  <p:tag name="ANNOTATION_BOX_RADIUS_31" val="0"/>
  <p:tag name="ANNOTATION_SCALE_31" val="100"/>
  <p:tag name="ANNOTATION_BORDER_ALPHA_31" val="100"/>
  <p:tag name="ANNOTATION_BORDER_COLOR_31" val="255"/>
  <p:tag name="ANNOTATION_FILL_COLOR_31" val="65535"/>
  <p:tag name="ANNOTATION_FILL_ALPHA_31" val="100"/>
  <p:tag name="ANNOTATION_BORDER_WIDTH_31" val="2"/>
  <p:tag name="ANNOTATION_SLIDE_WIDTH_31" val="960"/>
  <p:tag name="ANNOTATION_SLIDE_HEIGHT_31" val="720"/>
  <p:tag name="ANNOTATION_TYPE_32" val="0"/>
  <p:tag name="ANNOTATION_START_32" val="168.7"/>
  <p:tag name="ANNOTATION_END_32" val="169.2"/>
  <p:tag name="ANNOTATION_TOP_32" val="488"/>
  <p:tag name="ANNOTATION_LEFT_32" val="674"/>
  <p:tag name="ANNOTATION_WIDTH_32" val="121"/>
  <p:tag name="ANNOTATION_HEIGHT_32" val="121"/>
  <p:tag name="ANNOTATION_ANIMATION_32" val="3"/>
  <p:tag name="ANNOTATION_ROTATION_32" val="0"/>
  <p:tag name="ANNOTATION_SUB_TYPE_32" val="2"/>
  <p:tag name="ANNOTATION_LOOP_COUNT_32" val="1"/>
  <p:tag name="ANNOTATION_BOX_RADIUS_32" val="0"/>
  <p:tag name="ANNOTATION_SCALE_32" val="100"/>
  <p:tag name="ANNOTATION_BORDER_ALPHA_32" val="100"/>
  <p:tag name="ANNOTATION_BORDER_COLOR_32" val="255"/>
  <p:tag name="ANNOTATION_FILL_COLOR_32" val="65535"/>
  <p:tag name="ANNOTATION_FILL_ALPHA_32" val="100"/>
  <p:tag name="ANNOTATION_BORDER_WIDTH_32" val="2"/>
  <p:tag name="ANNOTATION_SLIDE_WIDTH_32" val="960"/>
  <p:tag name="ANNOTATION_SLIDE_HEIGHT_32" val="720"/>
  <p:tag name="ANNOTATION_TYPE_33" val="0"/>
  <p:tag name="ANNOTATION_START_33" val="169.2"/>
  <p:tag name="ANNOTATION_END_33" val="169.5"/>
  <p:tag name="ANNOTATION_TOP_33" val="469"/>
  <p:tag name="ANNOTATION_LEFT_33" val="704"/>
  <p:tag name="ANNOTATION_WIDTH_33" val="121"/>
  <p:tag name="ANNOTATION_HEIGHT_33" val="121"/>
  <p:tag name="ANNOTATION_ANIMATION_33" val="3"/>
  <p:tag name="ANNOTATION_ROTATION_33" val="0"/>
  <p:tag name="ANNOTATION_SUB_TYPE_33" val="2"/>
  <p:tag name="ANNOTATION_LOOP_COUNT_33" val="1"/>
  <p:tag name="ANNOTATION_BOX_RADIUS_33" val="0"/>
  <p:tag name="ANNOTATION_SCALE_33" val="100"/>
  <p:tag name="ANNOTATION_BORDER_ALPHA_33" val="100"/>
  <p:tag name="ANNOTATION_BORDER_COLOR_33" val="255"/>
  <p:tag name="ANNOTATION_FILL_COLOR_33" val="65535"/>
  <p:tag name="ANNOTATION_FILL_ALPHA_33" val="100"/>
  <p:tag name="ANNOTATION_BORDER_WIDTH_33" val="2"/>
  <p:tag name="ANNOTATION_SLIDE_WIDTH_33" val="960"/>
  <p:tag name="ANNOTATION_SLIDE_HEIGHT_33" val="720"/>
  <p:tag name="ANNOTATION_TYPE_34" val="0"/>
  <p:tag name="ANNOTATION_START_34" val="169.5"/>
  <p:tag name="ANNOTATION_END_34" val="170.3"/>
  <p:tag name="ANNOTATION_TOP_34" val="498"/>
  <p:tag name="ANNOTATION_LEFT_34" val="737"/>
  <p:tag name="ANNOTATION_WIDTH_34" val="121"/>
  <p:tag name="ANNOTATION_HEIGHT_34" val="121"/>
  <p:tag name="ANNOTATION_ANIMATION_34" val="3"/>
  <p:tag name="ANNOTATION_ROTATION_34" val="0"/>
  <p:tag name="ANNOTATION_SUB_TYPE_34" val="2"/>
  <p:tag name="ANNOTATION_LOOP_COUNT_34" val="1"/>
  <p:tag name="ANNOTATION_BOX_RADIUS_34" val="0"/>
  <p:tag name="ANNOTATION_SCALE_34" val="100"/>
  <p:tag name="ANNOTATION_BORDER_ALPHA_34" val="100"/>
  <p:tag name="ANNOTATION_BORDER_COLOR_34" val="255"/>
  <p:tag name="ANNOTATION_FILL_COLOR_34" val="65535"/>
  <p:tag name="ANNOTATION_FILL_ALPHA_34" val="100"/>
  <p:tag name="ANNOTATION_BORDER_WIDTH_34" val="2"/>
  <p:tag name="ANNOTATION_SLIDE_WIDTH_34" val="960"/>
  <p:tag name="ANNOTATION_SLIDE_HEIGHT_34" val="720"/>
  <p:tag name="ANNOTATION_TYPE_35" val="0"/>
  <p:tag name="ANNOTATION_START_35" val="170.3"/>
  <p:tag name="ANNOTATION_END_35" val="170.6"/>
  <p:tag name="ANNOTATION_TOP_35" val="402"/>
  <p:tag name="ANNOTATION_LEFT_35" val="552"/>
  <p:tag name="ANNOTATION_WIDTH_35" val="121"/>
  <p:tag name="ANNOTATION_HEIGHT_35" val="121"/>
  <p:tag name="ANNOTATION_ANIMATION_35" val="3"/>
  <p:tag name="ANNOTATION_ROTATION_35" val="0"/>
  <p:tag name="ANNOTATION_SUB_TYPE_35" val="2"/>
  <p:tag name="ANNOTATION_LOOP_COUNT_35" val="1"/>
  <p:tag name="ANNOTATION_BOX_RADIUS_35" val="0"/>
  <p:tag name="ANNOTATION_SCALE_35" val="100"/>
  <p:tag name="ANNOTATION_BORDER_ALPHA_35" val="100"/>
  <p:tag name="ANNOTATION_BORDER_COLOR_35" val="255"/>
  <p:tag name="ANNOTATION_FILL_COLOR_35" val="65535"/>
  <p:tag name="ANNOTATION_FILL_ALPHA_35" val="100"/>
  <p:tag name="ANNOTATION_BORDER_WIDTH_35" val="2"/>
  <p:tag name="ANNOTATION_SLIDE_WIDTH_35" val="960"/>
  <p:tag name="ANNOTATION_SLIDE_HEIGHT_35" val="720"/>
  <p:tag name="ANNOTATION_TYPE_36" val="0"/>
  <p:tag name="ANNOTATION_START_36" val="170.6"/>
  <p:tag name="ANNOTATION_END_36" val="170.8"/>
  <p:tag name="ANNOTATION_TOP_36" val="412"/>
  <p:tag name="ANNOTATION_LEFT_36" val="562"/>
  <p:tag name="ANNOTATION_WIDTH_36" val="121"/>
  <p:tag name="ANNOTATION_HEIGHT_36" val="121"/>
  <p:tag name="ANNOTATION_ANIMATION_36" val="3"/>
  <p:tag name="ANNOTATION_ROTATION_36" val="0"/>
  <p:tag name="ANNOTATION_SUB_TYPE_36" val="2"/>
  <p:tag name="ANNOTATION_LOOP_COUNT_36" val="1"/>
  <p:tag name="ANNOTATION_BOX_RADIUS_36" val="0"/>
  <p:tag name="ANNOTATION_SCALE_36" val="100"/>
  <p:tag name="ANNOTATION_BORDER_ALPHA_36" val="100"/>
  <p:tag name="ANNOTATION_BORDER_COLOR_36" val="255"/>
  <p:tag name="ANNOTATION_FILL_COLOR_36" val="65535"/>
  <p:tag name="ANNOTATION_FILL_ALPHA_36" val="100"/>
  <p:tag name="ANNOTATION_BORDER_WIDTH_36" val="2"/>
  <p:tag name="ANNOTATION_SLIDE_WIDTH_36" val="960"/>
  <p:tag name="ANNOTATION_SLIDE_HEIGHT_36" val="720"/>
  <p:tag name="ANNOTATION_TYPE_37" val="0"/>
  <p:tag name="ANNOTATION_START_37" val="170.8"/>
  <p:tag name="ANNOTATION_END_37" val="171.2"/>
  <p:tag name="ANNOTATION_TOP_37" val="421"/>
  <p:tag name="ANNOTATION_LEFT_37" val="574"/>
  <p:tag name="ANNOTATION_WIDTH_37" val="121"/>
  <p:tag name="ANNOTATION_HEIGHT_37" val="121"/>
  <p:tag name="ANNOTATION_ANIMATION_37" val="3"/>
  <p:tag name="ANNOTATION_ROTATION_37" val="0"/>
  <p:tag name="ANNOTATION_SUB_TYPE_37" val="2"/>
  <p:tag name="ANNOTATION_LOOP_COUNT_37" val="1"/>
  <p:tag name="ANNOTATION_BOX_RADIUS_37" val="0"/>
  <p:tag name="ANNOTATION_SCALE_37" val="100"/>
  <p:tag name="ANNOTATION_BORDER_ALPHA_37" val="100"/>
  <p:tag name="ANNOTATION_BORDER_COLOR_37" val="255"/>
  <p:tag name="ANNOTATION_FILL_COLOR_37" val="65535"/>
  <p:tag name="ANNOTATION_FILL_ALPHA_37" val="100"/>
  <p:tag name="ANNOTATION_BORDER_WIDTH_37" val="2"/>
  <p:tag name="ANNOTATION_SLIDE_WIDTH_37" val="960"/>
  <p:tag name="ANNOTATION_SLIDE_HEIGHT_37" val="720"/>
  <p:tag name="ANNOTATION_TYPE_38" val="0"/>
  <p:tag name="ANNOTATION_START_38" val="171.2"/>
  <p:tag name="ANNOTATION_END_38" val="171.4"/>
  <p:tag name="ANNOTATION_TOP_38" val="428"/>
  <p:tag name="ANNOTATION_LEFT_38" val="584"/>
  <p:tag name="ANNOTATION_WIDTH_38" val="121"/>
  <p:tag name="ANNOTATION_HEIGHT_38" val="121"/>
  <p:tag name="ANNOTATION_ANIMATION_38" val="3"/>
  <p:tag name="ANNOTATION_ROTATION_38" val="0"/>
  <p:tag name="ANNOTATION_SUB_TYPE_38" val="2"/>
  <p:tag name="ANNOTATION_LOOP_COUNT_38" val="1"/>
  <p:tag name="ANNOTATION_BOX_RADIUS_38" val="0"/>
  <p:tag name="ANNOTATION_SCALE_38" val="100"/>
  <p:tag name="ANNOTATION_BORDER_ALPHA_38" val="100"/>
  <p:tag name="ANNOTATION_BORDER_COLOR_38" val="255"/>
  <p:tag name="ANNOTATION_FILL_COLOR_38" val="65535"/>
  <p:tag name="ANNOTATION_FILL_ALPHA_38" val="100"/>
  <p:tag name="ANNOTATION_BORDER_WIDTH_38" val="2"/>
  <p:tag name="ANNOTATION_SLIDE_WIDTH_38" val="960"/>
  <p:tag name="ANNOTATION_SLIDE_HEIGHT_38" val="720"/>
  <p:tag name="ANNOTATION_TYPE_39" val="0"/>
  <p:tag name="ANNOTATION_START_39" val="171.4"/>
  <p:tag name="ANNOTATION_END_39" val="171.7"/>
  <p:tag name="ANNOTATION_TOP_39" val="434"/>
  <p:tag name="ANNOTATION_LEFT_39" val="604"/>
  <p:tag name="ANNOTATION_WIDTH_39" val="121"/>
  <p:tag name="ANNOTATION_HEIGHT_39" val="121"/>
  <p:tag name="ANNOTATION_ANIMATION_39" val="3"/>
  <p:tag name="ANNOTATION_ROTATION_39" val="0"/>
  <p:tag name="ANNOTATION_SUB_TYPE_39" val="2"/>
  <p:tag name="ANNOTATION_LOOP_COUNT_39" val="1"/>
  <p:tag name="ANNOTATION_BOX_RADIUS_39" val="0"/>
  <p:tag name="ANNOTATION_SCALE_39" val="100"/>
  <p:tag name="ANNOTATION_BORDER_ALPHA_39" val="100"/>
  <p:tag name="ANNOTATION_BORDER_COLOR_39" val="255"/>
  <p:tag name="ANNOTATION_FILL_COLOR_39" val="65535"/>
  <p:tag name="ANNOTATION_FILL_ALPHA_39" val="100"/>
  <p:tag name="ANNOTATION_BORDER_WIDTH_39" val="2"/>
  <p:tag name="ANNOTATION_SLIDE_WIDTH_39" val="960"/>
  <p:tag name="ANNOTATION_SLIDE_HEIGHT_39" val="720"/>
  <p:tag name="ANNOTATION_TYPE_40" val="0"/>
  <p:tag name="ANNOTATION_START_40" val="171.7"/>
  <p:tag name="ANNOTATION_END_40" val="172.0"/>
  <p:tag name="ANNOTATION_TOP_40" val="438"/>
  <p:tag name="ANNOTATION_LEFT_40" val="617"/>
  <p:tag name="ANNOTATION_WIDTH_40" val="121"/>
  <p:tag name="ANNOTATION_HEIGHT_40" val="121"/>
  <p:tag name="ANNOTATION_ANIMATION_40" val="3"/>
  <p:tag name="ANNOTATION_ROTATION_40" val="0"/>
  <p:tag name="ANNOTATION_SUB_TYPE_40" val="2"/>
  <p:tag name="ANNOTATION_LOOP_COUNT_40" val="1"/>
  <p:tag name="ANNOTATION_BOX_RADIUS_40" val="0"/>
  <p:tag name="ANNOTATION_SCALE_40" val="100"/>
  <p:tag name="ANNOTATION_BORDER_ALPHA_40" val="100"/>
  <p:tag name="ANNOTATION_BORDER_COLOR_40" val="255"/>
  <p:tag name="ANNOTATION_FILL_COLOR_40" val="65535"/>
  <p:tag name="ANNOTATION_FILL_ALPHA_40" val="100"/>
  <p:tag name="ANNOTATION_BORDER_WIDTH_40" val="2"/>
  <p:tag name="ANNOTATION_SLIDE_WIDTH_40" val="960"/>
  <p:tag name="ANNOTATION_SLIDE_HEIGHT_40" val="720"/>
  <p:tag name="ANNOTATION_TYPE_41" val="0"/>
  <p:tag name="ANNOTATION_START_41" val="172.0"/>
  <p:tag name="ANNOTATION_END_41" val="172.4"/>
  <p:tag name="ANNOTATION_TOP_41" val="442"/>
  <p:tag name="ANNOTATION_LEFT_41" val="635"/>
  <p:tag name="ANNOTATION_WIDTH_41" val="121"/>
  <p:tag name="ANNOTATION_HEIGHT_41" val="121"/>
  <p:tag name="ANNOTATION_ANIMATION_41" val="3"/>
  <p:tag name="ANNOTATION_ROTATION_41" val="0"/>
  <p:tag name="ANNOTATION_SUB_TYPE_41" val="2"/>
  <p:tag name="ANNOTATION_LOOP_COUNT_41" val="1"/>
  <p:tag name="ANNOTATION_BOX_RADIUS_41" val="0"/>
  <p:tag name="ANNOTATION_SCALE_41" val="100"/>
  <p:tag name="ANNOTATION_BORDER_ALPHA_41" val="100"/>
  <p:tag name="ANNOTATION_BORDER_COLOR_41" val="255"/>
  <p:tag name="ANNOTATION_FILL_COLOR_41" val="65535"/>
  <p:tag name="ANNOTATION_FILL_ALPHA_41" val="100"/>
  <p:tag name="ANNOTATION_BORDER_WIDTH_41" val="2"/>
  <p:tag name="ANNOTATION_SLIDE_WIDTH_41" val="960"/>
  <p:tag name="ANNOTATION_SLIDE_HEIGHT_41" val="720"/>
  <p:tag name="ANNOTATION_TYPE_42" val="0"/>
  <p:tag name="ANNOTATION_START_42" val="172.4"/>
  <p:tag name="ANNOTATION_END_42" val="172.6"/>
  <p:tag name="ANNOTATION_TOP_42" val="452"/>
  <p:tag name="ANNOTATION_LEFT_42" val="665"/>
  <p:tag name="ANNOTATION_WIDTH_42" val="121"/>
  <p:tag name="ANNOTATION_HEIGHT_42" val="121"/>
  <p:tag name="ANNOTATION_ANIMATION_42" val="3"/>
  <p:tag name="ANNOTATION_ROTATION_42" val="0"/>
  <p:tag name="ANNOTATION_SUB_TYPE_42" val="2"/>
  <p:tag name="ANNOTATION_LOOP_COUNT_42" val="1"/>
  <p:tag name="ANNOTATION_BOX_RADIUS_42" val="0"/>
  <p:tag name="ANNOTATION_SCALE_42" val="100"/>
  <p:tag name="ANNOTATION_BORDER_ALPHA_42" val="100"/>
  <p:tag name="ANNOTATION_BORDER_COLOR_42" val="255"/>
  <p:tag name="ANNOTATION_FILL_COLOR_42" val="65535"/>
  <p:tag name="ANNOTATION_FILL_ALPHA_42" val="100"/>
  <p:tag name="ANNOTATION_BORDER_WIDTH_42" val="2"/>
  <p:tag name="ANNOTATION_SLIDE_WIDTH_42" val="960"/>
  <p:tag name="ANNOTATION_SLIDE_HEIGHT_42" val="720"/>
  <p:tag name="ANNOTATION_TYPE_43" val="0"/>
  <p:tag name="ANNOTATION_START_43" val="172.6"/>
  <p:tag name="ANNOTATION_END_43" val="172.8"/>
  <p:tag name="ANNOTATION_TOP_43" val="455"/>
  <p:tag name="ANNOTATION_LEFT_43" val="670"/>
  <p:tag name="ANNOTATION_WIDTH_43" val="121"/>
  <p:tag name="ANNOTATION_HEIGHT_43" val="121"/>
  <p:tag name="ANNOTATION_ANIMATION_43" val="3"/>
  <p:tag name="ANNOTATION_ROTATION_43" val="0"/>
  <p:tag name="ANNOTATION_SUB_TYPE_43" val="2"/>
  <p:tag name="ANNOTATION_LOOP_COUNT_43" val="1"/>
  <p:tag name="ANNOTATION_BOX_RADIUS_43" val="0"/>
  <p:tag name="ANNOTATION_SCALE_43" val="100"/>
  <p:tag name="ANNOTATION_BORDER_ALPHA_43" val="100"/>
  <p:tag name="ANNOTATION_BORDER_COLOR_43" val="255"/>
  <p:tag name="ANNOTATION_FILL_COLOR_43" val="65535"/>
  <p:tag name="ANNOTATION_FILL_ALPHA_43" val="100"/>
  <p:tag name="ANNOTATION_BORDER_WIDTH_43" val="2"/>
  <p:tag name="ANNOTATION_SLIDE_WIDTH_43" val="960"/>
  <p:tag name="ANNOTATION_SLIDE_HEIGHT_43" val="720"/>
  <p:tag name="ANNOTATION_TYPE_44" val="0"/>
  <p:tag name="ANNOTATION_START_44" val="172.8"/>
  <p:tag name="ANNOTATION_END_44" val="172.9"/>
  <p:tag name="ANNOTATION_TOP_44" val="467"/>
  <p:tag name="ANNOTATION_LEFT_44" val="695"/>
  <p:tag name="ANNOTATION_WIDTH_44" val="121"/>
  <p:tag name="ANNOTATION_HEIGHT_44" val="121"/>
  <p:tag name="ANNOTATION_ANIMATION_44" val="3"/>
  <p:tag name="ANNOTATION_ROTATION_44" val="0"/>
  <p:tag name="ANNOTATION_SUB_TYPE_44" val="2"/>
  <p:tag name="ANNOTATION_LOOP_COUNT_44" val="1"/>
  <p:tag name="ANNOTATION_BOX_RADIUS_44" val="0"/>
  <p:tag name="ANNOTATION_SCALE_44" val="100"/>
  <p:tag name="ANNOTATION_BORDER_ALPHA_44" val="100"/>
  <p:tag name="ANNOTATION_BORDER_COLOR_44" val="255"/>
  <p:tag name="ANNOTATION_FILL_COLOR_44" val="65535"/>
  <p:tag name="ANNOTATION_FILL_ALPHA_44" val="100"/>
  <p:tag name="ANNOTATION_BORDER_WIDTH_44" val="2"/>
  <p:tag name="ANNOTATION_SLIDE_WIDTH_44" val="960"/>
  <p:tag name="ANNOTATION_SLIDE_HEIGHT_44" val="720"/>
  <p:tag name="ANNOTATION_TYPE_45" val="0"/>
  <p:tag name="ANNOTATION_START_45" val="172.9"/>
  <p:tag name="ANNOTATION_END_45" val="173.1"/>
  <p:tag name="ANNOTATION_TOP_45" val="473"/>
  <p:tag name="ANNOTATION_LEFT_45" val="711"/>
  <p:tag name="ANNOTATION_WIDTH_45" val="121"/>
  <p:tag name="ANNOTATION_HEIGHT_45" val="121"/>
  <p:tag name="ANNOTATION_ANIMATION_45" val="3"/>
  <p:tag name="ANNOTATION_ROTATION_45" val="0"/>
  <p:tag name="ANNOTATION_SUB_TYPE_45" val="2"/>
  <p:tag name="ANNOTATION_LOOP_COUNT_45" val="1"/>
  <p:tag name="ANNOTATION_BOX_RADIUS_45" val="0"/>
  <p:tag name="ANNOTATION_SCALE_45" val="100"/>
  <p:tag name="ANNOTATION_BORDER_ALPHA_45" val="100"/>
  <p:tag name="ANNOTATION_BORDER_COLOR_45" val="255"/>
  <p:tag name="ANNOTATION_FILL_COLOR_45" val="65535"/>
  <p:tag name="ANNOTATION_FILL_ALPHA_45" val="100"/>
  <p:tag name="ANNOTATION_BORDER_WIDTH_45" val="2"/>
  <p:tag name="ANNOTATION_SLIDE_WIDTH_45" val="960"/>
  <p:tag name="ANNOTATION_SLIDE_HEIGHT_45" val="720"/>
  <p:tag name="ANNOTATION_TYPE_46" val="0"/>
  <p:tag name="ANNOTATION_START_46" val="173.1"/>
  <p:tag name="ANNOTATION_END_46" val="173.2"/>
  <p:tag name="ANNOTATION_TOP_46" val="487"/>
  <p:tag name="ANNOTATION_LEFT_46" val="740"/>
  <p:tag name="ANNOTATION_WIDTH_46" val="121"/>
  <p:tag name="ANNOTATION_HEIGHT_46" val="121"/>
  <p:tag name="ANNOTATION_ANIMATION_46" val="3"/>
  <p:tag name="ANNOTATION_ROTATION_46" val="0"/>
  <p:tag name="ANNOTATION_SUB_TYPE_46" val="2"/>
  <p:tag name="ANNOTATION_LOOP_COUNT_46" val="1"/>
  <p:tag name="ANNOTATION_BOX_RADIUS_46" val="0"/>
  <p:tag name="ANNOTATION_SCALE_46" val="100"/>
  <p:tag name="ANNOTATION_BORDER_ALPHA_46" val="100"/>
  <p:tag name="ANNOTATION_BORDER_COLOR_46" val="255"/>
  <p:tag name="ANNOTATION_FILL_COLOR_46" val="65535"/>
  <p:tag name="ANNOTATION_FILL_ALPHA_46" val="100"/>
  <p:tag name="ANNOTATION_BORDER_WIDTH_46" val="2"/>
  <p:tag name="ANNOTATION_SLIDE_WIDTH_46" val="960"/>
  <p:tag name="ANNOTATION_SLIDE_HEIGHT_46" val="720"/>
  <p:tag name="ANNOTATION_TYPE_47" val="0"/>
  <p:tag name="ANNOTATION_START_47" val="173.2"/>
  <p:tag name="ANNOTATION_END_47" val="173.5"/>
  <p:tag name="ANNOTATION_TOP_47" val="495"/>
  <p:tag name="ANNOTATION_LEFT_47" val="757"/>
  <p:tag name="ANNOTATION_WIDTH_47" val="121"/>
  <p:tag name="ANNOTATION_HEIGHT_47" val="121"/>
  <p:tag name="ANNOTATION_ANIMATION_47" val="3"/>
  <p:tag name="ANNOTATION_ROTATION_47" val="0"/>
  <p:tag name="ANNOTATION_SUB_TYPE_47" val="2"/>
  <p:tag name="ANNOTATION_LOOP_COUNT_47" val="1"/>
  <p:tag name="ANNOTATION_BOX_RADIUS_47" val="0"/>
  <p:tag name="ANNOTATION_SCALE_47" val="100"/>
  <p:tag name="ANNOTATION_BORDER_ALPHA_47" val="100"/>
  <p:tag name="ANNOTATION_BORDER_COLOR_47" val="255"/>
  <p:tag name="ANNOTATION_FILL_COLOR_47" val="65535"/>
  <p:tag name="ANNOTATION_FILL_ALPHA_47" val="100"/>
  <p:tag name="ANNOTATION_BORDER_WIDTH_47" val="2"/>
  <p:tag name="ANNOTATION_SLIDE_WIDTH_47" val="960"/>
  <p:tag name="ANNOTATION_SLIDE_HEIGHT_47" val="720"/>
  <p:tag name="ANNOTATION_TYPE_48" val="0"/>
  <p:tag name="ANNOTATION_START_48" val="173.5"/>
  <p:tag name="ANNOTATION_END_48" val="173.8"/>
  <p:tag name="ANNOTATION_TOP_48" val="527"/>
  <p:tag name="ANNOTATION_LEFT_48" val="834"/>
  <p:tag name="ANNOTATION_WIDTH_48" val="121"/>
  <p:tag name="ANNOTATION_HEIGHT_48" val="121"/>
  <p:tag name="ANNOTATION_ANIMATION_48" val="3"/>
  <p:tag name="ANNOTATION_ROTATION_48" val="0"/>
  <p:tag name="ANNOTATION_SUB_TYPE_48" val="2"/>
  <p:tag name="ANNOTATION_LOOP_COUNT_48" val="1"/>
  <p:tag name="ANNOTATION_BOX_RADIUS_48" val="0"/>
  <p:tag name="ANNOTATION_SCALE_48" val="100"/>
  <p:tag name="ANNOTATION_BORDER_ALPHA_48" val="100"/>
  <p:tag name="ANNOTATION_BORDER_COLOR_48" val="255"/>
  <p:tag name="ANNOTATION_FILL_COLOR_48" val="65535"/>
  <p:tag name="ANNOTATION_FILL_ALPHA_48" val="100"/>
  <p:tag name="ANNOTATION_BORDER_WIDTH_48" val="2"/>
  <p:tag name="ANNOTATION_SLIDE_WIDTH_48" val="960"/>
  <p:tag name="ANNOTATION_SLIDE_HEIGHT_48" val="720"/>
  <p:tag name="ANNOTATION_TYPE_49" val="0"/>
  <p:tag name="ANNOTATION_START_49" val="173.8"/>
  <p:tag name="ANNOTATION_END_49" val="173.9"/>
  <p:tag name="ANNOTATION_TOP_49" val="535"/>
  <p:tag name="ANNOTATION_LEFT_49" val="873"/>
  <p:tag name="ANNOTATION_WIDTH_49" val="121"/>
  <p:tag name="ANNOTATION_HEIGHT_49" val="121"/>
  <p:tag name="ANNOTATION_ANIMATION_49" val="3"/>
  <p:tag name="ANNOTATION_ROTATION_49" val="0"/>
  <p:tag name="ANNOTATION_SUB_TYPE_49" val="2"/>
  <p:tag name="ANNOTATION_LOOP_COUNT_49" val="1"/>
  <p:tag name="ANNOTATION_BOX_RADIUS_49" val="0"/>
  <p:tag name="ANNOTATION_SCALE_49" val="100"/>
  <p:tag name="ANNOTATION_BORDER_ALPHA_49" val="100"/>
  <p:tag name="ANNOTATION_BORDER_COLOR_49" val="255"/>
  <p:tag name="ANNOTATION_FILL_COLOR_49" val="65535"/>
  <p:tag name="ANNOTATION_FILL_ALPHA_49" val="100"/>
  <p:tag name="ANNOTATION_BORDER_WIDTH_49" val="2"/>
  <p:tag name="ANNOTATION_SLIDE_WIDTH_49" val="960"/>
  <p:tag name="ANNOTATION_SLIDE_HEIGHT_49" val="720"/>
  <p:tag name="ANNOTATION_TYPE_50" val="0"/>
  <p:tag name="ANNOTATION_START_50" val="173.9"/>
  <p:tag name="ANNOTATION_TOP_50" val="544"/>
  <p:tag name="ANNOTATION_LEFT_50" val="924"/>
  <p:tag name="ANNOTATION_WIDTH_50" val="121"/>
  <p:tag name="ANNOTATION_HEIGHT_50" val="121"/>
  <p:tag name="ANNOTATION_ANIMATION_50" val="3"/>
  <p:tag name="ANNOTATION_ROTATION_50" val="0"/>
  <p:tag name="ANNOTATION_SUB_TYPE_50" val="2"/>
  <p:tag name="ANNOTATION_LOOP_COUNT_50" val="1"/>
  <p:tag name="ANNOTATION_BOX_RADIUS_50" val="0"/>
  <p:tag name="ANNOTATION_SCALE_50" val="100"/>
  <p:tag name="ANNOTATION_BORDER_ALPHA_50" val="100"/>
  <p:tag name="ANNOTATION_BORDER_COLOR_50" val="255"/>
  <p:tag name="ANNOTATION_FILL_COLOR_50" val="65535"/>
  <p:tag name="ANNOTATION_FILL_ALPHA_50" val="100"/>
  <p:tag name="ANNOTATION_BORDER_WIDTH_50" val="2"/>
  <p:tag name="ANNOTATION_SLIDE_WIDTH_50" val="960"/>
  <p:tag name="ANNOTATION_SLIDE_HEIGHT_50" val="720"/>
  <p:tag name="ANNOTATION_COUNT" val="50"/>
  <p:tag name="ARTICULATE_USED_LAYOUT" val="2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1ea31b347ed346699171fbd4f43dba2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3666655638f241228f4391298a7b691f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04e10232-88e8-4dea-8be5-e1e4e2aad6d9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UDIO_ID" val="300"/>
  <p:tag name="ARTICULATE_AUDIO_RECORDED" val="1"/>
  <p:tag name="ELAPSEDTIME" val="28.6"/>
  <p:tag name="ANNOTATION_TYPE_1" val="0"/>
  <p:tag name="ANNOTATION_START_1" val="11.3"/>
  <p:tag name="ANNOTATION_END_1" val="12.3"/>
  <p:tag name="ANNOTATION_TOP_1" val="161"/>
  <p:tag name="ANNOTATION_LEFT_1" val="37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12.3"/>
  <p:tag name="ANNOTATION_TOP_2" val="598"/>
  <p:tag name="ANNOTATION_LEFT_2" val="37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COUNT" val="2"/>
  <p:tag name="ARTICULATE_USED_LAYOUT" val="7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ca0cc8433cd8435d9368cc2c3edec6fe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33d5751071bf4344b69e4c0ad3cb0292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de30a469ae7d4b60af10a8dc87aeedc8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1ed03ec75ea845b3a09e8720dda1cf59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04e10232-88e8-4dea-8be5-e1e4e2aad6d9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UDIO_ID" val="288"/>
  <p:tag name="ARTICULATE_AUDIO_RECORDED" val="1"/>
  <p:tag name="TIMELINE" val="147.1/176.3/235.0/269.6/319.4"/>
  <p:tag name="ELAPSEDTIME" val="695.0"/>
  <p:tag name="ANNOTATION_TYPE_1" val="0"/>
  <p:tag name="ANNOTATION_START_1" val="117.5"/>
  <p:tag name="ANNOTATION_END_1" val="120.0"/>
  <p:tag name="ANNOTATION_TOP_1" val="38"/>
  <p:tag name="ANNOTATION_LEFT_1" val="145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120.0"/>
  <p:tag name="ANNOTATION_END_2" val="123.1"/>
  <p:tag name="ANNOTATION_TOP_2" val="70"/>
  <p:tag name="ANNOTATION_LEFT_2" val="144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123.1"/>
  <p:tag name="ANNOTATION_END_3" val="124.1"/>
  <p:tag name="ANNOTATION_TOP_3" val="77"/>
  <p:tag name="ANNOTATION_LEFT_3" val="247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6553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124.1"/>
  <p:tag name="ANNOTATION_END_4" val="124.8"/>
  <p:tag name="ANNOTATION_TOP_4" val="78"/>
  <p:tag name="ANNOTATION_LEFT_4" val="343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6553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124.8"/>
  <p:tag name="ANNOTATION_END_5" val="127.2"/>
  <p:tag name="ANNOTATION_TOP_5" val="80"/>
  <p:tag name="ANNOTATION_LEFT_5" val="450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6553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127.2"/>
  <p:tag name="ANNOTATION_END_6" val="134.6"/>
  <p:tag name="ANNOTATION_TOP_6" val="76"/>
  <p:tag name="ANNOTATION_LEFT_6" val="651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6553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134.6"/>
  <p:tag name="ANNOTATION_END_7" val="150.1"/>
  <p:tag name="ANNOTATION_TOP_7" val="78"/>
  <p:tag name="ANNOTATION_LEFT_7" val="138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65535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150.1"/>
  <p:tag name="ANNOTATION_END_8" val="155.8"/>
  <p:tag name="ANNOTATION_TOP_8" val="156"/>
  <p:tag name="ANNOTATION_LEFT_8" val="41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255"/>
  <p:tag name="ANNOTATION_FILL_COLOR_8" val="65535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155.8"/>
  <p:tag name="ANNOTATION_END_9" val="157.1"/>
  <p:tag name="ANNOTATION_TOP_9" val="155"/>
  <p:tag name="ANNOTATION_LEFT_9" val="230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255"/>
  <p:tag name="ANNOTATION_FILL_COLOR_9" val="65535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157.1"/>
  <p:tag name="ANNOTATION_END_10" val="159.3"/>
  <p:tag name="ANNOTATION_TOP_10" val="153"/>
  <p:tag name="ANNOTATION_LEFT_10" val="367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255"/>
  <p:tag name="ANNOTATION_FILL_COLOR_10" val="65535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159.3"/>
  <p:tag name="ANNOTATION_END_11" val="160.0"/>
  <p:tag name="ANNOTATION_TOP_11" val="154"/>
  <p:tag name="ANNOTATION_LEFT_11" val="609"/>
  <p:tag name="ANNOTATION_WIDTH_11" val="121"/>
  <p:tag name="ANNOTATION_HEIGHT_11" val="121"/>
  <p:tag name="ANNOTATION_ANIMATION_11" val="3"/>
  <p:tag name="ANNOTATION_ROTATION_11" val="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255"/>
  <p:tag name="ANNOTATION_FILL_COLOR_11" val="65535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160.0"/>
  <p:tag name="ANNOTATION_END_12" val="161.5"/>
  <p:tag name="ANNOTATION_TOP_12" val="154"/>
  <p:tag name="ANNOTATION_LEFT_12" val="678"/>
  <p:tag name="ANNOTATION_WIDTH_12" val="121"/>
  <p:tag name="ANNOTATION_HEIGHT_12" val="121"/>
  <p:tag name="ANNOTATION_ANIMATION_12" val="3"/>
  <p:tag name="ANNOTATION_ROTATION_12" val="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255"/>
  <p:tag name="ANNOTATION_FILL_COLOR_12" val="65535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161.5"/>
  <p:tag name="ANNOTATION_END_13" val="178.2"/>
  <p:tag name="ANNOTATION_TOP_13" val="155"/>
  <p:tag name="ANNOTATION_LEFT_13" val="44"/>
  <p:tag name="ANNOTATION_WIDTH_13" val="121"/>
  <p:tag name="ANNOTATION_HEIGHT_13" val="121"/>
  <p:tag name="ANNOTATION_ANIMATION_13" val="3"/>
  <p:tag name="ANNOTATION_ROTATION_13" val="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255"/>
  <p:tag name="ANNOTATION_FILL_COLOR_13" val="65535"/>
  <p:tag name="ANNOTATION_FILL_ALPHA_13" val="100"/>
  <p:tag name="ANNOTATION_BORDER_WIDTH_13" val="2"/>
  <p:tag name="ANNOTATION_SLIDE_WIDTH_13" val="960"/>
  <p:tag name="ANNOTATION_SLIDE_HEIGHT_13" val="720"/>
  <p:tag name="ANNOTATION_TYPE_14" val="0"/>
  <p:tag name="ANNOTATION_START_14" val="178.2"/>
  <p:tag name="ANNOTATION_END_14" val="180.5"/>
  <p:tag name="ANNOTATION_TOP_14" val="189"/>
  <p:tag name="ANNOTATION_LEFT_14" val="45"/>
  <p:tag name="ANNOTATION_WIDTH_14" val="121"/>
  <p:tag name="ANNOTATION_HEIGHT_14" val="121"/>
  <p:tag name="ANNOTATION_ANIMATION_14" val="3"/>
  <p:tag name="ANNOTATION_ROTATION_14" val="0"/>
  <p:tag name="ANNOTATION_SUB_TYPE_14" val="2"/>
  <p:tag name="ANNOTATION_LOOP_COUNT_14" val="1"/>
  <p:tag name="ANNOTATION_BOX_RADIUS_14" val="0"/>
  <p:tag name="ANNOTATION_SCALE_14" val="100"/>
  <p:tag name="ANNOTATION_BORDER_ALPHA_14" val="100"/>
  <p:tag name="ANNOTATION_BORDER_COLOR_14" val="255"/>
  <p:tag name="ANNOTATION_FILL_COLOR_14" val="65535"/>
  <p:tag name="ANNOTATION_FILL_ALPHA_14" val="100"/>
  <p:tag name="ANNOTATION_BORDER_WIDTH_14" val="2"/>
  <p:tag name="ANNOTATION_SLIDE_WIDTH_14" val="960"/>
  <p:tag name="ANNOTATION_SLIDE_HEIGHT_14" val="720"/>
  <p:tag name="ANNOTATION_TYPE_15" val="0"/>
  <p:tag name="ANNOTATION_START_15" val="180.5"/>
  <p:tag name="ANNOTATION_END_15" val="186.2"/>
  <p:tag name="ANNOTATION_TOP_15" val="184"/>
  <p:tag name="ANNOTATION_LEFT_15" val="217"/>
  <p:tag name="ANNOTATION_WIDTH_15" val="121"/>
  <p:tag name="ANNOTATION_HEIGHT_15" val="121"/>
  <p:tag name="ANNOTATION_ANIMATION_15" val="3"/>
  <p:tag name="ANNOTATION_ROTATION_15" val="0"/>
  <p:tag name="ANNOTATION_SUB_TYPE_15" val="2"/>
  <p:tag name="ANNOTATION_LOOP_COUNT_15" val="1"/>
  <p:tag name="ANNOTATION_BOX_RADIUS_15" val="0"/>
  <p:tag name="ANNOTATION_SCALE_15" val="100"/>
  <p:tag name="ANNOTATION_BORDER_ALPHA_15" val="100"/>
  <p:tag name="ANNOTATION_BORDER_COLOR_15" val="255"/>
  <p:tag name="ANNOTATION_FILL_COLOR_15" val="65535"/>
  <p:tag name="ANNOTATION_FILL_ALPHA_15" val="100"/>
  <p:tag name="ANNOTATION_BORDER_WIDTH_15" val="2"/>
  <p:tag name="ANNOTATION_SLIDE_WIDTH_15" val="960"/>
  <p:tag name="ANNOTATION_SLIDE_HEIGHT_15" val="720"/>
  <p:tag name="ANNOTATION_TYPE_16" val="0"/>
  <p:tag name="ANNOTATION_START_16" val="186.2"/>
  <p:tag name="ANNOTATION_END_16" val="209.8"/>
  <p:tag name="ANNOTATION_TOP_16" val="209"/>
  <p:tag name="ANNOTATION_LEFT_16" val="43"/>
  <p:tag name="ANNOTATION_WIDTH_16" val="121"/>
  <p:tag name="ANNOTATION_HEIGHT_16" val="121"/>
  <p:tag name="ANNOTATION_ANIMATION_16" val="3"/>
  <p:tag name="ANNOTATION_ROTATION_16" val="0"/>
  <p:tag name="ANNOTATION_SUB_TYPE_16" val="2"/>
  <p:tag name="ANNOTATION_LOOP_COUNT_16" val="1"/>
  <p:tag name="ANNOTATION_BOX_RADIUS_16" val="0"/>
  <p:tag name="ANNOTATION_SCALE_16" val="100"/>
  <p:tag name="ANNOTATION_BORDER_ALPHA_16" val="100"/>
  <p:tag name="ANNOTATION_BORDER_COLOR_16" val="255"/>
  <p:tag name="ANNOTATION_FILL_COLOR_16" val="65535"/>
  <p:tag name="ANNOTATION_FILL_ALPHA_16" val="100"/>
  <p:tag name="ANNOTATION_BORDER_WIDTH_16" val="2"/>
  <p:tag name="ANNOTATION_SLIDE_WIDTH_16" val="960"/>
  <p:tag name="ANNOTATION_SLIDE_HEIGHT_16" val="720"/>
  <p:tag name="ANNOTATION_TYPE_17" val="0"/>
  <p:tag name="ANNOTATION_START_17" val="209.8"/>
  <p:tag name="ANNOTATION_END_17" val="215.1"/>
  <p:tag name="ANNOTATION_TOP_17" val="214"/>
  <p:tag name="ANNOTATION_LEFT_17" val="203"/>
  <p:tag name="ANNOTATION_WIDTH_17" val="121"/>
  <p:tag name="ANNOTATION_HEIGHT_17" val="121"/>
  <p:tag name="ANNOTATION_ANIMATION_17" val="3"/>
  <p:tag name="ANNOTATION_ROTATION_17" val="0"/>
  <p:tag name="ANNOTATION_SUB_TYPE_17" val="2"/>
  <p:tag name="ANNOTATION_LOOP_COUNT_17" val="1"/>
  <p:tag name="ANNOTATION_BOX_RADIUS_17" val="0"/>
  <p:tag name="ANNOTATION_SCALE_17" val="100"/>
  <p:tag name="ANNOTATION_BORDER_ALPHA_17" val="100"/>
  <p:tag name="ANNOTATION_BORDER_COLOR_17" val="255"/>
  <p:tag name="ANNOTATION_FILL_COLOR_17" val="65535"/>
  <p:tag name="ANNOTATION_FILL_ALPHA_17" val="100"/>
  <p:tag name="ANNOTATION_BORDER_WIDTH_17" val="2"/>
  <p:tag name="ANNOTATION_SLIDE_WIDTH_17" val="960"/>
  <p:tag name="ANNOTATION_SLIDE_HEIGHT_17" val="720"/>
  <p:tag name="ANNOTATION_TYPE_18" val="0"/>
  <p:tag name="ANNOTATION_START_18" val="215.1"/>
  <p:tag name="ANNOTATION_END_18" val="222.5"/>
  <p:tag name="ANNOTATION_TOP_18" val="217"/>
  <p:tag name="ANNOTATION_LEFT_18" val="385"/>
  <p:tag name="ANNOTATION_WIDTH_18" val="121"/>
  <p:tag name="ANNOTATION_HEIGHT_18" val="121"/>
  <p:tag name="ANNOTATION_ANIMATION_18" val="3"/>
  <p:tag name="ANNOTATION_ROTATION_18" val="0"/>
  <p:tag name="ANNOTATION_SUB_TYPE_18" val="2"/>
  <p:tag name="ANNOTATION_LOOP_COUNT_18" val="1"/>
  <p:tag name="ANNOTATION_BOX_RADIUS_18" val="0"/>
  <p:tag name="ANNOTATION_SCALE_18" val="100"/>
  <p:tag name="ANNOTATION_BORDER_ALPHA_18" val="100"/>
  <p:tag name="ANNOTATION_BORDER_COLOR_18" val="255"/>
  <p:tag name="ANNOTATION_FILL_COLOR_18" val="65535"/>
  <p:tag name="ANNOTATION_FILL_ALPHA_18" val="100"/>
  <p:tag name="ANNOTATION_BORDER_WIDTH_18" val="2"/>
  <p:tag name="ANNOTATION_SLIDE_WIDTH_18" val="960"/>
  <p:tag name="ANNOTATION_SLIDE_HEIGHT_18" val="720"/>
  <p:tag name="ANNOTATION_TYPE_19" val="0"/>
  <p:tag name="ANNOTATION_START_19" val="222.5"/>
  <p:tag name="ANNOTATION_END_19" val="228.7"/>
  <p:tag name="ANNOTATION_TOP_19" val="217"/>
  <p:tag name="ANNOTATION_LEFT_19" val="542"/>
  <p:tag name="ANNOTATION_WIDTH_19" val="121"/>
  <p:tag name="ANNOTATION_HEIGHT_19" val="121"/>
  <p:tag name="ANNOTATION_ANIMATION_19" val="3"/>
  <p:tag name="ANNOTATION_ROTATION_19" val="0"/>
  <p:tag name="ANNOTATION_SUB_TYPE_19" val="2"/>
  <p:tag name="ANNOTATION_LOOP_COUNT_19" val="1"/>
  <p:tag name="ANNOTATION_BOX_RADIUS_19" val="0"/>
  <p:tag name="ANNOTATION_SCALE_19" val="100"/>
  <p:tag name="ANNOTATION_BORDER_ALPHA_19" val="100"/>
  <p:tag name="ANNOTATION_BORDER_COLOR_19" val="255"/>
  <p:tag name="ANNOTATION_FILL_COLOR_19" val="65535"/>
  <p:tag name="ANNOTATION_FILL_ALPHA_19" val="100"/>
  <p:tag name="ANNOTATION_BORDER_WIDTH_19" val="2"/>
  <p:tag name="ANNOTATION_SLIDE_WIDTH_19" val="960"/>
  <p:tag name="ANNOTATION_SLIDE_HEIGHT_19" val="720"/>
  <p:tag name="ANNOTATION_TYPE_20" val="0"/>
  <p:tag name="ANNOTATION_START_20" val="228.7"/>
  <p:tag name="ANNOTATION_END_20" val="255.0"/>
  <p:tag name="ANNOTATION_TOP_20" val="210"/>
  <p:tag name="ANNOTATION_LEFT_20" val="40"/>
  <p:tag name="ANNOTATION_WIDTH_20" val="121"/>
  <p:tag name="ANNOTATION_HEIGHT_20" val="121"/>
  <p:tag name="ANNOTATION_ANIMATION_20" val="3"/>
  <p:tag name="ANNOTATION_ROTATION_20" val="0"/>
  <p:tag name="ANNOTATION_SUB_TYPE_20" val="2"/>
  <p:tag name="ANNOTATION_LOOP_COUNT_20" val="1"/>
  <p:tag name="ANNOTATION_BOX_RADIUS_20" val="0"/>
  <p:tag name="ANNOTATION_SCALE_20" val="100"/>
  <p:tag name="ANNOTATION_BORDER_ALPHA_20" val="100"/>
  <p:tag name="ANNOTATION_BORDER_COLOR_20" val="255"/>
  <p:tag name="ANNOTATION_FILL_COLOR_20" val="65535"/>
  <p:tag name="ANNOTATION_FILL_ALPHA_20" val="100"/>
  <p:tag name="ANNOTATION_BORDER_WIDTH_20" val="2"/>
  <p:tag name="ANNOTATION_SLIDE_WIDTH_20" val="960"/>
  <p:tag name="ANNOTATION_SLIDE_HEIGHT_20" val="720"/>
  <p:tag name="ANNOTATION_TYPE_21" val="0"/>
  <p:tag name="ANNOTATION_START_21" val="255.0"/>
  <p:tag name="ANNOTATION_END_21" val="257.3"/>
  <p:tag name="ANNOTATION_TOP_21" val="319"/>
  <p:tag name="ANNOTATION_LEFT_21" val="32"/>
  <p:tag name="ANNOTATION_WIDTH_21" val="121"/>
  <p:tag name="ANNOTATION_HEIGHT_21" val="121"/>
  <p:tag name="ANNOTATION_ANIMATION_21" val="3"/>
  <p:tag name="ANNOTATION_ROTATION_21" val="0"/>
  <p:tag name="ANNOTATION_SUB_TYPE_21" val="2"/>
  <p:tag name="ANNOTATION_LOOP_COUNT_21" val="1"/>
  <p:tag name="ANNOTATION_BOX_RADIUS_21" val="0"/>
  <p:tag name="ANNOTATION_SCALE_21" val="100"/>
  <p:tag name="ANNOTATION_BORDER_ALPHA_21" val="100"/>
  <p:tag name="ANNOTATION_BORDER_COLOR_21" val="255"/>
  <p:tag name="ANNOTATION_FILL_COLOR_21" val="65535"/>
  <p:tag name="ANNOTATION_FILL_ALPHA_21" val="100"/>
  <p:tag name="ANNOTATION_BORDER_WIDTH_21" val="2"/>
  <p:tag name="ANNOTATION_SLIDE_WIDTH_21" val="960"/>
  <p:tag name="ANNOTATION_SLIDE_HEIGHT_21" val="720"/>
  <p:tag name="ANNOTATION_TYPE_22" val="0"/>
  <p:tag name="ANNOTATION_START_22" val="257.3"/>
  <p:tag name="ANNOTATION_END_22" val="261.8"/>
  <p:tag name="ANNOTATION_TOP_22" val="313"/>
  <p:tag name="ANNOTATION_LEFT_22" val="318"/>
  <p:tag name="ANNOTATION_WIDTH_22" val="121"/>
  <p:tag name="ANNOTATION_HEIGHT_22" val="121"/>
  <p:tag name="ANNOTATION_ANIMATION_22" val="3"/>
  <p:tag name="ANNOTATION_ROTATION_22" val="0"/>
  <p:tag name="ANNOTATION_SUB_TYPE_22" val="2"/>
  <p:tag name="ANNOTATION_LOOP_COUNT_22" val="1"/>
  <p:tag name="ANNOTATION_BOX_RADIUS_22" val="0"/>
  <p:tag name="ANNOTATION_SCALE_22" val="100"/>
  <p:tag name="ANNOTATION_BORDER_ALPHA_22" val="100"/>
  <p:tag name="ANNOTATION_BORDER_COLOR_22" val="255"/>
  <p:tag name="ANNOTATION_FILL_COLOR_22" val="65535"/>
  <p:tag name="ANNOTATION_FILL_ALPHA_22" val="100"/>
  <p:tag name="ANNOTATION_BORDER_WIDTH_22" val="2"/>
  <p:tag name="ANNOTATION_SLIDE_WIDTH_22" val="960"/>
  <p:tag name="ANNOTATION_SLIDE_HEIGHT_22" val="720"/>
  <p:tag name="ANNOTATION_TYPE_23" val="0"/>
  <p:tag name="ANNOTATION_START_23" val="261.8"/>
  <p:tag name="ANNOTATION_END_23" val="263.5"/>
  <p:tag name="ANNOTATION_TOP_23" val="321"/>
  <p:tag name="ANNOTATION_LEFT_23" val="563"/>
  <p:tag name="ANNOTATION_WIDTH_23" val="121"/>
  <p:tag name="ANNOTATION_HEIGHT_23" val="121"/>
  <p:tag name="ANNOTATION_ANIMATION_23" val="3"/>
  <p:tag name="ANNOTATION_ROTATION_23" val="0"/>
  <p:tag name="ANNOTATION_SUB_TYPE_23" val="2"/>
  <p:tag name="ANNOTATION_LOOP_COUNT_23" val="1"/>
  <p:tag name="ANNOTATION_BOX_RADIUS_23" val="0"/>
  <p:tag name="ANNOTATION_SCALE_23" val="100"/>
  <p:tag name="ANNOTATION_BORDER_ALPHA_23" val="100"/>
  <p:tag name="ANNOTATION_BORDER_COLOR_23" val="255"/>
  <p:tag name="ANNOTATION_FILL_COLOR_23" val="65535"/>
  <p:tag name="ANNOTATION_FILL_ALPHA_23" val="100"/>
  <p:tag name="ANNOTATION_BORDER_WIDTH_23" val="2"/>
  <p:tag name="ANNOTATION_SLIDE_WIDTH_23" val="960"/>
  <p:tag name="ANNOTATION_SLIDE_HEIGHT_23" val="720"/>
  <p:tag name="ANNOTATION_TYPE_24" val="0"/>
  <p:tag name="ANNOTATION_START_24" val="263.5"/>
  <p:tag name="ANNOTATION_END_24" val="271.9"/>
  <p:tag name="ANNOTATION_TOP_24" val="315"/>
  <p:tag name="ANNOTATION_LEFT_24" val="38"/>
  <p:tag name="ANNOTATION_WIDTH_24" val="121"/>
  <p:tag name="ANNOTATION_HEIGHT_24" val="121"/>
  <p:tag name="ANNOTATION_ANIMATION_24" val="3"/>
  <p:tag name="ANNOTATION_ROTATION_24" val="0"/>
  <p:tag name="ANNOTATION_SUB_TYPE_24" val="2"/>
  <p:tag name="ANNOTATION_LOOP_COUNT_24" val="1"/>
  <p:tag name="ANNOTATION_BOX_RADIUS_24" val="0"/>
  <p:tag name="ANNOTATION_SCALE_24" val="100"/>
  <p:tag name="ANNOTATION_BORDER_ALPHA_24" val="100"/>
  <p:tag name="ANNOTATION_BORDER_COLOR_24" val="255"/>
  <p:tag name="ANNOTATION_FILL_COLOR_24" val="65535"/>
  <p:tag name="ANNOTATION_FILL_ALPHA_24" val="100"/>
  <p:tag name="ANNOTATION_BORDER_WIDTH_24" val="2"/>
  <p:tag name="ANNOTATION_SLIDE_WIDTH_24" val="960"/>
  <p:tag name="ANNOTATION_SLIDE_HEIGHT_24" val="720"/>
  <p:tag name="ANNOTATION_TYPE_25" val="0"/>
  <p:tag name="ANNOTATION_START_25" val="271.9"/>
  <p:tag name="ANNOTATION_END_25" val="277.7"/>
  <p:tag name="ANNOTATION_TOP_25" val="350"/>
  <p:tag name="ANNOTATION_LEFT_25" val="42"/>
  <p:tag name="ANNOTATION_WIDTH_25" val="121"/>
  <p:tag name="ANNOTATION_HEIGHT_25" val="121"/>
  <p:tag name="ANNOTATION_ANIMATION_25" val="3"/>
  <p:tag name="ANNOTATION_ROTATION_25" val="0"/>
  <p:tag name="ANNOTATION_SUB_TYPE_25" val="2"/>
  <p:tag name="ANNOTATION_LOOP_COUNT_25" val="1"/>
  <p:tag name="ANNOTATION_BOX_RADIUS_25" val="0"/>
  <p:tag name="ANNOTATION_SCALE_25" val="100"/>
  <p:tag name="ANNOTATION_BORDER_ALPHA_25" val="100"/>
  <p:tag name="ANNOTATION_BORDER_COLOR_25" val="255"/>
  <p:tag name="ANNOTATION_FILL_COLOR_25" val="65535"/>
  <p:tag name="ANNOTATION_FILL_ALPHA_25" val="100"/>
  <p:tag name="ANNOTATION_BORDER_WIDTH_25" val="2"/>
  <p:tag name="ANNOTATION_SLIDE_WIDTH_25" val="960"/>
  <p:tag name="ANNOTATION_SLIDE_HEIGHT_25" val="720"/>
  <p:tag name="ANNOTATION_TYPE_26" val="0"/>
  <p:tag name="ANNOTATION_START_26" val="277.7"/>
  <p:tag name="ANNOTATION_END_26" val="309.9"/>
  <p:tag name="ANNOTATION_TOP_26" val="350"/>
  <p:tag name="ANNOTATION_LEFT_26" val="421"/>
  <p:tag name="ANNOTATION_WIDTH_26" val="121"/>
  <p:tag name="ANNOTATION_HEIGHT_26" val="121"/>
  <p:tag name="ANNOTATION_ANIMATION_26" val="3"/>
  <p:tag name="ANNOTATION_ROTATION_26" val="0"/>
  <p:tag name="ANNOTATION_SUB_TYPE_26" val="2"/>
  <p:tag name="ANNOTATION_LOOP_COUNT_26" val="1"/>
  <p:tag name="ANNOTATION_BOX_RADIUS_26" val="0"/>
  <p:tag name="ANNOTATION_SCALE_26" val="100"/>
  <p:tag name="ANNOTATION_BORDER_ALPHA_26" val="100"/>
  <p:tag name="ANNOTATION_BORDER_COLOR_26" val="255"/>
  <p:tag name="ANNOTATION_FILL_COLOR_26" val="65535"/>
  <p:tag name="ANNOTATION_FILL_ALPHA_26" val="100"/>
  <p:tag name="ANNOTATION_BORDER_WIDTH_26" val="2"/>
  <p:tag name="ANNOTATION_SLIDE_WIDTH_26" val="960"/>
  <p:tag name="ANNOTATION_SLIDE_HEIGHT_26" val="720"/>
  <p:tag name="ANNOTATION_TYPE_27" val="0"/>
  <p:tag name="ANNOTATION_START_27" val="309.9"/>
  <p:tag name="ANNOTATION_END_27" val="334.7"/>
  <p:tag name="ANNOTATION_TOP_27" val="369"/>
  <p:tag name="ANNOTATION_LEFT_27" val="51"/>
  <p:tag name="ANNOTATION_WIDTH_27" val="121"/>
  <p:tag name="ANNOTATION_HEIGHT_27" val="121"/>
  <p:tag name="ANNOTATION_ANIMATION_27" val="3"/>
  <p:tag name="ANNOTATION_ROTATION_27" val="0"/>
  <p:tag name="ANNOTATION_SUB_TYPE_27" val="2"/>
  <p:tag name="ANNOTATION_LOOP_COUNT_27" val="1"/>
  <p:tag name="ANNOTATION_BOX_RADIUS_27" val="0"/>
  <p:tag name="ANNOTATION_SCALE_27" val="100"/>
  <p:tag name="ANNOTATION_BORDER_ALPHA_27" val="100"/>
  <p:tag name="ANNOTATION_BORDER_COLOR_27" val="255"/>
  <p:tag name="ANNOTATION_FILL_COLOR_27" val="65535"/>
  <p:tag name="ANNOTATION_FILL_ALPHA_27" val="100"/>
  <p:tag name="ANNOTATION_BORDER_WIDTH_27" val="2"/>
  <p:tag name="ANNOTATION_SLIDE_WIDTH_27" val="960"/>
  <p:tag name="ANNOTATION_SLIDE_HEIGHT_27" val="720"/>
  <p:tag name="ANNOTATION_TYPE_28" val="0"/>
  <p:tag name="ANNOTATION_START_28" val="334.7"/>
  <p:tag name="ANNOTATION_END_28" val="336.7"/>
  <p:tag name="ANNOTATION_TOP_28" val="448"/>
  <p:tag name="ANNOTATION_LEFT_28" val="123"/>
  <p:tag name="ANNOTATION_WIDTH_28" val="121"/>
  <p:tag name="ANNOTATION_HEIGHT_28" val="121"/>
  <p:tag name="ANNOTATION_ANIMATION_28" val="3"/>
  <p:tag name="ANNOTATION_ROTATION_28" val="0"/>
  <p:tag name="ANNOTATION_SUB_TYPE_28" val="2"/>
  <p:tag name="ANNOTATION_LOOP_COUNT_28" val="1"/>
  <p:tag name="ANNOTATION_BOX_RADIUS_28" val="0"/>
  <p:tag name="ANNOTATION_SCALE_28" val="100"/>
  <p:tag name="ANNOTATION_BORDER_ALPHA_28" val="100"/>
  <p:tag name="ANNOTATION_BORDER_COLOR_28" val="255"/>
  <p:tag name="ANNOTATION_FILL_COLOR_28" val="65535"/>
  <p:tag name="ANNOTATION_FILL_ALPHA_28" val="100"/>
  <p:tag name="ANNOTATION_BORDER_WIDTH_28" val="2"/>
  <p:tag name="ANNOTATION_SLIDE_WIDTH_28" val="960"/>
  <p:tag name="ANNOTATION_SLIDE_HEIGHT_28" val="720"/>
  <p:tag name="ANNOTATION_TYPE_29" val="0"/>
  <p:tag name="ANNOTATION_START_29" val="336.7"/>
  <p:tag name="ANNOTATION_END_29" val="355.3"/>
  <p:tag name="ANNOTATION_TOP_29" val="446"/>
  <p:tag name="ANNOTATION_LEFT_29" val="37"/>
  <p:tag name="ANNOTATION_WIDTH_29" val="121"/>
  <p:tag name="ANNOTATION_HEIGHT_29" val="121"/>
  <p:tag name="ANNOTATION_ANIMATION_29" val="3"/>
  <p:tag name="ANNOTATION_ROTATION_29" val="0"/>
  <p:tag name="ANNOTATION_SUB_TYPE_29" val="2"/>
  <p:tag name="ANNOTATION_LOOP_COUNT_29" val="1"/>
  <p:tag name="ANNOTATION_BOX_RADIUS_29" val="0"/>
  <p:tag name="ANNOTATION_SCALE_29" val="100"/>
  <p:tag name="ANNOTATION_BORDER_ALPHA_29" val="100"/>
  <p:tag name="ANNOTATION_BORDER_COLOR_29" val="255"/>
  <p:tag name="ANNOTATION_FILL_COLOR_29" val="65535"/>
  <p:tag name="ANNOTATION_FILL_ALPHA_29" val="100"/>
  <p:tag name="ANNOTATION_BORDER_WIDTH_29" val="2"/>
  <p:tag name="ANNOTATION_SLIDE_WIDTH_29" val="960"/>
  <p:tag name="ANNOTATION_SLIDE_HEIGHT_29" val="720"/>
  <p:tag name="ANNOTATION_TYPE_30" val="0"/>
  <p:tag name="ANNOTATION_START_30" val="355.3"/>
  <p:tag name="ANNOTATION_END_30" val="356.4"/>
  <p:tag name="ANNOTATION_TOP_30" val="483"/>
  <p:tag name="ANNOTATION_LEFT_30" val="40"/>
  <p:tag name="ANNOTATION_WIDTH_30" val="121"/>
  <p:tag name="ANNOTATION_HEIGHT_30" val="121"/>
  <p:tag name="ANNOTATION_ANIMATION_30" val="3"/>
  <p:tag name="ANNOTATION_ROTATION_30" val="0"/>
  <p:tag name="ANNOTATION_SUB_TYPE_30" val="2"/>
  <p:tag name="ANNOTATION_LOOP_COUNT_30" val="1"/>
  <p:tag name="ANNOTATION_BOX_RADIUS_30" val="0"/>
  <p:tag name="ANNOTATION_SCALE_30" val="100"/>
  <p:tag name="ANNOTATION_BORDER_ALPHA_30" val="100"/>
  <p:tag name="ANNOTATION_BORDER_COLOR_30" val="255"/>
  <p:tag name="ANNOTATION_FILL_COLOR_30" val="65535"/>
  <p:tag name="ANNOTATION_FILL_ALPHA_30" val="100"/>
  <p:tag name="ANNOTATION_BORDER_WIDTH_30" val="2"/>
  <p:tag name="ANNOTATION_SLIDE_WIDTH_30" val="960"/>
  <p:tag name="ANNOTATION_SLIDE_HEIGHT_30" val="720"/>
  <p:tag name="ANNOTATION_TYPE_31" val="0"/>
  <p:tag name="ANNOTATION_START_31" val="356.4"/>
  <p:tag name="ANNOTATION_END_31" val="357.9"/>
  <p:tag name="ANNOTATION_TOP_31" val="473"/>
  <p:tag name="ANNOTATION_LEFT_31" val="160"/>
  <p:tag name="ANNOTATION_WIDTH_31" val="121"/>
  <p:tag name="ANNOTATION_HEIGHT_31" val="121"/>
  <p:tag name="ANNOTATION_ANIMATION_31" val="3"/>
  <p:tag name="ANNOTATION_ROTATION_31" val="0"/>
  <p:tag name="ANNOTATION_SUB_TYPE_31" val="2"/>
  <p:tag name="ANNOTATION_LOOP_COUNT_31" val="1"/>
  <p:tag name="ANNOTATION_BOX_RADIUS_31" val="0"/>
  <p:tag name="ANNOTATION_SCALE_31" val="100"/>
  <p:tag name="ANNOTATION_BORDER_ALPHA_31" val="100"/>
  <p:tag name="ANNOTATION_BORDER_COLOR_31" val="255"/>
  <p:tag name="ANNOTATION_FILL_COLOR_31" val="65535"/>
  <p:tag name="ANNOTATION_FILL_ALPHA_31" val="100"/>
  <p:tag name="ANNOTATION_BORDER_WIDTH_31" val="2"/>
  <p:tag name="ANNOTATION_SLIDE_WIDTH_31" val="960"/>
  <p:tag name="ANNOTATION_SLIDE_HEIGHT_31" val="720"/>
  <p:tag name="ANNOTATION_TYPE_32" val="0"/>
  <p:tag name="ANNOTATION_START_32" val="357.9"/>
  <p:tag name="ANNOTATION_END_32" val="385.4"/>
  <p:tag name="ANNOTATION_TOP_32" val="501"/>
  <p:tag name="ANNOTATION_LEFT_32" val="48"/>
  <p:tag name="ANNOTATION_WIDTH_32" val="121"/>
  <p:tag name="ANNOTATION_HEIGHT_32" val="121"/>
  <p:tag name="ANNOTATION_ANIMATION_32" val="3"/>
  <p:tag name="ANNOTATION_ROTATION_32" val="0"/>
  <p:tag name="ANNOTATION_SUB_TYPE_32" val="2"/>
  <p:tag name="ANNOTATION_LOOP_COUNT_32" val="1"/>
  <p:tag name="ANNOTATION_BOX_RADIUS_32" val="0"/>
  <p:tag name="ANNOTATION_SCALE_32" val="100"/>
  <p:tag name="ANNOTATION_BORDER_ALPHA_32" val="100"/>
  <p:tag name="ANNOTATION_BORDER_COLOR_32" val="255"/>
  <p:tag name="ANNOTATION_FILL_COLOR_32" val="65535"/>
  <p:tag name="ANNOTATION_FILL_ALPHA_32" val="100"/>
  <p:tag name="ANNOTATION_BORDER_WIDTH_32" val="2"/>
  <p:tag name="ANNOTATION_SLIDE_WIDTH_32" val="960"/>
  <p:tag name="ANNOTATION_SLIDE_HEIGHT_32" val="720"/>
  <p:tag name="ANNOTATION_TYPE_33" val="0"/>
  <p:tag name="ANNOTATION_START_33" val="385.4"/>
  <p:tag name="ANNOTATION_END_33" val="386.2"/>
  <p:tag name="ANNOTATION_TOP_33" val="496"/>
  <p:tag name="ANNOTATION_LEFT_33" val="274"/>
  <p:tag name="ANNOTATION_WIDTH_33" val="121"/>
  <p:tag name="ANNOTATION_HEIGHT_33" val="121"/>
  <p:tag name="ANNOTATION_ANIMATION_33" val="3"/>
  <p:tag name="ANNOTATION_ROTATION_33" val="0"/>
  <p:tag name="ANNOTATION_SUB_TYPE_33" val="2"/>
  <p:tag name="ANNOTATION_LOOP_COUNT_33" val="1"/>
  <p:tag name="ANNOTATION_BOX_RADIUS_33" val="0"/>
  <p:tag name="ANNOTATION_SCALE_33" val="100"/>
  <p:tag name="ANNOTATION_BORDER_ALPHA_33" val="100"/>
  <p:tag name="ANNOTATION_BORDER_COLOR_33" val="255"/>
  <p:tag name="ANNOTATION_FILL_COLOR_33" val="65535"/>
  <p:tag name="ANNOTATION_FILL_ALPHA_33" val="100"/>
  <p:tag name="ANNOTATION_BORDER_WIDTH_33" val="2"/>
  <p:tag name="ANNOTATION_SLIDE_WIDTH_33" val="960"/>
  <p:tag name="ANNOTATION_SLIDE_HEIGHT_33" val="720"/>
  <p:tag name="ANNOTATION_TYPE_34" val="0"/>
  <p:tag name="ANNOTATION_START_34" val="386.2"/>
  <p:tag name="ANNOTATION_END_34" val="388.2"/>
  <p:tag name="ANNOTATION_TOP_34" val="523"/>
  <p:tag name="ANNOTATION_LEFT_34" val="95"/>
  <p:tag name="ANNOTATION_WIDTH_34" val="121"/>
  <p:tag name="ANNOTATION_HEIGHT_34" val="121"/>
  <p:tag name="ANNOTATION_ANIMATION_34" val="3"/>
  <p:tag name="ANNOTATION_ROTATION_34" val="0"/>
  <p:tag name="ANNOTATION_SUB_TYPE_34" val="2"/>
  <p:tag name="ANNOTATION_LOOP_COUNT_34" val="1"/>
  <p:tag name="ANNOTATION_BOX_RADIUS_34" val="0"/>
  <p:tag name="ANNOTATION_SCALE_34" val="100"/>
  <p:tag name="ANNOTATION_BORDER_ALPHA_34" val="100"/>
  <p:tag name="ANNOTATION_BORDER_COLOR_34" val="255"/>
  <p:tag name="ANNOTATION_FILL_COLOR_34" val="65535"/>
  <p:tag name="ANNOTATION_FILL_ALPHA_34" val="100"/>
  <p:tag name="ANNOTATION_BORDER_WIDTH_34" val="2"/>
  <p:tag name="ANNOTATION_SLIDE_WIDTH_34" val="960"/>
  <p:tag name="ANNOTATION_SLIDE_HEIGHT_34" val="720"/>
  <p:tag name="ANNOTATION_TYPE_35" val="0"/>
  <p:tag name="ANNOTATION_START_35" val="388.2"/>
  <p:tag name="ANNOTATION_END_35" val="392.3"/>
  <p:tag name="ANNOTATION_TOP_35" val="553"/>
  <p:tag name="ANNOTATION_LEFT_35" val="40"/>
  <p:tag name="ANNOTATION_WIDTH_35" val="121"/>
  <p:tag name="ANNOTATION_HEIGHT_35" val="121"/>
  <p:tag name="ANNOTATION_ANIMATION_35" val="3"/>
  <p:tag name="ANNOTATION_ROTATION_35" val="0"/>
  <p:tag name="ANNOTATION_SUB_TYPE_35" val="2"/>
  <p:tag name="ANNOTATION_LOOP_COUNT_35" val="1"/>
  <p:tag name="ANNOTATION_BOX_RADIUS_35" val="0"/>
  <p:tag name="ANNOTATION_SCALE_35" val="100"/>
  <p:tag name="ANNOTATION_BORDER_ALPHA_35" val="100"/>
  <p:tag name="ANNOTATION_BORDER_COLOR_35" val="255"/>
  <p:tag name="ANNOTATION_FILL_COLOR_35" val="65535"/>
  <p:tag name="ANNOTATION_FILL_ALPHA_35" val="100"/>
  <p:tag name="ANNOTATION_BORDER_WIDTH_35" val="2"/>
  <p:tag name="ANNOTATION_SLIDE_WIDTH_35" val="960"/>
  <p:tag name="ANNOTATION_SLIDE_HEIGHT_35" val="720"/>
  <p:tag name="ANNOTATION_TYPE_36" val="0"/>
  <p:tag name="ANNOTATION_START_36" val="392.3"/>
  <p:tag name="ANNOTATION_END_36" val="395.9"/>
  <p:tag name="ANNOTATION_TOP_36" val="590"/>
  <p:tag name="ANNOTATION_LEFT_36" val="38"/>
  <p:tag name="ANNOTATION_WIDTH_36" val="121"/>
  <p:tag name="ANNOTATION_HEIGHT_36" val="121"/>
  <p:tag name="ANNOTATION_ANIMATION_36" val="3"/>
  <p:tag name="ANNOTATION_ROTATION_36" val="0"/>
  <p:tag name="ANNOTATION_SUB_TYPE_36" val="2"/>
  <p:tag name="ANNOTATION_LOOP_COUNT_36" val="1"/>
  <p:tag name="ANNOTATION_BOX_RADIUS_36" val="0"/>
  <p:tag name="ANNOTATION_SCALE_36" val="100"/>
  <p:tag name="ANNOTATION_BORDER_ALPHA_36" val="100"/>
  <p:tag name="ANNOTATION_BORDER_COLOR_36" val="255"/>
  <p:tag name="ANNOTATION_FILL_COLOR_36" val="65535"/>
  <p:tag name="ANNOTATION_FILL_ALPHA_36" val="100"/>
  <p:tag name="ANNOTATION_BORDER_WIDTH_36" val="2"/>
  <p:tag name="ANNOTATION_SLIDE_WIDTH_36" val="960"/>
  <p:tag name="ANNOTATION_SLIDE_HEIGHT_36" val="720"/>
  <p:tag name="ANNOTATION_TYPE_37" val="0"/>
  <p:tag name="ANNOTATION_START_37" val="395.9"/>
  <p:tag name="ANNOTATION_END_37" val="397.7"/>
  <p:tag name="ANNOTATION_TOP_37" val="616"/>
  <p:tag name="ANNOTATION_LEFT_37" val="201"/>
  <p:tag name="ANNOTATION_WIDTH_37" val="121"/>
  <p:tag name="ANNOTATION_HEIGHT_37" val="121"/>
  <p:tag name="ANNOTATION_ANIMATION_37" val="3"/>
  <p:tag name="ANNOTATION_ROTATION_37" val="0"/>
  <p:tag name="ANNOTATION_SUB_TYPE_37" val="2"/>
  <p:tag name="ANNOTATION_LOOP_COUNT_37" val="1"/>
  <p:tag name="ANNOTATION_BOX_RADIUS_37" val="0"/>
  <p:tag name="ANNOTATION_SCALE_37" val="100"/>
  <p:tag name="ANNOTATION_BORDER_ALPHA_37" val="100"/>
  <p:tag name="ANNOTATION_BORDER_COLOR_37" val="255"/>
  <p:tag name="ANNOTATION_FILL_COLOR_37" val="65535"/>
  <p:tag name="ANNOTATION_FILL_ALPHA_37" val="100"/>
  <p:tag name="ANNOTATION_BORDER_WIDTH_37" val="2"/>
  <p:tag name="ANNOTATION_SLIDE_WIDTH_37" val="960"/>
  <p:tag name="ANNOTATION_SLIDE_HEIGHT_37" val="720"/>
  <p:tag name="ANNOTATION_TYPE_38" val="0"/>
  <p:tag name="ANNOTATION_START_38" val="397.7"/>
  <p:tag name="ANNOTATION_END_38" val="398.6"/>
  <p:tag name="ANNOTATION_TOP_38" val="620"/>
  <p:tag name="ANNOTATION_LEFT_38" val="241"/>
  <p:tag name="ANNOTATION_WIDTH_38" val="121"/>
  <p:tag name="ANNOTATION_HEIGHT_38" val="121"/>
  <p:tag name="ANNOTATION_ANIMATION_38" val="3"/>
  <p:tag name="ANNOTATION_ROTATION_38" val="0"/>
  <p:tag name="ANNOTATION_SUB_TYPE_38" val="2"/>
  <p:tag name="ANNOTATION_LOOP_COUNT_38" val="1"/>
  <p:tag name="ANNOTATION_BOX_RADIUS_38" val="0"/>
  <p:tag name="ANNOTATION_SCALE_38" val="100"/>
  <p:tag name="ANNOTATION_BORDER_ALPHA_38" val="100"/>
  <p:tag name="ANNOTATION_BORDER_COLOR_38" val="255"/>
  <p:tag name="ANNOTATION_FILL_COLOR_38" val="65535"/>
  <p:tag name="ANNOTATION_FILL_ALPHA_38" val="100"/>
  <p:tag name="ANNOTATION_BORDER_WIDTH_38" val="2"/>
  <p:tag name="ANNOTATION_SLIDE_WIDTH_38" val="960"/>
  <p:tag name="ANNOTATION_SLIDE_HEIGHT_38" val="720"/>
  <p:tag name="ANNOTATION_TYPE_39" val="0"/>
  <p:tag name="ANNOTATION_START_39" val="398.6"/>
  <p:tag name="ANNOTATION_END_39" val="408.6"/>
  <p:tag name="ANNOTATION_TOP_39" val="619"/>
  <p:tag name="ANNOTATION_LEFT_39" val="194"/>
  <p:tag name="ANNOTATION_WIDTH_39" val="121"/>
  <p:tag name="ANNOTATION_HEIGHT_39" val="121"/>
  <p:tag name="ANNOTATION_ANIMATION_39" val="3"/>
  <p:tag name="ANNOTATION_ROTATION_39" val="0"/>
  <p:tag name="ANNOTATION_SUB_TYPE_39" val="2"/>
  <p:tag name="ANNOTATION_LOOP_COUNT_39" val="1"/>
  <p:tag name="ANNOTATION_BOX_RADIUS_39" val="0"/>
  <p:tag name="ANNOTATION_SCALE_39" val="100"/>
  <p:tag name="ANNOTATION_BORDER_ALPHA_39" val="100"/>
  <p:tag name="ANNOTATION_BORDER_COLOR_39" val="255"/>
  <p:tag name="ANNOTATION_FILL_COLOR_39" val="65535"/>
  <p:tag name="ANNOTATION_FILL_ALPHA_39" val="100"/>
  <p:tag name="ANNOTATION_BORDER_WIDTH_39" val="2"/>
  <p:tag name="ANNOTATION_SLIDE_WIDTH_39" val="960"/>
  <p:tag name="ANNOTATION_SLIDE_HEIGHT_39" val="720"/>
  <p:tag name="ANNOTATION_TYPE_40" val="0"/>
  <p:tag name="ANNOTATION_START_40" val="408.6"/>
  <p:tag name="ANNOTATION_END_40" val="429.7"/>
  <p:tag name="ANNOTATION_TOP_40" val="677"/>
  <p:tag name="ANNOTATION_LEFT_40" val="37"/>
  <p:tag name="ANNOTATION_WIDTH_40" val="121"/>
  <p:tag name="ANNOTATION_HEIGHT_40" val="121"/>
  <p:tag name="ANNOTATION_ANIMATION_40" val="3"/>
  <p:tag name="ANNOTATION_ROTATION_40" val="0"/>
  <p:tag name="ANNOTATION_SUB_TYPE_40" val="2"/>
  <p:tag name="ANNOTATION_LOOP_COUNT_40" val="1"/>
  <p:tag name="ANNOTATION_BOX_RADIUS_40" val="0"/>
  <p:tag name="ANNOTATION_SCALE_40" val="100"/>
  <p:tag name="ANNOTATION_BORDER_ALPHA_40" val="100"/>
  <p:tag name="ANNOTATION_BORDER_COLOR_40" val="255"/>
  <p:tag name="ANNOTATION_FILL_COLOR_40" val="65535"/>
  <p:tag name="ANNOTATION_FILL_ALPHA_40" val="100"/>
  <p:tag name="ANNOTATION_BORDER_WIDTH_40" val="2"/>
  <p:tag name="ANNOTATION_SLIDE_WIDTH_40" val="960"/>
  <p:tag name="ANNOTATION_SLIDE_HEIGHT_40" val="720"/>
  <p:tag name="ANNOTATION_TYPE_41" val="0"/>
  <p:tag name="ANNOTATION_START_41" val="429.7"/>
  <p:tag name="ANNOTATION_END_41" val="440.4"/>
  <p:tag name="ANNOTATION_TOP_41" val="478"/>
  <p:tag name="ANNOTATION_LEFT_41" val="378"/>
  <p:tag name="ANNOTATION_WIDTH_41" val="121"/>
  <p:tag name="ANNOTATION_HEIGHT_41" val="121"/>
  <p:tag name="ANNOTATION_ANIMATION_41" val="3"/>
  <p:tag name="ANNOTATION_ROTATION_41" val="0"/>
  <p:tag name="ANNOTATION_SUB_TYPE_41" val="2"/>
  <p:tag name="ANNOTATION_LOOP_COUNT_41" val="1"/>
  <p:tag name="ANNOTATION_BOX_RADIUS_41" val="0"/>
  <p:tag name="ANNOTATION_SCALE_41" val="100"/>
  <p:tag name="ANNOTATION_BORDER_ALPHA_41" val="100"/>
  <p:tag name="ANNOTATION_BORDER_COLOR_41" val="255"/>
  <p:tag name="ANNOTATION_FILL_COLOR_41" val="65535"/>
  <p:tag name="ANNOTATION_FILL_ALPHA_41" val="100"/>
  <p:tag name="ANNOTATION_BORDER_WIDTH_41" val="2"/>
  <p:tag name="ANNOTATION_SLIDE_WIDTH_41" val="960"/>
  <p:tag name="ANNOTATION_SLIDE_HEIGHT_41" val="720"/>
  <p:tag name="ANNOTATION_TYPE_42" val="0"/>
  <p:tag name="ANNOTATION_START_42" val="440.4"/>
  <p:tag name="ANNOTATION_END_42" val="447.6"/>
  <p:tag name="ANNOTATION_TOP_42" val="427"/>
  <p:tag name="ANNOTATION_LEFT_42" val="425"/>
  <p:tag name="ANNOTATION_WIDTH_42" val="121"/>
  <p:tag name="ANNOTATION_HEIGHT_42" val="121"/>
  <p:tag name="ANNOTATION_ANIMATION_42" val="3"/>
  <p:tag name="ANNOTATION_ROTATION_42" val="90"/>
  <p:tag name="ANNOTATION_SUB_TYPE_42" val="2"/>
  <p:tag name="ANNOTATION_LOOP_COUNT_42" val="1"/>
  <p:tag name="ANNOTATION_BOX_RADIUS_42" val="0"/>
  <p:tag name="ANNOTATION_SCALE_42" val="100"/>
  <p:tag name="ANNOTATION_BORDER_ALPHA_42" val="100"/>
  <p:tag name="ANNOTATION_BORDER_COLOR_42" val="255"/>
  <p:tag name="ANNOTATION_FILL_COLOR_42" val="65535"/>
  <p:tag name="ANNOTATION_FILL_ALPHA_42" val="100"/>
  <p:tag name="ANNOTATION_BORDER_WIDTH_42" val="2"/>
  <p:tag name="ANNOTATION_SLIDE_WIDTH_42" val="960"/>
  <p:tag name="ANNOTATION_SLIDE_HEIGHT_42" val="720"/>
  <p:tag name="ANNOTATION_TYPE_43" val="0"/>
  <p:tag name="ANNOTATION_START_43" val="447.6"/>
  <p:tag name="ANNOTATION_END_43" val="452.5"/>
  <p:tag name="ANNOTATION_TOP_43" val="530"/>
  <p:tag name="ANNOTATION_LEFT_43" val="412"/>
  <p:tag name="ANNOTATION_WIDTH_43" val="121"/>
  <p:tag name="ANNOTATION_HEIGHT_43" val="121"/>
  <p:tag name="ANNOTATION_ANIMATION_43" val="3"/>
  <p:tag name="ANNOTATION_ROTATION_43" val="90"/>
  <p:tag name="ANNOTATION_SUB_TYPE_43" val="2"/>
  <p:tag name="ANNOTATION_LOOP_COUNT_43" val="1"/>
  <p:tag name="ANNOTATION_BOX_RADIUS_43" val="0"/>
  <p:tag name="ANNOTATION_SCALE_43" val="100"/>
  <p:tag name="ANNOTATION_BORDER_ALPHA_43" val="100"/>
  <p:tag name="ANNOTATION_BORDER_COLOR_43" val="255"/>
  <p:tag name="ANNOTATION_FILL_COLOR_43" val="65535"/>
  <p:tag name="ANNOTATION_FILL_ALPHA_43" val="100"/>
  <p:tag name="ANNOTATION_BORDER_WIDTH_43" val="2"/>
  <p:tag name="ANNOTATION_SLIDE_WIDTH_43" val="960"/>
  <p:tag name="ANNOTATION_SLIDE_HEIGHT_43" val="720"/>
  <p:tag name="ANNOTATION_TYPE_44" val="0"/>
  <p:tag name="ANNOTATION_START_44" val="452.5"/>
  <p:tag name="ANNOTATION_END_44" val="456.4"/>
  <p:tag name="ANNOTATION_TOP_44" val="650"/>
  <p:tag name="ANNOTATION_LEFT_44" val="406"/>
  <p:tag name="ANNOTATION_WIDTH_44" val="121"/>
  <p:tag name="ANNOTATION_HEIGHT_44" val="121"/>
  <p:tag name="ANNOTATION_ANIMATION_44" val="3"/>
  <p:tag name="ANNOTATION_ROTATION_44" val="90"/>
  <p:tag name="ANNOTATION_SUB_TYPE_44" val="2"/>
  <p:tag name="ANNOTATION_LOOP_COUNT_44" val="1"/>
  <p:tag name="ANNOTATION_BOX_RADIUS_44" val="0"/>
  <p:tag name="ANNOTATION_SCALE_44" val="100"/>
  <p:tag name="ANNOTATION_BORDER_ALPHA_44" val="100"/>
  <p:tag name="ANNOTATION_BORDER_COLOR_44" val="255"/>
  <p:tag name="ANNOTATION_FILL_COLOR_44" val="65535"/>
  <p:tag name="ANNOTATION_FILL_ALPHA_44" val="100"/>
  <p:tag name="ANNOTATION_BORDER_WIDTH_44" val="2"/>
  <p:tag name="ANNOTATION_SLIDE_WIDTH_44" val="960"/>
  <p:tag name="ANNOTATION_SLIDE_HEIGHT_44" val="720"/>
  <p:tag name="ANNOTATION_TYPE_45" val="0"/>
  <p:tag name="ANNOTATION_START_45" val="456.4"/>
  <p:tag name="ANNOTATION_END_45" val="456.9"/>
  <p:tag name="ANNOTATION_TOP_45" val="674"/>
  <p:tag name="ANNOTATION_LEFT_45" val="421"/>
  <p:tag name="ANNOTATION_WIDTH_45" val="121"/>
  <p:tag name="ANNOTATION_HEIGHT_45" val="121"/>
  <p:tag name="ANNOTATION_ANIMATION_45" val="3"/>
  <p:tag name="ANNOTATION_ROTATION_45" val="90"/>
  <p:tag name="ANNOTATION_SUB_TYPE_45" val="2"/>
  <p:tag name="ANNOTATION_LOOP_COUNT_45" val="1"/>
  <p:tag name="ANNOTATION_BOX_RADIUS_45" val="0"/>
  <p:tag name="ANNOTATION_SCALE_45" val="100"/>
  <p:tag name="ANNOTATION_BORDER_ALPHA_45" val="100"/>
  <p:tag name="ANNOTATION_BORDER_COLOR_45" val="255"/>
  <p:tag name="ANNOTATION_FILL_COLOR_45" val="65535"/>
  <p:tag name="ANNOTATION_FILL_ALPHA_45" val="100"/>
  <p:tag name="ANNOTATION_BORDER_WIDTH_45" val="2"/>
  <p:tag name="ANNOTATION_SLIDE_WIDTH_45" val="960"/>
  <p:tag name="ANNOTATION_SLIDE_HEIGHT_45" val="720"/>
  <p:tag name="ANNOTATION_TYPE_46" val="0"/>
  <p:tag name="ANNOTATION_START_46" val="456.9"/>
  <p:tag name="ANNOTATION_END_46" val="457.6"/>
  <p:tag name="ANNOTATION_TOP_46" val="661"/>
  <p:tag name="ANNOTATION_LEFT_46" val="497"/>
  <p:tag name="ANNOTATION_WIDTH_46" val="121"/>
  <p:tag name="ANNOTATION_HEIGHT_46" val="121"/>
  <p:tag name="ANNOTATION_ANIMATION_46" val="3"/>
  <p:tag name="ANNOTATION_ROTATION_46" val="90"/>
  <p:tag name="ANNOTATION_SUB_TYPE_46" val="2"/>
  <p:tag name="ANNOTATION_LOOP_COUNT_46" val="1"/>
  <p:tag name="ANNOTATION_BOX_RADIUS_46" val="0"/>
  <p:tag name="ANNOTATION_SCALE_46" val="100"/>
  <p:tag name="ANNOTATION_BORDER_ALPHA_46" val="100"/>
  <p:tag name="ANNOTATION_BORDER_COLOR_46" val="255"/>
  <p:tag name="ANNOTATION_FILL_COLOR_46" val="65535"/>
  <p:tag name="ANNOTATION_FILL_ALPHA_46" val="100"/>
  <p:tag name="ANNOTATION_BORDER_WIDTH_46" val="2"/>
  <p:tag name="ANNOTATION_SLIDE_WIDTH_46" val="960"/>
  <p:tag name="ANNOTATION_SLIDE_HEIGHT_46" val="720"/>
  <p:tag name="ANNOTATION_TYPE_47" val="0"/>
  <p:tag name="ANNOTATION_START_47" val="457.6"/>
  <p:tag name="ANNOTATION_END_47" val="459.0"/>
  <p:tag name="ANNOTATION_TOP_47" val="667"/>
  <p:tag name="ANNOTATION_LEFT_47" val="605"/>
  <p:tag name="ANNOTATION_WIDTH_47" val="121"/>
  <p:tag name="ANNOTATION_HEIGHT_47" val="121"/>
  <p:tag name="ANNOTATION_ANIMATION_47" val="3"/>
  <p:tag name="ANNOTATION_ROTATION_47" val="90"/>
  <p:tag name="ANNOTATION_SUB_TYPE_47" val="2"/>
  <p:tag name="ANNOTATION_LOOP_COUNT_47" val="1"/>
  <p:tag name="ANNOTATION_BOX_RADIUS_47" val="0"/>
  <p:tag name="ANNOTATION_SCALE_47" val="100"/>
  <p:tag name="ANNOTATION_BORDER_ALPHA_47" val="100"/>
  <p:tag name="ANNOTATION_BORDER_COLOR_47" val="255"/>
  <p:tag name="ANNOTATION_FILL_COLOR_47" val="65535"/>
  <p:tag name="ANNOTATION_FILL_ALPHA_47" val="100"/>
  <p:tag name="ANNOTATION_BORDER_WIDTH_47" val="2"/>
  <p:tag name="ANNOTATION_SLIDE_WIDTH_47" val="960"/>
  <p:tag name="ANNOTATION_SLIDE_HEIGHT_47" val="720"/>
  <p:tag name="ANNOTATION_TYPE_48" val="0"/>
  <p:tag name="ANNOTATION_START_48" val="459.0"/>
  <p:tag name="ANNOTATION_END_48" val="470.6"/>
  <p:tag name="ANNOTATION_TOP_48" val="670"/>
  <p:tag name="ANNOTATION_LEFT_48" val="506"/>
  <p:tag name="ANNOTATION_WIDTH_48" val="121"/>
  <p:tag name="ANNOTATION_HEIGHT_48" val="121"/>
  <p:tag name="ANNOTATION_ANIMATION_48" val="3"/>
  <p:tag name="ANNOTATION_ROTATION_48" val="90"/>
  <p:tag name="ANNOTATION_SUB_TYPE_48" val="2"/>
  <p:tag name="ANNOTATION_LOOP_COUNT_48" val="1"/>
  <p:tag name="ANNOTATION_BOX_RADIUS_48" val="0"/>
  <p:tag name="ANNOTATION_SCALE_48" val="100"/>
  <p:tag name="ANNOTATION_BORDER_ALPHA_48" val="100"/>
  <p:tag name="ANNOTATION_BORDER_COLOR_48" val="255"/>
  <p:tag name="ANNOTATION_FILL_COLOR_48" val="65535"/>
  <p:tag name="ANNOTATION_FILL_ALPHA_48" val="100"/>
  <p:tag name="ANNOTATION_BORDER_WIDTH_48" val="2"/>
  <p:tag name="ANNOTATION_SLIDE_WIDTH_48" val="960"/>
  <p:tag name="ANNOTATION_SLIDE_HEIGHT_48" val="720"/>
  <p:tag name="ANNOTATION_TYPE_49" val="0"/>
  <p:tag name="ANNOTATION_START_49" val="470.6"/>
  <p:tag name="ANNOTATION_END_49" val="475.4"/>
  <p:tag name="ANNOTATION_TOP_49" val="417"/>
  <p:tag name="ANNOTATION_LEFT_49" val="523"/>
  <p:tag name="ANNOTATION_WIDTH_49" val="121"/>
  <p:tag name="ANNOTATION_HEIGHT_49" val="121"/>
  <p:tag name="ANNOTATION_ANIMATION_49" val="3"/>
  <p:tag name="ANNOTATION_ROTATION_49" val="90"/>
  <p:tag name="ANNOTATION_SUB_TYPE_49" val="2"/>
  <p:tag name="ANNOTATION_LOOP_COUNT_49" val="1"/>
  <p:tag name="ANNOTATION_BOX_RADIUS_49" val="0"/>
  <p:tag name="ANNOTATION_SCALE_49" val="100"/>
  <p:tag name="ANNOTATION_BORDER_ALPHA_49" val="100"/>
  <p:tag name="ANNOTATION_BORDER_COLOR_49" val="255"/>
  <p:tag name="ANNOTATION_FILL_COLOR_49" val="65535"/>
  <p:tag name="ANNOTATION_FILL_ALPHA_49" val="100"/>
  <p:tag name="ANNOTATION_BORDER_WIDTH_49" val="2"/>
  <p:tag name="ANNOTATION_SLIDE_WIDTH_49" val="960"/>
  <p:tag name="ANNOTATION_SLIDE_HEIGHT_49" val="720"/>
  <p:tag name="ANNOTATION_TYPE_50" val="0"/>
  <p:tag name="ANNOTATION_START_50" val="475.4"/>
  <p:tag name="ANNOTATION_END_50" val="476.7"/>
  <p:tag name="ANNOTATION_TOP_50" val="428"/>
  <p:tag name="ANNOTATION_LEFT_50" val="495"/>
  <p:tag name="ANNOTATION_WIDTH_50" val="121"/>
  <p:tag name="ANNOTATION_HEIGHT_50" val="121"/>
  <p:tag name="ANNOTATION_ANIMATION_50" val="3"/>
  <p:tag name="ANNOTATION_ROTATION_50" val="90"/>
  <p:tag name="ANNOTATION_SUB_TYPE_50" val="2"/>
  <p:tag name="ANNOTATION_LOOP_COUNT_50" val="1"/>
  <p:tag name="ANNOTATION_BOX_RADIUS_50" val="0"/>
  <p:tag name="ANNOTATION_SCALE_50" val="100"/>
  <p:tag name="ANNOTATION_BORDER_ALPHA_50" val="100"/>
  <p:tag name="ANNOTATION_BORDER_COLOR_50" val="255"/>
  <p:tag name="ANNOTATION_FILL_COLOR_50" val="65535"/>
  <p:tag name="ANNOTATION_FILL_ALPHA_50" val="100"/>
  <p:tag name="ANNOTATION_BORDER_WIDTH_50" val="2"/>
  <p:tag name="ANNOTATION_SLIDE_WIDTH_50" val="960"/>
  <p:tag name="ANNOTATION_SLIDE_HEIGHT_50" val="720"/>
  <p:tag name="ANNOTATION_TYPE_51" val="0"/>
  <p:tag name="ANNOTATION_START_51" val="476.7"/>
  <p:tag name="ANNOTATION_END_51" val="477.8"/>
  <p:tag name="ANNOTATION_TOP_51" val="425"/>
  <p:tag name="ANNOTATION_LEFT_51" val="526"/>
  <p:tag name="ANNOTATION_WIDTH_51" val="121"/>
  <p:tag name="ANNOTATION_HEIGHT_51" val="121"/>
  <p:tag name="ANNOTATION_ANIMATION_51" val="3"/>
  <p:tag name="ANNOTATION_ROTATION_51" val="90"/>
  <p:tag name="ANNOTATION_SUB_TYPE_51" val="2"/>
  <p:tag name="ANNOTATION_LOOP_COUNT_51" val="1"/>
  <p:tag name="ANNOTATION_BOX_RADIUS_51" val="0"/>
  <p:tag name="ANNOTATION_SCALE_51" val="100"/>
  <p:tag name="ANNOTATION_BORDER_ALPHA_51" val="100"/>
  <p:tag name="ANNOTATION_BORDER_COLOR_51" val="255"/>
  <p:tag name="ANNOTATION_FILL_COLOR_51" val="65535"/>
  <p:tag name="ANNOTATION_FILL_ALPHA_51" val="100"/>
  <p:tag name="ANNOTATION_BORDER_WIDTH_51" val="2"/>
  <p:tag name="ANNOTATION_SLIDE_WIDTH_51" val="960"/>
  <p:tag name="ANNOTATION_SLIDE_HEIGHT_51" val="720"/>
  <p:tag name="ANNOTATION_TYPE_52" val="0"/>
  <p:tag name="ANNOTATION_START_52" val="477.8"/>
  <p:tag name="ANNOTATION_END_52" val="485.8"/>
  <p:tag name="ANNOTATION_TOP_52" val="425"/>
  <p:tag name="ANNOTATION_LEFT_52" val="549"/>
  <p:tag name="ANNOTATION_WIDTH_52" val="121"/>
  <p:tag name="ANNOTATION_HEIGHT_52" val="121"/>
  <p:tag name="ANNOTATION_ANIMATION_52" val="3"/>
  <p:tag name="ANNOTATION_ROTATION_52" val="90"/>
  <p:tag name="ANNOTATION_SUB_TYPE_52" val="2"/>
  <p:tag name="ANNOTATION_LOOP_COUNT_52" val="1"/>
  <p:tag name="ANNOTATION_BOX_RADIUS_52" val="0"/>
  <p:tag name="ANNOTATION_SCALE_52" val="100"/>
  <p:tag name="ANNOTATION_BORDER_ALPHA_52" val="100"/>
  <p:tag name="ANNOTATION_BORDER_COLOR_52" val="255"/>
  <p:tag name="ANNOTATION_FILL_COLOR_52" val="65535"/>
  <p:tag name="ANNOTATION_FILL_ALPHA_52" val="100"/>
  <p:tag name="ANNOTATION_BORDER_WIDTH_52" val="2"/>
  <p:tag name="ANNOTATION_SLIDE_WIDTH_52" val="960"/>
  <p:tag name="ANNOTATION_SLIDE_HEIGHT_52" val="720"/>
  <p:tag name="ANNOTATION_TYPE_53" val="0"/>
  <p:tag name="ANNOTATION_START_53" val="485.8"/>
  <p:tag name="ANNOTATION_END_53" val="486.7"/>
  <p:tag name="ANNOTATION_TOP_53" val="450"/>
  <p:tag name="ANNOTATION_LEFT_53" val="491"/>
  <p:tag name="ANNOTATION_WIDTH_53" val="121"/>
  <p:tag name="ANNOTATION_HEIGHT_53" val="121"/>
  <p:tag name="ANNOTATION_ANIMATION_53" val="3"/>
  <p:tag name="ANNOTATION_ROTATION_53" val="90"/>
  <p:tag name="ANNOTATION_SUB_TYPE_53" val="2"/>
  <p:tag name="ANNOTATION_LOOP_COUNT_53" val="1"/>
  <p:tag name="ANNOTATION_BOX_RADIUS_53" val="0"/>
  <p:tag name="ANNOTATION_SCALE_53" val="100"/>
  <p:tag name="ANNOTATION_BORDER_ALPHA_53" val="100"/>
  <p:tag name="ANNOTATION_BORDER_COLOR_53" val="255"/>
  <p:tag name="ANNOTATION_FILL_COLOR_53" val="65535"/>
  <p:tag name="ANNOTATION_FILL_ALPHA_53" val="100"/>
  <p:tag name="ANNOTATION_BORDER_WIDTH_53" val="2"/>
  <p:tag name="ANNOTATION_SLIDE_WIDTH_53" val="960"/>
  <p:tag name="ANNOTATION_SLIDE_HEIGHT_53" val="720"/>
  <p:tag name="ANNOTATION_TYPE_54" val="0"/>
  <p:tag name="ANNOTATION_START_54" val="486.7"/>
  <p:tag name="ANNOTATION_END_54" val="488.6"/>
  <p:tag name="ANNOTATION_TOP_54" val="523"/>
  <p:tag name="ANNOTATION_LEFT_54" val="496"/>
  <p:tag name="ANNOTATION_WIDTH_54" val="121"/>
  <p:tag name="ANNOTATION_HEIGHT_54" val="121"/>
  <p:tag name="ANNOTATION_ANIMATION_54" val="3"/>
  <p:tag name="ANNOTATION_ROTATION_54" val="90"/>
  <p:tag name="ANNOTATION_SUB_TYPE_54" val="2"/>
  <p:tag name="ANNOTATION_LOOP_COUNT_54" val="1"/>
  <p:tag name="ANNOTATION_BOX_RADIUS_54" val="0"/>
  <p:tag name="ANNOTATION_SCALE_54" val="100"/>
  <p:tag name="ANNOTATION_BORDER_ALPHA_54" val="100"/>
  <p:tag name="ANNOTATION_BORDER_COLOR_54" val="255"/>
  <p:tag name="ANNOTATION_FILL_COLOR_54" val="65535"/>
  <p:tag name="ANNOTATION_FILL_ALPHA_54" val="100"/>
  <p:tag name="ANNOTATION_BORDER_WIDTH_54" val="2"/>
  <p:tag name="ANNOTATION_SLIDE_WIDTH_54" val="960"/>
  <p:tag name="ANNOTATION_SLIDE_HEIGHT_54" val="720"/>
  <p:tag name="ANNOTATION_TYPE_55" val="0"/>
  <p:tag name="ANNOTATION_START_55" val="488.6"/>
  <p:tag name="ANNOTATION_END_55" val="489.4"/>
  <p:tag name="ANNOTATION_TOP_55" val="443"/>
  <p:tag name="ANNOTATION_LEFT_55" val="525"/>
  <p:tag name="ANNOTATION_WIDTH_55" val="121"/>
  <p:tag name="ANNOTATION_HEIGHT_55" val="121"/>
  <p:tag name="ANNOTATION_ANIMATION_55" val="3"/>
  <p:tag name="ANNOTATION_ROTATION_55" val="90"/>
  <p:tag name="ANNOTATION_SUB_TYPE_55" val="2"/>
  <p:tag name="ANNOTATION_LOOP_COUNT_55" val="1"/>
  <p:tag name="ANNOTATION_BOX_RADIUS_55" val="0"/>
  <p:tag name="ANNOTATION_SCALE_55" val="100"/>
  <p:tag name="ANNOTATION_BORDER_ALPHA_55" val="100"/>
  <p:tag name="ANNOTATION_BORDER_COLOR_55" val="255"/>
  <p:tag name="ANNOTATION_FILL_COLOR_55" val="65535"/>
  <p:tag name="ANNOTATION_FILL_ALPHA_55" val="100"/>
  <p:tag name="ANNOTATION_BORDER_WIDTH_55" val="2"/>
  <p:tag name="ANNOTATION_SLIDE_WIDTH_55" val="960"/>
  <p:tag name="ANNOTATION_SLIDE_HEIGHT_55" val="720"/>
  <p:tag name="ANNOTATION_TYPE_56" val="0"/>
  <p:tag name="ANNOTATION_START_56" val="489.4"/>
  <p:tag name="ANNOTATION_END_56" val="491.1"/>
  <p:tag name="ANNOTATION_TOP_56" val="531"/>
  <p:tag name="ANNOTATION_LEFT_56" val="524"/>
  <p:tag name="ANNOTATION_WIDTH_56" val="121"/>
  <p:tag name="ANNOTATION_HEIGHT_56" val="121"/>
  <p:tag name="ANNOTATION_ANIMATION_56" val="3"/>
  <p:tag name="ANNOTATION_ROTATION_56" val="90"/>
  <p:tag name="ANNOTATION_SUB_TYPE_56" val="2"/>
  <p:tag name="ANNOTATION_LOOP_COUNT_56" val="1"/>
  <p:tag name="ANNOTATION_BOX_RADIUS_56" val="0"/>
  <p:tag name="ANNOTATION_SCALE_56" val="100"/>
  <p:tag name="ANNOTATION_BORDER_ALPHA_56" val="100"/>
  <p:tag name="ANNOTATION_BORDER_COLOR_56" val="255"/>
  <p:tag name="ANNOTATION_FILL_COLOR_56" val="65535"/>
  <p:tag name="ANNOTATION_FILL_ALPHA_56" val="100"/>
  <p:tag name="ANNOTATION_BORDER_WIDTH_56" val="2"/>
  <p:tag name="ANNOTATION_SLIDE_WIDTH_56" val="960"/>
  <p:tag name="ANNOTATION_SLIDE_HEIGHT_56" val="720"/>
  <p:tag name="ANNOTATION_TYPE_57" val="0"/>
  <p:tag name="ANNOTATION_START_57" val="491.1"/>
  <p:tag name="ANNOTATION_END_57" val="491.9"/>
  <p:tag name="ANNOTATION_TOP_57" val="442"/>
  <p:tag name="ANNOTATION_LEFT_57" val="551"/>
  <p:tag name="ANNOTATION_WIDTH_57" val="121"/>
  <p:tag name="ANNOTATION_HEIGHT_57" val="121"/>
  <p:tag name="ANNOTATION_ANIMATION_57" val="3"/>
  <p:tag name="ANNOTATION_ROTATION_57" val="90"/>
  <p:tag name="ANNOTATION_SUB_TYPE_57" val="2"/>
  <p:tag name="ANNOTATION_LOOP_COUNT_57" val="1"/>
  <p:tag name="ANNOTATION_BOX_RADIUS_57" val="0"/>
  <p:tag name="ANNOTATION_SCALE_57" val="100"/>
  <p:tag name="ANNOTATION_BORDER_ALPHA_57" val="100"/>
  <p:tag name="ANNOTATION_BORDER_COLOR_57" val="255"/>
  <p:tag name="ANNOTATION_FILL_COLOR_57" val="65535"/>
  <p:tag name="ANNOTATION_FILL_ALPHA_57" val="100"/>
  <p:tag name="ANNOTATION_BORDER_WIDTH_57" val="2"/>
  <p:tag name="ANNOTATION_SLIDE_WIDTH_57" val="960"/>
  <p:tag name="ANNOTATION_SLIDE_HEIGHT_57" val="720"/>
  <p:tag name="ANNOTATION_TYPE_58" val="0"/>
  <p:tag name="ANNOTATION_START_58" val="491.9"/>
  <p:tag name="ANNOTATION_END_58" val="493.2"/>
  <p:tag name="ANNOTATION_TOP_58" val="534"/>
  <p:tag name="ANNOTATION_LEFT_58" val="556"/>
  <p:tag name="ANNOTATION_WIDTH_58" val="121"/>
  <p:tag name="ANNOTATION_HEIGHT_58" val="121"/>
  <p:tag name="ANNOTATION_ANIMATION_58" val="3"/>
  <p:tag name="ANNOTATION_ROTATION_58" val="90"/>
  <p:tag name="ANNOTATION_SUB_TYPE_58" val="2"/>
  <p:tag name="ANNOTATION_LOOP_COUNT_58" val="1"/>
  <p:tag name="ANNOTATION_BOX_RADIUS_58" val="0"/>
  <p:tag name="ANNOTATION_SCALE_58" val="100"/>
  <p:tag name="ANNOTATION_BORDER_ALPHA_58" val="100"/>
  <p:tag name="ANNOTATION_BORDER_COLOR_58" val="255"/>
  <p:tag name="ANNOTATION_FILL_COLOR_58" val="65535"/>
  <p:tag name="ANNOTATION_FILL_ALPHA_58" val="100"/>
  <p:tag name="ANNOTATION_BORDER_WIDTH_58" val="2"/>
  <p:tag name="ANNOTATION_SLIDE_WIDTH_58" val="960"/>
  <p:tag name="ANNOTATION_SLIDE_HEIGHT_58" val="720"/>
  <p:tag name="ANNOTATION_TYPE_59" val="0"/>
  <p:tag name="ANNOTATION_START_59" val="493.2"/>
  <p:tag name="ANNOTATION_END_59" val="493.7"/>
  <p:tag name="ANNOTATION_TOP_59" val="526"/>
  <p:tag name="ANNOTATION_LEFT_59" val="496"/>
  <p:tag name="ANNOTATION_WIDTH_59" val="121"/>
  <p:tag name="ANNOTATION_HEIGHT_59" val="121"/>
  <p:tag name="ANNOTATION_ANIMATION_59" val="3"/>
  <p:tag name="ANNOTATION_ROTATION_59" val="90"/>
  <p:tag name="ANNOTATION_SUB_TYPE_59" val="2"/>
  <p:tag name="ANNOTATION_LOOP_COUNT_59" val="1"/>
  <p:tag name="ANNOTATION_BOX_RADIUS_59" val="0"/>
  <p:tag name="ANNOTATION_SCALE_59" val="100"/>
  <p:tag name="ANNOTATION_BORDER_ALPHA_59" val="100"/>
  <p:tag name="ANNOTATION_BORDER_COLOR_59" val="255"/>
  <p:tag name="ANNOTATION_FILL_COLOR_59" val="65535"/>
  <p:tag name="ANNOTATION_FILL_ALPHA_59" val="100"/>
  <p:tag name="ANNOTATION_BORDER_WIDTH_59" val="2"/>
  <p:tag name="ANNOTATION_SLIDE_WIDTH_59" val="960"/>
  <p:tag name="ANNOTATION_SLIDE_HEIGHT_59" val="720"/>
  <p:tag name="ANNOTATION_TYPE_60" val="0"/>
  <p:tag name="ANNOTATION_START_60" val="493.7"/>
  <p:tag name="ANNOTATION_END_60" val="494.4"/>
  <p:tag name="ANNOTATION_TOP_60" val="523"/>
  <p:tag name="ANNOTATION_LEFT_60" val="525"/>
  <p:tag name="ANNOTATION_WIDTH_60" val="121"/>
  <p:tag name="ANNOTATION_HEIGHT_60" val="121"/>
  <p:tag name="ANNOTATION_ANIMATION_60" val="3"/>
  <p:tag name="ANNOTATION_ROTATION_60" val="90"/>
  <p:tag name="ANNOTATION_SUB_TYPE_60" val="2"/>
  <p:tag name="ANNOTATION_LOOP_COUNT_60" val="1"/>
  <p:tag name="ANNOTATION_BOX_RADIUS_60" val="0"/>
  <p:tag name="ANNOTATION_SCALE_60" val="100"/>
  <p:tag name="ANNOTATION_BORDER_ALPHA_60" val="100"/>
  <p:tag name="ANNOTATION_BORDER_COLOR_60" val="255"/>
  <p:tag name="ANNOTATION_FILL_COLOR_60" val="65535"/>
  <p:tag name="ANNOTATION_FILL_ALPHA_60" val="100"/>
  <p:tag name="ANNOTATION_BORDER_WIDTH_60" val="2"/>
  <p:tag name="ANNOTATION_SLIDE_WIDTH_60" val="960"/>
  <p:tag name="ANNOTATION_SLIDE_HEIGHT_60" val="720"/>
  <p:tag name="ANNOTATION_TYPE_61" val="0"/>
  <p:tag name="ANNOTATION_START_61" val="494.4"/>
  <p:tag name="ANNOTATION_END_61" val="496.0"/>
  <p:tag name="ANNOTATION_TOP_61" val="520"/>
  <p:tag name="ANNOTATION_LEFT_61" val="549"/>
  <p:tag name="ANNOTATION_WIDTH_61" val="121"/>
  <p:tag name="ANNOTATION_HEIGHT_61" val="121"/>
  <p:tag name="ANNOTATION_ANIMATION_61" val="3"/>
  <p:tag name="ANNOTATION_ROTATION_61" val="90"/>
  <p:tag name="ANNOTATION_SUB_TYPE_61" val="2"/>
  <p:tag name="ANNOTATION_LOOP_COUNT_61" val="1"/>
  <p:tag name="ANNOTATION_BOX_RADIUS_61" val="0"/>
  <p:tag name="ANNOTATION_SCALE_61" val="100"/>
  <p:tag name="ANNOTATION_BORDER_ALPHA_61" val="100"/>
  <p:tag name="ANNOTATION_BORDER_COLOR_61" val="255"/>
  <p:tag name="ANNOTATION_FILL_COLOR_61" val="65535"/>
  <p:tag name="ANNOTATION_FILL_ALPHA_61" val="100"/>
  <p:tag name="ANNOTATION_BORDER_WIDTH_61" val="2"/>
  <p:tag name="ANNOTATION_SLIDE_WIDTH_61" val="960"/>
  <p:tag name="ANNOTATION_SLIDE_HEIGHT_61" val="720"/>
  <p:tag name="ANNOTATION_TYPE_62" val="0"/>
  <p:tag name="ANNOTATION_START_62" val="496.0"/>
  <p:tag name="ANNOTATION_END_62" val="507.5"/>
  <p:tag name="ANNOTATION_TOP_62" val="650"/>
  <p:tag name="ANNOTATION_LEFT_62" val="529"/>
  <p:tag name="ANNOTATION_WIDTH_62" val="121"/>
  <p:tag name="ANNOTATION_HEIGHT_62" val="121"/>
  <p:tag name="ANNOTATION_ANIMATION_62" val="3"/>
  <p:tag name="ANNOTATION_ROTATION_62" val="90"/>
  <p:tag name="ANNOTATION_SUB_TYPE_62" val="2"/>
  <p:tag name="ANNOTATION_LOOP_COUNT_62" val="1"/>
  <p:tag name="ANNOTATION_BOX_RADIUS_62" val="0"/>
  <p:tag name="ANNOTATION_SCALE_62" val="100"/>
  <p:tag name="ANNOTATION_BORDER_ALPHA_62" val="100"/>
  <p:tag name="ANNOTATION_BORDER_COLOR_62" val="255"/>
  <p:tag name="ANNOTATION_FILL_COLOR_62" val="65535"/>
  <p:tag name="ANNOTATION_FILL_ALPHA_62" val="100"/>
  <p:tag name="ANNOTATION_BORDER_WIDTH_62" val="2"/>
  <p:tag name="ANNOTATION_SLIDE_WIDTH_62" val="960"/>
  <p:tag name="ANNOTATION_SLIDE_HEIGHT_62" val="720"/>
  <p:tag name="ANNOTATION_TYPE_63" val="0"/>
  <p:tag name="ANNOTATION_START_63" val="507.5"/>
  <p:tag name="ANNOTATION_END_63" val="509.0"/>
  <p:tag name="ANNOTATION_TOP_63" val="421"/>
  <p:tag name="ANNOTATION_LEFT_63" val="519"/>
  <p:tag name="ANNOTATION_WIDTH_63" val="121"/>
  <p:tag name="ANNOTATION_HEIGHT_63" val="121"/>
  <p:tag name="ANNOTATION_ANIMATION_63" val="3"/>
  <p:tag name="ANNOTATION_ROTATION_63" val="90"/>
  <p:tag name="ANNOTATION_SUB_TYPE_63" val="2"/>
  <p:tag name="ANNOTATION_LOOP_COUNT_63" val="1"/>
  <p:tag name="ANNOTATION_BOX_RADIUS_63" val="0"/>
  <p:tag name="ANNOTATION_SCALE_63" val="100"/>
  <p:tag name="ANNOTATION_BORDER_ALPHA_63" val="100"/>
  <p:tag name="ANNOTATION_BORDER_COLOR_63" val="255"/>
  <p:tag name="ANNOTATION_FILL_COLOR_63" val="65535"/>
  <p:tag name="ANNOTATION_FILL_ALPHA_63" val="100"/>
  <p:tag name="ANNOTATION_BORDER_WIDTH_63" val="2"/>
  <p:tag name="ANNOTATION_SLIDE_WIDTH_63" val="960"/>
  <p:tag name="ANNOTATION_SLIDE_HEIGHT_63" val="720"/>
  <p:tag name="ANNOTATION_TYPE_64" val="0"/>
  <p:tag name="ANNOTATION_START_64" val="509.0"/>
  <p:tag name="ANNOTATION_END_64" val="511.4"/>
  <p:tag name="ANNOTATION_TOP_64" val="425"/>
  <p:tag name="ANNOTATION_LEFT_64" val="793"/>
  <p:tag name="ANNOTATION_WIDTH_64" val="121"/>
  <p:tag name="ANNOTATION_HEIGHT_64" val="121"/>
  <p:tag name="ANNOTATION_ANIMATION_64" val="3"/>
  <p:tag name="ANNOTATION_ROTATION_64" val="90"/>
  <p:tag name="ANNOTATION_SUB_TYPE_64" val="2"/>
  <p:tag name="ANNOTATION_LOOP_COUNT_64" val="1"/>
  <p:tag name="ANNOTATION_BOX_RADIUS_64" val="0"/>
  <p:tag name="ANNOTATION_SCALE_64" val="100"/>
  <p:tag name="ANNOTATION_BORDER_ALPHA_64" val="100"/>
  <p:tag name="ANNOTATION_BORDER_COLOR_64" val="255"/>
  <p:tag name="ANNOTATION_FILL_COLOR_64" val="65535"/>
  <p:tag name="ANNOTATION_FILL_ALPHA_64" val="100"/>
  <p:tag name="ANNOTATION_BORDER_WIDTH_64" val="2"/>
  <p:tag name="ANNOTATION_SLIDE_WIDTH_64" val="960"/>
  <p:tag name="ANNOTATION_SLIDE_HEIGHT_64" val="720"/>
  <p:tag name="ANNOTATION_TYPE_65" val="0"/>
  <p:tag name="ANNOTATION_START_65" val="511.4"/>
  <p:tag name="ANNOTATION_END_65" val="512.6"/>
  <p:tag name="ANNOTATION_TOP_65" val="431"/>
  <p:tag name="ANNOTATION_LEFT_65" val="760"/>
  <p:tag name="ANNOTATION_WIDTH_65" val="121"/>
  <p:tag name="ANNOTATION_HEIGHT_65" val="121"/>
  <p:tag name="ANNOTATION_ANIMATION_65" val="3"/>
  <p:tag name="ANNOTATION_ROTATION_65" val="90"/>
  <p:tag name="ANNOTATION_SUB_TYPE_65" val="2"/>
  <p:tag name="ANNOTATION_LOOP_COUNT_65" val="1"/>
  <p:tag name="ANNOTATION_BOX_RADIUS_65" val="0"/>
  <p:tag name="ANNOTATION_SCALE_65" val="100"/>
  <p:tag name="ANNOTATION_BORDER_ALPHA_65" val="100"/>
  <p:tag name="ANNOTATION_BORDER_COLOR_65" val="255"/>
  <p:tag name="ANNOTATION_FILL_COLOR_65" val="65535"/>
  <p:tag name="ANNOTATION_FILL_ALPHA_65" val="100"/>
  <p:tag name="ANNOTATION_BORDER_WIDTH_65" val="2"/>
  <p:tag name="ANNOTATION_SLIDE_WIDTH_65" val="960"/>
  <p:tag name="ANNOTATION_SLIDE_HEIGHT_65" val="720"/>
  <p:tag name="ANNOTATION_TYPE_66" val="0"/>
  <p:tag name="ANNOTATION_START_66" val="512.6"/>
  <p:tag name="ANNOTATION_END_66" val="513.2"/>
  <p:tag name="ANNOTATION_TOP_66" val="422"/>
  <p:tag name="ANNOTATION_LEFT_66" val="790"/>
  <p:tag name="ANNOTATION_WIDTH_66" val="121"/>
  <p:tag name="ANNOTATION_HEIGHT_66" val="121"/>
  <p:tag name="ANNOTATION_ANIMATION_66" val="3"/>
  <p:tag name="ANNOTATION_ROTATION_66" val="90"/>
  <p:tag name="ANNOTATION_SUB_TYPE_66" val="2"/>
  <p:tag name="ANNOTATION_LOOP_COUNT_66" val="1"/>
  <p:tag name="ANNOTATION_BOX_RADIUS_66" val="0"/>
  <p:tag name="ANNOTATION_SCALE_66" val="100"/>
  <p:tag name="ANNOTATION_BORDER_ALPHA_66" val="100"/>
  <p:tag name="ANNOTATION_BORDER_COLOR_66" val="255"/>
  <p:tag name="ANNOTATION_FILL_COLOR_66" val="65535"/>
  <p:tag name="ANNOTATION_FILL_ALPHA_66" val="100"/>
  <p:tag name="ANNOTATION_BORDER_WIDTH_66" val="2"/>
  <p:tag name="ANNOTATION_SLIDE_WIDTH_66" val="960"/>
  <p:tag name="ANNOTATION_SLIDE_HEIGHT_66" val="720"/>
  <p:tag name="ANNOTATION_TYPE_67" val="0"/>
  <p:tag name="ANNOTATION_START_67" val="513.2"/>
  <p:tag name="ANNOTATION_END_67" val="514.4"/>
  <p:tag name="ANNOTATION_TOP_67" val="425"/>
  <p:tag name="ANNOTATION_LEFT_67" val="810"/>
  <p:tag name="ANNOTATION_WIDTH_67" val="121"/>
  <p:tag name="ANNOTATION_HEIGHT_67" val="121"/>
  <p:tag name="ANNOTATION_ANIMATION_67" val="3"/>
  <p:tag name="ANNOTATION_ROTATION_67" val="90"/>
  <p:tag name="ANNOTATION_SUB_TYPE_67" val="2"/>
  <p:tag name="ANNOTATION_LOOP_COUNT_67" val="1"/>
  <p:tag name="ANNOTATION_BOX_RADIUS_67" val="0"/>
  <p:tag name="ANNOTATION_SCALE_67" val="100"/>
  <p:tag name="ANNOTATION_BORDER_ALPHA_67" val="100"/>
  <p:tag name="ANNOTATION_BORDER_COLOR_67" val="255"/>
  <p:tag name="ANNOTATION_FILL_COLOR_67" val="65535"/>
  <p:tag name="ANNOTATION_FILL_ALPHA_67" val="100"/>
  <p:tag name="ANNOTATION_BORDER_WIDTH_67" val="2"/>
  <p:tag name="ANNOTATION_SLIDE_WIDTH_67" val="960"/>
  <p:tag name="ANNOTATION_SLIDE_HEIGHT_67" val="720"/>
  <p:tag name="ANNOTATION_TYPE_68" val="0"/>
  <p:tag name="ANNOTATION_START_68" val="514.4"/>
  <p:tag name="ANNOTATION_END_68" val="515.3"/>
  <p:tag name="ANNOTATION_TOP_68" val="422"/>
  <p:tag name="ANNOTATION_LEFT_68" val="497"/>
  <p:tag name="ANNOTATION_WIDTH_68" val="121"/>
  <p:tag name="ANNOTATION_HEIGHT_68" val="121"/>
  <p:tag name="ANNOTATION_ANIMATION_68" val="3"/>
  <p:tag name="ANNOTATION_ROTATION_68" val="90"/>
  <p:tag name="ANNOTATION_SUB_TYPE_68" val="2"/>
  <p:tag name="ANNOTATION_LOOP_COUNT_68" val="1"/>
  <p:tag name="ANNOTATION_BOX_RADIUS_68" val="0"/>
  <p:tag name="ANNOTATION_SCALE_68" val="100"/>
  <p:tag name="ANNOTATION_BORDER_ALPHA_68" val="100"/>
  <p:tag name="ANNOTATION_BORDER_COLOR_68" val="255"/>
  <p:tag name="ANNOTATION_FILL_COLOR_68" val="65535"/>
  <p:tag name="ANNOTATION_FILL_ALPHA_68" val="100"/>
  <p:tag name="ANNOTATION_BORDER_WIDTH_68" val="2"/>
  <p:tag name="ANNOTATION_SLIDE_WIDTH_68" val="960"/>
  <p:tag name="ANNOTATION_SLIDE_HEIGHT_68" val="720"/>
  <p:tag name="ANNOTATION_TYPE_69" val="0"/>
  <p:tag name="ANNOTATION_START_69" val="515.3"/>
  <p:tag name="ANNOTATION_END_69" val="515.7"/>
  <p:tag name="ANNOTATION_TOP_69" val="425"/>
  <p:tag name="ANNOTATION_LEFT_69" val="526"/>
  <p:tag name="ANNOTATION_WIDTH_69" val="121"/>
  <p:tag name="ANNOTATION_HEIGHT_69" val="121"/>
  <p:tag name="ANNOTATION_ANIMATION_69" val="3"/>
  <p:tag name="ANNOTATION_ROTATION_69" val="90"/>
  <p:tag name="ANNOTATION_SUB_TYPE_69" val="2"/>
  <p:tag name="ANNOTATION_LOOP_COUNT_69" val="1"/>
  <p:tag name="ANNOTATION_BOX_RADIUS_69" val="0"/>
  <p:tag name="ANNOTATION_SCALE_69" val="100"/>
  <p:tag name="ANNOTATION_BORDER_ALPHA_69" val="100"/>
  <p:tag name="ANNOTATION_BORDER_COLOR_69" val="255"/>
  <p:tag name="ANNOTATION_FILL_COLOR_69" val="65535"/>
  <p:tag name="ANNOTATION_FILL_ALPHA_69" val="100"/>
  <p:tag name="ANNOTATION_BORDER_WIDTH_69" val="2"/>
  <p:tag name="ANNOTATION_SLIDE_WIDTH_69" val="960"/>
  <p:tag name="ANNOTATION_SLIDE_HEIGHT_69" val="720"/>
  <p:tag name="ANNOTATION_TYPE_70" val="0"/>
  <p:tag name="ANNOTATION_START_70" val="515.7"/>
  <p:tag name="ANNOTATION_END_70" val="525.7"/>
  <p:tag name="ANNOTATION_TOP_70" val="429"/>
  <p:tag name="ANNOTATION_LEFT_70" val="554"/>
  <p:tag name="ANNOTATION_WIDTH_70" val="121"/>
  <p:tag name="ANNOTATION_HEIGHT_70" val="121"/>
  <p:tag name="ANNOTATION_ANIMATION_70" val="3"/>
  <p:tag name="ANNOTATION_ROTATION_70" val="90"/>
  <p:tag name="ANNOTATION_SUB_TYPE_70" val="2"/>
  <p:tag name="ANNOTATION_LOOP_COUNT_70" val="1"/>
  <p:tag name="ANNOTATION_BOX_RADIUS_70" val="0"/>
  <p:tag name="ANNOTATION_SCALE_70" val="100"/>
  <p:tag name="ANNOTATION_BORDER_ALPHA_70" val="100"/>
  <p:tag name="ANNOTATION_BORDER_COLOR_70" val="255"/>
  <p:tag name="ANNOTATION_FILL_COLOR_70" val="65535"/>
  <p:tag name="ANNOTATION_FILL_ALPHA_70" val="100"/>
  <p:tag name="ANNOTATION_BORDER_WIDTH_70" val="2"/>
  <p:tag name="ANNOTATION_SLIDE_WIDTH_70" val="960"/>
  <p:tag name="ANNOTATION_SLIDE_HEIGHT_70" val="720"/>
  <p:tag name="ANNOTATION_TYPE_71" val="0"/>
  <p:tag name="ANNOTATION_START_71" val="525.7"/>
  <p:tag name="ANNOTATION_END_71" val="527.3"/>
  <p:tag name="ANNOTATION_TOP_71" val="430"/>
  <p:tag name="ANNOTATION_LEFT_71" val="751"/>
  <p:tag name="ANNOTATION_WIDTH_71" val="121"/>
  <p:tag name="ANNOTATION_HEIGHT_71" val="121"/>
  <p:tag name="ANNOTATION_ANIMATION_71" val="3"/>
  <p:tag name="ANNOTATION_ROTATION_71" val="90"/>
  <p:tag name="ANNOTATION_SUB_TYPE_71" val="2"/>
  <p:tag name="ANNOTATION_LOOP_COUNT_71" val="1"/>
  <p:tag name="ANNOTATION_BOX_RADIUS_71" val="0"/>
  <p:tag name="ANNOTATION_SCALE_71" val="100"/>
  <p:tag name="ANNOTATION_BORDER_ALPHA_71" val="100"/>
  <p:tag name="ANNOTATION_BORDER_COLOR_71" val="255"/>
  <p:tag name="ANNOTATION_FILL_COLOR_71" val="65535"/>
  <p:tag name="ANNOTATION_FILL_ALPHA_71" val="100"/>
  <p:tag name="ANNOTATION_BORDER_WIDTH_71" val="2"/>
  <p:tag name="ANNOTATION_SLIDE_WIDTH_71" val="960"/>
  <p:tag name="ANNOTATION_SLIDE_HEIGHT_71" val="720"/>
  <p:tag name="ANNOTATION_TYPE_72" val="0"/>
  <p:tag name="ANNOTATION_START_72" val="527.3"/>
  <p:tag name="ANNOTATION_END_72" val="528.5"/>
  <p:tag name="ANNOTATION_TOP_72" val="529"/>
  <p:tag name="ANNOTATION_LEFT_72" val="755"/>
  <p:tag name="ANNOTATION_WIDTH_72" val="121"/>
  <p:tag name="ANNOTATION_HEIGHT_72" val="121"/>
  <p:tag name="ANNOTATION_ANIMATION_72" val="3"/>
  <p:tag name="ANNOTATION_ROTATION_72" val="90"/>
  <p:tag name="ANNOTATION_SUB_TYPE_72" val="2"/>
  <p:tag name="ANNOTATION_LOOP_COUNT_72" val="1"/>
  <p:tag name="ANNOTATION_BOX_RADIUS_72" val="0"/>
  <p:tag name="ANNOTATION_SCALE_72" val="100"/>
  <p:tag name="ANNOTATION_BORDER_ALPHA_72" val="100"/>
  <p:tag name="ANNOTATION_BORDER_COLOR_72" val="255"/>
  <p:tag name="ANNOTATION_FILL_COLOR_72" val="65535"/>
  <p:tag name="ANNOTATION_FILL_ALPHA_72" val="100"/>
  <p:tag name="ANNOTATION_BORDER_WIDTH_72" val="2"/>
  <p:tag name="ANNOTATION_SLIDE_WIDTH_72" val="960"/>
  <p:tag name="ANNOTATION_SLIDE_HEIGHT_72" val="720"/>
  <p:tag name="ANNOTATION_TYPE_73" val="0"/>
  <p:tag name="ANNOTATION_START_73" val="528.5"/>
  <p:tag name="ANNOTATION_END_73" val="529.7"/>
  <p:tag name="ANNOTATION_TOP_73" val="430"/>
  <p:tag name="ANNOTATION_LEFT_73" val="498"/>
  <p:tag name="ANNOTATION_WIDTH_73" val="121"/>
  <p:tag name="ANNOTATION_HEIGHT_73" val="121"/>
  <p:tag name="ANNOTATION_ANIMATION_73" val="3"/>
  <p:tag name="ANNOTATION_ROTATION_73" val="90"/>
  <p:tag name="ANNOTATION_SUB_TYPE_73" val="2"/>
  <p:tag name="ANNOTATION_LOOP_COUNT_73" val="1"/>
  <p:tag name="ANNOTATION_BOX_RADIUS_73" val="0"/>
  <p:tag name="ANNOTATION_SCALE_73" val="100"/>
  <p:tag name="ANNOTATION_BORDER_ALPHA_73" val="100"/>
  <p:tag name="ANNOTATION_BORDER_COLOR_73" val="255"/>
  <p:tag name="ANNOTATION_FILL_COLOR_73" val="65535"/>
  <p:tag name="ANNOTATION_FILL_ALPHA_73" val="100"/>
  <p:tag name="ANNOTATION_BORDER_WIDTH_73" val="2"/>
  <p:tag name="ANNOTATION_SLIDE_WIDTH_73" val="960"/>
  <p:tag name="ANNOTATION_SLIDE_HEIGHT_73" val="720"/>
  <p:tag name="ANNOTATION_TYPE_74" val="0"/>
  <p:tag name="ANNOTATION_START_74" val="529.7"/>
  <p:tag name="ANNOTATION_END_74" val="530.8"/>
  <p:tag name="ANNOTATION_TOP_74" val="523"/>
  <p:tag name="ANNOTATION_LEFT_74" val="496"/>
  <p:tag name="ANNOTATION_WIDTH_74" val="121"/>
  <p:tag name="ANNOTATION_HEIGHT_74" val="121"/>
  <p:tag name="ANNOTATION_ANIMATION_74" val="3"/>
  <p:tag name="ANNOTATION_ROTATION_74" val="90"/>
  <p:tag name="ANNOTATION_SUB_TYPE_74" val="2"/>
  <p:tag name="ANNOTATION_LOOP_COUNT_74" val="1"/>
  <p:tag name="ANNOTATION_BOX_RADIUS_74" val="0"/>
  <p:tag name="ANNOTATION_SCALE_74" val="100"/>
  <p:tag name="ANNOTATION_BORDER_ALPHA_74" val="100"/>
  <p:tag name="ANNOTATION_BORDER_COLOR_74" val="255"/>
  <p:tag name="ANNOTATION_FILL_COLOR_74" val="65535"/>
  <p:tag name="ANNOTATION_FILL_ALPHA_74" val="100"/>
  <p:tag name="ANNOTATION_BORDER_WIDTH_74" val="2"/>
  <p:tag name="ANNOTATION_SLIDE_WIDTH_74" val="960"/>
  <p:tag name="ANNOTATION_SLIDE_HEIGHT_74" val="720"/>
  <p:tag name="ANNOTATION_TYPE_75" val="0"/>
  <p:tag name="ANNOTATION_START_75" val="530.8"/>
  <p:tag name="ANNOTATION_END_75" val="532.2"/>
  <p:tag name="ANNOTATION_TOP_75" val="429"/>
  <p:tag name="ANNOTATION_LEFT_75" val="530"/>
  <p:tag name="ANNOTATION_WIDTH_75" val="121"/>
  <p:tag name="ANNOTATION_HEIGHT_75" val="121"/>
  <p:tag name="ANNOTATION_ANIMATION_75" val="3"/>
  <p:tag name="ANNOTATION_ROTATION_75" val="90"/>
  <p:tag name="ANNOTATION_SUB_TYPE_75" val="2"/>
  <p:tag name="ANNOTATION_LOOP_COUNT_75" val="1"/>
  <p:tag name="ANNOTATION_BOX_RADIUS_75" val="0"/>
  <p:tag name="ANNOTATION_SCALE_75" val="100"/>
  <p:tag name="ANNOTATION_BORDER_ALPHA_75" val="100"/>
  <p:tag name="ANNOTATION_BORDER_COLOR_75" val="255"/>
  <p:tag name="ANNOTATION_FILL_COLOR_75" val="65535"/>
  <p:tag name="ANNOTATION_FILL_ALPHA_75" val="100"/>
  <p:tag name="ANNOTATION_BORDER_WIDTH_75" val="2"/>
  <p:tag name="ANNOTATION_SLIDE_WIDTH_75" val="960"/>
  <p:tag name="ANNOTATION_SLIDE_HEIGHT_75" val="720"/>
  <p:tag name="ANNOTATION_TYPE_76" val="0"/>
  <p:tag name="ANNOTATION_START_76" val="532.2"/>
  <p:tag name="ANNOTATION_END_76" val="534.0"/>
  <p:tag name="ANNOTATION_TOP_76" val="430"/>
  <p:tag name="ANNOTATION_LEFT_76" val="783"/>
  <p:tag name="ANNOTATION_WIDTH_76" val="121"/>
  <p:tag name="ANNOTATION_HEIGHT_76" val="121"/>
  <p:tag name="ANNOTATION_ANIMATION_76" val="3"/>
  <p:tag name="ANNOTATION_ROTATION_76" val="90"/>
  <p:tag name="ANNOTATION_SUB_TYPE_76" val="2"/>
  <p:tag name="ANNOTATION_LOOP_COUNT_76" val="1"/>
  <p:tag name="ANNOTATION_BOX_RADIUS_76" val="0"/>
  <p:tag name="ANNOTATION_SCALE_76" val="100"/>
  <p:tag name="ANNOTATION_BORDER_ALPHA_76" val="100"/>
  <p:tag name="ANNOTATION_BORDER_COLOR_76" val="255"/>
  <p:tag name="ANNOTATION_FILL_COLOR_76" val="65535"/>
  <p:tag name="ANNOTATION_FILL_ALPHA_76" val="100"/>
  <p:tag name="ANNOTATION_BORDER_WIDTH_76" val="2"/>
  <p:tag name="ANNOTATION_SLIDE_WIDTH_76" val="960"/>
  <p:tag name="ANNOTATION_SLIDE_HEIGHT_76" val="720"/>
  <p:tag name="ANNOTATION_TYPE_77" val="0"/>
  <p:tag name="ANNOTATION_START_77" val="534.0"/>
  <p:tag name="ANNOTATION_END_77" val="536.5"/>
  <p:tag name="ANNOTATION_TOP_77" val="533"/>
  <p:tag name="ANNOTATION_LEFT_77" val="788"/>
  <p:tag name="ANNOTATION_WIDTH_77" val="121"/>
  <p:tag name="ANNOTATION_HEIGHT_77" val="121"/>
  <p:tag name="ANNOTATION_ANIMATION_77" val="3"/>
  <p:tag name="ANNOTATION_ROTATION_77" val="90"/>
  <p:tag name="ANNOTATION_SUB_TYPE_77" val="2"/>
  <p:tag name="ANNOTATION_LOOP_COUNT_77" val="1"/>
  <p:tag name="ANNOTATION_BOX_RADIUS_77" val="0"/>
  <p:tag name="ANNOTATION_SCALE_77" val="100"/>
  <p:tag name="ANNOTATION_BORDER_ALPHA_77" val="100"/>
  <p:tag name="ANNOTATION_BORDER_COLOR_77" val="255"/>
  <p:tag name="ANNOTATION_FILL_COLOR_77" val="65535"/>
  <p:tag name="ANNOTATION_FILL_ALPHA_77" val="100"/>
  <p:tag name="ANNOTATION_BORDER_WIDTH_77" val="2"/>
  <p:tag name="ANNOTATION_SLIDE_WIDTH_77" val="960"/>
  <p:tag name="ANNOTATION_SLIDE_HEIGHT_77" val="720"/>
  <p:tag name="ANNOTATION_TYPE_78" val="0"/>
  <p:tag name="ANNOTATION_START_78" val="536.5"/>
  <p:tag name="ANNOTATION_END_78" val="538.1"/>
  <p:tag name="ANNOTATION_TOP_78" val="527"/>
  <p:tag name="ANNOTATION_LEFT_78" val="523"/>
  <p:tag name="ANNOTATION_WIDTH_78" val="121"/>
  <p:tag name="ANNOTATION_HEIGHT_78" val="121"/>
  <p:tag name="ANNOTATION_ANIMATION_78" val="3"/>
  <p:tag name="ANNOTATION_ROTATION_78" val="90"/>
  <p:tag name="ANNOTATION_SUB_TYPE_78" val="2"/>
  <p:tag name="ANNOTATION_LOOP_COUNT_78" val="1"/>
  <p:tag name="ANNOTATION_BOX_RADIUS_78" val="0"/>
  <p:tag name="ANNOTATION_SCALE_78" val="100"/>
  <p:tag name="ANNOTATION_BORDER_ALPHA_78" val="100"/>
  <p:tag name="ANNOTATION_BORDER_COLOR_78" val="255"/>
  <p:tag name="ANNOTATION_FILL_COLOR_78" val="65535"/>
  <p:tag name="ANNOTATION_FILL_ALPHA_78" val="100"/>
  <p:tag name="ANNOTATION_BORDER_WIDTH_78" val="2"/>
  <p:tag name="ANNOTATION_SLIDE_WIDTH_78" val="960"/>
  <p:tag name="ANNOTATION_SLIDE_HEIGHT_78" val="720"/>
  <p:tag name="ANNOTATION_TYPE_79" val="0"/>
  <p:tag name="ANNOTATION_START_79" val="538.1"/>
  <p:tag name="ANNOTATION_END_79" val="539.8"/>
  <p:tag name="ANNOTATION_TOP_79" val="534"/>
  <p:tag name="ANNOTATION_LEFT_79" val="783"/>
  <p:tag name="ANNOTATION_WIDTH_79" val="121"/>
  <p:tag name="ANNOTATION_HEIGHT_79" val="121"/>
  <p:tag name="ANNOTATION_ANIMATION_79" val="3"/>
  <p:tag name="ANNOTATION_ROTATION_79" val="90"/>
  <p:tag name="ANNOTATION_SUB_TYPE_79" val="2"/>
  <p:tag name="ANNOTATION_LOOP_COUNT_79" val="1"/>
  <p:tag name="ANNOTATION_BOX_RADIUS_79" val="0"/>
  <p:tag name="ANNOTATION_SCALE_79" val="100"/>
  <p:tag name="ANNOTATION_BORDER_ALPHA_79" val="100"/>
  <p:tag name="ANNOTATION_BORDER_COLOR_79" val="255"/>
  <p:tag name="ANNOTATION_FILL_COLOR_79" val="65535"/>
  <p:tag name="ANNOTATION_FILL_ALPHA_79" val="100"/>
  <p:tag name="ANNOTATION_BORDER_WIDTH_79" val="2"/>
  <p:tag name="ANNOTATION_SLIDE_WIDTH_79" val="960"/>
  <p:tag name="ANNOTATION_SLIDE_HEIGHT_79" val="720"/>
  <p:tag name="ANNOTATION_TYPE_80" val="0"/>
  <p:tag name="ANNOTATION_START_80" val="539.8"/>
  <p:tag name="ANNOTATION_END_80" val="541.0"/>
  <p:tag name="ANNOTATION_TOP_80" val="431"/>
  <p:tag name="ANNOTATION_LEFT_80" val="818"/>
  <p:tag name="ANNOTATION_WIDTH_80" val="121"/>
  <p:tag name="ANNOTATION_HEIGHT_80" val="121"/>
  <p:tag name="ANNOTATION_ANIMATION_80" val="3"/>
  <p:tag name="ANNOTATION_ROTATION_80" val="90"/>
  <p:tag name="ANNOTATION_SUB_TYPE_80" val="2"/>
  <p:tag name="ANNOTATION_LOOP_COUNT_80" val="1"/>
  <p:tag name="ANNOTATION_BOX_RADIUS_80" val="0"/>
  <p:tag name="ANNOTATION_SCALE_80" val="100"/>
  <p:tag name="ANNOTATION_BORDER_ALPHA_80" val="100"/>
  <p:tag name="ANNOTATION_BORDER_COLOR_80" val="255"/>
  <p:tag name="ANNOTATION_FILL_COLOR_80" val="65535"/>
  <p:tag name="ANNOTATION_FILL_ALPHA_80" val="100"/>
  <p:tag name="ANNOTATION_BORDER_WIDTH_80" val="2"/>
  <p:tag name="ANNOTATION_SLIDE_WIDTH_80" val="960"/>
  <p:tag name="ANNOTATION_SLIDE_HEIGHT_80" val="720"/>
  <p:tag name="ANNOTATION_TYPE_81" val="0"/>
  <p:tag name="ANNOTATION_START_81" val="541.0"/>
  <p:tag name="ANNOTATION_END_81" val="545.0"/>
  <p:tag name="ANNOTATION_TOP_81" val="531"/>
  <p:tag name="ANNOTATION_LEFT_81" val="814"/>
  <p:tag name="ANNOTATION_WIDTH_81" val="121"/>
  <p:tag name="ANNOTATION_HEIGHT_81" val="121"/>
  <p:tag name="ANNOTATION_ANIMATION_81" val="3"/>
  <p:tag name="ANNOTATION_ROTATION_81" val="90"/>
  <p:tag name="ANNOTATION_SUB_TYPE_81" val="2"/>
  <p:tag name="ANNOTATION_LOOP_COUNT_81" val="1"/>
  <p:tag name="ANNOTATION_BOX_RADIUS_81" val="0"/>
  <p:tag name="ANNOTATION_SCALE_81" val="100"/>
  <p:tag name="ANNOTATION_BORDER_ALPHA_81" val="100"/>
  <p:tag name="ANNOTATION_BORDER_COLOR_81" val="255"/>
  <p:tag name="ANNOTATION_FILL_COLOR_81" val="65535"/>
  <p:tag name="ANNOTATION_FILL_ALPHA_81" val="100"/>
  <p:tag name="ANNOTATION_BORDER_WIDTH_81" val="2"/>
  <p:tag name="ANNOTATION_SLIDE_WIDTH_81" val="960"/>
  <p:tag name="ANNOTATION_SLIDE_HEIGHT_81" val="720"/>
  <p:tag name="ANNOTATION_TYPE_82" val="0"/>
  <p:tag name="ANNOTATION_START_82" val="545.0"/>
  <p:tag name="ANNOTATION_END_82" val="545.4"/>
  <p:tag name="ANNOTATION_TOP_82" val="530"/>
  <p:tag name="ANNOTATION_LEFT_82" val="509"/>
  <p:tag name="ANNOTATION_WIDTH_82" val="121"/>
  <p:tag name="ANNOTATION_HEIGHT_82" val="121"/>
  <p:tag name="ANNOTATION_ANIMATION_82" val="3"/>
  <p:tag name="ANNOTATION_ROTATION_82" val="90"/>
  <p:tag name="ANNOTATION_SUB_TYPE_82" val="2"/>
  <p:tag name="ANNOTATION_LOOP_COUNT_82" val="1"/>
  <p:tag name="ANNOTATION_BOX_RADIUS_82" val="0"/>
  <p:tag name="ANNOTATION_SCALE_82" val="100"/>
  <p:tag name="ANNOTATION_BORDER_ALPHA_82" val="100"/>
  <p:tag name="ANNOTATION_BORDER_COLOR_82" val="255"/>
  <p:tag name="ANNOTATION_FILL_COLOR_82" val="65535"/>
  <p:tag name="ANNOTATION_FILL_ALPHA_82" val="100"/>
  <p:tag name="ANNOTATION_BORDER_WIDTH_82" val="2"/>
  <p:tag name="ANNOTATION_SLIDE_WIDTH_82" val="960"/>
  <p:tag name="ANNOTATION_SLIDE_HEIGHT_82" val="720"/>
  <p:tag name="ANNOTATION_TYPE_83" val="0"/>
  <p:tag name="ANNOTATION_START_83" val="545.4"/>
  <p:tag name="ANNOTATION_END_83" val="545.8"/>
  <p:tag name="ANNOTATION_TOP_83" val="529"/>
  <p:tag name="ANNOTATION_LEFT_83" val="532"/>
  <p:tag name="ANNOTATION_WIDTH_83" val="121"/>
  <p:tag name="ANNOTATION_HEIGHT_83" val="121"/>
  <p:tag name="ANNOTATION_ANIMATION_83" val="3"/>
  <p:tag name="ANNOTATION_ROTATION_83" val="90"/>
  <p:tag name="ANNOTATION_SUB_TYPE_83" val="2"/>
  <p:tag name="ANNOTATION_LOOP_COUNT_83" val="1"/>
  <p:tag name="ANNOTATION_BOX_RADIUS_83" val="0"/>
  <p:tag name="ANNOTATION_SCALE_83" val="100"/>
  <p:tag name="ANNOTATION_BORDER_ALPHA_83" val="100"/>
  <p:tag name="ANNOTATION_BORDER_COLOR_83" val="255"/>
  <p:tag name="ANNOTATION_FILL_COLOR_83" val="65535"/>
  <p:tag name="ANNOTATION_FILL_ALPHA_83" val="100"/>
  <p:tag name="ANNOTATION_BORDER_WIDTH_83" val="2"/>
  <p:tag name="ANNOTATION_SLIDE_WIDTH_83" val="960"/>
  <p:tag name="ANNOTATION_SLIDE_HEIGHT_83" val="720"/>
  <p:tag name="ANNOTATION_TYPE_84" val="0"/>
  <p:tag name="ANNOTATION_START_84" val="545.8"/>
  <p:tag name="ANNOTATION_END_84" val="547.3"/>
  <p:tag name="ANNOTATION_TOP_84" val="529"/>
  <p:tag name="ANNOTATION_LEFT_84" val="548"/>
  <p:tag name="ANNOTATION_WIDTH_84" val="121"/>
  <p:tag name="ANNOTATION_HEIGHT_84" val="121"/>
  <p:tag name="ANNOTATION_ANIMATION_84" val="3"/>
  <p:tag name="ANNOTATION_ROTATION_84" val="90"/>
  <p:tag name="ANNOTATION_SUB_TYPE_84" val="2"/>
  <p:tag name="ANNOTATION_LOOP_COUNT_84" val="1"/>
  <p:tag name="ANNOTATION_BOX_RADIUS_84" val="0"/>
  <p:tag name="ANNOTATION_SCALE_84" val="100"/>
  <p:tag name="ANNOTATION_BORDER_ALPHA_84" val="100"/>
  <p:tag name="ANNOTATION_BORDER_COLOR_84" val="255"/>
  <p:tag name="ANNOTATION_FILL_COLOR_84" val="65535"/>
  <p:tag name="ANNOTATION_FILL_ALPHA_84" val="100"/>
  <p:tag name="ANNOTATION_BORDER_WIDTH_84" val="2"/>
  <p:tag name="ANNOTATION_SLIDE_WIDTH_84" val="960"/>
  <p:tag name="ANNOTATION_SLIDE_HEIGHT_84" val="720"/>
  <p:tag name="ANNOTATION_TYPE_85" val="0"/>
  <p:tag name="ANNOTATION_START_85" val="547.3"/>
  <p:tag name="ANNOTATION_END_85" val="547.8"/>
  <p:tag name="ANNOTATION_TOP_85" val="533"/>
  <p:tag name="ANNOTATION_LEFT_85" val="763"/>
  <p:tag name="ANNOTATION_WIDTH_85" val="121"/>
  <p:tag name="ANNOTATION_HEIGHT_85" val="121"/>
  <p:tag name="ANNOTATION_ANIMATION_85" val="3"/>
  <p:tag name="ANNOTATION_ROTATION_85" val="90"/>
  <p:tag name="ANNOTATION_SUB_TYPE_85" val="2"/>
  <p:tag name="ANNOTATION_LOOP_COUNT_85" val="1"/>
  <p:tag name="ANNOTATION_BOX_RADIUS_85" val="0"/>
  <p:tag name="ANNOTATION_SCALE_85" val="100"/>
  <p:tag name="ANNOTATION_BORDER_ALPHA_85" val="100"/>
  <p:tag name="ANNOTATION_BORDER_COLOR_85" val="255"/>
  <p:tag name="ANNOTATION_FILL_COLOR_85" val="65535"/>
  <p:tag name="ANNOTATION_FILL_ALPHA_85" val="100"/>
  <p:tag name="ANNOTATION_BORDER_WIDTH_85" val="2"/>
  <p:tag name="ANNOTATION_SLIDE_WIDTH_85" val="960"/>
  <p:tag name="ANNOTATION_SLIDE_HEIGHT_85" val="720"/>
  <p:tag name="ANNOTATION_TYPE_86" val="0"/>
  <p:tag name="ANNOTATION_START_86" val="547.8"/>
  <p:tag name="ANNOTATION_END_86" val="548.2"/>
  <p:tag name="ANNOTATION_TOP_86" val="539"/>
  <p:tag name="ANNOTATION_LEFT_86" val="787"/>
  <p:tag name="ANNOTATION_WIDTH_86" val="121"/>
  <p:tag name="ANNOTATION_HEIGHT_86" val="121"/>
  <p:tag name="ANNOTATION_ANIMATION_86" val="3"/>
  <p:tag name="ANNOTATION_ROTATION_86" val="90"/>
  <p:tag name="ANNOTATION_SUB_TYPE_86" val="2"/>
  <p:tag name="ANNOTATION_LOOP_COUNT_86" val="1"/>
  <p:tag name="ANNOTATION_BOX_RADIUS_86" val="0"/>
  <p:tag name="ANNOTATION_SCALE_86" val="100"/>
  <p:tag name="ANNOTATION_BORDER_ALPHA_86" val="100"/>
  <p:tag name="ANNOTATION_BORDER_COLOR_86" val="255"/>
  <p:tag name="ANNOTATION_FILL_COLOR_86" val="65535"/>
  <p:tag name="ANNOTATION_FILL_ALPHA_86" val="100"/>
  <p:tag name="ANNOTATION_BORDER_WIDTH_86" val="2"/>
  <p:tag name="ANNOTATION_SLIDE_WIDTH_86" val="960"/>
  <p:tag name="ANNOTATION_SLIDE_HEIGHT_86" val="720"/>
  <p:tag name="ANNOTATION_TYPE_87" val="0"/>
  <p:tag name="ANNOTATION_START_87" val="548.2"/>
  <p:tag name="ANNOTATION_END_87" val="551.0"/>
  <p:tag name="ANNOTATION_TOP_87" val="539"/>
  <p:tag name="ANNOTATION_LEFT_87" val="811"/>
  <p:tag name="ANNOTATION_WIDTH_87" val="121"/>
  <p:tag name="ANNOTATION_HEIGHT_87" val="121"/>
  <p:tag name="ANNOTATION_ANIMATION_87" val="3"/>
  <p:tag name="ANNOTATION_ROTATION_87" val="90"/>
  <p:tag name="ANNOTATION_SUB_TYPE_87" val="2"/>
  <p:tag name="ANNOTATION_LOOP_COUNT_87" val="1"/>
  <p:tag name="ANNOTATION_BOX_RADIUS_87" val="0"/>
  <p:tag name="ANNOTATION_SCALE_87" val="100"/>
  <p:tag name="ANNOTATION_BORDER_ALPHA_87" val="100"/>
  <p:tag name="ANNOTATION_BORDER_COLOR_87" val="255"/>
  <p:tag name="ANNOTATION_FILL_COLOR_87" val="65535"/>
  <p:tag name="ANNOTATION_FILL_ALPHA_87" val="100"/>
  <p:tag name="ANNOTATION_BORDER_WIDTH_87" val="2"/>
  <p:tag name="ANNOTATION_SLIDE_WIDTH_87" val="960"/>
  <p:tag name="ANNOTATION_SLIDE_HEIGHT_87" val="720"/>
  <p:tag name="ANNOTATION_TYPE_88" val="0"/>
  <p:tag name="ANNOTATION_START_88" val="551.0"/>
  <p:tag name="ANNOTATION_END_88" val="552.1"/>
  <p:tag name="ANNOTATION_TOP_88" val="525"/>
  <p:tag name="ANNOTATION_LEFT_88" val="526"/>
  <p:tag name="ANNOTATION_WIDTH_88" val="121"/>
  <p:tag name="ANNOTATION_HEIGHT_88" val="121"/>
  <p:tag name="ANNOTATION_ANIMATION_88" val="3"/>
  <p:tag name="ANNOTATION_ROTATION_88" val="90"/>
  <p:tag name="ANNOTATION_SUB_TYPE_88" val="2"/>
  <p:tag name="ANNOTATION_LOOP_COUNT_88" val="1"/>
  <p:tag name="ANNOTATION_BOX_RADIUS_88" val="0"/>
  <p:tag name="ANNOTATION_SCALE_88" val="100"/>
  <p:tag name="ANNOTATION_BORDER_ALPHA_88" val="100"/>
  <p:tag name="ANNOTATION_BORDER_COLOR_88" val="255"/>
  <p:tag name="ANNOTATION_FILL_COLOR_88" val="65535"/>
  <p:tag name="ANNOTATION_FILL_ALPHA_88" val="100"/>
  <p:tag name="ANNOTATION_BORDER_WIDTH_88" val="2"/>
  <p:tag name="ANNOTATION_SLIDE_WIDTH_88" val="960"/>
  <p:tag name="ANNOTATION_SLIDE_HEIGHT_88" val="720"/>
  <p:tag name="ANNOTATION_TYPE_89" val="0"/>
  <p:tag name="ANNOTATION_START_89" val="552.1"/>
  <p:tag name="ANNOTATION_END_89" val="555.4"/>
  <p:tag name="ANNOTATION_TOP_89" val="670"/>
  <p:tag name="ANNOTATION_LEFT_89" val="528"/>
  <p:tag name="ANNOTATION_WIDTH_89" val="121"/>
  <p:tag name="ANNOTATION_HEIGHT_89" val="121"/>
  <p:tag name="ANNOTATION_ANIMATION_89" val="3"/>
  <p:tag name="ANNOTATION_ROTATION_89" val="90"/>
  <p:tag name="ANNOTATION_SUB_TYPE_89" val="2"/>
  <p:tag name="ANNOTATION_LOOP_COUNT_89" val="1"/>
  <p:tag name="ANNOTATION_BOX_RADIUS_89" val="0"/>
  <p:tag name="ANNOTATION_SCALE_89" val="100"/>
  <p:tag name="ANNOTATION_BORDER_ALPHA_89" val="100"/>
  <p:tag name="ANNOTATION_BORDER_COLOR_89" val="255"/>
  <p:tag name="ANNOTATION_FILL_COLOR_89" val="65535"/>
  <p:tag name="ANNOTATION_FILL_ALPHA_89" val="100"/>
  <p:tag name="ANNOTATION_BORDER_WIDTH_89" val="2"/>
  <p:tag name="ANNOTATION_SLIDE_WIDTH_89" val="960"/>
  <p:tag name="ANNOTATION_SLIDE_HEIGHT_89" val="720"/>
  <p:tag name="ANNOTATION_TYPE_90" val="0"/>
  <p:tag name="ANNOTATION_START_90" val="555.4"/>
  <p:tag name="ANNOTATION_END_90" val="556.5"/>
  <p:tag name="ANNOTATION_TOP_90" val="534"/>
  <p:tag name="ANNOTATION_LEFT_90" val="784"/>
  <p:tag name="ANNOTATION_WIDTH_90" val="121"/>
  <p:tag name="ANNOTATION_HEIGHT_90" val="121"/>
  <p:tag name="ANNOTATION_ANIMATION_90" val="3"/>
  <p:tag name="ANNOTATION_ROTATION_90" val="90"/>
  <p:tag name="ANNOTATION_SUB_TYPE_90" val="2"/>
  <p:tag name="ANNOTATION_LOOP_COUNT_90" val="1"/>
  <p:tag name="ANNOTATION_BOX_RADIUS_90" val="0"/>
  <p:tag name="ANNOTATION_SCALE_90" val="100"/>
  <p:tag name="ANNOTATION_BORDER_ALPHA_90" val="100"/>
  <p:tag name="ANNOTATION_BORDER_COLOR_90" val="255"/>
  <p:tag name="ANNOTATION_FILL_COLOR_90" val="65535"/>
  <p:tag name="ANNOTATION_FILL_ALPHA_90" val="100"/>
  <p:tag name="ANNOTATION_BORDER_WIDTH_90" val="2"/>
  <p:tag name="ANNOTATION_SLIDE_WIDTH_90" val="960"/>
  <p:tag name="ANNOTATION_SLIDE_HEIGHT_90" val="720"/>
  <p:tag name="ANNOTATION_TYPE_91" val="0"/>
  <p:tag name="ANNOTATION_START_91" val="556.5"/>
  <p:tag name="ANNOTATION_END_91" val="558.0"/>
  <p:tag name="ANNOTATION_TOP_91" val="660"/>
  <p:tag name="ANNOTATION_LEFT_91" val="793"/>
  <p:tag name="ANNOTATION_WIDTH_91" val="121"/>
  <p:tag name="ANNOTATION_HEIGHT_91" val="121"/>
  <p:tag name="ANNOTATION_ANIMATION_91" val="3"/>
  <p:tag name="ANNOTATION_ROTATION_91" val="90"/>
  <p:tag name="ANNOTATION_SUB_TYPE_91" val="2"/>
  <p:tag name="ANNOTATION_LOOP_COUNT_91" val="1"/>
  <p:tag name="ANNOTATION_BOX_RADIUS_91" val="0"/>
  <p:tag name="ANNOTATION_SCALE_91" val="100"/>
  <p:tag name="ANNOTATION_BORDER_ALPHA_91" val="100"/>
  <p:tag name="ANNOTATION_BORDER_COLOR_91" val="255"/>
  <p:tag name="ANNOTATION_FILL_COLOR_91" val="65535"/>
  <p:tag name="ANNOTATION_FILL_ALPHA_91" val="100"/>
  <p:tag name="ANNOTATION_BORDER_WIDTH_91" val="2"/>
  <p:tag name="ANNOTATION_SLIDE_WIDTH_91" val="960"/>
  <p:tag name="ANNOTATION_SLIDE_HEIGHT_91" val="720"/>
  <p:tag name="ANNOTATION_TYPE_92" val="0"/>
  <p:tag name="ANNOTATION_START_92" val="558.0"/>
  <p:tag name="ANNOTATION_END_92" val="559.2"/>
  <p:tag name="ANNOTATION_TOP_92" val="664"/>
  <p:tag name="ANNOTATION_LEFT_92" val="783"/>
  <p:tag name="ANNOTATION_WIDTH_92" val="121"/>
  <p:tag name="ANNOTATION_HEIGHT_92" val="121"/>
  <p:tag name="ANNOTATION_ANIMATION_92" val="3"/>
  <p:tag name="ANNOTATION_ROTATION_92" val="90"/>
  <p:tag name="ANNOTATION_SUB_TYPE_92" val="2"/>
  <p:tag name="ANNOTATION_LOOP_COUNT_92" val="1"/>
  <p:tag name="ANNOTATION_BOX_RADIUS_92" val="0"/>
  <p:tag name="ANNOTATION_SCALE_92" val="100"/>
  <p:tag name="ANNOTATION_BORDER_ALPHA_92" val="100"/>
  <p:tag name="ANNOTATION_BORDER_COLOR_92" val="255"/>
  <p:tag name="ANNOTATION_FILL_COLOR_92" val="65535"/>
  <p:tag name="ANNOTATION_FILL_ALPHA_92" val="100"/>
  <p:tag name="ANNOTATION_BORDER_WIDTH_92" val="2"/>
  <p:tag name="ANNOTATION_SLIDE_WIDTH_92" val="960"/>
  <p:tag name="ANNOTATION_SLIDE_HEIGHT_92" val="720"/>
  <p:tag name="ANNOTATION_TYPE_93" val="0"/>
  <p:tag name="ANNOTATION_START_93" val="559.2"/>
  <p:tag name="ANNOTATION_END_93" val="564.6"/>
  <p:tag name="ANNOTATION_TOP_93" val="657"/>
  <p:tag name="ANNOTATION_LEFT_93" val="529"/>
  <p:tag name="ANNOTATION_WIDTH_93" val="121"/>
  <p:tag name="ANNOTATION_HEIGHT_93" val="121"/>
  <p:tag name="ANNOTATION_ANIMATION_93" val="3"/>
  <p:tag name="ANNOTATION_ROTATION_93" val="90"/>
  <p:tag name="ANNOTATION_SUB_TYPE_93" val="2"/>
  <p:tag name="ANNOTATION_LOOP_COUNT_93" val="1"/>
  <p:tag name="ANNOTATION_BOX_RADIUS_93" val="0"/>
  <p:tag name="ANNOTATION_SCALE_93" val="100"/>
  <p:tag name="ANNOTATION_BORDER_ALPHA_93" val="100"/>
  <p:tag name="ANNOTATION_BORDER_COLOR_93" val="255"/>
  <p:tag name="ANNOTATION_FILL_COLOR_93" val="65535"/>
  <p:tag name="ANNOTATION_FILL_ALPHA_93" val="100"/>
  <p:tag name="ANNOTATION_BORDER_WIDTH_93" val="2"/>
  <p:tag name="ANNOTATION_SLIDE_WIDTH_93" val="960"/>
  <p:tag name="ANNOTATION_SLIDE_HEIGHT_93" val="720"/>
  <p:tag name="ANNOTATION_TYPE_94" val="0"/>
  <p:tag name="ANNOTATION_START_94" val="564.6"/>
  <p:tag name="ANNOTATION_END_94" val="565.1"/>
  <p:tag name="ANNOTATION_TOP_94" val="668"/>
  <p:tag name="ANNOTATION_LEFT_94" val="425"/>
  <p:tag name="ANNOTATION_WIDTH_94" val="121"/>
  <p:tag name="ANNOTATION_HEIGHT_94" val="121"/>
  <p:tag name="ANNOTATION_ANIMATION_94" val="3"/>
  <p:tag name="ANNOTATION_ROTATION_94" val="90"/>
  <p:tag name="ANNOTATION_SUB_TYPE_94" val="2"/>
  <p:tag name="ANNOTATION_LOOP_COUNT_94" val="1"/>
  <p:tag name="ANNOTATION_BOX_RADIUS_94" val="0"/>
  <p:tag name="ANNOTATION_SCALE_94" val="100"/>
  <p:tag name="ANNOTATION_BORDER_ALPHA_94" val="100"/>
  <p:tag name="ANNOTATION_BORDER_COLOR_94" val="255"/>
  <p:tag name="ANNOTATION_FILL_COLOR_94" val="65535"/>
  <p:tag name="ANNOTATION_FILL_ALPHA_94" val="100"/>
  <p:tag name="ANNOTATION_BORDER_WIDTH_94" val="2"/>
  <p:tag name="ANNOTATION_SLIDE_WIDTH_94" val="960"/>
  <p:tag name="ANNOTATION_SLIDE_HEIGHT_94" val="720"/>
  <p:tag name="ANNOTATION_TYPE_95" val="0"/>
  <p:tag name="ANNOTATION_START_95" val="565.1"/>
  <p:tag name="ANNOTATION_END_95" val="565.4"/>
  <p:tag name="ANNOTATION_TOP_95" val="675"/>
  <p:tag name="ANNOTATION_LEFT_95" val="517"/>
  <p:tag name="ANNOTATION_WIDTH_95" val="121"/>
  <p:tag name="ANNOTATION_HEIGHT_95" val="121"/>
  <p:tag name="ANNOTATION_ANIMATION_95" val="3"/>
  <p:tag name="ANNOTATION_ROTATION_95" val="90"/>
  <p:tag name="ANNOTATION_SUB_TYPE_95" val="2"/>
  <p:tag name="ANNOTATION_LOOP_COUNT_95" val="1"/>
  <p:tag name="ANNOTATION_BOX_RADIUS_95" val="0"/>
  <p:tag name="ANNOTATION_SCALE_95" val="100"/>
  <p:tag name="ANNOTATION_BORDER_ALPHA_95" val="100"/>
  <p:tag name="ANNOTATION_BORDER_COLOR_95" val="255"/>
  <p:tag name="ANNOTATION_FILL_COLOR_95" val="65535"/>
  <p:tag name="ANNOTATION_FILL_ALPHA_95" val="100"/>
  <p:tag name="ANNOTATION_BORDER_WIDTH_95" val="2"/>
  <p:tag name="ANNOTATION_SLIDE_WIDTH_95" val="960"/>
  <p:tag name="ANNOTATION_SLIDE_HEIGHT_95" val="720"/>
  <p:tag name="ANNOTATION_TYPE_96" val="0"/>
  <p:tag name="ANNOTATION_START_96" val="565.4"/>
  <p:tag name="ANNOTATION_END_96" val="570.4"/>
  <p:tag name="ANNOTATION_TOP_96" val="683"/>
  <p:tag name="ANNOTATION_LEFT_96" val="609"/>
  <p:tag name="ANNOTATION_WIDTH_96" val="121"/>
  <p:tag name="ANNOTATION_HEIGHT_96" val="121"/>
  <p:tag name="ANNOTATION_ANIMATION_96" val="3"/>
  <p:tag name="ANNOTATION_ROTATION_96" val="90"/>
  <p:tag name="ANNOTATION_SUB_TYPE_96" val="2"/>
  <p:tag name="ANNOTATION_LOOP_COUNT_96" val="1"/>
  <p:tag name="ANNOTATION_BOX_RADIUS_96" val="0"/>
  <p:tag name="ANNOTATION_SCALE_96" val="100"/>
  <p:tag name="ANNOTATION_BORDER_ALPHA_96" val="100"/>
  <p:tag name="ANNOTATION_BORDER_COLOR_96" val="255"/>
  <p:tag name="ANNOTATION_FILL_COLOR_96" val="65535"/>
  <p:tag name="ANNOTATION_FILL_ALPHA_96" val="100"/>
  <p:tag name="ANNOTATION_BORDER_WIDTH_96" val="2"/>
  <p:tag name="ANNOTATION_SLIDE_WIDTH_96" val="960"/>
  <p:tag name="ANNOTATION_SLIDE_HEIGHT_96" val="720"/>
  <p:tag name="ANNOTATION_TYPE_97" val="0"/>
  <p:tag name="ANNOTATION_START_97" val="570.4"/>
  <p:tag name="ANNOTATION_END_97" val="570.8"/>
  <p:tag name="ANNOTATION_TOP_97" val="671"/>
  <p:tag name="ANNOTATION_LEFT_97" val="693"/>
  <p:tag name="ANNOTATION_WIDTH_97" val="121"/>
  <p:tag name="ANNOTATION_HEIGHT_97" val="121"/>
  <p:tag name="ANNOTATION_ANIMATION_97" val="3"/>
  <p:tag name="ANNOTATION_ROTATION_97" val="90"/>
  <p:tag name="ANNOTATION_SUB_TYPE_97" val="2"/>
  <p:tag name="ANNOTATION_LOOP_COUNT_97" val="1"/>
  <p:tag name="ANNOTATION_BOX_RADIUS_97" val="0"/>
  <p:tag name="ANNOTATION_SCALE_97" val="100"/>
  <p:tag name="ANNOTATION_BORDER_ALPHA_97" val="100"/>
  <p:tag name="ANNOTATION_BORDER_COLOR_97" val="255"/>
  <p:tag name="ANNOTATION_FILL_COLOR_97" val="65535"/>
  <p:tag name="ANNOTATION_FILL_ALPHA_97" val="100"/>
  <p:tag name="ANNOTATION_BORDER_WIDTH_97" val="2"/>
  <p:tag name="ANNOTATION_SLIDE_WIDTH_97" val="960"/>
  <p:tag name="ANNOTATION_SLIDE_HEIGHT_97" val="720"/>
  <p:tag name="ANNOTATION_TYPE_98" val="0"/>
  <p:tag name="ANNOTATION_START_98" val="570.8"/>
  <p:tag name="ANNOTATION_END_98" val="571.2"/>
  <p:tag name="ANNOTATION_TOP_98" val="671"/>
  <p:tag name="ANNOTATION_LEFT_98" val="761"/>
  <p:tag name="ANNOTATION_WIDTH_98" val="121"/>
  <p:tag name="ANNOTATION_HEIGHT_98" val="121"/>
  <p:tag name="ANNOTATION_ANIMATION_98" val="3"/>
  <p:tag name="ANNOTATION_ROTATION_98" val="90"/>
  <p:tag name="ANNOTATION_SUB_TYPE_98" val="2"/>
  <p:tag name="ANNOTATION_LOOP_COUNT_98" val="1"/>
  <p:tag name="ANNOTATION_BOX_RADIUS_98" val="0"/>
  <p:tag name="ANNOTATION_SCALE_98" val="100"/>
  <p:tag name="ANNOTATION_BORDER_ALPHA_98" val="100"/>
  <p:tag name="ANNOTATION_BORDER_COLOR_98" val="255"/>
  <p:tag name="ANNOTATION_FILL_COLOR_98" val="65535"/>
  <p:tag name="ANNOTATION_FILL_ALPHA_98" val="100"/>
  <p:tag name="ANNOTATION_BORDER_WIDTH_98" val="2"/>
  <p:tag name="ANNOTATION_SLIDE_WIDTH_98" val="960"/>
  <p:tag name="ANNOTATION_SLIDE_HEIGHT_98" val="720"/>
  <p:tag name="ANNOTATION_TYPE_99" val="0"/>
  <p:tag name="ANNOTATION_START_99" val="571.2"/>
  <p:tag name="ANNOTATION_END_99" val="624.5"/>
  <p:tag name="ANNOTATION_TOP_99" val="671"/>
  <p:tag name="ANNOTATION_LEFT_99" val="860"/>
  <p:tag name="ANNOTATION_WIDTH_99" val="121"/>
  <p:tag name="ANNOTATION_HEIGHT_99" val="121"/>
  <p:tag name="ANNOTATION_ANIMATION_99" val="3"/>
  <p:tag name="ANNOTATION_ROTATION_99" val="90"/>
  <p:tag name="ANNOTATION_SUB_TYPE_99" val="2"/>
  <p:tag name="ANNOTATION_LOOP_COUNT_99" val="1"/>
  <p:tag name="ANNOTATION_BOX_RADIUS_99" val="0"/>
  <p:tag name="ANNOTATION_SCALE_99" val="100"/>
  <p:tag name="ANNOTATION_BORDER_ALPHA_99" val="100"/>
  <p:tag name="ANNOTATION_BORDER_COLOR_99" val="255"/>
  <p:tag name="ANNOTATION_FILL_COLOR_99" val="65535"/>
  <p:tag name="ANNOTATION_FILL_ALPHA_99" val="100"/>
  <p:tag name="ANNOTATION_BORDER_WIDTH_99" val="2"/>
  <p:tag name="ANNOTATION_SLIDE_WIDTH_99" val="960"/>
  <p:tag name="ANNOTATION_SLIDE_HEIGHT_99" val="720"/>
  <p:tag name="ANNOTATION_TYPE_100" val="0"/>
  <p:tag name="ANNOTATION_START_100" val="624.5"/>
  <p:tag name="ANNOTATION_TOP_100" val="419"/>
  <p:tag name="ANNOTATION_LEFT_100" val="750"/>
  <p:tag name="ANNOTATION_WIDTH_100" val="121"/>
  <p:tag name="ANNOTATION_HEIGHT_100" val="121"/>
  <p:tag name="ANNOTATION_ANIMATION_100" val="3"/>
  <p:tag name="ANNOTATION_ROTATION_100" val="0"/>
  <p:tag name="ANNOTATION_SUB_TYPE_100" val="2"/>
  <p:tag name="ANNOTATION_LOOP_COUNT_100" val="1"/>
  <p:tag name="ANNOTATION_BOX_RADIUS_100" val="0"/>
  <p:tag name="ANNOTATION_SCALE_100" val="100"/>
  <p:tag name="ANNOTATION_BORDER_ALPHA_100" val="100"/>
  <p:tag name="ANNOTATION_BORDER_COLOR_100" val="255"/>
  <p:tag name="ANNOTATION_FILL_COLOR_100" val="65535"/>
  <p:tag name="ANNOTATION_FILL_ALPHA_100" val="100"/>
  <p:tag name="ANNOTATION_BORDER_WIDTH_100" val="2"/>
  <p:tag name="ANNOTATION_SLIDE_WIDTH_100" val="960"/>
  <p:tag name="ANNOTATION_SLIDE_HEIGHT_100" val="720"/>
  <p:tag name="ANNOTATION_COUNT" val="100"/>
  <p:tag name="ARTICULATE_USED_LAYOUT" val="2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c52f037e6beb45ba9fc0c0b52ab8c27b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29d5b48864a84126a4c2e1aeea86ce51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04e10232-88e8-4dea-8be5-e1e4e2aad6d9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UDIO_ID" val="290"/>
  <p:tag name="ARTICULATE_AUDIO_RECORDED" val="1"/>
  <p:tag name="TIMELINE" val="38.5/232.6/233.5/334.3"/>
  <p:tag name="ELAPSEDTIME" val="522.7"/>
  <p:tag name="ANNOTATION_TYPE_1" val="0"/>
  <p:tag name="ANNOTATION_START_1" val="11.0"/>
  <p:tag name="ANNOTATION_END_1" val="20.4"/>
  <p:tag name="ANNOTATION_TOP_1" val="175"/>
  <p:tag name="ANNOTATION_LEFT_1" val="52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20.4"/>
  <p:tag name="ANNOTATION_END_2" val="23.0"/>
  <p:tag name="ANNOTATION_TOP_2" val="232"/>
  <p:tag name="ANNOTATION_LEFT_2" val="53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23.0"/>
  <p:tag name="ANNOTATION_END_3" val="40.8"/>
  <p:tag name="ANNOTATION_TOP_3" val="263"/>
  <p:tag name="ANNOTATION_LEFT_3" val="52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6553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40.8"/>
  <p:tag name="ANNOTATION_END_4" val="42.0"/>
  <p:tag name="ANNOTATION_TOP_4" val="170"/>
  <p:tag name="ANNOTATION_LEFT_4" val="36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6553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42.0"/>
  <p:tag name="ANNOTATION_END_5" val="48.4"/>
  <p:tag name="ANNOTATION_TOP_5" val="292"/>
  <p:tag name="ANNOTATION_LEFT_5" val="24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6553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48.4"/>
  <p:tag name="ANNOTATION_END_6" val="52.5"/>
  <p:tag name="ANNOTATION_TOP_6" val="177"/>
  <p:tag name="ANNOTATION_LEFT_6" val="568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6553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52.5"/>
  <p:tag name="ANNOTATION_END_7" val="55.2"/>
  <p:tag name="ANNOTATION_TOP_7" val="175"/>
  <p:tag name="ANNOTATION_LEFT_7" val="579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65535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55.2"/>
  <p:tag name="ANNOTATION_END_8" val="57.0"/>
  <p:tag name="ANNOTATION_TOP_8" val="173"/>
  <p:tag name="ANNOTATION_LEFT_8" val="605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255"/>
  <p:tag name="ANNOTATION_FILL_COLOR_8" val="65535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57.0"/>
  <p:tag name="ANNOTATION_END_9" val="58.2"/>
  <p:tag name="ANNOTATION_TOP_9" val="170"/>
  <p:tag name="ANNOTATION_LEFT_9" val="671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255"/>
  <p:tag name="ANNOTATION_FILL_COLOR_9" val="65535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58.2"/>
  <p:tag name="ANNOTATION_END_10" val="59.0"/>
  <p:tag name="ANNOTATION_TOP_10" val="176"/>
  <p:tag name="ANNOTATION_LEFT_10" val="733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255"/>
  <p:tag name="ANNOTATION_FILL_COLOR_10" val="65535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59.0"/>
  <p:tag name="ANNOTATION_END_11" val="60.3"/>
  <p:tag name="ANNOTATION_TOP_11" val="171"/>
  <p:tag name="ANNOTATION_LEFT_11" val="790"/>
  <p:tag name="ANNOTATION_WIDTH_11" val="121"/>
  <p:tag name="ANNOTATION_HEIGHT_11" val="121"/>
  <p:tag name="ANNOTATION_ANIMATION_11" val="3"/>
  <p:tag name="ANNOTATION_ROTATION_11" val="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255"/>
  <p:tag name="ANNOTATION_FILL_COLOR_11" val="65535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60.3"/>
  <p:tag name="ANNOTATION_END_12" val="66.7"/>
  <p:tag name="ANNOTATION_TOP_12" val="169"/>
  <p:tag name="ANNOTATION_LEFT_12" val="856"/>
  <p:tag name="ANNOTATION_WIDTH_12" val="121"/>
  <p:tag name="ANNOTATION_HEIGHT_12" val="121"/>
  <p:tag name="ANNOTATION_ANIMATION_12" val="3"/>
  <p:tag name="ANNOTATION_ROTATION_12" val="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255"/>
  <p:tag name="ANNOTATION_FILL_COLOR_12" val="65535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66.7"/>
  <p:tag name="ANNOTATION_END_13" val="69.0"/>
  <p:tag name="ANNOTATION_TOP_13" val="146"/>
  <p:tag name="ANNOTATION_LEFT_13" val="613"/>
  <p:tag name="ANNOTATION_WIDTH_13" val="121"/>
  <p:tag name="ANNOTATION_HEIGHT_13" val="121"/>
  <p:tag name="ANNOTATION_ANIMATION_13" val="3"/>
  <p:tag name="ANNOTATION_ROTATION_13" val="9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255"/>
  <p:tag name="ANNOTATION_FILL_COLOR_13" val="65535"/>
  <p:tag name="ANNOTATION_FILL_ALPHA_13" val="100"/>
  <p:tag name="ANNOTATION_BORDER_WIDTH_13" val="2"/>
  <p:tag name="ANNOTATION_SLIDE_WIDTH_13" val="960"/>
  <p:tag name="ANNOTATION_SLIDE_HEIGHT_13" val="720"/>
  <p:tag name="ANNOTATION_TYPE_14" val="0"/>
  <p:tag name="ANNOTATION_START_14" val="69.0"/>
  <p:tag name="ANNOTATION_END_14" val="71.2"/>
  <p:tag name="ANNOTATION_TOP_14" val="201"/>
  <p:tag name="ANNOTATION_LEFT_14" val="594"/>
  <p:tag name="ANNOTATION_WIDTH_14" val="121"/>
  <p:tag name="ANNOTATION_HEIGHT_14" val="121"/>
  <p:tag name="ANNOTATION_ANIMATION_14" val="3"/>
  <p:tag name="ANNOTATION_ROTATION_14" val="90"/>
  <p:tag name="ANNOTATION_SUB_TYPE_14" val="2"/>
  <p:tag name="ANNOTATION_LOOP_COUNT_14" val="1"/>
  <p:tag name="ANNOTATION_BOX_RADIUS_14" val="0"/>
  <p:tag name="ANNOTATION_SCALE_14" val="100"/>
  <p:tag name="ANNOTATION_BORDER_ALPHA_14" val="100"/>
  <p:tag name="ANNOTATION_BORDER_COLOR_14" val="255"/>
  <p:tag name="ANNOTATION_FILL_COLOR_14" val="65535"/>
  <p:tag name="ANNOTATION_FILL_ALPHA_14" val="100"/>
  <p:tag name="ANNOTATION_BORDER_WIDTH_14" val="2"/>
  <p:tag name="ANNOTATION_SLIDE_WIDTH_14" val="960"/>
  <p:tag name="ANNOTATION_SLIDE_HEIGHT_14" val="720"/>
  <p:tag name="ANNOTATION_TYPE_15" val="0"/>
  <p:tag name="ANNOTATION_START_15" val="71.2"/>
  <p:tag name="ANNOTATION_END_15" val="72.7"/>
  <p:tag name="ANNOTATION_TOP_15" val="147"/>
  <p:tag name="ANNOTATION_LEFT_15" val="857"/>
  <p:tag name="ANNOTATION_WIDTH_15" val="121"/>
  <p:tag name="ANNOTATION_HEIGHT_15" val="121"/>
  <p:tag name="ANNOTATION_ANIMATION_15" val="3"/>
  <p:tag name="ANNOTATION_ROTATION_15" val="90"/>
  <p:tag name="ANNOTATION_SUB_TYPE_15" val="2"/>
  <p:tag name="ANNOTATION_LOOP_COUNT_15" val="1"/>
  <p:tag name="ANNOTATION_BOX_RADIUS_15" val="0"/>
  <p:tag name="ANNOTATION_SCALE_15" val="100"/>
  <p:tag name="ANNOTATION_BORDER_ALPHA_15" val="100"/>
  <p:tag name="ANNOTATION_BORDER_COLOR_15" val="255"/>
  <p:tag name="ANNOTATION_FILL_COLOR_15" val="65535"/>
  <p:tag name="ANNOTATION_FILL_ALPHA_15" val="100"/>
  <p:tag name="ANNOTATION_BORDER_WIDTH_15" val="2"/>
  <p:tag name="ANNOTATION_SLIDE_WIDTH_15" val="960"/>
  <p:tag name="ANNOTATION_SLIDE_HEIGHT_15" val="720"/>
  <p:tag name="ANNOTATION_TYPE_16" val="0"/>
  <p:tag name="ANNOTATION_START_16" val="72.7"/>
  <p:tag name="ANNOTATION_END_16" val="73.6"/>
  <p:tag name="ANNOTATION_TOP_16" val="153"/>
  <p:tag name="ANNOTATION_LEFT_16" val="595"/>
  <p:tag name="ANNOTATION_WIDTH_16" val="121"/>
  <p:tag name="ANNOTATION_HEIGHT_16" val="121"/>
  <p:tag name="ANNOTATION_ANIMATION_16" val="3"/>
  <p:tag name="ANNOTATION_ROTATION_16" val="90"/>
  <p:tag name="ANNOTATION_SUB_TYPE_16" val="2"/>
  <p:tag name="ANNOTATION_LOOP_COUNT_16" val="1"/>
  <p:tag name="ANNOTATION_BOX_RADIUS_16" val="0"/>
  <p:tag name="ANNOTATION_SCALE_16" val="100"/>
  <p:tag name="ANNOTATION_BORDER_ALPHA_16" val="100"/>
  <p:tag name="ANNOTATION_BORDER_COLOR_16" val="255"/>
  <p:tag name="ANNOTATION_FILL_COLOR_16" val="65535"/>
  <p:tag name="ANNOTATION_FILL_ALPHA_16" val="100"/>
  <p:tag name="ANNOTATION_BORDER_WIDTH_16" val="2"/>
  <p:tag name="ANNOTATION_SLIDE_WIDTH_16" val="960"/>
  <p:tag name="ANNOTATION_SLIDE_HEIGHT_16" val="720"/>
  <p:tag name="ANNOTATION_TYPE_17" val="0"/>
  <p:tag name="ANNOTATION_START_17" val="73.6"/>
  <p:tag name="ANNOTATION_END_17" val="74.3"/>
  <p:tag name="ANNOTATION_TOP_17" val="158"/>
  <p:tag name="ANNOTATION_LEFT_17" val="614"/>
  <p:tag name="ANNOTATION_WIDTH_17" val="121"/>
  <p:tag name="ANNOTATION_HEIGHT_17" val="121"/>
  <p:tag name="ANNOTATION_ANIMATION_17" val="3"/>
  <p:tag name="ANNOTATION_ROTATION_17" val="90"/>
  <p:tag name="ANNOTATION_SUB_TYPE_17" val="2"/>
  <p:tag name="ANNOTATION_LOOP_COUNT_17" val="1"/>
  <p:tag name="ANNOTATION_BOX_RADIUS_17" val="0"/>
  <p:tag name="ANNOTATION_SCALE_17" val="100"/>
  <p:tag name="ANNOTATION_BORDER_ALPHA_17" val="100"/>
  <p:tag name="ANNOTATION_BORDER_COLOR_17" val="255"/>
  <p:tag name="ANNOTATION_FILL_COLOR_17" val="65535"/>
  <p:tag name="ANNOTATION_FILL_ALPHA_17" val="100"/>
  <p:tag name="ANNOTATION_BORDER_WIDTH_17" val="2"/>
  <p:tag name="ANNOTATION_SLIDE_WIDTH_17" val="960"/>
  <p:tag name="ANNOTATION_SLIDE_HEIGHT_17" val="720"/>
  <p:tag name="ANNOTATION_TYPE_18" val="0"/>
  <p:tag name="ANNOTATION_START_18" val="74.3"/>
  <p:tag name="ANNOTATION_END_18" val="79.9"/>
  <p:tag name="ANNOTATION_TOP_18" val="154"/>
  <p:tag name="ANNOTATION_LEFT_18" val="632"/>
  <p:tag name="ANNOTATION_WIDTH_18" val="121"/>
  <p:tag name="ANNOTATION_HEIGHT_18" val="121"/>
  <p:tag name="ANNOTATION_ANIMATION_18" val="3"/>
  <p:tag name="ANNOTATION_ROTATION_18" val="90"/>
  <p:tag name="ANNOTATION_SUB_TYPE_18" val="2"/>
  <p:tag name="ANNOTATION_LOOP_COUNT_18" val="1"/>
  <p:tag name="ANNOTATION_BOX_RADIUS_18" val="0"/>
  <p:tag name="ANNOTATION_SCALE_18" val="100"/>
  <p:tag name="ANNOTATION_BORDER_ALPHA_18" val="100"/>
  <p:tag name="ANNOTATION_BORDER_COLOR_18" val="255"/>
  <p:tag name="ANNOTATION_FILL_COLOR_18" val="65535"/>
  <p:tag name="ANNOTATION_FILL_ALPHA_18" val="100"/>
  <p:tag name="ANNOTATION_BORDER_WIDTH_18" val="2"/>
  <p:tag name="ANNOTATION_SLIDE_WIDTH_18" val="960"/>
  <p:tag name="ANNOTATION_SLIDE_HEIGHT_18" val="720"/>
  <p:tag name="ANNOTATION_TYPE_19" val="0"/>
  <p:tag name="ANNOTATION_START_19" val="79.9"/>
  <p:tag name="ANNOTATION_END_19" val="80.9"/>
  <p:tag name="ANNOTATION_TOP_19" val="158"/>
  <p:tag name="ANNOTATION_LEFT_19" val="840"/>
  <p:tag name="ANNOTATION_WIDTH_19" val="121"/>
  <p:tag name="ANNOTATION_HEIGHT_19" val="121"/>
  <p:tag name="ANNOTATION_ANIMATION_19" val="3"/>
  <p:tag name="ANNOTATION_ROTATION_19" val="90"/>
  <p:tag name="ANNOTATION_SUB_TYPE_19" val="2"/>
  <p:tag name="ANNOTATION_LOOP_COUNT_19" val="1"/>
  <p:tag name="ANNOTATION_BOX_RADIUS_19" val="0"/>
  <p:tag name="ANNOTATION_SCALE_19" val="100"/>
  <p:tag name="ANNOTATION_BORDER_ALPHA_19" val="100"/>
  <p:tag name="ANNOTATION_BORDER_COLOR_19" val="255"/>
  <p:tag name="ANNOTATION_FILL_COLOR_19" val="65535"/>
  <p:tag name="ANNOTATION_FILL_ALPHA_19" val="100"/>
  <p:tag name="ANNOTATION_BORDER_WIDTH_19" val="2"/>
  <p:tag name="ANNOTATION_SLIDE_WIDTH_19" val="960"/>
  <p:tag name="ANNOTATION_SLIDE_HEIGHT_19" val="720"/>
  <p:tag name="ANNOTATION_TYPE_20" val="0"/>
  <p:tag name="ANNOTATION_START_20" val="80.9"/>
  <p:tag name="ANNOTATION_END_20" val="81.6"/>
  <p:tag name="ANNOTATION_TOP_20" val="158"/>
  <p:tag name="ANNOTATION_LEFT_20" val="856"/>
  <p:tag name="ANNOTATION_WIDTH_20" val="121"/>
  <p:tag name="ANNOTATION_HEIGHT_20" val="121"/>
  <p:tag name="ANNOTATION_ANIMATION_20" val="3"/>
  <p:tag name="ANNOTATION_ROTATION_20" val="90"/>
  <p:tag name="ANNOTATION_SUB_TYPE_20" val="2"/>
  <p:tag name="ANNOTATION_LOOP_COUNT_20" val="1"/>
  <p:tag name="ANNOTATION_BOX_RADIUS_20" val="0"/>
  <p:tag name="ANNOTATION_SCALE_20" val="100"/>
  <p:tag name="ANNOTATION_BORDER_ALPHA_20" val="100"/>
  <p:tag name="ANNOTATION_BORDER_COLOR_20" val="255"/>
  <p:tag name="ANNOTATION_FILL_COLOR_20" val="65535"/>
  <p:tag name="ANNOTATION_FILL_ALPHA_20" val="100"/>
  <p:tag name="ANNOTATION_BORDER_WIDTH_20" val="2"/>
  <p:tag name="ANNOTATION_SLIDE_WIDTH_20" val="960"/>
  <p:tag name="ANNOTATION_SLIDE_HEIGHT_20" val="720"/>
  <p:tag name="ANNOTATION_TYPE_21" val="0"/>
  <p:tag name="ANNOTATION_START_21" val="81.6"/>
  <p:tag name="ANNOTATION_END_21" val="85.8"/>
  <p:tag name="ANNOTATION_TOP_21" val="156"/>
  <p:tag name="ANNOTATION_LEFT_21" val="883"/>
  <p:tag name="ANNOTATION_WIDTH_21" val="121"/>
  <p:tag name="ANNOTATION_HEIGHT_21" val="121"/>
  <p:tag name="ANNOTATION_ANIMATION_21" val="3"/>
  <p:tag name="ANNOTATION_ROTATION_21" val="90"/>
  <p:tag name="ANNOTATION_SUB_TYPE_21" val="2"/>
  <p:tag name="ANNOTATION_LOOP_COUNT_21" val="1"/>
  <p:tag name="ANNOTATION_BOX_RADIUS_21" val="0"/>
  <p:tag name="ANNOTATION_SCALE_21" val="100"/>
  <p:tag name="ANNOTATION_BORDER_ALPHA_21" val="100"/>
  <p:tag name="ANNOTATION_BORDER_COLOR_21" val="255"/>
  <p:tag name="ANNOTATION_FILL_COLOR_21" val="65535"/>
  <p:tag name="ANNOTATION_FILL_ALPHA_21" val="100"/>
  <p:tag name="ANNOTATION_BORDER_WIDTH_21" val="2"/>
  <p:tag name="ANNOTATION_SLIDE_WIDTH_21" val="960"/>
  <p:tag name="ANNOTATION_SLIDE_HEIGHT_21" val="720"/>
  <p:tag name="ANNOTATION_TYPE_22" val="0"/>
  <p:tag name="ANNOTATION_START_22" val="85.8"/>
  <p:tag name="ANNOTATION_END_22" val="87.5"/>
  <p:tag name="ANNOTATION_TOP_22" val="146"/>
  <p:tag name="ANNOTATION_LEFT_22" val="608"/>
  <p:tag name="ANNOTATION_WIDTH_22" val="121"/>
  <p:tag name="ANNOTATION_HEIGHT_22" val="121"/>
  <p:tag name="ANNOTATION_ANIMATION_22" val="3"/>
  <p:tag name="ANNOTATION_ROTATION_22" val="90"/>
  <p:tag name="ANNOTATION_SUB_TYPE_22" val="2"/>
  <p:tag name="ANNOTATION_LOOP_COUNT_22" val="1"/>
  <p:tag name="ANNOTATION_BOX_RADIUS_22" val="0"/>
  <p:tag name="ANNOTATION_SCALE_22" val="100"/>
  <p:tag name="ANNOTATION_BORDER_ALPHA_22" val="100"/>
  <p:tag name="ANNOTATION_BORDER_COLOR_22" val="255"/>
  <p:tag name="ANNOTATION_FILL_COLOR_22" val="65535"/>
  <p:tag name="ANNOTATION_FILL_ALPHA_22" val="100"/>
  <p:tag name="ANNOTATION_BORDER_WIDTH_22" val="2"/>
  <p:tag name="ANNOTATION_SLIDE_WIDTH_22" val="960"/>
  <p:tag name="ANNOTATION_SLIDE_HEIGHT_22" val="720"/>
  <p:tag name="ANNOTATION_TYPE_23" val="0"/>
  <p:tag name="ANNOTATION_START_23" val="87.5"/>
  <p:tag name="ANNOTATION_END_23" val="92.6"/>
  <p:tag name="ANNOTATION_TOP_23" val="148"/>
  <p:tag name="ANNOTATION_LEFT_23" val="805"/>
  <p:tag name="ANNOTATION_WIDTH_23" val="121"/>
  <p:tag name="ANNOTATION_HEIGHT_23" val="121"/>
  <p:tag name="ANNOTATION_ANIMATION_23" val="3"/>
  <p:tag name="ANNOTATION_ROTATION_23" val="90"/>
  <p:tag name="ANNOTATION_SUB_TYPE_23" val="2"/>
  <p:tag name="ANNOTATION_LOOP_COUNT_23" val="1"/>
  <p:tag name="ANNOTATION_BOX_RADIUS_23" val="0"/>
  <p:tag name="ANNOTATION_SCALE_23" val="100"/>
  <p:tag name="ANNOTATION_BORDER_ALPHA_23" val="100"/>
  <p:tag name="ANNOTATION_BORDER_COLOR_23" val="255"/>
  <p:tag name="ANNOTATION_FILL_COLOR_23" val="65535"/>
  <p:tag name="ANNOTATION_FILL_ALPHA_23" val="100"/>
  <p:tag name="ANNOTATION_BORDER_WIDTH_23" val="2"/>
  <p:tag name="ANNOTATION_SLIDE_WIDTH_23" val="960"/>
  <p:tag name="ANNOTATION_SLIDE_HEIGHT_23" val="720"/>
  <p:tag name="ANNOTATION_TYPE_24" val="0"/>
  <p:tag name="ANNOTATION_START_24" val="92.6"/>
  <p:tag name="ANNOTATION_END_24" val="94.6"/>
  <p:tag name="ANNOTATION_TOP_24" val="206"/>
  <p:tag name="ANNOTATION_LEFT_24" val="602"/>
  <p:tag name="ANNOTATION_WIDTH_24" val="121"/>
  <p:tag name="ANNOTATION_HEIGHT_24" val="121"/>
  <p:tag name="ANNOTATION_ANIMATION_24" val="3"/>
  <p:tag name="ANNOTATION_ROTATION_24" val="90"/>
  <p:tag name="ANNOTATION_SUB_TYPE_24" val="2"/>
  <p:tag name="ANNOTATION_LOOP_COUNT_24" val="1"/>
  <p:tag name="ANNOTATION_BOX_RADIUS_24" val="0"/>
  <p:tag name="ANNOTATION_SCALE_24" val="100"/>
  <p:tag name="ANNOTATION_BORDER_ALPHA_24" val="100"/>
  <p:tag name="ANNOTATION_BORDER_COLOR_24" val="255"/>
  <p:tag name="ANNOTATION_FILL_COLOR_24" val="65535"/>
  <p:tag name="ANNOTATION_FILL_ALPHA_24" val="100"/>
  <p:tag name="ANNOTATION_BORDER_WIDTH_24" val="2"/>
  <p:tag name="ANNOTATION_SLIDE_WIDTH_24" val="960"/>
  <p:tag name="ANNOTATION_SLIDE_HEIGHT_24" val="720"/>
  <p:tag name="ANNOTATION_TYPE_25" val="0"/>
  <p:tag name="ANNOTATION_START_25" val="94.6"/>
  <p:tag name="ANNOTATION_END_25" val="113.5"/>
  <p:tag name="ANNOTATION_TOP_25" val="205"/>
  <p:tag name="ANNOTATION_LEFT_25" val="817"/>
  <p:tag name="ANNOTATION_WIDTH_25" val="121"/>
  <p:tag name="ANNOTATION_HEIGHT_25" val="121"/>
  <p:tag name="ANNOTATION_ANIMATION_25" val="3"/>
  <p:tag name="ANNOTATION_ROTATION_25" val="90"/>
  <p:tag name="ANNOTATION_SUB_TYPE_25" val="2"/>
  <p:tag name="ANNOTATION_LOOP_COUNT_25" val="1"/>
  <p:tag name="ANNOTATION_BOX_RADIUS_25" val="0"/>
  <p:tag name="ANNOTATION_SCALE_25" val="100"/>
  <p:tag name="ANNOTATION_BORDER_ALPHA_25" val="100"/>
  <p:tag name="ANNOTATION_BORDER_COLOR_25" val="255"/>
  <p:tag name="ANNOTATION_FILL_COLOR_25" val="65535"/>
  <p:tag name="ANNOTATION_FILL_ALPHA_25" val="100"/>
  <p:tag name="ANNOTATION_BORDER_WIDTH_25" val="2"/>
  <p:tag name="ANNOTATION_SLIDE_WIDTH_25" val="960"/>
  <p:tag name="ANNOTATION_SLIDE_HEIGHT_25" val="720"/>
  <p:tag name="ANNOTATION_TYPE_26" val="0"/>
  <p:tag name="ANNOTATION_START_26" val="113.5"/>
  <p:tag name="ANNOTATION_END_26" val="122.3"/>
  <p:tag name="ANNOTATION_TOP_26" val="277"/>
  <p:tag name="ANNOTATION_LEFT_26" val="65"/>
  <p:tag name="ANNOTATION_WIDTH_26" val="121"/>
  <p:tag name="ANNOTATION_HEIGHT_26" val="121"/>
  <p:tag name="ANNOTATION_ANIMATION_26" val="3"/>
  <p:tag name="ANNOTATION_ROTATION_26" val="90"/>
  <p:tag name="ANNOTATION_SUB_TYPE_26" val="2"/>
  <p:tag name="ANNOTATION_LOOP_COUNT_26" val="1"/>
  <p:tag name="ANNOTATION_BOX_RADIUS_26" val="0"/>
  <p:tag name="ANNOTATION_SCALE_26" val="100"/>
  <p:tag name="ANNOTATION_BORDER_ALPHA_26" val="100"/>
  <p:tag name="ANNOTATION_BORDER_COLOR_26" val="255"/>
  <p:tag name="ANNOTATION_FILL_COLOR_26" val="65535"/>
  <p:tag name="ANNOTATION_FILL_ALPHA_26" val="100"/>
  <p:tag name="ANNOTATION_BORDER_WIDTH_26" val="2"/>
  <p:tag name="ANNOTATION_SLIDE_WIDTH_26" val="960"/>
  <p:tag name="ANNOTATION_SLIDE_HEIGHT_26" val="720"/>
  <p:tag name="ANNOTATION_TYPE_27" val="0"/>
  <p:tag name="ANNOTATION_START_27" val="122.3"/>
  <p:tag name="ANNOTATION_END_27" val="124.9"/>
  <p:tag name="ANNOTATION_TOP_27" val="303"/>
  <p:tag name="ANNOTATION_LEFT_27" val="580"/>
  <p:tag name="ANNOTATION_WIDTH_27" val="121"/>
  <p:tag name="ANNOTATION_HEIGHT_27" val="121"/>
  <p:tag name="ANNOTATION_ANIMATION_27" val="3"/>
  <p:tag name="ANNOTATION_ROTATION_27" val="90"/>
  <p:tag name="ANNOTATION_SUB_TYPE_27" val="2"/>
  <p:tag name="ANNOTATION_LOOP_COUNT_27" val="1"/>
  <p:tag name="ANNOTATION_BOX_RADIUS_27" val="0"/>
  <p:tag name="ANNOTATION_SCALE_27" val="100"/>
  <p:tag name="ANNOTATION_BORDER_ALPHA_27" val="100"/>
  <p:tag name="ANNOTATION_BORDER_COLOR_27" val="255"/>
  <p:tag name="ANNOTATION_FILL_COLOR_27" val="65535"/>
  <p:tag name="ANNOTATION_FILL_ALPHA_27" val="100"/>
  <p:tag name="ANNOTATION_BORDER_WIDTH_27" val="2"/>
  <p:tag name="ANNOTATION_SLIDE_WIDTH_27" val="960"/>
  <p:tag name="ANNOTATION_SLIDE_HEIGHT_27" val="720"/>
  <p:tag name="ANNOTATION_TYPE_28" val="0"/>
  <p:tag name="ANNOTATION_START_28" val="124.9"/>
  <p:tag name="ANNOTATION_END_28" val="126.2"/>
  <p:tag name="ANNOTATION_TOP_28" val="297"/>
  <p:tag name="ANNOTATION_LEFT_28" val="601"/>
  <p:tag name="ANNOTATION_WIDTH_28" val="121"/>
  <p:tag name="ANNOTATION_HEIGHT_28" val="121"/>
  <p:tag name="ANNOTATION_ANIMATION_28" val="3"/>
  <p:tag name="ANNOTATION_ROTATION_28" val="90"/>
  <p:tag name="ANNOTATION_SUB_TYPE_28" val="2"/>
  <p:tag name="ANNOTATION_LOOP_COUNT_28" val="1"/>
  <p:tag name="ANNOTATION_BOX_RADIUS_28" val="0"/>
  <p:tag name="ANNOTATION_SCALE_28" val="100"/>
  <p:tag name="ANNOTATION_BORDER_ALPHA_28" val="100"/>
  <p:tag name="ANNOTATION_BORDER_COLOR_28" val="255"/>
  <p:tag name="ANNOTATION_FILL_COLOR_28" val="65535"/>
  <p:tag name="ANNOTATION_FILL_ALPHA_28" val="100"/>
  <p:tag name="ANNOTATION_BORDER_WIDTH_28" val="2"/>
  <p:tag name="ANNOTATION_SLIDE_WIDTH_28" val="960"/>
  <p:tag name="ANNOTATION_SLIDE_HEIGHT_28" val="720"/>
  <p:tag name="ANNOTATION_TYPE_29" val="0"/>
  <p:tag name="ANNOTATION_START_29" val="126.2"/>
  <p:tag name="ANNOTATION_END_29" val="127.0"/>
  <p:tag name="ANNOTATION_TOP_29" val="300"/>
  <p:tag name="ANNOTATION_LEFT_29" val="852"/>
  <p:tag name="ANNOTATION_WIDTH_29" val="121"/>
  <p:tag name="ANNOTATION_HEIGHT_29" val="121"/>
  <p:tag name="ANNOTATION_ANIMATION_29" val="3"/>
  <p:tag name="ANNOTATION_ROTATION_29" val="90"/>
  <p:tag name="ANNOTATION_SUB_TYPE_29" val="2"/>
  <p:tag name="ANNOTATION_LOOP_COUNT_29" val="1"/>
  <p:tag name="ANNOTATION_BOX_RADIUS_29" val="0"/>
  <p:tag name="ANNOTATION_SCALE_29" val="100"/>
  <p:tag name="ANNOTATION_BORDER_ALPHA_29" val="100"/>
  <p:tag name="ANNOTATION_BORDER_COLOR_29" val="255"/>
  <p:tag name="ANNOTATION_FILL_COLOR_29" val="65535"/>
  <p:tag name="ANNOTATION_FILL_ALPHA_29" val="100"/>
  <p:tag name="ANNOTATION_BORDER_WIDTH_29" val="2"/>
  <p:tag name="ANNOTATION_SLIDE_WIDTH_29" val="960"/>
  <p:tag name="ANNOTATION_SLIDE_HEIGHT_29" val="720"/>
  <p:tag name="ANNOTATION_TYPE_30" val="0"/>
  <p:tag name="ANNOTATION_START_30" val="127.0"/>
  <p:tag name="ANNOTATION_END_30" val="128.7"/>
  <p:tag name="ANNOTATION_TOP_30" val="148"/>
  <p:tag name="ANNOTATION_LEFT_30" val="691"/>
  <p:tag name="ANNOTATION_WIDTH_30" val="121"/>
  <p:tag name="ANNOTATION_HEIGHT_30" val="121"/>
  <p:tag name="ANNOTATION_ANIMATION_30" val="3"/>
  <p:tag name="ANNOTATION_ROTATION_30" val="90"/>
  <p:tag name="ANNOTATION_SUB_TYPE_30" val="2"/>
  <p:tag name="ANNOTATION_LOOP_COUNT_30" val="1"/>
  <p:tag name="ANNOTATION_BOX_RADIUS_30" val="0"/>
  <p:tag name="ANNOTATION_SCALE_30" val="100"/>
  <p:tag name="ANNOTATION_BORDER_ALPHA_30" val="100"/>
  <p:tag name="ANNOTATION_BORDER_COLOR_30" val="255"/>
  <p:tag name="ANNOTATION_FILL_COLOR_30" val="65535"/>
  <p:tag name="ANNOTATION_FILL_ALPHA_30" val="100"/>
  <p:tag name="ANNOTATION_BORDER_WIDTH_30" val="2"/>
  <p:tag name="ANNOTATION_SLIDE_WIDTH_30" val="960"/>
  <p:tag name="ANNOTATION_SLIDE_HEIGHT_30" val="720"/>
  <p:tag name="ANNOTATION_TYPE_31" val="0"/>
  <p:tag name="ANNOTATION_START_31" val="128.7"/>
  <p:tag name="ANNOTATION_END_31" val="132.3"/>
  <p:tag name="ANNOTATION_TOP_31" val="297"/>
  <p:tag name="ANNOTATION_LEFT_31" val="604"/>
  <p:tag name="ANNOTATION_WIDTH_31" val="121"/>
  <p:tag name="ANNOTATION_HEIGHT_31" val="121"/>
  <p:tag name="ANNOTATION_ANIMATION_31" val="3"/>
  <p:tag name="ANNOTATION_ROTATION_31" val="90"/>
  <p:tag name="ANNOTATION_SUB_TYPE_31" val="2"/>
  <p:tag name="ANNOTATION_LOOP_COUNT_31" val="1"/>
  <p:tag name="ANNOTATION_BOX_RADIUS_31" val="0"/>
  <p:tag name="ANNOTATION_SCALE_31" val="100"/>
  <p:tag name="ANNOTATION_BORDER_ALPHA_31" val="100"/>
  <p:tag name="ANNOTATION_BORDER_COLOR_31" val="255"/>
  <p:tag name="ANNOTATION_FILL_COLOR_31" val="65535"/>
  <p:tag name="ANNOTATION_FILL_ALPHA_31" val="100"/>
  <p:tag name="ANNOTATION_BORDER_WIDTH_31" val="2"/>
  <p:tag name="ANNOTATION_SLIDE_WIDTH_31" val="960"/>
  <p:tag name="ANNOTATION_SLIDE_HEIGHT_31" val="720"/>
  <p:tag name="ANNOTATION_TYPE_32" val="0"/>
  <p:tag name="ANNOTATION_START_32" val="132.3"/>
  <p:tag name="ANNOTATION_END_32" val="135.5"/>
  <p:tag name="ANNOTATION_TOP_32" val="147"/>
  <p:tag name="ANNOTATION_LEFT_32" val="797"/>
  <p:tag name="ANNOTATION_WIDTH_32" val="121"/>
  <p:tag name="ANNOTATION_HEIGHT_32" val="121"/>
  <p:tag name="ANNOTATION_ANIMATION_32" val="3"/>
  <p:tag name="ANNOTATION_ROTATION_32" val="90"/>
  <p:tag name="ANNOTATION_SUB_TYPE_32" val="2"/>
  <p:tag name="ANNOTATION_LOOP_COUNT_32" val="1"/>
  <p:tag name="ANNOTATION_BOX_RADIUS_32" val="0"/>
  <p:tag name="ANNOTATION_SCALE_32" val="100"/>
  <p:tag name="ANNOTATION_BORDER_ALPHA_32" val="100"/>
  <p:tag name="ANNOTATION_BORDER_COLOR_32" val="255"/>
  <p:tag name="ANNOTATION_FILL_COLOR_32" val="65535"/>
  <p:tag name="ANNOTATION_FILL_ALPHA_32" val="100"/>
  <p:tag name="ANNOTATION_BORDER_WIDTH_32" val="2"/>
  <p:tag name="ANNOTATION_SLIDE_WIDTH_32" val="960"/>
  <p:tag name="ANNOTATION_SLIDE_HEIGHT_32" val="720"/>
  <p:tag name="ANNOTATION_TYPE_33" val="0"/>
  <p:tag name="ANNOTATION_START_33" val="135.5"/>
  <p:tag name="ANNOTATION_END_33" val="136.6"/>
  <p:tag name="ANNOTATION_TOP_33" val="154"/>
  <p:tag name="ANNOTATION_LEFT_33" val="783"/>
  <p:tag name="ANNOTATION_WIDTH_33" val="121"/>
  <p:tag name="ANNOTATION_HEIGHT_33" val="121"/>
  <p:tag name="ANNOTATION_ANIMATION_33" val="3"/>
  <p:tag name="ANNOTATION_ROTATION_33" val="90"/>
  <p:tag name="ANNOTATION_SUB_TYPE_33" val="2"/>
  <p:tag name="ANNOTATION_LOOP_COUNT_33" val="1"/>
  <p:tag name="ANNOTATION_BOX_RADIUS_33" val="0"/>
  <p:tag name="ANNOTATION_SCALE_33" val="100"/>
  <p:tag name="ANNOTATION_BORDER_ALPHA_33" val="100"/>
  <p:tag name="ANNOTATION_BORDER_COLOR_33" val="255"/>
  <p:tag name="ANNOTATION_FILL_COLOR_33" val="65535"/>
  <p:tag name="ANNOTATION_FILL_ALPHA_33" val="100"/>
  <p:tag name="ANNOTATION_BORDER_WIDTH_33" val="2"/>
  <p:tag name="ANNOTATION_SLIDE_WIDTH_33" val="960"/>
  <p:tag name="ANNOTATION_SLIDE_HEIGHT_33" val="720"/>
  <p:tag name="ANNOTATION_TYPE_34" val="0"/>
  <p:tag name="ANNOTATION_START_34" val="136.6"/>
  <p:tag name="ANNOTATION_END_34" val="137.6"/>
  <p:tag name="ANNOTATION_TOP_34" val="151"/>
  <p:tag name="ANNOTATION_LEFT_34" val="797"/>
  <p:tag name="ANNOTATION_WIDTH_34" val="121"/>
  <p:tag name="ANNOTATION_HEIGHT_34" val="121"/>
  <p:tag name="ANNOTATION_ANIMATION_34" val="3"/>
  <p:tag name="ANNOTATION_ROTATION_34" val="90"/>
  <p:tag name="ANNOTATION_SUB_TYPE_34" val="2"/>
  <p:tag name="ANNOTATION_LOOP_COUNT_34" val="1"/>
  <p:tag name="ANNOTATION_BOX_RADIUS_34" val="0"/>
  <p:tag name="ANNOTATION_SCALE_34" val="100"/>
  <p:tag name="ANNOTATION_BORDER_ALPHA_34" val="100"/>
  <p:tag name="ANNOTATION_BORDER_COLOR_34" val="255"/>
  <p:tag name="ANNOTATION_FILL_COLOR_34" val="65535"/>
  <p:tag name="ANNOTATION_FILL_ALPHA_34" val="100"/>
  <p:tag name="ANNOTATION_BORDER_WIDTH_34" val="2"/>
  <p:tag name="ANNOTATION_SLIDE_WIDTH_34" val="960"/>
  <p:tag name="ANNOTATION_SLIDE_HEIGHT_34" val="720"/>
  <p:tag name="ANNOTATION_TYPE_35" val="0"/>
  <p:tag name="ANNOTATION_START_35" val="137.6"/>
  <p:tag name="ANNOTATION_END_35" val="141.5"/>
  <p:tag name="ANNOTATION_TOP_35" val="155"/>
  <p:tag name="ANNOTATION_LEFT_35" val="817"/>
  <p:tag name="ANNOTATION_WIDTH_35" val="121"/>
  <p:tag name="ANNOTATION_HEIGHT_35" val="121"/>
  <p:tag name="ANNOTATION_ANIMATION_35" val="3"/>
  <p:tag name="ANNOTATION_ROTATION_35" val="90"/>
  <p:tag name="ANNOTATION_SUB_TYPE_35" val="2"/>
  <p:tag name="ANNOTATION_LOOP_COUNT_35" val="1"/>
  <p:tag name="ANNOTATION_BOX_RADIUS_35" val="0"/>
  <p:tag name="ANNOTATION_SCALE_35" val="100"/>
  <p:tag name="ANNOTATION_BORDER_ALPHA_35" val="100"/>
  <p:tag name="ANNOTATION_BORDER_COLOR_35" val="255"/>
  <p:tag name="ANNOTATION_FILL_COLOR_35" val="65535"/>
  <p:tag name="ANNOTATION_FILL_ALPHA_35" val="100"/>
  <p:tag name="ANNOTATION_BORDER_WIDTH_35" val="2"/>
  <p:tag name="ANNOTATION_SLIDE_WIDTH_35" val="960"/>
  <p:tag name="ANNOTATION_SLIDE_HEIGHT_35" val="720"/>
  <p:tag name="ANNOTATION_TYPE_36" val="0"/>
  <p:tag name="ANNOTATION_START_36" val="141.5"/>
  <p:tag name="ANNOTATION_END_36" val="146.7"/>
  <p:tag name="ANNOTATION_TOP_36" val="195"/>
  <p:tag name="ANNOTATION_LEFT_36" val="789"/>
  <p:tag name="ANNOTATION_WIDTH_36" val="121"/>
  <p:tag name="ANNOTATION_HEIGHT_36" val="121"/>
  <p:tag name="ANNOTATION_ANIMATION_36" val="3"/>
  <p:tag name="ANNOTATION_ROTATION_36" val="90"/>
  <p:tag name="ANNOTATION_SUB_TYPE_36" val="2"/>
  <p:tag name="ANNOTATION_LOOP_COUNT_36" val="1"/>
  <p:tag name="ANNOTATION_BOX_RADIUS_36" val="0"/>
  <p:tag name="ANNOTATION_SCALE_36" val="100"/>
  <p:tag name="ANNOTATION_BORDER_ALPHA_36" val="100"/>
  <p:tag name="ANNOTATION_BORDER_COLOR_36" val="255"/>
  <p:tag name="ANNOTATION_FILL_COLOR_36" val="65535"/>
  <p:tag name="ANNOTATION_FILL_ALPHA_36" val="100"/>
  <p:tag name="ANNOTATION_BORDER_WIDTH_36" val="2"/>
  <p:tag name="ANNOTATION_SLIDE_WIDTH_36" val="960"/>
  <p:tag name="ANNOTATION_SLIDE_HEIGHT_36" val="720"/>
  <p:tag name="ANNOTATION_TYPE_37" val="0"/>
  <p:tag name="ANNOTATION_START_37" val="146.7"/>
  <p:tag name="ANNOTATION_END_37" val="150.4"/>
  <p:tag name="ANNOTATION_TOP_37" val="305"/>
  <p:tag name="ANNOTATION_LEFT_37" val="843"/>
  <p:tag name="ANNOTATION_WIDTH_37" val="121"/>
  <p:tag name="ANNOTATION_HEIGHT_37" val="121"/>
  <p:tag name="ANNOTATION_ANIMATION_37" val="3"/>
  <p:tag name="ANNOTATION_ROTATION_37" val="90"/>
  <p:tag name="ANNOTATION_SUB_TYPE_37" val="2"/>
  <p:tag name="ANNOTATION_LOOP_COUNT_37" val="1"/>
  <p:tag name="ANNOTATION_BOX_RADIUS_37" val="0"/>
  <p:tag name="ANNOTATION_SCALE_37" val="100"/>
  <p:tag name="ANNOTATION_BORDER_ALPHA_37" val="100"/>
  <p:tag name="ANNOTATION_BORDER_COLOR_37" val="255"/>
  <p:tag name="ANNOTATION_FILL_COLOR_37" val="65535"/>
  <p:tag name="ANNOTATION_FILL_ALPHA_37" val="100"/>
  <p:tag name="ANNOTATION_BORDER_WIDTH_37" val="2"/>
  <p:tag name="ANNOTATION_SLIDE_WIDTH_37" val="960"/>
  <p:tag name="ANNOTATION_SLIDE_HEIGHT_37" val="720"/>
  <p:tag name="ANNOTATION_TYPE_38" val="0"/>
  <p:tag name="ANNOTATION_START_38" val="150.4"/>
  <p:tag name="ANNOTATION_END_38" val="151.2"/>
  <p:tag name="ANNOTATION_TOP_38" val="302"/>
  <p:tag name="ANNOTATION_LEFT_38" val="801"/>
  <p:tag name="ANNOTATION_WIDTH_38" val="121"/>
  <p:tag name="ANNOTATION_HEIGHT_38" val="121"/>
  <p:tag name="ANNOTATION_ANIMATION_38" val="3"/>
  <p:tag name="ANNOTATION_ROTATION_38" val="90"/>
  <p:tag name="ANNOTATION_SUB_TYPE_38" val="2"/>
  <p:tag name="ANNOTATION_LOOP_COUNT_38" val="1"/>
  <p:tag name="ANNOTATION_BOX_RADIUS_38" val="0"/>
  <p:tag name="ANNOTATION_SCALE_38" val="100"/>
  <p:tag name="ANNOTATION_BORDER_ALPHA_38" val="100"/>
  <p:tag name="ANNOTATION_BORDER_COLOR_38" val="255"/>
  <p:tag name="ANNOTATION_FILL_COLOR_38" val="65535"/>
  <p:tag name="ANNOTATION_FILL_ALPHA_38" val="100"/>
  <p:tag name="ANNOTATION_BORDER_WIDTH_38" val="2"/>
  <p:tag name="ANNOTATION_SLIDE_WIDTH_38" val="960"/>
  <p:tag name="ANNOTATION_SLIDE_HEIGHT_38" val="720"/>
  <p:tag name="ANNOTATION_TYPE_39" val="0"/>
  <p:tag name="ANNOTATION_START_39" val="151.2"/>
  <p:tag name="ANNOTATION_END_39" val="153.5"/>
  <p:tag name="ANNOTATION_TOP_39" val="298"/>
  <p:tag name="ANNOTATION_LEFT_39" val="816"/>
  <p:tag name="ANNOTATION_WIDTH_39" val="121"/>
  <p:tag name="ANNOTATION_HEIGHT_39" val="121"/>
  <p:tag name="ANNOTATION_ANIMATION_39" val="3"/>
  <p:tag name="ANNOTATION_ROTATION_39" val="90"/>
  <p:tag name="ANNOTATION_SUB_TYPE_39" val="2"/>
  <p:tag name="ANNOTATION_LOOP_COUNT_39" val="1"/>
  <p:tag name="ANNOTATION_BOX_RADIUS_39" val="0"/>
  <p:tag name="ANNOTATION_SCALE_39" val="100"/>
  <p:tag name="ANNOTATION_BORDER_ALPHA_39" val="100"/>
  <p:tag name="ANNOTATION_BORDER_COLOR_39" val="255"/>
  <p:tag name="ANNOTATION_FILL_COLOR_39" val="65535"/>
  <p:tag name="ANNOTATION_FILL_ALPHA_39" val="100"/>
  <p:tag name="ANNOTATION_BORDER_WIDTH_39" val="2"/>
  <p:tag name="ANNOTATION_SLIDE_WIDTH_39" val="960"/>
  <p:tag name="ANNOTATION_SLIDE_HEIGHT_39" val="720"/>
  <p:tag name="ANNOTATION_TYPE_40" val="0"/>
  <p:tag name="ANNOTATION_START_40" val="153.5"/>
  <p:tag name="ANNOTATION_END_40" val="154.3"/>
  <p:tag name="ANNOTATION_TOP_40" val="298"/>
  <p:tag name="ANNOTATION_LEFT_40" val="804"/>
  <p:tag name="ANNOTATION_WIDTH_40" val="121"/>
  <p:tag name="ANNOTATION_HEIGHT_40" val="121"/>
  <p:tag name="ANNOTATION_ANIMATION_40" val="3"/>
  <p:tag name="ANNOTATION_ROTATION_40" val="90"/>
  <p:tag name="ANNOTATION_SUB_TYPE_40" val="2"/>
  <p:tag name="ANNOTATION_LOOP_COUNT_40" val="1"/>
  <p:tag name="ANNOTATION_BOX_RADIUS_40" val="0"/>
  <p:tag name="ANNOTATION_SCALE_40" val="100"/>
  <p:tag name="ANNOTATION_BORDER_ALPHA_40" val="100"/>
  <p:tag name="ANNOTATION_BORDER_COLOR_40" val="255"/>
  <p:tag name="ANNOTATION_FILL_COLOR_40" val="65535"/>
  <p:tag name="ANNOTATION_FILL_ALPHA_40" val="100"/>
  <p:tag name="ANNOTATION_BORDER_WIDTH_40" val="2"/>
  <p:tag name="ANNOTATION_SLIDE_WIDTH_40" val="960"/>
  <p:tag name="ANNOTATION_SLIDE_HEIGHT_40" val="720"/>
  <p:tag name="ANNOTATION_TYPE_41" val="0"/>
  <p:tag name="ANNOTATION_START_41" val="154.3"/>
  <p:tag name="ANNOTATION_END_41" val="155.1"/>
  <p:tag name="ANNOTATION_TOP_41" val="298"/>
  <p:tag name="ANNOTATION_LEFT_41" val="819"/>
  <p:tag name="ANNOTATION_WIDTH_41" val="121"/>
  <p:tag name="ANNOTATION_HEIGHT_41" val="121"/>
  <p:tag name="ANNOTATION_ANIMATION_41" val="3"/>
  <p:tag name="ANNOTATION_ROTATION_41" val="90"/>
  <p:tag name="ANNOTATION_SUB_TYPE_41" val="2"/>
  <p:tag name="ANNOTATION_LOOP_COUNT_41" val="1"/>
  <p:tag name="ANNOTATION_BOX_RADIUS_41" val="0"/>
  <p:tag name="ANNOTATION_SCALE_41" val="100"/>
  <p:tag name="ANNOTATION_BORDER_ALPHA_41" val="100"/>
  <p:tag name="ANNOTATION_BORDER_COLOR_41" val="255"/>
  <p:tag name="ANNOTATION_FILL_COLOR_41" val="65535"/>
  <p:tag name="ANNOTATION_FILL_ALPHA_41" val="100"/>
  <p:tag name="ANNOTATION_BORDER_WIDTH_41" val="2"/>
  <p:tag name="ANNOTATION_SLIDE_WIDTH_41" val="960"/>
  <p:tag name="ANNOTATION_SLIDE_HEIGHT_41" val="720"/>
  <p:tag name="ANNOTATION_TYPE_42" val="0"/>
  <p:tag name="ANNOTATION_START_42" val="155.1"/>
  <p:tag name="ANNOTATION_END_42" val="159.2"/>
  <p:tag name="ANNOTATION_TOP_42" val="302"/>
  <p:tag name="ANNOTATION_LEFT_42" val="843"/>
  <p:tag name="ANNOTATION_WIDTH_42" val="121"/>
  <p:tag name="ANNOTATION_HEIGHT_42" val="121"/>
  <p:tag name="ANNOTATION_ANIMATION_42" val="3"/>
  <p:tag name="ANNOTATION_ROTATION_42" val="90"/>
  <p:tag name="ANNOTATION_SUB_TYPE_42" val="2"/>
  <p:tag name="ANNOTATION_LOOP_COUNT_42" val="1"/>
  <p:tag name="ANNOTATION_BOX_RADIUS_42" val="0"/>
  <p:tag name="ANNOTATION_SCALE_42" val="100"/>
  <p:tag name="ANNOTATION_BORDER_ALPHA_42" val="100"/>
  <p:tag name="ANNOTATION_BORDER_COLOR_42" val="255"/>
  <p:tag name="ANNOTATION_FILL_COLOR_42" val="65535"/>
  <p:tag name="ANNOTATION_FILL_ALPHA_42" val="100"/>
  <p:tag name="ANNOTATION_BORDER_WIDTH_42" val="2"/>
  <p:tag name="ANNOTATION_SLIDE_WIDTH_42" val="960"/>
  <p:tag name="ANNOTATION_SLIDE_HEIGHT_42" val="720"/>
  <p:tag name="ANNOTATION_TYPE_43" val="0"/>
  <p:tag name="ANNOTATION_START_43" val="159.2"/>
  <p:tag name="ANNOTATION_END_43" val="162.5"/>
  <p:tag name="ANNOTATION_TOP_43" val="347"/>
  <p:tag name="ANNOTATION_LEFT_43" val="837"/>
  <p:tag name="ANNOTATION_WIDTH_43" val="121"/>
  <p:tag name="ANNOTATION_HEIGHT_43" val="121"/>
  <p:tag name="ANNOTATION_ANIMATION_43" val="3"/>
  <p:tag name="ANNOTATION_ROTATION_43" val="90"/>
  <p:tag name="ANNOTATION_SUB_TYPE_43" val="2"/>
  <p:tag name="ANNOTATION_LOOP_COUNT_43" val="1"/>
  <p:tag name="ANNOTATION_BOX_RADIUS_43" val="0"/>
  <p:tag name="ANNOTATION_SCALE_43" val="100"/>
  <p:tag name="ANNOTATION_BORDER_ALPHA_43" val="100"/>
  <p:tag name="ANNOTATION_BORDER_COLOR_43" val="255"/>
  <p:tag name="ANNOTATION_FILL_COLOR_43" val="65535"/>
  <p:tag name="ANNOTATION_FILL_ALPHA_43" val="100"/>
  <p:tag name="ANNOTATION_BORDER_WIDTH_43" val="2"/>
  <p:tag name="ANNOTATION_SLIDE_WIDTH_43" val="960"/>
  <p:tag name="ANNOTATION_SLIDE_HEIGHT_43" val="720"/>
  <p:tag name="ANNOTATION_TYPE_44" val="0"/>
  <p:tag name="ANNOTATION_START_44" val="162.5"/>
  <p:tag name="ANNOTATION_END_44" val="163.3"/>
  <p:tag name="ANNOTATION_TOP_44" val="154"/>
  <p:tag name="ANNOTATION_LEFT_44" val="787"/>
  <p:tag name="ANNOTATION_WIDTH_44" val="121"/>
  <p:tag name="ANNOTATION_HEIGHT_44" val="121"/>
  <p:tag name="ANNOTATION_ANIMATION_44" val="3"/>
  <p:tag name="ANNOTATION_ROTATION_44" val="90"/>
  <p:tag name="ANNOTATION_SUB_TYPE_44" val="2"/>
  <p:tag name="ANNOTATION_LOOP_COUNT_44" val="1"/>
  <p:tag name="ANNOTATION_BOX_RADIUS_44" val="0"/>
  <p:tag name="ANNOTATION_SCALE_44" val="100"/>
  <p:tag name="ANNOTATION_BORDER_ALPHA_44" val="100"/>
  <p:tag name="ANNOTATION_BORDER_COLOR_44" val="255"/>
  <p:tag name="ANNOTATION_FILL_COLOR_44" val="65535"/>
  <p:tag name="ANNOTATION_FILL_ALPHA_44" val="100"/>
  <p:tag name="ANNOTATION_BORDER_WIDTH_44" val="2"/>
  <p:tag name="ANNOTATION_SLIDE_WIDTH_44" val="960"/>
  <p:tag name="ANNOTATION_SLIDE_HEIGHT_44" val="720"/>
  <p:tag name="ANNOTATION_TYPE_45" val="0"/>
  <p:tag name="ANNOTATION_START_45" val="163.3"/>
  <p:tag name="ANNOTATION_END_45" val="163.8"/>
  <p:tag name="ANNOTATION_TOP_45" val="158"/>
  <p:tag name="ANNOTATION_LEFT_45" val="809"/>
  <p:tag name="ANNOTATION_WIDTH_45" val="121"/>
  <p:tag name="ANNOTATION_HEIGHT_45" val="121"/>
  <p:tag name="ANNOTATION_ANIMATION_45" val="3"/>
  <p:tag name="ANNOTATION_ROTATION_45" val="90"/>
  <p:tag name="ANNOTATION_SUB_TYPE_45" val="2"/>
  <p:tag name="ANNOTATION_LOOP_COUNT_45" val="1"/>
  <p:tag name="ANNOTATION_BOX_RADIUS_45" val="0"/>
  <p:tag name="ANNOTATION_SCALE_45" val="100"/>
  <p:tag name="ANNOTATION_BORDER_ALPHA_45" val="100"/>
  <p:tag name="ANNOTATION_BORDER_COLOR_45" val="255"/>
  <p:tag name="ANNOTATION_FILL_COLOR_45" val="65535"/>
  <p:tag name="ANNOTATION_FILL_ALPHA_45" val="100"/>
  <p:tag name="ANNOTATION_BORDER_WIDTH_45" val="2"/>
  <p:tag name="ANNOTATION_SLIDE_WIDTH_45" val="960"/>
  <p:tag name="ANNOTATION_SLIDE_HEIGHT_45" val="720"/>
  <p:tag name="ANNOTATION_TYPE_46" val="0"/>
  <p:tag name="ANNOTATION_START_46" val="163.8"/>
  <p:tag name="ANNOTATION_END_46" val="165.4"/>
  <p:tag name="ANNOTATION_TOP_46" val="161"/>
  <p:tag name="ANNOTATION_LEFT_46" val="829"/>
  <p:tag name="ANNOTATION_WIDTH_46" val="121"/>
  <p:tag name="ANNOTATION_HEIGHT_46" val="121"/>
  <p:tag name="ANNOTATION_ANIMATION_46" val="3"/>
  <p:tag name="ANNOTATION_ROTATION_46" val="90"/>
  <p:tag name="ANNOTATION_SUB_TYPE_46" val="2"/>
  <p:tag name="ANNOTATION_LOOP_COUNT_46" val="1"/>
  <p:tag name="ANNOTATION_BOX_RADIUS_46" val="0"/>
  <p:tag name="ANNOTATION_SCALE_46" val="100"/>
  <p:tag name="ANNOTATION_BORDER_ALPHA_46" val="100"/>
  <p:tag name="ANNOTATION_BORDER_COLOR_46" val="255"/>
  <p:tag name="ANNOTATION_FILL_COLOR_46" val="65535"/>
  <p:tag name="ANNOTATION_FILL_ALPHA_46" val="100"/>
  <p:tag name="ANNOTATION_BORDER_WIDTH_46" val="2"/>
  <p:tag name="ANNOTATION_SLIDE_WIDTH_46" val="960"/>
  <p:tag name="ANNOTATION_SLIDE_HEIGHT_46" val="720"/>
  <p:tag name="ANNOTATION_TYPE_47" val="0"/>
  <p:tag name="ANNOTATION_START_47" val="165.4"/>
  <p:tag name="ANNOTATION_END_47" val="167.6"/>
  <p:tag name="ANNOTATION_TOP_47" val="201"/>
  <p:tag name="ANNOTATION_LEFT_47" val="797"/>
  <p:tag name="ANNOTATION_WIDTH_47" val="121"/>
  <p:tag name="ANNOTATION_HEIGHT_47" val="121"/>
  <p:tag name="ANNOTATION_ANIMATION_47" val="3"/>
  <p:tag name="ANNOTATION_ROTATION_47" val="90"/>
  <p:tag name="ANNOTATION_SUB_TYPE_47" val="2"/>
  <p:tag name="ANNOTATION_LOOP_COUNT_47" val="1"/>
  <p:tag name="ANNOTATION_BOX_RADIUS_47" val="0"/>
  <p:tag name="ANNOTATION_SCALE_47" val="100"/>
  <p:tag name="ANNOTATION_BORDER_ALPHA_47" val="100"/>
  <p:tag name="ANNOTATION_BORDER_COLOR_47" val="255"/>
  <p:tag name="ANNOTATION_FILL_COLOR_47" val="65535"/>
  <p:tag name="ANNOTATION_FILL_ALPHA_47" val="100"/>
  <p:tag name="ANNOTATION_BORDER_WIDTH_47" val="2"/>
  <p:tag name="ANNOTATION_SLIDE_WIDTH_47" val="960"/>
  <p:tag name="ANNOTATION_SLIDE_HEIGHT_47" val="720"/>
  <p:tag name="ANNOTATION_TYPE_48" val="0"/>
  <p:tag name="ANNOTATION_START_48" val="167.6"/>
  <p:tag name="ANNOTATION_END_48" val="168.0"/>
  <p:tag name="ANNOTATION_TOP_48" val="307"/>
  <p:tag name="ANNOTATION_LEFT_48" val="799"/>
  <p:tag name="ANNOTATION_WIDTH_48" val="121"/>
  <p:tag name="ANNOTATION_HEIGHT_48" val="121"/>
  <p:tag name="ANNOTATION_ANIMATION_48" val="3"/>
  <p:tag name="ANNOTATION_ROTATION_48" val="90"/>
  <p:tag name="ANNOTATION_SUB_TYPE_48" val="2"/>
  <p:tag name="ANNOTATION_LOOP_COUNT_48" val="1"/>
  <p:tag name="ANNOTATION_BOX_RADIUS_48" val="0"/>
  <p:tag name="ANNOTATION_SCALE_48" val="100"/>
  <p:tag name="ANNOTATION_BORDER_ALPHA_48" val="100"/>
  <p:tag name="ANNOTATION_BORDER_COLOR_48" val="255"/>
  <p:tag name="ANNOTATION_FILL_COLOR_48" val="65535"/>
  <p:tag name="ANNOTATION_FILL_ALPHA_48" val="100"/>
  <p:tag name="ANNOTATION_BORDER_WIDTH_48" val="2"/>
  <p:tag name="ANNOTATION_SLIDE_WIDTH_48" val="960"/>
  <p:tag name="ANNOTATION_SLIDE_HEIGHT_48" val="720"/>
  <p:tag name="ANNOTATION_TYPE_49" val="0"/>
  <p:tag name="ANNOTATION_START_49" val="168.0"/>
  <p:tag name="ANNOTATION_END_49" val="168.6"/>
  <p:tag name="ANNOTATION_TOP_49" val="305"/>
  <p:tag name="ANNOTATION_LEFT_49" val="809"/>
  <p:tag name="ANNOTATION_WIDTH_49" val="121"/>
  <p:tag name="ANNOTATION_HEIGHT_49" val="121"/>
  <p:tag name="ANNOTATION_ANIMATION_49" val="3"/>
  <p:tag name="ANNOTATION_ROTATION_49" val="90"/>
  <p:tag name="ANNOTATION_SUB_TYPE_49" val="2"/>
  <p:tag name="ANNOTATION_LOOP_COUNT_49" val="1"/>
  <p:tag name="ANNOTATION_BOX_RADIUS_49" val="0"/>
  <p:tag name="ANNOTATION_SCALE_49" val="100"/>
  <p:tag name="ANNOTATION_BORDER_ALPHA_49" val="100"/>
  <p:tag name="ANNOTATION_BORDER_COLOR_49" val="255"/>
  <p:tag name="ANNOTATION_FILL_COLOR_49" val="65535"/>
  <p:tag name="ANNOTATION_FILL_ALPHA_49" val="100"/>
  <p:tag name="ANNOTATION_BORDER_WIDTH_49" val="2"/>
  <p:tag name="ANNOTATION_SLIDE_WIDTH_49" val="960"/>
  <p:tag name="ANNOTATION_SLIDE_HEIGHT_49" val="720"/>
  <p:tag name="ANNOTATION_TYPE_50" val="0"/>
  <p:tag name="ANNOTATION_START_50" val="168.6"/>
  <p:tag name="ANNOTATION_END_50" val="169.6"/>
  <p:tag name="ANNOTATION_TOP_50" val="302"/>
  <p:tag name="ANNOTATION_LEFT_50" val="835"/>
  <p:tag name="ANNOTATION_WIDTH_50" val="121"/>
  <p:tag name="ANNOTATION_HEIGHT_50" val="121"/>
  <p:tag name="ANNOTATION_ANIMATION_50" val="3"/>
  <p:tag name="ANNOTATION_ROTATION_50" val="90"/>
  <p:tag name="ANNOTATION_SUB_TYPE_50" val="2"/>
  <p:tag name="ANNOTATION_LOOP_COUNT_50" val="1"/>
  <p:tag name="ANNOTATION_BOX_RADIUS_50" val="0"/>
  <p:tag name="ANNOTATION_SCALE_50" val="100"/>
  <p:tag name="ANNOTATION_BORDER_ALPHA_50" val="100"/>
  <p:tag name="ANNOTATION_BORDER_COLOR_50" val="255"/>
  <p:tag name="ANNOTATION_FILL_COLOR_50" val="65535"/>
  <p:tag name="ANNOTATION_FILL_ALPHA_50" val="100"/>
  <p:tag name="ANNOTATION_BORDER_WIDTH_50" val="2"/>
  <p:tag name="ANNOTATION_SLIDE_WIDTH_50" val="960"/>
  <p:tag name="ANNOTATION_SLIDE_HEIGHT_50" val="720"/>
  <p:tag name="ANNOTATION_TYPE_51" val="0"/>
  <p:tag name="ANNOTATION_START_51" val="169.6"/>
  <p:tag name="ANNOTATION_END_51" val="198.0"/>
  <p:tag name="ANNOTATION_TOP_51" val="345"/>
  <p:tag name="ANNOTATION_LEFT_51" val="833"/>
  <p:tag name="ANNOTATION_WIDTH_51" val="121"/>
  <p:tag name="ANNOTATION_HEIGHT_51" val="121"/>
  <p:tag name="ANNOTATION_ANIMATION_51" val="3"/>
  <p:tag name="ANNOTATION_ROTATION_51" val="90"/>
  <p:tag name="ANNOTATION_SUB_TYPE_51" val="2"/>
  <p:tag name="ANNOTATION_LOOP_COUNT_51" val="1"/>
  <p:tag name="ANNOTATION_BOX_RADIUS_51" val="0"/>
  <p:tag name="ANNOTATION_SCALE_51" val="100"/>
  <p:tag name="ANNOTATION_BORDER_ALPHA_51" val="100"/>
  <p:tag name="ANNOTATION_BORDER_COLOR_51" val="255"/>
  <p:tag name="ANNOTATION_FILL_COLOR_51" val="65535"/>
  <p:tag name="ANNOTATION_FILL_ALPHA_51" val="100"/>
  <p:tag name="ANNOTATION_BORDER_WIDTH_51" val="2"/>
  <p:tag name="ANNOTATION_SLIDE_WIDTH_51" val="960"/>
  <p:tag name="ANNOTATION_SLIDE_HEIGHT_51" val="720"/>
  <p:tag name="ANNOTATION_TYPE_52" val="0"/>
  <p:tag name="ANNOTATION_START_52" val="198.0"/>
  <p:tag name="ANNOTATION_END_52" val="199.6"/>
  <p:tag name="ANNOTATION_TOP_52" val="345"/>
  <p:tag name="ANNOTATION_LEFT_52" val="816"/>
  <p:tag name="ANNOTATION_WIDTH_52" val="121"/>
  <p:tag name="ANNOTATION_HEIGHT_52" val="121"/>
  <p:tag name="ANNOTATION_ANIMATION_52" val="3"/>
  <p:tag name="ANNOTATION_ROTATION_52" val="90"/>
  <p:tag name="ANNOTATION_SUB_TYPE_52" val="2"/>
  <p:tag name="ANNOTATION_LOOP_COUNT_52" val="1"/>
  <p:tag name="ANNOTATION_BOX_RADIUS_52" val="0"/>
  <p:tag name="ANNOTATION_SCALE_52" val="100"/>
  <p:tag name="ANNOTATION_BORDER_ALPHA_52" val="100"/>
  <p:tag name="ANNOTATION_BORDER_COLOR_52" val="255"/>
  <p:tag name="ANNOTATION_FILL_COLOR_52" val="65535"/>
  <p:tag name="ANNOTATION_FILL_ALPHA_52" val="100"/>
  <p:tag name="ANNOTATION_BORDER_WIDTH_52" val="2"/>
  <p:tag name="ANNOTATION_SLIDE_WIDTH_52" val="960"/>
  <p:tag name="ANNOTATION_SLIDE_HEIGHT_52" val="720"/>
  <p:tag name="ANNOTATION_TYPE_53" val="0"/>
  <p:tag name="ANNOTATION_START_53" val="199.6"/>
  <p:tag name="ANNOTATION_END_53" val="201.3"/>
  <p:tag name="ANNOTATION_TOP_53" val="291"/>
  <p:tag name="ANNOTATION_LEFT_53" val="809"/>
  <p:tag name="ANNOTATION_WIDTH_53" val="121"/>
  <p:tag name="ANNOTATION_HEIGHT_53" val="121"/>
  <p:tag name="ANNOTATION_ANIMATION_53" val="3"/>
  <p:tag name="ANNOTATION_ROTATION_53" val="90"/>
  <p:tag name="ANNOTATION_SUB_TYPE_53" val="2"/>
  <p:tag name="ANNOTATION_LOOP_COUNT_53" val="1"/>
  <p:tag name="ANNOTATION_BOX_RADIUS_53" val="0"/>
  <p:tag name="ANNOTATION_SCALE_53" val="100"/>
  <p:tag name="ANNOTATION_BORDER_ALPHA_53" val="100"/>
  <p:tag name="ANNOTATION_BORDER_COLOR_53" val="255"/>
  <p:tag name="ANNOTATION_FILL_COLOR_53" val="65535"/>
  <p:tag name="ANNOTATION_FILL_ALPHA_53" val="100"/>
  <p:tag name="ANNOTATION_BORDER_WIDTH_53" val="2"/>
  <p:tag name="ANNOTATION_SLIDE_WIDTH_53" val="960"/>
  <p:tag name="ANNOTATION_SLIDE_HEIGHT_53" val="720"/>
  <p:tag name="ANNOTATION_TYPE_54" val="0"/>
  <p:tag name="ANNOTATION_START_54" val="201.3"/>
  <p:tag name="ANNOTATION_END_54" val="211.6"/>
  <p:tag name="ANNOTATION_TOP_54" val="148"/>
  <p:tag name="ANNOTATION_LEFT_54" val="808"/>
  <p:tag name="ANNOTATION_WIDTH_54" val="121"/>
  <p:tag name="ANNOTATION_HEIGHT_54" val="121"/>
  <p:tag name="ANNOTATION_ANIMATION_54" val="3"/>
  <p:tag name="ANNOTATION_ROTATION_54" val="90"/>
  <p:tag name="ANNOTATION_SUB_TYPE_54" val="2"/>
  <p:tag name="ANNOTATION_LOOP_COUNT_54" val="1"/>
  <p:tag name="ANNOTATION_BOX_RADIUS_54" val="0"/>
  <p:tag name="ANNOTATION_SCALE_54" val="100"/>
  <p:tag name="ANNOTATION_BORDER_ALPHA_54" val="100"/>
  <p:tag name="ANNOTATION_BORDER_COLOR_54" val="255"/>
  <p:tag name="ANNOTATION_FILL_COLOR_54" val="65535"/>
  <p:tag name="ANNOTATION_FILL_ALPHA_54" val="100"/>
  <p:tag name="ANNOTATION_BORDER_WIDTH_54" val="2"/>
  <p:tag name="ANNOTATION_SLIDE_WIDTH_54" val="960"/>
  <p:tag name="ANNOTATION_SLIDE_HEIGHT_54" val="720"/>
  <p:tag name="ANNOTATION_TYPE_55" val="0"/>
  <p:tag name="ANNOTATION_START_55" val="211.6"/>
  <p:tag name="ANNOTATION_END_55" val="212.0"/>
  <p:tag name="ANNOTATION_TOP_55" val="293"/>
  <p:tag name="ANNOTATION_LEFT_55" val="817"/>
  <p:tag name="ANNOTATION_WIDTH_55" val="121"/>
  <p:tag name="ANNOTATION_HEIGHT_55" val="121"/>
  <p:tag name="ANNOTATION_ANIMATION_55" val="3"/>
  <p:tag name="ANNOTATION_ROTATION_55" val="90"/>
  <p:tag name="ANNOTATION_SUB_TYPE_55" val="2"/>
  <p:tag name="ANNOTATION_LOOP_COUNT_55" val="1"/>
  <p:tag name="ANNOTATION_BOX_RADIUS_55" val="0"/>
  <p:tag name="ANNOTATION_SCALE_55" val="100"/>
  <p:tag name="ANNOTATION_BORDER_ALPHA_55" val="100"/>
  <p:tag name="ANNOTATION_BORDER_COLOR_55" val="255"/>
  <p:tag name="ANNOTATION_FILL_COLOR_55" val="65535"/>
  <p:tag name="ANNOTATION_FILL_ALPHA_55" val="100"/>
  <p:tag name="ANNOTATION_BORDER_WIDTH_55" val="2"/>
  <p:tag name="ANNOTATION_SLIDE_WIDTH_55" val="960"/>
  <p:tag name="ANNOTATION_SLIDE_HEIGHT_55" val="720"/>
  <p:tag name="ANNOTATION_TYPE_56" val="0"/>
  <p:tag name="ANNOTATION_START_56" val="212.0"/>
  <p:tag name="ANNOTATION_END_56" val="212.8"/>
  <p:tag name="ANNOTATION_TOP_56" val="149"/>
  <p:tag name="ANNOTATION_LEFT_56" val="822"/>
  <p:tag name="ANNOTATION_WIDTH_56" val="121"/>
  <p:tag name="ANNOTATION_HEIGHT_56" val="121"/>
  <p:tag name="ANNOTATION_ANIMATION_56" val="3"/>
  <p:tag name="ANNOTATION_ROTATION_56" val="90"/>
  <p:tag name="ANNOTATION_SUB_TYPE_56" val="2"/>
  <p:tag name="ANNOTATION_LOOP_COUNT_56" val="1"/>
  <p:tag name="ANNOTATION_BOX_RADIUS_56" val="0"/>
  <p:tag name="ANNOTATION_SCALE_56" val="100"/>
  <p:tag name="ANNOTATION_BORDER_ALPHA_56" val="100"/>
  <p:tag name="ANNOTATION_BORDER_COLOR_56" val="255"/>
  <p:tag name="ANNOTATION_FILL_COLOR_56" val="65535"/>
  <p:tag name="ANNOTATION_FILL_ALPHA_56" val="100"/>
  <p:tag name="ANNOTATION_BORDER_WIDTH_56" val="2"/>
  <p:tag name="ANNOTATION_SLIDE_WIDTH_56" val="960"/>
  <p:tag name="ANNOTATION_SLIDE_HEIGHT_56" val="720"/>
  <p:tag name="ANNOTATION_TYPE_57" val="0"/>
  <p:tag name="ANNOTATION_START_57" val="212.8"/>
  <p:tag name="ANNOTATION_END_57" val="214.5"/>
  <p:tag name="ANNOTATION_TOP_57" val="290"/>
  <p:tag name="ANNOTATION_LEFT_57" val="831"/>
  <p:tag name="ANNOTATION_WIDTH_57" val="121"/>
  <p:tag name="ANNOTATION_HEIGHT_57" val="121"/>
  <p:tag name="ANNOTATION_ANIMATION_57" val="3"/>
  <p:tag name="ANNOTATION_ROTATION_57" val="90"/>
  <p:tag name="ANNOTATION_SUB_TYPE_57" val="2"/>
  <p:tag name="ANNOTATION_LOOP_COUNT_57" val="1"/>
  <p:tag name="ANNOTATION_BOX_RADIUS_57" val="0"/>
  <p:tag name="ANNOTATION_SCALE_57" val="100"/>
  <p:tag name="ANNOTATION_BORDER_ALPHA_57" val="100"/>
  <p:tag name="ANNOTATION_BORDER_COLOR_57" val="255"/>
  <p:tag name="ANNOTATION_FILL_COLOR_57" val="65535"/>
  <p:tag name="ANNOTATION_FILL_ALPHA_57" val="100"/>
  <p:tag name="ANNOTATION_BORDER_WIDTH_57" val="2"/>
  <p:tag name="ANNOTATION_SLIDE_WIDTH_57" val="960"/>
  <p:tag name="ANNOTATION_SLIDE_HEIGHT_57" val="720"/>
  <p:tag name="ANNOTATION_TYPE_58" val="0"/>
  <p:tag name="ANNOTATION_START_58" val="214.5"/>
  <p:tag name="ANNOTATION_END_58" val="215.1"/>
  <p:tag name="ANNOTATION_TOP_58" val="158"/>
  <p:tag name="ANNOTATION_LEFT_58" val="802"/>
  <p:tag name="ANNOTATION_WIDTH_58" val="121"/>
  <p:tag name="ANNOTATION_HEIGHT_58" val="121"/>
  <p:tag name="ANNOTATION_ANIMATION_58" val="3"/>
  <p:tag name="ANNOTATION_ROTATION_58" val="90"/>
  <p:tag name="ANNOTATION_SUB_TYPE_58" val="2"/>
  <p:tag name="ANNOTATION_LOOP_COUNT_58" val="1"/>
  <p:tag name="ANNOTATION_BOX_RADIUS_58" val="0"/>
  <p:tag name="ANNOTATION_SCALE_58" val="100"/>
  <p:tag name="ANNOTATION_BORDER_ALPHA_58" val="100"/>
  <p:tag name="ANNOTATION_BORDER_COLOR_58" val="255"/>
  <p:tag name="ANNOTATION_FILL_COLOR_58" val="65535"/>
  <p:tag name="ANNOTATION_FILL_ALPHA_58" val="100"/>
  <p:tag name="ANNOTATION_BORDER_WIDTH_58" val="2"/>
  <p:tag name="ANNOTATION_SLIDE_WIDTH_58" val="960"/>
  <p:tag name="ANNOTATION_SLIDE_HEIGHT_58" val="720"/>
  <p:tag name="ANNOTATION_TYPE_59" val="0"/>
  <p:tag name="ANNOTATION_START_59" val="215.1"/>
  <p:tag name="ANNOTATION_END_59" val="216.7"/>
  <p:tag name="ANNOTATION_TOP_59" val="295"/>
  <p:tag name="ANNOTATION_LEFT_59" val="828"/>
  <p:tag name="ANNOTATION_WIDTH_59" val="121"/>
  <p:tag name="ANNOTATION_HEIGHT_59" val="121"/>
  <p:tag name="ANNOTATION_ANIMATION_59" val="3"/>
  <p:tag name="ANNOTATION_ROTATION_59" val="90"/>
  <p:tag name="ANNOTATION_SUB_TYPE_59" val="2"/>
  <p:tag name="ANNOTATION_LOOP_COUNT_59" val="1"/>
  <p:tag name="ANNOTATION_BOX_RADIUS_59" val="0"/>
  <p:tag name="ANNOTATION_SCALE_59" val="100"/>
  <p:tag name="ANNOTATION_BORDER_ALPHA_59" val="100"/>
  <p:tag name="ANNOTATION_BORDER_COLOR_59" val="255"/>
  <p:tag name="ANNOTATION_FILL_COLOR_59" val="65535"/>
  <p:tag name="ANNOTATION_FILL_ALPHA_59" val="100"/>
  <p:tag name="ANNOTATION_BORDER_WIDTH_59" val="2"/>
  <p:tag name="ANNOTATION_SLIDE_WIDTH_59" val="960"/>
  <p:tag name="ANNOTATION_SLIDE_HEIGHT_59" val="720"/>
  <p:tag name="ANNOTATION_TYPE_60" val="0"/>
  <p:tag name="ANNOTATION_START_60" val="216.7"/>
  <p:tag name="ANNOTATION_END_60" val="228.7"/>
  <p:tag name="ANNOTATION_TOP_60" val="349"/>
  <p:tag name="ANNOTATION_LEFT_60" val="815"/>
  <p:tag name="ANNOTATION_WIDTH_60" val="121"/>
  <p:tag name="ANNOTATION_HEIGHT_60" val="121"/>
  <p:tag name="ANNOTATION_ANIMATION_60" val="3"/>
  <p:tag name="ANNOTATION_ROTATION_60" val="90"/>
  <p:tag name="ANNOTATION_SUB_TYPE_60" val="2"/>
  <p:tag name="ANNOTATION_LOOP_COUNT_60" val="1"/>
  <p:tag name="ANNOTATION_BOX_RADIUS_60" val="0"/>
  <p:tag name="ANNOTATION_SCALE_60" val="100"/>
  <p:tag name="ANNOTATION_BORDER_ALPHA_60" val="100"/>
  <p:tag name="ANNOTATION_BORDER_COLOR_60" val="255"/>
  <p:tag name="ANNOTATION_FILL_COLOR_60" val="65535"/>
  <p:tag name="ANNOTATION_FILL_ALPHA_60" val="100"/>
  <p:tag name="ANNOTATION_BORDER_WIDTH_60" val="2"/>
  <p:tag name="ANNOTATION_SLIDE_WIDTH_60" val="960"/>
  <p:tag name="ANNOTATION_SLIDE_HEIGHT_60" val="720"/>
  <p:tag name="ANNOTATION_TYPE_61" val="0"/>
  <p:tag name="ANNOTATION_START_61" val="228.7"/>
  <p:tag name="ANNOTATION_END_61" val="234.7"/>
  <p:tag name="ANNOTATION_TOP_61" val="285"/>
  <p:tag name="ANNOTATION_LEFT_61" val="58"/>
  <p:tag name="ANNOTATION_WIDTH_61" val="121"/>
  <p:tag name="ANNOTATION_HEIGHT_61" val="121"/>
  <p:tag name="ANNOTATION_ANIMATION_61" val="3"/>
  <p:tag name="ANNOTATION_ROTATION_61" val="90"/>
  <p:tag name="ANNOTATION_SUB_TYPE_61" val="2"/>
  <p:tag name="ANNOTATION_LOOP_COUNT_61" val="1"/>
  <p:tag name="ANNOTATION_BOX_RADIUS_61" val="0"/>
  <p:tag name="ANNOTATION_SCALE_61" val="100"/>
  <p:tag name="ANNOTATION_BORDER_ALPHA_61" val="100"/>
  <p:tag name="ANNOTATION_BORDER_COLOR_61" val="255"/>
  <p:tag name="ANNOTATION_FILL_COLOR_61" val="65535"/>
  <p:tag name="ANNOTATION_FILL_ALPHA_61" val="100"/>
  <p:tag name="ANNOTATION_BORDER_WIDTH_61" val="2"/>
  <p:tag name="ANNOTATION_SLIDE_WIDTH_61" val="960"/>
  <p:tag name="ANNOTATION_SLIDE_HEIGHT_61" val="720"/>
  <p:tag name="ANNOTATION_TYPE_62" val="0"/>
  <p:tag name="ANNOTATION_START_62" val="234.7"/>
  <p:tag name="ANNOTATION_END_62" val="244.8"/>
  <p:tag name="ANNOTATION_TOP_62" val="514"/>
  <p:tag name="ANNOTATION_LEFT_62" val="59"/>
  <p:tag name="ANNOTATION_WIDTH_62" val="121"/>
  <p:tag name="ANNOTATION_HEIGHT_62" val="121"/>
  <p:tag name="ANNOTATION_ANIMATION_62" val="3"/>
  <p:tag name="ANNOTATION_ROTATION_62" val="90"/>
  <p:tag name="ANNOTATION_SUB_TYPE_62" val="2"/>
  <p:tag name="ANNOTATION_LOOP_COUNT_62" val="1"/>
  <p:tag name="ANNOTATION_BOX_RADIUS_62" val="0"/>
  <p:tag name="ANNOTATION_SCALE_62" val="100"/>
  <p:tag name="ANNOTATION_BORDER_ALPHA_62" val="100"/>
  <p:tag name="ANNOTATION_BORDER_COLOR_62" val="255"/>
  <p:tag name="ANNOTATION_FILL_COLOR_62" val="65535"/>
  <p:tag name="ANNOTATION_FILL_ALPHA_62" val="100"/>
  <p:tag name="ANNOTATION_BORDER_WIDTH_62" val="2"/>
  <p:tag name="ANNOTATION_SLIDE_WIDTH_62" val="960"/>
  <p:tag name="ANNOTATION_SLIDE_HEIGHT_62" val="720"/>
  <p:tag name="ANNOTATION_TYPE_63" val="0"/>
  <p:tag name="ANNOTATION_START_63" val="244.8"/>
  <p:tag name="ANNOTATION_END_63" val="248.4"/>
  <p:tag name="ANNOTATION_TOP_63" val="435"/>
  <p:tag name="ANNOTATION_LEFT_63" val="598"/>
  <p:tag name="ANNOTATION_WIDTH_63" val="121"/>
  <p:tag name="ANNOTATION_HEIGHT_63" val="121"/>
  <p:tag name="ANNOTATION_ANIMATION_63" val="3"/>
  <p:tag name="ANNOTATION_ROTATION_63" val="90"/>
  <p:tag name="ANNOTATION_SUB_TYPE_63" val="2"/>
  <p:tag name="ANNOTATION_LOOP_COUNT_63" val="1"/>
  <p:tag name="ANNOTATION_BOX_RADIUS_63" val="0"/>
  <p:tag name="ANNOTATION_SCALE_63" val="100"/>
  <p:tag name="ANNOTATION_BORDER_ALPHA_63" val="100"/>
  <p:tag name="ANNOTATION_BORDER_COLOR_63" val="255"/>
  <p:tag name="ANNOTATION_FILL_COLOR_63" val="65535"/>
  <p:tag name="ANNOTATION_FILL_ALPHA_63" val="100"/>
  <p:tag name="ANNOTATION_BORDER_WIDTH_63" val="2"/>
  <p:tag name="ANNOTATION_SLIDE_WIDTH_63" val="960"/>
  <p:tag name="ANNOTATION_SLIDE_HEIGHT_63" val="720"/>
  <p:tag name="ANNOTATION_TYPE_64" val="0"/>
  <p:tag name="ANNOTATION_START_64" val="248.4"/>
  <p:tag name="ANNOTATION_END_64" val="248.9"/>
  <p:tag name="ANNOTATION_TOP_64" val="441"/>
  <p:tag name="ANNOTATION_LEFT_64" val="604"/>
  <p:tag name="ANNOTATION_WIDTH_64" val="121"/>
  <p:tag name="ANNOTATION_HEIGHT_64" val="121"/>
  <p:tag name="ANNOTATION_ANIMATION_64" val="3"/>
  <p:tag name="ANNOTATION_ROTATION_64" val="90"/>
  <p:tag name="ANNOTATION_SUB_TYPE_64" val="2"/>
  <p:tag name="ANNOTATION_LOOP_COUNT_64" val="1"/>
  <p:tag name="ANNOTATION_BOX_RADIUS_64" val="0"/>
  <p:tag name="ANNOTATION_SCALE_64" val="100"/>
  <p:tag name="ANNOTATION_BORDER_ALPHA_64" val="100"/>
  <p:tag name="ANNOTATION_BORDER_COLOR_64" val="255"/>
  <p:tag name="ANNOTATION_FILL_COLOR_64" val="65535"/>
  <p:tag name="ANNOTATION_FILL_ALPHA_64" val="100"/>
  <p:tag name="ANNOTATION_BORDER_WIDTH_64" val="2"/>
  <p:tag name="ANNOTATION_SLIDE_WIDTH_64" val="960"/>
  <p:tag name="ANNOTATION_SLIDE_HEIGHT_64" val="720"/>
  <p:tag name="ANNOTATION_TYPE_65" val="0"/>
  <p:tag name="ANNOTATION_START_65" val="248.9"/>
  <p:tag name="ANNOTATION_END_65" val="250.1"/>
  <p:tag name="ANNOTATION_TOP_65" val="435"/>
  <p:tag name="ANNOTATION_LEFT_65" val="644"/>
  <p:tag name="ANNOTATION_WIDTH_65" val="121"/>
  <p:tag name="ANNOTATION_HEIGHT_65" val="121"/>
  <p:tag name="ANNOTATION_ANIMATION_65" val="3"/>
  <p:tag name="ANNOTATION_ROTATION_65" val="90"/>
  <p:tag name="ANNOTATION_SUB_TYPE_65" val="2"/>
  <p:tag name="ANNOTATION_LOOP_COUNT_65" val="1"/>
  <p:tag name="ANNOTATION_BOX_RADIUS_65" val="0"/>
  <p:tag name="ANNOTATION_SCALE_65" val="100"/>
  <p:tag name="ANNOTATION_BORDER_ALPHA_65" val="100"/>
  <p:tag name="ANNOTATION_BORDER_COLOR_65" val="255"/>
  <p:tag name="ANNOTATION_FILL_COLOR_65" val="65535"/>
  <p:tag name="ANNOTATION_FILL_ALPHA_65" val="100"/>
  <p:tag name="ANNOTATION_BORDER_WIDTH_65" val="2"/>
  <p:tag name="ANNOTATION_SLIDE_WIDTH_65" val="960"/>
  <p:tag name="ANNOTATION_SLIDE_HEIGHT_65" val="720"/>
  <p:tag name="ANNOTATION_TYPE_66" val="0"/>
  <p:tag name="ANNOTATION_START_66" val="250.1"/>
  <p:tag name="ANNOTATION_END_66" val="257.5"/>
  <p:tag name="ANNOTATION_TOP_66" val="442"/>
  <p:tag name="ANNOTATION_LEFT_66" val="902"/>
  <p:tag name="ANNOTATION_WIDTH_66" val="121"/>
  <p:tag name="ANNOTATION_HEIGHT_66" val="121"/>
  <p:tag name="ANNOTATION_ANIMATION_66" val="3"/>
  <p:tag name="ANNOTATION_ROTATION_66" val="90"/>
  <p:tag name="ANNOTATION_SUB_TYPE_66" val="2"/>
  <p:tag name="ANNOTATION_LOOP_COUNT_66" val="1"/>
  <p:tag name="ANNOTATION_BOX_RADIUS_66" val="0"/>
  <p:tag name="ANNOTATION_SCALE_66" val="100"/>
  <p:tag name="ANNOTATION_BORDER_ALPHA_66" val="100"/>
  <p:tag name="ANNOTATION_BORDER_COLOR_66" val="255"/>
  <p:tag name="ANNOTATION_FILL_COLOR_66" val="65535"/>
  <p:tag name="ANNOTATION_FILL_ALPHA_66" val="100"/>
  <p:tag name="ANNOTATION_BORDER_WIDTH_66" val="2"/>
  <p:tag name="ANNOTATION_SLIDE_WIDTH_66" val="960"/>
  <p:tag name="ANNOTATION_SLIDE_HEIGHT_66" val="720"/>
  <p:tag name="ANNOTATION_TYPE_67" val="0"/>
  <p:tag name="ANNOTATION_START_67" val="257.5"/>
  <p:tag name="ANNOTATION_END_67" val="258.8"/>
  <p:tag name="ANNOTATION_TOP_67" val="164"/>
  <p:tag name="ANNOTATION_LEFT_67" val="823"/>
  <p:tag name="ANNOTATION_WIDTH_67" val="121"/>
  <p:tag name="ANNOTATION_HEIGHT_67" val="121"/>
  <p:tag name="ANNOTATION_ANIMATION_67" val="3"/>
  <p:tag name="ANNOTATION_ROTATION_67" val="90"/>
  <p:tag name="ANNOTATION_SUB_TYPE_67" val="2"/>
  <p:tag name="ANNOTATION_LOOP_COUNT_67" val="1"/>
  <p:tag name="ANNOTATION_BOX_RADIUS_67" val="0"/>
  <p:tag name="ANNOTATION_SCALE_67" val="100"/>
  <p:tag name="ANNOTATION_BORDER_ALPHA_67" val="100"/>
  <p:tag name="ANNOTATION_BORDER_COLOR_67" val="255"/>
  <p:tag name="ANNOTATION_FILL_COLOR_67" val="65535"/>
  <p:tag name="ANNOTATION_FILL_ALPHA_67" val="100"/>
  <p:tag name="ANNOTATION_BORDER_WIDTH_67" val="2"/>
  <p:tag name="ANNOTATION_SLIDE_WIDTH_67" val="960"/>
  <p:tag name="ANNOTATION_SLIDE_HEIGHT_67" val="720"/>
  <p:tag name="ANNOTATION_TYPE_68" val="0"/>
  <p:tag name="ANNOTATION_START_68" val="258.8"/>
  <p:tag name="ANNOTATION_END_68" val="261.4"/>
  <p:tag name="ANNOTATION_TOP_68" val="294"/>
  <p:tag name="ANNOTATION_LEFT_68" val="841"/>
  <p:tag name="ANNOTATION_WIDTH_68" val="121"/>
  <p:tag name="ANNOTATION_HEIGHT_68" val="121"/>
  <p:tag name="ANNOTATION_ANIMATION_68" val="3"/>
  <p:tag name="ANNOTATION_ROTATION_68" val="90"/>
  <p:tag name="ANNOTATION_SUB_TYPE_68" val="2"/>
  <p:tag name="ANNOTATION_LOOP_COUNT_68" val="1"/>
  <p:tag name="ANNOTATION_BOX_RADIUS_68" val="0"/>
  <p:tag name="ANNOTATION_SCALE_68" val="100"/>
  <p:tag name="ANNOTATION_BORDER_ALPHA_68" val="100"/>
  <p:tag name="ANNOTATION_BORDER_COLOR_68" val="255"/>
  <p:tag name="ANNOTATION_FILL_COLOR_68" val="65535"/>
  <p:tag name="ANNOTATION_FILL_ALPHA_68" val="100"/>
  <p:tag name="ANNOTATION_BORDER_WIDTH_68" val="2"/>
  <p:tag name="ANNOTATION_SLIDE_WIDTH_68" val="960"/>
  <p:tag name="ANNOTATION_SLIDE_HEIGHT_68" val="720"/>
  <p:tag name="ANNOTATION_TYPE_69" val="0"/>
  <p:tag name="ANNOTATION_START_69" val="261.4"/>
  <p:tag name="ANNOTATION_END_69" val="263.1"/>
  <p:tag name="ANNOTATION_TOP_69" val="158"/>
  <p:tag name="ANNOTATION_LEFT_69" val="784"/>
  <p:tag name="ANNOTATION_WIDTH_69" val="121"/>
  <p:tag name="ANNOTATION_HEIGHT_69" val="121"/>
  <p:tag name="ANNOTATION_ANIMATION_69" val="3"/>
  <p:tag name="ANNOTATION_ROTATION_69" val="90"/>
  <p:tag name="ANNOTATION_SUB_TYPE_69" val="2"/>
  <p:tag name="ANNOTATION_LOOP_COUNT_69" val="1"/>
  <p:tag name="ANNOTATION_BOX_RADIUS_69" val="0"/>
  <p:tag name="ANNOTATION_SCALE_69" val="100"/>
  <p:tag name="ANNOTATION_BORDER_ALPHA_69" val="100"/>
  <p:tag name="ANNOTATION_BORDER_COLOR_69" val="255"/>
  <p:tag name="ANNOTATION_FILL_COLOR_69" val="65535"/>
  <p:tag name="ANNOTATION_FILL_ALPHA_69" val="100"/>
  <p:tag name="ANNOTATION_BORDER_WIDTH_69" val="2"/>
  <p:tag name="ANNOTATION_SLIDE_WIDTH_69" val="960"/>
  <p:tag name="ANNOTATION_SLIDE_HEIGHT_69" val="720"/>
  <p:tag name="ANNOTATION_TYPE_70" val="0"/>
  <p:tag name="ANNOTATION_START_70" val="263.1"/>
  <p:tag name="ANNOTATION_END_70" val="268.6"/>
  <p:tag name="ANNOTATION_TOP_70" val="430"/>
  <p:tag name="ANNOTATION_LEFT_70" val="798"/>
  <p:tag name="ANNOTATION_WIDTH_70" val="121"/>
  <p:tag name="ANNOTATION_HEIGHT_70" val="121"/>
  <p:tag name="ANNOTATION_ANIMATION_70" val="3"/>
  <p:tag name="ANNOTATION_ROTATION_70" val="90"/>
  <p:tag name="ANNOTATION_SUB_TYPE_70" val="2"/>
  <p:tag name="ANNOTATION_LOOP_COUNT_70" val="1"/>
  <p:tag name="ANNOTATION_BOX_RADIUS_70" val="0"/>
  <p:tag name="ANNOTATION_SCALE_70" val="100"/>
  <p:tag name="ANNOTATION_BORDER_ALPHA_70" val="100"/>
  <p:tag name="ANNOTATION_BORDER_COLOR_70" val="255"/>
  <p:tag name="ANNOTATION_FILL_COLOR_70" val="65535"/>
  <p:tag name="ANNOTATION_FILL_ALPHA_70" val="100"/>
  <p:tag name="ANNOTATION_BORDER_WIDTH_70" val="2"/>
  <p:tag name="ANNOTATION_SLIDE_WIDTH_70" val="960"/>
  <p:tag name="ANNOTATION_SLIDE_HEIGHT_70" val="720"/>
  <p:tag name="ANNOTATION_TYPE_71" val="0"/>
  <p:tag name="ANNOTATION_START_71" val="268.6"/>
  <p:tag name="ANNOTATION_END_71" val="269.5"/>
  <p:tag name="ANNOTATION_TOP_71" val="168"/>
  <p:tag name="ANNOTATION_LEFT_71" val="784"/>
  <p:tag name="ANNOTATION_WIDTH_71" val="121"/>
  <p:tag name="ANNOTATION_HEIGHT_71" val="121"/>
  <p:tag name="ANNOTATION_ANIMATION_71" val="3"/>
  <p:tag name="ANNOTATION_ROTATION_71" val="90"/>
  <p:tag name="ANNOTATION_SUB_TYPE_71" val="2"/>
  <p:tag name="ANNOTATION_LOOP_COUNT_71" val="1"/>
  <p:tag name="ANNOTATION_BOX_RADIUS_71" val="0"/>
  <p:tag name="ANNOTATION_SCALE_71" val="100"/>
  <p:tag name="ANNOTATION_BORDER_ALPHA_71" val="100"/>
  <p:tag name="ANNOTATION_BORDER_COLOR_71" val="255"/>
  <p:tag name="ANNOTATION_FILL_COLOR_71" val="65535"/>
  <p:tag name="ANNOTATION_FILL_ALPHA_71" val="100"/>
  <p:tag name="ANNOTATION_BORDER_WIDTH_71" val="2"/>
  <p:tag name="ANNOTATION_SLIDE_WIDTH_71" val="960"/>
  <p:tag name="ANNOTATION_SLIDE_HEIGHT_71" val="720"/>
  <p:tag name="ANNOTATION_TYPE_72" val="0"/>
  <p:tag name="ANNOTATION_START_72" val="269.5"/>
  <p:tag name="ANNOTATION_END_72" val="270.4"/>
  <p:tag name="ANNOTATION_TOP_72" val="165"/>
  <p:tag name="ANNOTATION_LEFT_72" val="798"/>
  <p:tag name="ANNOTATION_WIDTH_72" val="121"/>
  <p:tag name="ANNOTATION_HEIGHT_72" val="121"/>
  <p:tag name="ANNOTATION_ANIMATION_72" val="3"/>
  <p:tag name="ANNOTATION_ROTATION_72" val="90"/>
  <p:tag name="ANNOTATION_SUB_TYPE_72" val="2"/>
  <p:tag name="ANNOTATION_LOOP_COUNT_72" val="1"/>
  <p:tag name="ANNOTATION_BOX_RADIUS_72" val="0"/>
  <p:tag name="ANNOTATION_SCALE_72" val="100"/>
  <p:tag name="ANNOTATION_BORDER_ALPHA_72" val="100"/>
  <p:tag name="ANNOTATION_BORDER_COLOR_72" val="255"/>
  <p:tag name="ANNOTATION_FILL_COLOR_72" val="65535"/>
  <p:tag name="ANNOTATION_FILL_ALPHA_72" val="100"/>
  <p:tag name="ANNOTATION_BORDER_WIDTH_72" val="2"/>
  <p:tag name="ANNOTATION_SLIDE_WIDTH_72" val="960"/>
  <p:tag name="ANNOTATION_SLIDE_HEIGHT_72" val="720"/>
  <p:tag name="ANNOTATION_TYPE_73" val="0"/>
  <p:tag name="ANNOTATION_START_73" val="270.4"/>
  <p:tag name="ANNOTATION_END_73" val="271.9"/>
  <p:tag name="ANNOTATION_TOP_73" val="165"/>
  <p:tag name="ANNOTATION_LEFT_73" val="813"/>
  <p:tag name="ANNOTATION_WIDTH_73" val="121"/>
  <p:tag name="ANNOTATION_HEIGHT_73" val="121"/>
  <p:tag name="ANNOTATION_ANIMATION_73" val="3"/>
  <p:tag name="ANNOTATION_ROTATION_73" val="90"/>
  <p:tag name="ANNOTATION_SUB_TYPE_73" val="2"/>
  <p:tag name="ANNOTATION_LOOP_COUNT_73" val="1"/>
  <p:tag name="ANNOTATION_BOX_RADIUS_73" val="0"/>
  <p:tag name="ANNOTATION_SCALE_73" val="100"/>
  <p:tag name="ANNOTATION_BORDER_ALPHA_73" val="100"/>
  <p:tag name="ANNOTATION_BORDER_COLOR_73" val="255"/>
  <p:tag name="ANNOTATION_FILL_COLOR_73" val="65535"/>
  <p:tag name="ANNOTATION_FILL_ALPHA_73" val="100"/>
  <p:tag name="ANNOTATION_BORDER_WIDTH_73" val="2"/>
  <p:tag name="ANNOTATION_SLIDE_WIDTH_73" val="960"/>
  <p:tag name="ANNOTATION_SLIDE_HEIGHT_73" val="720"/>
  <p:tag name="ANNOTATION_TYPE_74" val="0"/>
  <p:tag name="ANNOTATION_START_74" val="271.9"/>
  <p:tag name="ANNOTATION_END_74" val="272.6"/>
  <p:tag name="ANNOTATION_TOP_74" val="439"/>
  <p:tag name="ANNOTATION_LEFT_74" val="802"/>
  <p:tag name="ANNOTATION_WIDTH_74" val="121"/>
  <p:tag name="ANNOTATION_HEIGHT_74" val="121"/>
  <p:tag name="ANNOTATION_ANIMATION_74" val="3"/>
  <p:tag name="ANNOTATION_ROTATION_74" val="90"/>
  <p:tag name="ANNOTATION_SUB_TYPE_74" val="2"/>
  <p:tag name="ANNOTATION_LOOP_COUNT_74" val="1"/>
  <p:tag name="ANNOTATION_BOX_RADIUS_74" val="0"/>
  <p:tag name="ANNOTATION_SCALE_74" val="100"/>
  <p:tag name="ANNOTATION_BORDER_ALPHA_74" val="100"/>
  <p:tag name="ANNOTATION_BORDER_COLOR_74" val="255"/>
  <p:tag name="ANNOTATION_FILL_COLOR_74" val="65535"/>
  <p:tag name="ANNOTATION_FILL_ALPHA_74" val="100"/>
  <p:tag name="ANNOTATION_BORDER_WIDTH_74" val="2"/>
  <p:tag name="ANNOTATION_SLIDE_WIDTH_74" val="960"/>
  <p:tag name="ANNOTATION_SLIDE_HEIGHT_74" val="720"/>
  <p:tag name="ANNOTATION_TYPE_75" val="0"/>
  <p:tag name="ANNOTATION_START_75" val="272.6"/>
  <p:tag name="ANNOTATION_END_75" val="273.2"/>
  <p:tag name="ANNOTATION_TOP_75" val="438"/>
  <p:tag name="ANNOTATION_LEFT_75" val="817"/>
  <p:tag name="ANNOTATION_WIDTH_75" val="121"/>
  <p:tag name="ANNOTATION_HEIGHT_75" val="121"/>
  <p:tag name="ANNOTATION_ANIMATION_75" val="3"/>
  <p:tag name="ANNOTATION_ROTATION_75" val="90"/>
  <p:tag name="ANNOTATION_SUB_TYPE_75" val="2"/>
  <p:tag name="ANNOTATION_LOOP_COUNT_75" val="1"/>
  <p:tag name="ANNOTATION_BOX_RADIUS_75" val="0"/>
  <p:tag name="ANNOTATION_SCALE_75" val="100"/>
  <p:tag name="ANNOTATION_BORDER_ALPHA_75" val="100"/>
  <p:tag name="ANNOTATION_BORDER_COLOR_75" val="255"/>
  <p:tag name="ANNOTATION_FILL_COLOR_75" val="65535"/>
  <p:tag name="ANNOTATION_FILL_ALPHA_75" val="100"/>
  <p:tag name="ANNOTATION_BORDER_WIDTH_75" val="2"/>
  <p:tag name="ANNOTATION_SLIDE_WIDTH_75" val="960"/>
  <p:tag name="ANNOTATION_SLIDE_HEIGHT_75" val="720"/>
  <p:tag name="ANNOTATION_TYPE_76" val="0"/>
  <p:tag name="ANNOTATION_START_76" val="273.2"/>
  <p:tag name="ANNOTATION_END_76" val="282.3"/>
  <p:tag name="ANNOTATION_TOP_76" val="439"/>
  <p:tag name="ANNOTATION_LEFT_76" val="837"/>
  <p:tag name="ANNOTATION_WIDTH_76" val="121"/>
  <p:tag name="ANNOTATION_HEIGHT_76" val="121"/>
  <p:tag name="ANNOTATION_ANIMATION_76" val="3"/>
  <p:tag name="ANNOTATION_ROTATION_76" val="90"/>
  <p:tag name="ANNOTATION_SUB_TYPE_76" val="2"/>
  <p:tag name="ANNOTATION_LOOP_COUNT_76" val="1"/>
  <p:tag name="ANNOTATION_BOX_RADIUS_76" val="0"/>
  <p:tag name="ANNOTATION_SCALE_76" val="100"/>
  <p:tag name="ANNOTATION_BORDER_ALPHA_76" val="100"/>
  <p:tag name="ANNOTATION_BORDER_COLOR_76" val="255"/>
  <p:tag name="ANNOTATION_FILL_COLOR_76" val="65535"/>
  <p:tag name="ANNOTATION_FILL_ALPHA_76" val="100"/>
  <p:tag name="ANNOTATION_BORDER_WIDTH_76" val="2"/>
  <p:tag name="ANNOTATION_SLIDE_WIDTH_76" val="960"/>
  <p:tag name="ANNOTATION_SLIDE_HEIGHT_76" val="720"/>
  <p:tag name="ANNOTATION_TYPE_77" val="0"/>
  <p:tag name="ANNOTATION_START_77" val="282.3"/>
  <p:tag name="ANNOTATION_END_77" val="282.7"/>
  <p:tag name="ANNOTATION_TOP_77" val="184"/>
  <p:tag name="ANNOTATION_LEFT_77" val="784"/>
  <p:tag name="ANNOTATION_WIDTH_77" val="121"/>
  <p:tag name="ANNOTATION_HEIGHT_77" val="121"/>
  <p:tag name="ANNOTATION_ANIMATION_77" val="3"/>
  <p:tag name="ANNOTATION_ROTATION_77" val="90"/>
  <p:tag name="ANNOTATION_SUB_TYPE_77" val="2"/>
  <p:tag name="ANNOTATION_LOOP_COUNT_77" val="1"/>
  <p:tag name="ANNOTATION_BOX_RADIUS_77" val="0"/>
  <p:tag name="ANNOTATION_SCALE_77" val="100"/>
  <p:tag name="ANNOTATION_BORDER_ALPHA_77" val="100"/>
  <p:tag name="ANNOTATION_BORDER_COLOR_77" val="255"/>
  <p:tag name="ANNOTATION_FILL_COLOR_77" val="65535"/>
  <p:tag name="ANNOTATION_FILL_ALPHA_77" val="100"/>
  <p:tag name="ANNOTATION_BORDER_WIDTH_77" val="2"/>
  <p:tag name="ANNOTATION_SLIDE_WIDTH_77" val="960"/>
  <p:tag name="ANNOTATION_SLIDE_HEIGHT_77" val="720"/>
  <p:tag name="ANNOTATION_TYPE_78" val="0"/>
  <p:tag name="ANNOTATION_START_78" val="282.7"/>
  <p:tag name="ANNOTATION_END_78" val="283.1"/>
  <p:tag name="ANNOTATION_TOP_78" val="175"/>
  <p:tag name="ANNOTATION_LEFT_78" val="802"/>
  <p:tag name="ANNOTATION_WIDTH_78" val="121"/>
  <p:tag name="ANNOTATION_HEIGHT_78" val="121"/>
  <p:tag name="ANNOTATION_ANIMATION_78" val="3"/>
  <p:tag name="ANNOTATION_ROTATION_78" val="90"/>
  <p:tag name="ANNOTATION_SUB_TYPE_78" val="2"/>
  <p:tag name="ANNOTATION_LOOP_COUNT_78" val="1"/>
  <p:tag name="ANNOTATION_BOX_RADIUS_78" val="0"/>
  <p:tag name="ANNOTATION_SCALE_78" val="100"/>
  <p:tag name="ANNOTATION_BORDER_ALPHA_78" val="100"/>
  <p:tag name="ANNOTATION_BORDER_COLOR_78" val="255"/>
  <p:tag name="ANNOTATION_FILL_COLOR_78" val="65535"/>
  <p:tag name="ANNOTATION_FILL_ALPHA_78" val="100"/>
  <p:tag name="ANNOTATION_BORDER_WIDTH_78" val="2"/>
  <p:tag name="ANNOTATION_SLIDE_WIDTH_78" val="960"/>
  <p:tag name="ANNOTATION_SLIDE_HEIGHT_78" val="720"/>
  <p:tag name="ANNOTATION_TYPE_79" val="0"/>
  <p:tag name="ANNOTATION_START_79" val="283.1"/>
  <p:tag name="ANNOTATION_END_79" val="284.7"/>
  <p:tag name="ANNOTATION_TOP_79" val="171"/>
  <p:tag name="ANNOTATION_LEFT_79" val="819"/>
  <p:tag name="ANNOTATION_WIDTH_79" val="121"/>
  <p:tag name="ANNOTATION_HEIGHT_79" val="121"/>
  <p:tag name="ANNOTATION_ANIMATION_79" val="3"/>
  <p:tag name="ANNOTATION_ROTATION_79" val="90"/>
  <p:tag name="ANNOTATION_SUB_TYPE_79" val="2"/>
  <p:tag name="ANNOTATION_LOOP_COUNT_79" val="1"/>
  <p:tag name="ANNOTATION_BOX_RADIUS_79" val="0"/>
  <p:tag name="ANNOTATION_SCALE_79" val="100"/>
  <p:tag name="ANNOTATION_BORDER_ALPHA_79" val="100"/>
  <p:tag name="ANNOTATION_BORDER_COLOR_79" val="255"/>
  <p:tag name="ANNOTATION_FILL_COLOR_79" val="65535"/>
  <p:tag name="ANNOTATION_FILL_ALPHA_79" val="100"/>
  <p:tag name="ANNOTATION_BORDER_WIDTH_79" val="2"/>
  <p:tag name="ANNOTATION_SLIDE_WIDTH_79" val="960"/>
  <p:tag name="ANNOTATION_SLIDE_HEIGHT_79" val="720"/>
  <p:tag name="ANNOTATION_TYPE_80" val="0"/>
  <p:tag name="ANNOTATION_START_80" val="284.7"/>
  <p:tag name="ANNOTATION_END_80" val="286.3"/>
  <p:tag name="ANNOTATION_TOP_80" val="195"/>
  <p:tag name="ANNOTATION_LEFT_80" val="797"/>
  <p:tag name="ANNOTATION_WIDTH_80" val="121"/>
  <p:tag name="ANNOTATION_HEIGHT_80" val="121"/>
  <p:tag name="ANNOTATION_ANIMATION_80" val="3"/>
  <p:tag name="ANNOTATION_ROTATION_80" val="90"/>
  <p:tag name="ANNOTATION_SUB_TYPE_80" val="2"/>
  <p:tag name="ANNOTATION_LOOP_COUNT_80" val="1"/>
  <p:tag name="ANNOTATION_BOX_RADIUS_80" val="0"/>
  <p:tag name="ANNOTATION_SCALE_80" val="100"/>
  <p:tag name="ANNOTATION_BORDER_ALPHA_80" val="100"/>
  <p:tag name="ANNOTATION_BORDER_COLOR_80" val="255"/>
  <p:tag name="ANNOTATION_FILL_COLOR_80" val="65535"/>
  <p:tag name="ANNOTATION_FILL_ALPHA_80" val="100"/>
  <p:tag name="ANNOTATION_BORDER_WIDTH_80" val="2"/>
  <p:tag name="ANNOTATION_SLIDE_WIDTH_80" val="960"/>
  <p:tag name="ANNOTATION_SLIDE_HEIGHT_80" val="720"/>
  <p:tag name="ANNOTATION_TYPE_81" val="0"/>
  <p:tag name="ANNOTATION_START_81" val="286.3"/>
  <p:tag name="ANNOTATION_END_81" val="286.9"/>
  <p:tag name="ANNOTATION_TOP_81" val="430"/>
  <p:tag name="ANNOTATION_LEFT_81" val="803"/>
  <p:tag name="ANNOTATION_WIDTH_81" val="121"/>
  <p:tag name="ANNOTATION_HEIGHT_81" val="121"/>
  <p:tag name="ANNOTATION_ANIMATION_81" val="3"/>
  <p:tag name="ANNOTATION_ROTATION_81" val="90"/>
  <p:tag name="ANNOTATION_SUB_TYPE_81" val="2"/>
  <p:tag name="ANNOTATION_LOOP_COUNT_81" val="1"/>
  <p:tag name="ANNOTATION_BOX_RADIUS_81" val="0"/>
  <p:tag name="ANNOTATION_SCALE_81" val="100"/>
  <p:tag name="ANNOTATION_BORDER_ALPHA_81" val="100"/>
  <p:tag name="ANNOTATION_BORDER_COLOR_81" val="255"/>
  <p:tag name="ANNOTATION_FILL_COLOR_81" val="65535"/>
  <p:tag name="ANNOTATION_FILL_ALPHA_81" val="100"/>
  <p:tag name="ANNOTATION_BORDER_WIDTH_81" val="2"/>
  <p:tag name="ANNOTATION_SLIDE_WIDTH_81" val="960"/>
  <p:tag name="ANNOTATION_SLIDE_HEIGHT_81" val="720"/>
  <p:tag name="ANNOTATION_TYPE_82" val="0"/>
  <p:tag name="ANNOTATION_START_82" val="286.9"/>
  <p:tag name="ANNOTATION_END_82" val="287.5"/>
  <p:tag name="ANNOTATION_TOP_82" val="431"/>
  <p:tag name="ANNOTATION_LEFT_82" val="813"/>
  <p:tag name="ANNOTATION_WIDTH_82" val="121"/>
  <p:tag name="ANNOTATION_HEIGHT_82" val="121"/>
  <p:tag name="ANNOTATION_ANIMATION_82" val="3"/>
  <p:tag name="ANNOTATION_ROTATION_82" val="90"/>
  <p:tag name="ANNOTATION_SUB_TYPE_82" val="2"/>
  <p:tag name="ANNOTATION_LOOP_COUNT_82" val="1"/>
  <p:tag name="ANNOTATION_BOX_RADIUS_82" val="0"/>
  <p:tag name="ANNOTATION_SCALE_82" val="100"/>
  <p:tag name="ANNOTATION_BORDER_ALPHA_82" val="100"/>
  <p:tag name="ANNOTATION_BORDER_COLOR_82" val="255"/>
  <p:tag name="ANNOTATION_FILL_COLOR_82" val="65535"/>
  <p:tag name="ANNOTATION_FILL_ALPHA_82" val="100"/>
  <p:tag name="ANNOTATION_BORDER_WIDTH_82" val="2"/>
  <p:tag name="ANNOTATION_SLIDE_WIDTH_82" val="960"/>
  <p:tag name="ANNOTATION_SLIDE_HEIGHT_82" val="720"/>
  <p:tag name="ANNOTATION_TYPE_83" val="0"/>
  <p:tag name="ANNOTATION_START_83" val="287.5"/>
  <p:tag name="ANNOTATION_END_83" val="288.5"/>
  <p:tag name="ANNOTATION_TOP_83" val="444"/>
  <p:tag name="ANNOTATION_LEFT_83" val="842"/>
  <p:tag name="ANNOTATION_WIDTH_83" val="121"/>
  <p:tag name="ANNOTATION_HEIGHT_83" val="121"/>
  <p:tag name="ANNOTATION_ANIMATION_83" val="3"/>
  <p:tag name="ANNOTATION_ROTATION_83" val="90"/>
  <p:tag name="ANNOTATION_SUB_TYPE_83" val="2"/>
  <p:tag name="ANNOTATION_LOOP_COUNT_83" val="1"/>
  <p:tag name="ANNOTATION_BOX_RADIUS_83" val="0"/>
  <p:tag name="ANNOTATION_SCALE_83" val="100"/>
  <p:tag name="ANNOTATION_BORDER_ALPHA_83" val="100"/>
  <p:tag name="ANNOTATION_BORDER_COLOR_83" val="255"/>
  <p:tag name="ANNOTATION_FILL_COLOR_83" val="65535"/>
  <p:tag name="ANNOTATION_FILL_ALPHA_83" val="100"/>
  <p:tag name="ANNOTATION_BORDER_WIDTH_83" val="2"/>
  <p:tag name="ANNOTATION_SLIDE_WIDTH_83" val="960"/>
  <p:tag name="ANNOTATION_SLIDE_HEIGHT_83" val="720"/>
  <p:tag name="ANNOTATION_TYPE_84" val="0"/>
  <p:tag name="ANNOTATION_START_84" val="288.5"/>
  <p:tag name="ANNOTATION_END_84" val="296.5"/>
  <p:tag name="ANNOTATION_TOP_84" val="484"/>
  <p:tag name="ANNOTATION_LEFT_84" val="796"/>
  <p:tag name="ANNOTATION_WIDTH_84" val="121"/>
  <p:tag name="ANNOTATION_HEIGHT_84" val="121"/>
  <p:tag name="ANNOTATION_ANIMATION_84" val="3"/>
  <p:tag name="ANNOTATION_ROTATION_84" val="90"/>
  <p:tag name="ANNOTATION_SUB_TYPE_84" val="2"/>
  <p:tag name="ANNOTATION_LOOP_COUNT_84" val="1"/>
  <p:tag name="ANNOTATION_BOX_RADIUS_84" val="0"/>
  <p:tag name="ANNOTATION_SCALE_84" val="100"/>
  <p:tag name="ANNOTATION_BORDER_ALPHA_84" val="100"/>
  <p:tag name="ANNOTATION_BORDER_COLOR_84" val="255"/>
  <p:tag name="ANNOTATION_FILL_COLOR_84" val="65535"/>
  <p:tag name="ANNOTATION_FILL_ALPHA_84" val="100"/>
  <p:tag name="ANNOTATION_BORDER_WIDTH_84" val="2"/>
  <p:tag name="ANNOTATION_SLIDE_WIDTH_84" val="960"/>
  <p:tag name="ANNOTATION_SLIDE_HEIGHT_84" val="720"/>
  <p:tag name="ANNOTATION_TYPE_85" val="0"/>
  <p:tag name="ANNOTATION_START_85" val="296.5"/>
  <p:tag name="ANNOTATION_END_85" val="298.8"/>
  <p:tag name="ANNOTATION_TOP_85" val="357"/>
  <p:tag name="ANNOTATION_LEFT_85" val="582"/>
  <p:tag name="ANNOTATION_WIDTH_85" val="121"/>
  <p:tag name="ANNOTATION_HEIGHT_85" val="121"/>
  <p:tag name="ANNOTATION_ANIMATION_85" val="3"/>
  <p:tag name="ANNOTATION_ROTATION_85" val="0"/>
  <p:tag name="ANNOTATION_SUB_TYPE_85" val="2"/>
  <p:tag name="ANNOTATION_LOOP_COUNT_85" val="1"/>
  <p:tag name="ANNOTATION_BOX_RADIUS_85" val="0"/>
  <p:tag name="ANNOTATION_SCALE_85" val="100"/>
  <p:tag name="ANNOTATION_BORDER_ALPHA_85" val="100"/>
  <p:tag name="ANNOTATION_BORDER_COLOR_85" val="255"/>
  <p:tag name="ANNOTATION_FILL_COLOR_85" val="65535"/>
  <p:tag name="ANNOTATION_FILL_ALPHA_85" val="100"/>
  <p:tag name="ANNOTATION_BORDER_WIDTH_85" val="2"/>
  <p:tag name="ANNOTATION_SLIDE_WIDTH_85" val="960"/>
  <p:tag name="ANNOTATION_SLIDE_HEIGHT_85" val="720"/>
  <p:tag name="ANNOTATION_TYPE_86" val="0"/>
  <p:tag name="ANNOTATION_START_86" val="298.8"/>
  <p:tag name="ANNOTATION_END_86" val="302.9"/>
  <p:tag name="ANNOTATION_TOP_86" val="487"/>
  <p:tag name="ANNOTATION_LEFT_86" val="586"/>
  <p:tag name="ANNOTATION_WIDTH_86" val="121"/>
  <p:tag name="ANNOTATION_HEIGHT_86" val="121"/>
  <p:tag name="ANNOTATION_ANIMATION_86" val="3"/>
  <p:tag name="ANNOTATION_ROTATION_86" val="0"/>
  <p:tag name="ANNOTATION_SUB_TYPE_86" val="2"/>
  <p:tag name="ANNOTATION_LOOP_COUNT_86" val="1"/>
  <p:tag name="ANNOTATION_BOX_RADIUS_86" val="0"/>
  <p:tag name="ANNOTATION_SCALE_86" val="100"/>
  <p:tag name="ANNOTATION_BORDER_ALPHA_86" val="100"/>
  <p:tag name="ANNOTATION_BORDER_COLOR_86" val="255"/>
  <p:tag name="ANNOTATION_FILL_COLOR_86" val="65535"/>
  <p:tag name="ANNOTATION_FILL_ALPHA_86" val="100"/>
  <p:tag name="ANNOTATION_BORDER_WIDTH_86" val="2"/>
  <p:tag name="ANNOTATION_SLIDE_WIDTH_86" val="960"/>
  <p:tag name="ANNOTATION_SLIDE_HEIGHT_86" val="720"/>
  <p:tag name="ANNOTATION_TYPE_87" val="0"/>
  <p:tag name="ANNOTATION_START_87" val="302.9"/>
  <p:tag name="ANNOTATION_END_87" val="303.8"/>
  <p:tag name="ANNOTATION_TOP_87" val="357"/>
  <p:tag name="ANNOTATION_LEFT_87" val="601"/>
  <p:tag name="ANNOTATION_WIDTH_87" val="121"/>
  <p:tag name="ANNOTATION_HEIGHT_87" val="121"/>
  <p:tag name="ANNOTATION_ANIMATION_87" val="3"/>
  <p:tag name="ANNOTATION_ROTATION_87" val="0"/>
  <p:tag name="ANNOTATION_SUB_TYPE_87" val="2"/>
  <p:tag name="ANNOTATION_LOOP_COUNT_87" val="1"/>
  <p:tag name="ANNOTATION_BOX_RADIUS_87" val="0"/>
  <p:tag name="ANNOTATION_SCALE_87" val="100"/>
  <p:tag name="ANNOTATION_BORDER_ALPHA_87" val="100"/>
  <p:tag name="ANNOTATION_BORDER_COLOR_87" val="255"/>
  <p:tag name="ANNOTATION_FILL_COLOR_87" val="65535"/>
  <p:tag name="ANNOTATION_FILL_ALPHA_87" val="100"/>
  <p:tag name="ANNOTATION_BORDER_WIDTH_87" val="2"/>
  <p:tag name="ANNOTATION_SLIDE_WIDTH_87" val="960"/>
  <p:tag name="ANNOTATION_SLIDE_HEIGHT_87" val="720"/>
  <p:tag name="ANNOTATION_TYPE_88" val="0"/>
  <p:tag name="ANNOTATION_START_88" val="303.8"/>
  <p:tag name="ANNOTATION_END_88" val="310.3"/>
  <p:tag name="ANNOTATION_TOP_88" val="212"/>
  <p:tag name="ANNOTATION_LEFT_88" val="590"/>
  <p:tag name="ANNOTATION_WIDTH_88" val="121"/>
  <p:tag name="ANNOTATION_HEIGHT_88" val="121"/>
  <p:tag name="ANNOTATION_ANIMATION_88" val="3"/>
  <p:tag name="ANNOTATION_ROTATION_88" val="0"/>
  <p:tag name="ANNOTATION_SUB_TYPE_88" val="2"/>
  <p:tag name="ANNOTATION_LOOP_COUNT_88" val="1"/>
  <p:tag name="ANNOTATION_BOX_RADIUS_88" val="0"/>
  <p:tag name="ANNOTATION_SCALE_88" val="100"/>
  <p:tag name="ANNOTATION_BORDER_ALPHA_88" val="100"/>
  <p:tag name="ANNOTATION_BORDER_COLOR_88" val="255"/>
  <p:tag name="ANNOTATION_FILL_COLOR_88" val="65535"/>
  <p:tag name="ANNOTATION_FILL_ALPHA_88" val="100"/>
  <p:tag name="ANNOTATION_BORDER_WIDTH_88" val="2"/>
  <p:tag name="ANNOTATION_SLIDE_WIDTH_88" val="960"/>
  <p:tag name="ANNOTATION_SLIDE_HEIGHT_88" val="720"/>
  <p:tag name="ANNOTATION_TYPE_89" val="0"/>
  <p:tag name="ANNOTATION_START_89" val="310.3"/>
  <p:tag name="ANNOTATION_END_89" val="346.6"/>
  <p:tag name="ANNOTATION_TOP_89" val="489"/>
  <p:tag name="ANNOTATION_LEFT_89" val="598"/>
  <p:tag name="ANNOTATION_WIDTH_89" val="121"/>
  <p:tag name="ANNOTATION_HEIGHT_89" val="121"/>
  <p:tag name="ANNOTATION_ANIMATION_89" val="3"/>
  <p:tag name="ANNOTATION_ROTATION_89" val="0"/>
  <p:tag name="ANNOTATION_SUB_TYPE_89" val="2"/>
  <p:tag name="ANNOTATION_LOOP_COUNT_89" val="1"/>
  <p:tag name="ANNOTATION_BOX_RADIUS_89" val="0"/>
  <p:tag name="ANNOTATION_SCALE_89" val="100"/>
  <p:tag name="ANNOTATION_BORDER_ALPHA_89" val="100"/>
  <p:tag name="ANNOTATION_BORDER_COLOR_89" val="255"/>
  <p:tag name="ANNOTATION_FILL_COLOR_89" val="65535"/>
  <p:tag name="ANNOTATION_FILL_ALPHA_89" val="100"/>
  <p:tag name="ANNOTATION_BORDER_WIDTH_89" val="2"/>
  <p:tag name="ANNOTATION_SLIDE_WIDTH_89" val="960"/>
  <p:tag name="ANNOTATION_SLIDE_HEIGHT_89" val="720"/>
  <p:tag name="ANNOTATION_TYPE_90" val="0"/>
  <p:tag name="ANNOTATION_START_90" val="346.6"/>
  <p:tag name="ANNOTATION_END_90" val="349.0"/>
  <p:tag name="ANNOTATION_TOP_90" val="603"/>
  <p:tag name="ANNOTATION_LEFT_90" val="516"/>
  <p:tag name="ANNOTATION_WIDTH_90" val="121"/>
  <p:tag name="ANNOTATION_HEIGHT_90" val="121"/>
  <p:tag name="ANNOTATION_ANIMATION_90" val="3"/>
  <p:tag name="ANNOTATION_ROTATION_90" val="0"/>
  <p:tag name="ANNOTATION_SUB_TYPE_90" val="2"/>
  <p:tag name="ANNOTATION_LOOP_COUNT_90" val="1"/>
  <p:tag name="ANNOTATION_BOX_RADIUS_90" val="0"/>
  <p:tag name="ANNOTATION_SCALE_90" val="100"/>
  <p:tag name="ANNOTATION_BORDER_ALPHA_90" val="100"/>
  <p:tag name="ANNOTATION_BORDER_COLOR_90" val="255"/>
  <p:tag name="ANNOTATION_FILL_COLOR_90" val="65535"/>
  <p:tag name="ANNOTATION_FILL_ALPHA_90" val="100"/>
  <p:tag name="ANNOTATION_BORDER_WIDTH_90" val="2"/>
  <p:tag name="ANNOTATION_SLIDE_WIDTH_90" val="960"/>
  <p:tag name="ANNOTATION_SLIDE_HEIGHT_90" val="720"/>
  <p:tag name="ANNOTATION_TYPE_91" val="0"/>
  <p:tag name="ANNOTATION_START_91" val="349.0"/>
  <p:tag name="ANNOTATION_END_91" val="353.7"/>
  <p:tag name="ANNOTATION_TOP_91" val="641"/>
  <p:tag name="ANNOTATION_LEFT_91" val="520"/>
  <p:tag name="ANNOTATION_WIDTH_91" val="121"/>
  <p:tag name="ANNOTATION_HEIGHT_91" val="121"/>
  <p:tag name="ANNOTATION_ANIMATION_91" val="3"/>
  <p:tag name="ANNOTATION_ROTATION_91" val="0"/>
  <p:tag name="ANNOTATION_SUB_TYPE_91" val="2"/>
  <p:tag name="ANNOTATION_LOOP_COUNT_91" val="1"/>
  <p:tag name="ANNOTATION_BOX_RADIUS_91" val="0"/>
  <p:tag name="ANNOTATION_SCALE_91" val="100"/>
  <p:tag name="ANNOTATION_BORDER_ALPHA_91" val="100"/>
  <p:tag name="ANNOTATION_BORDER_COLOR_91" val="255"/>
  <p:tag name="ANNOTATION_FILL_COLOR_91" val="65535"/>
  <p:tag name="ANNOTATION_FILL_ALPHA_91" val="100"/>
  <p:tag name="ANNOTATION_BORDER_WIDTH_91" val="2"/>
  <p:tag name="ANNOTATION_SLIDE_WIDTH_91" val="960"/>
  <p:tag name="ANNOTATION_SLIDE_HEIGHT_91" val="720"/>
  <p:tag name="ANNOTATION_TYPE_92" val="0"/>
  <p:tag name="ANNOTATION_START_92" val="353.7"/>
  <p:tag name="ANNOTATION_END_92" val="354.4"/>
  <p:tag name="ANNOTATION_TOP_92" val="639"/>
  <p:tag name="ANNOTATION_LEFT_92" val="623"/>
  <p:tag name="ANNOTATION_WIDTH_92" val="121"/>
  <p:tag name="ANNOTATION_HEIGHT_92" val="121"/>
  <p:tag name="ANNOTATION_ANIMATION_92" val="3"/>
  <p:tag name="ANNOTATION_ROTATION_92" val="0"/>
  <p:tag name="ANNOTATION_SUB_TYPE_92" val="2"/>
  <p:tag name="ANNOTATION_LOOP_COUNT_92" val="1"/>
  <p:tag name="ANNOTATION_BOX_RADIUS_92" val="0"/>
  <p:tag name="ANNOTATION_SCALE_92" val="100"/>
  <p:tag name="ANNOTATION_BORDER_ALPHA_92" val="100"/>
  <p:tag name="ANNOTATION_BORDER_COLOR_92" val="255"/>
  <p:tag name="ANNOTATION_FILL_COLOR_92" val="65535"/>
  <p:tag name="ANNOTATION_FILL_ALPHA_92" val="100"/>
  <p:tag name="ANNOTATION_BORDER_WIDTH_92" val="2"/>
  <p:tag name="ANNOTATION_SLIDE_WIDTH_92" val="960"/>
  <p:tag name="ANNOTATION_SLIDE_HEIGHT_92" val="720"/>
  <p:tag name="ANNOTATION_TYPE_93" val="0"/>
  <p:tag name="ANNOTATION_START_93" val="354.4"/>
  <p:tag name="ANNOTATION_END_93" val="355.1"/>
  <p:tag name="ANNOTATION_TOP_93" val="642"/>
  <p:tag name="ANNOTATION_LEFT_93" val="675"/>
  <p:tag name="ANNOTATION_WIDTH_93" val="121"/>
  <p:tag name="ANNOTATION_HEIGHT_93" val="121"/>
  <p:tag name="ANNOTATION_ANIMATION_93" val="3"/>
  <p:tag name="ANNOTATION_ROTATION_93" val="0"/>
  <p:tag name="ANNOTATION_SUB_TYPE_93" val="2"/>
  <p:tag name="ANNOTATION_LOOP_COUNT_93" val="1"/>
  <p:tag name="ANNOTATION_BOX_RADIUS_93" val="0"/>
  <p:tag name="ANNOTATION_SCALE_93" val="100"/>
  <p:tag name="ANNOTATION_BORDER_ALPHA_93" val="100"/>
  <p:tag name="ANNOTATION_BORDER_COLOR_93" val="255"/>
  <p:tag name="ANNOTATION_FILL_COLOR_93" val="65535"/>
  <p:tag name="ANNOTATION_FILL_ALPHA_93" val="100"/>
  <p:tag name="ANNOTATION_BORDER_WIDTH_93" val="2"/>
  <p:tag name="ANNOTATION_SLIDE_WIDTH_93" val="960"/>
  <p:tag name="ANNOTATION_SLIDE_HEIGHT_93" val="720"/>
  <p:tag name="ANNOTATION_TYPE_94" val="0"/>
  <p:tag name="ANNOTATION_START_94" val="355.1"/>
  <p:tag name="ANNOTATION_END_94" val="360.4"/>
  <p:tag name="ANNOTATION_TOP_94" val="641"/>
  <p:tag name="ANNOTATION_LEFT_94" val="743"/>
  <p:tag name="ANNOTATION_WIDTH_94" val="121"/>
  <p:tag name="ANNOTATION_HEIGHT_94" val="121"/>
  <p:tag name="ANNOTATION_ANIMATION_94" val="3"/>
  <p:tag name="ANNOTATION_ROTATION_94" val="0"/>
  <p:tag name="ANNOTATION_SUB_TYPE_94" val="2"/>
  <p:tag name="ANNOTATION_LOOP_COUNT_94" val="1"/>
  <p:tag name="ANNOTATION_BOX_RADIUS_94" val="0"/>
  <p:tag name="ANNOTATION_SCALE_94" val="100"/>
  <p:tag name="ANNOTATION_BORDER_ALPHA_94" val="100"/>
  <p:tag name="ANNOTATION_BORDER_COLOR_94" val="255"/>
  <p:tag name="ANNOTATION_FILL_COLOR_94" val="65535"/>
  <p:tag name="ANNOTATION_FILL_ALPHA_94" val="100"/>
  <p:tag name="ANNOTATION_BORDER_WIDTH_94" val="2"/>
  <p:tag name="ANNOTATION_SLIDE_WIDTH_94" val="960"/>
  <p:tag name="ANNOTATION_SLIDE_HEIGHT_94" val="720"/>
  <p:tag name="ANNOTATION_TYPE_95" val="0"/>
  <p:tag name="ANNOTATION_START_95" val="360.4"/>
  <p:tag name="ANNOTATION_END_95" val="363.5"/>
  <p:tag name="ANNOTATION_TOP_95" val="158"/>
  <p:tag name="ANNOTATION_LEFT_95" val="609"/>
  <p:tag name="ANNOTATION_WIDTH_95" val="121"/>
  <p:tag name="ANNOTATION_HEIGHT_95" val="121"/>
  <p:tag name="ANNOTATION_ANIMATION_95" val="3"/>
  <p:tag name="ANNOTATION_ROTATION_95" val="90"/>
  <p:tag name="ANNOTATION_SUB_TYPE_95" val="2"/>
  <p:tag name="ANNOTATION_LOOP_COUNT_95" val="1"/>
  <p:tag name="ANNOTATION_BOX_RADIUS_95" val="0"/>
  <p:tag name="ANNOTATION_SCALE_95" val="100"/>
  <p:tag name="ANNOTATION_BORDER_ALPHA_95" val="100"/>
  <p:tag name="ANNOTATION_BORDER_COLOR_95" val="255"/>
  <p:tag name="ANNOTATION_FILL_COLOR_95" val="65535"/>
  <p:tag name="ANNOTATION_FILL_ALPHA_95" val="100"/>
  <p:tag name="ANNOTATION_BORDER_WIDTH_95" val="2"/>
  <p:tag name="ANNOTATION_SLIDE_WIDTH_95" val="960"/>
  <p:tag name="ANNOTATION_SLIDE_HEIGHT_95" val="720"/>
  <p:tag name="ANNOTATION_TYPE_96" val="0"/>
  <p:tag name="ANNOTATION_START_96" val="363.5"/>
  <p:tag name="ANNOTATION_END_96" val="364.7"/>
  <p:tag name="ANNOTATION_TOP_96" val="150"/>
  <p:tag name="ANNOTATION_LEFT_96" val="654"/>
  <p:tag name="ANNOTATION_WIDTH_96" val="121"/>
  <p:tag name="ANNOTATION_HEIGHT_96" val="121"/>
  <p:tag name="ANNOTATION_ANIMATION_96" val="3"/>
  <p:tag name="ANNOTATION_ROTATION_96" val="90"/>
  <p:tag name="ANNOTATION_SUB_TYPE_96" val="2"/>
  <p:tag name="ANNOTATION_LOOP_COUNT_96" val="1"/>
  <p:tag name="ANNOTATION_BOX_RADIUS_96" val="0"/>
  <p:tag name="ANNOTATION_SCALE_96" val="100"/>
  <p:tag name="ANNOTATION_BORDER_ALPHA_96" val="100"/>
  <p:tag name="ANNOTATION_BORDER_COLOR_96" val="255"/>
  <p:tag name="ANNOTATION_FILL_COLOR_96" val="65535"/>
  <p:tag name="ANNOTATION_FILL_ALPHA_96" val="100"/>
  <p:tag name="ANNOTATION_BORDER_WIDTH_96" val="2"/>
  <p:tag name="ANNOTATION_SLIDE_WIDTH_96" val="960"/>
  <p:tag name="ANNOTATION_SLIDE_HEIGHT_96" val="720"/>
  <p:tag name="ANNOTATION_TYPE_97" val="0"/>
  <p:tag name="ANNOTATION_START_97" val="364.7"/>
  <p:tag name="ANNOTATION_END_97" val="365.5"/>
  <p:tag name="ANNOTATION_TOP_97" val="149"/>
  <p:tag name="ANNOTATION_LEFT_97" val="672"/>
  <p:tag name="ANNOTATION_WIDTH_97" val="121"/>
  <p:tag name="ANNOTATION_HEIGHT_97" val="121"/>
  <p:tag name="ANNOTATION_ANIMATION_97" val="3"/>
  <p:tag name="ANNOTATION_ROTATION_97" val="90"/>
  <p:tag name="ANNOTATION_SUB_TYPE_97" val="2"/>
  <p:tag name="ANNOTATION_LOOP_COUNT_97" val="1"/>
  <p:tag name="ANNOTATION_BOX_RADIUS_97" val="0"/>
  <p:tag name="ANNOTATION_SCALE_97" val="100"/>
  <p:tag name="ANNOTATION_BORDER_ALPHA_97" val="100"/>
  <p:tag name="ANNOTATION_BORDER_COLOR_97" val="255"/>
  <p:tag name="ANNOTATION_FILL_COLOR_97" val="65535"/>
  <p:tag name="ANNOTATION_FILL_ALPHA_97" val="100"/>
  <p:tag name="ANNOTATION_BORDER_WIDTH_97" val="2"/>
  <p:tag name="ANNOTATION_SLIDE_WIDTH_97" val="960"/>
  <p:tag name="ANNOTATION_SLIDE_HEIGHT_97" val="720"/>
  <p:tag name="ANNOTATION_TYPE_98" val="0"/>
  <p:tag name="ANNOTATION_START_98" val="365.5"/>
  <p:tag name="ANNOTATION_END_98" val="368.7"/>
  <p:tag name="ANNOTATION_TOP_98" val="151"/>
  <p:tag name="ANNOTATION_LEFT_98" val="692"/>
  <p:tag name="ANNOTATION_WIDTH_98" val="121"/>
  <p:tag name="ANNOTATION_HEIGHT_98" val="121"/>
  <p:tag name="ANNOTATION_ANIMATION_98" val="3"/>
  <p:tag name="ANNOTATION_ROTATION_98" val="90"/>
  <p:tag name="ANNOTATION_SUB_TYPE_98" val="2"/>
  <p:tag name="ANNOTATION_LOOP_COUNT_98" val="1"/>
  <p:tag name="ANNOTATION_BOX_RADIUS_98" val="0"/>
  <p:tag name="ANNOTATION_SCALE_98" val="100"/>
  <p:tag name="ANNOTATION_BORDER_ALPHA_98" val="100"/>
  <p:tag name="ANNOTATION_BORDER_COLOR_98" val="255"/>
  <p:tag name="ANNOTATION_FILL_COLOR_98" val="65535"/>
  <p:tag name="ANNOTATION_FILL_ALPHA_98" val="100"/>
  <p:tag name="ANNOTATION_BORDER_WIDTH_98" val="2"/>
  <p:tag name="ANNOTATION_SLIDE_WIDTH_98" val="960"/>
  <p:tag name="ANNOTATION_SLIDE_HEIGHT_98" val="720"/>
  <p:tag name="ANNOTATION_TYPE_99" val="0"/>
  <p:tag name="ANNOTATION_START_99" val="368.7"/>
  <p:tag name="ANNOTATION_END_99" val="369.5"/>
  <p:tag name="ANNOTATION_TOP_99" val="629"/>
  <p:tag name="ANNOTATION_LEFT_99" val="594"/>
  <p:tag name="ANNOTATION_WIDTH_99" val="121"/>
  <p:tag name="ANNOTATION_HEIGHT_99" val="121"/>
  <p:tag name="ANNOTATION_ANIMATION_99" val="3"/>
  <p:tag name="ANNOTATION_ROTATION_99" val="90"/>
  <p:tag name="ANNOTATION_SUB_TYPE_99" val="2"/>
  <p:tag name="ANNOTATION_LOOP_COUNT_99" val="1"/>
  <p:tag name="ANNOTATION_BOX_RADIUS_99" val="0"/>
  <p:tag name="ANNOTATION_SCALE_99" val="100"/>
  <p:tag name="ANNOTATION_BORDER_ALPHA_99" val="100"/>
  <p:tag name="ANNOTATION_BORDER_COLOR_99" val="255"/>
  <p:tag name="ANNOTATION_FILL_COLOR_99" val="65535"/>
  <p:tag name="ANNOTATION_FILL_ALPHA_99" val="100"/>
  <p:tag name="ANNOTATION_BORDER_WIDTH_99" val="2"/>
  <p:tag name="ANNOTATION_SLIDE_WIDTH_99" val="960"/>
  <p:tag name="ANNOTATION_SLIDE_HEIGHT_99" val="720"/>
  <p:tag name="ANNOTATION_TYPE_100" val="0"/>
  <p:tag name="ANNOTATION_START_100" val="369.5"/>
  <p:tag name="ANNOTATION_END_100" val="370.2"/>
  <p:tag name="ANNOTATION_TOP_100" val="629"/>
  <p:tag name="ANNOTATION_LEFT_100" val="613"/>
  <p:tag name="ANNOTATION_WIDTH_100" val="121"/>
  <p:tag name="ANNOTATION_HEIGHT_100" val="121"/>
  <p:tag name="ANNOTATION_ANIMATION_100" val="3"/>
  <p:tag name="ANNOTATION_ROTATION_100" val="90"/>
  <p:tag name="ANNOTATION_SUB_TYPE_100" val="2"/>
  <p:tag name="ANNOTATION_LOOP_COUNT_100" val="1"/>
  <p:tag name="ANNOTATION_BOX_RADIUS_100" val="0"/>
  <p:tag name="ANNOTATION_SCALE_100" val="100"/>
  <p:tag name="ANNOTATION_BORDER_ALPHA_100" val="100"/>
  <p:tag name="ANNOTATION_BORDER_COLOR_100" val="255"/>
  <p:tag name="ANNOTATION_FILL_COLOR_100" val="65535"/>
  <p:tag name="ANNOTATION_FILL_ALPHA_100" val="100"/>
  <p:tag name="ANNOTATION_BORDER_WIDTH_100" val="2"/>
  <p:tag name="ANNOTATION_SLIDE_WIDTH_100" val="960"/>
  <p:tag name="ANNOTATION_SLIDE_HEIGHT_100" val="720"/>
  <p:tag name="ANNOTATION_TYPE_101" val="0"/>
  <p:tag name="ANNOTATION_START_101" val="370.2"/>
  <p:tag name="ANNOTATION_END_101" val="371.8"/>
  <p:tag name="ANNOTATION_TOP_101" val="629"/>
  <p:tag name="ANNOTATION_LEFT_101" val="636"/>
  <p:tag name="ANNOTATION_WIDTH_101" val="121"/>
  <p:tag name="ANNOTATION_HEIGHT_101" val="121"/>
  <p:tag name="ANNOTATION_ANIMATION_101" val="3"/>
  <p:tag name="ANNOTATION_ROTATION_101" val="90"/>
  <p:tag name="ANNOTATION_SUB_TYPE_101" val="2"/>
  <p:tag name="ANNOTATION_LOOP_COUNT_101" val="1"/>
  <p:tag name="ANNOTATION_BOX_RADIUS_101" val="0"/>
  <p:tag name="ANNOTATION_SCALE_101" val="100"/>
  <p:tag name="ANNOTATION_BORDER_ALPHA_101" val="100"/>
  <p:tag name="ANNOTATION_BORDER_COLOR_101" val="255"/>
  <p:tag name="ANNOTATION_FILL_COLOR_101" val="65535"/>
  <p:tag name="ANNOTATION_FILL_ALPHA_101" val="100"/>
  <p:tag name="ANNOTATION_BORDER_WIDTH_101" val="2"/>
  <p:tag name="ANNOTATION_SLIDE_WIDTH_101" val="960"/>
  <p:tag name="ANNOTATION_SLIDE_HEIGHT_101" val="720"/>
  <p:tag name="ANNOTATION_TYPE_102" val="0"/>
  <p:tag name="ANNOTATION_START_102" val="371.8"/>
  <p:tag name="ANNOTATION_END_102" val="373.7"/>
  <p:tag name="ANNOTATION_TOP_102" val="153"/>
  <p:tag name="ANNOTATION_LEFT_102" val="655"/>
  <p:tag name="ANNOTATION_WIDTH_102" val="121"/>
  <p:tag name="ANNOTATION_HEIGHT_102" val="121"/>
  <p:tag name="ANNOTATION_ANIMATION_102" val="3"/>
  <p:tag name="ANNOTATION_ROTATION_102" val="90"/>
  <p:tag name="ANNOTATION_SUB_TYPE_102" val="2"/>
  <p:tag name="ANNOTATION_LOOP_COUNT_102" val="1"/>
  <p:tag name="ANNOTATION_BOX_RADIUS_102" val="0"/>
  <p:tag name="ANNOTATION_SCALE_102" val="100"/>
  <p:tag name="ANNOTATION_BORDER_ALPHA_102" val="100"/>
  <p:tag name="ANNOTATION_BORDER_COLOR_102" val="255"/>
  <p:tag name="ANNOTATION_FILL_COLOR_102" val="65535"/>
  <p:tag name="ANNOTATION_FILL_ALPHA_102" val="100"/>
  <p:tag name="ANNOTATION_BORDER_WIDTH_102" val="2"/>
  <p:tag name="ANNOTATION_SLIDE_WIDTH_102" val="960"/>
  <p:tag name="ANNOTATION_SLIDE_HEIGHT_102" val="720"/>
  <p:tag name="ANNOTATION_TYPE_103" val="0"/>
  <p:tag name="ANNOTATION_START_103" val="373.7"/>
  <p:tag name="ANNOTATION_END_103" val="383.3"/>
  <p:tag name="ANNOTATION_TOP_103" val="638"/>
  <p:tag name="ANNOTATION_LEFT_103" val="593"/>
  <p:tag name="ANNOTATION_WIDTH_103" val="121"/>
  <p:tag name="ANNOTATION_HEIGHT_103" val="121"/>
  <p:tag name="ANNOTATION_ANIMATION_103" val="3"/>
  <p:tag name="ANNOTATION_ROTATION_103" val="90"/>
  <p:tag name="ANNOTATION_SUB_TYPE_103" val="2"/>
  <p:tag name="ANNOTATION_LOOP_COUNT_103" val="1"/>
  <p:tag name="ANNOTATION_BOX_RADIUS_103" val="0"/>
  <p:tag name="ANNOTATION_SCALE_103" val="100"/>
  <p:tag name="ANNOTATION_BORDER_ALPHA_103" val="100"/>
  <p:tag name="ANNOTATION_BORDER_COLOR_103" val="255"/>
  <p:tag name="ANNOTATION_FILL_COLOR_103" val="65535"/>
  <p:tag name="ANNOTATION_FILL_ALPHA_103" val="100"/>
  <p:tag name="ANNOTATION_BORDER_WIDTH_103" val="2"/>
  <p:tag name="ANNOTATION_SLIDE_WIDTH_103" val="960"/>
  <p:tag name="ANNOTATION_SLIDE_HEIGHT_103" val="720"/>
  <p:tag name="ANNOTATION_TYPE_104" val="0"/>
  <p:tag name="ANNOTATION_START_104" val="383.3"/>
  <p:tag name="ANNOTATION_END_104" val="384.3"/>
  <p:tag name="ANNOTATION_TOP_104" val="625"/>
  <p:tag name="ANNOTATION_LEFT_104" val="553"/>
  <p:tag name="ANNOTATION_WIDTH_104" val="121"/>
  <p:tag name="ANNOTATION_HEIGHT_104" val="121"/>
  <p:tag name="ANNOTATION_ANIMATION_104" val="3"/>
  <p:tag name="ANNOTATION_ROTATION_104" val="90"/>
  <p:tag name="ANNOTATION_SUB_TYPE_104" val="2"/>
  <p:tag name="ANNOTATION_LOOP_COUNT_104" val="1"/>
  <p:tag name="ANNOTATION_BOX_RADIUS_104" val="0"/>
  <p:tag name="ANNOTATION_SCALE_104" val="100"/>
  <p:tag name="ANNOTATION_BORDER_ALPHA_104" val="100"/>
  <p:tag name="ANNOTATION_BORDER_COLOR_104" val="255"/>
  <p:tag name="ANNOTATION_FILL_COLOR_104" val="65535"/>
  <p:tag name="ANNOTATION_FILL_ALPHA_104" val="100"/>
  <p:tag name="ANNOTATION_BORDER_WIDTH_104" val="2"/>
  <p:tag name="ANNOTATION_SLIDE_WIDTH_104" val="960"/>
  <p:tag name="ANNOTATION_SLIDE_HEIGHT_104" val="720"/>
  <p:tag name="ANNOTATION_TYPE_105" val="0"/>
  <p:tag name="ANNOTATION_START_105" val="384.3"/>
  <p:tag name="ANNOTATION_END_105" val="384.8"/>
  <p:tag name="ANNOTATION_TOP_105" val="641"/>
  <p:tag name="ANNOTATION_LEFT_105" val="530"/>
  <p:tag name="ANNOTATION_WIDTH_105" val="121"/>
  <p:tag name="ANNOTATION_HEIGHT_105" val="121"/>
  <p:tag name="ANNOTATION_ANIMATION_105" val="3"/>
  <p:tag name="ANNOTATION_ROTATION_105" val="90"/>
  <p:tag name="ANNOTATION_SUB_TYPE_105" val="2"/>
  <p:tag name="ANNOTATION_LOOP_COUNT_105" val="1"/>
  <p:tag name="ANNOTATION_BOX_RADIUS_105" val="0"/>
  <p:tag name="ANNOTATION_SCALE_105" val="100"/>
  <p:tag name="ANNOTATION_BORDER_ALPHA_105" val="100"/>
  <p:tag name="ANNOTATION_BORDER_COLOR_105" val="255"/>
  <p:tag name="ANNOTATION_FILL_COLOR_105" val="65535"/>
  <p:tag name="ANNOTATION_FILL_ALPHA_105" val="100"/>
  <p:tag name="ANNOTATION_BORDER_WIDTH_105" val="2"/>
  <p:tag name="ANNOTATION_SLIDE_WIDTH_105" val="960"/>
  <p:tag name="ANNOTATION_SLIDE_HEIGHT_105" val="720"/>
  <p:tag name="ANNOTATION_TYPE_106" val="0"/>
  <p:tag name="ANNOTATION_START_106" val="384.8"/>
  <p:tag name="ANNOTATION_END_106" val="385.4"/>
  <p:tag name="ANNOTATION_TOP_106" val="637"/>
  <p:tag name="ANNOTATION_LEFT_106" val="552"/>
  <p:tag name="ANNOTATION_WIDTH_106" val="121"/>
  <p:tag name="ANNOTATION_HEIGHT_106" val="121"/>
  <p:tag name="ANNOTATION_ANIMATION_106" val="3"/>
  <p:tag name="ANNOTATION_ROTATION_106" val="90"/>
  <p:tag name="ANNOTATION_SUB_TYPE_106" val="2"/>
  <p:tag name="ANNOTATION_LOOP_COUNT_106" val="1"/>
  <p:tag name="ANNOTATION_BOX_RADIUS_106" val="0"/>
  <p:tag name="ANNOTATION_SCALE_106" val="100"/>
  <p:tag name="ANNOTATION_BORDER_ALPHA_106" val="100"/>
  <p:tag name="ANNOTATION_BORDER_COLOR_106" val="255"/>
  <p:tag name="ANNOTATION_FILL_COLOR_106" val="65535"/>
  <p:tag name="ANNOTATION_FILL_ALPHA_106" val="100"/>
  <p:tag name="ANNOTATION_BORDER_WIDTH_106" val="2"/>
  <p:tag name="ANNOTATION_SLIDE_WIDTH_106" val="960"/>
  <p:tag name="ANNOTATION_SLIDE_HEIGHT_106" val="720"/>
  <p:tag name="ANNOTATION_TYPE_107" val="0"/>
  <p:tag name="ANNOTATION_START_107" val="385.4"/>
  <p:tag name="ANNOTATION_END_107" val="393.2"/>
  <p:tag name="ANNOTATION_TOP_107" val="634"/>
  <p:tag name="ANNOTATION_LEFT_107" val="566"/>
  <p:tag name="ANNOTATION_WIDTH_107" val="121"/>
  <p:tag name="ANNOTATION_HEIGHT_107" val="121"/>
  <p:tag name="ANNOTATION_ANIMATION_107" val="3"/>
  <p:tag name="ANNOTATION_ROTATION_107" val="90"/>
  <p:tag name="ANNOTATION_SUB_TYPE_107" val="2"/>
  <p:tag name="ANNOTATION_LOOP_COUNT_107" val="1"/>
  <p:tag name="ANNOTATION_BOX_RADIUS_107" val="0"/>
  <p:tag name="ANNOTATION_SCALE_107" val="100"/>
  <p:tag name="ANNOTATION_BORDER_ALPHA_107" val="100"/>
  <p:tag name="ANNOTATION_BORDER_COLOR_107" val="255"/>
  <p:tag name="ANNOTATION_FILL_COLOR_107" val="65535"/>
  <p:tag name="ANNOTATION_FILL_ALPHA_107" val="100"/>
  <p:tag name="ANNOTATION_BORDER_WIDTH_107" val="2"/>
  <p:tag name="ANNOTATION_SLIDE_WIDTH_107" val="960"/>
  <p:tag name="ANNOTATION_SLIDE_HEIGHT_107" val="720"/>
  <p:tag name="ANNOTATION_TYPE_108" val="0"/>
  <p:tag name="ANNOTATION_START_108" val="393.2"/>
  <p:tag name="ANNOTATION_END_108" val="394.4"/>
  <p:tag name="ANNOTATION_TOP_108" val="631"/>
  <p:tag name="ANNOTATION_LEFT_108" val="593"/>
  <p:tag name="ANNOTATION_WIDTH_108" val="121"/>
  <p:tag name="ANNOTATION_HEIGHT_108" val="121"/>
  <p:tag name="ANNOTATION_ANIMATION_108" val="3"/>
  <p:tag name="ANNOTATION_ROTATION_108" val="90"/>
  <p:tag name="ANNOTATION_SUB_TYPE_108" val="2"/>
  <p:tag name="ANNOTATION_LOOP_COUNT_108" val="1"/>
  <p:tag name="ANNOTATION_BOX_RADIUS_108" val="0"/>
  <p:tag name="ANNOTATION_SCALE_108" val="100"/>
  <p:tag name="ANNOTATION_BORDER_ALPHA_108" val="100"/>
  <p:tag name="ANNOTATION_BORDER_COLOR_108" val="255"/>
  <p:tag name="ANNOTATION_FILL_COLOR_108" val="65535"/>
  <p:tag name="ANNOTATION_FILL_ALPHA_108" val="100"/>
  <p:tag name="ANNOTATION_BORDER_WIDTH_108" val="2"/>
  <p:tag name="ANNOTATION_SLIDE_WIDTH_108" val="960"/>
  <p:tag name="ANNOTATION_SLIDE_HEIGHT_108" val="720"/>
  <p:tag name="ANNOTATION_TYPE_109" val="0"/>
  <p:tag name="ANNOTATION_START_109" val="394.4"/>
  <p:tag name="ANNOTATION_END_109" val="395.1"/>
  <p:tag name="ANNOTATION_TOP_109" val="629"/>
  <p:tag name="ANNOTATION_LEFT_109" val="617"/>
  <p:tag name="ANNOTATION_WIDTH_109" val="121"/>
  <p:tag name="ANNOTATION_HEIGHT_109" val="121"/>
  <p:tag name="ANNOTATION_ANIMATION_109" val="3"/>
  <p:tag name="ANNOTATION_ROTATION_109" val="90"/>
  <p:tag name="ANNOTATION_SUB_TYPE_109" val="2"/>
  <p:tag name="ANNOTATION_LOOP_COUNT_109" val="1"/>
  <p:tag name="ANNOTATION_BOX_RADIUS_109" val="0"/>
  <p:tag name="ANNOTATION_SCALE_109" val="100"/>
  <p:tag name="ANNOTATION_BORDER_ALPHA_109" val="100"/>
  <p:tag name="ANNOTATION_BORDER_COLOR_109" val="255"/>
  <p:tag name="ANNOTATION_FILL_COLOR_109" val="65535"/>
  <p:tag name="ANNOTATION_FILL_ALPHA_109" val="100"/>
  <p:tag name="ANNOTATION_BORDER_WIDTH_109" val="2"/>
  <p:tag name="ANNOTATION_SLIDE_WIDTH_109" val="960"/>
  <p:tag name="ANNOTATION_SLIDE_HEIGHT_109" val="720"/>
  <p:tag name="ANNOTATION_TYPE_110" val="0"/>
  <p:tag name="ANNOTATION_START_110" val="395.1"/>
  <p:tag name="ANNOTATION_END_110" val="403.8"/>
  <p:tag name="ANNOTATION_TOP_110" val="624"/>
  <p:tag name="ANNOTATION_LEFT_110" val="635"/>
  <p:tag name="ANNOTATION_WIDTH_110" val="121"/>
  <p:tag name="ANNOTATION_HEIGHT_110" val="121"/>
  <p:tag name="ANNOTATION_ANIMATION_110" val="3"/>
  <p:tag name="ANNOTATION_ROTATION_110" val="90"/>
  <p:tag name="ANNOTATION_SUB_TYPE_110" val="2"/>
  <p:tag name="ANNOTATION_LOOP_COUNT_110" val="1"/>
  <p:tag name="ANNOTATION_BOX_RADIUS_110" val="0"/>
  <p:tag name="ANNOTATION_SCALE_110" val="100"/>
  <p:tag name="ANNOTATION_BORDER_ALPHA_110" val="100"/>
  <p:tag name="ANNOTATION_BORDER_COLOR_110" val="255"/>
  <p:tag name="ANNOTATION_FILL_COLOR_110" val="65535"/>
  <p:tag name="ANNOTATION_FILL_ALPHA_110" val="100"/>
  <p:tag name="ANNOTATION_BORDER_WIDTH_110" val="2"/>
  <p:tag name="ANNOTATION_SLIDE_WIDTH_110" val="960"/>
  <p:tag name="ANNOTATION_SLIDE_HEIGHT_110" val="720"/>
  <p:tag name="ANNOTATION_TYPE_111" val="0"/>
  <p:tag name="ANNOTATION_START_111" val="403.8"/>
  <p:tag name="ANNOTATION_END_111" val="408.6"/>
  <p:tag name="ANNOTATION_TOP_111" val="618"/>
  <p:tag name="ANNOTATION_LEFT_111" val="543"/>
  <p:tag name="ANNOTATION_WIDTH_111" val="121"/>
  <p:tag name="ANNOTATION_HEIGHT_111" val="121"/>
  <p:tag name="ANNOTATION_ANIMATION_111" val="3"/>
  <p:tag name="ANNOTATION_ROTATION_111" val="90"/>
  <p:tag name="ANNOTATION_SUB_TYPE_111" val="2"/>
  <p:tag name="ANNOTATION_LOOP_COUNT_111" val="1"/>
  <p:tag name="ANNOTATION_BOX_RADIUS_111" val="0"/>
  <p:tag name="ANNOTATION_SCALE_111" val="100"/>
  <p:tag name="ANNOTATION_BORDER_ALPHA_111" val="100"/>
  <p:tag name="ANNOTATION_BORDER_COLOR_111" val="255"/>
  <p:tag name="ANNOTATION_FILL_COLOR_111" val="65535"/>
  <p:tag name="ANNOTATION_FILL_ALPHA_111" val="100"/>
  <p:tag name="ANNOTATION_BORDER_WIDTH_111" val="2"/>
  <p:tag name="ANNOTATION_SLIDE_WIDTH_111" val="960"/>
  <p:tag name="ANNOTATION_SLIDE_HEIGHT_111" val="720"/>
  <p:tag name="ANNOTATION_TYPE_112" val="0"/>
  <p:tag name="ANNOTATION_START_112" val="408.6"/>
  <p:tag name="ANNOTATION_END_112" val="433.3"/>
  <p:tag name="ANNOTATION_TOP_112" val="614"/>
  <p:tag name="ANNOTATION_LEFT_112" val="614"/>
  <p:tag name="ANNOTATION_WIDTH_112" val="121"/>
  <p:tag name="ANNOTATION_HEIGHT_112" val="121"/>
  <p:tag name="ANNOTATION_ANIMATION_112" val="3"/>
  <p:tag name="ANNOTATION_ROTATION_112" val="90"/>
  <p:tag name="ANNOTATION_SUB_TYPE_112" val="2"/>
  <p:tag name="ANNOTATION_LOOP_COUNT_112" val="1"/>
  <p:tag name="ANNOTATION_BOX_RADIUS_112" val="0"/>
  <p:tag name="ANNOTATION_SCALE_112" val="100"/>
  <p:tag name="ANNOTATION_BORDER_ALPHA_112" val="100"/>
  <p:tag name="ANNOTATION_BORDER_COLOR_112" val="255"/>
  <p:tag name="ANNOTATION_FILL_COLOR_112" val="65535"/>
  <p:tag name="ANNOTATION_FILL_ALPHA_112" val="100"/>
  <p:tag name="ANNOTATION_BORDER_WIDTH_112" val="2"/>
  <p:tag name="ANNOTATION_SLIDE_WIDTH_112" val="960"/>
  <p:tag name="ANNOTATION_SLIDE_HEIGHT_112" val="720"/>
  <p:tag name="ANNOTATION_TYPE_113" val="0"/>
  <p:tag name="ANNOTATION_START_113" val="433.3"/>
  <p:tag name="ANNOTATION_END_113" val="434.9"/>
  <p:tag name="ANNOTATION_TOP_113" val="683"/>
  <p:tag name="ANNOTATION_LEFT_113" val="553"/>
  <p:tag name="ANNOTATION_WIDTH_113" val="121"/>
  <p:tag name="ANNOTATION_HEIGHT_113" val="121"/>
  <p:tag name="ANNOTATION_ANIMATION_113" val="3"/>
  <p:tag name="ANNOTATION_ROTATION_113" val="90"/>
  <p:tag name="ANNOTATION_SUB_TYPE_113" val="2"/>
  <p:tag name="ANNOTATION_LOOP_COUNT_113" val="1"/>
  <p:tag name="ANNOTATION_BOX_RADIUS_113" val="0"/>
  <p:tag name="ANNOTATION_SCALE_113" val="100"/>
  <p:tag name="ANNOTATION_BORDER_ALPHA_113" val="100"/>
  <p:tag name="ANNOTATION_BORDER_COLOR_113" val="255"/>
  <p:tag name="ANNOTATION_FILL_COLOR_113" val="65535"/>
  <p:tag name="ANNOTATION_FILL_ALPHA_113" val="100"/>
  <p:tag name="ANNOTATION_BORDER_WIDTH_113" val="2"/>
  <p:tag name="ANNOTATION_SLIDE_WIDTH_113" val="960"/>
  <p:tag name="ANNOTATION_SLIDE_HEIGHT_113" val="720"/>
  <p:tag name="ANNOTATION_TYPE_114" val="0"/>
  <p:tag name="ANNOTATION_START_114" val="434.9"/>
  <p:tag name="ANNOTATION_END_114" val="447.3"/>
  <p:tag name="ANNOTATION_TOP_114" val="679"/>
  <p:tag name="ANNOTATION_LEFT_114" val="532"/>
  <p:tag name="ANNOTATION_WIDTH_114" val="121"/>
  <p:tag name="ANNOTATION_HEIGHT_114" val="121"/>
  <p:tag name="ANNOTATION_ANIMATION_114" val="3"/>
  <p:tag name="ANNOTATION_ROTATION_114" val="90"/>
  <p:tag name="ANNOTATION_SUB_TYPE_114" val="2"/>
  <p:tag name="ANNOTATION_LOOP_COUNT_114" val="1"/>
  <p:tag name="ANNOTATION_BOX_RADIUS_114" val="0"/>
  <p:tag name="ANNOTATION_SCALE_114" val="100"/>
  <p:tag name="ANNOTATION_BORDER_ALPHA_114" val="100"/>
  <p:tag name="ANNOTATION_BORDER_COLOR_114" val="255"/>
  <p:tag name="ANNOTATION_FILL_COLOR_114" val="65535"/>
  <p:tag name="ANNOTATION_FILL_ALPHA_114" val="100"/>
  <p:tag name="ANNOTATION_BORDER_WIDTH_114" val="2"/>
  <p:tag name="ANNOTATION_SLIDE_WIDTH_114" val="960"/>
  <p:tag name="ANNOTATION_SLIDE_HEIGHT_114" val="720"/>
  <p:tag name="ANNOTATION_TYPE_115" val="0"/>
  <p:tag name="ANNOTATION_START_115" val="447.3"/>
  <p:tag name="ANNOTATION_END_115" val="449.2"/>
  <p:tag name="ANNOTATION_TOP_115" val="612"/>
  <p:tag name="ANNOTATION_LEFT_115" val="316"/>
  <p:tag name="ANNOTATION_WIDTH_115" val="121"/>
  <p:tag name="ANNOTATION_HEIGHT_115" val="121"/>
  <p:tag name="ANNOTATION_ANIMATION_115" val="3"/>
  <p:tag name="ANNOTATION_ROTATION_115" val="0"/>
  <p:tag name="ANNOTATION_SUB_TYPE_115" val="2"/>
  <p:tag name="ANNOTATION_LOOP_COUNT_115" val="1"/>
  <p:tag name="ANNOTATION_BOX_RADIUS_115" val="0"/>
  <p:tag name="ANNOTATION_SCALE_115" val="100"/>
  <p:tag name="ANNOTATION_BORDER_ALPHA_115" val="100"/>
  <p:tag name="ANNOTATION_BORDER_COLOR_115" val="255"/>
  <p:tag name="ANNOTATION_FILL_COLOR_115" val="65535"/>
  <p:tag name="ANNOTATION_FILL_ALPHA_115" val="100"/>
  <p:tag name="ANNOTATION_BORDER_WIDTH_115" val="2"/>
  <p:tag name="ANNOTATION_SLIDE_WIDTH_115" val="960"/>
  <p:tag name="ANNOTATION_SLIDE_HEIGHT_115" val="720"/>
  <p:tag name="ANNOTATION_TYPE_116" val="0"/>
  <p:tag name="ANNOTATION_START_116" val="449.2"/>
  <p:tag name="ANNOTATION_END_116" val="450.9"/>
  <p:tag name="ANNOTATION_TOP_116" val="631"/>
  <p:tag name="ANNOTATION_LEFT_116" val="59"/>
  <p:tag name="ANNOTATION_WIDTH_116" val="121"/>
  <p:tag name="ANNOTATION_HEIGHT_116" val="121"/>
  <p:tag name="ANNOTATION_ANIMATION_116" val="3"/>
  <p:tag name="ANNOTATION_ROTATION_116" val="0"/>
  <p:tag name="ANNOTATION_SUB_TYPE_116" val="2"/>
  <p:tag name="ANNOTATION_LOOP_COUNT_116" val="1"/>
  <p:tag name="ANNOTATION_BOX_RADIUS_116" val="0"/>
  <p:tag name="ANNOTATION_SCALE_116" val="100"/>
  <p:tag name="ANNOTATION_BORDER_ALPHA_116" val="100"/>
  <p:tag name="ANNOTATION_BORDER_COLOR_116" val="255"/>
  <p:tag name="ANNOTATION_FILL_COLOR_116" val="65535"/>
  <p:tag name="ANNOTATION_FILL_ALPHA_116" val="100"/>
  <p:tag name="ANNOTATION_BORDER_WIDTH_116" val="2"/>
  <p:tag name="ANNOTATION_SLIDE_WIDTH_116" val="960"/>
  <p:tag name="ANNOTATION_SLIDE_HEIGHT_116" val="720"/>
  <p:tag name="ANNOTATION_TYPE_117" val="0"/>
  <p:tag name="ANNOTATION_START_117" val="450.9"/>
  <p:tag name="ANNOTATION_END_117" val="452.0"/>
  <p:tag name="ANNOTATION_TOP_117" val="637"/>
  <p:tag name="ANNOTATION_LEFT_117" val="223"/>
  <p:tag name="ANNOTATION_WIDTH_117" val="121"/>
  <p:tag name="ANNOTATION_HEIGHT_117" val="121"/>
  <p:tag name="ANNOTATION_ANIMATION_117" val="3"/>
  <p:tag name="ANNOTATION_ROTATION_117" val="0"/>
  <p:tag name="ANNOTATION_SUB_TYPE_117" val="2"/>
  <p:tag name="ANNOTATION_LOOP_COUNT_117" val="1"/>
  <p:tag name="ANNOTATION_BOX_RADIUS_117" val="0"/>
  <p:tag name="ANNOTATION_SCALE_117" val="100"/>
  <p:tag name="ANNOTATION_BORDER_ALPHA_117" val="100"/>
  <p:tag name="ANNOTATION_BORDER_COLOR_117" val="255"/>
  <p:tag name="ANNOTATION_FILL_COLOR_117" val="65535"/>
  <p:tag name="ANNOTATION_FILL_ALPHA_117" val="100"/>
  <p:tag name="ANNOTATION_BORDER_WIDTH_117" val="2"/>
  <p:tag name="ANNOTATION_SLIDE_WIDTH_117" val="960"/>
  <p:tag name="ANNOTATION_SLIDE_HEIGHT_117" val="720"/>
  <p:tag name="ANNOTATION_TYPE_118" val="0"/>
  <p:tag name="ANNOTATION_START_118" val="452.0"/>
  <p:tag name="ANNOTATION_END_118" val="453.1"/>
  <p:tag name="ANNOTATION_TOP_118" val="660"/>
  <p:tag name="ANNOTATION_LEFT_118" val="44"/>
  <p:tag name="ANNOTATION_WIDTH_118" val="121"/>
  <p:tag name="ANNOTATION_HEIGHT_118" val="121"/>
  <p:tag name="ANNOTATION_ANIMATION_118" val="3"/>
  <p:tag name="ANNOTATION_ROTATION_118" val="0"/>
  <p:tag name="ANNOTATION_SUB_TYPE_118" val="2"/>
  <p:tag name="ANNOTATION_LOOP_COUNT_118" val="1"/>
  <p:tag name="ANNOTATION_BOX_RADIUS_118" val="0"/>
  <p:tag name="ANNOTATION_SCALE_118" val="100"/>
  <p:tag name="ANNOTATION_BORDER_ALPHA_118" val="100"/>
  <p:tag name="ANNOTATION_BORDER_COLOR_118" val="255"/>
  <p:tag name="ANNOTATION_FILL_COLOR_118" val="65535"/>
  <p:tag name="ANNOTATION_FILL_ALPHA_118" val="100"/>
  <p:tag name="ANNOTATION_BORDER_WIDTH_118" val="2"/>
  <p:tag name="ANNOTATION_SLIDE_WIDTH_118" val="960"/>
  <p:tag name="ANNOTATION_SLIDE_HEIGHT_118" val="720"/>
  <p:tag name="ANNOTATION_TYPE_119" val="0"/>
  <p:tag name="ANNOTATION_START_119" val="453.1"/>
  <p:tag name="ANNOTATION_END_119" val="453.5"/>
  <p:tag name="ANNOTATION_TOP_119" val="653"/>
  <p:tag name="ANNOTATION_LEFT_119" val="116"/>
  <p:tag name="ANNOTATION_WIDTH_119" val="121"/>
  <p:tag name="ANNOTATION_HEIGHT_119" val="121"/>
  <p:tag name="ANNOTATION_ANIMATION_119" val="3"/>
  <p:tag name="ANNOTATION_ROTATION_119" val="0"/>
  <p:tag name="ANNOTATION_SUB_TYPE_119" val="2"/>
  <p:tag name="ANNOTATION_LOOP_COUNT_119" val="1"/>
  <p:tag name="ANNOTATION_BOX_RADIUS_119" val="0"/>
  <p:tag name="ANNOTATION_SCALE_119" val="100"/>
  <p:tag name="ANNOTATION_BORDER_ALPHA_119" val="100"/>
  <p:tag name="ANNOTATION_BORDER_COLOR_119" val="255"/>
  <p:tag name="ANNOTATION_FILL_COLOR_119" val="65535"/>
  <p:tag name="ANNOTATION_FILL_ALPHA_119" val="100"/>
  <p:tag name="ANNOTATION_BORDER_WIDTH_119" val="2"/>
  <p:tag name="ANNOTATION_SLIDE_WIDTH_119" val="960"/>
  <p:tag name="ANNOTATION_SLIDE_HEIGHT_119" val="720"/>
  <p:tag name="ANNOTATION_TYPE_120" val="0"/>
  <p:tag name="ANNOTATION_START_120" val="453.5"/>
  <p:tag name="ANNOTATION_END_120" val="454.0"/>
  <p:tag name="ANNOTATION_TOP_120" val="656"/>
  <p:tag name="ANNOTATION_LEFT_120" val="211"/>
  <p:tag name="ANNOTATION_WIDTH_120" val="121"/>
  <p:tag name="ANNOTATION_HEIGHT_120" val="121"/>
  <p:tag name="ANNOTATION_ANIMATION_120" val="3"/>
  <p:tag name="ANNOTATION_ROTATION_120" val="0"/>
  <p:tag name="ANNOTATION_SUB_TYPE_120" val="2"/>
  <p:tag name="ANNOTATION_LOOP_COUNT_120" val="1"/>
  <p:tag name="ANNOTATION_BOX_RADIUS_120" val="0"/>
  <p:tag name="ANNOTATION_SCALE_120" val="100"/>
  <p:tag name="ANNOTATION_BORDER_ALPHA_120" val="100"/>
  <p:tag name="ANNOTATION_BORDER_COLOR_120" val="255"/>
  <p:tag name="ANNOTATION_FILL_COLOR_120" val="65535"/>
  <p:tag name="ANNOTATION_FILL_ALPHA_120" val="100"/>
  <p:tag name="ANNOTATION_BORDER_WIDTH_120" val="2"/>
  <p:tag name="ANNOTATION_SLIDE_WIDTH_120" val="960"/>
  <p:tag name="ANNOTATION_SLIDE_HEIGHT_120" val="720"/>
  <p:tag name="ANNOTATION_TYPE_121" val="0"/>
  <p:tag name="ANNOTATION_START_121" val="454.0"/>
  <p:tag name="ANNOTATION_END_121" val="457.0"/>
  <p:tag name="ANNOTATION_TOP_121" val="662"/>
  <p:tag name="ANNOTATION_LEFT_121" val="267"/>
  <p:tag name="ANNOTATION_WIDTH_121" val="121"/>
  <p:tag name="ANNOTATION_HEIGHT_121" val="121"/>
  <p:tag name="ANNOTATION_ANIMATION_121" val="3"/>
  <p:tag name="ANNOTATION_ROTATION_121" val="0"/>
  <p:tag name="ANNOTATION_SUB_TYPE_121" val="2"/>
  <p:tag name="ANNOTATION_LOOP_COUNT_121" val="1"/>
  <p:tag name="ANNOTATION_BOX_RADIUS_121" val="0"/>
  <p:tag name="ANNOTATION_SCALE_121" val="100"/>
  <p:tag name="ANNOTATION_BORDER_ALPHA_121" val="100"/>
  <p:tag name="ANNOTATION_BORDER_COLOR_121" val="255"/>
  <p:tag name="ANNOTATION_FILL_COLOR_121" val="65535"/>
  <p:tag name="ANNOTATION_FILL_ALPHA_121" val="100"/>
  <p:tag name="ANNOTATION_BORDER_WIDTH_121" val="2"/>
  <p:tag name="ANNOTATION_SLIDE_WIDTH_121" val="960"/>
  <p:tag name="ANNOTATION_SLIDE_HEIGHT_121" val="720"/>
  <p:tag name="ANNOTATION_TYPE_122" val="0"/>
  <p:tag name="ANNOTATION_START_122" val="457.0"/>
  <p:tag name="ANNOTATION_END_122" val="461.5"/>
  <p:tag name="ANNOTATION_TOP_122" val="645"/>
  <p:tag name="ANNOTATION_LEFT_122" val="606"/>
  <p:tag name="ANNOTATION_WIDTH_122" val="121"/>
  <p:tag name="ANNOTATION_HEIGHT_122" val="121"/>
  <p:tag name="ANNOTATION_ANIMATION_122" val="3"/>
  <p:tag name="ANNOTATION_ROTATION_122" val="0"/>
  <p:tag name="ANNOTATION_SUB_TYPE_122" val="2"/>
  <p:tag name="ANNOTATION_LOOP_COUNT_122" val="1"/>
  <p:tag name="ANNOTATION_BOX_RADIUS_122" val="0"/>
  <p:tag name="ANNOTATION_SCALE_122" val="100"/>
  <p:tag name="ANNOTATION_BORDER_ALPHA_122" val="100"/>
  <p:tag name="ANNOTATION_BORDER_COLOR_122" val="255"/>
  <p:tag name="ANNOTATION_FILL_COLOR_122" val="65535"/>
  <p:tag name="ANNOTATION_FILL_ALPHA_122" val="100"/>
  <p:tag name="ANNOTATION_BORDER_WIDTH_122" val="2"/>
  <p:tag name="ANNOTATION_SLIDE_WIDTH_122" val="960"/>
  <p:tag name="ANNOTATION_SLIDE_HEIGHT_122" val="720"/>
  <p:tag name="ANNOTATION_TYPE_123" val="0"/>
  <p:tag name="ANNOTATION_START_123" val="461.5"/>
  <p:tag name="ANNOTATION_END_123" val="462.6"/>
  <p:tag name="ANNOTATION_TOP_123" val="637"/>
  <p:tag name="ANNOTATION_LEFT_123" val="666"/>
  <p:tag name="ANNOTATION_WIDTH_123" val="121"/>
  <p:tag name="ANNOTATION_HEIGHT_123" val="121"/>
  <p:tag name="ANNOTATION_ANIMATION_123" val="3"/>
  <p:tag name="ANNOTATION_ROTATION_123" val="0"/>
  <p:tag name="ANNOTATION_SUB_TYPE_123" val="2"/>
  <p:tag name="ANNOTATION_LOOP_COUNT_123" val="1"/>
  <p:tag name="ANNOTATION_BOX_RADIUS_123" val="0"/>
  <p:tag name="ANNOTATION_SCALE_123" val="100"/>
  <p:tag name="ANNOTATION_BORDER_ALPHA_123" val="100"/>
  <p:tag name="ANNOTATION_BORDER_COLOR_123" val="255"/>
  <p:tag name="ANNOTATION_FILL_COLOR_123" val="65535"/>
  <p:tag name="ANNOTATION_FILL_ALPHA_123" val="100"/>
  <p:tag name="ANNOTATION_BORDER_WIDTH_123" val="2"/>
  <p:tag name="ANNOTATION_SLIDE_WIDTH_123" val="960"/>
  <p:tag name="ANNOTATION_SLIDE_HEIGHT_123" val="720"/>
  <p:tag name="ANNOTATION_TYPE_124" val="0"/>
  <p:tag name="ANNOTATION_START_124" val="462.6"/>
  <p:tag name="ANNOTATION_END_124" val="479.6"/>
  <p:tag name="ANNOTATION_TOP_124" val="632"/>
  <p:tag name="ANNOTATION_LEFT_124" val="739"/>
  <p:tag name="ANNOTATION_WIDTH_124" val="121"/>
  <p:tag name="ANNOTATION_HEIGHT_124" val="121"/>
  <p:tag name="ANNOTATION_ANIMATION_124" val="3"/>
  <p:tag name="ANNOTATION_ROTATION_124" val="0"/>
  <p:tag name="ANNOTATION_SUB_TYPE_124" val="2"/>
  <p:tag name="ANNOTATION_LOOP_COUNT_124" val="1"/>
  <p:tag name="ANNOTATION_BOX_RADIUS_124" val="0"/>
  <p:tag name="ANNOTATION_SCALE_124" val="100"/>
  <p:tag name="ANNOTATION_BORDER_ALPHA_124" val="100"/>
  <p:tag name="ANNOTATION_BORDER_COLOR_124" val="255"/>
  <p:tag name="ANNOTATION_FILL_COLOR_124" val="65535"/>
  <p:tag name="ANNOTATION_FILL_ALPHA_124" val="100"/>
  <p:tag name="ANNOTATION_BORDER_WIDTH_124" val="2"/>
  <p:tag name="ANNOTATION_SLIDE_WIDTH_124" val="960"/>
  <p:tag name="ANNOTATION_SLIDE_HEIGHT_124" val="720"/>
  <p:tag name="ANNOTATION_TYPE_125" val="0"/>
  <p:tag name="ANNOTATION_START_125" val="479.6"/>
  <p:tag name="ANNOTATION_END_125" val="484.3"/>
  <p:tag name="ANNOTATION_TOP_125" val="494"/>
  <p:tag name="ANNOTATION_LEFT_125" val="586"/>
  <p:tag name="ANNOTATION_WIDTH_125" val="121"/>
  <p:tag name="ANNOTATION_HEIGHT_125" val="121"/>
  <p:tag name="ANNOTATION_ANIMATION_125" val="3"/>
  <p:tag name="ANNOTATION_ROTATION_125" val="0"/>
  <p:tag name="ANNOTATION_SUB_TYPE_125" val="2"/>
  <p:tag name="ANNOTATION_LOOP_COUNT_125" val="1"/>
  <p:tag name="ANNOTATION_BOX_RADIUS_125" val="0"/>
  <p:tag name="ANNOTATION_SCALE_125" val="100"/>
  <p:tag name="ANNOTATION_BORDER_ALPHA_125" val="100"/>
  <p:tag name="ANNOTATION_BORDER_COLOR_125" val="255"/>
  <p:tag name="ANNOTATION_FILL_COLOR_125" val="65535"/>
  <p:tag name="ANNOTATION_FILL_ALPHA_125" val="100"/>
  <p:tag name="ANNOTATION_BORDER_WIDTH_125" val="2"/>
  <p:tag name="ANNOTATION_SLIDE_WIDTH_125" val="960"/>
  <p:tag name="ANNOTATION_SLIDE_HEIGHT_125" val="720"/>
  <p:tag name="ANNOTATION_TYPE_126" val="0"/>
  <p:tag name="ANNOTATION_START_126" val="484.3"/>
  <p:tag name="ANNOTATION_END_126" val="508.7"/>
  <p:tag name="ANNOTATION_TOP_126" val="673"/>
  <p:tag name="ANNOTATION_LEFT_126" val="527"/>
  <p:tag name="ANNOTATION_WIDTH_126" val="121"/>
  <p:tag name="ANNOTATION_HEIGHT_126" val="121"/>
  <p:tag name="ANNOTATION_ANIMATION_126" val="3"/>
  <p:tag name="ANNOTATION_ROTATION_126" val="0"/>
  <p:tag name="ANNOTATION_SUB_TYPE_126" val="2"/>
  <p:tag name="ANNOTATION_LOOP_COUNT_126" val="1"/>
  <p:tag name="ANNOTATION_BOX_RADIUS_126" val="0"/>
  <p:tag name="ANNOTATION_SCALE_126" val="100"/>
  <p:tag name="ANNOTATION_BORDER_ALPHA_126" val="100"/>
  <p:tag name="ANNOTATION_BORDER_COLOR_126" val="255"/>
  <p:tag name="ANNOTATION_FILL_COLOR_126" val="65535"/>
  <p:tag name="ANNOTATION_FILL_ALPHA_126" val="100"/>
  <p:tag name="ANNOTATION_BORDER_WIDTH_126" val="2"/>
  <p:tag name="ANNOTATION_SLIDE_WIDTH_126" val="960"/>
  <p:tag name="ANNOTATION_SLIDE_HEIGHT_126" val="720"/>
  <p:tag name="ANNOTATION_TYPE_127" val="0"/>
  <p:tag name="ANNOTATION_START_127" val="508.7"/>
  <p:tag name="ANNOTATION_END_127" val="509.8"/>
  <p:tag name="ANNOTATION_TOP_127" val="290"/>
  <p:tag name="ANNOTATION_LEFT_127" val="37"/>
  <p:tag name="ANNOTATION_WIDTH_127" val="121"/>
  <p:tag name="ANNOTATION_HEIGHT_127" val="121"/>
  <p:tag name="ANNOTATION_ANIMATION_127" val="3"/>
  <p:tag name="ANNOTATION_ROTATION_127" val="0"/>
  <p:tag name="ANNOTATION_SUB_TYPE_127" val="2"/>
  <p:tag name="ANNOTATION_LOOP_COUNT_127" val="1"/>
  <p:tag name="ANNOTATION_BOX_RADIUS_127" val="0"/>
  <p:tag name="ANNOTATION_SCALE_127" val="100"/>
  <p:tag name="ANNOTATION_BORDER_ALPHA_127" val="100"/>
  <p:tag name="ANNOTATION_BORDER_COLOR_127" val="255"/>
  <p:tag name="ANNOTATION_FILL_COLOR_127" val="65535"/>
  <p:tag name="ANNOTATION_FILL_ALPHA_127" val="100"/>
  <p:tag name="ANNOTATION_BORDER_WIDTH_127" val="2"/>
  <p:tag name="ANNOTATION_SLIDE_WIDTH_127" val="960"/>
  <p:tag name="ANNOTATION_SLIDE_HEIGHT_127" val="720"/>
  <p:tag name="ANNOTATION_TYPE_128" val="0"/>
  <p:tag name="ANNOTATION_START_128" val="509.8"/>
  <p:tag name="ANNOTATION_END_128" val="510.4"/>
  <p:tag name="ANNOTATION_TOP_128" val="505"/>
  <p:tag name="ANNOTATION_LEFT_128" val="35"/>
  <p:tag name="ANNOTATION_WIDTH_128" val="121"/>
  <p:tag name="ANNOTATION_HEIGHT_128" val="121"/>
  <p:tag name="ANNOTATION_ANIMATION_128" val="3"/>
  <p:tag name="ANNOTATION_ROTATION_128" val="0"/>
  <p:tag name="ANNOTATION_SUB_TYPE_128" val="2"/>
  <p:tag name="ANNOTATION_LOOP_COUNT_128" val="1"/>
  <p:tag name="ANNOTATION_BOX_RADIUS_128" val="0"/>
  <p:tag name="ANNOTATION_SCALE_128" val="100"/>
  <p:tag name="ANNOTATION_BORDER_ALPHA_128" val="100"/>
  <p:tag name="ANNOTATION_BORDER_COLOR_128" val="255"/>
  <p:tag name="ANNOTATION_FILL_COLOR_128" val="65535"/>
  <p:tag name="ANNOTATION_FILL_ALPHA_128" val="100"/>
  <p:tag name="ANNOTATION_BORDER_WIDTH_128" val="2"/>
  <p:tag name="ANNOTATION_SLIDE_WIDTH_128" val="960"/>
  <p:tag name="ANNOTATION_SLIDE_HEIGHT_128" val="720"/>
  <p:tag name="ANNOTATION_TYPE_129" val="0"/>
  <p:tag name="ANNOTATION_START_129" val="510.4"/>
  <p:tag name="ANNOTATION_END_129" val="511.3"/>
  <p:tag name="ANNOTATION_TOP_129" val="604"/>
  <p:tag name="ANNOTATION_LEFT_129" val="36"/>
  <p:tag name="ANNOTATION_WIDTH_129" val="121"/>
  <p:tag name="ANNOTATION_HEIGHT_129" val="121"/>
  <p:tag name="ANNOTATION_ANIMATION_129" val="3"/>
  <p:tag name="ANNOTATION_ROTATION_129" val="0"/>
  <p:tag name="ANNOTATION_SUB_TYPE_129" val="2"/>
  <p:tag name="ANNOTATION_LOOP_COUNT_129" val="1"/>
  <p:tag name="ANNOTATION_BOX_RADIUS_129" val="0"/>
  <p:tag name="ANNOTATION_SCALE_129" val="100"/>
  <p:tag name="ANNOTATION_BORDER_ALPHA_129" val="100"/>
  <p:tag name="ANNOTATION_BORDER_COLOR_129" val="255"/>
  <p:tag name="ANNOTATION_FILL_COLOR_129" val="65535"/>
  <p:tag name="ANNOTATION_FILL_ALPHA_129" val="100"/>
  <p:tag name="ANNOTATION_BORDER_WIDTH_129" val="2"/>
  <p:tag name="ANNOTATION_SLIDE_WIDTH_129" val="960"/>
  <p:tag name="ANNOTATION_SLIDE_HEIGHT_129" val="720"/>
  <p:tag name="ANNOTATION_TYPE_130" val="0"/>
  <p:tag name="ANNOTATION_START_130" val="511.3"/>
  <p:tag name="ANNOTATION_END_130" val="515.3"/>
  <p:tag name="ANNOTATION_TOP_130" val="43"/>
  <p:tag name="ANNOTATION_LEFT_130" val="208"/>
  <p:tag name="ANNOTATION_WIDTH_130" val="121"/>
  <p:tag name="ANNOTATION_HEIGHT_130" val="121"/>
  <p:tag name="ANNOTATION_ANIMATION_130" val="3"/>
  <p:tag name="ANNOTATION_ROTATION_130" val="0"/>
  <p:tag name="ANNOTATION_SUB_TYPE_130" val="2"/>
  <p:tag name="ANNOTATION_LOOP_COUNT_130" val="1"/>
  <p:tag name="ANNOTATION_BOX_RADIUS_130" val="0"/>
  <p:tag name="ANNOTATION_SCALE_130" val="100"/>
  <p:tag name="ANNOTATION_BORDER_ALPHA_130" val="100"/>
  <p:tag name="ANNOTATION_BORDER_COLOR_130" val="255"/>
  <p:tag name="ANNOTATION_FILL_COLOR_130" val="65535"/>
  <p:tag name="ANNOTATION_FILL_ALPHA_130" val="100"/>
  <p:tag name="ANNOTATION_BORDER_WIDTH_130" val="2"/>
  <p:tag name="ANNOTATION_SLIDE_WIDTH_130" val="960"/>
  <p:tag name="ANNOTATION_SLIDE_HEIGHT_130" val="720"/>
  <p:tag name="ANNOTATION_TYPE_131" val="0"/>
  <p:tag name="ANNOTATION_START_131" val="515.3"/>
  <p:tag name="ANNOTATION_END_131" val="518.0"/>
  <p:tag name="ANNOTATION_TOP_131" val="303"/>
  <p:tag name="ANNOTATION_LEFT_131" val="65"/>
  <p:tag name="ANNOTATION_WIDTH_131" val="121"/>
  <p:tag name="ANNOTATION_HEIGHT_131" val="121"/>
  <p:tag name="ANNOTATION_ANIMATION_131" val="3"/>
  <p:tag name="ANNOTATION_ROTATION_131" val="0"/>
  <p:tag name="ANNOTATION_SUB_TYPE_131" val="2"/>
  <p:tag name="ANNOTATION_LOOP_COUNT_131" val="1"/>
  <p:tag name="ANNOTATION_BOX_RADIUS_131" val="0"/>
  <p:tag name="ANNOTATION_SCALE_131" val="100"/>
  <p:tag name="ANNOTATION_BORDER_ALPHA_131" val="100"/>
  <p:tag name="ANNOTATION_BORDER_COLOR_131" val="255"/>
  <p:tag name="ANNOTATION_FILL_COLOR_131" val="65535"/>
  <p:tag name="ANNOTATION_FILL_ALPHA_131" val="100"/>
  <p:tag name="ANNOTATION_BORDER_WIDTH_131" val="2"/>
  <p:tag name="ANNOTATION_SLIDE_WIDTH_131" val="960"/>
  <p:tag name="ANNOTATION_SLIDE_HEIGHT_131" val="720"/>
  <p:tag name="ANNOTATION_TYPE_132" val="0"/>
  <p:tag name="ANNOTATION_START_132" val="518.0"/>
  <p:tag name="ANNOTATION_END_132" val="520.1"/>
  <p:tag name="ANNOTATION_TOP_132" val="518"/>
  <p:tag name="ANNOTATION_LEFT_132" val="56"/>
  <p:tag name="ANNOTATION_WIDTH_132" val="121"/>
  <p:tag name="ANNOTATION_HEIGHT_132" val="121"/>
  <p:tag name="ANNOTATION_ANIMATION_132" val="3"/>
  <p:tag name="ANNOTATION_ROTATION_132" val="0"/>
  <p:tag name="ANNOTATION_SUB_TYPE_132" val="2"/>
  <p:tag name="ANNOTATION_LOOP_COUNT_132" val="1"/>
  <p:tag name="ANNOTATION_BOX_RADIUS_132" val="0"/>
  <p:tag name="ANNOTATION_SCALE_132" val="100"/>
  <p:tag name="ANNOTATION_BORDER_ALPHA_132" val="100"/>
  <p:tag name="ANNOTATION_BORDER_COLOR_132" val="255"/>
  <p:tag name="ANNOTATION_FILL_COLOR_132" val="65535"/>
  <p:tag name="ANNOTATION_FILL_ALPHA_132" val="100"/>
  <p:tag name="ANNOTATION_BORDER_WIDTH_132" val="2"/>
  <p:tag name="ANNOTATION_SLIDE_WIDTH_132" val="960"/>
  <p:tag name="ANNOTATION_SLIDE_HEIGHT_132" val="720"/>
  <p:tag name="ANNOTATION_TYPE_133" val="0"/>
  <p:tag name="ANNOTATION_START_133" val="520.1"/>
  <p:tag name="ANNOTATION_TOP_133" val="601"/>
  <p:tag name="ANNOTATION_LEFT_133" val="55"/>
  <p:tag name="ANNOTATION_WIDTH_133" val="121"/>
  <p:tag name="ANNOTATION_HEIGHT_133" val="121"/>
  <p:tag name="ANNOTATION_ANIMATION_133" val="3"/>
  <p:tag name="ANNOTATION_ROTATION_133" val="0"/>
  <p:tag name="ANNOTATION_SUB_TYPE_133" val="2"/>
  <p:tag name="ANNOTATION_LOOP_COUNT_133" val="1"/>
  <p:tag name="ANNOTATION_BOX_RADIUS_133" val="0"/>
  <p:tag name="ANNOTATION_SCALE_133" val="100"/>
  <p:tag name="ANNOTATION_BORDER_ALPHA_133" val="100"/>
  <p:tag name="ANNOTATION_BORDER_COLOR_133" val="255"/>
  <p:tag name="ANNOTATION_FILL_COLOR_133" val="65535"/>
  <p:tag name="ANNOTATION_FILL_ALPHA_133" val="100"/>
  <p:tag name="ANNOTATION_BORDER_WIDTH_133" val="2"/>
  <p:tag name="ANNOTATION_SLIDE_WIDTH_133" val="960"/>
  <p:tag name="ANNOTATION_SLIDE_HEIGHT_133" val="720"/>
  <p:tag name="ANNOTATION_COUNT" val="133"/>
  <p:tag name="ARTICULATE_USED_LAYOUT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6eb66a3a28574b86a50ed8e959c9508d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e11e7957ff044e71ad07196f8e113ac3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04e10232-88e8-4dea-8be5-e1e4e2aad6d9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UDIO_ID" val="293"/>
  <p:tag name="ARTICULATE_AUDIO_RECORDED" val="1"/>
  <p:tag name="ELAPSEDTIME" val="507.7"/>
  <p:tag name="ANNOTATION_TYPE_1" val="0"/>
  <p:tag name="ANNOTATION_START_1" val="35.5"/>
  <p:tag name="ANNOTATION_END_1" val="37.1"/>
  <p:tag name="ANNOTATION_TOP_1" val="158"/>
  <p:tag name="ANNOTATION_LEFT_1" val="30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37.1"/>
  <p:tag name="ANNOTATION_END_2" val="39.3"/>
  <p:tag name="ANNOTATION_TOP_2" val="159"/>
  <p:tag name="ANNOTATION_LEFT_2" val="48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39.3"/>
  <p:tag name="ANNOTATION_END_3" val="48.4"/>
  <p:tag name="ANNOTATION_TOP_3" val="206"/>
  <p:tag name="ANNOTATION_LEFT_3" val="44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6553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48.4"/>
  <p:tag name="ANNOTATION_END_4" val="52.9"/>
  <p:tag name="ANNOTATION_TOP_4" val="188"/>
  <p:tag name="ANNOTATION_LEFT_4" val="590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6553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52.9"/>
  <p:tag name="ANNOTATION_END_5" val="70.0"/>
  <p:tag name="ANNOTATION_TOP_5" val="214"/>
  <p:tag name="ANNOTATION_LEFT_5" val="592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6553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70.0"/>
  <p:tag name="ANNOTATION_END_6" val="70.7"/>
  <p:tag name="ANNOTATION_TOP_6" val="172"/>
  <p:tag name="ANNOTATION_LEFT_6" val="735"/>
  <p:tag name="ANNOTATION_WIDTH_6" val="121"/>
  <p:tag name="ANNOTATION_HEIGHT_6" val="121"/>
  <p:tag name="ANNOTATION_ANIMATION_6" val="3"/>
  <p:tag name="ANNOTATION_ROTATION_6" val="9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6553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70.7"/>
  <p:tag name="ANNOTATION_END_7" val="71.5"/>
  <p:tag name="ANNOTATION_TOP_7" val="171"/>
  <p:tag name="ANNOTATION_LEFT_7" val="752"/>
  <p:tag name="ANNOTATION_WIDTH_7" val="121"/>
  <p:tag name="ANNOTATION_HEIGHT_7" val="121"/>
  <p:tag name="ANNOTATION_ANIMATION_7" val="3"/>
  <p:tag name="ANNOTATION_ROTATION_7" val="9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65535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71.5"/>
  <p:tag name="ANNOTATION_END_8" val="73.0"/>
  <p:tag name="ANNOTATION_TOP_8" val="174"/>
  <p:tag name="ANNOTATION_LEFT_8" val="776"/>
  <p:tag name="ANNOTATION_WIDTH_8" val="121"/>
  <p:tag name="ANNOTATION_HEIGHT_8" val="121"/>
  <p:tag name="ANNOTATION_ANIMATION_8" val="3"/>
  <p:tag name="ANNOTATION_ROTATION_8" val="9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255"/>
  <p:tag name="ANNOTATION_FILL_COLOR_8" val="65535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73.0"/>
  <p:tag name="ANNOTATION_END_9" val="77.5"/>
  <p:tag name="ANNOTATION_TOP_9" val="201"/>
  <p:tag name="ANNOTATION_LEFT_9" val="750"/>
  <p:tag name="ANNOTATION_WIDTH_9" val="121"/>
  <p:tag name="ANNOTATION_HEIGHT_9" val="121"/>
  <p:tag name="ANNOTATION_ANIMATION_9" val="3"/>
  <p:tag name="ANNOTATION_ROTATION_9" val="9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255"/>
  <p:tag name="ANNOTATION_FILL_COLOR_9" val="65535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77.5"/>
  <p:tag name="ANNOTATION_END_10" val="79.5"/>
  <p:tag name="ANNOTATION_TOP_10" val="304"/>
  <p:tag name="ANNOTATION_LEFT_10" val="771"/>
  <p:tag name="ANNOTATION_WIDTH_10" val="121"/>
  <p:tag name="ANNOTATION_HEIGHT_10" val="121"/>
  <p:tag name="ANNOTATION_ANIMATION_10" val="3"/>
  <p:tag name="ANNOTATION_ROTATION_10" val="9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255"/>
  <p:tag name="ANNOTATION_FILL_COLOR_10" val="65535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79.5"/>
  <p:tag name="ANNOTATION_END_11" val="116.3"/>
  <p:tag name="ANNOTATION_TOP_11" val="164"/>
  <p:tag name="ANNOTATION_LEFT_11" val="778"/>
  <p:tag name="ANNOTATION_WIDTH_11" val="121"/>
  <p:tag name="ANNOTATION_HEIGHT_11" val="121"/>
  <p:tag name="ANNOTATION_ANIMATION_11" val="3"/>
  <p:tag name="ANNOTATION_ROTATION_11" val="9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255"/>
  <p:tag name="ANNOTATION_FILL_COLOR_11" val="65535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116.3"/>
  <p:tag name="ANNOTATION_END_12" val="116.9"/>
  <p:tag name="ANNOTATION_TOP_12" val="328"/>
  <p:tag name="ANNOTATION_LEFT_12" val="618"/>
  <p:tag name="ANNOTATION_WIDTH_12" val="121"/>
  <p:tag name="ANNOTATION_HEIGHT_12" val="121"/>
  <p:tag name="ANNOTATION_ANIMATION_12" val="3"/>
  <p:tag name="ANNOTATION_ROTATION_12" val="9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255"/>
  <p:tag name="ANNOTATION_FILL_COLOR_12" val="65535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116.9"/>
  <p:tag name="ANNOTATION_END_13" val="117.5"/>
  <p:tag name="ANNOTATION_TOP_13" val="329"/>
  <p:tag name="ANNOTATION_LEFT_13" val="632"/>
  <p:tag name="ANNOTATION_WIDTH_13" val="121"/>
  <p:tag name="ANNOTATION_HEIGHT_13" val="121"/>
  <p:tag name="ANNOTATION_ANIMATION_13" val="3"/>
  <p:tag name="ANNOTATION_ROTATION_13" val="9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255"/>
  <p:tag name="ANNOTATION_FILL_COLOR_13" val="65535"/>
  <p:tag name="ANNOTATION_FILL_ALPHA_13" val="100"/>
  <p:tag name="ANNOTATION_BORDER_WIDTH_13" val="2"/>
  <p:tag name="ANNOTATION_SLIDE_WIDTH_13" val="960"/>
  <p:tag name="ANNOTATION_SLIDE_HEIGHT_13" val="720"/>
  <p:tag name="ANNOTATION_TYPE_14" val="0"/>
  <p:tag name="ANNOTATION_START_14" val="117.5"/>
  <p:tag name="ANNOTATION_END_14" val="122.3"/>
  <p:tag name="ANNOTATION_TOP_14" val="336"/>
  <p:tag name="ANNOTATION_LEFT_14" val="661"/>
  <p:tag name="ANNOTATION_WIDTH_14" val="121"/>
  <p:tag name="ANNOTATION_HEIGHT_14" val="121"/>
  <p:tag name="ANNOTATION_ANIMATION_14" val="3"/>
  <p:tag name="ANNOTATION_ROTATION_14" val="90"/>
  <p:tag name="ANNOTATION_SUB_TYPE_14" val="2"/>
  <p:tag name="ANNOTATION_LOOP_COUNT_14" val="1"/>
  <p:tag name="ANNOTATION_BOX_RADIUS_14" val="0"/>
  <p:tag name="ANNOTATION_SCALE_14" val="100"/>
  <p:tag name="ANNOTATION_BORDER_ALPHA_14" val="100"/>
  <p:tag name="ANNOTATION_BORDER_COLOR_14" val="255"/>
  <p:tag name="ANNOTATION_FILL_COLOR_14" val="65535"/>
  <p:tag name="ANNOTATION_FILL_ALPHA_14" val="100"/>
  <p:tag name="ANNOTATION_BORDER_WIDTH_14" val="2"/>
  <p:tag name="ANNOTATION_SLIDE_WIDTH_14" val="960"/>
  <p:tag name="ANNOTATION_SLIDE_HEIGHT_14" val="720"/>
  <p:tag name="ANNOTATION_TYPE_15" val="0"/>
  <p:tag name="ANNOTATION_START_15" val="122.3"/>
  <p:tag name="ANNOTATION_END_15" val="122.9"/>
  <p:tag name="ANNOTATION_TOP_15" val="331"/>
  <p:tag name="ANNOTATION_LEFT_15" val="675"/>
  <p:tag name="ANNOTATION_WIDTH_15" val="121"/>
  <p:tag name="ANNOTATION_HEIGHT_15" val="121"/>
  <p:tag name="ANNOTATION_ANIMATION_15" val="3"/>
  <p:tag name="ANNOTATION_ROTATION_15" val="90"/>
  <p:tag name="ANNOTATION_SUB_TYPE_15" val="2"/>
  <p:tag name="ANNOTATION_LOOP_COUNT_15" val="1"/>
  <p:tag name="ANNOTATION_BOX_RADIUS_15" val="0"/>
  <p:tag name="ANNOTATION_SCALE_15" val="100"/>
  <p:tag name="ANNOTATION_BORDER_ALPHA_15" val="100"/>
  <p:tag name="ANNOTATION_BORDER_COLOR_15" val="255"/>
  <p:tag name="ANNOTATION_FILL_COLOR_15" val="65535"/>
  <p:tag name="ANNOTATION_FILL_ALPHA_15" val="100"/>
  <p:tag name="ANNOTATION_BORDER_WIDTH_15" val="2"/>
  <p:tag name="ANNOTATION_SLIDE_WIDTH_15" val="960"/>
  <p:tag name="ANNOTATION_SLIDE_HEIGHT_15" val="720"/>
  <p:tag name="ANNOTATION_TYPE_16" val="0"/>
  <p:tag name="ANNOTATION_START_16" val="122.9"/>
  <p:tag name="ANNOTATION_END_16" val="123.5"/>
  <p:tag name="ANNOTATION_TOP_16" val="329"/>
  <p:tag name="ANNOTATION_LEFT_16" val="695"/>
  <p:tag name="ANNOTATION_WIDTH_16" val="121"/>
  <p:tag name="ANNOTATION_HEIGHT_16" val="121"/>
  <p:tag name="ANNOTATION_ANIMATION_16" val="3"/>
  <p:tag name="ANNOTATION_ROTATION_16" val="90"/>
  <p:tag name="ANNOTATION_SUB_TYPE_16" val="2"/>
  <p:tag name="ANNOTATION_LOOP_COUNT_16" val="1"/>
  <p:tag name="ANNOTATION_BOX_RADIUS_16" val="0"/>
  <p:tag name="ANNOTATION_SCALE_16" val="100"/>
  <p:tag name="ANNOTATION_BORDER_ALPHA_16" val="100"/>
  <p:tag name="ANNOTATION_BORDER_COLOR_16" val="255"/>
  <p:tag name="ANNOTATION_FILL_COLOR_16" val="65535"/>
  <p:tag name="ANNOTATION_FILL_ALPHA_16" val="100"/>
  <p:tag name="ANNOTATION_BORDER_WIDTH_16" val="2"/>
  <p:tag name="ANNOTATION_SLIDE_WIDTH_16" val="960"/>
  <p:tag name="ANNOTATION_SLIDE_HEIGHT_16" val="720"/>
  <p:tag name="ANNOTATION_TYPE_17" val="0"/>
  <p:tag name="ANNOTATION_START_17" val="123.5"/>
  <p:tag name="ANNOTATION_END_17" val="126.7"/>
  <p:tag name="ANNOTATION_TOP_17" val="330"/>
  <p:tag name="ANNOTATION_LEFT_17" val="717"/>
  <p:tag name="ANNOTATION_WIDTH_17" val="121"/>
  <p:tag name="ANNOTATION_HEIGHT_17" val="121"/>
  <p:tag name="ANNOTATION_ANIMATION_17" val="3"/>
  <p:tag name="ANNOTATION_ROTATION_17" val="90"/>
  <p:tag name="ANNOTATION_SUB_TYPE_17" val="2"/>
  <p:tag name="ANNOTATION_LOOP_COUNT_17" val="1"/>
  <p:tag name="ANNOTATION_BOX_RADIUS_17" val="0"/>
  <p:tag name="ANNOTATION_SCALE_17" val="100"/>
  <p:tag name="ANNOTATION_BORDER_ALPHA_17" val="100"/>
  <p:tag name="ANNOTATION_BORDER_COLOR_17" val="255"/>
  <p:tag name="ANNOTATION_FILL_COLOR_17" val="65535"/>
  <p:tag name="ANNOTATION_FILL_ALPHA_17" val="100"/>
  <p:tag name="ANNOTATION_BORDER_WIDTH_17" val="2"/>
  <p:tag name="ANNOTATION_SLIDE_WIDTH_17" val="960"/>
  <p:tag name="ANNOTATION_SLIDE_HEIGHT_17" val="720"/>
  <p:tag name="ANNOTATION_TYPE_18" val="0"/>
  <p:tag name="ANNOTATION_START_18" val="126.7"/>
  <p:tag name="ANNOTATION_END_18" val="127.9"/>
  <p:tag name="ANNOTATION_TOP_18" val="337"/>
  <p:tag name="ANNOTATION_LEFT_18" val="733"/>
  <p:tag name="ANNOTATION_WIDTH_18" val="121"/>
  <p:tag name="ANNOTATION_HEIGHT_18" val="121"/>
  <p:tag name="ANNOTATION_ANIMATION_18" val="3"/>
  <p:tag name="ANNOTATION_ROTATION_18" val="90"/>
  <p:tag name="ANNOTATION_SUB_TYPE_18" val="2"/>
  <p:tag name="ANNOTATION_LOOP_COUNT_18" val="1"/>
  <p:tag name="ANNOTATION_BOX_RADIUS_18" val="0"/>
  <p:tag name="ANNOTATION_SCALE_18" val="100"/>
  <p:tag name="ANNOTATION_BORDER_ALPHA_18" val="100"/>
  <p:tag name="ANNOTATION_BORDER_COLOR_18" val="255"/>
  <p:tag name="ANNOTATION_FILL_COLOR_18" val="65535"/>
  <p:tag name="ANNOTATION_FILL_ALPHA_18" val="100"/>
  <p:tag name="ANNOTATION_BORDER_WIDTH_18" val="2"/>
  <p:tag name="ANNOTATION_SLIDE_WIDTH_18" val="960"/>
  <p:tag name="ANNOTATION_SLIDE_HEIGHT_18" val="720"/>
  <p:tag name="ANNOTATION_TYPE_19" val="0"/>
  <p:tag name="ANNOTATION_START_19" val="127.9"/>
  <p:tag name="ANNOTATION_END_19" val="129.1"/>
  <p:tag name="ANNOTATION_TOP_19" val="339"/>
  <p:tag name="ANNOTATION_LEFT_19" val="754"/>
  <p:tag name="ANNOTATION_WIDTH_19" val="121"/>
  <p:tag name="ANNOTATION_HEIGHT_19" val="121"/>
  <p:tag name="ANNOTATION_ANIMATION_19" val="3"/>
  <p:tag name="ANNOTATION_ROTATION_19" val="90"/>
  <p:tag name="ANNOTATION_SUB_TYPE_19" val="2"/>
  <p:tag name="ANNOTATION_LOOP_COUNT_19" val="1"/>
  <p:tag name="ANNOTATION_BOX_RADIUS_19" val="0"/>
  <p:tag name="ANNOTATION_SCALE_19" val="100"/>
  <p:tag name="ANNOTATION_BORDER_ALPHA_19" val="100"/>
  <p:tag name="ANNOTATION_BORDER_COLOR_19" val="255"/>
  <p:tag name="ANNOTATION_FILL_COLOR_19" val="65535"/>
  <p:tag name="ANNOTATION_FILL_ALPHA_19" val="100"/>
  <p:tag name="ANNOTATION_BORDER_WIDTH_19" val="2"/>
  <p:tag name="ANNOTATION_SLIDE_WIDTH_19" val="960"/>
  <p:tag name="ANNOTATION_SLIDE_HEIGHT_19" val="720"/>
  <p:tag name="ANNOTATION_TYPE_20" val="0"/>
  <p:tag name="ANNOTATION_START_20" val="129.1"/>
  <p:tag name="ANNOTATION_END_20" val="169.6"/>
  <p:tag name="ANNOTATION_TOP_20" val="340"/>
  <p:tag name="ANNOTATION_LEFT_20" val="780"/>
  <p:tag name="ANNOTATION_WIDTH_20" val="121"/>
  <p:tag name="ANNOTATION_HEIGHT_20" val="121"/>
  <p:tag name="ANNOTATION_ANIMATION_20" val="3"/>
  <p:tag name="ANNOTATION_ROTATION_20" val="90"/>
  <p:tag name="ANNOTATION_SUB_TYPE_20" val="2"/>
  <p:tag name="ANNOTATION_LOOP_COUNT_20" val="1"/>
  <p:tag name="ANNOTATION_BOX_RADIUS_20" val="0"/>
  <p:tag name="ANNOTATION_SCALE_20" val="100"/>
  <p:tag name="ANNOTATION_BORDER_ALPHA_20" val="100"/>
  <p:tag name="ANNOTATION_BORDER_COLOR_20" val="255"/>
  <p:tag name="ANNOTATION_FILL_COLOR_20" val="65535"/>
  <p:tag name="ANNOTATION_FILL_ALPHA_20" val="100"/>
  <p:tag name="ANNOTATION_BORDER_WIDTH_20" val="2"/>
  <p:tag name="ANNOTATION_SLIDE_WIDTH_20" val="960"/>
  <p:tag name="ANNOTATION_SLIDE_HEIGHT_20" val="720"/>
  <p:tag name="ANNOTATION_TYPE_21" val="0"/>
  <p:tag name="ANNOTATION_START_21" val="169.6"/>
  <p:tag name="ANNOTATION_END_21" val="170.1"/>
  <p:tag name="ANNOTATION_TOP_21" val="335"/>
  <p:tag name="ANNOTATION_LEFT_21" val="746"/>
  <p:tag name="ANNOTATION_WIDTH_21" val="121"/>
  <p:tag name="ANNOTATION_HEIGHT_21" val="121"/>
  <p:tag name="ANNOTATION_ANIMATION_21" val="3"/>
  <p:tag name="ANNOTATION_ROTATION_21" val="90"/>
  <p:tag name="ANNOTATION_SUB_TYPE_21" val="2"/>
  <p:tag name="ANNOTATION_LOOP_COUNT_21" val="1"/>
  <p:tag name="ANNOTATION_BOX_RADIUS_21" val="0"/>
  <p:tag name="ANNOTATION_SCALE_21" val="100"/>
  <p:tag name="ANNOTATION_BORDER_ALPHA_21" val="100"/>
  <p:tag name="ANNOTATION_BORDER_COLOR_21" val="255"/>
  <p:tag name="ANNOTATION_FILL_COLOR_21" val="65535"/>
  <p:tag name="ANNOTATION_FILL_ALPHA_21" val="100"/>
  <p:tag name="ANNOTATION_BORDER_WIDTH_21" val="2"/>
  <p:tag name="ANNOTATION_SLIDE_WIDTH_21" val="960"/>
  <p:tag name="ANNOTATION_SLIDE_HEIGHT_21" val="720"/>
  <p:tag name="ANNOTATION_TYPE_22" val="0"/>
  <p:tag name="ANNOTATION_START_22" val="170.1"/>
  <p:tag name="ANNOTATION_END_22" val="171.9"/>
  <p:tag name="ANNOTATION_TOP_22" val="334"/>
  <p:tag name="ANNOTATION_LEFT_22" val="756"/>
  <p:tag name="ANNOTATION_WIDTH_22" val="121"/>
  <p:tag name="ANNOTATION_HEIGHT_22" val="121"/>
  <p:tag name="ANNOTATION_ANIMATION_22" val="3"/>
  <p:tag name="ANNOTATION_ROTATION_22" val="90"/>
  <p:tag name="ANNOTATION_SUB_TYPE_22" val="2"/>
  <p:tag name="ANNOTATION_LOOP_COUNT_22" val="1"/>
  <p:tag name="ANNOTATION_BOX_RADIUS_22" val="0"/>
  <p:tag name="ANNOTATION_SCALE_22" val="100"/>
  <p:tag name="ANNOTATION_BORDER_ALPHA_22" val="100"/>
  <p:tag name="ANNOTATION_BORDER_COLOR_22" val="255"/>
  <p:tag name="ANNOTATION_FILL_COLOR_22" val="65535"/>
  <p:tag name="ANNOTATION_FILL_ALPHA_22" val="100"/>
  <p:tag name="ANNOTATION_BORDER_WIDTH_22" val="2"/>
  <p:tag name="ANNOTATION_SLIDE_WIDTH_22" val="960"/>
  <p:tag name="ANNOTATION_SLIDE_HEIGHT_22" val="720"/>
  <p:tag name="ANNOTATION_TYPE_23" val="0"/>
  <p:tag name="ANNOTATION_START_23" val="171.9"/>
  <p:tag name="ANNOTATION_END_23" val="187.9"/>
  <p:tag name="ANNOTATION_TOP_23" val="332"/>
  <p:tag name="ANNOTATION_LEFT_23" val="779"/>
  <p:tag name="ANNOTATION_WIDTH_23" val="121"/>
  <p:tag name="ANNOTATION_HEIGHT_23" val="121"/>
  <p:tag name="ANNOTATION_ANIMATION_23" val="3"/>
  <p:tag name="ANNOTATION_ROTATION_23" val="90"/>
  <p:tag name="ANNOTATION_SUB_TYPE_23" val="2"/>
  <p:tag name="ANNOTATION_LOOP_COUNT_23" val="1"/>
  <p:tag name="ANNOTATION_BOX_RADIUS_23" val="0"/>
  <p:tag name="ANNOTATION_SCALE_23" val="100"/>
  <p:tag name="ANNOTATION_BORDER_ALPHA_23" val="100"/>
  <p:tag name="ANNOTATION_BORDER_COLOR_23" val="255"/>
  <p:tag name="ANNOTATION_FILL_COLOR_23" val="65535"/>
  <p:tag name="ANNOTATION_FILL_ALPHA_23" val="100"/>
  <p:tag name="ANNOTATION_BORDER_WIDTH_23" val="2"/>
  <p:tag name="ANNOTATION_SLIDE_WIDTH_23" val="960"/>
  <p:tag name="ANNOTATION_SLIDE_HEIGHT_23" val="720"/>
  <p:tag name="ANNOTATION_TYPE_24" val="0"/>
  <p:tag name="ANNOTATION_START_24" val="187.9"/>
  <p:tag name="ANNOTATION_END_24" val="188.6"/>
  <p:tag name="ANNOTATION_TOP_24" val="332"/>
  <p:tag name="ANNOTATION_LEFT_24" val="781"/>
  <p:tag name="ANNOTATION_WIDTH_24" val="121"/>
  <p:tag name="ANNOTATION_HEIGHT_24" val="121"/>
  <p:tag name="ANNOTATION_ANIMATION_24" val="3"/>
  <p:tag name="ANNOTATION_ROTATION_24" val="90"/>
  <p:tag name="ANNOTATION_SUB_TYPE_24" val="2"/>
  <p:tag name="ANNOTATION_LOOP_COUNT_24" val="1"/>
  <p:tag name="ANNOTATION_BOX_RADIUS_24" val="0"/>
  <p:tag name="ANNOTATION_SCALE_24" val="100"/>
  <p:tag name="ANNOTATION_BORDER_ALPHA_24" val="100"/>
  <p:tag name="ANNOTATION_BORDER_COLOR_24" val="255"/>
  <p:tag name="ANNOTATION_FILL_COLOR_24" val="65535"/>
  <p:tag name="ANNOTATION_FILL_ALPHA_24" val="100"/>
  <p:tag name="ANNOTATION_BORDER_WIDTH_24" val="2"/>
  <p:tag name="ANNOTATION_SLIDE_WIDTH_24" val="960"/>
  <p:tag name="ANNOTATION_SLIDE_HEIGHT_24" val="720"/>
  <p:tag name="ANNOTATION_TYPE_25" val="0"/>
  <p:tag name="ANNOTATION_START_25" val="188.6"/>
  <p:tag name="ANNOTATION_END_25" val="189.2"/>
  <p:tag name="ANNOTATION_TOP_25" val="329"/>
  <p:tag name="ANNOTATION_LEFT_25" val="797"/>
  <p:tag name="ANNOTATION_WIDTH_25" val="121"/>
  <p:tag name="ANNOTATION_HEIGHT_25" val="121"/>
  <p:tag name="ANNOTATION_ANIMATION_25" val="3"/>
  <p:tag name="ANNOTATION_ROTATION_25" val="90"/>
  <p:tag name="ANNOTATION_SUB_TYPE_25" val="2"/>
  <p:tag name="ANNOTATION_LOOP_COUNT_25" val="1"/>
  <p:tag name="ANNOTATION_BOX_RADIUS_25" val="0"/>
  <p:tag name="ANNOTATION_SCALE_25" val="100"/>
  <p:tag name="ANNOTATION_BORDER_ALPHA_25" val="100"/>
  <p:tag name="ANNOTATION_BORDER_COLOR_25" val="255"/>
  <p:tag name="ANNOTATION_FILL_COLOR_25" val="65535"/>
  <p:tag name="ANNOTATION_FILL_ALPHA_25" val="100"/>
  <p:tag name="ANNOTATION_BORDER_WIDTH_25" val="2"/>
  <p:tag name="ANNOTATION_SLIDE_WIDTH_25" val="960"/>
  <p:tag name="ANNOTATION_SLIDE_HEIGHT_25" val="720"/>
  <p:tag name="ANNOTATION_TYPE_26" val="0"/>
  <p:tag name="ANNOTATION_START_26" val="189.2"/>
  <p:tag name="ANNOTATION_END_26" val="191.1"/>
  <p:tag name="ANNOTATION_TOP_26" val="331"/>
  <p:tag name="ANNOTATION_LEFT_26" val="826"/>
  <p:tag name="ANNOTATION_WIDTH_26" val="121"/>
  <p:tag name="ANNOTATION_HEIGHT_26" val="121"/>
  <p:tag name="ANNOTATION_ANIMATION_26" val="3"/>
  <p:tag name="ANNOTATION_ROTATION_26" val="90"/>
  <p:tag name="ANNOTATION_SUB_TYPE_26" val="2"/>
  <p:tag name="ANNOTATION_LOOP_COUNT_26" val="1"/>
  <p:tag name="ANNOTATION_BOX_RADIUS_26" val="0"/>
  <p:tag name="ANNOTATION_SCALE_26" val="100"/>
  <p:tag name="ANNOTATION_BORDER_ALPHA_26" val="100"/>
  <p:tag name="ANNOTATION_BORDER_COLOR_26" val="255"/>
  <p:tag name="ANNOTATION_FILL_COLOR_26" val="65535"/>
  <p:tag name="ANNOTATION_FILL_ALPHA_26" val="100"/>
  <p:tag name="ANNOTATION_BORDER_WIDTH_26" val="2"/>
  <p:tag name="ANNOTATION_SLIDE_WIDTH_26" val="960"/>
  <p:tag name="ANNOTATION_SLIDE_HEIGHT_26" val="720"/>
  <p:tag name="ANNOTATION_TYPE_27" val="0"/>
  <p:tag name="ANNOTATION_START_27" val="191.1"/>
  <p:tag name="ANNOTATION_END_27" val="191.9"/>
  <p:tag name="ANNOTATION_TOP_27" val="334"/>
  <p:tag name="ANNOTATION_LEFT_27" val="798"/>
  <p:tag name="ANNOTATION_WIDTH_27" val="121"/>
  <p:tag name="ANNOTATION_HEIGHT_27" val="121"/>
  <p:tag name="ANNOTATION_ANIMATION_27" val="3"/>
  <p:tag name="ANNOTATION_ROTATION_27" val="90"/>
  <p:tag name="ANNOTATION_SUB_TYPE_27" val="2"/>
  <p:tag name="ANNOTATION_LOOP_COUNT_27" val="1"/>
  <p:tag name="ANNOTATION_BOX_RADIUS_27" val="0"/>
  <p:tag name="ANNOTATION_SCALE_27" val="100"/>
  <p:tag name="ANNOTATION_BORDER_ALPHA_27" val="100"/>
  <p:tag name="ANNOTATION_BORDER_COLOR_27" val="255"/>
  <p:tag name="ANNOTATION_FILL_COLOR_27" val="65535"/>
  <p:tag name="ANNOTATION_FILL_ALPHA_27" val="100"/>
  <p:tag name="ANNOTATION_BORDER_WIDTH_27" val="2"/>
  <p:tag name="ANNOTATION_SLIDE_WIDTH_27" val="960"/>
  <p:tag name="ANNOTATION_SLIDE_HEIGHT_27" val="720"/>
  <p:tag name="ANNOTATION_TYPE_28" val="0"/>
  <p:tag name="ANNOTATION_START_28" val="191.9"/>
  <p:tag name="ANNOTATION_END_28" val="192.7"/>
  <p:tag name="ANNOTATION_TOP_28" val="341"/>
  <p:tag name="ANNOTATION_LEFT_28" val="831"/>
  <p:tag name="ANNOTATION_WIDTH_28" val="121"/>
  <p:tag name="ANNOTATION_HEIGHT_28" val="121"/>
  <p:tag name="ANNOTATION_ANIMATION_28" val="3"/>
  <p:tag name="ANNOTATION_ROTATION_28" val="90"/>
  <p:tag name="ANNOTATION_SUB_TYPE_28" val="2"/>
  <p:tag name="ANNOTATION_LOOP_COUNT_28" val="1"/>
  <p:tag name="ANNOTATION_BOX_RADIUS_28" val="0"/>
  <p:tag name="ANNOTATION_SCALE_28" val="100"/>
  <p:tag name="ANNOTATION_BORDER_ALPHA_28" val="100"/>
  <p:tag name="ANNOTATION_BORDER_COLOR_28" val="255"/>
  <p:tag name="ANNOTATION_FILL_COLOR_28" val="65535"/>
  <p:tag name="ANNOTATION_FILL_ALPHA_28" val="100"/>
  <p:tag name="ANNOTATION_BORDER_WIDTH_28" val="2"/>
  <p:tag name="ANNOTATION_SLIDE_WIDTH_28" val="960"/>
  <p:tag name="ANNOTATION_SLIDE_HEIGHT_28" val="720"/>
  <p:tag name="ANNOTATION_TYPE_29" val="0"/>
  <p:tag name="ANNOTATION_START_29" val="192.7"/>
  <p:tag name="ANNOTATION_END_29" val="204.2"/>
  <p:tag name="ANNOTATION_TOP_29" val="341"/>
  <p:tag name="ANNOTATION_LEFT_29" val="852"/>
  <p:tag name="ANNOTATION_WIDTH_29" val="121"/>
  <p:tag name="ANNOTATION_HEIGHT_29" val="121"/>
  <p:tag name="ANNOTATION_ANIMATION_29" val="3"/>
  <p:tag name="ANNOTATION_ROTATION_29" val="90"/>
  <p:tag name="ANNOTATION_SUB_TYPE_29" val="2"/>
  <p:tag name="ANNOTATION_LOOP_COUNT_29" val="1"/>
  <p:tag name="ANNOTATION_BOX_RADIUS_29" val="0"/>
  <p:tag name="ANNOTATION_SCALE_29" val="100"/>
  <p:tag name="ANNOTATION_BORDER_ALPHA_29" val="100"/>
  <p:tag name="ANNOTATION_BORDER_COLOR_29" val="255"/>
  <p:tag name="ANNOTATION_FILL_COLOR_29" val="65535"/>
  <p:tag name="ANNOTATION_FILL_ALPHA_29" val="100"/>
  <p:tag name="ANNOTATION_BORDER_WIDTH_29" val="2"/>
  <p:tag name="ANNOTATION_SLIDE_WIDTH_29" val="960"/>
  <p:tag name="ANNOTATION_SLIDE_HEIGHT_29" val="720"/>
  <p:tag name="ANNOTATION_TYPE_30" val="0"/>
  <p:tag name="ANNOTATION_START_30" val="204.2"/>
  <p:tag name="ANNOTATION_END_30" val="241.8"/>
  <p:tag name="ANNOTATION_TOP_30" val="342"/>
  <p:tag name="ANNOTATION_LEFT_30" val="725"/>
  <p:tag name="ANNOTATION_WIDTH_30" val="121"/>
  <p:tag name="ANNOTATION_HEIGHT_30" val="121"/>
  <p:tag name="ANNOTATION_ANIMATION_30" val="3"/>
  <p:tag name="ANNOTATION_ROTATION_30" val="90"/>
  <p:tag name="ANNOTATION_SUB_TYPE_30" val="2"/>
  <p:tag name="ANNOTATION_LOOP_COUNT_30" val="1"/>
  <p:tag name="ANNOTATION_BOX_RADIUS_30" val="0"/>
  <p:tag name="ANNOTATION_SCALE_30" val="100"/>
  <p:tag name="ANNOTATION_BORDER_ALPHA_30" val="100"/>
  <p:tag name="ANNOTATION_BORDER_COLOR_30" val="255"/>
  <p:tag name="ANNOTATION_FILL_COLOR_30" val="65535"/>
  <p:tag name="ANNOTATION_FILL_ALPHA_30" val="100"/>
  <p:tag name="ANNOTATION_BORDER_WIDTH_30" val="2"/>
  <p:tag name="ANNOTATION_SLIDE_WIDTH_30" val="960"/>
  <p:tag name="ANNOTATION_SLIDE_HEIGHT_30" val="720"/>
  <p:tag name="ANNOTATION_TYPE_31" val="0"/>
  <p:tag name="ANNOTATION_START_31" val="241.8"/>
  <p:tag name="ANNOTATION_END_31" val="243.6"/>
  <p:tag name="ANNOTATION_TOP_31" val="468"/>
  <p:tag name="ANNOTATION_LEFT_31" val="610"/>
  <p:tag name="ANNOTATION_WIDTH_31" val="121"/>
  <p:tag name="ANNOTATION_HEIGHT_31" val="121"/>
  <p:tag name="ANNOTATION_ANIMATION_31" val="3"/>
  <p:tag name="ANNOTATION_ROTATION_31" val="90"/>
  <p:tag name="ANNOTATION_SUB_TYPE_31" val="2"/>
  <p:tag name="ANNOTATION_LOOP_COUNT_31" val="1"/>
  <p:tag name="ANNOTATION_BOX_RADIUS_31" val="0"/>
  <p:tag name="ANNOTATION_SCALE_31" val="100"/>
  <p:tag name="ANNOTATION_BORDER_ALPHA_31" val="100"/>
  <p:tag name="ANNOTATION_BORDER_COLOR_31" val="255"/>
  <p:tag name="ANNOTATION_FILL_COLOR_31" val="65535"/>
  <p:tag name="ANNOTATION_FILL_ALPHA_31" val="100"/>
  <p:tag name="ANNOTATION_BORDER_WIDTH_31" val="2"/>
  <p:tag name="ANNOTATION_SLIDE_WIDTH_31" val="960"/>
  <p:tag name="ANNOTATION_SLIDE_HEIGHT_31" val="720"/>
  <p:tag name="ANNOTATION_TYPE_32" val="0"/>
  <p:tag name="ANNOTATION_START_32" val="243.6"/>
  <p:tag name="ANNOTATION_END_32" val="245.4"/>
  <p:tag name="ANNOTATION_TOP_32" val="424"/>
  <p:tag name="ANNOTATION_LEFT_32" val="670"/>
  <p:tag name="ANNOTATION_WIDTH_32" val="121"/>
  <p:tag name="ANNOTATION_HEIGHT_32" val="121"/>
  <p:tag name="ANNOTATION_ANIMATION_32" val="3"/>
  <p:tag name="ANNOTATION_ROTATION_32" val="90"/>
  <p:tag name="ANNOTATION_SUB_TYPE_32" val="2"/>
  <p:tag name="ANNOTATION_LOOP_COUNT_32" val="1"/>
  <p:tag name="ANNOTATION_BOX_RADIUS_32" val="0"/>
  <p:tag name="ANNOTATION_SCALE_32" val="100"/>
  <p:tag name="ANNOTATION_BORDER_ALPHA_32" val="100"/>
  <p:tag name="ANNOTATION_BORDER_COLOR_32" val="255"/>
  <p:tag name="ANNOTATION_FILL_COLOR_32" val="65535"/>
  <p:tag name="ANNOTATION_FILL_ALPHA_32" val="100"/>
  <p:tag name="ANNOTATION_BORDER_WIDTH_32" val="2"/>
  <p:tag name="ANNOTATION_SLIDE_WIDTH_32" val="960"/>
  <p:tag name="ANNOTATION_SLIDE_HEIGHT_32" val="720"/>
  <p:tag name="ANNOTATION_TYPE_33" val="0"/>
  <p:tag name="ANNOTATION_START_33" val="245.4"/>
  <p:tag name="ANNOTATION_END_33" val="248.0"/>
  <p:tag name="ANNOTATION_TOP_33" val="463"/>
  <p:tag name="ANNOTATION_LEFT_33" val="676"/>
  <p:tag name="ANNOTATION_WIDTH_33" val="121"/>
  <p:tag name="ANNOTATION_HEIGHT_33" val="121"/>
  <p:tag name="ANNOTATION_ANIMATION_33" val="3"/>
  <p:tag name="ANNOTATION_ROTATION_33" val="90"/>
  <p:tag name="ANNOTATION_SUB_TYPE_33" val="2"/>
  <p:tag name="ANNOTATION_LOOP_COUNT_33" val="1"/>
  <p:tag name="ANNOTATION_BOX_RADIUS_33" val="0"/>
  <p:tag name="ANNOTATION_SCALE_33" val="100"/>
  <p:tag name="ANNOTATION_BORDER_ALPHA_33" val="100"/>
  <p:tag name="ANNOTATION_BORDER_COLOR_33" val="255"/>
  <p:tag name="ANNOTATION_FILL_COLOR_33" val="65535"/>
  <p:tag name="ANNOTATION_FILL_ALPHA_33" val="100"/>
  <p:tag name="ANNOTATION_BORDER_WIDTH_33" val="2"/>
  <p:tag name="ANNOTATION_SLIDE_WIDTH_33" val="960"/>
  <p:tag name="ANNOTATION_SLIDE_HEIGHT_33" val="720"/>
  <p:tag name="ANNOTATION_TYPE_34" val="0"/>
  <p:tag name="ANNOTATION_START_34" val="248.0"/>
  <p:tag name="ANNOTATION_END_34" val="248.7"/>
  <p:tag name="ANNOTATION_TOP_34" val="453"/>
  <p:tag name="ANNOTATION_LEFT_34" val="611"/>
  <p:tag name="ANNOTATION_WIDTH_34" val="121"/>
  <p:tag name="ANNOTATION_HEIGHT_34" val="121"/>
  <p:tag name="ANNOTATION_ANIMATION_34" val="3"/>
  <p:tag name="ANNOTATION_ROTATION_34" val="90"/>
  <p:tag name="ANNOTATION_SUB_TYPE_34" val="2"/>
  <p:tag name="ANNOTATION_LOOP_COUNT_34" val="1"/>
  <p:tag name="ANNOTATION_BOX_RADIUS_34" val="0"/>
  <p:tag name="ANNOTATION_SCALE_34" val="100"/>
  <p:tag name="ANNOTATION_BORDER_ALPHA_34" val="100"/>
  <p:tag name="ANNOTATION_BORDER_COLOR_34" val="255"/>
  <p:tag name="ANNOTATION_FILL_COLOR_34" val="65535"/>
  <p:tag name="ANNOTATION_FILL_ALPHA_34" val="100"/>
  <p:tag name="ANNOTATION_BORDER_WIDTH_34" val="2"/>
  <p:tag name="ANNOTATION_SLIDE_WIDTH_34" val="960"/>
  <p:tag name="ANNOTATION_SLIDE_HEIGHT_34" val="720"/>
  <p:tag name="ANNOTATION_TYPE_35" val="0"/>
  <p:tag name="ANNOTATION_START_35" val="248.7"/>
  <p:tag name="ANNOTATION_END_35" val="249.3"/>
  <p:tag name="ANNOTATION_TOP_35" val="455"/>
  <p:tag name="ANNOTATION_LEFT_35" val="630"/>
  <p:tag name="ANNOTATION_WIDTH_35" val="121"/>
  <p:tag name="ANNOTATION_HEIGHT_35" val="121"/>
  <p:tag name="ANNOTATION_ANIMATION_35" val="3"/>
  <p:tag name="ANNOTATION_ROTATION_35" val="90"/>
  <p:tag name="ANNOTATION_SUB_TYPE_35" val="2"/>
  <p:tag name="ANNOTATION_LOOP_COUNT_35" val="1"/>
  <p:tag name="ANNOTATION_BOX_RADIUS_35" val="0"/>
  <p:tag name="ANNOTATION_SCALE_35" val="100"/>
  <p:tag name="ANNOTATION_BORDER_ALPHA_35" val="100"/>
  <p:tag name="ANNOTATION_BORDER_COLOR_35" val="255"/>
  <p:tag name="ANNOTATION_FILL_COLOR_35" val="65535"/>
  <p:tag name="ANNOTATION_FILL_ALPHA_35" val="100"/>
  <p:tag name="ANNOTATION_BORDER_WIDTH_35" val="2"/>
  <p:tag name="ANNOTATION_SLIDE_WIDTH_35" val="960"/>
  <p:tag name="ANNOTATION_SLIDE_HEIGHT_35" val="720"/>
  <p:tag name="ANNOTATION_TYPE_36" val="0"/>
  <p:tag name="ANNOTATION_START_36" val="249.3"/>
  <p:tag name="ANNOTATION_END_36" val="255.3"/>
  <p:tag name="ANNOTATION_TOP_36" val="456"/>
  <p:tag name="ANNOTATION_LEFT_36" val="654"/>
  <p:tag name="ANNOTATION_WIDTH_36" val="121"/>
  <p:tag name="ANNOTATION_HEIGHT_36" val="121"/>
  <p:tag name="ANNOTATION_ANIMATION_36" val="3"/>
  <p:tag name="ANNOTATION_ROTATION_36" val="90"/>
  <p:tag name="ANNOTATION_SUB_TYPE_36" val="2"/>
  <p:tag name="ANNOTATION_LOOP_COUNT_36" val="1"/>
  <p:tag name="ANNOTATION_BOX_RADIUS_36" val="0"/>
  <p:tag name="ANNOTATION_SCALE_36" val="100"/>
  <p:tag name="ANNOTATION_BORDER_ALPHA_36" val="100"/>
  <p:tag name="ANNOTATION_BORDER_COLOR_36" val="255"/>
  <p:tag name="ANNOTATION_FILL_COLOR_36" val="65535"/>
  <p:tag name="ANNOTATION_FILL_ALPHA_36" val="100"/>
  <p:tag name="ANNOTATION_BORDER_WIDTH_36" val="2"/>
  <p:tag name="ANNOTATION_SLIDE_WIDTH_36" val="960"/>
  <p:tag name="ANNOTATION_SLIDE_HEIGHT_36" val="720"/>
  <p:tag name="ANNOTATION_TYPE_37" val="0"/>
  <p:tag name="ANNOTATION_START_37" val="255.3"/>
  <p:tag name="ANNOTATION_END_37" val="257.0"/>
  <p:tag name="ANNOTATION_TOP_37" val="158"/>
  <p:tag name="ANNOTATION_LEFT_37" val="644"/>
  <p:tag name="ANNOTATION_WIDTH_37" val="121"/>
  <p:tag name="ANNOTATION_HEIGHT_37" val="121"/>
  <p:tag name="ANNOTATION_ANIMATION_37" val="3"/>
  <p:tag name="ANNOTATION_ROTATION_37" val="90"/>
  <p:tag name="ANNOTATION_SUB_TYPE_37" val="2"/>
  <p:tag name="ANNOTATION_LOOP_COUNT_37" val="1"/>
  <p:tag name="ANNOTATION_BOX_RADIUS_37" val="0"/>
  <p:tag name="ANNOTATION_SCALE_37" val="100"/>
  <p:tag name="ANNOTATION_BORDER_ALPHA_37" val="100"/>
  <p:tag name="ANNOTATION_BORDER_COLOR_37" val="255"/>
  <p:tag name="ANNOTATION_FILL_COLOR_37" val="65535"/>
  <p:tag name="ANNOTATION_FILL_ALPHA_37" val="100"/>
  <p:tag name="ANNOTATION_BORDER_WIDTH_37" val="2"/>
  <p:tag name="ANNOTATION_SLIDE_WIDTH_37" val="960"/>
  <p:tag name="ANNOTATION_SLIDE_HEIGHT_37" val="720"/>
  <p:tag name="ANNOTATION_TYPE_38" val="0"/>
  <p:tag name="ANNOTATION_START_38" val="257.0"/>
  <p:tag name="ANNOTATION_END_38" val="257.8"/>
  <p:tag name="ANNOTATION_TOP_38" val="154"/>
  <p:tag name="ANNOTATION_LEFT_38" val="670"/>
  <p:tag name="ANNOTATION_WIDTH_38" val="121"/>
  <p:tag name="ANNOTATION_HEIGHT_38" val="121"/>
  <p:tag name="ANNOTATION_ANIMATION_38" val="3"/>
  <p:tag name="ANNOTATION_ROTATION_38" val="90"/>
  <p:tag name="ANNOTATION_SUB_TYPE_38" val="2"/>
  <p:tag name="ANNOTATION_LOOP_COUNT_38" val="1"/>
  <p:tag name="ANNOTATION_BOX_RADIUS_38" val="0"/>
  <p:tag name="ANNOTATION_SCALE_38" val="100"/>
  <p:tag name="ANNOTATION_BORDER_ALPHA_38" val="100"/>
  <p:tag name="ANNOTATION_BORDER_COLOR_38" val="255"/>
  <p:tag name="ANNOTATION_FILL_COLOR_38" val="65535"/>
  <p:tag name="ANNOTATION_FILL_ALPHA_38" val="100"/>
  <p:tag name="ANNOTATION_BORDER_WIDTH_38" val="2"/>
  <p:tag name="ANNOTATION_SLIDE_WIDTH_38" val="960"/>
  <p:tag name="ANNOTATION_SLIDE_HEIGHT_38" val="720"/>
  <p:tag name="ANNOTATION_TYPE_39" val="0"/>
  <p:tag name="ANNOTATION_START_39" val="257.8"/>
  <p:tag name="ANNOTATION_END_39" val="258.3"/>
  <p:tag name="ANNOTATION_TOP_39" val="154"/>
  <p:tag name="ANNOTATION_LEFT_39" val="684"/>
  <p:tag name="ANNOTATION_WIDTH_39" val="121"/>
  <p:tag name="ANNOTATION_HEIGHT_39" val="121"/>
  <p:tag name="ANNOTATION_ANIMATION_39" val="3"/>
  <p:tag name="ANNOTATION_ROTATION_39" val="90"/>
  <p:tag name="ANNOTATION_SUB_TYPE_39" val="2"/>
  <p:tag name="ANNOTATION_LOOP_COUNT_39" val="1"/>
  <p:tag name="ANNOTATION_BOX_RADIUS_39" val="0"/>
  <p:tag name="ANNOTATION_SCALE_39" val="100"/>
  <p:tag name="ANNOTATION_BORDER_ALPHA_39" val="100"/>
  <p:tag name="ANNOTATION_BORDER_COLOR_39" val="255"/>
  <p:tag name="ANNOTATION_FILL_COLOR_39" val="65535"/>
  <p:tag name="ANNOTATION_FILL_ALPHA_39" val="100"/>
  <p:tag name="ANNOTATION_BORDER_WIDTH_39" val="2"/>
  <p:tag name="ANNOTATION_SLIDE_WIDTH_39" val="960"/>
  <p:tag name="ANNOTATION_SLIDE_HEIGHT_39" val="720"/>
  <p:tag name="ANNOTATION_TYPE_40" val="0"/>
  <p:tag name="ANNOTATION_START_40" val="258.3"/>
  <p:tag name="ANNOTATION_END_40" val="263.8"/>
  <p:tag name="ANNOTATION_TOP_40" val="155"/>
  <p:tag name="ANNOTATION_LEFT_40" val="708"/>
  <p:tag name="ANNOTATION_WIDTH_40" val="121"/>
  <p:tag name="ANNOTATION_HEIGHT_40" val="121"/>
  <p:tag name="ANNOTATION_ANIMATION_40" val="3"/>
  <p:tag name="ANNOTATION_ROTATION_40" val="90"/>
  <p:tag name="ANNOTATION_SUB_TYPE_40" val="2"/>
  <p:tag name="ANNOTATION_LOOP_COUNT_40" val="1"/>
  <p:tag name="ANNOTATION_BOX_RADIUS_40" val="0"/>
  <p:tag name="ANNOTATION_SCALE_40" val="100"/>
  <p:tag name="ANNOTATION_BORDER_ALPHA_40" val="100"/>
  <p:tag name="ANNOTATION_BORDER_COLOR_40" val="255"/>
  <p:tag name="ANNOTATION_FILL_COLOR_40" val="65535"/>
  <p:tag name="ANNOTATION_FILL_ALPHA_40" val="100"/>
  <p:tag name="ANNOTATION_BORDER_WIDTH_40" val="2"/>
  <p:tag name="ANNOTATION_SLIDE_WIDTH_40" val="960"/>
  <p:tag name="ANNOTATION_SLIDE_HEIGHT_40" val="720"/>
  <p:tag name="ANNOTATION_TYPE_41" val="0"/>
  <p:tag name="ANNOTATION_START_41" val="263.8"/>
  <p:tag name="ANNOTATION_END_41" val="265.4"/>
  <p:tag name="ANNOTATION_TOP_41" val="154"/>
  <p:tag name="ANNOTATION_LEFT_41" val="662"/>
  <p:tag name="ANNOTATION_WIDTH_41" val="121"/>
  <p:tag name="ANNOTATION_HEIGHT_41" val="121"/>
  <p:tag name="ANNOTATION_ANIMATION_41" val="3"/>
  <p:tag name="ANNOTATION_ROTATION_41" val="90"/>
  <p:tag name="ANNOTATION_SUB_TYPE_41" val="2"/>
  <p:tag name="ANNOTATION_LOOP_COUNT_41" val="1"/>
  <p:tag name="ANNOTATION_BOX_RADIUS_41" val="0"/>
  <p:tag name="ANNOTATION_SCALE_41" val="100"/>
  <p:tag name="ANNOTATION_BORDER_ALPHA_41" val="100"/>
  <p:tag name="ANNOTATION_BORDER_COLOR_41" val="255"/>
  <p:tag name="ANNOTATION_FILL_COLOR_41" val="65535"/>
  <p:tag name="ANNOTATION_FILL_ALPHA_41" val="100"/>
  <p:tag name="ANNOTATION_BORDER_WIDTH_41" val="2"/>
  <p:tag name="ANNOTATION_SLIDE_WIDTH_41" val="960"/>
  <p:tag name="ANNOTATION_SLIDE_HEIGHT_41" val="720"/>
  <p:tag name="ANNOTATION_TYPE_42" val="0"/>
  <p:tag name="ANNOTATION_START_42" val="265.4"/>
  <p:tag name="ANNOTATION_END_42" val="271.7"/>
  <p:tag name="ANNOTATION_TOP_42" val="454"/>
  <p:tag name="ANNOTATION_LEFT_42" val="679"/>
  <p:tag name="ANNOTATION_WIDTH_42" val="121"/>
  <p:tag name="ANNOTATION_HEIGHT_42" val="121"/>
  <p:tag name="ANNOTATION_ANIMATION_42" val="3"/>
  <p:tag name="ANNOTATION_ROTATION_42" val="90"/>
  <p:tag name="ANNOTATION_SUB_TYPE_42" val="2"/>
  <p:tag name="ANNOTATION_LOOP_COUNT_42" val="1"/>
  <p:tag name="ANNOTATION_BOX_RADIUS_42" val="0"/>
  <p:tag name="ANNOTATION_SCALE_42" val="100"/>
  <p:tag name="ANNOTATION_BORDER_ALPHA_42" val="100"/>
  <p:tag name="ANNOTATION_BORDER_COLOR_42" val="255"/>
  <p:tag name="ANNOTATION_FILL_COLOR_42" val="65535"/>
  <p:tag name="ANNOTATION_FILL_ALPHA_42" val="100"/>
  <p:tag name="ANNOTATION_BORDER_WIDTH_42" val="2"/>
  <p:tag name="ANNOTATION_SLIDE_WIDTH_42" val="960"/>
  <p:tag name="ANNOTATION_SLIDE_HEIGHT_42" val="720"/>
  <p:tag name="ANNOTATION_TYPE_43" val="0"/>
  <p:tag name="ANNOTATION_START_43" val="271.7"/>
  <p:tag name="ANNOTATION_END_43" val="272.8"/>
  <p:tag name="ANNOTATION_TOP_43" val="451"/>
  <p:tag name="ANNOTATION_LEFT_43" val="699"/>
  <p:tag name="ANNOTATION_WIDTH_43" val="121"/>
  <p:tag name="ANNOTATION_HEIGHT_43" val="121"/>
  <p:tag name="ANNOTATION_ANIMATION_43" val="3"/>
  <p:tag name="ANNOTATION_ROTATION_43" val="90"/>
  <p:tag name="ANNOTATION_SUB_TYPE_43" val="2"/>
  <p:tag name="ANNOTATION_LOOP_COUNT_43" val="1"/>
  <p:tag name="ANNOTATION_BOX_RADIUS_43" val="0"/>
  <p:tag name="ANNOTATION_SCALE_43" val="100"/>
  <p:tag name="ANNOTATION_BORDER_ALPHA_43" val="100"/>
  <p:tag name="ANNOTATION_BORDER_COLOR_43" val="255"/>
  <p:tag name="ANNOTATION_FILL_COLOR_43" val="65535"/>
  <p:tag name="ANNOTATION_FILL_ALPHA_43" val="100"/>
  <p:tag name="ANNOTATION_BORDER_WIDTH_43" val="2"/>
  <p:tag name="ANNOTATION_SLIDE_WIDTH_43" val="960"/>
  <p:tag name="ANNOTATION_SLIDE_HEIGHT_43" val="720"/>
  <p:tag name="ANNOTATION_TYPE_44" val="0"/>
  <p:tag name="ANNOTATION_START_44" val="272.8"/>
  <p:tag name="ANNOTATION_END_44" val="323.4"/>
  <p:tag name="ANNOTATION_TOP_44" val="456"/>
  <p:tag name="ANNOTATION_LEFT_44" val="721"/>
  <p:tag name="ANNOTATION_WIDTH_44" val="121"/>
  <p:tag name="ANNOTATION_HEIGHT_44" val="121"/>
  <p:tag name="ANNOTATION_ANIMATION_44" val="3"/>
  <p:tag name="ANNOTATION_ROTATION_44" val="90"/>
  <p:tag name="ANNOTATION_SUB_TYPE_44" val="2"/>
  <p:tag name="ANNOTATION_LOOP_COUNT_44" val="1"/>
  <p:tag name="ANNOTATION_BOX_RADIUS_44" val="0"/>
  <p:tag name="ANNOTATION_SCALE_44" val="100"/>
  <p:tag name="ANNOTATION_BORDER_ALPHA_44" val="100"/>
  <p:tag name="ANNOTATION_BORDER_COLOR_44" val="255"/>
  <p:tag name="ANNOTATION_FILL_COLOR_44" val="65535"/>
  <p:tag name="ANNOTATION_FILL_ALPHA_44" val="100"/>
  <p:tag name="ANNOTATION_BORDER_WIDTH_44" val="2"/>
  <p:tag name="ANNOTATION_SLIDE_WIDTH_44" val="960"/>
  <p:tag name="ANNOTATION_SLIDE_HEIGHT_44" val="720"/>
  <p:tag name="ANNOTATION_TYPE_45" val="0"/>
  <p:tag name="ANNOTATION_START_45" val="323.4"/>
  <p:tag name="ANNOTATION_END_45" val="333.3"/>
  <p:tag name="ANNOTATION_TOP_45" val="604"/>
  <p:tag name="ANNOTATION_LEFT_45" val="616"/>
  <p:tag name="ANNOTATION_WIDTH_45" val="121"/>
  <p:tag name="ANNOTATION_HEIGHT_45" val="121"/>
  <p:tag name="ANNOTATION_ANIMATION_45" val="3"/>
  <p:tag name="ANNOTATION_ROTATION_45" val="90"/>
  <p:tag name="ANNOTATION_SUB_TYPE_45" val="2"/>
  <p:tag name="ANNOTATION_LOOP_COUNT_45" val="1"/>
  <p:tag name="ANNOTATION_BOX_RADIUS_45" val="0"/>
  <p:tag name="ANNOTATION_SCALE_45" val="100"/>
  <p:tag name="ANNOTATION_BORDER_ALPHA_45" val="100"/>
  <p:tag name="ANNOTATION_BORDER_COLOR_45" val="255"/>
  <p:tag name="ANNOTATION_FILL_COLOR_45" val="65535"/>
  <p:tag name="ANNOTATION_FILL_ALPHA_45" val="100"/>
  <p:tag name="ANNOTATION_BORDER_WIDTH_45" val="2"/>
  <p:tag name="ANNOTATION_SLIDE_WIDTH_45" val="960"/>
  <p:tag name="ANNOTATION_SLIDE_HEIGHT_45" val="720"/>
  <p:tag name="ANNOTATION_TYPE_46" val="0"/>
  <p:tag name="ANNOTATION_START_46" val="333.3"/>
  <p:tag name="ANNOTATION_END_46" val="334.8"/>
  <p:tag name="ANNOTATION_TOP_46" val="151"/>
  <p:tag name="ANNOTATION_LEFT_46" val="670"/>
  <p:tag name="ANNOTATION_WIDTH_46" val="121"/>
  <p:tag name="ANNOTATION_HEIGHT_46" val="121"/>
  <p:tag name="ANNOTATION_ANIMATION_46" val="3"/>
  <p:tag name="ANNOTATION_ROTATION_46" val="90"/>
  <p:tag name="ANNOTATION_SUB_TYPE_46" val="2"/>
  <p:tag name="ANNOTATION_LOOP_COUNT_46" val="1"/>
  <p:tag name="ANNOTATION_BOX_RADIUS_46" val="0"/>
  <p:tag name="ANNOTATION_SCALE_46" val="100"/>
  <p:tag name="ANNOTATION_BORDER_ALPHA_46" val="100"/>
  <p:tag name="ANNOTATION_BORDER_COLOR_46" val="255"/>
  <p:tag name="ANNOTATION_FILL_COLOR_46" val="65535"/>
  <p:tag name="ANNOTATION_FILL_ALPHA_46" val="100"/>
  <p:tag name="ANNOTATION_BORDER_WIDTH_46" val="2"/>
  <p:tag name="ANNOTATION_SLIDE_WIDTH_46" val="960"/>
  <p:tag name="ANNOTATION_SLIDE_HEIGHT_46" val="720"/>
  <p:tag name="ANNOTATION_TYPE_47" val="0"/>
  <p:tag name="ANNOTATION_START_47" val="334.8"/>
  <p:tag name="ANNOTATION_END_47" val="335.2"/>
  <p:tag name="ANNOTATION_TOP_47" val="154"/>
  <p:tag name="ANNOTATION_LEFT_47" val="614"/>
  <p:tag name="ANNOTATION_WIDTH_47" val="121"/>
  <p:tag name="ANNOTATION_HEIGHT_47" val="121"/>
  <p:tag name="ANNOTATION_ANIMATION_47" val="3"/>
  <p:tag name="ANNOTATION_ROTATION_47" val="90"/>
  <p:tag name="ANNOTATION_SUB_TYPE_47" val="2"/>
  <p:tag name="ANNOTATION_LOOP_COUNT_47" val="1"/>
  <p:tag name="ANNOTATION_BOX_RADIUS_47" val="0"/>
  <p:tag name="ANNOTATION_SCALE_47" val="100"/>
  <p:tag name="ANNOTATION_BORDER_ALPHA_47" val="100"/>
  <p:tag name="ANNOTATION_BORDER_COLOR_47" val="255"/>
  <p:tag name="ANNOTATION_FILL_COLOR_47" val="65535"/>
  <p:tag name="ANNOTATION_FILL_ALPHA_47" val="100"/>
  <p:tag name="ANNOTATION_BORDER_WIDTH_47" val="2"/>
  <p:tag name="ANNOTATION_SLIDE_WIDTH_47" val="960"/>
  <p:tag name="ANNOTATION_SLIDE_HEIGHT_47" val="720"/>
  <p:tag name="ANNOTATION_TYPE_48" val="0"/>
  <p:tag name="ANNOTATION_START_48" val="335.2"/>
  <p:tag name="ANNOTATION_END_48" val="335.9"/>
  <p:tag name="ANNOTATION_TOP_48" val="154"/>
  <p:tag name="ANNOTATION_LEFT_48" val="623"/>
  <p:tag name="ANNOTATION_WIDTH_48" val="121"/>
  <p:tag name="ANNOTATION_HEIGHT_48" val="121"/>
  <p:tag name="ANNOTATION_ANIMATION_48" val="3"/>
  <p:tag name="ANNOTATION_ROTATION_48" val="90"/>
  <p:tag name="ANNOTATION_SUB_TYPE_48" val="2"/>
  <p:tag name="ANNOTATION_LOOP_COUNT_48" val="1"/>
  <p:tag name="ANNOTATION_BOX_RADIUS_48" val="0"/>
  <p:tag name="ANNOTATION_SCALE_48" val="100"/>
  <p:tag name="ANNOTATION_BORDER_ALPHA_48" val="100"/>
  <p:tag name="ANNOTATION_BORDER_COLOR_48" val="255"/>
  <p:tag name="ANNOTATION_FILL_COLOR_48" val="65535"/>
  <p:tag name="ANNOTATION_FILL_ALPHA_48" val="100"/>
  <p:tag name="ANNOTATION_BORDER_WIDTH_48" val="2"/>
  <p:tag name="ANNOTATION_SLIDE_WIDTH_48" val="960"/>
  <p:tag name="ANNOTATION_SLIDE_HEIGHT_48" val="720"/>
  <p:tag name="ANNOTATION_TYPE_49" val="0"/>
  <p:tag name="ANNOTATION_START_49" val="335.9"/>
  <p:tag name="ANNOTATION_END_49" val="337.1"/>
  <p:tag name="ANNOTATION_TOP_49" val="153"/>
  <p:tag name="ANNOTATION_LEFT_49" val="646"/>
  <p:tag name="ANNOTATION_WIDTH_49" val="121"/>
  <p:tag name="ANNOTATION_HEIGHT_49" val="121"/>
  <p:tag name="ANNOTATION_ANIMATION_49" val="3"/>
  <p:tag name="ANNOTATION_ROTATION_49" val="90"/>
  <p:tag name="ANNOTATION_SUB_TYPE_49" val="2"/>
  <p:tag name="ANNOTATION_LOOP_COUNT_49" val="1"/>
  <p:tag name="ANNOTATION_BOX_RADIUS_49" val="0"/>
  <p:tag name="ANNOTATION_SCALE_49" val="100"/>
  <p:tag name="ANNOTATION_BORDER_ALPHA_49" val="100"/>
  <p:tag name="ANNOTATION_BORDER_COLOR_49" val="255"/>
  <p:tag name="ANNOTATION_FILL_COLOR_49" val="65535"/>
  <p:tag name="ANNOTATION_FILL_ALPHA_49" val="100"/>
  <p:tag name="ANNOTATION_BORDER_WIDTH_49" val="2"/>
  <p:tag name="ANNOTATION_SLIDE_WIDTH_49" val="960"/>
  <p:tag name="ANNOTATION_SLIDE_HEIGHT_49" val="720"/>
  <p:tag name="ANNOTATION_TYPE_50" val="0"/>
  <p:tag name="ANNOTATION_START_50" val="337.1"/>
  <p:tag name="ANNOTATION_END_50" val="337.8"/>
  <p:tag name="ANNOTATION_TOP_50" val="156"/>
  <p:tag name="ANNOTATION_LEFT_50" val="671"/>
  <p:tag name="ANNOTATION_WIDTH_50" val="121"/>
  <p:tag name="ANNOTATION_HEIGHT_50" val="121"/>
  <p:tag name="ANNOTATION_ANIMATION_50" val="3"/>
  <p:tag name="ANNOTATION_ROTATION_50" val="90"/>
  <p:tag name="ANNOTATION_SUB_TYPE_50" val="2"/>
  <p:tag name="ANNOTATION_LOOP_COUNT_50" val="1"/>
  <p:tag name="ANNOTATION_BOX_RADIUS_50" val="0"/>
  <p:tag name="ANNOTATION_SCALE_50" val="100"/>
  <p:tag name="ANNOTATION_BORDER_ALPHA_50" val="100"/>
  <p:tag name="ANNOTATION_BORDER_COLOR_50" val="255"/>
  <p:tag name="ANNOTATION_FILL_COLOR_50" val="65535"/>
  <p:tag name="ANNOTATION_FILL_ALPHA_50" val="100"/>
  <p:tag name="ANNOTATION_BORDER_WIDTH_50" val="2"/>
  <p:tag name="ANNOTATION_SLIDE_WIDTH_50" val="960"/>
  <p:tag name="ANNOTATION_SLIDE_HEIGHT_50" val="720"/>
  <p:tag name="ANNOTATION_TYPE_51" val="0"/>
  <p:tag name="ANNOTATION_START_51" val="337.8"/>
  <p:tag name="ANNOTATION_END_51" val="338.4"/>
  <p:tag name="ANNOTATION_TOP_51" val="156"/>
  <p:tag name="ANNOTATION_LEFT_51" val="689"/>
  <p:tag name="ANNOTATION_WIDTH_51" val="121"/>
  <p:tag name="ANNOTATION_HEIGHT_51" val="121"/>
  <p:tag name="ANNOTATION_ANIMATION_51" val="3"/>
  <p:tag name="ANNOTATION_ROTATION_51" val="90"/>
  <p:tag name="ANNOTATION_SUB_TYPE_51" val="2"/>
  <p:tag name="ANNOTATION_LOOP_COUNT_51" val="1"/>
  <p:tag name="ANNOTATION_BOX_RADIUS_51" val="0"/>
  <p:tag name="ANNOTATION_SCALE_51" val="100"/>
  <p:tag name="ANNOTATION_BORDER_ALPHA_51" val="100"/>
  <p:tag name="ANNOTATION_BORDER_COLOR_51" val="255"/>
  <p:tag name="ANNOTATION_FILL_COLOR_51" val="65535"/>
  <p:tag name="ANNOTATION_FILL_ALPHA_51" val="100"/>
  <p:tag name="ANNOTATION_BORDER_WIDTH_51" val="2"/>
  <p:tag name="ANNOTATION_SLIDE_WIDTH_51" val="960"/>
  <p:tag name="ANNOTATION_SLIDE_HEIGHT_51" val="720"/>
  <p:tag name="ANNOTATION_TYPE_52" val="0"/>
  <p:tag name="ANNOTATION_START_52" val="338.4"/>
  <p:tag name="ANNOTATION_END_52" val="339.5"/>
  <p:tag name="ANNOTATION_TOP_52" val="159"/>
  <p:tag name="ANNOTATION_LEFT_52" val="710"/>
  <p:tag name="ANNOTATION_WIDTH_52" val="121"/>
  <p:tag name="ANNOTATION_HEIGHT_52" val="121"/>
  <p:tag name="ANNOTATION_ANIMATION_52" val="3"/>
  <p:tag name="ANNOTATION_ROTATION_52" val="90"/>
  <p:tag name="ANNOTATION_SUB_TYPE_52" val="2"/>
  <p:tag name="ANNOTATION_LOOP_COUNT_52" val="1"/>
  <p:tag name="ANNOTATION_BOX_RADIUS_52" val="0"/>
  <p:tag name="ANNOTATION_SCALE_52" val="100"/>
  <p:tag name="ANNOTATION_BORDER_ALPHA_52" val="100"/>
  <p:tag name="ANNOTATION_BORDER_COLOR_52" val="255"/>
  <p:tag name="ANNOTATION_FILL_COLOR_52" val="65535"/>
  <p:tag name="ANNOTATION_FILL_ALPHA_52" val="100"/>
  <p:tag name="ANNOTATION_BORDER_WIDTH_52" val="2"/>
  <p:tag name="ANNOTATION_SLIDE_WIDTH_52" val="960"/>
  <p:tag name="ANNOTATION_SLIDE_HEIGHT_52" val="720"/>
  <p:tag name="ANNOTATION_TYPE_53" val="0"/>
  <p:tag name="ANNOTATION_START_53" val="339.5"/>
  <p:tag name="ANNOTATION_END_53" val="339.9"/>
  <p:tag name="ANNOTATION_TOP_53" val="158"/>
  <p:tag name="ANNOTATION_LEFT_53" val="671"/>
  <p:tag name="ANNOTATION_WIDTH_53" val="121"/>
  <p:tag name="ANNOTATION_HEIGHT_53" val="121"/>
  <p:tag name="ANNOTATION_ANIMATION_53" val="3"/>
  <p:tag name="ANNOTATION_ROTATION_53" val="90"/>
  <p:tag name="ANNOTATION_SUB_TYPE_53" val="2"/>
  <p:tag name="ANNOTATION_LOOP_COUNT_53" val="1"/>
  <p:tag name="ANNOTATION_BOX_RADIUS_53" val="0"/>
  <p:tag name="ANNOTATION_SCALE_53" val="100"/>
  <p:tag name="ANNOTATION_BORDER_ALPHA_53" val="100"/>
  <p:tag name="ANNOTATION_BORDER_COLOR_53" val="255"/>
  <p:tag name="ANNOTATION_FILL_COLOR_53" val="65535"/>
  <p:tag name="ANNOTATION_FILL_ALPHA_53" val="100"/>
  <p:tag name="ANNOTATION_BORDER_WIDTH_53" val="2"/>
  <p:tag name="ANNOTATION_SLIDE_WIDTH_53" val="960"/>
  <p:tag name="ANNOTATION_SLIDE_HEIGHT_53" val="720"/>
  <p:tag name="ANNOTATION_TYPE_54" val="0"/>
  <p:tag name="ANNOTATION_START_54" val="339.9"/>
  <p:tag name="ANNOTATION_END_54" val="340.2"/>
  <p:tag name="ANNOTATION_TOP_54" val="164"/>
  <p:tag name="ANNOTATION_LEFT_54" val="695"/>
  <p:tag name="ANNOTATION_WIDTH_54" val="121"/>
  <p:tag name="ANNOTATION_HEIGHT_54" val="121"/>
  <p:tag name="ANNOTATION_ANIMATION_54" val="3"/>
  <p:tag name="ANNOTATION_ROTATION_54" val="90"/>
  <p:tag name="ANNOTATION_SUB_TYPE_54" val="2"/>
  <p:tag name="ANNOTATION_LOOP_COUNT_54" val="1"/>
  <p:tag name="ANNOTATION_BOX_RADIUS_54" val="0"/>
  <p:tag name="ANNOTATION_SCALE_54" val="100"/>
  <p:tag name="ANNOTATION_BORDER_ALPHA_54" val="100"/>
  <p:tag name="ANNOTATION_BORDER_COLOR_54" val="255"/>
  <p:tag name="ANNOTATION_FILL_COLOR_54" val="65535"/>
  <p:tag name="ANNOTATION_FILL_ALPHA_54" val="100"/>
  <p:tag name="ANNOTATION_BORDER_WIDTH_54" val="2"/>
  <p:tag name="ANNOTATION_SLIDE_WIDTH_54" val="960"/>
  <p:tag name="ANNOTATION_SLIDE_HEIGHT_54" val="720"/>
  <p:tag name="ANNOTATION_TYPE_55" val="0"/>
  <p:tag name="ANNOTATION_START_55" val="340.2"/>
  <p:tag name="ANNOTATION_END_55" val="343.6"/>
  <p:tag name="ANNOTATION_TOP_55" val="163"/>
  <p:tag name="ANNOTATION_LEFT_55" val="704"/>
  <p:tag name="ANNOTATION_WIDTH_55" val="121"/>
  <p:tag name="ANNOTATION_HEIGHT_55" val="121"/>
  <p:tag name="ANNOTATION_ANIMATION_55" val="3"/>
  <p:tag name="ANNOTATION_ROTATION_55" val="90"/>
  <p:tag name="ANNOTATION_SUB_TYPE_55" val="2"/>
  <p:tag name="ANNOTATION_LOOP_COUNT_55" val="1"/>
  <p:tag name="ANNOTATION_BOX_RADIUS_55" val="0"/>
  <p:tag name="ANNOTATION_SCALE_55" val="100"/>
  <p:tag name="ANNOTATION_BORDER_ALPHA_55" val="100"/>
  <p:tag name="ANNOTATION_BORDER_COLOR_55" val="255"/>
  <p:tag name="ANNOTATION_FILL_COLOR_55" val="65535"/>
  <p:tag name="ANNOTATION_FILL_ALPHA_55" val="100"/>
  <p:tag name="ANNOTATION_BORDER_WIDTH_55" val="2"/>
  <p:tag name="ANNOTATION_SLIDE_WIDTH_55" val="960"/>
  <p:tag name="ANNOTATION_SLIDE_HEIGHT_55" val="720"/>
  <p:tag name="ANNOTATION_TYPE_56" val="0"/>
  <p:tag name="ANNOTATION_START_56" val="343.6"/>
  <p:tag name="ANNOTATION_END_56" val="344.6"/>
  <p:tag name="ANNOTATION_TOP_56" val="565"/>
  <p:tag name="ANNOTATION_LEFT_56" val="651"/>
  <p:tag name="ANNOTATION_WIDTH_56" val="121"/>
  <p:tag name="ANNOTATION_HEIGHT_56" val="121"/>
  <p:tag name="ANNOTATION_ANIMATION_56" val="3"/>
  <p:tag name="ANNOTATION_ROTATION_56" val="90"/>
  <p:tag name="ANNOTATION_SUB_TYPE_56" val="2"/>
  <p:tag name="ANNOTATION_LOOP_COUNT_56" val="1"/>
  <p:tag name="ANNOTATION_BOX_RADIUS_56" val="0"/>
  <p:tag name="ANNOTATION_SCALE_56" val="100"/>
  <p:tag name="ANNOTATION_BORDER_ALPHA_56" val="100"/>
  <p:tag name="ANNOTATION_BORDER_COLOR_56" val="255"/>
  <p:tag name="ANNOTATION_FILL_COLOR_56" val="65535"/>
  <p:tag name="ANNOTATION_FILL_ALPHA_56" val="100"/>
  <p:tag name="ANNOTATION_BORDER_WIDTH_56" val="2"/>
  <p:tag name="ANNOTATION_SLIDE_WIDTH_56" val="960"/>
  <p:tag name="ANNOTATION_SLIDE_HEIGHT_56" val="720"/>
  <p:tag name="ANNOTATION_TYPE_57" val="0"/>
  <p:tag name="ANNOTATION_START_57" val="344.6"/>
  <p:tag name="ANNOTATION_END_57" val="351.7"/>
  <p:tag name="ANNOTATION_TOP_57" val="572"/>
  <p:tag name="ANNOTATION_LEFT_57" val="651"/>
  <p:tag name="ANNOTATION_WIDTH_57" val="121"/>
  <p:tag name="ANNOTATION_HEIGHT_57" val="121"/>
  <p:tag name="ANNOTATION_ANIMATION_57" val="3"/>
  <p:tag name="ANNOTATION_ROTATION_57" val="90"/>
  <p:tag name="ANNOTATION_SUB_TYPE_57" val="2"/>
  <p:tag name="ANNOTATION_LOOP_COUNT_57" val="1"/>
  <p:tag name="ANNOTATION_BOX_RADIUS_57" val="0"/>
  <p:tag name="ANNOTATION_SCALE_57" val="100"/>
  <p:tag name="ANNOTATION_BORDER_ALPHA_57" val="100"/>
  <p:tag name="ANNOTATION_BORDER_COLOR_57" val="255"/>
  <p:tag name="ANNOTATION_FILL_COLOR_57" val="65535"/>
  <p:tag name="ANNOTATION_FILL_ALPHA_57" val="100"/>
  <p:tag name="ANNOTATION_BORDER_WIDTH_57" val="2"/>
  <p:tag name="ANNOTATION_SLIDE_WIDTH_57" val="960"/>
  <p:tag name="ANNOTATION_SLIDE_HEIGHT_57" val="720"/>
  <p:tag name="ANNOTATION_TYPE_58" val="0"/>
  <p:tag name="ANNOTATION_START_58" val="351.7"/>
  <p:tag name="ANNOTATION_END_58" val="352.4"/>
  <p:tag name="ANNOTATION_TOP_58" val="652"/>
  <p:tag name="ANNOTATION_LEFT_58" val="680"/>
  <p:tag name="ANNOTATION_WIDTH_58" val="121"/>
  <p:tag name="ANNOTATION_HEIGHT_58" val="121"/>
  <p:tag name="ANNOTATION_ANIMATION_58" val="3"/>
  <p:tag name="ANNOTATION_ROTATION_58" val="90"/>
  <p:tag name="ANNOTATION_SUB_TYPE_58" val="2"/>
  <p:tag name="ANNOTATION_LOOP_COUNT_58" val="1"/>
  <p:tag name="ANNOTATION_BOX_RADIUS_58" val="0"/>
  <p:tag name="ANNOTATION_SCALE_58" val="100"/>
  <p:tag name="ANNOTATION_BORDER_ALPHA_58" val="100"/>
  <p:tag name="ANNOTATION_BORDER_COLOR_58" val="255"/>
  <p:tag name="ANNOTATION_FILL_COLOR_58" val="65535"/>
  <p:tag name="ANNOTATION_FILL_ALPHA_58" val="100"/>
  <p:tag name="ANNOTATION_BORDER_WIDTH_58" val="2"/>
  <p:tag name="ANNOTATION_SLIDE_WIDTH_58" val="960"/>
  <p:tag name="ANNOTATION_SLIDE_HEIGHT_58" val="720"/>
  <p:tag name="ANNOTATION_TYPE_59" val="0"/>
  <p:tag name="ANNOTATION_START_59" val="352.4"/>
  <p:tag name="ANNOTATION_END_59" val="353.2"/>
  <p:tag name="ANNOTATION_TOP_59" val="649"/>
  <p:tag name="ANNOTATION_LEFT_59" val="699"/>
  <p:tag name="ANNOTATION_WIDTH_59" val="121"/>
  <p:tag name="ANNOTATION_HEIGHT_59" val="121"/>
  <p:tag name="ANNOTATION_ANIMATION_59" val="3"/>
  <p:tag name="ANNOTATION_ROTATION_59" val="90"/>
  <p:tag name="ANNOTATION_SUB_TYPE_59" val="2"/>
  <p:tag name="ANNOTATION_LOOP_COUNT_59" val="1"/>
  <p:tag name="ANNOTATION_BOX_RADIUS_59" val="0"/>
  <p:tag name="ANNOTATION_SCALE_59" val="100"/>
  <p:tag name="ANNOTATION_BORDER_ALPHA_59" val="100"/>
  <p:tag name="ANNOTATION_BORDER_COLOR_59" val="255"/>
  <p:tag name="ANNOTATION_FILL_COLOR_59" val="65535"/>
  <p:tag name="ANNOTATION_FILL_ALPHA_59" val="100"/>
  <p:tag name="ANNOTATION_BORDER_WIDTH_59" val="2"/>
  <p:tag name="ANNOTATION_SLIDE_WIDTH_59" val="960"/>
  <p:tag name="ANNOTATION_SLIDE_HEIGHT_59" val="720"/>
  <p:tag name="ANNOTATION_TYPE_60" val="0"/>
  <p:tag name="ANNOTATION_START_60" val="353.2"/>
  <p:tag name="ANNOTATION_END_60" val="354.8"/>
  <p:tag name="ANNOTATION_TOP_60" val="651"/>
  <p:tag name="ANNOTATION_LEFT_60" val="718"/>
  <p:tag name="ANNOTATION_WIDTH_60" val="121"/>
  <p:tag name="ANNOTATION_HEIGHT_60" val="121"/>
  <p:tag name="ANNOTATION_ANIMATION_60" val="3"/>
  <p:tag name="ANNOTATION_ROTATION_60" val="90"/>
  <p:tag name="ANNOTATION_SUB_TYPE_60" val="2"/>
  <p:tag name="ANNOTATION_LOOP_COUNT_60" val="1"/>
  <p:tag name="ANNOTATION_BOX_RADIUS_60" val="0"/>
  <p:tag name="ANNOTATION_SCALE_60" val="100"/>
  <p:tag name="ANNOTATION_BORDER_ALPHA_60" val="100"/>
  <p:tag name="ANNOTATION_BORDER_COLOR_60" val="255"/>
  <p:tag name="ANNOTATION_FILL_COLOR_60" val="65535"/>
  <p:tag name="ANNOTATION_FILL_ALPHA_60" val="100"/>
  <p:tag name="ANNOTATION_BORDER_WIDTH_60" val="2"/>
  <p:tag name="ANNOTATION_SLIDE_WIDTH_60" val="960"/>
  <p:tag name="ANNOTATION_SLIDE_HEIGHT_60" val="720"/>
  <p:tag name="ANNOTATION_TYPE_61" val="0"/>
  <p:tag name="ANNOTATION_START_61" val="354.8"/>
  <p:tag name="ANNOTATION_END_61" val="355.4"/>
  <p:tag name="ANNOTATION_TOP_61" val="167"/>
  <p:tag name="ANNOTATION_LEFT_61" val="736"/>
  <p:tag name="ANNOTATION_WIDTH_61" val="121"/>
  <p:tag name="ANNOTATION_HEIGHT_61" val="121"/>
  <p:tag name="ANNOTATION_ANIMATION_61" val="3"/>
  <p:tag name="ANNOTATION_ROTATION_61" val="90"/>
  <p:tag name="ANNOTATION_SUB_TYPE_61" val="2"/>
  <p:tag name="ANNOTATION_LOOP_COUNT_61" val="1"/>
  <p:tag name="ANNOTATION_BOX_RADIUS_61" val="0"/>
  <p:tag name="ANNOTATION_SCALE_61" val="100"/>
  <p:tag name="ANNOTATION_BORDER_ALPHA_61" val="100"/>
  <p:tag name="ANNOTATION_BORDER_COLOR_61" val="255"/>
  <p:tag name="ANNOTATION_FILL_COLOR_61" val="65535"/>
  <p:tag name="ANNOTATION_FILL_ALPHA_61" val="100"/>
  <p:tag name="ANNOTATION_BORDER_WIDTH_61" val="2"/>
  <p:tag name="ANNOTATION_SLIDE_WIDTH_61" val="960"/>
  <p:tag name="ANNOTATION_SLIDE_HEIGHT_61" val="720"/>
  <p:tag name="ANNOTATION_TYPE_62" val="0"/>
  <p:tag name="ANNOTATION_START_62" val="355.4"/>
  <p:tag name="ANNOTATION_END_62" val="356.0"/>
  <p:tag name="ANNOTATION_TOP_62" val="165"/>
  <p:tag name="ANNOTATION_LEFT_62" val="752"/>
  <p:tag name="ANNOTATION_WIDTH_62" val="121"/>
  <p:tag name="ANNOTATION_HEIGHT_62" val="121"/>
  <p:tag name="ANNOTATION_ANIMATION_62" val="3"/>
  <p:tag name="ANNOTATION_ROTATION_62" val="90"/>
  <p:tag name="ANNOTATION_SUB_TYPE_62" val="2"/>
  <p:tag name="ANNOTATION_LOOP_COUNT_62" val="1"/>
  <p:tag name="ANNOTATION_BOX_RADIUS_62" val="0"/>
  <p:tag name="ANNOTATION_SCALE_62" val="100"/>
  <p:tag name="ANNOTATION_BORDER_ALPHA_62" val="100"/>
  <p:tag name="ANNOTATION_BORDER_COLOR_62" val="255"/>
  <p:tag name="ANNOTATION_FILL_COLOR_62" val="65535"/>
  <p:tag name="ANNOTATION_FILL_ALPHA_62" val="100"/>
  <p:tag name="ANNOTATION_BORDER_WIDTH_62" val="2"/>
  <p:tag name="ANNOTATION_SLIDE_WIDTH_62" val="960"/>
  <p:tag name="ANNOTATION_SLIDE_HEIGHT_62" val="720"/>
  <p:tag name="ANNOTATION_TYPE_63" val="0"/>
  <p:tag name="ANNOTATION_START_63" val="356.0"/>
  <p:tag name="ANNOTATION_END_63" val="358.0"/>
  <p:tag name="ANNOTATION_TOP_63" val="172"/>
  <p:tag name="ANNOTATION_LEFT_63" val="765"/>
  <p:tag name="ANNOTATION_WIDTH_63" val="121"/>
  <p:tag name="ANNOTATION_HEIGHT_63" val="121"/>
  <p:tag name="ANNOTATION_ANIMATION_63" val="3"/>
  <p:tag name="ANNOTATION_ROTATION_63" val="90"/>
  <p:tag name="ANNOTATION_SUB_TYPE_63" val="2"/>
  <p:tag name="ANNOTATION_LOOP_COUNT_63" val="1"/>
  <p:tag name="ANNOTATION_BOX_RADIUS_63" val="0"/>
  <p:tag name="ANNOTATION_SCALE_63" val="100"/>
  <p:tag name="ANNOTATION_BORDER_ALPHA_63" val="100"/>
  <p:tag name="ANNOTATION_BORDER_COLOR_63" val="255"/>
  <p:tag name="ANNOTATION_FILL_COLOR_63" val="65535"/>
  <p:tag name="ANNOTATION_FILL_ALPHA_63" val="100"/>
  <p:tag name="ANNOTATION_BORDER_WIDTH_63" val="2"/>
  <p:tag name="ANNOTATION_SLIDE_WIDTH_63" val="960"/>
  <p:tag name="ANNOTATION_SLIDE_HEIGHT_63" val="720"/>
  <p:tag name="ANNOTATION_TYPE_64" val="0"/>
  <p:tag name="ANNOTATION_START_64" val="358.0"/>
  <p:tag name="ANNOTATION_END_64" val="358.4"/>
  <p:tag name="ANNOTATION_TOP_64" val="653"/>
  <p:tag name="ANNOTATION_LEFT_64" val="677"/>
  <p:tag name="ANNOTATION_WIDTH_64" val="121"/>
  <p:tag name="ANNOTATION_HEIGHT_64" val="121"/>
  <p:tag name="ANNOTATION_ANIMATION_64" val="3"/>
  <p:tag name="ANNOTATION_ROTATION_64" val="90"/>
  <p:tag name="ANNOTATION_SUB_TYPE_64" val="2"/>
  <p:tag name="ANNOTATION_LOOP_COUNT_64" val="1"/>
  <p:tag name="ANNOTATION_BOX_RADIUS_64" val="0"/>
  <p:tag name="ANNOTATION_SCALE_64" val="100"/>
  <p:tag name="ANNOTATION_BORDER_ALPHA_64" val="100"/>
  <p:tag name="ANNOTATION_BORDER_COLOR_64" val="255"/>
  <p:tag name="ANNOTATION_FILL_COLOR_64" val="65535"/>
  <p:tag name="ANNOTATION_FILL_ALPHA_64" val="100"/>
  <p:tag name="ANNOTATION_BORDER_WIDTH_64" val="2"/>
  <p:tag name="ANNOTATION_SLIDE_WIDTH_64" val="960"/>
  <p:tag name="ANNOTATION_SLIDE_HEIGHT_64" val="720"/>
  <p:tag name="ANNOTATION_TYPE_65" val="0"/>
  <p:tag name="ANNOTATION_START_65" val="358.4"/>
  <p:tag name="ANNOTATION_END_65" val="358.9"/>
  <p:tag name="ANNOTATION_TOP_65" val="648"/>
  <p:tag name="ANNOTATION_LEFT_65" val="701"/>
  <p:tag name="ANNOTATION_WIDTH_65" val="121"/>
  <p:tag name="ANNOTATION_HEIGHT_65" val="121"/>
  <p:tag name="ANNOTATION_ANIMATION_65" val="3"/>
  <p:tag name="ANNOTATION_ROTATION_65" val="90"/>
  <p:tag name="ANNOTATION_SUB_TYPE_65" val="2"/>
  <p:tag name="ANNOTATION_LOOP_COUNT_65" val="1"/>
  <p:tag name="ANNOTATION_BOX_RADIUS_65" val="0"/>
  <p:tag name="ANNOTATION_SCALE_65" val="100"/>
  <p:tag name="ANNOTATION_BORDER_ALPHA_65" val="100"/>
  <p:tag name="ANNOTATION_BORDER_COLOR_65" val="255"/>
  <p:tag name="ANNOTATION_FILL_COLOR_65" val="65535"/>
  <p:tag name="ANNOTATION_FILL_ALPHA_65" val="100"/>
  <p:tag name="ANNOTATION_BORDER_WIDTH_65" val="2"/>
  <p:tag name="ANNOTATION_SLIDE_WIDTH_65" val="960"/>
  <p:tag name="ANNOTATION_SLIDE_HEIGHT_65" val="720"/>
  <p:tag name="ANNOTATION_TYPE_66" val="0"/>
  <p:tag name="ANNOTATION_START_66" val="358.9"/>
  <p:tag name="ANNOTATION_END_66" val="364.4"/>
  <p:tag name="ANNOTATION_TOP_66" val="646"/>
  <p:tag name="ANNOTATION_LEFT_66" val="714"/>
  <p:tag name="ANNOTATION_WIDTH_66" val="121"/>
  <p:tag name="ANNOTATION_HEIGHT_66" val="121"/>
  <p:tag name="ANNOTATION_ANIMATION_66" val="3"/>
  <p:tag name="ANNOTATION_ROTATION_66" val="90"/>
  <p:tag name="ANNOTATION_SUB_TYPE_66" val="2"/>
  <p:tag name="ANNOTATION_LOOP_COUNT_66" val="1"/>
  <p:tag name="ANNOTATION_BOX_RADIUS_66" val="0"/>
  <p:tag name="ANNOTATION_SCALE_66" val="100"/>
  <p:tag name="ANNOTATION_BORDER_ALPHA_66" val="100"/>
  <p:tag name="ANNOTATION_BORDER_COLOR_66" val="255"/>
  <p:tag name="ANNOTATION_FILL_COLOR_66" val="65535"/>
  <p:tag name="ANNOTATION_FILL_ALPHA_66" val="100"/>
  <p:tag name="ANNOTATION_BORDER_WIDTH_66" val="2"/>
  <p:tag name="ANNOTATION_SLIDE_WIDTH_66" val="960"/>
  <p:tag name="ANNOTATION_SLIDE_HEIGHT_66" val="720"/>
  <p:tag name="ANNOTATION_TYPE_67" val="0"/>
  <p:tag name="ANNOTATION_START_67" val="364.4"/>
  <p:tag name="ANNOTATION_END_67" val="368.4"/>
  <p:tag name="ANNOTATION_TOP_67" val="205"/>
  <p:tag name="ANNOTATION_LEFT_67" val="687"/>
  <p:tag name="ANNOTATION_WIDTH_67" val="121"/>
  <p:tag name="ANNOTATION_HEIGHT_67" val="121"/>
  <p:tag name="ANNOTATION_ANIMATION_67" val="3"/>
  <p:tag name="ANNOTATION_ROTATION_67" val="90"/>
  <p:tag name="ANNOTATION_SUB_TYPE_67" val="2"/>
  <p:tag name="ANNOTATION_LOOP_COUNT_67" val="1"/>
  <p:tag name="ANNOTATION_BOX_RADIUS_67" val="0"/>
  <p:tag name="ANNOTATION_SCALE_67" val="100"/>
  <p:tag name="ANNOTATION_BORDER_ALPHA_67" val="100"/>
  <p:tag name="ANNOTATION_BORDER_COLOR_67" val="255"/>
  <p:tag name="ANNOTATION_FILL_COLOR_67" val="65535"/>
  <p:tag name="ANNOTATION_FILL_ALPHA_67" val="100"/>
  <p:tag name="ANNOTATION_BORDER_WIDTH_67" val="2"/>
  <p:tag name="ANNOTATION_SLIDE_WIDTH_67" val="960"/>
  <p:tag name="ANNOTATION_SLIDE_HEIGHT_67" val="720"/>
  <p:tag name="ANNOTATION_TYPE_68" val="0"/>
  <p:tag name="ANNOTATION_START_68" val="368.4"/>
  <p:tag name="ANNOTATION_END_68" val="369.7"/>
  <p:tag name="ANNOTATION_TOP_68" val="207"/>
  <p:tag name="ANNOTATION_LEFT_68" val="625"/>
  <p:tag name="ANNOTATION_WIDTH_68" val="121"/>
  <p:tag name="ANNOTATION_HEIGHT_68" val="121"/>
  <p:tag name="ANNOTATION_ANIMATION_68" val="3"/>
  <p:tag name="ANNOTATION_ROTATION_68" val="90"/>
  <p:tag name="ANNOTATION_SUB_TYPE_68" val="2"/>
  <p:tag name="ANNOTATION_LOOP_COUNT_68" val="1"/>
  <p:tag name="ANNOTATION_BOX_RADIUS_68" val="0"/>
  <p:tag name="ANNOTATION_SCALE_68" val="100"/>
  <p:tag name="ANNOTATION_BORDER_ALPHA_68" val="100"/>
  <p:tag name="ANNOTATION_BORDER_COLOR_68" val="255"/>
  <p:tag name="ANNOTATION_FILL_COLOR_68" val="65535"/>
  <p:tag name="ANNOTATION_FILL_ALPHA_68" val="100"/>
  <p:tag name="ANNOTATION_BORDER_WIDTH_68" val="2"/>
  <p:tag name="ANNOTATION_SLIDE_WIDTH_68" val="960"/>
  <p:tag name="ANNOTATION_SLIDE_HEIGHT_68" val="720"/>
  <p:tag name="ANNOTATION_TYPE_69" val="0"/>
  <p:tag name="ANNOTATION_START_69" val="369.7"/>
  <p:tag name="ANNOTATION_END_69" val="372.2"/>
  <p:tag name="ANNOTATION_TOP_69" val="208"/>
  <p:tag name="ANNOTATION_LEFT_69" val="761"/>
  <p:tag name="ANNOTATION_WIDTH_69" val="121"/>
  <p:tag name="ANNOTATION_HEIGHT_69" val="121"/>
  <p:tag name="ANNOTATION_ANIMATION_69" val="3"/>
  <p:tag name="ANNOTATION_ROTATION_69" val="90"/>
  <p:tag name="ANNOTATION_SUB_TYPE_69" val="2"/>
  <p:tag name="ANNOTATION_LOOP_COUNT_69" val="1"/>
  <p:tag name="ANNOTATION_BOX_RADIUS_69" val="0"/>
  <p:tag name="ANNOTATION_SCALE_69" val="100"/>
  <p:tag name="ANNOTATION_BORDER_ALPHA_69" val="100"/>
  <p:tag name="ANNOTATION_BORDER_COLOR_69" val="255"/>
  <p:tag name="ANNOTATION_FILL_COLOR_69" val="65535"/>
  <p:tag name="ANNOTATION_FILL_ALPHA_69" val="100"/>
  <p:tag name="ANNOTATION_BORDER_WIDTH_69" val="2"/>
  <p:tag name="ANNOTATION_SLIDE_WIDTH_69" val="960"/>
  <p:tag name="ANNOTATION_SLIDE_HEIGHT_69" val="720"/>
  <p:tag name="ANNOTATION_TYPE_70" val="0"/>
  <p:tag name="ANNOTATION_START_70" val="372.2"/>
  <p:tag name="ANNOTATION_END_70" val="373.0"/>
  <p:tag name="ANNOTATION_TOP_70" val="681"/>
  <p:tag name="ANNOTATION_LEFT_70" val="645"/>
  <p:tag name="ANNOTATION_WIDTH_70" val="121"/>
  <p:tag name="ANNOTATION_HEIGHT_70" val="121"/>
  <p:tag name="ANNOTATION_ANIMATION_70" val="3"/>
  <p:tag name="ANNOTATION_ROTATION_70" val="90"/>
  <p:tag name="ANNOTATION_SUB_TYPE_70" val="2"/>
  <p:tag name="ANNOTATION_LOOP_COUNT_70" val="1"/>
  <p:tag name="ANNOTATION_BOX_RADIUS_70" val="0"/>
  <p:tag name="ANNOTATION_SCALE_70" val="100"/>
  <p:tag name="ANNOTATION_BORDER_ALPHA_70" val="100"/>
  <p:tag name="ANNOTATION_BORDER_COLOR_70" val="255"/>
  <p:tag name="ANNOTATION_FILL_COLOR_70" val="65535"/>
  <p:tag name="ANNOTATION_FILL_ALPHA_70" val="100"/>
  <p:tag name="ANNOTATION_BORDER_WIDTH_70" val="2"/>
  <p:tag name="ANNOTATION_SLIDE_WIDTH_70" val="960"/>
  <p:tag name="ANNOTATION_SLIDE_HEIGHT_70" val="720"/>
  <p:tag name="ANNOTATION_TYPE_71" val="0"/>
  <p:tag name="ANNOTATION_START_71" val="373.0"/>
  <p:tag name="ANNOTATION_END_71" val="374.5"/>
  <p:tag name="ANNOTATION_TOP_71" val="690"/>
  <p:tag name="ANNOTATION_LEFT_71" val="695"/>
  <p:tag name="ANNOTATION_WIDTH_71" val="121"/>
  <p:tag name="ANNOTATION_HEIGHT_71" val="121"/>
  <p:tag name="ANNOTATION_ANIMATION_71" val="3"/>
  <p:tag name="ANNOTATION_ROTATION_71" val="90"/>
  <p:tag name="ANNOTATION_SUB_TYPE_71" val="2"/>
  <p:tag name="ANNOTATION_LOOP_COUNT_71" val="1"/>
  <p:tag name="ANNOTATION_BOX_RADIUS_71" val="0"/>
  <p:tag name="ANNOTATION_SCALE_71" val="100"/>
  <p:tag name="ANNOTATION_BORDER_ALPHA_71" val="100"/>
  <p:tag name="ANNOTATION_BORDER_COLOR_71" val="255"/>
  <p:tag name="ANNOTATION_FILL_COLOR_71" val="65535"/>
  <p:tag name="ANNOTATION_FILL_ALPHA_71" val="100"/>
  <p:tag name="ANNOTATION_BORDER_WIDTH_71" val="2"/>
  <p:tag name="ANNOTATION_SLIDE_WIDTH_71" val="960"/>
  <p:tag name="ANNOTATION_SLIDE_HEIGHT_71" val="720"/>
  <p:tag name="ANNOTATION_TYPE_72" val="0"/>
  <p:tag name="ANNOTATION_START_72" val="374.5"/>
  <p:tag name="ANNOTATION_END_72" val="375.5"/>
  <p:tag name="ANNOTATION_TOP_72" val="695"/>
  <p:tag name="ANNOTATION_LEFT_72" val="768"/>
  <p:tag name="ANNOTATION_WIDTH_72" val="121"/>
  <p:tag name="ANNOTATION_HEIGHT_72" val="121"/>
  <p:tag name="ANNOTATION_ANIMATION_72" val="3"/>
  <p:tag name="ANNOTATION_ROTATION_72" val="90"/>
  <p:tag name="ANNOTATION_SUB_TYPE_72" val="2"/>
  <p:tag name="ANNOTATION_LOOP_COUNT_72" val="1"/>
  <p:tag name="ANNOTATION_BOX_RADIUS_72" val="0"/>
  <p:tag name="ANNOTATION_SCALE_72" val="100"/>
  <p:tag name="ANNOTATION_BORDER_ALPHA_72" val="100"/>
  <p:tag name="ANNOTATION_BORDER_COLOR_72" val="255"/>
  <p:tag name="ANNOTATION_FILL_COLOR_72" val="65535"/>
  <p:tag name="ANNOTATION_FILL_ALPHA_72" val="100"/>
  <p:tag name="ANNOTATION_BORDER_WIDTH_72" val="2"/>
  <p:tag name="ANNOTATION_SLIDE_WIDTH_72" val="960"/>
  <p:tag name="ANNOTATION_SLIDE_HEIGHT_72" val="720"/>
  <p:tag name="ANNOTATION_TYPE_73" val="0"/>
  <p:tag name="ANNOTATION_START_73" val="375.5"/>
  <p:tag name="ANNOTATION_END_73" val="376.5"/>
  <p:tag name="ANNOTATION_TOP_73" val="671"/>
  <p:tag name="ANNOTATION_LEFT_73" val="820"/>
  <p:tag name="ANNOTATION_WIDTH_73" val="121"/>
  <p:tag name="ANNOTATION_HEIGHT_73" val="121"/>
  <p:tag name="ANNOTATION_ANIMATION_73" val="3"/>
  <p:tag name="ANNOTATION_ROTATION_73" val="90"/>
  <p:tag name="ANNOTATION_SUB_TYPE_73" val="2"/>
  <p:tag name="ANNOTATION_LOOP_COUNT_73" val="1"/>
  <p:tag name="ANNOTATION_BOX_RADIUS_73" val="0"/>
  <p:tag name="ANNOTATION_SCALE_73" val="100"/>
  <p:tag name="ANNOTATION_BORDER_ALPHA_73" val="100"/>
  <p:tag name="ANNOTATION_BORDER_COLOR_73" val="255"/>
  <p:tag name="ANNOTATION_FILL_COLOR_73" val="65535"/>
  <p:tag name="ANNOTATION_FILL_ALPHA_73" val="100"/>
  <p:tag name="ANNOTATION_BORDER_WIDTH_73" val="2"/>
  <p:tag name="ANNOTATION_SLIDE_WIDTH_73" val="960"/>
  <p:tag name="ANNOTATION_SLIDE_HEIGHT_73" val="720"/>
  <p:tag name="ANNOTATION_TYPE_74" val="0"/>
  <p:tag name="ANNOTATION_START_74" val="376.5"/>
  <p:tag name="ANNOTATION_END_74" val="425.8"/>
  <p:tag name="ANNOTATION_TOP_74" val="609"/>
  <p:tag name="ANNOTATION_LEFT_74" val="831"/>
  <p:tag name="ANNOTATION_WIDTH_74" val="121"/>
  <p:tag name="ANNOTATION_HEIGHT_74" val="121"/>
  <p:tag name="ANNOTATION_ANIMATION_74" val="3"/>
  <p:tag name="ANNOTATION_ROTATION_74" val="90"/>
  <p:tag name="ANNOTATION_SUB_TYPE_74" val="2"/>
  <p:tag name="ANNOTATION_LOOP_COUNT_74" val="1"/>
  <p:tag name="ANNOTATION_BOX_RADIUS_74" val="0"/>
  <p:tag name="ANNOTATION_SCALE_74" val="100"/>
  <p:tag name="ANNOTATION_BORDER_ALPHA_74" val="100"/>
  <p:tag name="ANNOTATION_BORDER_COLOR_74" val="255"/>
  <p:tag name="ANNOTATION_FILL_COLOR_74" val="65535"/>
  <p:tag name="ANNOTATION_FILL_ALPHA_74" val="100"/>
  <p:tag name="ANNOTATION_BORDER_WIDTH_74" val="2"/>
  <p:tag name="ANNOTATION_SLIDE_WIDTH_74" val="960"/>
  <p:tag name="ANNOTATION_SLIDE_HEIGHT_74" val="720"/>
  <p:tag name="ANNOTATION_TYPE_75" val="0"/>
  <p:tag name="ANNOTATION_START_75" val="425.8"/>
  <p:tag name="ANNOTATION_END_75" val="428.4"/>
  <p:tag name="ANNOTATION_TOP_75" val="215"/>
  <p:tag name="ANNOTATION_LEFT_75" val="55"/>
  <p:tag name="ANNOTATION_WIDTH_75" val="121"/>
  <p:tag name="ANNOTATION_HEIGHT_75" val="121"/>
  <p:tag name="ANNOTATION_ANIMATION_75" val="3"/>
  <p:tag name="ANNOTATION_ROTATION_75" val="0"/>
  <p:tag name="ANNOTATION_SUB_TYPE_75" val="2"/>
  <p:tag name="ANNOTATION_LOOP_COUNT_75" val="1"/>
  <p:tag name="ANNOTATION_BOX_RADIUS_75" val="0"/>
  <p:tag name="ANNOTATION_SCALE_75" val="100"/>
  <p:tag name="ANNOTATION_BORDER_ALPHA_75" val="100"/>
  <p:tag name="ANNOTATION_BORDER_COLOR_75" val="255"/>
  <p:tag name="ANNOTATION_FILL_COLOR_75" val="65535"/>
  <p:tag name="ANNOTATION_FILL_ALPHA_75" val="100"/>
  <p:tag name="ANNOTATION_BORDER_WIDTH_75" val="2"/>
  <p:tag name="ANNOTATION_SLIDE_WIDTH_75" val="960"/>
  <p:tag name="ANNOTATION_SLIDE_HEIGHT_75" val="720"/>
  <p:tag name="ANNOTATION_TYPE_76" val="0"/>
  <p:tag name="ANNOTATION_START_76" val="428.4"/>
  <p:tag name="ANNOTATION_END_76" val="429.6"/>
  <p:tag name="ANNOTATION_TOP_76" val="255"/>
  <p:tag name="ANNOTATION_LEFT_76" val="55"/>
  <p:tag name="ANNOTATION_WIDTH_76" val="121"/>
  <p:tag name="ANNOTATION_HEIGHT_76" val="121"/>
  <p:tag name="ANNOTATION_ANIMATION_76" val="3"/>
  <p:tag name="ANNOTATION_ROTATION_76" val="0"/>
  <p:tag name="ANNOTATION_SUB_TYPE_76" val="2"/>
  <p:tag name="ANNOTATION_LOOP_COUNT_76" val="1"/>
  <p:tag name="ANNOTATION_BOX_RADIUS_76" val="0"/>
  <p:tag name="ANNOTATION_SCALE_76" val="100"/>
  <p:tag name="ANNOTATION_BORDER_ALPHA_76" val="100"/>
  <p:tag name="ANNOTATION_BORDER_COLOR_76" val="255"/>
  <p:tag name="ANNOTATION_FILL_COLOR_76" val="65535"/>
  <p:tag name="ANNOTATION_FILL_ALPHA_76" val="100"/>
  <p:tag name="ANNOTATION_BORDER_WIDTH_76" val="2"/>
  <p:tag name="ANNOTATION_SLIDE_WIDTH_76" val="960"/>
  <p:tag name="ANNOTATION_SLIDE_HEIGHT_76" val="720"/>
  <p:tag name="ANNOTATION_TYPE_77" val="0"/>
  <p:tag name="ANNOTATION_START_77" val="429.6"/>
  <p:tag name="ANNOTATION_END_77" val="431.5"/>
  <p:tag name="ANNOTATION_TOP_77" val="243"/>
  <p:tag name="ANNOTATION_LEFT_77" val="214"/>
  <p:tag name="ANNOTATION_WIDTH_77" val="121"/>
  <p:tag name="ANNOTATION_HEIGHT_77" val="121"/>
  <p:tag name="ANNOTATION_ANIMATION_77" val="3"/>
  <p:tag name="ANNOTATION_ROTATION_77" val="0"/>
  <p:tag name="ANNOTATION_SUB_TYPE_77" val="2"/>
  <p:tag name="ANNOTATION_LOOP_COUNT_77" val="1"/>
  <p:tag name="ANNOTATION_BOX_RADIUS_77" val="0"/>
  <p:tag name="ANNOTATION_SCALE_77" val="100"/>
  <p:tag name="ANNOTATION_BORDER_ALPHA_77" val="100"/>
  <p:tag name="ANNOTATION_BORDER_COLOR_77" val="255"/>
  <p:tag name="ANNOTATION_FILL_COLOR_77" val="65535"/>
  <p:tag name="ANNOTATION_FILL_ALPHA_77" val="100"/>
  <p:tag name="ANNOTATION_BORDER_WIDTH_77" val="2"/>
  <p:tag name="ANNOTATION_SLIDE_WIDTH_77" val="960"/>
  <p:tag name="ANNOTATION_SLIDE_HEIGHT_77" val="720"/>
  <p:tag name="ANNOTATION_TYPE_78" val="0"/>
  <p:tag name="ANNOTATION_START_78" val="431.5"/>
  <p:tag name="ANNOTATION_END_78" val="434.0"/>
  <p:tag name="ANNOTATION_TOP_78" val="279"/>
  <p:tag name="ANNOTATION_LEFT_78" val="52"/>
  <p:tag name="ANNOTATION_WIDTH_78" val="121"/>
  <p:tag name="ANNOTATION_HEIGHT_78" val="121"/>
  <p:tag name="ANNOTATION_ANIMATION_78" val="3"/>
  <p:tag name="ANNOTATION_ROTATION_78" val="0"/>
  <p:tag name="ANNOTATION_SUB_TYPE_78" val="2"/>
  <p:tag name="ANNOTATION_LOOP_COUNT_78" val="1"/>
  <p:tag name="ANNOTATION_BOX_RADIUS_78" val="0"/>
  <p:tag name="ANNOTATION_SCALE_78" val="100"/>
  <p:tag name="ANNOTATION_BORDER_ALPHA_78" val="100"/>
  <p:tag name="ANNOTATION_BORDER_COLOR_78" val="255"/>
  <p:tag name="ANNOTATION_FILL_COLOR_78" val="65535"/>
  <p:tag name="ANNOTATION_FILL_ALPHA_78" val="100"/>
  <p:tag name="ANNOTATION_BORDER_WIDTH_78" val="2"/>
  <p:tag name="ANNOTATION_SLIDE_WIDTH_78" val="960"/>
  <p:tag name="ANNOTATION_SLIDE_HEIGHT_78" val="720"/>
  <p:tag name="ANNOTATION_TYPE_79" val="0"/>
  <p:tag name="ANNOTATION_START_79" val="434.0"/>
  <p:tag name="ANNOTATION_END_79" val="434.4"/>
  <p:tag name="ANNOTATION_TOP_79" val="285"/>
  <p:tag name="ANNOTATION_LEFT_79" val="263"/>
  <p:tag name="ANNOTATION_WIDTH_79" val="121"/>
  <p:tag name="ANNOTATION_HEIGHT_79" val="121"/>
  <p:tag name="ANNOTATION_ANIMATION_79" val="3"/>
  <p:tag name="ANNOTATION_ROTATION_79" val="0"/>
  <p:tag name="ANNOTATION_SUB_TYPE_79" val="2"/>
  <p:tag name="ANNOTATION_LOOP_COUNT_79" val="1"/>
  <p:tag name="ANNOTATION_BOX_RADIUS_79" val="0"/>
  <p:tag name="ANNOTATION_SCALE_79" val="100"/>
  <p:tag name="ANNOTATION_BORDER_ALPHA_79" val="100"/>
  <p:tag name="ANNOTATION_BORDER_COLOR_79" val="255"/>
  <p:tag name="ANNOTATION_FILL_COLOR_79" val="65535"/>
  <p:tag name="ANNOTATION_FILL_ALPHA_79" val="100"/>
  <p:tag name="ANNOTATION_BORDER_WIDTH_79" val="2"/>
  <p:tag name="ANNOTATION_SLIDE_WIDTH_79" val="960"/>
  <p:tag name="ANNOTATION_SLIDE_HEIGHT_79" val="720"/>
  <p:tag name="ANNOTATION_TYPE_80" val="0"/>
  <p:tag name="ANNOTATION_START_80" val="434.4"/>
  <p:tag name="ANNOTATION_END_80" val="435.3"/>
  <p:tag name="ANNOTATION_TOP_80" val="270"/>
  <p:tag name="ANNOTATION_LEFT_80" val="354"/>
  <p:tag name="ANNOTATION_WIDTH_80" val="121"/>
  <p:tag name="ANNOTATION_HEIGHT_80" val="121"/>
  <p:tag name="ANNOTATION_ANIMATION_80" val="3"/>
  <p:tag name="ANNOTATION_ROTATION_80" val="0"/>
  <p:tag name="ANNOTATION_SUB_TYPE_80" val="2"/>
  <p:tag name="ANNOTATION_LOOP_COUNT_80" val="1"/>
  <p:tag name="ANNOTATION_BOX_RADIUS_80" val="0"/>
  <p:tag name="ANNOTATION_SCALE_80" val="100"/>
  <p:tag name="ANNOTATION_BORDER_ALPHA_80" val="100"/>
  <p:tag name="ANNOTATION_BORDER_COLOR_80" val="255"/>
  <p:tag name="ANNOTATION_FILL_COLOR_80" val="65535"/>
  <p:tag name="ANNOTATION_FILL_ALPHA_80" val="100"/>
  <p:tag name="ANNOTATION_BORDER_WIDTH_80" val="2"/>
  <p:tag name="ANNOTATION_SLIDE_WIDTH_80" val="960"/>
  <p:tag name="ANNOTATION_SLIDE_HEIGHT_80" val="720"/>
  <p:tag name="ANNOTATION_TYPE_81" val="0"/>
  <p:tag name="ANNOTATION_START_81" val="435.3"/>
  <p:tag name="ANNOTATION_END_81" val="436.0"/>
  <p:tag name="ANNOTATION_TOP_81" val="313"/>
  <p:tag name="ANNOTATION_LEFT_81" val="62"/>
  <p:tag name="ANNOTATION_WIDTH_81" val="121"/>
  <p:tag name="ANNOTATION_HEIGHT_81" val="121"/>
  <p:tag name="ANNOTATION_ANIMATION_81" val="3"/>
  <p:tag name="ANNOTATION_ROTATION_81" val="0"/>
  <p:tag name="ANNOTATION_SUB_TYPE_81" val="2"/>
  <p:tag name="ANNOTATION_LOOP_COUNT_81" val="1"/>
  <p:tag name="ANNOTATION_BOX_RADIUS_81" val="0"/>
  <p:tag name="ANNOTATION_SCALE_81" val="100"/>
  <p:tag name="ANNOTATION_BORDER_ALPHA_81" val="100"/>
  <p:tag name="ANNOTATION_BORDER_COLOR_81" val="255"/>
  <p:tag name="ANNOTATION_FILL_COLOR_81" val="65535"/>
  <p:tag name="ANNOTATION_FILL_ALPHA_81" val="100"/>
  <p:tag name="ANNOTATION_BORDER_WIDTH_81" val="2"/>
  <p:tag name="ANNOTATION_SLIDE_WIDTH_81" val="960"/>
  <p:tag name="ANNOTATION_SLIDE_HEIGHT_81" val="720"/>
  <p:tag name="ANNOTATION_TYPE_82" val="0"/>
  <p:tag name="ANNOTATION_START_82" val="436.0"/>
  <p:tag name="ANNOTATION_END_82" val="437.7"/>
  <p:tag name="ANNOTATION_TOP_82" val="309"/>
  <p:tag name="ANNOTATION_LEFT_82" val="176"/>
  <p:tag name="ANNOTATION_WIDTH_82" val="121"/>
  <p:tag name="ANNOTATION_HEIGHT_82" val="121"/>
  <p:tag name="ANNOTATION_ANIMATION_82" val="3"/>
  <p:tag name="ANNOTATION_ROTATION_82" val="0"/>
  <p:tag name="ANNOTATION_SUB_TYPE_82" val="2"/>
  <p:tag name="ANNOTATION_LOOP_COUNT_82" val="1"/>
  <p:tag name="ANNOTATION_BOX_RADIUS_82" val="0"/>
  <p:tag name="ANNOTATION_SCALE_82" val="100"/>
  <p:tag name="ANNOTATION_BORDER_ALPHA_82" val="100"/>
  <p:tag name="ANNOTATION_BORDER_COLOR_82" val="255"/>
  <p:tag name="ANNOTATION_FILL_COLOR_82" val="65535"/>
  <p:tag name="ANNOTATION_FILL_ALPHA_82" val="100"/>
  <p:tag name="ANNOTATION_BORDER_WIDTH_82" val="2"/>
  <p:tag name="ANNOTATION_SLIDE_WIDTH_82" val="960"/>
  <p:tag name="ANNOTATION_SLIDE_HEIGHT_82" val="720"/>
  <p:tag name="ANNOTATION_TYPE_83" val="0"/>
  <p:tag name="ANNOTATION_START_83" val="437.7"/>
  <p:tag name="ANNOTATION_END_83" val="450.0"/>
  <p:tag name="ANNOTATION_TOP_83" val="347"/>
  <p:tag name="ANNOTATION_LEFT_83" val="90"/>
  <p:tag name="ANNOTATION_WIDTH_83" val="121"/>
  <p:tag name="ANNOTATION_HEIGHT_83" val="121"/>
  <p:tag name="ANNOTATION_ANIMATION_83" val="3"/>
  <p:tag name="ANNOTATION_ROTATION_83" val="0"/>
  <p:tag name="ANNOTATION_SUB_TYPE_83" val="2"/>
  <p:tag name="ANNOTATION_LOOP_COUNT_83" val="1"/>
  <p:tag name="ANNOTATION_BOX_RADIUS_83" val="0"/>
  <p:tag name="ANNOTATION_SCALE_83" val="100"/>
  <p:tag name="ANNOTATION_BORDER_ALPHA_83" val="100"/>
  <p:tag name="ANNOTATION_BORDER_COLOR_83" val="255"/>
  <p:tag name="ANNOTATION_FILL_COLOR_83" val="65535"/>
  <p:tag name="ANNOTATION_FILL_ALPHA_83" val="100"/>
  <p:tag name="ANNOTATION_BORDER_WIDTH_83" val="2"/>
  <p:tag name="ANNOTATION_SLIDE_WIDTH_83" val="960"/>
  <p:tag name="ANNOTATION_SLIDE_HEIGHT_83" val="720"/>
  <p:tag name="ANNOTATION_TYPE_84" val="0"/>
  <p:tag name="ANNOTATION_START_84" val="450.0"/>
  <p:tag name="ANNOTATION_END_84" val="452.7"/>
  <p:tag name="ANNOTATION_TOP_84" val="417"/>
  <p:tag name="ANNOTATION_LEFT_84" val="61"/>
  <p:tag name="ANNOTATION_WIDTH_84" val="121"/>
  <p:tag name="ANNOTATION_HEIGHT_84" val="121"/>
  <p:tag name="ANNOTATION_ANIMATION_84" val="3"/>
  <p:tag name="ANNOTATION_ROTATION_84" val="0"/>
  <p:tag name="ANNOTATION_SUB_TYPE_84" val="2"/>
  <p:tag name="ANNOTATION_LOOP_COUNT_84" val="1"/>
  <p:tag name="ANNOTATION_BOX_RADIUS_84" val="0"/>
  <p:tag name="ANNOTATION_SCALE_84" val="100"/>
  <p:tag name="ANNOTATION_BORDER_ALPHA_84" val="100"/>
  <p:tag name="ANNOTATION_BORDER_COLOR_84" val="255"/>
  <p:tag name="ANNOTATION_FILL_COLOR_84" val="65535"/>
  <p:tag name="ANNOTATION_FILL_ALPHA_84" val="100"/>
  <p:tag name="ANNOTATION_BORDER_WIDTH_84" val="2"/>
  <p:tag name="ANNOTATION_SLIDE_WIDTH_84" val="960"/>
  <p:tag name="ANNOTATION_SLIDE_HEIGHT_84" val="720"/>
  <p:tag name="ANNOTATION_TYPE_85" val="0"/>
  <p:tag name="ANNOTATION_START_85" val="452.7"/>
  <p:tag name="ANNOTATION_END_85" val="455.3"/>
  <p:tag name="ANNOTATION_TOP_85" val="455"/>
  <p:tag name="ANNOTATION_LEFT_85" val="61"/>
  <p:tag name="ANNOTATION_WIDTH_85" val="121"/>
  <p:tag name="ANNOTATION_HEIGHT_85" val="121"/>
  <p:tag name="ANNOTATION_ANIMATION_85" val="3"/>
  <p:tag name="ANNOTATION_ROTATION_85" val="0"/>
  <p:tag name="ANNOTATION_SUB_TYPE_85" val="2"/>
  <p:tag name="ANNOTATION_LOOP_COUNT_85" val="1"/>
  <p:tag name="ANNOTATION_BOX_RADIUS_85" val="0"/>
  <p:tag name="ANNOTATION_SCALE_85" val="100"/>
  <p:tag name="ANNOTATION_BORDER_ALPHA_85" val="100"/>
  <p:tag name="ANNOTATION_BORDER_COLOR_85" val="255"/>
  <p:tag name="ANNOTATION_FILL_COLOR_85" val="65535"/>
  <p:tag name="ANNOTATION_FILL_ALPHA_85" val="100"/>
  <p:tag name="ANNOTATION_BORDER_WIDTH_85" val="2"/>
  <p:tag name="ANNOTATION_SLIDE_WIDTH_85" val="960"/>
  <p:tag name="ANNOTATION_SLIDE_HEIGHT_85" val="720"/>
  <p:tag name="ANNOTATION_TYPE_86" val="0"/>
  <p:tag name="ANNOTATION_START_86" val="455.3"/>
  <p:tag name="ANNOTATION_END_86" val="471.0"/>
  <p:tag name="ANNOTATION_TOP_86" val="489"/>
  <p:tag name="ANNOTATION_LEFT_86" val="66"/>
  <p:tag name="ANNOTATION_WIDTH_86" val="121"/>
  <p:tag name="ANNOTATION_HEIGHT_86" val="121"/>
  <p:tag name="ANNOTATION_ANIMATION_86" val="3"/>
  <p:tag name="ANNOTATION_ROTATION_86" val="0"/>
  <p:tag name="ANNOTATION_SUB_TYPE_86" val="2"/>
  <p:tag name="ANNOTATION_LOOP_COUNT_86" val="1"/>
  <p:tag name="ANNOTATION_BOX_RADIUS_86" val="0"/>
  <p:tag name="ANNOTATION_SCALE_86" val="100"/>
  <p:tag name="ANNOTATION_BORDER_ALPHA_86" val="100"/>
  <p:tag name="ANNOTATION_BORDER_COLOR_86" val="255"/>
  <p:tag name="ANNOTATION_FILL_COLOR_86" val="65535"/>
  <p:tag name="ANNOTATION_FILL_ALPHA_86" val="100"/>
  <p:tag name="ANNOTATION_BORDER_WIDTH_86" val="2"/>
  <p:tag name="ANNOTATION_SLIDE_WIDTH_86" val="960"/>
  <p:tag name="ANNOTATION_SLIDE_HEIGHT_86" val="720"/>
  <p:tag name="ANNOTATION_TYPE_87" val="0"/>
  <p:tag name="ANNOTATION_START_87" val="471.0"/>
  <p:tag name="ANNOTATION_TOP_87" val="586"/>
  <p:tag name="ANNOTATION_LEFT_87" val="100"/>
  <p:tag name="ANNOTATION_WIDTH_87" val="121"/>
  <p:tag name="ANNOTATION_HEIGHT_87" val="121"/>
  <p:tag name="ANNOTATION_ANIMATION_87" val="3"/>
  <p:tag name="ANNOTATION_ROTATION_87" val="0"/>
  <p:tag name="ANNOTATION_SUB_TYPE_87" val="2"/>
  <p:tag name="ANNOTATION_LOOP_COUNT_87" val="1"/>
  <p:tag name="ANNOTATION_BOX_RADIUS_87" val="0"/>
  <p:tag name="ANNOTATION_SCALE_87" val="100"/>
  <p:tag name="ANNOTATION_BORDER_ALPHA_87" val="100"/>
  <p:tag name="ANNOTATION_BORDER_COLOR_87" val="255"/>
  <p:tag name="ANNOTATION_FILL_COLOR_87" val="65535"/>
  <p:tag name="ANNOTATION_FILL_ALPHA_87" val="100"/>
  <p:tag name="ANNOTATION_BORDER_WIDTH_87" val="2"/>
  <p:tag name="ANNOTATION_SLIDE_WIDTH_87" val="960"/>
  <p:tag name="ANNOTATION_SLIDE_HEIGHT_87" val="720"/>
  <p:tag name="ANNOTATION_COUNT" val="87"/>
  <p:tag name="ARTICULATE_USED_LAYOUT" val="2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9beaaaab60b14d22a53b0092eb90ca87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e6d02b80545a4434bd4ee30ce7e1ba92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04e10232-88e8-4dea-8be5-e1e4e2aad6d9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UDIO_ID" val="296"/>
  <p:tag name="ARTICULATE_AUDIO_RECORDED" val="1"/>
  <p:tag name="TIMELINE" val="50.2/111.5/131.9/181.0"/>
  <p:tag name="ELAPSEDTIME" val="336.2"/>
  <p:tag name="ANNOTATION_TYPE_1" val="0"/>
  <p:tag name="ANNOTATION_START_1" val="46.8"/>
  <p:tag name="ANNOTATION_END_1" val="53.8"/>
  <p:tag name="ANNOTATION_TOP_1" val="147"/>
  <p:tag name="ANNOTATION_LEFT_1" val="58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53.8"/>
  <p:tag name="ANNOTATION_END_2" val="56.2"/>
  <p:tag name="ANNOTATION_TOP_2" val="188"/>
  <p:tag name="ANNOTATION_LEFT_2" val="141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56.2"/>
  <p:tag name="ANNOTATION_END_3" val="58.1"/>
  <p:tag name="ANNOTATION_TOP_3" val="187"/>
  <p:tag name="ANNOTATION_LEFT_3" val="440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6553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58.1"/>
  <p:tag name="ANNOTATION_END_4" val="63.4"/>
  <p:tag name="ANNOTATION_TOP_4" val="185"/>
  <p:tag name="ANNOTATION_LEFT_4" val="563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6553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63.4"/>
  <p:tag name="ANNOTATION_END_5" val="79.4"/>
  <p:tag name="ANNOTATION_TOP_5" val="184"/>
  <p:tag name="ANNOTATION_LEFT_5" val="726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6553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79.4"/>
  <p:tag name="ANNOTATION_END_6" val="83.7"/>
  <p:tag name="ANNOTATION_TOP_6" val="214"/>
  <p:tag name="ANNOTATION_LEFT_6" val="133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6553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83.7"/>
  <p:tag name="ANNOTATION_END_7" val="85.6"/>
  <p:tag name="ANNOTATION_TOP_7" val="213"/>
  <p:tag name="ANNOTATION_LEFT_7" val="578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65535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85.6"/>
  <p:tag name="ANNOTATION_END_8" val="88.3"/>
  <p:tag name="ANNOTATION_TOP_8" val="209"/>
  <p:tag name="ANNOTATION_LEFT_8" val="700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255"/>
  <p:tag name="ANNOTATION_FILL_COLOR_8" val="65535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88.3"/>
  <p:tag name="ANNOTATION_END_9" val="94.7"/>
  <p:tag name="ANNOTATION_TOP_9" val="238"/>
  <p:tag name="ANNOTATION_LEFT_9" val="170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255"/>
  <p:tag name="ANNOTATION_FILL_COLOR_9" val="65535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94.7"/>
  <p:tag name="ANNOTATION_END_10" val="98.4"/>
  <p:tag name="ANNOTATION_TOP_10" val="272"/>
  <p:tag name="ANNOTATION_LEFT_10" val="129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255"/>
  <p:tag name="ANNOTATION_FILL_COLOR_10" val="65535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98.4"/>
  <p:tag name="ANNOTATION_END_11" val="117.5"/>
  <p:tag name="ANNOTATION_TOP_11" val="269"/>
  <p:tag name="ANNOTATION_LEFT_11" val="304"/>
  <p:tag name="ANNOTATION_WIDTH_11" val="121"/>
  <p:tag name="ANNOTATION_HEIGHT_11" val="121"/>
  <p:tag name="ANNOTATION_ANIMATION_11" val="3"/>
  <p:tag name="ANNOTATION_ROTATION_11" val="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255"/>
  <p:tag name="ANNOTATION_FILL_COLOR_11" val="65535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117.5"/>
  <p:tag name="ANNOTATION_END_12" val="120.1"/>
  <p:tag name="ANNOTATION_TOP_12" val="359"/>
  <p:tag name="ANNOTATION_LEFT_12" val="70"/>
  <p:tag name="ANNOTATION_WIDTH_12" val="121"/>
  <p:tag name="ANNOTATION_HEIGHT_12" val="121"/>
  <p:tag name="ANNOTATION_ANIMATION_12" val="3"/>
  <p:tag name="ANNOTATION_ROTATION_12" val="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255"/>
  <p:tag name="ANNOTATION_FILL_COLOR_12" val="65535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120.1"/>
  <p:tag name="ANNOTATION_END_13" val="122.7"/>
  <p:tag name="ANNOTATION_TOP_13" val="358"/>
  <p:tag name="ANNOTATION_LEFT_13" val="256"/>
  <p:tag name="ANNOTATION_WIDTH_13" val="121"/>
  <p:tag name="ANNOTATION_HEIGHT_13" val="121"/>
  <p:tag name="ANNOTATION_ANIMATION_13" val="3"/>
  <p:tag name="ANNOTATION_ROTATION_13" val="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255"/>
  <p:tag name="ANNOTATION_FILL_COLOR_13" val="65535"/>
  <p:tag name="ANNOTATION_FILL_ALPHA_13" val="100"/>
  <p:tag name="ANNOTATION_BORDER_WIDTH_13" val="2"/>
  <p:tag name="ANNOTATION_SLIDE_WIDTH_13" val="960"/>
  <p:tag name="ANNOTATION_SLIDE_HEIGHT_13" val="720"/>
  <p:tag name="ANNOTATION_TYPE_14" val="0"/>
  <p:tag name="ANNOTATION_START_14" val="122.7"/>
  <p:tag name="ANNOTATION_END_14" val="124.9"/>
  <p:tag name="ANNOTATION_TOP_14" val="354"/>
  <p:tag name="ANNOTATION_LEFT_14" val="66"/>
  <p:tag name="ANNOTATION_WIDTH_14" val="121"/>
  <p:tag name="ANNOTATION_HEIGHT_14" val="121"/>
  <p:tag name="ANNOTATION_ANIMATION_14" val="3"/>
  <p:tag name="ANNOTATION_ROTATION_14" val="0"/>
  <p:tag name="ANNOTATION_SUB_TYPE_14" val="2"/>
  <p:tag name="ANNOTATION_LOOP_COUNT_14" val="1"/>
  <p:tag name="ANNOTATION_BOX_RADIUS_14" val="0"/>
  <p:tag name="ANNOTATION_SCALE_14" val="100"/>
  <p:tag name="ANNOTATION_BORDER_ALPHA_14" val="100"/>
  <p:tag name="ANNOTATION_BORDER_COLOR_14" val="255"/>
  <p:tag name="ANNOTATION_FILL_COLOR_14" val="65535"/>
  <p:tag name="ANNOTATION_FILL_ALPHA_14" val="100"/>
  <p:tag name="ANNOTATION_BORDER_WIDTH_14" val="2"/>
  <p:tag name="ANNOTATION_SLIDE_WIDTH_14" val="960"/>
  <p:tag name="ANNOTATION_SLIDE_HEIGHT_14" val="720"/>
  <p:tag name="ANNOTATION_TYPE_15" val="0"/>
  <p:tag name="ANNOTATION_START_15" val="124.9"/>
  <p:tag name="ANNOTATION_END_15" val="127.6"/>
  <p:tag name="ANNOTATION_TOP_15" val="364"/>
  <p:tag name="ANNOTATION_LEFT_15" val="423"/>
  <p:tag name="ANNOTATION_WIDTH_15" val="121"/>
  <p:tag name="ANNOTATION_HEIGHT_15" val="121"/>
  <p:tag name="ANNOTATION_ANIMATION_15" val="3"/>
  <p:tag name="ANNOTATION_ROTATION_15" val="0"/>
  <p:tag name="ANNOTATION_SUB_TYPE_15" val="2"/>
  <p:tag name="ANNOTATION_LOOP_COUNT_15" val="1"/>
  <p:tag name="ANNOTATION_BOX_RADIUS_15" val="0"/>
  <p:tag name="ANNOTATION_SCALE_15" val="100"/>
  <p:tag name="ANNOTATION_BORDER_ALPHA_15" val="100"/>
  <p:tag name="ANNOTATION_BORDER_COLOR_15" val="255"/>
  <p:tag name="ANNOTATION_FILL_COLOR_15" val="65535"/>
  <p:tag name="ANNOTATION_FILL_ALPHA_15" val="100"/>
  <p:tag name="ANNOTATION_BORDER_WIDTH_15" val="2"/>
  <p:tag name="ANNOTATION_SLIDE_WIDTH_15" val="960"/>
  <p:tag name="ANNOTATION_SLIDE_HEIGHT_15" val="720"/>
  <p:tag name="ANNOTATION_TYPE_16" val="0"/>
  <p:tag name="ANNOTATION_START_16" val="127.6"/>
  <p:tag name="ANNOTATION_END_16" val="137.6"/>
  <p:tag name="ANNOTATION_TOP_16" val="391"/>
  <p:tag name="ANNOTATION_LEFT_16" val="74"/>
  <p:tag name="ANNOTATION_WIDTH_16" val="121"/>
  <p:tag name="ANNOTATION_HEIGHT_16" val="121"/>
  <p:tag name="ANNOTATION_ANIMATION_16" val="3"/>
  <p:tag name="ANNOTATION_ROTATION_16" val="0"/>
  <p:tag name="ANNOTATION_SUB_TYPE_16" val="2"/>
  <p:tag name="ANNOTATION_LOOP_COUNT_16" val="1"/>
  <p:tag name="ANNOTATION_BOX_RADIUS_16" val="0"/>
  <p:tag name="ANNOTATION_SCALE_16" val="100"/>
  <p:tag name="ANNOTATION_BORDER_ALPHA_16" val="100"/>
  <p:tag name="ANNOTATION_BORDER_COLOR_16" val="255"/>
  <p:tag name="ANNOTATION_FILL_COLOR_16" val="65535"/>
  <p:tag name="ANNOTATION_FILL_ALPHA_16" val="100"/>
  <p:tag name="ANNOTATION_BORDER_WIDTH_16" val="2"/>
  <p:tag name="ANNOTATION_SLIDE_WIDTH_16" val="960"/>
  <p:tag name="ANNOTATION_SLIDE_HEIGHT_16" val="720"/>
  <p:tag name="ANNOTATION_TYPE_17" val="0"/>
  <p:tag name="ANNOTATION_START_17" val="137.6"/>
  <p:tag name="ANNOTATION_END_17" val="141.2"/>
  <p:tag name="ANNOTATION_TOP_17" val="441"/>
  <p:tag name="ANNOTATION_LEFT_17" val="366"/>
  <p:tag name="ANNOTATION_WIDTH_17" val="121"/>
  <p:tag name="ANNOTATION_HEIGHT_17" val="121"/>
  <p:tag name="ANNOTATION_ANIMATION_17" val="3"/>
  <p:tag name="ANNOTATION_ROTATION_17" val="0"/>
  <p:tag name="ANNOTATION_SUB_TYPE_17" val="2"/>
  <p:tag name="ANNOTATION_LOOP_COUNT_17" val="1"/>
  <p:tag name="ANNOTATION_BOX_RADIUS_17" val="0"/>
  <p:tag name="ANNOTATION_SCALE_17" val="100"/>
  <p:tag name="ANNOTATION_BORDER_ALPHA_17" val="100"/>
  <p:tag name="ANNOTATION_BORDER_COLOR_17" val="255"/>
  <p:tag name="ANNOTATION_FILL_COLOR_17" val="65535"/>
  <p:tag name="ANNOTATION_FILL_ALPHA_17" val="100"/>
  <p:tag name="ANNOTATION_BORDER_WIDTH_17" val="2"/>
  <p:tag name="ANNOTATION_SLIDE_WIDTH_17" val="960"/>
  <p:tag name="ANNOTATION_SLIDE_HEIGHT_17" val="720"/>
  <p:tag name="ANNOTATION_TYPE_18" val="0"/>
  <p:tag name="ANNOTATION_START_18" val="141.2"/>
  <p:tag name="ANNOTATION_END_18" val="144.2"/>
  <p:tag name="ANNOTATION_TOP_18" val="442"/>
  <p:tag name="ANNOTATION_LEFT_18" val="676"/>
  <p:tag name="ANNOTATION_WIDTH_18" val="121"/>
  <p:tag name="ANNOTATION_HEIGHT_18" val="121"/>
  <p:tag name="ANNOTATION_ANIMATION_18" val="3"/>
  <p:tag name="ANNOTATION_ROTATION_18" val="0"/>
  <p:tag name="ANNOTATION_SUB_TYPE_18" val="2"/>
  <p:tag name="ANNOTATION_LOOP_COUNT_18" val="1"/>
  <p:tag name="ANNOTATION_BOX_RADIUS_18" val="0"/>
  <p:tag name="ANNOTATION_SCALE_18" val="100"/>
  <p:tag name="ANNOTATION_BORDER_ALPHA_18" val="100"/>
  <p:tag name="ANNOTATION_BORDER_COLOR_18" val="255"/>
  <p:tag name="ANNOTATION_FILL_COLOR_18" val="65535"/>
  <p:tag name="ANNOTATION_FILL_ALPHA_18" val="100"/>
  <p:tag name="ANNOTATION_BORDER_WIDTH_18" val="2"/>
  <p:tag name="ANNOTATION_SLIDE_WIDTH_18" val="960"/>
  <p:tag name="ANNOTATION_SLIDE_HEIGHT_18" val="720"/>
  <p:tag name="ANNOTATION_TYPE_19" val="0"/>
  <p:tag name="ANNOTATION_START_19" val="144.2"/>
  <p:tag name="ANNOTATION_END_19" val="182.9"/>
  <p:tag name="ANNOTATION_TOP_19" val="468"/>
  <p:tag name="ANNOTATION_LEFT_19" val="92"/>
  <p:tag name="ANNOTATION_WIDTH_19" val="121"/>
  <p:tag name="ANNOTATION_HEIGHT_19" val="121"/>
  <p:tag name="ANNOTATION_ANIMATION_19" val="3"/>
  <p:tag name="ANNOTATION_ROTATION_19" val="0"/>
  <p:tag name="ANNOTATION_SUB_TYPE_19" val="2"/>
  <p:tag name="ANNOTATION_LOOP_COUNT_19" val="1"/>
  <p:tag name="ANNOTATION_BOX_RADIUS_19" val="0"/>
  <p:tag name="ANNOTATION_SCALE_19" val="100"/>
  <p:tag name="ANNOTATION_BORDER_ALPHA_19" val="100"/>
  <p:tag name="ANNOTATION_BORDER_COLOR_19" val="255"/>
  <p:tag name="ANNOTATION_FILL_COLOR_19" val="65535"/>
  <p:tag name="ANNOTATION_FILL_ALPHA_19" val="100"/>
  <p:tag name="ANNOTATION_BORDER_WIDTH_19" val="2"/>
  <p:tag name="ANNOTATION_SLIDE_WIDTH_19" val="960"/>
  <p:tag name="ANNOTATION_SLIDE_HEIGHT_19" val="720"/>
  <p:tag name="ANNOTATION_TYPE_20" val="0"/>
  <p:tag name="ANNOTATION_START_20" val="182.9"/>
  <p:tag name="ANNOTATION_END_20" val="187.1"/>
  <p:tag name="ANNOTATION_TOP_20" val="528"/>
  <p:tag name="ANNOTATION_LEFT_20" val="86"/>
  <p:tag name="ANNOTATION_WIDTH_20" val="121"/>
  <p:tag name="ANNOTATION_HEIGHT_20" val="121"/>
  <p:tag name="ANNOTATION_ANIMATION_20" val="3"/>
  <p:tag name="ANNOTATION_ROTATION_20" val="0"/>
  <p:tag name="ANNOTATION_SUB_TYPE_20" val="2"/>
  <p:tag name="ANNOTATION_LOOP_COUNT_20" val="1"/>
  <p:tag name="ANNOTATION_BOX_RADIUS_20" val="0"/>
  <p:tag name="ANNOTATION_SCALE_20" val="100"/>
  <p:tag name="ANNOTATION_BORDER_ALPHA_20" val="100"/>
  <p:tag name="ANNOTATION_BORDER_COLOR_20" val="255"/>
  <p:tag name="ANNOTATION_FILL_COLOR_20" val="65535"/>
  <p:tag name="ANNOTATION_FILL_ALPHA_20" val="100"/>
  <p:tag name="ANNOTATION_BORDER_WIDTH_20" val="2"/>
  <p:tag name="ANNOTATION_SLIDE_WIDTH_20" val="960"/>
  <p:tag name="ANNOTATION_SLIDE_HEIGHT_20" val="720"/>
  <p:tag name="ANNOTATION_TYPE_21" val="0"/>
  <p:tag name="ANNOTATION_START_21" val="187.1"/>
  <p:tag name="ANNOTATION_END_21" val="191.5"/>
  <p:tag name="ANNOTATION_TOP_21" val="552"/>
  <p:tag name="ANNOTATION_LEFT_21" val="120"/>
  <p:tag name="ANNOTATION_WIDTH_21" val="121"/>
  <p:tag name="ANNOTATION_HEIGHT_21" val="121"/>
  <p:tag name="ANNOTATION_ANIMATION_21" val="3"/>
  <p:tag name="ANNOTATION_ROTATION_21" val="0"/>
  <p:tag name="ANNOTATION_SUB_TYPE_21" val="2"/>
  <p:tag name="ANNOTATION_LOOP_COUNT_21" val="1"/>
  <p:tag name="ANNOTATION_BOX_RADIUS_21" val="0"/>
  <p:tag name="ANNOTATION_SCALE_21" val="100"/>
  <p:tag name="ANNOTATION_BORDER_ALPHA_21" val="100"/>
  <p:tag name="ANNOTATION_BORDER_COLOR_21" val="255"/>
  <p:tag name="ANNOTATION_FILL_COLOR_21" val="65535"/>
  <p:tag name="ANNOTATION_FILL_ALPHA_21" val="100"/>
  <p:tag name="ANNOTATION_BORDER_WIDTH_21" val="2"/>
  <p:tag name="ANNOTATION_SLIDE_WIDTH_21" val="960"/>
  <p:tag name="ANNOTATION_SLIDE_HEIGHT_21" val="720"/>
  <p:tag name="ANNOTATION_TYPE_22" val="0"/>
  <p:tag name="ANNOTATION_START_22" val="191.5"/>
  <p:tag name="ANNOTATION_END_22" val="196.1"/>
  <p:tag name="ANNOTATION_TOP_22" val="562"/>
  <p:tag name="ANNOTATION_LEFT_22" val="552"/>
  <p:tag name="ANNOTATION_WIDTH_22" val="121"/>
  <p:tag name="ANNOTATION_HEIGHT_22" val="121"/>
  <p:tag name="ANNOTATION_ANIMATION_22" val="3"/>
  <p:tag name="ANNOTATION_ROTATION_22" val="0"/>
  <p:tag name="ANNOTATION_SUB_TYPE_22" val="2"/>
  <p:tag name="ANNOTATION_LOOP_COUNT_22" val="1"/>
  <p:tag name="ANNOTATION_BOX_RADIUS_22" val="0"/>
  <p:tag name="ANNOTATION_SCALE_22" val="100"/>
  <p:tag name="ANNOTATION_BORDER_ALPHA_22" val="100"/>
  <p:tag name="ANNOTATION_BORDER_COLOR_22" val="255"/>
  <p:tag name="ANNOTATION_FILL_COLOR_22" val="65535"/>
  <p:tag name="ANNOTATION_FILL_ALPHA_22" val="100"/>
  <p:tag name="ANNOTATION_BORDER_WIDTH_22" val="2"/>
  <p:tag name="ANNOTATION_SLIDE_WIDTH_22" val="960"/>
  <p:tag name="ANNOTATION_SLIDE_HEIGHT_22" val="720"/>
  <p:tag name="ANNOTATION_TYPE_23" val="0"/>
  <p:tag name="ANNOTATION_START_23" val="196.1"/>
  <p:tag name="ANNOTATION_END_23" val="212.7"/>
  <p:tag name="ANNOTATION_TOP_23" val="584"/>
  <p:tag name="ANNOTATION_LEFT_23" val="131"/>
  <p:tag name="ANNOTATION_WIDTH_23" val="121"/>
  <p:tag name="ANNOTATION_HEIGHT_23" val="121"/>
  <p:tag name="ANNOTATION_ANIMATION_23" val="3"/>
  <p:tag name="ANNOTATION_ROTATION_23" val="0"/>
  <p:tag name="ANNOTATION_SUB_TYPE_23" val="2"/>
  <p:tag name="ANNOTATION_LOOP_COUNT_23" val="1"/>
  <p:tag name="ANNOTATION_BOX_RADIUS_23" val="0"/>
  <p:tag name="ANNOTATION_SCALE_23" val="100"/>
  <p:tag name="ANNOTATION_BORDER_ALPHA_23" val="100"/>
  <p:tag name="ANNOTATION_BORDER_COLOR_23" val="255"/>
  <p:tag name="ANNOTATION_FILL_COLOR_23" val="65535"/>
  <p:tag name="ANNOTATION_FILL_ALPHA_23" val="100"/>
  <p:tag name="ANNOTATION_BORDER_WIDTH_23" val="2"/>
  <p:tag name="ANNOTATION_SLIDE_WIDTH_23" val="960"/>
  <p:tag name="ANNOTATION_SLIDE_HEIGHT_23" val="720"/>
  <p:tag name="ANNOTATION_TYPE_24" val="0"/>
  <p:tag name="ANNOTATION_START_24" val="212.7"/>
  <p:tag name="ANNOTATION_END_24" val="222.5"/>
  <p:tag name="ANNOTATION_TOP_24" val="616"/>
  <p:tag name="ANNOTATION_LEFT_24" val="125"/>
  <p:tag name="ANNOTATION_WIDTH_24" val="121"/>
  <p:tag name="ANNOTATION_HEIGHT_24" val="121"/>
  <p:tag name="ANNOTATION_ANIMATION_24" val="3"/>
  <p:tag name="ANNOTATION_ROTATION_24" val="0"/>
  <p:tag name="ANNOTATION_SUB_TYPE_24" val="2"/>
  <p:tag name="ANNOTATION_LOOP_COUNT_24" val="1"/>
  <p:tag name="ANNOTATION_BOX_RADIUS_24" val="0"/>
  <p:tag name="ANNOTATION_SCALE_24" val="100"/>
  <p:tag name="ANNOTATION_BORDER_ALPHA_24" val="100"/>
  <p:tag name="ANNOTATION_BORDER_COLOR_24" val="255"/>
  <p:tag name="ANNOTATION_FILL_COLOR_24" val="65535"/>
  <p:tag name="ANNOTATION_FILL_ALPHA_24" val="100"/>
  <p:tag name="ANNOTATION_BORDER_WIDTH_24" val="2"/>
  <p:tag name="ANNOTATION_SLIDE_WIDTH_24" val="960"/>
  <p:tag name="ANNOTATION_SLIDE_HEIGHT_24" val="720"/>
  <p:tag name="ANNOTATION_TYPE_25" val="0"/>
  <p:tag name="ANNOTATION_START_25" val="222.5"/>
  <p:tag name="ANNOTATION_END_25" val="228.0"/>
  <p:tag name="ANNOTATION_TOP_25" val="616"/>
  <p:tag name="ANNOTATION_LEFT_25" val="636"/>
  <p:tag name="ANNOTATION_WIDTH_25" val="121"/>
  <p:tag name="ANNOTATION_HEIGHT_25" val="121"/>
  <p:tag name="ANNOTATION_ANIMATION_25" val="3"/>
  <p:tag name="ANNOTATION_ROTATION_25" val="0"/>
  <p:tag name="ANNOTATION_SUB_TYPE_25" val="2"/>
  <p:tag name="ANNOTATION_LOOP_COUNT_25" val="1"/>
  <p:tag name="ANNOTATION_BOX_RADIUS_25" val="0"/>
  <p:tag name="ANNOTATION_SCALE_25" val="100"/>
  <p:tag name="ANNOTATION_BORDER_ALPHA_25" val="100"/>
  <p:tag name="ANNOTATION_BORDER_COLOR_25" val="255"/>
  <p:tag name="ANNOTATION_FILL_COLOR_25" val="65535"/>
  <p:tag name="ANNOTATION_FILL_ALPHA_25" val="100"/>
  <p:tag name="ANNOTATION_BORDER_WIDTH_25" val="2"/>
  <p:tag name="ANNOTATION_SLIDE_WIDTH_25" val="960"/>
  <p:tag name="ANNOTATION_SLIDE_HEIGHT_25" val="720"/>
  <p:tag name="ANNOTATION_TYPE_26" val="0"/>
  <p:tag name="ANNOTATION_START_26" val="228.0"/>
  <p:tag name="ANNOTATION_END_26" val="233.2"/>
  <p:tag name="ANNOTATION_TOP_26" val="644"/>
  <p:tag name="ANNOTATION_LEFT_26" val="133"/>
  <p:tag name="ANNOTATION_WIDTH_26" val="121"/>
  <p:tag name="ANNOTATION_HEIGHT_26" val="121"/>
  <p:tag name="ANNOTATION_ANIMATION_26" val="3"/>
  <p:tag name="ANNOTATION_ROTATION_26" val="0"/>
  <p:tag name="ANNOTATION_SUB_TYPE_26" val="2"/>
  <p:tag name="ANNOTATION_LOOP_COUNT_26" val="1"/>
  <p:tag name="ANNOTATION_BOX_RADIUS_26" val="0"/>
  <p:tag name="ANNOTATION_SCALE_26" val="100"/>
  <p:tag name="ANNOTATION_BORDER_ALPHA_26" val="100"/>
  <p:tag name="ANNOTATION_BORDER_COLOR_26" val="255"/>
  <p:tag name="ANNOTATION_FILL_COLOR_26" val="65535"/>
  <p:tag name="ANNOTATION_FILL_ALPHA_26" val="100"/>
  <p:tag name="ANNOTATION_BORDER_WIDTH_26" val="2"/>
  <p:tag name="ANNOTATION_SLIDE_WIDTH_26" val="960"/>
  <p:tag name="ANNOTATION_SLIDE_HEIGHT_26" val="720"/>
  <p:tag name="ANNOTATION_TYPE_27" val="0"/>
  <p:tag name="ANNOTATION_START_27" val="233.2"/>
  <p:tag name="ANNOTATION_TOP_27" val="675"/>
  <p:tag name="ANNOTATION_LEFT_27" val="124"/>
  <p:tag name="ANNOTATION_WIDTH_27" val="121"/>
  <p:tag name="ANNOTATION_HEIGHT_27" val="121"/>
  <p:tag name="ANNOTATION_ANIMATION_27" val="3"/>
  <p:tag name="ANNOTATION_ROTATION_27" val="0"/>
  <p:tag name="ANNOTATION_SUB_TYPE_27" val="2"/>
  <p:tag name="ANNOTATION_LOOP_COUNT_27" val="1"/>
  <p:tag name="ANNOTATION_BOX_RADIUS_27" val="0"/>
  <p:tag name="ANNOTATION_SCALE_27" val="100"/>
  <p:tag name="ANNOTATION_BORDER_ALPHA_27" val="100"/>
  <p:tag name="ANNOTATION_BORDER_COLOR_27" val="255"/>
  <p:tag name="ANNOTATION_FILL_COLOR_27" val="65535"/>
  <p:tag name="ANNOTATION_FILL_ALPHA_27" val="100"/>
  <p:tag name="ANNOTATION_BORDER_WIDTH_27" val="2"/>
  <p:tag name="ANNOTATION_SLIDE_WIDTH_27" val="960"/>
  <p:tag name="ANNOTATION_SLIDE_HEIGHT_27" val="720"/>
  <p:tag name="ANNOTATION_COUNT" val="27"/>
  <p:tag name="ARTICULATE_USED_LAYOUT" val="2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050b13921df4429d965cd948b521181c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b5c7b90ab15b46a793940988601e304c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07"/>
  <p:tag name="ARTICULATE_USED_LAYOUT" val="2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IDEO_ID" val="bd8a079b-3017-4563-9b18-5f141b6da261"/>
  <p:tag name="VIDEO_SOURCE_TYPE" val="local"/>
  <p:tag name="VIDEO_TITLE" val="Life.flv"/>
  <p:tag name="OVERRIDE_SWF" val="YES"/>
  <p:tag name="THUMBNAIL_IS_PLACEHOLDER" val="False"/>
  <p:tag name="SWF_MOVIE_PATH" val="6ZjoisfIgm4.mp4"/>
  <p:tag name="SWF_MOVIE_PATH_ORIGINAL" val="6ZjoisfIgm4.mp4"/>
  <p:tag name="SWF_MOVIE_PATH_SOURCE" val="C:\Users\amahmedkeele\Desktop\Lectures\Lecture-21 Protein-Synthesis\Life.flv"/>
  <p:tag name="CONTAINER" val="movieloader"/>
  <p:tag name="ART_PLAYER" val="YES"/>
  <p:tag name="VIDEO_SHOW_CONTROLS" val="True"/>
  <p:tag name="WINDOW_SIZE_WIDTH" val="320"/>
  <p:tag name="WINDOW_SIZE_HEIGHT" val="240"/>
  <p:tag name="ARTICULATE_LAYER_TIMING" val="0.00"/>
  <p:tag name="VIDEO_MODE" val="video"/>
  <p:tag name="SWF_MOVIE_DURATION" val="220320"/>
  <p:tag name="VIDEO_KEY" val="c214efc5-8ba2-483f-8166-afd5f484c45f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UIZMAKER_QUIZ_FILENAME" val="C:\Ashraf\D\Faculty file\e-Larning\1433-1434\المحتوى الرقمي\Zoo-145\Without-Sound\24 Lecture-Protein-Synthesis\Quiz2.quiz"/>
  <p:tag name="QUIZMAKER_QUIZ_SLIDE_ID" val="303"/>
  <p:tag name="OVERRIDE" val="QUIZMAKER_QUIZ_SLIDE"/>
  <p:tag name="QUIZMAKER_QUIZ_TITLE" val="Quiz2"/>
  <p:tag name="ARTICULATE_DESCRIPTION" val="Quiz - 4 questions"/>
  <p:tag name="AQP_PASS_SCORE" val="60"/>
  <p:tag name="QUIZMAKER_LAST_MODIFY_DATE" val="41653.7304513889"/>
  <p:tag name="ELAPSEDTIME" val="5"/>
  <p:tag name="AUDIO_ID" val="303"/>
  <p:tag name="AQP_PASS_ACTION" val="2"/>
  <p:tag name="AQP_FAIL_ACTION" val="2"/>
  <p:tag name="ARTICULATE_SHOW_IN_MENU" val="multipleitems"/>
  <p:tag name="ARTICULATE_NAV_LEVEL" val="1"/>
  <p:tag name="ARTICULATE_SLIDE_PRESENTER_GUID" val="04e10232-88e8-4dea-8be5-e1e4e2aad6d9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Fals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False"/>
  <p:tag name="ARTICULATE_PLAYER_CONTROL_PLAYPAUSE" val="False"/>
  <p:tag name="ARTICULATE_PLAYER_CONTROLS_SET" val="True"/>
  <p:tag name="EMBEDDEDCONTENT_LASTWRITETIMEUTC" val="2014-01-14 14:31:51Z"/>
  <p:tag name="ARTICULATE_USED_LAYOUT" val="6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M_PROPERTY" val="1"/>
  <p:tag name="ART_QM_A" val="1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M_PROPERTY" val="1"/>
  <p:tag name="ART_QM_B" val="1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M_PROPERTY" val="1"/>
  <p:tag name="ART_QM_A" val="1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fdc36053-3428-461a-b770-225e36c90266"/>
  <p:tag name="ARTICULATE_PLAYLIST_ID" val="-1"/>
  <p:tag name="ARTICULATE_SLIDE_NAV" val="17"/>
  <p:tag name="AUDIO_ID" val="304"/>
  <p:tag name="ARTICULATE_NAV_LEVEL" val="1"/>
  <p:tag name="ARTICULATE_SLIDE_PRESENTER_GUID" val="04e10232-88e8-4dea-8be5-e1e4e2aad6d9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1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fd4e4b302cbe4153ac7db6a821e0fd47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1db68c3dc1b545f5ba622ef02adef70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VERRIDE" val="ENGAGE_INTERACTION_SLIDE"/>
  <p:tag name="ENGAGE_INTERACTION_FILENAME" val="C:\Users\amahmedkeele\Desktop\Lectures\Lecture-21 Protein-Synthesis\Main.intr"/>
  <p:tag name="ENGAGE_INTERACTION_SLIDE_ID" val="306"/>
  <p:tag name="ENGAGE_INTERACTION_FINISH" val="2"/>
  <p:tag name="ENGAGE_INTERACTION_FINISH_MESSAGE" val="Next Slide"/>
  <p:tag name="ENGAGE_INTERACTION_TITLE" val="Molecular Biology"/>
  <p:tag name="ARTICULATE_DESCRIPTION" val="Accordion - 1 Panel "/>
  <p:tag name="ENGAGE_LAST_MODIFY_DATE" val="41656.8510069444"/>
  <p:tag name="EMBEDDEDCONTENT_LASTWRITETIMEUTC" val="2014-01-17 17:25:27Z"/>
  <p:tag name="ELAPSEDTIME" val="166"/>
  <p:tag name="ARTICULATE_SHOW_IN_MENU" val="multipleitems"/>
  <p:tag name="ARTICULATE_NAV_LEVEL" val="1"/>
  <p:tag name="ARTICULATE_SLIDE_PRESENTER_GUID" val="04e10232-88e8-4dea-8be5-e1e4e2aad6d9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Fals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False"/>
  <p:tag name="ARTICULATE_PLAYER_CONTROL_PLAYPAUSE" val="False"/>
  <p:tag name="ARTICULATE_PLAYER_CONTROLS_SET" val="True"/>
  <p:tag name="AUDIO_ID" val="306"/>
  <p:tag name="ARTICULATE_USED_LAYOUT" val="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NGAGE_PROPERTY" val="1"/>
  <p:tag name="ART_ENGAGE_A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NGAGE_PROPERTY" val="1"/>
  <p:tag name="ART_ENGAGE_B" val="1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5448</TotalTime>
  <Words>1425</Words>
  <Application>Microsoft Office PowerPoint</Application>
  <PresentationFormat>On-screen Show (4:3)</PresentationFormat>
  <Paragraphs>145</Paragraphs>
  <Slides>22</Slides>
  <Notes>19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Default Design</vt:lpstr>
      <vt:lpstr>PowerPoint Presentation</vt:lpstr>
      <vt:lpstr>PowerPoint Presentation</vt:lpstr>
      <vt:lpstr>Molecular Biology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Mutations: الطفرات                                                                                   They affect protein structure and function</vt:lpstr>
      <vt:lpstr>PowerPoint Presentation</vt:lpstr>
      <vt:lpstr>PowerPoint Presentation</vt:lpstr>
      <vt:lpstr>PowerPoint Presentation</vt:lpstr>
      <vt:lpstr>PowerPoint Presentation</vt:lpstr>
      <vt:lpstr>Quiz2</vt:lpstr>
      <vt:lpstr>PowerPoint Presentation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HP</cp:lastModifiedBy>
  <cp:revision>299</cp:revision>
  <dcterms:created xsi:type="dcterms:W3CDTF">2006-04-17T06:19:58Z</dcterms:created>
  <dcterms:modified xsi:type="dcterms:W3CDTF">2014-01-26T19:39:14Z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Path">
    <vt:lpwstr>Lecture 21</vt:lpwstr>
  </property>
  <property fmtid="{D5CDD505-2E9C-101B-9397-08002B2CF9AE}" pid="3" name="ArticulateUseProject">
    <vt:lpwstr>1</vt:lpwstr>
  </property>
  <property fmtid="{D5CDD505-2E9C-101B-9397-08002B2CF9AE}" pid="4" name="ArticulateProjectVersion">
    <vt:lpwstr>7</vt:lpwstr>
  </property>
  <property fmtid="{D5CDD505-2E9C-101B-9397-08002B2CF9AE}" pid="5" name="ArticulateGUID">
    <vt:lpwstr>3E16DF99-9E28-4DC6-8257-C1ED21B9DE6D</vt:lpwstr>
  </property>
  <property fmtid="{D5CDD505-2E9C-101B-9397-08002B2CF9AE}" pid="6" name="ArticulateProjectFull">
    <vt:lpwstr>C:\Users\amahmedkeele\Desktop\Lectures\Lecture-21 Protein-Synthesis\Lecture 21.ppta</vt:lpwstr>
  </property>
</Properties>
</file>