
<file path=[Content_Types].xml><?xml version="1.0" encoding="utf-8"?>
<Types xmlns="http://schemas.openxmlformats.org/package/2006/content-types">
  <Default Extension="png" ContentType="image/png"/>
  <Default Extension="wmf" ContentType="image/x-wmf"/>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2.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3.xml" ContentType="application/vnd.openxmlformats-officedocument.presentationml.notesSlide+xml"/>
  <Override PartName="/ppt/tags/tag14.xml" ContentType="application/vnd.openxmlformats-officedocument.presentationml.tags+xml"/>
  <Override PartName="/ppt/notesSlides/notesSlide4.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5.xml" ContentType="application/vnd.openxmlformats-officedocument.presentationml.notesSlide+xml"/>
  <Override PartName="/ppt/tags/tag19.xml" ContentType="application/vnd.openxmlformats-officedocument.presentationml.tags+xml"/>
  <Override PartName="/ppt/notesSlides/notesSlide6.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7.xml" ContentType="application/vnd.openxmlformats-officedocument.presentationml.notesSlide+xml"/>
  <Override PartName="/ppt/tags/tag23.xml" ContentType="application/vnd.openxmlformats-officedocument.presentationml.tags+xml"/>
  <Override PartName="/ppt/notesSlides/notesSlide8.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9.xml" ContentType="application/vnd.openxmlformats-officedocument.presentationml.notesSlide+xml"/>
  <Override PartName="/ppt/tags/tag27.xml" ContentType="application/vnd.openxmlformats-officedocument.presentationml.tags+xml"/>
  <Override PartName="/ppt/notesSlides/notesSlide10.xml" ContentType="application/vnd.openxmlformats-officedocument.presentationml.notesSlide+xml"/>
  <Override PartName="/ppt/tags/tag28.xml" ContentType="application/vnd.openxmlformats-officedocument.presentationml.tags+xml"/>
  <Override PartName="/ppt/notesSlides/notesSlide11.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12.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13.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14.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15.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16.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310" r:id="rId2"/>
    <p:sldId id="311" r:id="rId3"/>
    <p:sldId id="312" r:id="rId4"/>
    <p:sldId id="257" r:id="rId5"/>
    <p:sldId id="260" r:id="rId6"/>
    <p:sldId id="272" r:id="rId7"/>
    <p:sldId id="273" r:id="rId8"/>
    <p:sldId id="275" r:id="rId9"/>
    <p:sldId id="278" r:id="rId10"/>
    <p:sldId id="292" r:id="rId11"/>
    <p:sldId id="280" r:id="rId12"/>
    <p:sldId id="293" r:id="rId13"/>
    <p:sldId id="285" r:id="rId14"/>
    <p:sldId id="305" r:id="rId15"/>
    <p:sldId id="288" r:id="rId16"/>
    <p:sldId id="306" r:id="rId17"/>
    <p:sldId id="308" r:id="rId18"/>
    <p:sldId id="309" r:id="rId19"/>
  </p:sldIdLst>
  <p:sldSz cx="9144000" cy="6858000" type="screen4x3"/>
  <p:notesSz cx="6858000" cy="9144000"/>
  <p:custDataLst>
    <p:tags r:id="rId21"/>
  </p:custDataLst>
  <p:defaultTextStyle>
    <a:defPPr>
      <a:defRPr lang="en-GB"/>
    </a:defPPr>
    <a:lvl1pPr algn="r" rtl="0" fontAlgn="base">
      <a:spcBef>
        <a:spcPct val="0"/>
      </a:spcBef>
      <a:spcAft>
        <a:spcPct val="0"/>
      </a:spcAft>
      <a:defRPr kern="1200">
        <a:solidFill>
          <a:schemeClr val="tx1"/>
        </a:solidFill>
        <a:latin typeface="Arial" charset="0"/>
        <a:ea typeface="+mn-ea"/>
        <a:cs typeface="Arial" charset="0"/>
      </a:defRPr>
    </a:lvl1pPr>
    <a:lvl2pPr marL="457200" algn="r" rtl="0" fontAlgn="base">
      <a:spcBef>
        <a:spcPct val="0"/>
      </a:spcBef>
      <a:spcAft>
        <a:spcPct val="0"/>
      </a:spcAft>
      <a:defRPr kern="1200">
        <a:solidFill>
          <a:schemeClr val="tx1"/>
        </a:solidFill>
        <a:latin typeface="Arial" charset="0"/>
        <a:ea typeface="+mn-ea"/>
        <a:cs typeface="Arial" charset="0"/>
      </a:defRPr>
    </a:lvl2pPr>
    <a:lvl3pPr marL="914400" algn="r" rtl="0" fontAlgn="base">
      <a:spcBef>
        <a:spcPct val="0"/>
      </a:spcBef>
      <a:spcAft>
        <a:spcPct val="0"/>
      </a:spcAft>
      <a:defRPr kern="1200">
        <a:solidFill>
          <a:schemeClr val="tx1"/>
        </a:solidFill>
        <a:latin typeface="Arial" charset="0"/>
        <a:ea typeface="+mn-ea"/>
        <a:cs typeface="Arial" charset="0"/>
      </a:defRPr>
    </a:lvl3pPr>
    <a:lvl4pPr marL="1371600" algn="r" rtl="0" fontAlgn="base">
      <a:spcBef>
        <a:spcPct val="0"/>
      </a:spcBef>
      <a:spcAft>
        <a:spcPct val="0"/>
      </a:spcAft>
      <a:defRPr kern="1200">
        <a:solidFill>
          <a:schemeClr val="tx1"/>
        </a:solidFill>
        <a:latin typeface="Arial" charset="0"/>
        <a:ea typeface="+mn-ea"/>
        <a:cs typeface="Arial" charset="0"/>
      </a:defRPr>
    </a:lvl4pPr>
    <a:lvl5pPr marL="1828800" algn="r"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0000"/>
    <a:srgbClr val="FF9900"/>
    <a:srgbClr val="00FF00"/>
    <a:srgbClr val="FFCC00"/>
    <a:srgbClr val="009900"/>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5" d="100"/>
          <a:sy n="85" d="100"/>
        </p:scale>
        <p:origin x="-1142" y="-8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cs typeface="Arial" charset="0"/>
              </a:defRPr>
            </a:lvl1pPr>
          </a:lstStyle>
          <a:p>
            <a:pPr>
              <a:defRPr/>
            </a:pPr>
            <a:endParaRPr lang="en-GB"/>
          </a:p>
        </p:txBody>
      </p:sp>
      <p:sp>
        <p:nvSpPr>
          <p:cNvPr id="2150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cs typeface="Arial" charset="0"/>
              </a:defRPr>
            </a:lvl1pPr>
          </a:lstStyle>
          <a:p>
            <a:pPr>
              <a:defRPr/>
            </a:pPr>
            <a:endParaRPr lang="en-GB"/>
          </a:p>
        </p:txBody>
      </p:sp>
      <p:sp>
        <p:nvSpPr>
          <p:cNvPr id="1638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2151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cs typeface="Arial" charset="0"/>
              </a:defRPr>
            </a:lvl1pPr>
          </a:lstStyle>
          <a:p>
            <a:pPr>
              <a:defRPr/>
            </a:pPr>
            <a:endParaRPr lang="en-GB"/>
          </a:p>
        </p:txBody>
      </p:sp>
      <p:sp>
        <p:nvSpPr>
          <p:cNvPr id="2151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cs typeface="Arial" charset="0"/>
              </a:defRPr>
            </a:lvl1pPr>
          </a:lstStyle>
          <a:p>
            <a:pPr>
              <a:defRPr/>
            </a:pPr>
            <a:fld id="{2B35CBAB-79A7-434B-ACC4-8088B6522FCA}" type="slidenum">
              <a:rPr lang="ar-EG"/>
              <a:pPr>
                <a:defRPr/>
              </a:pPr>
              <a:t>‹#›</a:t>
            </a:fld>
            <a:endParaRPr lang="en-GB"/>
          </a:p>
        </p:txBody>
      </p:sp>
    </p:spTree>
    <p:extLst>
      <p:ext uri="{BB962C8B-B14F-4D97-AF65-F5344CB8AC3E}">
        <p14:creationId xmlns:p14="http://schemas.microsoft.com/office/powerpoint/2010/main" val="229164689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E2852EB-2FF7-41DE-A115-DFA5999D8D0C}" type="slidenum">
              <a:rPr lang="ar-SA" smtClean="0"/>
              <a:pPr>
                <a:defRPr/>
              </a:pPr>
              <a:t>1</a:t>
            </a:fld>
            <a:endParaRPr lang="en-GB"/>
          </a:p>
        </p:txBody>
      </p:sp>
    </p:spTree>
    <p:extLst>
      <p:ext uri="{BB962C8B-B14F-4D97-AF65-F5344CB8AC3E}">
        <p14:creationId xmlns:p14="http://schemas.microsoft.com/office/powerpoint/2010/main" val="4642091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B35CBAB-79A7-434B-ACC4-8088B6522FCA}" type="slidenum">
              <a:rPr lang="ar-EG" smtClean="0"/>
              <a:pPr>
                <a:defRPr/>
              </a:pPr>
              <a:t>11</a:t>
            </a:fld>
            <a:endParaRPr lang="en-GB"/>
          </a:p>
        </p:txBody>
      </p:sp>
    </p:spTree>
    <p:extLst>
      <p:ext uri="{BB962C8B-B14F-4D97-AF65-F5344CB8AC3E}">
        <p14:creationId xmlns:p14="http://schemas.microsoft.com/office/powerpoint/2010/main" val="38571072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B35CBAB-79A7-434B-ACC4-8088B6522FCA}" type="slidenum">
              <a:rPr lang="ar-EG" smtClean="0"/>
              <a:pPr>
                <a:defRPr/>
              </a:pPr>
              <a:t>12</a:t>
            </a:fld>
            <a:endParaRPr lang="en-GB"/>
          </a:p>
        </p:txBody>
      </p:sp>
    </p:spTree>
    <p:extLst>
      <p:ext uri="{BB962C8B-B14F-4D97-AF65-F5344CB8AC3E}">
        <p14:creationId xmlns:p14="http://schemas.microsoft.com/office/powerpoint/2010/main" val="20951697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B35CBAB-79A7-434B-ACC4-8088B6522FCA}" type="slidenum">
              <a:rPr lang="ar-EG" smtClean="0"/>
              <a:pPr>
                <a:defRPr/>
              </a:pPr>
              <a:t>13</a:t>
            </a:fld>
            <a:endParaRPr lang="en-GB"/>
          </a:p>
        </p:txBody>
      </p:sp>
    </p:spTree>
    <p:extLst>
      <p:ext uri="{BB962C8B-B14F-4D97-AF65-F5344CB8AC3E}">
        <p14:creationId xmlns:p14="http://schemas.microsoft.com/office/powerpoint/2010/main" val="2533573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B35CBAB-79A7-434B-ACC4-8088B6522FCA}" type="slidenum">
              <a:rPr lang="ar-EG" smtClean="0"/>
              <a:pPr>
                <a:defRPr/>
              </a:pPr>
              <a:t>14</a:t>
            </a:fld>
            <a:endParaRPr lang="en-GB"/>
          </a:p>
        </p:txBody>
      </p:sp>
    </p:spTree>
    <p:extLst>
      <p:ext uri="{BB962C8B-B14F-4D97-AF65-F5344CB8AC3E}">
        <p14:creationId xmlns:p14="http://schemas.microsoft.com/office/powerpoint/2010/main" val="18032958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B35CBAB-79A7-434B-ACC4-8088B6522FCA}" type="slidenum">
              <a:rPr lang="ar-EG" smtClean="0"/>
              <a:pPr>
                <a:defRPr/>
              </a:pPr>
              <a:t>15</a:t>
            </a:fld>
            <a:endParaRPr lang="en-GB"/>
          </a:p>
        </p:txBody>
      </p:sp>
    </p:spTree>
    <p:extLst>
      <p:ext uri="{BB962C8B-B14F-4D97-AF65-F5344CB8AC3E}">
        <p14:creationId xmlns:p14="http://schemas.microsoft.com/office/powerpoint/2010/main" val="9503252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B35CBAB-79A7-434B-ACC4-8088B6522FCA}" type="slidenum">
              <a:rPr lang="ar-EG" smtClean="0"/>
              <a:pPr>
                <a:defRPr/>
              </a:pPr>
              <a:t>16</a:t>
            </a:fld>
            <a:endParaRPr lang="en-GB"/>
          </a:p>
        </p:txBody>
      </p:sp>
    </p:spTree>
    <p:extLst>
      <p:ext uri="{BB962C8B-B14F-4D97-AF65-F5344CB8AC3E}">
        <p14:creationId xmlns:p14="http://schemas.microsoft.com/office/powerpoint/2010/main" val="29011613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B35CBAB-79A7-434B-ACC4-8088B6522FCA}" type="slidenum">
              <a:rPr lang="ar-EG" smtClean="0"/>
              <a:pPr>
                <a:defRPr/>
              </a:pPr>
              <a:t>17</a:t>
            </a:fld>
            <a:endParaRPr lang="en-GB"/>
          </a:p>
        </p:txBody>
      </p:sp>
    </p:spTree>
    <p:extLst>
      <p:ext uri="{BB962C8B-B14F-4D97-AF65-F5344CB8AC3E}">
        <p14:creationId xmlns:p14="http://schemas.microsoft.com/office/powerpoint/2010/main" val="24810795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SA" altLang="en-US" smtClean="0"/>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A812FD7-C766-405B-AC5A-1884AEBD5709}" type="slidenum">
              <a:rPr lang="en-US" altLang="en-US" smtClean="0"/>
              <a:pPr eaLnBrk="1" hangingPunct="1"/>
              <a:t>18</a:t>
            </a:fld>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B35CBAB-79A7-434B-ACC4-8088B6522FCA}" type="slidenum">
              <a:rPr lang="ar-EG" smtClean="0"/>
              <a:pPr>
                <a:defRPr/>
              </a:pPr>
              <a:t>3</a:t>
            </a:fld>
            <a:endParaRPr lang="en-GB"/>
          </a:p>
        </p:txBody>
      </p:sp>
    </p:spTree>
    <p:extLst>
      <p:ext uri="{BB962C8B-B14F-4D97-AF65-F5344CB8AC3E}">
        <p14:creationId xmlns:p14="http://schemas.microsoft.com/office/powerpoint/2010/main" val="25985414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B35CBAB-79A7-434B-ACC4-8088B6522FCA}" type="slidenum">
              <a:rPr lang="ar-EG" smtClean="0"/>
              <a:pPr>
                <a:defRPr/>
              </a:pPr>
              <a:t>4</a:t>
            </a:fld>
            <a:endParaRPr lang="en-GB"/>
          </a:p>
        </p:txBody>
      </p:sp>
    </p:spTree>
    <p:extLst>
      <p:ext uri="{BB962C8B-B14F-4D97-AF65-F5344CB8AC3E}">
        <p14:creationId xmlns:p14="http://schemas.microsoft.com/office/powerpoint/2010/main" val="200608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B35CBAB-79A7-434B-ACC4-8088B6522FCA}" type="slidenum">
              <a:rPr lang="ar-EG" smtClean="0"/>
              <a:pPr>
                <a:defRPr/>
              </a:pPr>
              <a:t>5</a:t>
            </a:fld>
            <a:endParaRPr lang="en-GB"/>
          </a:p>
        </p:txBody>
      </p:sp>
    </p:spTree>
    <p:extLst>
      <p:ext uri="{BB962C8B-B14F-4D97-AF65-F5344CB8AC3E}">
        <p14:creationId xmlns:p14="http://schemas.microsoft.com/office/powerpoint/2010/main" val="1236740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B35CBAB-79A7-434B-ACC4-8088B6522FCA}" type="slidenum">
              <a:rPr lang="ar-EG" smtClean="0"/>
              <a:pPr>
                <a:defRPr/>
              </a:pPr>
              <a:t>6</a:t>
            </a:fld>
            <a:endParaRPr lang="en-GB"/>
          </a:p>
        </p:txBody>
      </p:sp>
    </p:spTree>
    <p:extLst>
      <p:ext uri="{BB962C8B-B14F-4D97-AF65-F5344CB8AC3E}">
        <p14:creationId xmlns:p14="http://schemas.microsoft.com/office/powerpoint/2010/main" val="28381327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B35CBAB-79A7-434B-ACC4-8088B6522FCA}" type="slidenum">
              <a:rPr lang="ar-EG" smtClean="0"/>
              <a:pPr>
                <a:defRPr/>
              </a:pPr>
              <a:t>7</a:t>
            </a:fld>
            <a:endParaRPr lang="en-GB"/>
          </a:p>
        </p:txBody>
      </p:sp>
    </p:spTree>
    <p:extLst>
      <p:ext uri="{BB962C8B-B14F-4D97-AF65-F5344CB8AC3E}">
        <p14:creationId xmlns:p14="http://schemas.microsoft.com/office/powerpoint/2010/main" val="11392056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B35CBAB-79A7-434B-ACC4-8088B6522FCA}" type="slidenum">
              <a:rPr lang="ar-EG" smtClean="0"/>
              <a:pPr>
                <a:defRPr/>
              </a:pPr>
              <a:t>8</a:t>
            </a:fld>
            <a:endParaRPr lang="en-GB"/>
          </a:p>
        </p:txBody>
      </p:sp>
    </p:spTree>
    <p:extLst>
      <p:ext uri="{BB962C8B-B14F-4D97-AF65-F5344CB8AC3E}">
        <p14:creationId xmlns:p14="http://schemas.microsoft.com/office/powerpoint/2010/main" val="16313758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B35CBAB-79A7-434B-ACC4-8088B6522FCA}" type="slidenum">
              <a:rPr lang="ar-EG" smtClean="0"/>
              <a:pPr>
                <a:defRPr/>
              </a:pPr>
              <a:t>9</a:t>
            </a:fld>
            <a:endParaRPr lang="en-GB"/>
          </a:p>
        </p:txBody>
      </p:sp>
    </p:spTree>
    <p:extLst>
      <p:ext uri="{BB962C8B-B14F-4D97-AF65-F5344CB8AC3E}">
        <p14:creationId xmlns:p14="http://schemas.microsoft.com/office/powerpoint/2010/main" val="14662732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B35CBAB-79A7-434B-ACC4-8088B6522FCA}" type="slidenum">
              <a:rPr lang="ar-EG" smtClean="0"/>
              <a:pPr>
                <a:defRPr/>
              </a:pPr>
              <a:t>10</a:t>
            </a:fld>
            <a:endParaRPr lang="en-GB"/>
          </a:p>
        </p:txBody>
      </p:sp>
    </p:spTree>
    <p:extLst>
      <p:ext uri="{BB962C8B-B14F-4D97-AF65-F5344CB8AC3E}">
        <p14:creationId xmlns:p14="http://schemas.microsoft.com/office/powerpoint/2010/main" val="21519983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CEB49241-ED79-42F1-81BC-6BAFB0A15788}" type="slidenum">
              <a:rPr lang="ar-EG"/>
              <a:pPr>
                <a:defRPr/>
              </a:pPr>
              <a:t>‹#›</a:t>
            </a:fld>
            <a:endParaRPr lang="en-GB"/>
          </a:p>
        </p:txBody>
      </p:sp>
    </p:spTree>
    <p:extLst>
      <p:ext uri="{BB962C8B-B14F-4D97-AF65-F5344CB8AC3E}">
        <p14:creationId xmlns:p14="http://schemas.microsoft.com/office/powerpoint/2010/main" val="882323408"/>
      </p:ext>
    </p:extLst>
  </p:cSld>
  <p:clrMapOvr>
    <a:masterClrMapping/>
  </p:clrMapOvr>
  <p:transition spd="med">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A37DE1F2-FCB0-4FA6-B531-D1C5F2CF4503}" type="slidenum">
              <a:rPr lang="ar-EG"/>
              <a:pPr>
                <a:defRPr/>
              </a:pPr>
              <a:t>‹#›</a:t>
            </a:fld>
            <a:endParaRPr lang="en-GB"/>
          </a:p>
        </p:txBody>
      </p:sp>
    </p:spTree>
    <p:extLst>
      <p:ext uri="{BB962C8B-B14F-4D97-AF65-F5344CB8AC3E}">
        <p14:creationId xmlns:p14="http://schemas.microsoft.com/office/powerpoint/2010/main" val="582336344"/>
      </p:ext>
    </p:extLst>
  </p:cSld>
  <p:clrMapOvr>
    <a:masterClrMapping/>
  </p:clrMapOvr>
  <p:transition spd="med">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0E9E930-54A0-4950-AB4C-D1417CF818FC}" type="slidenum">
              <a:rPr lang="ar-EG"/>
              <a:pPr>
                <a:defRPr/>
              </a:pPr>
              <a:t>‹#›</a:t>
            </a:fld>
            <a:endParaRPr lang="en-GB"/>
          </a:p>
        </p:txBody>
      </p:sp>
    </p:spTree>
    <p:extLst>
      <p:ext uri="{BB962C8B-B14F-4D97-AF65-F5344CB8AC3E}">
        <p14:creationId xmlns:p14="http://schemas.microsoft.com/office/powerpoint/2010/main" val="1293170113"/>
      </p:ext>
    </p:extLst>
  </p:cSld>
  <p:clrMapOvr>
    <a:masterClrMapping/>
  </p:clrMapOvr>
  <p:transition spd="med">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D0D5323C-3A5C-4446-8653-5929B686A4E6}" type="slidenum">
              <a:rPr lang="ar-EG"/>
              <a:pPr>
                <a:defRPr/>
              </a:pPr>
              <a:t>‹#›</a:t>
            </a:fld>
            <a:endParaRPr lang="en-GB"/>
          </a:p>
        </p:txBody>
      </p:sp>
    </p:spTree>
    <p:extLst>
      <p:ext uri="{BB962C8B-B14F-4D97-AF65-F5344CB8AC3E}">
        <p14:creationId xmlns:p14="http://schemas.microsoft.com/office/powerpoint/2010/main" val="1404474102"/>
      </p:ext>
    </p:extLst>
  </p:cSld>
  <p:clrMapOvr>
    <a:masterClrMapping/>
  </p:clrMapOvr>
  <p:transition spd="med">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E294CA1F-E292-4A77-8C5A-5D1CDD398AAE}" type="slidenum">
              <a:rPr lang="ar-EG"/>
              <a:pPr>
                <a:defRPr/>
              </a:pPr>
              <a:t>‹#›</a:t>
            </a:fld>
            <a:endParaRPr lang="en-GB"/>
          </a:p>
        </p:txBody>
      </p:sp>
    </p:spTree>
    <p:extLst>
      <p:ext uri="{BB962C8B-B14F-4D97-AF65-F5344CB8AC3E}">
        <p14:creationId xmlns:p14="http://schemas.microsoft.com/office/powerpoint/2010/main" val="1691118348"/>
      </p:ext>
    </p:extLst>
  </p:cSld>
  <p:clrMapOvr>
    <a:masterClrMapping/>
  </p:clrMapOvr>
  <p:transition spd="med">
    <p:random/>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34C4967E-D394-4DBC-AC1A-9ABA988FF4F6}" type="slidenum">
              <a:rPr lang="ar-EG"/>
              <a:pPr>
                <a:defRPr/>
              </a:pPr>
              <a:t>‹#›</a:t>
            </a:fld>
            <a:endParaRPr lang="en-GB"/>
          </a:p>
        </p:txBody>
      </p:sp>
    </p:spTree>
    <p:extLst>
      <p:ext uri="{BB962C8B-B14F-4D97-AF65-F5344CB8AC3E}">
        <p14:creationId xmlns:p14="http://schemas.microsoft.com/office/powerpoint/2010/main" val="2608227976"/>
      </p:ext>
    </p:extLst>
  </p:cSld>
  <p:clrMapOvr>
    <a:masterClrMapping/>
  </p:clrMapOvr>
  <p:transition spd="med">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57DABC1A-8DAC-414E-A9BD-1F088A03ABF0}" type="slidenum">
              <a:rPr lang="ar-EG"/>
              <a:pPr>
                <a:defRPr/>
              </a:pPr>
              <a:t>‹#›</a:t>
            </a:fld>
            <a:endParaRPr lang="en-GB"/>
          </a:p>
        </p:txBody>
      </p:sp>
    </p:spTree>
    <p:extLst>
      <p:ext uri="{BB962C8B-B14F-4D97-AF65-F5344CB8AC3E}">
        <p14:creationId xmlns:p14="http://schemas.microsoft.com/office/powerpoint/2010/main" val="2962359017"/>
      </p:ext>
    </p:extLst>
  </p:cSld>
  <p:clrMapOvr>
    <a:masterClrMapping/>
  </p:clrMapOvr>
  <p:transition spd="med">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C780047C-9FFF-4214-9A79-DDDC7B9C1174}" type="slidenum">
              <a:rPr lang="ar-EG"/>
              <a:pPr>
                <a:defRPr/>
              </a:pPr>
              <a:t>‹#›</a:t>
            </a:fld>
            <a:endParaRPr lang="en-GB"/>
          </a:p>
        </p:txBody>
      </p:sp>
    </p:spTree>
    <p:extLst>
      <p:ext uri="{BB962C8B-B14F-4D97-AF65-F5344CB8AC3E}">
        <p14:creationId xmlns:p14="http://schemas.microsoft.com/office/powerpoint/2010/main" val="3918710524"/>
      </p:ext>
    </p:extLst>
  </p:cSld>
  <p:clrMapOvr>
    <a:masterClrMapping/>
  </p:clrMapOvr>
  <p:transition spd="med">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79A89FE1-3FDE-4DE8-88F8-15C7D2B750D8}" type="slidenum">
              <a:rPr lang="ar-EG"/>
              <a:pPr>
                <a:defRPr/>
              </a:pPr>
              <a:t>‹#›</a:t>
            </a:fld>
            <a:endParaRPr lang="en-GB"/>
          </a:p>
        </p:txBody>
      </p:sp>
    </p:spTree>
    <p:extLst>
      <p:ext uri="{BB962C8B-B14F-4D97-AF65-F5344CB8AC3E}">
        <p14:creationId xmlns:p14="http://schemas.microsoft.com/office/powerpoint/2010/main" val="4021209231"/>
      </p:ext>
    </p:extLst>
  </p:cSld>
  <p:clrMapOvr>
    <a:masterClrMapping/>
  </p:clrMapOvr>
  <p:transition spd="med">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20E90E48-AEE0-4572-B9D7-ADA8C671224E}" type="slidenum">
              <a:rPr lang="ar-EG"/>
              <a:pPr>
                <a:defRPr/>
              </a:pPr>
              <a:t>‹#›</a:t>
            </a:fld>
            <a:endParaRPr lang="en-GB"/>
          </a:p>
        </p:txBody>
      </p:sp>
    </p:spTree>
    <p:extLst>
      <p:ext uri="{BB962C8B-B14F-4D97-AF65-F5344CB8AC3E}">
        <p14:creationId xmlns:p14="http://schemas.microsoft.com/office/powerpoint/2010/main" val="176826508"/>
      </p:ext>
    </p:extLst>
  </p:cSld>
  <p:clrMapOvr>
    <a:masterClrMapping/>
  </p:clrMapOvr>
  <p:transition spd="med">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D4C78113-D316-489A-9B9D-B278785763BD}" type="slidenum">
              <a:rPr lang="ar-EG"/>
              <a:pPr>
                <a:defRPr/>
              </a:pPr>
              <a:t>‹#›</a:t>
            </a:fld>
            <a:endParaRPr lang="en-GB"/>
          </a:p>
        </p:txBody>
      </p:sp>
    </p:spTree>
    <p:extLst>
      <p:ext uri="{BB962C8B-B14F-4D97-AF65-F5344CB8AC3E}">
        <p14:creationId xmlns:p14="http://schemas.microsoft.com/office/powerpoint/2010/main" val="2306054313"/>
      </p:ext>
    </p:extLst>
  </p:cSld>
  <p:clrMapOvr>
    <a:masterClrMapping/>
  </p:clrMapOvr>
  <p:transition spd="med">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525FA1ED-FAD7-4ADA-AA7B-D68303F30B45}" type="slidenum">
              <a:rPr lang="ar-EG"/>
              <a:pPr>
                <a:defRPr/>
              </a:pPr>
              <a:t>‹#›</a:t>
            </a:fld>
            <a:endParaRPr lang="en-GB"/>
          </a:p>
        </p:txBody>
      </p:sp>
    </p:spTree>
    <p:extLst>
      <p:ext uri="{BB962C8B-B14F-4D97-AF65-F5344CB8AC3E}">
        <p14:creationId xmlns:p14="http://schemas.microsoft.com/office/powerpoint/2010/main" val="876825300"/>
      </p:ext>
    </p:extLst>
  </p:cSld>
  <p:clrMapOvr>
    <a:masterClrMapping/>
  </p:clrMapOvr>
  <p:transition spd="med">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atin typeface="Arial" charset="0"/>
                <a:cs typeface="Arial" charset="0"/>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cs typeface="Arial" charset="0"/>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cs typeface="Arial" charset="0"/>
              </a:defRPr>
            </a:lvl1pPr>
          </a:lstStyle>
          <a:p>
            <a:pPr>
              <a:defRPr/>
            </a:pPr>
            <a:fld id="{80D0D9DC-61E2-45FF-A6F2-891BD92105B2}" type="slidenum">
              <a:rPr lang="ar-EG"/>
              <a:pPr>
                <a:defRPr/>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random/>
  </p:transition>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tags" Target="../tags/tag26.xml"/><Relationship Id="rId7" Type="http://schemas.openxmlformats.org/officeDocument/2006/relationships/image" Target="../media/image13.jpeg"/><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image" Target="../media/image12.png"/><Relationship Id="rId5" Type="http://schemas.openxmlformats.org/officeDocument/2006/relationships/notesSlide" Target="../notesSlides/notesSlide9.xml"/><Relationship Id="rId4"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27.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13.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tags" Target="../tags/tag31.xml"/><Relationship Id="rId7" Type="http://schemas.openxmlformats.org/officeDocument/2006/relationships/image" Target="../media/image12.png"/><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image" Target="../media/image17.emf"/><Relationship Id="rId5" Type="http://schemas.openxmlformats.org/officeDocument/2006/relationships/notesSlide" Target="../notesSlides/notesSlide12.xml"/><Relationship Id="rId4" Type="http://schemas.openxmlformats.org/officeDocument/2006/relationships/slideLayout" Target="../slideLayouts/slideLayout2.xml"/><Relationship Id="rId9" Type="http://schemas.microsoft.com/office/2007/relationships/hdphoto" Target="../media/hdphoto1.wdp"/></Relationships>
</file>

<file path=ppt/slides/_rels/slide14.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tags" Target="../tags/tag34.xml"/><Relationship Id="rId7" Type="http://schemas.openxmlformats.org/officeDocument/2006/relationships/image" Target="../media/image12.png"/><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image" Target="../media/image18.jpeg"/><Relationship Id="rId5" Type="http://schemas.openxmlformats.org/officeDocument/2006/relationships/notesSlide" Target="../notesSlides/notesSlide13.xml"/><Relationship Id="rId4" Type="http://schemas.openxmlformats.org/officeDocument/2006/relationships/slideLayout" Target="../slideLayouts/slideLayout7.xml"/><Relationship Id="rId9" Type="http://schemas.microsoft.com/office/2007/relationships/hdphoto" Target="../media/hdphoto1.wdp"/></Relationships>
</file>

<file path=ppt/slides/_rels/slide15.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tags" Target="../tags/tag37.xml"/><Relationship Id="rId7" Type="http://schemas.openxmlformats.org/officeDocument/2006/relationships/image" Target="../media/image13.jpeg"/><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image" Target="../media/image12.png"/><Relationship Id="rId5" Type="http://schemas.openxmlformats.org/officeDocument/2006/relationships/notesSlide" Target="../notesSlides/notesSlide14.xml"/><Relationship Id="rId4"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tags" Target="../tags/tag40.xml"/><Relationship Id="rId7" Type="http://schemas.openxmlformats.org/officeDocument/2006/relationships/image" Target="../media/image13.jpeg"/><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image" Target="../media/image12.png"/><Relationship Id="rId5" Type="http://schemas.openxmlformats.org/officeDocument/2006/relationships/notesSlide" Target="../notesSlides/notesSlide15.xml"/><Relationship Id="rId4"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tags" Target="../tags/tag43.xml"/><Relationship Id="rId7" Type="http://schemas.openxmlformats.org/officeDocument/2006/relationships/image" Target="../media/image19.png"/><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notesSlide" Target="../notesSlides/notesSlide16.xml"/><Relationship Id="rId5" Type="http://schemas.openxmlformats.org/officeDocument/2006/relationships/slideLayout" Target="../slideLayouts/slideLayout6.xml"/><Relationship Id="rId10" Type="http://schemas.openxmlformats.org/officeDocument/2006/relationships/image" Target="../media/image11.png"/><Relationship Id="rId4" Type="http://schemas.openxmlformats.org/officeDocument/2006/relationships/tags" Target="../tags/tag44.xml"/><Relationship Id="rId9" Type="http://schemas.openxmlformats.org/officeDocument/2006/relationships/image" Target="../media/image21.png"/></Relationships>
</file>

<file path=ppt/slides/_rels/slide18.xml.rels><?xml version="1.0" encoding="UTF-8" standalone="yes"?>
<Relationships xmlns="http://schemas.openxmlformats.org/package/2006/relationships"><Relationship Id="rId8" Type="http://schemas.openxmlformats.org/officeDocument/2006/relationships/notesSlide" Target="../notesSlides/notesSlide17.xml"/><Relationship Id="rId3" Type="http://schemas.openxmlformats.org/officeDocument/2006/relationships/tags" Target="../tags/tag47.xml"/><Relationship Id="rId7" Type="http://schemas.openxmlformats.org/officeDocument/2006/relationships/slideLayout" Target="../slideLayouts/slideLayout1.xml"/><Relationship Id="rId12" Type="http://schemas.openxmlformats.org/officeDocument/2006/relationships/image" Target="../media/image25.png"/><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tags" Target="../tags/tag50.xml"/><Relationship Id="rId11" Type="http://schemas.openxmlformats.org/officeDocument/2006/relationships/image" Target="../media/image24.png"/><Relationship Id="rId5" Type="http://schemas.openxmlformats.org/officeDocument/2006/relationships/tags" Target="../tags/tag49.xml"/><Relationship Id="rId10" Type="http://schemas.openxmlformats.org/officeDocument/2006/relationships/image" Target="../media/image23.png"/><Relationship Id="rId4" Type="http://schemas.openxmlformats.org/officeDocument/2006/relationships/tags" Target="../tags/tag48.xml"/><Relationship Id="rId9" Type="http://schemas.openxmlformats.org/officeDocument/2006/relationships/image" Target="../media/image22.jpeg"/></Relationships>
</file>

<file path=ppt/slides/_rels/slide2.xml.rels><?xml version="1.0" encoding="UTF-8" standalone="yes"?>
<Relationships xmlns="http://schemas.openxmlformats.org/package/2006/relationships"><Relationship Id="rId8" Type="http://schemas.openxmlformats.org/officeDocument/2006/relationships/image" Target="../media/image4.wmf"/><Relationship Id="rId3" Type="http://schemas.openxmlformats.org/officeDocument/2006/relationships/tags" Target="../tags/tag5.xml"/><Relationship Id="rId7" Type="http://schemas.openxmlformats.org/officeDocument/2006/relationships/image" Target="../media/image3.png"/><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image" Target="../media/image2.png"/><Relationship Id="rId11" Type="http://schemas.openxmlformats.org/officeDocument/2006/relationships/image" Target="../media/image7.wmf"/><Relationship Id="rId5" Type="http://schemas.openxmlformats.org/officeDocument/2006/relationships/slideLayout" Target="../slideLayouts/slideLayout7.xml"/><Relationship Id="rId10" Type="http://schemas.openxmlformats.org/officeDocument/2006/relationships/image" Target="../media/image6.png"/><Relationship Id="rId4" Type="http://schemas.openxmlformats.org/officeDocument/2006/relationships/tags" Target="../tags/tag6.xml"/><Relationship Id="rId9" Type="http://schemas.openxmlformats.org/officeDocument/2006/relationships/image" Target="../media/image5.jpeg"/></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tags" Target="../tags/tag9.xml"/><Relationship Id="rId7" Type="http://schemas.openxmlformats.org/officeDocument/2006/relationships/image" Target="../media/image8.png"/><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notesSlide" Target="../notesSlides/notesSlide2.xml"/><Relationship Id="rId5" Type="http://schemas.openxmlformats.org/officeDocument/2006/relationships/slideLayout" Target="../slideLayouts/slideLayout6.xml"/><Relationship Id="rId10" Type="http://schemas.openxmlformats.org/officeDocument/2006/relationships/image" Target="../media/image11.png"/><Relationship Id="rId4" Type="http://schemas.openxmlformats.org/officeDocument/2006/relationships/tags" Target="../tags/tag10.xml"/><Relationship Id="rId9" Type="http://schemas.openxmlformats.org/officeDocument/2006/relationships/image" Target="../media/image10.png"/></Relationships>
</file>

<file path=ppt/slides/_rels/slide4.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tags" Target="../tags/tag13.xml"/><Relationship Id="rId7" Type="http://schemas.openxmlformats.org/officeDocument/2006/relationships/image" Target="../media/image13.jpeg"/><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image" Target="../media/image12.png"/><Relationship Id="rId5" Type="http://schemas.openxmlformats.org/officeDocument/2006/relationships/notesSlide" Target="../notesSlides/notesSlide3.xml"/><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14.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tags" Target="../tags/tag17.xml"/><Relationship Id="rId7" Type="http://schemas.openxmlformats.org/officeDocument/2006/relationships/image" Target="../media/image12.png"/><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notesSlide" Target="../notesSlides/notesSlide5.xml"/><Relationship Id="rId5" Type="http://schemas.openxmlformats.org/officeDocument/2006/relationships/slideLayout" Target="../slideLayouts/slideLayout6.xml"/><Relationship Id="rId4" Type="http://schemas.openxmlformats.org/officeDocument/2006/relationships/tags" Target="../tags/tag18.xml"/><Relationship Id="rId9"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2.xml"/><Relationship Id="rId1" Type="http://schemas.openxmlformats.org/officeDocument/2006/relationships/tags" Target="../tags/tag19.xml"/></Relationships>
</file>

<file path=ppt/slides/_rels/slide8.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tags" Target="../tags/tag22.xml"/><Relationship Id="rId7" Type="http://schemas.openxmlformats.org/officeDocument/2006/relationships/image" Target="../media/image12.png"/><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image" Target="../media/image7.wmf"/><Relationship Id="rId5" Type="http://schemas.openxmlformats.org/officeDocument/2006/relationships/notesSlide" Target="../notesSlides/notesSlide7.xml"/><Relationship Id="rId4" Type="http://schemas.openxmlformats.org/officeDocument/2006/relationships/slideLayout" Target="../slideLayouts/slideLayout2.xml"/><Relationship Id="rId9"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23.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FB2AA20E-E3BB-4DD9-97C9-A3663BA63953}" type="slidenum">
              <a:rPr lang="ar-SA" smtClean="0"/>
              <a:pPr>
                <a:defRPr/>
              </a:pPr>
              <a:t>1</a:t>
            </a:fld>
            <a:endParaRPr lang="en-GB"/>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963" y="25401"/>
            <a:ext cx="8986837" cy="679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4824208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0659" name="Rectangle 3"/>
          <p:cNvSpPr>
            <a:spLocks noGrp="1" noChangeArrowheads="1"/>
          </p:cNvSpPr>
          <p:nvPr>
            <p:ph type="body" idx="1"/>
          </p:nvPr>
        </p:nvSpPr>
        <p:spPr>
          <a:xfrm>
            <a:off x="228600" y="3581400"/>
            <a:ext cx="8534400" cy="2667000"/>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r" rtl="1" eaLnBrk="1" hangingPunct="1">
              <a:defRPr/>
            </a:pPr>
            <a:r>
              <a:rPr lang="ar-SA" sz="2000" b="1" dirty="0" smtClean="0">
                <a:ln w="11430"/>
                <a:solidFill>
                  <a:srgbClr val="FF0000"/>
                </a:solidFill>
                <a:effectLst>
                  <a:outerShdw blurRad="50800" dist="39000" dir="5460000" algn="tl">
                    <a:srgbClr val="000000">
                      <a:alpha val="38000"/>
                    </a:srgbClr>
                  </a:outerShdw>
                </a:effectLst>
                <a:latin typeface="Simplified Arabic" pitchFamily="18" charset="-78"/>
                <a:cs typeface="AdvertisingExtraBold" pitchFamily="2" charset="-78"/>
              </a:rPr>
              <a:t>البَلَه المُميت (</a:t>
            </a:r>
            <a:r>
              <a:rPr lang="en-US" sz="2000" b="1" dirty="0" err="1" smtClean="0">
                <a:ln w="11430"/>
                <a:solidFill>
                  <a:srgbClr val="FF0000"/>
                </a:solidFill>
                <a:effectLst>
                  <a:outerShdw blurRad="50800" dist="39000" dir="5460000" algn="tl">
                    <a:srgbClr val="000000">
                      <a:alpha val="38000"/>
                    </a:srgbClr>
                  </a:outerShdw>
                </a:effectLst>
                <a:latin typeface="Simplified Arabic" pitchFamily="18" charset="-78"/>
                <a:cs typeface="AdvertisingExtraBold" pitchFamily="2" charset="-78"/>
              </a:rPr>
              <a:t>Tay</a:t>
            </a:r>
            <a:r>
              <a:rPr lang="en-US" sz="2000" b="1" dirty="0" smtClean="0">
                <a:ln w="11430"/>
                <a:solidFill>
                  <a:srgbClr val="FF0000"/>
                </a:solidFill>
                <a:effectLst>
                  <a:outerShdw blurRad="50800" dist="39000" dir="5460000" algn="tl">
                    <a:srgbClr val="000000">
                      <a:alpha val="38000"/>
                    </a:srgbClr>
                  </a:outerShdw>
                </a:effectLst>
                <a:latin typeface="Simplified Arabic" pitchFamily="18" charset="-78"/>
                <a:cs typeface="AdvertisingExtraBold" pitchFamily="2" charset="-78"/>
              </a:rPr>
              <a:t>-Sachs</a:t>
            </a:r>
            <a:r>
              <a:rPr lang="ar-SA" sz="2000" b="1" dirty="0" smtClean="0">
                <a:ln w="11430"/>
                <a:solidFill>
                  <a:srgbClr val="FF0000"/>
                </a:solidFill>
                <a:effectLst>
                  <a:outerShdw blurRad="50800" dist="39000" dir="5460000" algn="tl">
                    <a:srgbClr val="000000">
                      <a:alpha val="38000"/>
                    </a:srgbClr>
                  </a:outerShdw>
                </a:effectLst>
                <a:latin typeface="Simplified Arabic" pitchFamily="18" charset="-78"/>
                <a:cs typeface="AdvertisingExtraBold" pitchFamily="2" charset="-78"/>
              </a:rPr>
              <a:t>) مرض وراثي نادر يسببه ﭽين متنحي يؤدي إلى نقص نشاط إنزيم هيكسورامينيديز (</a:t>
            </a:r>
            <a:r>
              <a:rPr lang="en-US" sz="2000" b="1" dirty="0" err="1" smtClean="0">
                <a:ln w="11430"/>
                <a:solidFill>
                  <a:srgbClr val="FF0000"/>
                </a:solidFill>
                <a:effectLst>
                  <a:outerShdw blurRad="50800" dist="39000" dir="5460000" algn="tl">
                    <a:srgbClr val="000000">
                      <a:alpha val="38000"/>
                    </a:srgbClr>
                  </a:outerShdw>
                </a:effectLst>
                <a:latin typeface="Simplified Arabic" pitchFamily="18" charset="-78"/>
                <a:cs typeface="AdvertisingExtraBold" pitchFamily="2" charset="-78"/>
              </a:rPr>
              <a:t>Hexooraminidase</a:t>
            </a:r>
            <a:r>
              <a:rPr lang="ar-SA" sz="2000" b="1" dirty="0" smtClean="0">
                <a:ln w="11430"/>
                <a:solidFill>
                  <a:srgbClr val="FF0000"/>
                </a:solidFill>
                <a:effectLst>
                  <a:outerShdw blurRad="50800" dist="39000" dir="5460000" algn="tl">
                    <a:srgbClr val="000000">
                      <a:alpha val="38000"/>
                    </a:srgbClr>
                  </a:outerShdw>
                </a:effectLst>
                <a:latin typeface="Simplified Arabic" pitchFamily="18" charset="-78"/>
                <a:cs typeface="AdvertisingExtraBold" pitchFamily="2" charset="-78"/>
              </a:rPr>
              <a:t>) ذو العلاقة بتكسير دهون المخ</a:t>
            </a:r>
            <a:r>
              <a:rPr lang="en-US" sz="2000" b="1" dirty="0" smtClean="0">
                <a:ln w="11430"/>
                <a:solidFill>
                  <a:srgbClr val="FF0000"/>
                </a:solidFill>
                <a:effectLst>
                  <a:outerShdw blurRad="50800" dist="39000" dir="5460000" algn="tl">
                    <a:srgbClr val="000000">
                      <a:alpha val="38000"/>
                    </a:srgbClr>
                  </a:outerShdw>
                </a:effectLst>
                <a:latin typeface="Simplified Arabic" pitchFamily="18" charset="-78"/>
                <a:cs typeface="AdvertisingExtraBold" pitchFamily="2" charset="-78"/>
              </a:rPr>
              <a:t> (brain lipids) </a:t>
            </a:r>
            <a:r>
              <a:rPr lang="en-US" sz="2000" b="1" dirty="0" err="1" smtClean="0">
                <a:ln w="11430"/>
                <a:solidFill>
                  <a:srgbClr val="FF0000"/>
                </a:solidFill>
                <a:effectLst>
                  <a:outerShdw blurRad="50800" dist="39000" dir="5460000" algn="tl">
                    <a:srgbClr val="000000">
                      <a:alpha val="38000"/>
                    </a:srgbClr>
                  </a:outerShdw>
                </a:effectLst>
                <a:latin typeface="Simplified Arabic" pitchFamily="18" charset="-78"/>
                <a:cs typeface="AdvertisingExtraBold" pitchFamily="2" charset="-78"/>
              </a:rPr>
              <a:t>gangliosides</a:t>
            </a:r>
            <a:r>
              <a:rPr lang="ar-SA" sz="2000" b="1" dirty="0" smtClean="0">
                <a:ln w="11430"/>
                <a:solidFill>
                  <a:srgbClr val="FF0000"/>
                </a:solidFill>
                <a:effectLst>
                  <a:outerShdw blurRad="50800" dist="39000" dir="5460000" algn="tl">
                    <a:srgbClr val="000000">
                      <a:alpha val="38000"/>
                    </a:srgbClr>
                  </a:outerShdw>
                </a:effectLst>
                <a:latin typeface="Simplified Arabic" pitchFamily="18" charset="-78"/>
                <a:cs typeface="AdvertisingExtraBold" pitchFamily="2" charset="-78"/>
              </a:rPr>
              <a:t> (المهم في التواصل الخلوي) وعدم تكسيره يقود إلى تراكمه بالخلايا العصبية والاضرار بها.</a:t>
            </a:r>
            <a:endParaRPr lang="en-US" sz="2000" b="1" dirty="0" smtClean="0">
              <a:ln w="11430"/>
              <a:solidFill>
                <a:srgbClr val="FF0000"/>
              </a:solidFill>
              <a:effectLst>
                <a:outerShdw blurRad="50800" dist="39000" dir="5460000" algn="tl">
                  <a:srgbClr val="000000">
                    <a:alpha val="38000"/>
                  </a:srgbClr>
                </a:outerShdw>
              </a:effectLst>
              <a:latin typeface="Simplified Arabic" pitchFamily="18" charset="-78"/>
              <a:cs typeface="AdvertisingExtraBold" pitchFamily="2" charset="-78"/>
            </a:endParaRPr>
          </a:p>
          <a:p>
            <a:pPr algn="r" rtl="1" eaLnBrk="1" hangingPunct="1">
              <a:defRPr/>
            </a:pPr>
            <a:r>
              <a:rPr lang="ar-SA" sz="2000" b="1" dirty="0" smtClean="0">
                <a:ln w="11430"/>
                <a:solidFill>
                  <a:srgbClr val="FF0000"/>
                </a:solidFill>
                <a:effectLst>
                  <a:outerShdw blurRad="50800" dist="39000" dir="5460000" algn="tl">
                    <a:srgbClr val="000000">
                      <a:alpha val="38000"/>
                    </a:srgbClr>
                  </a:outerShdw>
                </a:effectLst>
                <a:latin typeface="Simplified Arabic" pitchFamily="18" charset="-78"/>
                <a:cs typeface="AdvertisingExtraBold" pitchFamily="2" charset="-78"/>
              </a:rPr>
              <a:t> تطور المرض يؤدي إلى فقدان السمع، والبصر، وضعف عضلي، وضعف عقلي.</a:t>
            </a:r>
          </a:p>
          <a:p>
            <a:pPr algn="r" rtl="1" eaLnBrk="1" hangingPunct="1">
              <a:defRPr/>
            </a:pPr>
            <a:r>
              <a:rPr lang="ar-SA" sz="2000" b="1" dirty="0" smtClean="0">
                <a:ln w="11430"/>
                <a:solidFill>
                  <a:srgbClr val="FF0000"/>
                </a:solidFill>
                <a:effectLst>
                  <a:outerShdw blurRad="50800" dist="39000" dir="5460000" algn="tl">
                    <a:srgbClr val="000000">
                      <a:alpha val="38000"/>
                    </a:srgbClr>
                  </a:outerShdw>
                </a:effectLst>
                <a:latin typeface="Simplified Arabic" pitchFamily="18" charset="-78"/>
                <a:cs typeface="AdvertisingExtraBold" pitchFamily="2" charset="-78"/>
              </a:rPr>
              <a:t>عادة ما يبدأ ظهور الاعراض في سن الـ 6 شهور ويؤدي غالباً إلى الوفاة في سن الخامسة لعدم توافر علاج لهذا المرض</a:t>
            </a:r>
            <a:endParaRPr lang="en-US" sz="2000" b="1" dirty="0" smtClean="0">
              <a:ln w="11430"/>
              <a:solidFill>
                <a:srgbClr val="FF0000"/>
              </a:solidFill>
              <a:effectLst>
                <a:outerShdw blurRad="50800" dist="39000" dir="5460000" algn="tl">
                  <a:srgbClr val="000000">
                    <a:alpha val="38000"/>
                  </a:srgbClr>
                </a:outerShdw>
              </a:effectLst>
              <a:latin typeface="Simplified Arabic" pitchFamily="18" charset="-78"/>
              <a:cs typeface="AdvertisingExtraBold" pitchFamily="2" charset="-78"/>
            </a:endParaRPr>
          </a:p>
        </p:txBody>
      </p:sp>
      <p:sp>
        <p:nvSpPr>
          <p:cNvPr id="70660" name="Rectangle 4"/>
          <p:cNvSpPr>
            <a:spLocks noChangeArrowheads="1"/>
          </p:cNvSpPr>
          <p:nvPr/>
        </p:nvSpPr>
        <p:spPr bwMode="auto">
          <a:xfrm>
            <a:off x="152400" y="1431925"/>
            <a:ext cx="8763000" cy="1997075"/>
          </a:xfrm>
          <a:prstGeom prst="rect">
            <a:avLst/>
          </a:prstGeom>
          <a:noFill/>
          <a:ln w="9525">
            <a:noFill/>
            <a:miter lim="800000"/>
            <a:headEnd/>
            <a:tailEnd/>
          </a:ln>
          <a:effectLst/>
        </p:spPr>
        <p:txBody>
          <a:bodyPr>
            <a:spAutoFit/>
          </a:bodyPr>
          <a:lstStyle/>
          <a:p>
            <a:pPr marL="609600" indent="-609600" algn="l">
              <a:spcBef>
                <a:spcPct val="20000"/>
              </a:spcBef>
              <a:buClr>
                <a:srgbClr val="FF0000"/>
              </a:buClr>
              <a:buFontTx/>
              <a:buAutoNum type="arabicPeriod" startAt="2"/>
              <a:tabLst>
                <a:tab pos="2743200" algn="l"/>
              </a:tabLst>
              <a:defRPr/>
            </a:pPr>
            <a:r>
              <a:rPr lang="en-US" altLang="en-US" sz="2400" b="1" dirty="0" err="1">
                <a:solidFill>
                  <a:srgbClr val="FF0000"/>
                </a:solidFill>
                <a:effectLst>
                  <a:outerShdw blurRad="38100" dist="38100" dir="2700000" algn="tl">
                    <a:srgbClr val="C0C0C0"/>
                  </a:outerShdw>
                </a:effectLst>
              </a:rPr>
              <a:t>Tay</a:t>
            </a:r>
            <a:r>
              <a:rPr lang="en-US" altLang="en-US" sz="2400" b="1" dirty="0">
                <a:solidFill>
                  <a:srgbClr val="FF0000"/>
                </a:solidFill>
                <a:effectLst>
                  <a:outerShdw blurRad="38100" dist="38100" dir="2700000" algn="tl">
                    <a:srgbClr val="C0C0C0"/>
                  </a:outerShdw>
                </a:effectLst>
              </a:rPr>
              <a:t>-Sachs disease </a:t>
            </a:r>
            <a:r>
              <a:rPr lang="en-US" altLang="en-US" b="1" dirty="0">
                <a:effectLst>
                  <a:outerShdw blurRad="38100" dist="38100" dir="2700000" algn="tl">
                    <a:srgbClr val="C0C0C0"/>
                  </a:outerShdw>
                </a:effectLst>
              </a:rPr>
              <a:t>(</a:t>
            </a:r>
            <a:r>
              <a:rPr lang="ar-SA" b="1" dirty="0">
                <a:effectLst>
                  <a:outerShdw blurRad="38100" dist="38100" dir="2700000" algn="tl">
                    <a:srgbClr val="C0C0C0"/>
                  </a:outerShdw>
                </a:effectLst>
              </a:rPr>
              <a:t>البله المميت </a:t>
            </a:r>
            <a:r>
              <a:rPr lang="en-US" altLang="en-US" b="1" dirty="0">
                <a:effectLst>
                  <a:outerShdw blurRad="38100" dist="38100" dir="2700000" algn="tl">
                    <a:srgbClr val="C0C0C0"/>
                  </a:outerShdw>
                </a:effectLst>
              </a:rPr>
              <a:t>):</a:t>
            </a:r>
            <a:r>
              <a:rPr lang="en-US" altLang="en-US" sz="2400" b="1" dirty="0">
                <a:solidFill>
                  <a:srgbClr val="FF0000"/>
                </a:solidFill>
                <a:effectLst>
                  <a:outerShdw blurRad="38100" dist="38100" dir="2700000" algn="tl">
                    <a:srgbClr val="C0C0C0"/>
                  </a:outerShdw>
                </a:effectLst>
              </a:rPr>
              <a:t> </a:t>
            </a:r>
            <a:r>
              <a:rPr lang="en-US" altLang="en-US" dirty="0">
                <a:solidFill>
                  <a:srgbClr val="000000"/>
                </a:solidFill>
                <a:effectLst>
                  <a:outerShdw blurRad="38100" dist="38100" dir="2700000" algn="tl">
                    <a:srgbClr val="C0C0C0"/>
                  </a:outerShdw>
                </a:effectLst>
              </a:rPr>
              <a:t>a lethal recessive disorder.</a:t>
            </a:r>
          </a:p>
          <a:p>
            <a:pPr marL="990600" lvl="1" indent="-300038" algn="l">
              <a:spcBef>
                <a:spcPct val="20000"/>
              </a:spcBef>
              <a:buClr>
                <a:srgbClr val="339933"/>
              </a:buClr>
              <a:buFontTx/>
              <a:buChar char="–"/>
              <a:tabLst>
                <a:tab pos="2743200" algn="l"/>
              </a:tabLst>
              <a:defRPr/>
            </a:pPr>
            <a:r>
              <a:rPr lang="en-US" altLang="en-US" b="1" dirty="0">
                <a:solidFill>
                  <a:srgbClr val="000000"/>
                </a:solidFill>
                <a:effectLst>
                  <a:outerShdw blurRad="38100" dist="38100" dir="2700000" algn="tl">
                    <a:srgbClr val="C0C0C0"/>
                  </a:outerShdw>
                </a:effectLst>
              </a:rPr>
              <a:t>It is caused by a dysfunctional enzyme </a:t>
            </a:r>
            <a:r>
              <a:rPr lang="ar-EG" altLang="en-US" dirty="0">
                <a:solidFill>
                  <a:srgbClr val="000000"/>
                </a:solidFill>
                <a:effectLst>
                  <a:outerShdw blurRad="38100" dist="38100" dir="2700000" algn="tl">
                    <a:srgbClr val="C0C0C0"/>
                  </a:outerShdw>
                </a:effectLst>
              </a:rPr>
              <a:t>إنزيم غير عامل</a:t>
            </a:r>
            <a:r>
              <a:rPr lang="en-US" altLang="en-US" b="1" dirty="0">
                <a:solidFill>
                  <a:srgbClr val="000000"/>
                </a:solidFill>
                <a:effectLst>
                  <a:outerShdw blurRad="38100" dist="38100" dir="2700000" algn="tl">
                    <a:srgbClr val="C0C0C0"/>
                  </a:outerShdw>
                </a:effectLst>
              </a:rPr>
              <a:t> that fails to break down specific brain lipids.</a:t>
            </a:r>
          </a:p>
          <a:p>
            <a:pPr marL="990600" lvl="1" indent="-300038" algn="l">
              <a:spcBef>
                <a:spcPct val="20000"/>
              </a:spcBef>
              <a:buClr>
                <a:srgbClr val="339933"/>
              </a:buClr>
              <a:buFontTx/>
              <a:buChar char="–"/>
              <a:tabLst>
                <a:tab pos="2743200" algn="l"/>
              </a:tabLst>
              <a:defRPr/>
            </a:pPr>
            <a:r>
              <a:rPr lang="en-US" altLang="en-US" b="1" dirty="0">
                <a:solidFill>
                  <a:srgbClr val="000000"/>
                </a:solidFill>
                <a:effectLst>
                  <a:outerShdw blurRad="38100" dist="38100" dir="2700000" algn="tl">
                    <a:srgbClr val="C0C0C0"/>
                  </a:outerShdw>
                </a:effectLst>
              </a:rPr>
              <a:t>The symptoms begin with seizures </a:t>
            </a:r>
            <a:r>
              <a:rPr lang="ar-EG" altLang="en-US" dirty="0">
                <a:solidFill>
                  <a:srgbClr val="000000"/>
                </a:solidFill>
                <a:effectLst>
                  <a:outerShdw blurRad="38100" dist="38100" dir="2700000" algn="tl">
                    <a:srgbClr val="C0C0C0"/>
                  </a:outerShdw>
                </a:effectLst>
              </a:rPr>
              <a:t>حول</a:t>
            </a:r>
            <a:r>
              <a:rPr lang="en-US" altLang="en-US" b="1" dirty="0">
                <a:solidFill>
                  <a:srgbClr val="000000"/>
                </a:solidFill>
                <a:effectLst>
                  <a:outerShdw blurRad="38100" dist="38100" dir="2700000" algn="tl">
                    <a:srgbClr val="C0C0C0"/>
                  </a:outerShdw>
                </a:effectLst>
              </a:rPr>
              <a:t>, blindness, and degeneration of motor and mental performance a few months after birth. </a:t>
            </a:r>
          </a:p>
          <a:p>
            <a:pPr marL="990600" lvl="1" indent="-300038" algn="l">
              <a:spcBef>
                <a:spcPct val="20000"/>
              </a:spcBef>
              <a:buClr>
                <a:srgbClr val="339933"/>
              </a:buClr>
              <a:buFontTx/>
              <a:buChar char="–"/>
              <a:tabLst>
                <a:tab pos="2743200" algn="l"/>
              </a:tabLst>
              <a:defRPr/>
            </a:pPr>
            <a:r>
              <a:rPr lang="en-US" altLang="en-US" b="1" dirty="0">
                <a:solidFill>
                  <a:srgbClr val="000000"/>
                </a:solidFill>
                <a:effectLst>
                  <a:outerShdw blurRad="38100" dist="38100" dir="2700000" algn="tl">
                    <a:srgbClr val="C0C0C0"/>
                  </a:outerShdw>
                </a:effectLst>
              </a:rPr>
              <a:t>Inevitably, the child dies after a few years.</a:t>
            </a:r>
          </a:p>
        </p:txBody>
      </p:sp>
      <p:grpSp>
        <p:nvGrpSpPr>
          <p:cNvPr id="4" name="Group 3"/>
          <p:cNvGrpSpPr/>
          <p:nvPr/>
        </p:nvGrpSpPr>
        <p:grpSpPr>
          <a:xfrm>
            <a:off x="38100" y="1292"/>
            <a:ext cx="9029700" cy="1266444"/>
            <a:chOff x="38100" y="1292"/>
            <a:chExt cx="9029700" cy="1266444"/>
          </a:xfrm>
        </p:grpSpPr>
        <p:sp>
          <p:nvSpPr>
            <p:cNvPr id="5"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6" name="Picture 5"/>
            <p:cNvPicPr>
              <a:picLocks noChangeAspect="1" noChangeArrowheads="1"/>
            </p:cNvPicPr>
            <p:nvPr>
              <p:custDataLst>
                <p:tags r:id="rId2"/>
              </p:custDataLst>
            </p:nvPr>
          </p:nvPicPr>
          <p:blipFill>
            <a:blip r:embed="rId6">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custDataLst>
                <p:tags r:id="rId3"/>
              </p:custDataLst>
            </p:nvPr>
          </p:nvPicPr>
          <p:blipFill rotWithShape="1">
            <a:blip r:embed="rId7" cstate="print">
              <a:extLst>
                <a:ext uri="{BEBA8EAE-BF5A-486C-A8C5-ECC9F3942E4B}">
                  <a14:imgProps xmlns:a14="http://schemas.microsoft.com/office/drawing/2010/main">
                    <a14:imgLayer r:embed="rId8">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
        <p:nvSpPr>
          <p:cNvPr id="2" name="Rectangle 1"/>
          <p:cNvSpPr/>
          <p:nvPr/>
        </p:nvSpPr>
        <p:spPr>
          <a:xfrm>
            <a:off x="1227763" y="228600"/>
            <a:ext cx="6468437" cy="584775"/>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3200" b="1" dirty="0" smtClean="0">
                <a:ln w="11430"/>
                <a:solidFill>
                  <a:srgbClr val="0000FF"/>
                </a:solidFill>
                <a:effectLst>
                  <a:outerShdw blurRad="50800" dist="39000" dir="5460000" algn="tl">
                    <a:srgbClr val="000000">
                      <a:alpha val="38000"/>
                    </a:srgbClr>
                  </a:outerShdw>
                </a:effectLst>
              </a:rPr>
              <a:t>Recessively inherited disorders </a:t>
            </a:r>
            <a:endParaRPr lang="en-US" sz="3200" b="1" dirty="0">
              <a:ln w="11430"/>
              <a:solidFill>
                <a:srgbClr val="0000FF"/>
              </a:solidFill>
              <a:effectLst>
                <a:outerShdw blurRad="50800" dist="39000" dir="5460000" algn="tl">
                  <a:srgbClr val="000000">
                    <a:alpha val="38000"/>
                  </a:srgbClr>
                </a:outerShdw>
              </a:effectLs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Rectangle 2"/>
          <p:cNvSpPr>
            <a:spLocks noGrp="1" noChangeArrowheads="1"/>
          </p:cNvSpPr>
          <p:nvPr>
            <p:ph type="body" idx="1"/>
          </p:nvPr>
        </p:nvSpPr>
        <p:spPr>
          <a:xfrm>
            <a:off x="76200" y="152400"/>
            <a:ext cx="8839200" cy="5693866"/>
          </a:xfrm>
        </p:spPr>
        <p:txBody>
          <a:bodyPr>
            <a:spAutoFit/>
          </a:bodyPr>
          <a:lstStyle/>
          <a:p>
            <a:pPr marL="403225" indent="-376238" eaLnBrk="1" hangingPunct="1">
              <a:buClr>
                <a:srgbClr val="FF0000"/>
              </a:buClr>
              <a:buFontTx/>
              <a:buAutoNum type="arabicPeriod" startAt="3"/>
              <a:tabLst>
                <a:tab pos="2743200" algn="l"/>
              </a:tabLst>
              <a:defRPr/>
            </a:pPr>
            <a:r>
              <a:rPr lang="en-US" altLang="en-US" sz="2800" b="1" dirty="0" smtClean="0">
                <a:solidFill>
                  <a:srgbClr val="FF0000"/>
                </a:solidFill>
                <a:effectLst>
                  <a:outerShdw blurRad="38100" dist="38100" dir="2700000" algn="tl">
                    <a:srgbClr val="C0C0C0"/>
                  </a:outerShdw>
                </a:effectLst>
              </a:rPr>
              <a:t>Sickle-cell disease </a:t>
            </a:r>
            <a:r>
              <a:rPr lang="ar-SA" altLang="en-US" sz="1800" dirty="0" smtClean="0">
                <a:effectLst>
                  <a:outerShdw blurRad="38100" dist="38100" dir="2700000" algn="tl">
                    <a:srgbClr val="C0C0C0"/>
                  </a:outerShdw>
                </a:effectLst>
              </a:rPr>
              <a:t>مرض </a:t>
            </a:r>
            <a:r>
              <a:rPr lang="ar-EG" altLang="en-US" sz="1800" dirty="0" smtClean="0"/>
              <a:t>خلايا الدم </a:t>
            </a:r>
            <a:r>
              <a:rPr lang="ar-SA" altLang="en-US" sz="1800" dirty="0" smtClean="0"/>
              <a:t>المنجلية</a:t>
            </a:r>
            <a:r>
              <a:rPr lang="en-US" altLang="en-US" sz="1800" dirty="0" smtClean="0">
                <a:effectLst>
                  <a:outerShdw blurRad="38100" dist="38100" dir="2700000" algn="tl">
                    <a:srgbClr val="C0C0C0"/>
                  </a:outerShdw>
                </a:effectLst>
              </a:rPr>
              <a:t>.</a:t>
            </a:r>
          </a:p>
          <a:p>
            <a:pPr marL="990600" lvl="1" indent="-363538" eaLnBrk="1" hangingPunct="1">
              <a:buClr>
                <a:srgbClr val="339933"/>
              </a:buClr>
              <a:tabLst>
                <a:tab pos="2743200" algn="l"/>
              </a:tabLst>
              <a:defRPr/>
            </a:pPr>
            <a:r>
              <a:rPr lang="en-US" altLang="en-US" sz="2000" b="1" dirty="0" smtClean="0">
                <a:solidFill>
                  <a:srgbClr val="000000"/>
                </a:solidFill>
                <a:effectLst>
                  <a:outerShdw blurRad="38100" dist="38100" dir="2700000" algn="tl">
                    <a:srgbClr val="C0C0C0"/>
                  </a:outerShdw>
                </a:effectLst>
              </a:rPr>
              <a:t>It is caused by the substitution of a single amino acid in hemoglobin.</a:t>
            </a:r>
          </a:p>
          <a:p>
            <a:pPr marL="990600" lvl="1" indent="-363538" eaLnBrk="1" hangingPunct="1">
              <a:buClr>
                <a:srgbClr val="339933"/>
              </a:buClr>
              <a:tabLst>
                <a:tab pos="2743200" algn="l"/>
              </a:tabLst>
              <a:defRPr/>
            </a:pPr>
            <a:r>
              <a:rPr lang="en-US" altLang="en-US" sz="2000" b="1" dirty="0" smtClean="0">
                <a:solidFill>
                  <a:srgbClr val="000000"/>
                </a:solidFill>
                <a:effectLst>
                  <a:outerShdw blurRad="38100" dist="38100" dir="2700000" algn="tl">
                    <a:srgbClr val="C0C0C0"/>
                  </a:outerShdw>
                </a:effectLst>
              </a:rPr>
              <a:t>When oxygen levels in                                                                            the blood of an affected                                                                  individual are low,                                                                                 sickle-cell hemoglobin                                                                     crystallizes into long                                                                             rods.</a:t>
            </a:r>
          </a:p>
          <a:p>
            <a:pPr marL="990600" lvl="1" indent="-363538" eaLnBrk="1" hangingPunct="1">
              <a:buClr>
                <a:srgbClr val="339933"/>
              </a:buClr>
              <a:tabLst>
                <a:tab pos="2743200" algn="l"/>
              </a:tabLst>
              <a:defRPr/>
            </a:pPr>
            <a:r>
              <a:rPr lang="en-US" altLang="en-US" sz="2000" b="1" dirty="0" smtClean="0">
                <a:solidFill>
                  <a:srgbClr val="000000"/>
                </a:solidFill>
                <a:effectLst>
                  <a:outerShdw blurRad="38100" dist="38100" dir="2700000" algn="tl">
                    <a:srgbClr val="C0C0C0"/>
                  </a:outerShdw>
                </a:effectLst>
              </a:rPr>
              <a:t>This deforms red blood                                                                        cells into a sickle shape.</a:t>
            </a:r>
          </a:p>
          <a:p>
            <a:pPr marL="990600" lvl="1" indent="-363538" eaLnBrk="1" hangingPunct="1">
              <a:buClr>
                <a:srgbClr val="339933"/>
              </a:buClr>
              <a:tabLst>
                <a:tab pos="2743200" algn="l"/>
              </a:tabLst>
              <a:defRPr/>
            </a:pPr>
            <a:r>
              <a:rPr lang="en-US" altLang="en-US" sz="2000" b="1" dirty="0" smtClean="0">
                <a:solidFill>
                  <a:srgbClr val="000000"/>
                </a:solidFill>
                <a:effectLst>
                  <a:outerShdw blurRad="38100" dist="38100" dir="2700000" algn="tl">
                    <a:srgbClr val="C0C0C0"/>
                  </a:outerShdw>
                </a:effectLst>
              </a:rPr>
              <a:t>Doctors can use regular                                                                      blood transfusions to </a:t>
            </a:r>
            <a:r>
              <a:rPr lang="en-US" altLang="en-US" sz="2000" b="1" dirty="0" smtClean="0">
                <a:solidFill>
                  <a:srgbClr val="FF00FF"/>
                </a:solidFill>
                <a:effectLst>
                  <a:outerShdw blurRad="38100" dist="38100" dir="2700000" algn="tl">
                    <a:srgbClr val="C0C0C0"/>
                  </a:outerShdw>
                </a:effectLst>
              </a:rPr>
              <a:t/>
            </a:r>
            <a:br>
              <a:rPr lang="en-US" altLang="en-US" sz="2000" b="1" dirty="0" smtClean="0">
                <a:solidFill>
                  <a:srgbClr val="FF00FF"/>
                </a:solidFill>
                <a:effectLst>
                  <a:outerShdw blurRad="38100" dist="38100" dir="2700000" algn="tl">
                    <a:srgbClr val="C0C0C0"/>
                  </a:outerShdw>
                </a:effectLst>
              </a:rPr>
            </a:br>
            <a:r>
              <a:rPr lang="en-US" altLang="en-US" sz="2000" b="1" dirty="0" smtClean="0">
                <a:solidFill>
                  <a:srgbClr val="000000"/>
                </a:solidFill>
                <a:effectLst>
                  <a:outerShdw blurRad="38100" dist="38100" dir="2700000" algn="tl">
                    <a:srgbClr val="C0C0C0"/>
                  </a:outerShdw>
                </a:effectLst>
              </a:rPr>
              <a:t>prevent brain damage                                                                            and new drugs to                                                                                         prevent or treat other                                                                      problems.</a:t>
            </a:r>
          </a:p>
        </p:txBody>
      </p:sp>
      <p:pic>
        <p:nvPicPr>
          <p:cNvPr id="10243" name="Picture 4"/>
          <p:cNvPicPr>
            <a:picLocks noChangeAspect="1" noChangeArrowheads="1"/>
          </p:cNvPicPr>
          <p:nvPr/>
        </p:nvPicPr>
        <p:blipFill>
          <a:blip r:embed="rId4">
            <a:extLst>
              <a:ext uri="{28A0092B-C50C-407E-A947-70E740481C1C}">
                <a14:useLocalDpi xmlns:a14="http://schemas.microsoft.com/office/drawing/2010/main" val="0"/>
              </a:ext>
            </a:extLst>
          </a:blip>
          <a:srcRect b="4466"/>
          <a:stretch>
            <a:fillRect/>
          </a:stretch>
        </p:blipFill>
        <p:spPr bwMode="auto">
          <a:xfrm>
            <a:off x="4114800" y="990600"/>
            <a:ext cx="48895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9" name="Rectangle 5"/>
          <p:cNvSpPr>
            <a:spLocks noChangeArrowheads="1"/>
          </p:cNvSpPr>
          <p:nvPr/>
        </p:nvSpPr>
        <p:spPr bwMode="auto">
          <a:xfrm>
            <a:off x="228600" y="6080125"/>
            <a:ext cx="8382000" cy="701675"/>
          </a:xfrm>
          <a:prstGeom prst="rect">
            <a:avLst/>
          </a:prstGeom>
          <a:noFill/>
          <a:ln w="9525">
            <a:noFill/>
            <a:miter lim="800000"/>
            <a:headEnd/>
            <a:tailEnd/>
          </a:ln>
          <a:effectLst/>
        </p:spPr>
        <p:txBody>
          <a:bodyPr>
            <a:spAutoFit/>
          </a:bodyPr>
          <a:lstStyle/>
          <a:p>
            <a:pPr marL="342900" indent="-342900" algn="l">
              <a:spcBef>
                <a:spcPct val="20000"/>
              </a:spcBef>
              <a:buClr>
                <a:srgbClr val="339933"/>
              </a:buClr>
              <a:buFontTx/>
              <a:buChar char="•"/>
              <a:tabLst>
                <a:tab pos="2743200" algn="l"/>
              </a:tabLst>
              <a:defRPr/>
            </a:pPr>
            <a:r>
              <a:rPr lang="en-US" altLang="en-US" sz="2000" b="1">
                <a:solidFill>
                  <a:srgbClr val="0000FF"/>
                </a:solidFill>
                <a:effectLst>
                  <a:outerShdw blurRad="38100" dist="38100" dir="2700000" algn="tl">
                    <a:srgbClr val="C0C0C0"/>
                  </a:outerShdw>
                </a:effectLst>
              </a:rPr>
              <a:t>The two alleles are </a:t>
            </a:r>
            <a:r>
              <a:rPr lang="en-US" altLang="en-US" sz="2000" b="1">
                <a:solidFill>
                  <a:srgbClr val="FF0000"/>
                </a:solidFill>
                <a:effectLst>
                  <a:outerShdw blurRad="38100" dist="38100" dir="2700000" algn="tl">
                    <a:srgbClr val="C0C0C0"/>
                  </a:outerShdw>
                </a:effectLst>
              </a:rPr>
              <a:t>codominant</a:t>
            </a:r>
            <a:r>
              <a:rPr lang="en-US" altLang="en-US" sz="2000" b="1">
                <a:solidFill>
                  <a:srgbClr val="0000FF"/>
                </a:solidFill>
                <a:effectLst>
                  <a:outerShdw blurRad="38100" dist="38100" dir="2700000" algn="tl">
                    <a:srgbClr val="C0C0C0"/>
                  </a:outerShdw>
                </a:effectLst>
              </a:rPr>
              <a:t> as both normal and abnormal hemoglobins are synthesized.</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683" name="Rectangle 3"/>
          <p:cNvSpPr>
            <a:spLocks noGrp="1" noChangeArrowheads="1"/>
          </p:cNvSpPr>
          <p:nvPr>
            <p:ph type="body" idx="1"/>
          </p:nvPr>
        </p:nvSpPr>
        <p:spPr>
          <a:xfrm>
            <a:off x="457200" y="655637"/>
            <a:ext cx="8229600" cy="5592763"/>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r" rtl="1" eaLnBrk="1" hangingPunct="1">
              <a:spcBef>
                <a:spcPts val="0"/>
              </a:spcBef>
              <a:spcAft>
                <a:spcPts val="1200"/>
              </a:spcAft>
              <a:buFontTx/>
              <a:buNone/>
              <a:defRPr/>
            </a:pPr>
            <a:r>
              <a:rPr lang="ar-SA" altLang="en-US" sz="2800" b="1" dirty="0" smtClean="0">
                <a:ln w="11430"/>
                <a:solidFill>
                  <a:srgbClr val="FF0000"/>
                </a:solidFill>
                <a:effectLst>
                  <a:outerShdw blurRad="38100" dist="38100" dir="2700000" algn="tl">
                    <a:srgbClr val="000000">
                      <a:alpha val="43137"/>
                    </a:srgbClr>
                  </a:outerShdw>
                </a:effectLst>
                <a:cs typeface="AdvertisingExtraBold" pitchFamily="2" charset="-78"/>
              </a:rPr>
              <a:t>مرض </a:t>
            </a:r>
            <a:r>
              <a:rPr lang="ar-EG" altLang="en-US" sz="2800" b="1" dirty="0" smtClean="0">
                <a:ln w="11430"/>
                <a:solidFill>
                  <a:srgbClr val="FF0000"/>
                </a:solidFill>
                <a:effectLst>
                  <a:outerShdw blurRad="38100" dist="38100" dir="2700000" algn="tl">
                    <a:srgbClr val="000000">
                      <a:alpha val="43137"/>
                    </a:srgbClr>
                  </a:outerShdw>
                </a:effectLst>
                <a:cs typeface="AdvertisingExtraBold" pitchFamily="2" charset="-78"/>
              </a:rPr>
              <a:t>خلايا الدم الهلالية</a:t>
            </a:r>
            <a:r>
              <a:rPr lang="en-US" altLang="en-US" sz="2800" b="1" dirty="0" smtClean="0">
                <a:ln w="11430"/>
                <a:solidFill>
                  <a:srgbClr val="FF0000"/>
                </a:solidFill>
                <a:effectLst>
                  <a:outerShdw blurRad="38100" dist="38100" dir="2700000" algn="tl">
                    <a:srgbClr val="000000">
                      <a:alpha val="43137"/>
                    </a:srgbClr>
                  </a:outerShdw>
                </a:effectLst>
                <a:cs typeface="AdvertisingExtraBold" pitchFamily="2" charset="-78"/>
              </a:rPr>
              <a:t>.</a:t>
            </a:r>
            <a:r>
              <a:rPr lang="ar-SA" sz="2800" b="1" dirty="0" smtClean="0">
                <a:ln w="11430"/>
                <a:solidFill>
                  <a:srgbClr val="FF0000"/>
                </a:solidFill>
                <a:effectLst>
                  <a:outerShdw blurRad="38100" dist="38100" dir="2700000" algn="tl">
                    <a:srgbClr val="000000">
                      <a:alpha val="43137"/>
                    </a:srgbClr>
                  </a:outerShdw>
                </a:effectLst>
                <a:cs typeface="AdvertisingExtraBold" pitchFamily="2" charset="-78"/>
              </a:rPr>
              <a:t> </a:t>
            </a:r>
          </a:p>
          <a:p>
            <a:pPr algn="r" rtl="1" eaLnBrk="1" hangingPunct="1">
              <a:spcBef>
                <a:spcPts val="0"/>
              </a:spcBef>
              <a:spcAft>
                <a:spcPts val="1200"/>
              </a:spcAft>
              <a:defRPr/>
            </a:pPr>
            <a:r>
              <a:rPr lang="ar-SA" sz="2000" b="1" dirty="0" smtClean="0">
                <a:ln w="11430"/>
                <a:solidFill>
                  <a:srgbClr val="FF0000"/>
                </a:solidFill>
                <a:effectLst>
                  <a:outerShdw blurRad="38100" dist="38100" dir="2700000" algn="tl">
                    <a:srgbClr val="000000">
                      <a:alpha val="43137"/>
                    </a:srgbClr>
                  </a:outerShdw>
                </a:effectLst>
                <a:cs typeface="AdvertisingExtraBold" pitchFamily="2" charset="-78"/>
              </a:rPr>
              <a:t>وتكمن مشكلة المرض في إنتاج نخاع العظم لكريات دم حمراء - التي تنقل الغذاء والأكسجين إلى مختلف أنحاء الجسم – غير طبيعية. وتكون غير طبيعية نتيجة لخلل في تكوين الهيموجلوبين (خضاب الدم)وفي كميته أيضا. وهذه الخلايا غير الطبيعية تأخذ شكل المنجل (الهلال) وهي قابلة إلى التكسر وتتحلل بعد فترة قصيرة من إنتاجها وقد تعيق مرور الدم خلال الشعيرات الدموية، وقد تسد عروق الدم فتسبب الام مبرحه في اجزاء مختلفة من الجسم خاصة في العظام خاصة عظام الاطرف والظهر.</a:t>
            </a:r>
            <a:endParaRPr lang="en-US" sz="2000" b="1" dirty="0" smtClean="0">
              <a:ln w="11430"/>
              <a:solidFill>
                <a:srgbClr val="FF0000"/>
              </a:solidFill>
              <a:effectLst>
                <a:outerShdw blurRad="38100" dist="38100" dir="2700000" algn="tl">
                  <a:srgbClr val="000000">
                    <a:alpha val="43137"/>
                  </a:srgbClr>
                </a:outerShdw>
              </a:effectLst>
              <a:cs typeface="AdvertisingExtraBold" pitchFamily="2" charset="-78"/>
            </a:endParaRPr>
          </a:p>
          <a:p>
            <a:pPr algn="r" rtl="1" eaLnBrk="1" hangingPunct="1">
              <a:spcBef>
                <a:spcPts val="0"/>
              </a:spcBef>
              <a:spcAft>
                <a:spcPts val="1200"/>
              </a:spcAft>
              <a:defRPr/>
            </a:pPr>
            <a:r>
              <a:rPr lang="ar-SA" sz="2000" b="1" dirty="0" smtClean="0">
                <a:ln w="11430"/>
                <a:solidFill>
                  <a:srgbClr val="FF0000"/>
                </a:solidFill>
                <a:effectLst>
                  <a:outerShdw blurRad="38100" dist="38100" dir="2700000" algn="tl">
                    <a:srgbClr val="000000">
                      <a:alpha val="43137"/>
                    </a:srgbClr>
                  </a:outerShdw>
                </a:effectLst>
                <a:cs typeface="AdvertisingExtraBold" pitchFamily="2" charset="-78"/>
              </a:rPr>
              <a:t>و قد تسد كريات الدم الحمراء المنجلية اي عرق من العروق الدموية في الرئتين أو في البطن أو حتى في المخ وقد تسبب مضاعفات خطيرة إضافة إلى الألام المبرحه التي يعاني منها الشخص المصاب.</a:t>
            </a:r>
            <a:endParaRPr lang="en-US" sz="2000" b="1" dirty="0" smtClean="0">
              <a:ln w="11430"/>
              <a:solidFill>
                <a:srgbClr val="FF0000"/>
              </a:solidFill>
              <a:effectLst>
                <a:outerShdw blurRad="38100" dist="38100" dir="2700000" algn="tl">
                  <a:srgbClr val="000000">
                    <a:alpha val="43137"/>
                  </a:srgbClr>
                </a:outerShdw>
              </a:effectLst>
              <a:cs typeface="AdvertisingExtraBold" pitchFamily="2" charset="-78"/>
            </a:endParaRPr>
          </a:p>
          <a:p>
            <a:pPr algn="r" rtl="1" eaLnBrk="1" hangingPunct="1">
              <a:spcBef>
                <a:spcPts val="0"/>
              </a:spcBef>
              <a:spcAft>
                <a:spcPts val="1200"/>
              </a:spcAft>
              <a:defRPr/>
            </a:pPr>
            <a:r>
              <a:rPr lang="ar-SA" sz="2000" b="1" dirty="0" smtClean="0">
                <a:ln w="11430"/>
                <a:solidFill>
                  <a:srgbClr val="FF0000"/>
                </a:solidFill>
                <a:effectLst>
                  <a:outerShdw blurRad="38100" dist="38100" dir="2700000" algn="tl">
                    <a:srgbClr val="000000">
                      <a:alpha val="43137"/>
                    </a:srgbClr>
                  </a:outerShdw>
                </a:effectLst>
                <a:cs typeface="AdvertisingExtraBold" pitchFamily="2" charset="-78"/>
              </a:rPr>
              <a:t> ويعتبر فقر الدم المنجلي من الامراض المزمنة. لما يسببة من الام مبرحة وقاسية جدا. وعند حدوث نوبات الالم الشديدة لابد من استخدام العقاقير الطبية والمسكنات القوية</a:t>
            </a:r>
            <a:r>
              <a:rPr lang="en-US" sz="2000" b="1" dirty="0" smtClean="0">
                <a:ln w="11430"/>
                <a:solidFill>
                  <a:srgbClr val="FF0000"/>
                </a:solidFill>
                <a:effectLst>
                  <a:outerShdw blurRad="38100" dist="38100" dir="2700000" algn="tl">
                    <a:srgbClr val="000000">
                      <a:alpha val="43137"/>
                    </a:srgbClr>
                  </a:outerShdw>
                </a:effectLst>
                <a:cs typeface="AdvertisingExtraBold" pitchFamily="2" charset="-78"/>
              </a:rPr>
              <a:t>.</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6" name="Rectangle 2"/>
          <p:cNvSpPr>
            <a:spLocks noGrp="1" noChangeArrowheads="1"/>
          </p:cNvSpPr>
          <p:nvPr>
            <p:ph type="body" idx="1"/>
          </p:nvPr>
        </p:nvSpPr>
        <p:spPr>
          <a:xfrm>
            <a:off x="76200" y="1752600"/>
            <a:ext cx="8610600" cy="4588949"/>
          </a:xfrm>
        </p:spPr>
        <p:txBody>
          <a:bodyPr>
            <a:spAutoFit/>
          </a:bodyPr>
          <a:lstStyle/>
          <a:p>
            <a:pPr marL="233362" indent="0" eaLnBrk="1" hangingPunct="1">
              <a:buClr>
                <a:srgbClr val="339933"/>
              </a:buClr>
              <a:buNone/>
              <a:tabLst>
                <a:tab pos="2743200" algn="l"/>
              </a:tabLst>
              <a:defRPr/>
            </a:pPr>
            <a:r>
              <a:rPr lang="en-US" altLang="en-US" sz="2000" b="1" dirty="0" smtClean="0">
                <a:solidFill>
                  <a:srgbClr val="000000"/>
                </a:solidFill>
                <a:effectLst>
                  <a:outerShdw blurRad="38100" dist="38100" dir="2700000" algn="tl">
                    <a:srgbClr val="C0C0C0"/>
                  </a:outerShdw>
                </a:effectLst>
              </a:rPr>
              <a:t>Although most harmful alleles are </a:t>
            </a:r>
            <a:r>
              <a:rPr lang="en-US" altLang="en-US" sz="2000" b="1" dirty="0" smtClean="0">
                <a:solidFill>
                  <a:srgbClr val="0000FF"/>
                </a:solidFill>
                <a:effectLst>
                  <a:outerShdw blurRad="38100" dist="38100" dir="2700000" algn="tl">
                    <a:srgbClr val="C0C0C0"/>
                  </a:outerShdw>
                </a:effectLst>
              </a:rPr>
              <a:t>recessive</a:t>
            </a:r>
            <a:r>
              <a:rPr lang="en-US" altLang="en-US" sz="2000" b="1" dirty="0" smtClean="0">
                <a:solidFill>
                  <a:srgbClr val="000000"/>
                </a:solidFill>
                <a:effectLst>
                  <a:outerShdw blurRad="38100" dist="38100" dir="2700000" algn="tl">
                    <a:srgbClr val="C0C0C0"/>
                  </a:outerShdw>
                </a:effectLst>
              </a:rPr>
              <a:t>, many human disorders are due to </a:t>
            </a:r>
            <a:r>
              <a:rPr lang="en-US" altLang="en-US" sz="2000" b="1" dirty="0" smtClean="0">
                <a:solidFill>
                  <a:srgbClr val="0000FF"/>
                </a:solidFill>
                <a:effectLst>
                  <a:outerShdw blurRad="38100" dist="38100" dir="2700000" algn="tl">
                    <a:srgbClr val="C0C0C0"/>
                  </a:outerShdw>
                </a:effectLst>
              </a:rPr>
              <a:t>dominant alleles</a:t>
            </a:r>
            <a:r>
              <a:rPr lang="en-US" altLang="en-US" sz="2000" b="1" dirty="0" smtClean="0">
                <a:solidFill>
                  <a:srgbClr val="000000"/>
                </a:solidFill>
                <a:effectLst>
                  <a:outerShdw blurRad="38100" dist="38100" dir="2700000" algn="tl">
                    <a:srgbClr val="C0C0C0"/>
                  </a:outerShdw>
                </a:effectLst>
              </a:rPr>
              <a:t>.</a:t>
            </a:r>
          </a:p>
          <a:p>
            <a:pPr marL="609600" indent="-609600" eaLnBrk="1" hangingPunct="1">
              <a:buClr>
                <a:srgbClr val="339933"/>
              </a:buClr>
              <a:buFontTx/>
              <a:buNone/>
              <a:tabLst>
                <a:tab pos="2743200" algn="l"/>
              </a:tabLst>
              <a:defRPr/>
            </a:pPr>
            <a:endParaRPr lang="en-US" altLang="en-US" sz="900" b="1" dirty="0" smtClean="0">
              <a:solidFill>
                <a:srgbClr val="000000"/>
              </a:solidFill>
              <a:effectLst>
                <a:outerShdw blurRad="38100" dist="38100" dir="2700000" algn="tl">
                  <a:srgbClr val="C0C0C0"/>
                </a:outerShdw>
              </a:effectLst>
            </a:endParaRPr>
          </a:p>
          <a:p>
            <a:pPr marL="403225" indent="-376238" eaLnBrk="1" hangingPunct="1">
              <a:buClr>
                <a:srgbClr val="FF0000"/>
              </a:buClr>
              <a:buFontTx/>
              <a:buAutoNum type="arabicPeriod"/>
              <a:tabLst>
                <a:tab pos="2743200" algn="l"/>
              </a:tabLst>
              <a:defRPr/>
            </a:pPr>
            <a:r>
              <a:rPr lang="en-US" altLang="en-US" sz="2400" b="1" dirty="0" err="1" smtClean="0">
                <a:solidFill>
                  <a:srgbClr val="FF0000"/>
                </a:solidFill>
                <a:effectLst>
                  <a:outerShdw blurRad="38100" dist="38100" dir="2700000" algn="tl">
                    <a:srgbClr val="000000">
                      <a:alpha val="43137"/>
                    </a:srgbClr>
                  </a:outerShdw>
                </a:effectLst>
              </a:rPr>
              <a:t>Achondroplasia</a:t>
            </a:r>
            <a:r>
              <a:rPr lang="en-US" altLang="en-US" sz="2400" b="1" dirty="0" smtClean="0">
                <a:solidFill>
                  <a:srgbClr val="FF0000"/>
                </a:solidFill>
                <a:effectLst>
                  <a:outerShdw blurRad="38100" dist="38100" dir="2700000" algn="tl">
                    <a:srgbClr val="000000">
                      <a:alpha val="43137"/>
                    </a:srgbClr>
                  </a:outerShdw>
                </a:effectLst>
              </a:rPr>
              <a:t>,</a:t>
            </a:r>
            <a:r>
              <a:rPr lang="en-US" altLang="en-US" sz="1800" b="1" dirty="0" smtClean="0">
                <a:solidFill>
                  <a:srgbClr val="FF0000"/>
                </a:solidFill>
                <a:effectLst>
                  <a:outerShdw blurRad="38100" dist="38100" dir="2700000" algn="tl">
                    <a:srgbClr val="000000">
                      <a:alpha val="43137"/>
                    </a:srgbClr>
                  </a:outerShdw>
                </a:effectLst>
              </a:rPr>
              <a:t> </a:t>
            </a:r>
            <a:r>
              <a:rPr lang="en-US" altLang="en-US" sz="1800" b="1" dirty="0" smtClean="0">
                <a:solidFill>
                  <a:srgbClr val="000000"/>
                </a:solidFill>
                <a:effectLst>
                  <a:outerShdw blurRad="38100" dist="38100" dir="2700000" algn="tl">
                    <a:srgbClr val="C0C0C0"/>
                  </a:outerShdw>
                </a:effectLst>
              </a:rPr>
              <a:t>a form of dwarfism </a:t>
            </a:r>
            <a:r>
              <a:rPr lang="ar-EG" altLang="en-US" sz="1800" dirty="0" smtClean="0">
                <a:solidFill>
                  <a:srgbClr val="000000"/>
                </a:solidFill>
              </a:rPr>
              <a:t>الق</a:t>
            </a:r>
            <a:r>
              <a:rPr lang="ar-SA" altLang="en-US" sz="1800" dirty="0" smtClean="0">
                <a:solidFill>
                  <a:srgbClr val="000000"/>
                </a:solidFill>
              </a:rPr>
              <a:t>ِ</a:t>
            </a:r>
            <a:r>
              <a:rPr lang="ar-EG" altLang="en-US" sz="1800" dirty="0" smtClean="0">
                <a:solidFill>
                  <a:srgbClr val="000000"/>
                </a:solidFill>
              </a:rPr>
              <a:t>زمية</a:t>
            </a:r>
            <a:r>
              <a:rPr lang="en-US" altLang="en-US" sz="1800" b="1" dirty="0" smtClean="0">
                <a:solidFill>
                  <a:srgbClr val="000000"/>
                </a:solidFill>
                <a:effectLst>
                  <a:outerShdw blurRad="38100" dist="38100" dir="2700000" algn="tl">
                    <a:srgbClr val="C0C0C0"/>
                  </a:outerShdw>
                </a:effectLst>
              </a:rPr>
              <a:t>, </a:t>
            </a:r>
            <a:r>
              <a:rPr lang="ar-SA" altLang="en-US" sz="1800" b="1" dirty="0" smtClean="0">
                <a:solidFill>
                  <a:srgbClr val="000000"/>
                </a:solidFill>
                <a:effectLst>
                  <a:outerShdw blurRad="38100" dist="38100" dir="2700000" algn="tl">
                    <a:srgbClr val="C0C0C0"/>
                  </a:outerShdw>
                </a:effectLst>
              </a:rPr>
              <a:t>                                          </a:t>
            </a:r>
            <a:r>
              <a:rPr lang="en-US" altLang="en-US" sz="1800" b="1" dirty="0" smtClean="0">
                <a:solidFill>
                  <a:srgbClr val="000000"/>
                </a:solidFill>
                <a:effectLst>
                  <a:outerShdw blurRad="38100" dist="38100" dir="2700000" algn="tl">
                    <a:srgbClr val="C0C0C0"/>
                  </a:outerShdw>
                </a:effectLst>
              </a:rPr>
              <a:t>has an incidence of one case in 10,000 people.</a:t>
            </a:r>
          </a:p>
          <a:p>
            <a:pPr marL="685800" lvl="1" indent="-246063" eaLnBrk="1" hangingPunct="1">
              <a:lnSpc>
                <a:spcPct val="90000"/>
              </a:lnSpc>
              <a:buClr>
                <a:srgbClr val="339933"/>
              </a:buClr>
              <a:tabLst>
                <a:tab pos="2743200" algn="l"/>
              </a:tabLst>
              <a:defRPr/>
            </a:pPr>
            <a:r>
              <a:rPr lang="en-US" altLang="en-US" sz="1600" b="1" dirty="0" smtClean="0">
                <a:solidFill>
                  <a:srgbClr val="000000"/>
                </a:solidFill>
                <a:effectLst>
                  <a:outerShdw blurRad="38100" dist="38100" dir="2700000" algn="tl">
                    <a:srgbClr val="C0C0C0"/>
                  </a:outerShdw>
                </a:effectLst>
              </a:rPr>
              <a:t>Heterozygous individuals have the dwarf phenotype.</a:t>
            </a:r>
          </a:p>
          <a:p>
            <a:pPr marL="685800" lvl="1" indent="-246063" eaLnBrk="1" hangingPunct="1">
              <a:lnSpc>
                <a:spcPct val="90000"/>
              </a:lnSpc>
              <a:buClr>
                <a:srgbClr val="339933"/>
              </a:buClr>
              <a:tabLst>
                <a:tab pos="2743200" algn="l"/>
              </a:tabLst>
              <a:defRPr/>
            </a:pPr>
            <a:r>
              <a:rPr lang="en-US" altLang="en-US" sz="1600" b="1" dirty="0" smtClean="0">
                <a:solidFill>
                  <a:srgbClr val="000000"/>
                </a:solidFill>
                <a:effectLst>
                  <a:outerShdw blurRad="38100" dist="38100" dir="2700000" algn="tl">
                    <a:srgbClr val="C0C0C0"/>
                  </a:outerShdw>
                </a:effectLst>
              </a:rPr>
              <a:t>Those who are not </a:t>
            </a:r>
            <a:r>
              <a:rPr lang="en-US" altLang="en-US" sz="1600" b="1" dirty="0" err="1" smtClean="0">
                <a:solidFill>
                  <a:srgbClr val="000000"/>
                </a:solidFill>
                <a:effectLst>
                  <a:outerShdw blurRad="38100" dist="38100" dir="2700000" algn="tl">
                    <a:srgbClr val="C0C0C0"/>
                  </a:outerShdw>
                </a:effectLst>
              </a:rPr>
              <a:t>achodroplastic</a:t>
            </a:r>
            <a:r>
              <a:rPr lang="en-US" altLang="en-US" sz="1600" b="1" dirty="0" smtClean="0">
                <a:solidFill>
                  <a:srgbClr val="000000"/>
                </a:solidFill>
                <a:effectLst>
                  <a:outerShdw blurRad="38100" dist="38100" dir="2700000" algn="tl">
                    <a:srgbClr val="C0C0C0"/>
                  </a:outerShdw>
                </a:effectLst>
              </a:rPr>
              <a:t> dwarfs are                                              homozygous recessive for this trait.</a:t>
            </a:r>
          </a:p>
          <a:p>
            <a:pPr marL="990600" lvl="1" indent="-533400" eaLnBrk="1" hangingPunct="1">
              <a:lnSpc>
                <a:spcPct val="90000"/>
              </a:lnSpc>
              <a:buClr>
                <a:srgbClr val="339933"/>
              </a:buClr>
              <a:buFontTx/>
              <a:buNone/>
              <a:tabLst>
                <a:tab pos="2743200" algn="l"/>
              </a:tabLst>
              <a:defRPr/>
            </a:pPr>
            <a:endParaRPr lang="en-US" altLang="en-US" sz="1600" b="1" dirty="0" smtClean="0">
              <a:solidFill>
                <a:srgbClr val="000000"/>
              </a:solidFill>
              <a:effectLst>
                <a:outerShdw blurRad="38100" dist="38100" dir="2700000" algn="tl">
                  <a:srgbClr val="C0C0C0"/>
                </a:outerShdw>
              </a:effectLst>
            </a:endParaRPr>
          </a:p>
          <a:p>
            <a:pPr marL="609600" indent="-322263" eaLnBrk="1" hangingPunct="1">
              <a:lnSpc>
                <a:spcPct val="130000"/>
              </a:lnSpc>
              <a:buClr>
                <a:srgbClr val="339933"/>
              </a:buClr>
              <a:tabLst>
                <a:tab pos="2743200" algn="l"/>
              </a:tabLst>
              <a:defRPr/>
            </a:pPr>
            <a:r>
              <a:rPr lang="en-US" altLang="en-US" sz="1800" b="1" dirty="0" smtClean="0">
                <a:solidFill>
                  <a:srgbClr val="0000FF"/>
                </a:solidFill>
                <a:effectLst>
                  <a:outerShdw blurRad="38100" dist="38100" dir="2700000" algn="tl">
                    <a:srgbClr val="C0C0C0"/>
                  </a:outerShdw>
                </a:effectLst>
              </a:rPr>
              <a:t>Lethal dominant alleles are much less common                                           than lethal recessives because if a lethal                                                dominant kills an offspring before it can mature                                           and reproduce, the allele will not be passed on                                             to future generations.</a:t>
            </a:r>
          </a:p>
        </p:txBody>
      </p:sp>
      <p:sp>
        <p:nvSpPr>
          <p:cNvPr id="36868" name="Text Box 4"/>
          <p:cNvSpPr txBox="1">
            <a:spLocks noChangeArrowheads="1"/>
          </p:cNvSpPr>
          <p:nvPr/>
        </p:nvSpPr>
        <p:spPr bwMode="auto">
          <a:xfrm>
            <a:off x="1108075" y="304800"/>
            <a:ext cx="7045325" cy="457200"/>
          </a:xfrm>
          <a:prstGeom prst="rect">
            <a:avLst/>
          </a:prstGeom>
          <a:noFill/>
          <a:ln w="9525">
            <a:noFill/>
            <a:miter lim="800000"/>
            <a:headEnd/>
            <a:tailEnd/>
          </a:ln>
          <a:effectLst/>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l">
              <a:spcBef>
                <a:spcPct val="50000"/>
              </a:spcBef>
              <a:defRPr/>
            </a:pPr>
            <a:r>
              <a:rPr lang="en-US" sz="2400" b="1" u="sng" dirty="0">
                <a:ln w="11430"/>
                <a:solidFill>
                  <a:srgbClr val="0000FF"/>
                </a:solidFill>
                <a:effectLst>
                  <a:outerShdw blurRad="50800" dist="39000" dir="5460000" algn="tl">
                    <a:srgbClr val="000000">
                      <a:alpha val="38000"/>
                    </a:srgbClr>
                  </a:outerShdw>
                </a:effectLst>
              </a:rPr>
              <a:t>B- Dominantly inherited disorders </a:t>
            </a:r>
            <a:r>
              <a:rPr lang="ar-EG" sz="1600" dirty="0">
                <a:ln w="11430"/>
              </a:rPr>
              <a:t>الصفات الم</a:t>
            </a:r>
            <a:r>
              <a:rPr lang="ar-SA" sz="1600" dirty="0">
                <a:ln w="11430"/>
              </a:rPr>
              <a:t>َ</a:t>
            </a:r>
            <a:r>
              <a:rPr lang="ar-EG" sz="1600" dirty="0">
                <a:ln w="11430"/>
              </a:rPr>
              <a:t>رضية السائدة</a:t>
            </a:r>
            <a:endParaRPr lang="en-GB" sz="1600" dirty="0">
              <a:ln w="11430"/>
            </a:endParaRPr>
          </a:p>
        </p:txBody>
      </p:sp>
      <p:pic>
        <p:nvPicPr>
          <p:cNvPr id="12292"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02350" y="2247991"/>
            <a:ext cx="2965450" cy="407660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4"/>
          <p:cNvGrpSpPr/>
          <p:nvPr/>
        </p:nvGrpSpPr>
        <p:grpSpPr>
          <a:xfrm>
            <a:off x="38100" y="1292"/>
            <a:ext cx="9029700" cy="1266444"/>
            <a:chOff x="38100" y="1292"/>
            <a:chExt cx="9029700" cy="1266444"/>
          </a:xfrm>
        </p:grpSpPr>
        <p:sp>
          <p:nvSpPr>
            <p:cNvPr id="6"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7" name="Picture 6"/>
            <p:cNvPicPr>
              <a:picLocks noChangeAspect="1" noChangeArrowheads="1"/>
            </p:cNvPicPr>
            <p:nvPr>
              <p:custDataLst>
                <p:tags r:id="rId2"/>
              </p:custDataLst>
            </p:nvPr>
          </p:nvPicPr>
          <p:blipFill>
            <a:blip r:embed="rId7">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a:picLocks noChangeAspect="1"/>
            </p:cNvPicPr>
            <p:nvPr>
              <p:custDataLst>
                <p:tags r:id="rId3"/>
              </p:custDataLst>
            </p:nvPr>
          </p:nvPicPr>
          <p:blipFill rotWithShape="1">
            <a:blip r:embed="rId8" cstate="print">
              <a:extLst>
                <a:ext uri="{BEBA8EAE-BF5A-486C-A8C5-ECC9F3942E4B}">
                  <a14:imgProps xmlns:a14="http://schemas.microsoft.com/office/drawing/2010/main">
                    <a14:imgLayer r:embed="rId9">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6866">
                                            <p:txEl>
                                              <p:pRg st="2" end="2"/>
                                            </p:txEl>
                                          </p:spTgt>
                                        </p:tgtEl>
                                        <p:attrNameLst>
                                          <p:attrName>style.visibility</p:attrName>
                                        </p:attrNameLst>
                                      </p:cBhvr>
                                      <p:to>
                                        <p:strVal val="visible"/>
                                      </p:to>
                                    </p:set>
                                    <p:animEffect transition="in" filter="wipe(left)">
                                      <p:cBhvr>
                                        <p:cTn id="7" dur="500"/>
                                        <p:tgtEl>
                                          <p:spTgt spid="36866">
                                            <p:txEl>
                                              <p:pRg st="2" end="2"/>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6866">
                                            <p:txEl>
                                              <p:pRg st="3" end="3"/>
                                            </p:txEl>
                                          </p:spTgt>
                                        </p:tgtEl>
                                        <p:attrNameLst>
                                          <p:attrName>style.visibility</p:attrName>
                                        </p:attrNameLst>
                                      </p:cBhvr>
                                      <p:to>
                                        <p:strVal val="visible"/>
                                      </p:to>
                                    </p:set>
                                    <p:animEffect transition="in" filter="wipe(left)">
                                      <p:cBhvr>
                                        <p:cTn id="10" dur="500"/>
                                        <p:tgtEl>
                                          <p:spTgt spid="36866">
                                            <p:txEl>
                                              <p:pRg st="3" end="3"/>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6866">
                                            <p:txEl>
                                              <p:pRg st="4" end="4"/>
                                            </p:txEl>
                                          </p:spTgt>
                                        </p:tgtEl>
                                        <p:attrNameLst>
                                          <p:attrName>style.visibility</p:attrName>
                                        </p:attrNameLst>
                                      </p:cBhvr>
                                      <p:to>
                                        <p:strVal val="visible"/>
                                      </p:to>
                                    </p:set>
                                    <p:animEffect transition="in" filter="wipe(left)">
                                      <p:cBhvr>
                                        <p:cTn id="13" dur="500"/>
                                        <p:tgtEl>
                                          <p:spTgt spid="36866">
                                            <p:txEl>
                                              <p:pRg st="4" end="4"/>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36866">
                                            <p:txEl>
                                              <p:pRg st="6" end="6"/>
                                            </p:txEl>
                                          </p:spTgt>
                                        </p:tgtEl>
                                        <p:attrNameLst>
                                          <p:attrName>style.visibility</p:attrName>
                                        </p:attrNameLst>
                                      </p:cBhvr>
                                      <p:to>
                                        <p:strVal val="visible"/>
                                      </p:to>
                                    </p:set>
                                    <p:animEffect transition="in" filter="wipe(left)">
                                      <p:cBhvr>
                                        <p:cTn id="18" dur="500"/>
                                        <p:tgtEl>
                                          <p:spTgt spid="3686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314" name="Picture 8" descr="CarmenLealDavidPock"/>
          <p:cNvPicPr>
            <a:picLocks noGrp="1" noChangeAspect="1" noChangeArrowheads="1"/>
          </p:cNvPicPr>
          <p:nvPr>
            <p:ph type="clipArt" sz="half" idx="4294967295"/>
          </p:nvPr>
        </p:nvPicPr>
        <p:blipFill>
          <a:blip r:embed="rId6">
            <a:extLst>
              <a:ext uri="{28A0092B-C50C-407E-A947-70E740481C1C}">
                <a14:useLocalDpi xmlns:a14="http://schemas.microsoft.com/office/drawing/2010/main" val="0"/>
              </a:ext>
            </a:extLst>
          </a:blip>
          <a:srcRect l="14510" r="6863"/>
          <a:stretch>
            <a:fillRect/>
          </a:stretch>
        </p:blipFill>
        <p:spPr>
          <a:xfrm>
            <a:off x="4406969" y="2209801"/>
            <a:ext cx="4597331" cy="4495800"/>
          </a:xfrm>
          <a:prstGeom prst="rect">
            <a:avLst/>
          </a:prstGeom>
          <a:ln>
            <a:noFill/>
          </a:ln>
          <a:effectLst>
            <a:outerShdw blurRad="190500" algn="tl" rotWithShape="0">
              <a:srgbClr val="000000">
                <a:alpha val="70000"/>
              </a:srgbClr>
            </a:outerShdw>
          </a:effectLst>
        </p:spPr>
      </p:pic>
      <p:sp>
        <p:nvSpPr>
          <p:cNvPr id="90118" name="Text Box 6"/>
          <p:cNvSpPr txBox="1">
            <a:spLocks noChangeArrowheads="1"/>
          </p:cNvSpPr>
          <p:nvPr/>
        </p:nvSpPr>
        <p:spPr bwMode="auto">
          <a:xfrm>
            <a:off x="318247" y="1447800"/>
            <a:ext cx="8534400" cy="1692771"/>
          </a:xfrm>
          <a:prstGeom prst="rect">
            <a:avLst/>
          </a:prstGeom>
          <a:noFill/>
          <a:ln w="9525">
            <a:noFill/>
            <a:miter lim="800000"/>
            <a:headEnd/>
            <a:tailEnd/>
          </a:ln>
          <a:effectLst/>
        </p:spPr>
        <p:txBody>
          <a:bodyPr>
            <a:spAutoFit/>
          </a:bodyPr>
          <a:lstStyle/>
          <a:p>
            <a:pPr marL="342900" indent="-342900" algn="l">
              <a:defRPr/>
            </a:pPr>
            <a:r>
              <a:rPr lang="en-US" altLang="en-US" sz="2400" b="1" u="sng" dirty="0">
                <a:solidFill>
                  <a:srgbClr val="FF0000"/>
                </a:solidFill>
                <a:effectLst>
                  <a:outerShdw blurRad="38100" dist="38100" dir="2700000" algn="tl">
                    <a:srgbClr val="C0C0C0"/>
                  </a:outerShdw>
                </a:effectLst>
              </a:rPr>
              <a:t>2- Huntington’s disease</a:t>
            </a:r>
            <a:r>
              <a:rPr lang="en-US" altLang="en-US" sz="2400" b="1" dirty="0">
                <a:solidFill>
                  <a:srgbClr val="000000"/>
                </a:solidFill>
                <a:effectLst>
                  <a:outerShdw blurRad="38100" dist="38100" dir="2700000" algn="tl">
                    <a:srgbClr val="C0C0C0"/>
                  </a:outerShdw>
                </a:effectLst>
              </a:rPr>
              <a:t>: </a:t>
            </a:r>
            <a:r>
              <a:rPr lang="en-US" altLang="en-US" sz="1600" dirty="0">
                <a:solidFill>
                  <a:srgbClr val="000000"/>
                </a:solidFill>
              </a:rPr>
              <a:t>a degenerative </a:t>
            </a:r>
            <a:r>
              <a:rPr lang="ar-EG" altLang="en-US" sz="1600" dirty="0">
                <a:solidFill>
                  <a:srgbClr val="000000"/>
                </a:solidFill>
              </a:rPr>
              <a:t>ضُمور</a:t>
            </a:r>
            <a:r>
              <a:rPr lang="en-US" altLang="en-US" sz="1600" dirty="0">
                <a:solidFill>
                  <a:srgbClr val="000000"/>
                </a:solidFill>
              </a:rPr>
              <a:t> disease of the nervous system.</a:t>
            </a:r>
          </a:p>
          <a:p>
            <a:pPr marL="342900" indent="-342900" algn="l">
              <a:defRPr/>
            </a:pPr>
            <a:r>
              <a:rPr lang="en-US" altLang="en-US" sz="2000" b="1" dirty="0" smtClean="0">
                <a:solidFill>
                  <a:srgbClr val="000000"/>
                </a:solidFill>
                <a:effectLst>
                  <a:outerShdw blurRad="38100" dist="38100" dir="2700000" algn="tl">
                    <a:srgbClr val="C0C0C0"/>
                  </a:outerShdw>
                </a:effectLst>
              </a:rPr>
              <a:t>The </a:t>
            </a:r>
            <a:r>
              <a:rPr lang="en-US" altLang="en-US" sz="2000" b="1" dirty="0">
                <a:solidFill>
                  <a:srgbClr val="000000"/>
                </a:solidFill>
                <a:effectLst>
                  <a:outerShdw blurRad="38100" dist="38100" dir="2700000" algn="tl">
                    <a:srgbClr val="C0C0C0"/>
                  </a:outerShdw>
                </a:effectLst>
              </a:rPr>
              <a:t>dominant lethal allele has </a:t>
            </a:r>
            <a:endParaRPr lang="en-US" altLang="en-US" sz="2000" b="1" dirty="0" smtClean="0">
              <a:solidFill>
                <a:srgbClr val="000000"/>
              </a:solidFill>
              <a:effectLst>
                <a:outerShdw blurRad="38100" dist="38100" dir="2700000" algn="tl">
                  <a:srgbClr val="C0C0C0"/>
                </a:outerShdw>
              </a:effectLst>
            </a:endParaRPr>
          </a:p>
          <a:p>
            <a:pPr marL="342900" indent="-342900" algn="l">
              <a:defRPr/>
            </a:pPr>
            <a:r>
              <a:rPr lang="en-US" altLang="en-US" sz="2000" b="1" dirty="0" smtClean="0">
                <a:solidFill>
                  <a:srgbClr val="000000"/>
                </a:solidFill>
                <a:effectLst>
                  <a:outerShdw blurRad="38100" dist="38100" dir="2700000" algn="tl">
                    <a:srgbClr val="C0C0C0"/>
                  </a:outerShdw>
                </a:effectLst>
              </a:rPr>
              <a:t>no </a:t>
            </a:r>
            <a:r>
              <a:rPr lang="en-US" altLang="en-US" sz="2000" b="1" dirty="0">
                <a:solidFill>
                  <a:srgbClr val="000000"/>
                </a:solidFill>
                <a:effectLst>
                  <a:outerShdw blurRad="38100" dist="38100" dir="2700000" algn="tl">
                    <a:srgbClr val="C0C0C0"/>
                  </a:outerShdw>
                </a:effectLst>
              </a:rPr>
              <a:t>obvious phenotypic effect </a:t>
            </a:r>
            <a:endParaRPr lang="en-US" altLang="en-US" sz="2000" b="1" dirty="0" smtClean="0">
              <a:solidFill>
                <a:srgbClr val="000000"/>
              </a:solidFill>
              <a:effectLst>
                <a:outerShdw blurRad="38100" dist="38100" dir="2700000" algn="tl">
                  <a:srgbClr val="C0C0C0"/>
                </a:outerShdw>
              </a:effectLst>
            </a:endParaRPr>
          </a:p>
          <a:p>
            <a:pPr marL="342900" indent="-342900" algn="l">
              <a:defRPr/>
            </a:pPr>
            <a:r>
              <a:rPr lang="en-US" altLang="en-US" sz="2000" b="1" dirty="0" smtClean="0">
                <a:solidFill>
                  <a:srgbClr val="000000"/>
                </a:solidFill>
                <a:effectLst>
                  <a:outerShdw blurRad="38100" dist="38100" dir="2700000" algn="tl">
                    <a:srgbClr val="C0C0C0"/>
                  </a:outerShdw>
                </a:effectLst>
              </a:rPr>
              <a:t>until </a:t>
            </a:r>
            <a:r>
              <a:rPr lang="en-US" altLang="en-US" sz="2000" b="1" dirty="0">
                <a:solidFill>
                  <a:srgbClr val="000000"/>
                </a:solidFill>
                <a:effectLst>
                  <a:outerShdw blurRad="38100" dist="38100" dir="2700000" algn="tl">
                    <a:srgbClr val="C0C0C0"/>
                  </a:outerShdw>
                </a:effectLst>
              </a:rPr>
              <a:t>an </a:t>
            </a:r>
            <a:r>
              <a:rPr lang="en-US" altLang="en-US" sz="2000" b="1" dirty="0">
                <a:effectLst>
                  <a:outerShdw blurRad="38100" dist="38100" dir="2700000" algn="tl">
                    <a:srgbClr val="C0C0C0"/>
                  </a:outerShdw>
                </a:effectLst>
              </a:rPr>
              <a:t>individual</a:t>
            </a:r>
            <a:r>
              <a:rPr lang="en-US" altLang="en-US" sz="2000" b="1" dirty="0">
                <a:solidFill>
                  <a:srgbClr val="000000"/>
                </a:solidFill>
                <a:effectLst>
                  <a:outerShdw blurRad="38100" dist="38100" dir="2700000" algn="tl">
                    <a:srgbClr val="C0C0C0"/>
                  </a:outerShdw>
                </a:effectLst>
              </a:rPr>
              <a:t> is about 35 </a:t>
            </a:r>
            <a:endParaRPr lang="en-US" altLang="en-US" sz="2000" b="1" dirty="0" smtClean="0">
              <a:solidFill>
                <a:srgbClr val="000000"/>
              </a:solidFill>
              <a:effectLst>
                <a:outerShdw blurRad="38100" dist="38100" dir="2700000" algn="tl">
                  <a:srgbClr val="C0C0C0"/>
                </a:outerShdw>
              </a:effectLst>
            </a:endParaRPr>
          </a:p>
          <a:p>
            <a:pPr marL="342900" indent="-342900" algn="l">
              <a:defRPr/>
            </a:pPr>
            <a:r>
              <a:rPr lang="en-US" altLang="en-US" sz="2000" b="1" dirty="0" smtClean="0">
                <a:solidFill>
                  <a:srgbClr val="000000"/>
                </a:solidFill>
                <a:effectLst>
                  <a:outerShdw blurRad="38100" dist="38100" dir="2700000" algn="tl">
                    <a:srgbClr val="C0C0C0"/>
                  </a:outerShdw>
                </a:effectLst>
              </a:rPr>
              <a:t>to </a:t>
            </a:r>
            <a:r>
              <a:rPr lang="en-US" altLang="en-US" sz="2000" b="1" dirty="0">
                <a:solidFill>
                  <a:srgbClr val="000000"/>
                </a:solidFill>
                <a:effectLst>
                  <a:outerShdw blurRad="38100" dist="38100" dir="2700000" algn="tl">
                    <a:srgbClr val="C0C0C0"/>
                  </a:outerShdw>
                </a:effectLst>
              </a:rPr>
              <a:t>45 years old.</a:t>
            </a:r>
            <a:endParaRPr lang="en-US" sz="2000" dirty="0"/>
          </a:p>
        </p:txBody>
      </p:sp>
      <p:sp>
        <p:nvSpPr>
          <p:cNvPr id="90119" name="Text Box 7"/>
          <p:cNvSpPr txBox="1">
            <a:spLocks noChangeArrowheads="1"/>
          </p:cNvSpPr>
          <p:nvPr/>
        </p:nvSpPr>
        <p:spPr bwMode="auto">
          <a:xfrm>
            <a:off x="304800" y="3260725"/>
            <a:ext cx="4495800" cy="3444875"/>
          </a:xfrm>
          <a:prstGeom prst="rect">
            <a:avLst/>
          </a:prstGeom>
          <a:noFill/>
          <a:ln w="9525">
            <a:noFill/>
            <a:miter lim="800000"/>
            <a:headEnd/>
            <a:tailEnd/>
          </a:ln>
          <a:effectLst/>
        </p:spPr>
        <p:txBody>
          <a:bodyPr>
            <a:spAutoFit/>
          </a:bodyPr>
          <a:lstStyle/>
          <a:p>
            <a:pPr marL="227013" indent="-227013" algn="l">
              <a:spcBef>
                <a:spcPct val="50000"/>
              </a:spcBef>
              <a:buFont typeface="Arial" panose="020B0604020202020204" pitchFamily="34" charset="0"/>
              <a:buChar char="•"/>
              <a:defRPr/>
            </a:pPr>
            <a:r>
              <a:rPr lang="en-US" sz="2000" b="1" dirty="0">
                <a:effectLst>
                  <a:outerShdw blurRad="38100" dist="38100" dir="2700000" algn="tl">
                    <a:srgbClr val="C0C0C0"/>
                  </a:outerShdw>
                </a:effectLst>
              </a:rPr>
              <a:t>The deterioration of the nervous system is irreversible and inevitably fatal </a:t>
            </a:r>
            <a:r>
              <a:rPr lang="ar-SA" sz="2000" dirty="0">
                <a:effectLst>
                  <a:outerShdw blurRad="38100" dist="38100" dir="2700000" algn="tl">
                    <a:srgbClr val="C0C0C0"/>
                  </a:outerShdw>
                </a:effectLst>
              </a:rPr>
              <a:t>مُميت</a:t>
            </a:r>
            <a:r>
              <a:rPr lang="en-US" sz="2000" b="1" dirty="0">
                <a:effectLst>
                  <a:outerShdw blurRad="38100" dist="38100" dir="2700000" algn="tl">
                    <a:srgbClr val="C0C0C0"/>
                  </a:outerShdw>
                </a:effectLst>
              </a:rPr>
              <a:t>.</a:t>
            </a:r>
          </a:p>
          <a:p>
            <a:pPr marL="227013" indent="-227013" algn="l">
              <a:spcBef>
                <a:spcPct val="50000"/>
              </a:spcBef>
              <a:buFont typeface="Arial" panose="020B0604020202020204" pitchFamily="34" charset="0"/>
              <a:buChar char="•"/>
              <a:defRPr/>
            </a:pPr>
            <a:r>
              <a:rPr lang="en-US" sz="2000" b="1" dirty="0">
                <a:effectLst>
                  <a:outerShdw blurRad="38100" dist="38100" dir="2700000" algn="tl">
                    <a:srgbClr val="C0C0C0"/>
                  </a:outerShdw>
                </a:effectLst>
              </a:rPr>
              <a:t>Huntington's disease results in an eventual loss of both mental and physical control. </a:t>
            </a:r>
          </a:p>
          <a:p>
            <a:pPr marL="227013" indent="-227013" algn="l">
              <a:spcBef>
                <a:spcPct val="50000"/>
              </a:spcBef>
              <a:buFont typeface="Arial" panose="020B0604020202020204" pitchFamily="34" charset="0"/>
              <a:buChar char="•"/>
              <a:defRPr/>
            </a:pPr>
            <a:r>
              <a:rPr lang="en-US" sz="2000" b="1" dirty="0">
                <a:effectLst>
                  <a:outerShdw blurRad="38100" dist="38100" dir="2700000" algn="tl">
                    <a:srgbClr val="C0C0C0"/>
                  </a:outerShdw>
                </a:effectLst>
              </a:rPr>
              <a:t>The disease is also known as Huntington's chorea (means "dance-like movements“) refers to the uncontrolled motions.</a:t>
            </a:r>
          </a:p>
        </p:txBody>
      </p:sp>
      <p:grpSp>
        <p:nvGrpSpPr>
          <p:cNvPr id="5" name="Group 4"/>
          <p:cNvGrpSpPr/>
          <p:nvPr/>
        </p:nvGrpSpPr>
        <p:grpSpPr>
          <a:xfrm>
            <a:off x="38100" y="1292"/>
            <a:ext cx="9029700" cy="1266444"/>
            <a:chOff x="38100" y="1292"/>
            <a:chExt cx="9029700" cy="1266444"/>
          </a:xfrm>
        </p:grpSpPr>
        <p:sp>
          <p:nvSpPr>
            <p:cNvPr id="6"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7" name="Picture 6"/>
            <p:cNvPicPr>
              <a:picLocks noChangeAspect="1" noChangeArrowheads="1"/>
            </p:cNvPicPr>
            <p:nvPr>
              <p:custDataLst>
                <p:tags r:id="rId2"/>
              </p:custDataLst>
            </p:nvPr>
          </p:nvPicPr>
          <p:blipFill>
            <a:blip r:embed="rId7">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a:picLocks noChangeAspect="1"/>
            </p:cNvPicPr>
            <p:nvPr>
              <p:custDataLst>
                <p:tags r:id="rId3"/>
              </p:custDataLst>
            </p:nvPr>
          </p:nvPicPr>
          <p:blipFill rotWithShape="1">
            <a:blip r:embed="rId8" cstate="print">
              <a:extLst>
                <a:ext uri="{BEBA8EAE-BF5A-486C-A8C5-ECC9F3942E4B}">
                  <a14:imgProps xmlns:a14="http://schemas.microsoft.com/office/drawing/2010/main">
                    <a14:imgLayer r:embed="rId9">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
        <p:nvSpPr>
          <p:cNvPr id="10" name="Text Box 4"/>
          <p:cNvSpPr txBox="1">
            <a:spLocks noChangeArrowheads="1"/>
          </p:cNvSpPr>
          <p:nvPr/>
        </p:nvSpPr>
        <p:spPr bwMode="auto">
          <a:xfrm>
            <a:off x="1108075" y="304800"/>
            <a:ext cx="7045325" cy="457200"/>
          </a:xfrm>
          <a:prstGeom prst="rect">
            <a:avLst/>
          </a:prstGeom>
          <a:noFill/>
          <a:ln w="9525">
            <a:noFill/>
            <a:miter lim="800000"/>
            <a:headEnd/>
            <a:tailEnd/>
          </a:ln>
          <a:effectLst/>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spcBef>
                <a:spcPct val="50000"/>
              </a:spcBef>
              <a:defRPr/>
            </a:pPr>
            <a:r>
              <a:rPr lang="en-US" sz="2400" b="1" u="sng" dirty="0" smtClean="0">
                <a:ln w="11430"/>
                <a:solidFill>
                  <a:srgbClr val="0000FF"/>
                </a:solidFill>
                <a:effectLst>
                  <a:outerShdw blurRad="50800" dist="39000" dir="5460000" algn="tl">
                    <a:srgbClr val="000000">
                      <a:alpha val="38000"/>
                    </a:srgbClr>
                  </a:outerShdw>
                </a:effectLst>
              </a:rPr>
              <a:t>Dominantly </a:t>
            </a:r>
            <a:r>
              <a:rPr lang="en-US" sz="2400" b="1" u="sng" dirty="0">
                <a:ln w="11430"/>
                <a:solidFill>
                  <a:srgbClr val="0000FF"/>
                </a:solidFill>
                <a:effectLst>
                  <a:outerShdw blurRad="50800" dist="39000" dir="5460000" algn="tl">
                    <a:srgbClr val="000000">
                      <a:alpha val="38000"/>
                    </a:srgbClr>
                  </a:outerShdw>
                </a:effectLst>
              </a:rPr>
              <a:t>inherited disorders </a:t>
            </a:r>
            <a:r>
              <a:rPr lang="ar-EG" sz="1600" dirty="0">
                <a:ln w="11430"/>
              </a:rPr>
              <a:t>الصفات الم</a:t>
            </a:r>
            <a:r>
              <a:rPr lang="ar-SA" sz="1600" dirty="0">
                <a:ln w="11430"/>
              </a:rPr>
              <a:t>َ</a:t>
            </a:r>
            <a:r>
              <a:rPr lang="ar-EG" sz="1600" dirty="0">
                <a:ln w="11430"/>
              </a:rPr>
              <a:t>رضية السائدة</a:t>
            </a:r>
            <a:endParaRPr lang="en-GB" sz="1600" dirty="0">
              <a:ln w="11430"/>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8" name="Rectangle 2"/>
          <p:cNvSpPr>
            <a:spLocks noGrp="1" noChangeArrowheads="1"/>
          </p:cNvSpPr>
          <p:nvPr>
            <p:ph type="body" idx="1"/>
          </p:nvPr>
        </p:nvSpPr>
        <p:spPr>
          <a:xfrm>
            <a:off x="76200" y="76200"/>
            <a:ext cx="8915400" cy="6426375"/>
          </a:xfrm>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buClr>
                <a:srgbClr val="339933"/>
              </a:buClr>
              <a:buFontTx/>
              <a:buNone/>
              <a:tabLst>
                <a:tab pos="2743200" algn="l"/>
              </a:tabLst>
              <a:defRPr/>
            </a:pPr>
            <a:r>
              <a:rPr lang="en-US" altLang="en-US" sz="2800" b="1" dirty="0" smtClean="0">
                <a:ln w="11430"/>
                <a:solidFill>
                  <a:srgbClr val="FF0000"/>
                </a:solidFill>
                <a:effectLst>
                  <a:outerShdw blurRad="50800" dist="39000" dir="5460000" algn="tl">
                    <a:srgbClr val="000000">
                      <a:alpha val="38000"/>
                    </a:srgbClr>
                  </a:outerShdw>
                </a:effectLst>
              </a:rPr>
              <a:t>Many other disorders have a</a:t>
            </a:r>
          </a:p>
          <a:p>
            <a:pPr algn="ctr" eaLnBrk="1" hangingPunct="1">
              <a:buClr>
                <a:srgbClr val="339933"/>
              </a:buClr>
              <a:buFontTx/>
              <a:buNone/>
              <a:tabLst>
                <a:tab pos="2743200" algn="l"/>
              </a:tabLst>
              <a:defRPr/>
            </a:pPr>
            <a:r>
              <a:rPr lang="en-US" altLang="en-US" sz="2800" b="1" dirty="0" smtClean="0">
                <a:ln w="11430"/>
                <a:solidFill>
                  <a:srgbClr val="FF0000"/>
                </a:solidFill>
                <a:effectLst>
                  <a:outerShdw blurRad="50800" dist="39000" dir="5460000" algn="tl">
                    <a:srgbClr val="000000">
                      <a:alpha val="38000"/>
                    </a:srgbClr>
                  </a:outerShdw>
                </a:effectLst>
              </a:rPr>
              <a:t>multifactorial </a:t>
            </a:r>
            <a:r>
              <a:rPr lang="ar-EG" altLang="en-US" sz="2000" dirty="0" smtClean="0">
                <a:ln w="11430"/>
              </a:rPr>
              <a:t>متعدد العوامل</a:t>
            </a:r>
            <a:r>
              <a:rPr lang="en-GB" altLang="en-US" sz="2400" b="1" dirty="0">
                <a:ln w="11430"/>
                <a:solidFill>
                  <a:srgbClr val="0000FF"/>
                </a:solidFill>
                <a:effectLst>
                  <a:outerShdw blurRad="50800" dist="39000" dir="5460000" algn="tl">
                    <a:srgbClr val="000000">
                      <a:alpha val="38000"/>
                    </a:srgbClr>
                  </a:outerShdw>
                </a:effectLst>
              </a:rPr>
              <a:t> </a:t>
            </a:r>
            <a:r>
              <a:rPr lang="en-US" altLang="en-US" sz="2800" b="1" dirty="0" smtClean="0">
                <a:ln w="11430"/>
                <a:solidFill>
                  <a:srgbClr val="FF0000"/>
                </a:solidFill>
                <a:effectLst>
                  <a:outerShdw blurRad="50800" dist="39000" dir="5460000" algn="tl">
                    <a:srgbClr val="000000">
                      <a:alpha val="38000"/>
                    </a:srgbClr>
                  </a:outerShdw>
                </a:effectLst>
              </a:rPr>
              <a:t>basis</a:t>
            </a:r>
            <a:r>
              <a:rPr lang="en-US" altLang="en-US" sz="2800" b="1" dirty="0" smtClean="0">
                <a:ln w="11430"/>
                <a:solidFill>
                  <a:srgbClr val="0000FF"/>
                </a:solidFill>
                <a:effectLst>
                  <a:outerShdw blurRad="50800" dist="39000" dir="5460000" algn="tl">
                    <a:srgbClr val="000000">
                      <a:alpha val="38000"/>
                    </a:srgbClr>
                  </a:outerShdw>
                </a:effectLst>
              </a:rPr>
              <a:t>.</a:t>
            </a:r>
          </a:p>
          <a:p>
            <a:pPr eaLnBrk="1" hangingPunct="1">
              <a:buClr>
                <a:srgbClr val="339933"/>
              </a:buClr>
              <a:buFontTx/>
              <a:buNone/>
              <a:tabLst>
                <a:tab pos="2743200" algn="l"/>
              </a:tabLst>
              <a:defRPr/>
            </a:pPr>
            <a:endParaRPr lang="en-US" altLang="en-US"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eaLnBrk="1" hangingPunct="1">
              <a:buClr>
                <a:srgbClr val="339933"/>
              </a:buClr>
              <a:buFontTx/>
              <a:buNone/>
              <a:tabLst>
                <a:tab pos="2743200" algn="l"/>
              </a:tabLst>
              <a:defRPr/>
            </a:pPr>
            <a:endParaRPr lang="en-US" altLang="en-US" sz="1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lvl="1" eaLnBrk="1" hangingPunct="1">
              <a:lnSpc>
                <a:spcPct val="90000"/>
              </a:lnSpc>
              <a:buClr>
                <a:srgbClr val="339933"/>
              </a:buClr>
              <a:tabLst>
                <a:tab pos="2743200" algn="l"/>
              </a:tabLst>
              <a:defRPr/>
            </a:pPr>
            <a:r>
              <a:rPr lang="en-US" altLang="en-US" b="1" dirty="0" smtClean="0">
                <a:ln w="11430"/>
                <a:effectLst>
                  <a:outerShdw blurRad="50800" dist="39000" dir="5460000" algn="tl">
                    <a:srgbClr val="000000">
                      <a:alpha val="38000"/>
                    </a:srgbClr>
                  </a:outerShdw>
                </a:effectLst>
              </a:rPr>
              <a:t>These have a genetic component plus a significant environmental influence.</a:t>
            </a:r>
          </a:p>
          <a:p>
            <a:pPr lvl="1" eaLnBrk="1" hangingPunct="1">
              <a:lnSpc>
                <a:spcPct val="90000"/>
              </a:lnSpc>
              <a:buClr>
                <a:srgbClr val="339933"/>
              </a:buClr>
              <a:tabLst>
                <a:tab pos="2743200" algn="l"/>
              </a:tabLst>
              <a:defRPr/>
            </a:pPr>
            <a:r>
              <a:rPr lang="en-US" altLang="en-US" b="1" dirty="0" smtClean="0">
                <a:ln w="11430"/>
                <a:effectLst>
                  <a:outerShdw blurRad="50800" dist="39000" dir="5460000" algn="tl">
                    <a:srgbClr val="000000">
                      <a:alpha val="38000"/>
                    </a:srgbClr>
                  </a:outerShdw>
                </a:effectLst>
              </a:rPr>
              <a:t>Multifactorial disorders include</a:t>
            </a:r>
            <a:r>
              <a:rPr lang="ar-EG" altLang="en-US" b="1" dirty="0" smtClean="0">
                <a:ln w="11430"/>
                <a:effectLst>
                  <a:outerShdw blurRad="50800" dist="39000" dir="5460000" algn="tl">
                    <a:srgbClr val="000000">
                      <a:alpha val="38000"/>
                    </a:srgbClr>
                  </a:outerShdw>
                </a:effectLst>
              </a:rPr>
              <a:t>:</a:t>
            </a:r>
            <a:endParaRPr lang="en-US" altLang="en-US" b="1" dirty="0" smtClean="0">
              <a:ln w="11430"/>
              <a:effectLst>
                <a:outerShdw blurRad="50800" dist="39000" dir="5460000" algn="tl">
                  <a:srgbClr val="000000">
                    <a:alpha val="38000"/>
                  </a:srgbClr>
                </a:outerShdw>
              </a:effectLst>
            </a:endParaRPr>
          </a:p>
          <a:p>
            <a:pPr lvl="1" eaLnBrk="1" hangingPunct="1">
              <a:lnSpc>
                <a:spcPct val="90000"/>
              </a:lnSpc>
              <a:buClr>
                <a:srgbClr val="339933"/>
              </a:buClr>
              <a:tabLst>
                <a:tab pos="2743200" algn="l"/>
              </a:tabLst>
              <a:defRPr/>
            </a:pPr>
            <a:r>
              <a:rPr lang="en-US" altLang="en-US" b="1" dirty="0" smtClean="0">
                <a:ln w="11430"/>
                <a:solidFill>
                  <a:srgbClr val="0000FF"/>
                </a:solidFill>
                <a:effectLst>
                  <a:outerShdw blurRad="50800" dist="39000" dir="5460000" algn="tl">
                    <a:srgbClr val="000000">
                      <a:alpha val="38000"/>
                    </a:srgbClr>
                  </a:outerShdw>
                </a:effectLst>
              </a:rPr>
              <a:t>heart disease, diabetes, cancer, alcoholism, and certain mental illnesses, such a schizophrenia and manic-depressive disorder</a:t>
            </a:r>
            <a:r>
              <a:rPr lang="en-US" altLang="en-US" b="1" dirty="0" smtClean="0">
                <a:ln w="11430"/>
                <a:effectLst>
                  <a:outerShdw blurRad="50800" dist="39000" dir="5460000" algn="tl">
                    <a:srgbClr val="000000">
                      <a:alpha val="38000"/>
                    </a:srgbClr>
                  </a:outerShdw>
                </a:effectLst>
              </a:rPr>
              <a:t>.</a:t>
            </a:r>
          </a:p>
          <a:p>
            <a:pPr lvl="1" eaLnBrk="1" hangingPunct="1">
              <a:lnSpc>
                <a:spcPct val="90000"/>
              </a:lnSpc>
              <a:buClr>
                <a:srgbClr val="339933"/>
              </a:buClr>
              <a:tabLst>
                <a:tab pos="2743200" algn="l"/>
              </a:tabLst>
              <a:defRPr/>
            </a:pPr>
            <a:r>
              <a:rPr lang="en-US" altLang="en-US" b="1" dirty="0" smtClean="0">
                <a:ln w="11430"/>
                <a:effectLst>
                  <a:outerShdw blurRad="50800" dist="39000" dir="5460000" algn="tl">
                    <a:srgbClr val="000000">
                      <a:alpha val="38000"/>
                    </a:srgbClr>
                  </a:outerShdw>
                </a:effectLst>
              </a:rPr>
              <a:t>The genetic component is typically polygenic </a:t>
            </a:r>
            <a:r>
              <a:rPr lang="ar-EG" altLang="en-US" sz="2400" dirty="0" smtClean="0">
                <a:ln w="11430"/>
              </a:rPr>
              <a:t>متعدد الجينات</a:t>
            </a:r>
            <a:r>
              <a:rPr lang="en-US" altLang="en-US" sz="2000" b="1" dirty="0" smtClean="0">
                <a:ln w="11430"/>
                <a:effectLst>
                  <a:outerShdw blurRad="50800" dist="39000" dir="5460000" algn="tl">
                    <a:srgbClr val="000000">
                      <a:alpha val="38000"/>
                    </a:srgbClr>
                  </a:outerShdw>
                </a:effectLst>
              </a:rPr>
              <a:t>.</a:t>
            </a:r>
          </a:p>
          <a:p>
            <a:pPr lvl="1" eaLnBrk="1" hangingPunct="1">
              <a:lnSpc>
                <a:spcPct val="90000"/>
              </a:lnSpc>
              <a:buClr>
                <a:srgbClr val="339933"/>
              </a:buClr>
              <a:buFontTx/>
              <a:buNone/>
              <a:tabLst>
                <a:tab pos="2743200" algn="l"/>
              </a:tabLst>
              <a:defRPr/>
            </a:pPr>
            <a:endParaRPr lang="en-US" altLang="en-US" sz="2000" b="1" dirty="0" smtClean="0">
              <a:ln w="11430"/>
              <a:effectLst>
                <a:outerShdw blurRad="50800" dist="39000" dir="5460000" algn="tl">
                  <a:srgbClr val="000000">
                    <a:alpha val="38000"/>
                  </a:srgbClr>
                </a:outerShdw>
              </a:effectLst>
            </a:endParaRPr>
          </a:p>
          <a:p>
            <a:pPr eaLnBrk="1" hangingPunct="1">
              <a:buClr>
                <a:srgbClr val="339933"/>
              </a:buClr>
              <a:tabLst>
                <a:tab pos="2743200" algn="l"/>
              </a:tabLst>
              <a:defRPr/>
            </a:pPr>
            <a:r>
              <a:rPr lang="en-US" altLang="en-US" sz="2400" b="1" dirty="0" smtClean="0">
                <a:ln w="11430"/>
                <a:effectLst>
                  <a:outerShdw blurRad="50800" dist="39000" dir="5460000" algn="tl">
                    <a:srgbClr val="000000">
                      <a:alpha val="38000"/>
                    </a:srgbClr>
                  </a:outerShdw>
                </a:effectLst>
              </a:rPr>
              <a:t>At present, little is understood about the genetic contribution to most multifactorial diseases</a:t>
            </a:r>
          </a:p>
        </p:txBody>
      </p:sp>
      <p:grpSp>
        <p:nvGrpSpPr>
          <p:cNvPr id="5" name="Group 4"/>
          <p:cNvGrpSpPr/>
          <p:nvPr/>
        </p:nvGrpSpPr>
        <p:grpSpPr>
          <a:xfrm>
            <a:off x="38100" y="1292"/>
            <a:ext cx="9029700" cy="1266444"/>
            <a:chOff x="38100" y="1292"/>
            <a:chExt cx="9029700" cy="1266444"/>
          </a:xfrm>
        </p:grpSpPr>
        <p:sp>
          <p:nvSpPr>
            <p:cNvPr id="6"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7" name="Picture 6"/>
            <p:cNvPicPr>
              <a:picLocks noChangeAspect="1" noChangeArrowheads="1"/>
            </p:cNvPicPr>
            <p:nvPr>
              <p:custDataLst>
                <p:tags r:id="rId2"/>
              </p:custDataLst>
            </p:nvPr>
          </p:nvPicPr>
          <p:blipFill>
            <a:blip r:embed="rId6">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a:picLocks noChangeAspect="1"/>
            </p:cNvPicPr>
            <p:nvPr>
              <p:custDataLst>
                <p:tags r:id="rId3"/>
              </p:custDataLst>
            </p:nvPr>
          </p:nvPicPr>
          <p:blipFill rotWithShape="1">
            <a:blip r:embed="rId7" cstate="print">
              <a:extLst>
                <a:ext uri="{BEBA8EAE-BF5A-486C-A8C5-ECC9F3942E4B}">
                  <a14:imgProps xmlns:a14="http://schemas.microsoft.com/office/drawing/2010/main">
                    <a14:imgLayer r:embed="rId8">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fld id="{6EBF6DF6-70FD-4573-A2B1-67202735FE88}" type="slidenum">
              <a:rPr lang="ar-EG" altLang="en-US" sz="1400" smtClean="0"/>
              <a:pPr algn="r" eaLnBrk="1" hangingPunct="1">
                <a:spcBef>
                  <a:spcPct val="0"/>
                </a:spcBef>
                <a:buFontTx/>
                <a:buNone/>
              </a:pPr>
              <a:t>16</a:t>
            </a:fld>
            <a:endParaRPr lang="en-GB" altLang="en-US" sz="1400" smtClean="0"/>
          </a:p>
        </p:txBody>
      </p:sp>
      <p:sp>
        <p:nvSpPr>
          <p:cNvPr id="92162" name="Rectangle 2"/>
          <p:cNvSpPr>
            <a:spLocks noGrp="1" noChangeArrowheads="1"/>
          </p:cNvSpPr>
          <p:nvPr>
            <p:ph type="title"/>
          </p:nvPr>
        </p:nvSpPr>
        <p:spPr>
          <a:xfrm>
            <a:off x="963705" y="274638"/>
            <a:ext cx="7391400" cy="715962"/>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eaLnBrk="1" hangingPunct="1">
              <a:defRPr/>
            </a:pPr>
            <a:r>
              <a:rPr lang="en-US" sz="2800" b="1" dirty="0" smtClean="0">
                <a:ln w="11430"/>
                <a:solidFill>
                  <a:srgbClr val="0000FF"/>
                </a:solidFill>
                <a:effectLst>
                  <a:outerShdw blurRad="50800" dist="39000" dir="5460000" algn="tl">
                    <a:srgbClr val="000000">
                      <a:alpha val="38000"/>
                    </a:srgbClr>
                  </a:outerShdw>
                </a:effectLst>
              </a:rPr>
              <a:t>Summary of the Human Genetic Disorders</a:t>
            </a:r>
          </a:p>
        </p:txBody>
      </p:sp>
      <p:sp>
        <p:nvSpPr>
          <p:cNvPr id="15364" name="Rectangle 3"/>
          <p:cNvSpPr>
            <a:spLocks noGrp="1" noChangeArrowheads="1"/>
          </p:cNvSpPr>
          <p:nvPr>
            <p:ph type="body" idx="1"/>
          </p:nvPr>
        </p:nvSpPr>
        <p:spPr/>
        <p:txBody>
          <a:bodyPr/>
          <a:lstStyle/>
          <a:p>
            <a:pPr eaLnBrk="1" hangingPunct="1">
              <a:lnSpc>
                <a:spcPct val="80000"/>
              </a:lnSpc>
              <a:spcBef>
                <a:spcPct val="25000"/>
              </a:spcBef>
            </a:pPr>
            <a:r>
              <a:rPr lang="en-US" altLang="en-US" sz="2400" b="1" dirty="0" smtClean="0">
                <a:effectLst>
                  <a:outerShdw blurRad="38100" dist="38100" dir="2700000" algn="tl">
                    <a:srgbClr val="000000">
                      <a:alpha val="43137"/>
                    </a:srgbClr>
                  </a:outerShdw>
                </a:effectLst>
              </a:rPr>
              <a:t>Autosome - Any chromosome other than a sex chromosome</a:t>
            </a:r>
          </a:p>
          <a:p>
            <a:pPr eaLnBrk="1" hangingPunct="1">
              <a:lnSpc>
                <a:spcPct val="80000"/>
              </a:lnSpc>
              <a:spcBef>
                <a:spcPct val="25000"/>
              </a:spcBef>
            </a:pPr>
            <a:r>
              <a:rPr lang="en-US" altLang="en-US" sz="2400" b="1" dirty="0" smtClean="0">
                <a:effectLst>
                  <a:outerShdw blurRad="38100" dist="38100" dir="2700000" algn="tl">
                    <a:srgbClr val="000000">
                      <a:alpha val="43137"/>
                    </a:srgbClr>
                  </a:outerShdw>
                </a:effectLst>
              </a:rPr>
              <a:t>Genetic disorders caused by genes on autosomes are called </a:t>
            </a:r>
            <a:r>
              <a:rPr lang="en-US" altLang="en-US" sz="2400" b="1" dirty="0" smtClean="0">
                <a:solidFill>
                  <a:srgbClr val="0000FF"/>
                </a:solidFill>
                <a:effectLst>
                  <a:outerShdw blurRad="38100" dist="38100" dir="2700000" algn="tl">
                    <a:srgbClr val="000000">
                      <a:alpha val="43137"/>
                    </a:srgbClr>
                  </a:outerShdw>
                </a:effectLst>
              </a:rPr>
              <a:t>autosomal disorders</a:t>
            </a:r>
          </a:p>
          <a:p>
            <a:pPr eaLnBrk="1" hangingPunct="1">
              <a:lnSpc>
                <a:spcPct val="80000"/>
              </a:lnSpc>
              <a:spcBef>
                <a:spcPct val="25000"/>
              </a:spcBef>
              <a:buFontTx/>
              <a:buNone/>
            </a:pPr>
            <a:r>
              <a:rPr lang="en-US" altLang="en-US" sz="2400" b="1" dirty="0" smtClean="0">
                <a:effectLst>
                  <a:outerShdw blurRad="38100" dist="38100" dir="2700000" algn="tl">
                    <a:srgbClr val="000000">
                      <a:alpha val="43137"/>
                    </a:srgbClr>
                  </a:outerShdw>
                </a:effectLst>
              </a:rPr>
              <a:t> </a:t>
            </a:r>
          </a:p>
          <a:p>
            <a:pPr lvl="1" eaLnBrk="1" hangingPunct="1">
              <a:lnSpc>
                <a:spcPct val="80000"/>
              </a:lnSpc>
              <a:spcBef>
                <a:spcPct val="25000"/>
              </a:spcBef>
              <a:buClr>
                <a:srgbClr val="FF0000"/>
              </a:buClr>
              <a:buFont typeface="Wingdings" pitchFamily="2" charset="2"/>
              <a:buChar char="v"/>
            </a:pPr>
            <a:r>
              <a:rPr lang="en-US" altLang="en-US" sz="2400" b="1" dirty="0" smtClean="0">
                <a:effectLst>
                  <a:outerShdw blurRad="38100" dist="38100" dir="2700000" algn="tl">
                    <a:srgbClr val="000000">
                      <a:alpha val="43137"/>
                    </a:srgbClr>
                  </a:outerShdw>
                </a:effectLst>
              </a:rPr>
              <a:t>Some genetic disorders are </a:t>
            </a:r>
            <a:r>
              <a:rPr lang="en-US" altLang="en-US" sz="2400" b="1" dirty="0" smtClean="0">
                <a:solidFill>
                  <a:srgbClr val="0000FF"/>
                </a:solidFill>
                <a:effectLst>
                  <a:outerShdw blurRad="38100" dist="38100" dir="2700000" algn="tl">
                    <a:srgbClr val="000000">
                      <a:alpha val="43137"/>
                    </a:srgbClr>
                  </a:outerShdw>
                </a:effectLst>
              </a:rPr>
              <a:t>autosomal dominant</a:t>
            </a:r>
          </a:p>
          <a:p>
            <a:pPr lvl="2" eaLnBrk="1" hangingPunct="1">
              <a:lnSpc>
                <a:spcPct val="80000"/>
              </a:lnSpc>
              <a:spcBef>
                <a:spcPct val="25000"/>
              </a:spcBef>
            </a:pPr>
            <a:r>
              <a:rPr lang="en-US" altLang="en-US" sz="1800" b="1" dirty="0" smtClean="0">
                <a:effectLst>
                  <a:outerShdw blurRad="38100" dist="38100" dir="2700000" algn="tl">
                    <a:srgbClr val="000000">
                      <a:alpha val="43137"/>
                    </a:srgbClr>
                  </a:outerShdw>
                </a:effectLst>
              </a:rPr>
              <a:t>An individual with </a:t>
            </a:r>
            <a:r>
              <a:rPr lang="en-US" altLang="en-US" sz="1800" b="1" dirty="0" smtClean="0">
                <a:solidFill>
                  <a:srgbClr val="FF0000"/>
                </a:solidFill>
                <a:effectLst>
                  <a:outerShdw blurRad="38100" dist="38100" dir="2700000" algn="tl">
                    <a:srgbClr val="000000">
                      <a:alpha val="43137"/>
                    </a:srgbClr>
                  </a:outerShdw>
                </a:effectLst>
              </a:rPr>
              <a:t>AA</a:t>
            </a:r>
            <a:r>
              <a:rPr lang="en-US" altLang="en-US" sz="1800" b="1" dirty="0" smtClean="0">
                <a:effectLst>
                  <a:outerShdw blurRad="38100" dist="38100" dir="2700000" algn="tl">
                    <a:srgbClr val="000000">
                      <a:alpha val="43137"/>
                    </a:srgbClr>
                  </a:outerShdw>
                </a:effectLst>
              </a:rPr>
              <a:t> has the disorder</a:t>
            </a:r>
          </a:p>
          <a:p>
            <a:pPr lvl="2" eaLnBrk="1" hangingPunct="1">
              <a:lnSpc>
                <a:spcPct val="80000"/>
              </a:lnSpc>
              <a:spcBef>
                <a:spcPct val="25000"/>
              </a:spcBef>
            </a:pPr>
            <a:r>
              <a:rPr lang="en-US" altLang="en-US" sz="1800" b="1" dirty="0" smtClean="0">
                <a:effectLst>
                  <a:outerShdw blurRad="38100" dist="38100" dir="2700000" algn="tl">
                    <a:srgbClr val="000000">
                      <a:alpha val="43137"/>
                    </a:srgbClr>
                  </a:outerShdw>
                </a:effectLst>
              </a:rPr>
              <a:t>An individual with </a:t>
            </a:r>
            <a:r>
              <a:rPr lang="en-US" altLang="en-US" sz="1800" b="1" dirty="0" err="1" smtClean="0">
                <a:solidFill>
                  <a:srgbClr val="FF0000"/>
                </a:solidFill>
                <a:effectLst>
                  <a:outerShdw blurRad="38100" dist="38100" dir="2700000" algn="tl">
                    <a:srgbClr val="000000">
                      <a:alpha val="43137"/>
                    </a:srgbClr>
                  </a:outerShdw>
                </a:effectLst>
              </a:rPr>
              <a:t>Aa</a:t>
            </a:r>
            <a:r>
              <a:rPr lang="en-US" altLang="en-US" sz="1800" b="1" dirty="0" smtClean="0">
                <a:solidFill>
                  <a:srgbClr val="FF0000"/>
                </a:solidFill>
                <a:effectLst>
                  <a:outerShdw blurRad="38100" dist="38100" dir="2700000" algn="tl">
                    <a:srgbClr val="000000">
                      <a:alpha val="43137"/>
                    </a:srgbClr>
                  </a:outerShdw>
                </a:effectLst>
              </a:rPr>
              <a:t> </a:t>
            </a:r>
            <a:r>
              <a:rPr lang="en-US" altLang="en-US" sz="1800" b="1" dirty="0" smtClean="0">
                <a:effectLst>
                  <a:outerShdw blurRad="38100" dist="38100" dir="2700000" algn="tl">
                    <a:srgbClr val="000000">
                      <a:alpha val="43137"/>
                    </a:srgbClr>
                  </a:outerShdw>
                </a:effectLst>
              </a:rPr>
              <a:t>has the disorder</a:t>
            </a:r>
          </a:p>
          <a:p>
            <a:pPr lvl="2" eaLnBrk="1" hangingPunct="1">
              <a:lnSpc>
                <a:spcPct val="80000"/>
              </a:lnSpc>
              <a:spcBef>
                <a:spcPct val="25000"/>
              </a:spcBef>
            </a:pPr>
            <a:r>
              <a:rPr lang="en-US" altLang="en-US" sz="1800" b="1" dirty="0" smtClean="0">
                <a:effectLst>
                  <a:outerShdw blurRad="38100" dist="38100" dir="2700000" algn="tl">
                    <a:srgbClr val="000000">
                      <a:alpha val="43137"/>
                    </a:srgbClr>
                  </a:outerShdw>
                </a:effectLst>
              </a:rPr>
              <a:t>An individual with </a:t>
            </a:r>
            <a:r>
              <a:rPr lang="en-US" altLang="en-US" sz="1800" b="1" dirty="0" err="1" smtClean="0">
                <a:solidFill>
                  <a:srgbClr val="FF0000"/>
                </a:solidFill>
                <a:effectLst>
                  <a:outerShdw blurRad="38100" dist="38100" dir="2700000" algn="tl">
                    <a:srgbClr val="000000">
                      <a:alpha val="43137"/>
                    </a:srgbClr>
                  </a:outerShdw>
                </a:effectLst>
              </a:rPr>
              <a:t>aa</a:t>
            </a:r>
            <a:r>
              <a:rPr lang="en-US" altLang="en-US" sz="1800" b="1" dirty="0" smtClean="0">
                <a:solidFill>
                  <a:srgbClr val="FF0000"/>
                </a:solidFill>
                <a:effectLst>
                  <a:outerShdw blurRad="38100" dist="38100" dir="2700000" algn="tl">
                    <a:srgbClr val="000000">
                      <a:alpha val="43137"/>
                    </a:srgbClr>
                  </a:outerShdw>
                </a:effectLst>
              </a:rPr>
              <a:t> </a:t>
            </a:r>
            <a:r>
              <a:rPr lang="en-US" altLang="en-US" sz="1800" b="1" dirty="0" smtClean="0">
                <a:effectLst>
                  <a:outerShdw blurRad="38100" dist="38100" dir="2700000" algn="tl">
                    <a:srgbClr val="000000">
                      <a:alpha val="43137"/>
                    </a:srgbClr>
                  </a:outerShdw>
                </a:effectLst>
              </a:rPr>
              <a:t>does NOT have disorder</a:t>
            </a:r>
          </a:p>
          <a:p>
            <a:pPr lvl="2" eaLnBrk="1" hangingPunct="1">
              <a:lnSpc>
                <a:spcPct val="80000"/>
              </a:lnSpc>
              <a:spcBef>
                <a:spcPct val="25000"/>
              </a:spcBef>
              <a:buFontTx/>
              <a:buNone/>
            </a:pPr>
            <a:endParaRPr lang="en-US" altLang="en-US" sz="1800" b="1" dirty="0" smtClean="0">
              <a:effectLst>
                <a:outerShdw blurRad="38100" dist="38100" dir="2700000" algn="tl">
                  <a:srgbClr val="000000">
                    <a:alpha val="43137"/>
                  </a:srgbClr>
                </a:outerShdw>
              </a:effectLst>
            </a:endParaRPr>
          </a:p>
          <a:p>
            <a:pPr lvl="1" eaLnBrk="1" hangingPunct="1">
              <a:lnSpc>
                <a:spcPct val="80000"/>
              </a:lnSpc>
              <a:spcBef>
                <a:spcPct val="25000"/>
              </a:spcBef>
              <a:buClr>
                <a:srgbClr val="FF0000"/>
              </a:buClr>
              <a:buFont typeface="Wingdings" pitchFamily="2" charset="2"/>
              <a:buChar char="v"/>
            </a:pPr>
            <a:r>
              <a:rPr lang="en-US" altLang="en-US" sz="2400" b="1" dirty="0" smtClean="0">
                <a:effectLst>
                  <a:outerShdw blurRad="38100" dist="38100" dir="2700000" algn="tl">
                    <a:srgbClr val="000000">
                      <a:alpha val="43137"/>
                    </a:srgbClr>
                  </a:outerShdw>
                </a:effectLst>
              </a:rPr>
              <a:t>Other genetic disorders are </a:t>
            </a:r>
            <a:r>
              <a:rPr lang="en-US" altLang="en-US" sz="2400" b="1" dirty="0" smtClean="0">
                <a:solidFill>
                  <a:srgbClr val="0000FF"/>
                </a:solidFill>
                <a:effectLst>
                  <a:outerShdw blurRad="38100" dist="38100" dir="2700000" algn="tl">
                    <a:srgbClr val="000000">
                      <a:alpha val="43137"/>
                    </a:srgbClr>
                  </a:outerShdw>
                </a:effectLst>
              </a:rPr>
              <a:t>autosomal recessive</a:t>
            </a:r>
          </a:p>
          <a:p>
            <a:pPr lvl="2" eaLnBrk="1" hangingPunct="1">
              <a:lnSpc>
                <a:spcPct val="80000"/>
              </a:lnSpc>
              <a:spcBef>
                <a:spcPct val="25000"/>
              </a:spcBef>
            </a:pPr>
            <a:r>
              <a:rPr lang="en-US" altLang="en-US" sz="1800" b="1" dirty="0" smtClean="0">
                <a:effectLst>
                  <a:outerShdw blurRad="38100" dist="38100" dir="2700000" algn="tl">
                    <a:srgbClr val="000000">
                      <a:alpha val="43137"/>
                    </a:srgbClr>
                  </a:outerShdw>
                </a:effectLst>
              </a:rPr>
              <a:t>An individual with </a:t>
            </a:r>
            <a:r>
              <a:rPr lang="en-US" altLang="en-US" sz="1800" b="1" dirty="0" smtClean="0">
                <a:solidFill>
                  <a:srgbClr val="FF0000"/>
                </a:solidFill>
                <a:effectLst>
                  <a:outerShdw blurRad="38100" dist="38100" dir="2700000" algn="tl">
                    <a:srgbClr val="000000">
                      <a:alpha val="43137"/>
                    </a:srgbClr>
                  </a:outerShdw>
                </a:effectLst>
              </a:rPr>
              <a:t>AA</a:t>
            </a:r>
            <a:r>
              <a:rPr lang="en-US" altLang="en-US" sz="1800" b="1" dirty="0" smtClean="0">
                <a:effectLst>
                  <a:outerShdw blurRad="38100" dist="38100" dir="2700000" algn="tl">
                    <a:srgbClr val="000000">
                      <a:alpha val="43137"/>
                    </a:srgbClr>
                  </a:outerShdw>
                </a:effectLst>
              </a:rPr>
              <a:t> does NOT have disorder</a:t>
            </a:r>
          </a:p>
          <a:p>
            <a:pPr lvl="2" eaLnBrk="1" hangingPunct="1">
              <a:lnSpc>
                <a:spcPct val="80000"/>
              </a:lnSpc>
              <a:spcBef>
                <a:spcPct val="25000"/>
              </a:spcBef>
            </a:pPr>
            <a:r>
              <a:rPr lang="en-US" altLang="en-US" sz="1800" b="1" dirty="0" smtClean="0">
                <a:effectLst>
                  <a:outerShdw blurRad="38100" dist="38100" dir="2700000" algn="tl">
                    <a:srgbClr val="000000">
                      <a:alpha val="43137"/>
                    </a:srgbClr>
                  </a:outerShdw>
                </a:effectLst>
              </a:rPr>
              <a:t>An individual with </a:t>
            </a:r>
            <a:r>
              <a:rPr lang="en-US" altLang="en-US" sz="1800" b="1" dirty="0" err="1" smtClean="0">
                <a:solidFill>
                  <a:srgbClr val="FF0000"/>
                </a:solidFill>
                <a:effectLst>
                  <a:outerShdw blurRad="38100" dist="38100" dir="2700000" algn="tl">
                    <a:srgbClr val="000000">
                      <a:alpha val="43137"/>
                    </a:srgbClr>
                  </a:outerShdw>
                </a:effectLst>
              </a:rPr>
              <a:t>Aa</a:t>
            </a:r>
            <a:r>
              <a:rPr lang="en-US" altLang="en-US" sz="1800" b="1" dirty="0" smtClean="0">
                <a:solidFill>
                  <a:srgbClr val="FF0000"/>
                </a:solidFill>
                <a:effectLst>
                  <a:outerShdw blurRad="38100" dist="38100" dir="2700000" algn="tl">
                    <a:srgbClr val="000000">
                      <a:alpha val="43137"/>
                    </a:srgbClr>
                  </a:outerShdw>
                </a:effectLst>
              </a:rPr>
              <a:t> </a:t>
            </a:r>
            <a:r>
              <a:rPr lang="en-US" altLang="en-US" sz="1800" b="1" dirty="0" smtClean="0">
                <a:effectLst>
                  <a:outerShdw blurRad="38100" dist="38100" dir="2700000" algn="tl">
                    <a:srgbClr val="000000">
                      <a:alpha val="43137"/>
                    </a:srgbClr>
                  </a:outerShdw>
                </a:effectLst>
              </a:rPr>
              <a:t>does NOT have disorder, but is a </a:t>
            </a:r>
            <a:r>
              <a:rPr lang="en-US" altLang="en-US" sz="1800" b="1" u="sng" dirty="0" smtClean="0">
                <a:solidFill>
                  <a:srgbClr val="FF0000"/>
                </a:solidFill>
                <a:effectLst>
                  <a:outerShdw blurRad="38100" dist="38100" dir="2700000" algn="tl">
                    <a:srgbClr val="000000">
                      <a:alpha val="43137"/>
                    </a:srgbClr>
                  </a:outerShdw>
                </a:effectLst>
              </a:rPr>
              <a:t>carrier</a:t>
            </a:r>
          </a:p>
          <a:p>
            <a:pPr lvl="2" eaLnBrk="1" hangingPunct="1">
              <a:lnSpc>
                <a:spcPct val="80000"/>
              </a:lnSpc>
              <a:spcBef>
                <a:spcPct val="25000"/>
              </a:spcBef>
            </a:pPr>
            <a:r>
              <a:rPr lang="en-US" altLang="en-US" sz="1800" b="1" dirty="0" smtClean="0">
                <a:effectLst>
                  <a:outerShdw blurRad="38100" dist="38100" dir="2700000" algn="tl">
                    <a:srgbClr val="000000">
                      <a:alpha val="43137"/>
                    </a:srgbClr>
                  </a:outerShdw>
                </a:effectLst>
              </a:rPr>
              <a:t>An individual with </a:t>
            </a:r>
            <a:r>
              <a:rPr lang="en-US" altLang="en-US" sz="1800" b="1" dirty="0" err="1" smtClean="0">
                <a:solidFill>
                  <a:srgbClr val="FF0000"/>
                </a:solidFill>
                <a:effectLst>
                  <a:outerShdw blurRad="38100" dist="38100" dir="2700000" algn="tl">
                    <a:srgbClr val="000000">
                      <a:alpha val="43137"/>
                    </a:srgbClr>
                  </a:outerShdw>
                </a:effectLst>
              </a:rPr>
              <a:t>aa</a:t>
            </a:r>
            <a:r>
              <a:rPr lang="en-US" altLang="en-US" sz="1800" b="1" dirty="0" smtClean="0">
                <a:solidFill>
                  <a:srgbClr val="FF0000"/>
                </a:solidFill>
                <a:effectLst>
                  <a:outerShdw blurRad="38100" dist="38100" dir="2700000" algn="tl">
                    <a:srgbClr val="000000">
                      <a:alpha val="43137"/>
                    </a:srgbClr>
                  </a:outerShdw>
                </a:effectLst>
              </a:rPr>
              <a:t> </a:t>
            </a:r>
            <a:r>
              <a:rPr lang="en-US" altLang="en-US" sz="1800" b="1" dirty="0" smtClean="0">
                <a:effectLst>
                  <a:outerShdw blurRad="38100" dist="38100" dir="2700000" algn="tl">
                    <a:srgbClr val="000000">
                      <a:alpha val="43137"/>
                    </a:srgbClr>
                  </a:outerShdw>
                </a:effectLst>
              </a:rPr>
              <a:t>DOES have the disorder</a:t>
            </a:r>
          </a:p>
        </p:txBody>
      </p:sp>
      <p:grpSp>
        <p:nvGrpSpPr>
          <p:cNvPr id="7" name="Group 6"/>
          <p:cNvGrpSpPr/>
          <p:nvPr/>
        </p:nvGrpSpPr>
        <p:grpSpPr>
          <a:xfrm>
            <a:off x="38100" y="1292"/>
            <a:ext cx="9029700" cy="1266444"/>
            <a:chOff x="38100" y="1292"/>
            <a:chExt cx="9029700" cy="1266444"/>
          </a:xfrm>
        </p:grpSpPr>
        <p:sp>
          <p:nvSpPr>
            <p:cNvPr id="8"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9" name="Picture 8"/>
            <p:cNvPicPr>
              <a:picLocks noChangeAspect="1" noChangeArrowheads="1"/>
            </p:cNvPicPr>
            <p:nvPr>
              <p:custDataLst>
                <p:tags r:id="rId2"/>
              </p:custDataLst>
            </p:nvPr>
          </p:nvPicPr>
          <p:blipFill>
            <a:blip r:embed="rId6">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p:cNvPicPr>
              <a:picLocks noChangeAspect="1"/>
            </p:cNvPicPr>
            <p:nvPr>
              <p:custDataLst>
                <p:tags r:id="rId3"/>
              </p:custDataLst>
            </p:nvPr>
          </p:nvPicPr>
          <p:blipFill rotWithShape="1">
            <a:blip r:embed="rId7" cstate="print">
              <a:extLst>
                <a:ext uri="{BEBA8EAE-BF5A-486C-A8C5-ECC9F3942E4B}">
                  <a14:imgProps xmlns:a14="http://schemas.microsoft.com/office/drawing/2010/main">
                    <a14:imgLayer r:embed="rId8">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blipFill>
          <a:blip r:embed="rId7"/>
          <a:stretch>
            <a:fillRect/>
          </a:stretch>
        </a:blipFill>
        <a:effectLst/>
      </p:bgPr>
    </p:bg>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r>
              <a:rPr lang="en-US" smtClean="0"/>
              <a:t>Quiz2</a:t>
            </a:r>
            <a:endParaRPr lang="en-US"/>
          </a:p>
        </p:txBody>
      </p:sp>
      <p:sp>
        <p:nvSpPr>
          <p:cNvPr id="3" name="Slide Number Placeholder 2" hidden="1"/>
          <p:cNvSpPr>
            <a:spLocks noGrp="1"/>
          </p:cNvSpPr>
          <p:nvPr>
            <p:ph type="sldNum" sz="quarter" idx="12"/>
          </p:nvPr>
        </p:nvSpPr>
        <p:spPr/>
        <p:txBody>
          <a:bodyPr/>
          <a:lstStyle/>
          <a:p>
            <a:pPr>
              <a:defRPr/>
            </a:pPr>
            <a:fld id="{79A89FE1-3FDE-4DE8-88F8-15C7D2B750D8}" type="slidenum">
              <a:rPr lang="ar-EG" smtClean="0"/>
              <a:pPr>
                <a:defRPr/>
              </a:pPr>
              <a:t>17</a:t>
            </a:fld>
            <a:endParaRPr lang="en-GB"/>
          </a:p>
        </p:txBody>
      </p:sp>
      <p:pic>
        <p:nvPicPr>
          <p:cNvPr id="13" name="Picture 12"/>
          <p:cNvPicPr>
            <a:picLocks/>
          </p:cNvPicPr>
          <p:nvPr>
            <p:custDataLst>
              <p:tags r:id="rId2"/>
            </p:custDataLst>
          </p:nvPr>
        </p:nvPicPr>
        <p:blipFill>
          <a:blip r:embed="rId8">
            <a:extLst>
              <a:ext uri="{28A0092B-C50C-407E-A947-70E740481C1C}">
                <a14:useLocalDpi xmlns:a14="http://schemas.microsoft.com/office/drawing/2010/main" val="0"/>
              </a:ext>
            </a:extLst>
          </a:blip>
          <a:stretch>
            <a:fillRect/>
          </a:stretch>
        </p:blipFill>
        <p:spPr>
          <a:xfrm>
            <a:off x="660400" y="2362200"/>
            <a:ext cx="5740400" cy="3085088"/>
          </a:xfrm>
          <a:prstGeom prst="rect">
            <a:avLst/>
          </a:prstGeom>
        </p:spPr>
      </p:pic>
      <p:pic>
        <p:nvPicPr>
          <p:cNvPr id="14" name="Picture 13"/>
          <p:cNvPicPr>
            <a:picLocks/>
          </p:cNvPicPr>
          <p:nvPr>
            <p:custDataLst>
              <p:tags r:id="rId3"/>
            </p:custDataLst>
          </p:nvPr>
        </p:nvPicPr>
        <p:blipFill>
          <a:blip r:embed="rId9">
            <a:extLst>
              <a:ext uri="{28A0092B-C50C-407E-A947-70E740481C1C}">
                <a14:useLocalDpi xmlns:a14="http://schemas.microsoft.com/office/drawing/2010/main" val="0"/>
              </a:ext>
            </a:extLst>
          </a:blip>
          <a:stretch>
            <a:fillRect/>
          </a:stretch>
        </p:blipFill>
        <p:spPr>
          <a:xfrm>
            <a:off x="762000" y="5588000"/>
            <a:ext cx="2560320" cy="614477"/>
          </a:xfrm>
          <a:prstGeom prst="rect">
            <a:avLst/>
          </a:prstGeom>
          <a:noFill/>
          <a:ln w="25400" cap="flat" cmpd="sng" algn="ctr">
            <a:noFill/>
            <a:prstDash val="solid"/>
          </a:ln>
          <a:effectLst/>
          <a:extLst>
            <a:ext uri="{909E8E84-426E-40DD-AFC4-6F175D3DCCD1}">
              <a14:hiddenFill xmlns:a14="http://schemas.microsoft.com/office/drawing/2010/main">
                <a:solidFill>
                  <a:schemeClr val="lt1"/>
                </a:solidFill>
              </a14:hiddenFill>
            </a:ext>
            <a:ext uri="{91240B29-F687-4F45-9708-019B960494DF}">
              <a14:hiddenLine xmlns:a14="http://schemas.microsoft.com/office/drawing/2010/main" w="25400" cap="flat" cmpd="sng" algn="ctr">
                <a:solidFill>
                  <a:schemeClr val="accent1"/>
                </a:solidFill>
                <a:prstDash val="solid"/>
              </a14:hiddenLine>
            </a:ext>
          </a:extLst>
        </p:spPr>
        <p:style>
          <a:lnRef idx="2">
            <a:schemeClr val="accent1"/>
          </a:lnRef>
          <a:fillRef idx="1">
            <a:schemeClr val="lt1"/>
          </a:fillRef>
          <a:effectRef idx="0">
            <a:schemeClr val="accent1"/>
          </a:effectRef>
          <a:fontRef idx="minor">
            <a:schemeClr val="dk1"/>
          </a:fontRef>
        </p:style>
      </p:pic>
      <p:pic>
        <p:nvPicPr>
          <p:cNvPr id="15" name="Picture 14"/>
          <p:cNvPicPr>
            <a:picLocks/>
          </p:cNvPicPr>
          <p:nvPr>
            <p:custDataLst>
              <p:tags r:id="rId4"/>
            </p:custDataLst>
          </p:nvPr>
        </p:nvPicPr>
        <p:blipFill>
          <a:blip r:embed="rId10">
            <a:extLst>
              <a:ext uri="{28A0092B-C50C-407E-A947-70E740481C1C}">
                <a14:useLocalDpi xmlns:a14="http://schemas.microsoft.com/office/drawing/2010/main" val="0"/>
              </a:ext>
            </a:extLst>
          </a:blip>
          <a:stretch>
            <a:fillRect/>
          </a:stretch>
        </p:blipFill>
        <p:spPr>
          <a:xfrm>
            <a:off x="3550920" y="5588000"/>
            <a:ext cx="2560320" cy="614477"/>
          </a:xfrm>
          <a:prstGeom prst="rect">
            <a:avLst/>
          </a:prstGeom>
          <a:noFill/>
          <a:ln w="25400" cap="flat" cmpd="sng" algn="ctr">
            <a:noFill/>
            <a:prstDash val="solid"/>
          </a:ln>
          <a:effectLst/>
          <a:extLst>
            <a:ext uri="{909E8E84-426E-40DD-AFC4-6F175D3DCCD1}">
              <a14:hiddenFill xmlns:a14="http://schemas.microsoft.com/office/drawing/2010/main">
                <a:solidFill>
                  <a:schemeClr val="lt1"/>
                </a:solidFill>
              </a14:hiddenFill>
            </a:ext>
            <a:ext uri="{91240B29-F687-4F45-9708-019B960494DF}">
              <a14:hiddenLine xmlns:a14="http://schemas.microsoft.com/office/drawing/2010/main" w="25400" cap="flat" cmpd="sng" algn="ctr">
                <a:solidFill>
                  <a:schemeClr val="accent1"/>
                </a:solidFill>
                <a:prstDash val="solid"/>
              </a14:hiddenLine>
            </a:ext>
          </a:extLst>
        </p:spPr>
        <p:style>
          <a:lnRef idx="2">
            <a:schemeClr val="accent1"/>
          </a:lnRef>
          <a:fillRef idx="1">
            <a:schemeClr val="lt1"/>
          </a:fillRef>
          <a:effectRef idx="0">
            <a:schemeClr val="accent1"/>
          </a:effectRef>
          <a:fontRef idx="minor">
            <a:schemeClr val="dk1"/>
          </a:fontRef>
        </p:style>
      </p:pic>
    </p:spTree>
    <p:custDataLst>
      <p:tags r:id="rId1"/>
    </p:custDataLst>
    <p:extLst>
      <p:ext uri="{BB962C8B-B14F-4D97-AF65-F5344CB8AC3E}">
        <p14:creationId xmlns:p14="http://schemas.microsoft.com/office/powerpoint/2010/main" val="82603572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Group 10"/>
          <p:cNvGrpSpPr>
            <a:grpSpLocks/>
          </p:cNvGrpSpPr>
          <p:nvPr>
            <p:custDataLst>
              <p:tags r:id="rId2"/>
            </p:custDataLst>
          </p:nvPr>
        </p:nvGrpSpPr>
        <p:grpSpPr bwMode="auto">
          <a:xfrm>
            <a:off x="4086225" y="52388"/>
            <a:ext cx="4929188" cy="6762750"/>
            <a:chOff x="4085582" y="51992"/>
            <a:chExt cx="4929222" cy="6762464"/>
          </a:xfrm>
        </p:grpSpPr>
        <p:sp>
          <p:nvSpPr>
            <p:cNvPr id="12" name="Rectangle 11"/>
            <p:cNvSpPr/>
            <p:nvPr/>
          </p:nvSpPr>
          <p:spPr>
            <a:xfrm>
              <a:off x="4085582" y="51992"/>
              <a:ext cx="4929222" cy="6762464"/>
            </a:xfrm>
            <a:prstGeom prst="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16" name="Picture 15" descr="Ashraf-Picture2.bmp.tif"/>
            <p:cNvPicPr>
              <a:picLocks noChangeAspect="1"/>
            </p:cNvPicPr>
            <p:nvPr>
              <p:custDataLst>
                <p:tags r:id="rId5"/>
              </p:custDataLst>
            </p:nvPr>
          </p:nvPicPr>
          <p:blipFill>
            <a:blip r:embed="rId9" cstate="print"/>
            <a:srcRect t="2674" b="17106"/>
            <a:stretch>
              <a:fillRect/>
            </a:stretch>
          </p:blipFill>
          <p:spPr>
            <a:xfrm>
              <a:off x="5128077" y="2818887"/>
              <a:ext cx="2730071" cy="2923981"/>
            </a:xfrm>
            <a:prstGeom prst="ellipse">
              <a:avLst/>
            </a:prstGeom>
            <a:ln>
              <a:noFill/>
            </a:ln>
            <a:effectLst>
              <a:softEdge rad="112500"/>
            </a:effectLst>
          </p:spPr>
        </p:pic>
        <p:sp>
          <p:nvSpPr>
            <p:cNvPr id="18441" name="TextBox 17"/>
            <p:cNvSpPr txBox="1">
              <a:spLocks noChangeArrowheads="1"/>
            </p:cNvSpPr>
            <p:nvPr>
              <p:custDataLst>
                <p:tags r:id="rId6"/>
              </p:custDataLst>
            </p:nvPr>
          </p:nvSpPr>
          <p:spPr bwMode="auto">
            <a:xfrm>
              <a:off x="5429256" y="6247742"/>
              <a:ext cx="2428892" cy="369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altLang="en-US" b="1" dirty="0">
                  <a:ln w="11430"/>
                  <a:solidFill>
                    <a:srgbClr val="0000FF"/>
                  </a:solidFill>
                  <a:effectLst>
                    <a:outerShdw blurRad="50800" dist="39000" dir="5460000" algn="tl">
                      <a:srgbClr val="000000">
                        <a:alpha val="38000"/>
                      </a:srgbClr>
                    </a:outerShdw>
                  </a:effectLst>
                </a:rPr>
                <a:t>aalii@ksu.edu.sa</a:t>
              </a:r>
            </a:p>
          </p:txBody>
        </p:sp>
        <p:pic>
          <p:nvPicPr>
            <p:cNvPr id="18442" name="Picture 9" descr="email22.bmp"/>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139952" y="116632"/>
              <a:ext cx="4819040" cy="907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122" name="Picture 2"/>
          <p:cNvPicPr>
            <a:picLocks noChangeAspect="1" noChangeArrowheads="1"/>
          </p:cNvPicPr>
          <p:nvPr>
            <p:custDataLst>
              <p:tags r:id="rId3"/>
            </p:custDataLst>
          </p:nvPr>
        </p:nvPicPr>
        <p:blipFill>
          <a:blip r:embed="rId11" cstate="print"/>
          <a:srcRect l="4658" t="19679" r="6347"/>
          <a:stretch>
            <a:fillRect/>
          </a:stretch>
        </p:blipFill>
        <p:spPr bwMode="auto">
          <a:xfrm>
            <a:off x="4139952" y="4653136"/>
            <a:ext cx="4536504" cy="1175643"/>
          </a:xfrm>
          <a:prstGeom prst="rect">
            <a:avLst/>
          </a:prstGeom>
          <a:ln>
            <a:noFill/>
          </a:ln>
          <a:effectLst>
            <a:glow rad="63500">
              <a:schemeClr val="accent5">
                <a:satMod val="175000"/>
                <a:alpha val="40000"/>
              </a:schemeClr>
            </a:glow>
            <a:outerShdw blurRad="190500" algn="tl" rotWithShape="0">
              <a:srgbClr val="000000">
                <a:alpha val="70000"/>
              </a:srgbClr>
            </a:outerShdw>
          </a:effectLst>
        </p:spPr>
      </p:pic>
      <p:pic>
        <p:nvPicPr>
          <p:cNvPr id="18437" name="Picture 15"/>
          <p:cNvPicPr>
            <a:picLocks noChangeAspect="1" noChangeArrowheads="1"/>
          </p:cNvPicPr>
          <p:nvPr>
            <p:custDataLst>
              <p:tags r:id="rId4"/>
            </p:custDataLst>
          </p:nvPr>
        </p:nvPicPr>
        <p:blipFill>
          <a:blip r:embed="rId12">
            <a:extLst>
              <a:ext uri="{28A0092B-C50C-407E-A947-70E740481C1C}">
                <a14:useLocalDpi xmlns:a14="http://schemas.microsoft.com/office/drawing/2010/main" val="0"/>
              </a:ext>
            </a:extLst>
          </a:blip>
          <a:srcRect l="15150"/>
          <a:stretch>
            <a:fillRect/>
          </a:stretch>
        </p:blipFill>
        <p:spPr bwMode="auto">
          <a:xfrm>
            <a:off x="49213" y="39688"/>
            <a:ext cx="3943350" cy="678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p:cNvSpPr txBox="1"/>
          <p:nvPr/>
        </p:nvSpPr>
        <p:spPr>
          <a:xfrm>
            <a:off x="4788024" y="5949280"/>
            <a:ext cx="3678108" cy="369332"/>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GB" dirty="0" smtClean="0">
                <a:ln w="11430"/>
                <a:solidFill>
                  <a:srgbClr val="0000FF"/>
                </a:solidFill>
                <a:latin typeface="Arial Black" panose="020B0A04020102020204" pitchFamily="34" charset="0"/>
              </a:rPr>
              <a:t>Prof. </a:t>
            </a:r>
            <a:r>
              <a:rPr lang="en-GB" dirty="0" err="1" smtClean="0">
                <a:ln w="11430"/>
                <a:solidFill>
                  <a:srgbClr val="0000FF"/>
                </a:solidFill>
                <a:latin typeface="Arial Black" panose="020B0A04020102020204" pitchFamily="34" charset="0"/>
              </a:rPr>
              <a:t>Ashraf</a:t>
            </a:r>
            <a:r>
              <a:rPr lang="en-GB" dirty="0" smtClean="0">
                <a:ln w="11430"/>
                <a:solidFill>
                  <a:srgbClr val="0000FF"/>
                </a:solidFill>
                <a:latin typeface="Arial Black" panose="020B0A04020102020204" pitchFamily="34" charset="0"/>
              </a:rPr>
              <a:t> M. Ahmed</a:t>
            </a:r>
            <a:endParaRPr lang="en-GB" dirty="0">
              <a:ln w="11430"/>
              <a:solidFill>
                <a:srgbClr val="0000FF"/>
              </a:solidFill>
              <a:latin typeface="Arial Black" panose="020B0A04020102020204" pitchFamily="34" charset="0"/>
            </a:endParaRPr>
          </a:p>
        </p:txBody>
      </p:sp>
      <p:sp>
        <p:nvSpPr>
          <p:cNvPr id="15" name="Rectangle 4"/>
          <p:cNvSpPr>
            <a:spLocks noGrp="1" noChangeArrowheads="1"/>
          </p:cNvSpPr>
          <p:nvPr>
            <p:ph type="subTitle" idx="1"/>
          </p:nvPr>
        </p:nvSpPr>
        <p:spPr>
          <a:xfrm>
            <a:off x="4419600" y="1752600"/>
            <a:ext cx="4191000" cy="533400"/>
          </a:xfrm>
          <a:effectLst>
            <a:outerShdw dist="35921" dir="2700000" algn="ctr" rotWithShape="0">
              <a:schemeClr val="bg1"/>
            </a:outerShdw>
          </a:effectLst>
        </p:spPr>
        <p:txBody>
          <a:bodyPr rtlCol="0">
            <a:noAutofit/>
            <a:scene3d>
              <a:camera prst="orthographicFront"/>
              <a:lightRig rig="flat" dir="tl">
                <a:rot lat="0" lon="0" rev="6600000"/>
              </a:lightRig>
            </a:scene3d>
            <a:sp3d extrusionH="25400" contourW="8890">
              <a:bevelT w="38100" h="31750"/>
              <a:contourClr>
                <a:schemeClr val="accent2">
                  <a:shade val="75000"/>
                </a:schemeClr>
              </a:contourClr>
            </a:sp3d>
          </a:bodyPr>
          <a:lstStyle/>
          <a:p>
            <a:pPr eaLnBrk="1" fontAlgn="auto" hangingPunct="1">
              <a:spcAft>
                <a:spcPts val="0"/>
              </a:spcAft>
              <a:buFont typeface="Arial" pitchFamily="34" charset="0"/>
              <a:buNone/>
              <a:defRPr/>
            </a:pPr>
            <a:r>
              <a:rPr lang="en-GB" dirty="0" smtClean="0">
                <a:ln w="11430"/>
                <a:solidFill>
                  <a:srgbClr val="CC0066"/>
                </a:solidFill>
                <a:effectLst>
                  <a:outerShdw blurRad="50800" dist="39000" dir="5460000" algn="tl">
                    <a:srgbClr val="000000">
                      <a:alpha val="38000"/>
                    </a:srgbClr>
                  </a:outerShdw>
                </a:effectLst>
                <a:latin typeface="Impact" pitchFamily="34" charset="0"/>
              </a:rPr>
              <a:t>General Animal Biology</a:t>
            </a:r>
          </a:p>
        </p:txBody>
      </p:sp>
      <p:sp>
        <p:nvSpPr>
          <p:cNvPr id="18" name="TextBox 17"/>
          <p:cNvSpPr txBox="1"/>
          <p:nvPr/>
        </p:nvSpPr>
        <p:spPr>
          <a:xfrm>
            <a:off x="5581656" y="2286000"/>
            <a:ext cx="1809744" cy="461665"/>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400" b="1" dirty="0" smtClean="0">
                <a:ln w="11430"/>
                <a:solidFill>
                  <a:srgbClr val="CC0066"/>
                </a:solidFill>
                <a:effectLst>
                  <a:outerShdw blurRad="50800" dist="39000" dir="5460000" algn="tl">
                    <a:srgbClr val="000000">
                      <a:alpha val="38000"/>
                    </a:srgbClr>
                  </a:outerShdw>
                </a:effectLst>
              </a:rPr>
              <a:t>(Zoo-145)</a:t>
            </a:r>
            <a:endParaRPr lang="en-US" sz="2400" b="1" dirty="0">
              <a:ln w="11430"/>
              <a:solidFill>
                <a:srgbClr val="CC0066"/>
              </a:solidFill>
              <a:effectLst>
                <a:outerShdw blurRad="50800" dist="39000" dir="5460000" algn="tl">
                  <a:srgbClr val="000000">
                    <a:alpha val="38000"/>
                  </a:srgbClr>
                </a:outerShdw>
              </a:effectLst>
            </a:endParaRPr>
          </a:p>
        </p:txBody>
      </p:sp>
      <p:sp>
        <p:nvSpPr>
          <p:cNvPr id="19" name="TextBox 18"/>
          <p:cNvSpPr txBox="1"/>
          <p:nvPr/>
        </p:nvSpPr>
        <p:spPr>
          <a:xfrm>
            <a:off x="5364088" y="1066800"/>
            <a:ext cx="2448272" cy="646331"/>
          </a:xfrm>
          <a:prstGeom prst="rect">
            <a:avLst/>
          </a:prstGeom>
          <a:noFill/>
        </p:spPr>
        <p:txBody>
          <a:bodyPr wrap="square" rtlCol="1">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b="1" dirty="0" smtClean="0">
                <a:ln w="11430"/>
                <a:effectLst>
                  <a:outerShdw blurRad="50800" dist="39000" dir="5460000" algn="tl">
                    <a:srgbClr val="000000">
                      <a:alpha val="38000"/>
                    </a:srgbClr>
                  </a:outerShdw>
                </a:effectLst>
              </a:rPr>
              <a:t>College of Science, </a:t>
            </a:r>
          </a:p>
          <a:p>
            <a:pPr algn="ctr"/>
            <a:r>
              <a:rPr lang="en-US" b="1" dirty="0" smtClean="0">
                <a:ln w="11430"/>
                <a:effectLst>
                  <a:outerShdw blurRad="50800" dist="39000" dir="5460000" algn="tl">
                    <a:srgbClr val="000000">
                      <a:alpha val="38000"/>
                    </a:srgbClr>
                  </a:outerShdw>
                </a:effectLst>
              </a:rPr>
              <a:t>Zoology Department</a:t>
            </a:r>
            <a:endParaRPr lang="ar-SA" b="1" dirty="0">
              <a:ln w="11430"/>
              <a:effectLst>
                <a:outerShdw blurRad="50800" dist="39000" dir="5460000" algn="tl">
                  <a:srgbClr val="000000">
                    <a:alpha val="38000"/>
                  </a:srgbClr>
                </a:outerShdw>
              </a:effectLst>
            </a:endParaRPr>
          </a:p>
        </p:txBody>
      </p:sp>
    </p:spTree>
    <p:custDataLst>
      <p:tags r:id="rId1"/>
    </p:custDataLst>
    <p:extLst>
      <p:ext uri="{BB962C8B-B14F-4D97-AF65-F5344CB8AC3E}">
        <p14:creationId xmlns:p14="http://schemas.microsoft.com/office/powerpoint/2010/main" val="217336548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2000"/>
                                        <p:tgtEl>
                                          <p:spTgt spid="5122"/>
                                        </p:tgtEl>
                                      </p:cBhvr>
                                    </p:animEffect>
                                    <p:anim calcmode="lin" valueType="num">
                                      <p:cBhvr>
                                        <p:cTn id="8" dur="2000" fill="hold"/>
                                        <p:tgtEl>
                                          <p:spTgt spid="5122"/>
                                        </p:tgtEl>
                                        <p:attrNameLst>
                                          <p:attrName>ppt_x</p:attrName>
                                        </p:attrNameLst>
                                      </p:cBhvr>
                                      <p:tavLst>
                                        <p:tav tm="0">
                                          <p:val>
                                            <p:strVal val="#ppt_x"/>
                                          </p:val>
                                        </p:tav>
                                        <p:tav tm="100000">
                                          <p:val>
                                            <p:strVal val="#ppt_x"/>
                                          </p:val>
                                        </p:tav>
                                      </p:tavLst>
                                    </p:anim>
                                    <p:anim calcmode="lin" valueType="num">
                                      <p:cBhvr>
                                        <p:cTn id="9" dur="2000" fill="hold"/>
                                        <p:tgtEl>
                                          <p:spTgt spid="5122"/>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53" presetClass="exit" presetSubtype="32" fill="hold" nodeType="afterEffect">
                                  <p:stCondLst>
                                    <p:cond delay="3500"/>
                                  </p:stCondLst>
                                  <p:childTnLst>
                                    <p:anim calcmode="lin" valueType="num">
                                      <p:cBhvr>
                                        <p:cTn id="12" dur="3500"/>
                                        <p:tgtEl>
                                          <p:spTgt spid="5122"/>
                                        </p:tgtEl>
                                        <p:attrNameLst>
                                          <p:attrName>ppt_w</p:attrName>
                                        </p:attrNameLst>
                                      </p:cBhvr>
                                      <p:tavLst>
                                        <p:tav tm="0">
                                          <p:val>
                                            <p:strVal val="ppt_w"/>
                                          </p:val>
                                        </p:tav>
                                        <p:tav tm="100000">
                                          <p:val>
                                            <p:fltVal val="0"/>
                                          </p:val>
                                        </p:tav>
                                      </p:tavLst>
                                    </p:anim>
                                    <p:anim calcmode="lin" valueType="num">
                                      <p:cBhvr>
                                        <p:cTn id="13" dur="3500"/>
                                        <p:tgtEl>
                                          <p:spTgt spid="5122"/>
                                        </p:tgtEl>
                                        <p:attrNameLst>
                                          <p:attrName>ppt_h</p:attrName>
                                        </p:attrNameLst>
                                      </p:cBhvr>
                                      <p:tavLst>
                                        <p:tav tm="0">
                                          <p:val>
                                            <p:strVal val="ppt_h"/>
                                          </p:val>
                                        </p:tav>
                                        <p:tav tm="100000">
                                          <p:val>
                                            <p:fltVal val="0"/>
                                          </p:val>
                                        </p:tav>
                                      </p:tavLst>
                                    </p:anim>
                                    <p:animEffect transition="out" filter="fade">
                                      <p:cBhvr>
                                        <p:cTn id="14" dur="3500"/>
                                        <p:tgtEl>
                                          <p:spTgt spid="5122"/>
                                        </p:tgtEl>
                                      </p:cBhvr>
                                    </p:animEffect>
                                    <p:set>
                                      <p:cBhvr>
                                        <p:cTn id="15" dur="1" fill="hold">
                                          <p:stCondLst>
                                            <p:cond delay="3499"/>
                                          </p:stCondLst>
                                        </p:cTn>
                                        <p:tgtEl>
                                          <p:spTgt spid="51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3"/>
          <p:cNvSpPr>
            <a:spLocks noChangeArrowheads="1"/>
          </p:cNvSpPr>
          <p:nvPr/>
        </p:nvSpPr>
        <p:spPr bwMode="auto">
          <a:xfrm>
            <a:off x="2568575" y="1980139"/>
            <a:ext cx="2146300" cy="476250"/>
          </a:xfrm>
          <a:prstGeom prst="rect">
            <a:avLst/>
          </a:prstGeom>
          <a:solidFill>
            <a:schemeClr val="bg1"/>
          </a:solidFill>
          <a:ln w="9525">
            <a:solidFill>
              <a:srgbClr val="FFFFFF"/>
            </a:solidFill>
            <a:miter lim="800000"/>
            <a:headEnd/>
            <a:tailEnd/>
          </a:ln>
        </p:spPr>
        <p:txBody>
          <a:bodyPr wrap="none" anchor="ctr"/>
          <a:lstStyle>
            <a:lvl1pPr algn="l" rtl="0" eaLnBrk="0" hangingPunct="0">
              <a:spcBef>
                <a:spcPct val="20000"/>
              </a:spcBef>
              <a:buChar char="•"/>
              <a:defRPr sz="3200">
                <a:solidFill>
                  <a:schemeClr val="tx1"/>
                </a:solidFill>
                <a:latin typeface="Arial" charset="0"/>
                <a:cs typeface="Arial" charset="0"/>
              </a:defRPr>
            </a:lvl1pPr>
            <a:lvl2pPr marL="742950" indent="-285750" algn="l" rtl="0" eaLnBrk="0" hangingPunct="0">
              <a:spcBef>
                <a:spcPct val="20000"/>
              </a:spcBef>
              <a:buChar char="–"/>
              <a:defRPr sz="2800">
                <a:solidFill>
                  <a:schemeClr val="tx1"/>
                </a:solidFill>
                <a:latin typeface="Arial" charset="0"/>
                <a:cs typeface="Arial" charset="0"/>
              </a:defRPr>
            </a:lvl2pPr>
            <a:lvl3pPr marL="1143000" indent="-228600" algn="l" rtl="0" eaLnBrk="0" hangingPunct="0">
              <a:spcBef>
                <a:spcPct val="20000"/>
              </a:spcBef>
              <a:buChar char="•"/>
              <a:defRPr sz="2400">
                <a:solidFill>
                  <a:schemeClr val="tx1"/>
                </a:solidFill>
                <a:latin typeface="Arial" charset="0"/>
                <a:cs typeface="Arial" charset="0"/>
              </a:defRPr>
            </a:lvl3pPr>
            <a:lvl4pPr marL="1600200" indent="-228600" algn="l" rtl="0" eaLnBrk="0" hangingPunct="0">
              <a:spcBef>
                <a:spcPct val="20000"/>
              </a:spcBef>
              <a:buChar char="–"/>
              <a:defRPr sz="2000">
                <a:solidFill>
                  <a:schemeClr val="tx1"/>
                </a:solidFill>
                <a:latin typeface="Arial" charset="0"/>
                <a:cs typeface="Arial" charset="0"/>
              </a:defRPr>
            </a:lvl4pPr>
            <a:lvl5pPr marL="2057400" indent="-228600" algn="l" rtl="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sp>
        <p:nvSpPr>
          <p:cNvPr id="3081" name="Text Box 9"/>
          <p:cNvSpPr txBox="1">
            <a:spLocks noChangeArrowheads="1"/>
          </p:cNvSpPr>
          <p:nvPr/>
        </p:nvSpPr>
        <p:spPr bwMode="auto">
          <a:xfrm>
            <a:off x="304800" y="1905000"/>
            <a:ext cx="8534400" cy="615553"/>
          </a:xfrm>
          <a:prstGeom prst="rect">
            <a:avLst/>
          </a:prstGeom>
          <a:solidFill>
            <a:srgbClr val="CC0099"/>
          </a:solidFill>
          <a:ln>
            <a:headEnd/>
            <a:tailEnd/>
          </a:ln>
          <a:effectLst>
            <a:glow rad="101600">
              <a:schemeClr val="accent2">
                <a:satMod val="175000"/>
                <a:alpha val="40000"/>
              </a:schemeClr>
            </a:glow>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0" hangingPunct="0">
              <a:spcBef>
                <a:spcPct val="50000"/>
              </a:spcBef>
              <a:spcAft>
                <a:spcPct val="50000"/>
              </a:spcAft>
              <a:defRPr/>
            </a:pPr>
            <a:r>
              <a:rPr lang="en-US" altLang="en-US" sz="3400" b="1" dirty="0">
                <a:solidFill>
                  <a:srgbClr val="00FF00"/>
                </a:solidFill>
                <a:effectLst>
                  <a:outerShdw blurRad="38100" dist="38100" dir="2700000" algn="tl">
                    <a:srgbClr val="000000"/>
                  </a:outerShdw>
                </a:effectLst>
                <a:latin typeface="Arial Black" panose="020B0A04020102020204" pitchFamily="34" charset="0"/>
              </a:rPr>
              <a:t>Mendelian Inheritance in Humans</a:t>
            </a:r>
          </a:p>
        </p:txBody>
      </p:sp>
      <p:sp>
        <p:nvSpPr>
          <p:cNvPr id="2056" name="Rectangle 17"/>
          <p:cNvSpPr>
            <a:spLocks noChangeArrowheads="1"/>
          </p:cNvSpPr>
          <p:nvPr/>
        </p:nvSpPr>
        <p:spPr bwMode="auto">
          <a:xfrm>
            <a:off x="304800" y="2664351"/>
            <a:ext cx="8610600" cy="3943350"/>
          </a:xfrm>
          <a:prstGeom prst="rect">
            <a:avLst/>
          </a:prstGeom>
          <a:noFill/>
          <a:ln w="1905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lgn="l" rtl="0" eaLnBrk="0" hangingPunct="0">
              <a:spcBef>
                <a:spcPct val="20000"/>
              </a:spcBef>
              <a:buChar char="•"/>
              <a:defRPr sz="3200">
                <a:solidFill>
                  <a:schemeClr val="tx1"/>
                </a:solidFill>
                <a:latin typeface="Arial" charset="0"/>
                <a:cs typeface="Arial" charset="0"/>
              </a:defRPr>
            </a:lvl1pPr>
            <a:lvl2pPr marL="742950" indent="-285750" algn="l" rtl="0" eaLnBrk="0" hangingPunct="0">
              <a:spcBef>
                <a:spcPct val="20000"/>
              </a:spcBef>
              <a:buChar char="–"/>
              <a:defRPr sz="2800">
                <a:solidFill>
                  <a:schemeClr val="tx1"/>
                </a:solidFill>
                <a:latin typeface="Arial" charset="0"/>
                <a:cs typeface="Arial" charset="0"/>
              </a:defRPr>
            </a:lvl2pPr>
            <a:lvl3pPr marL="1143000" indent="-228600" algn="l" rtl="0" eaLnBrk="0" hangingPunct="0">
              <a:spcBef>
                <a:spcPct val="20000"/>
              </a:spcBef>
              <a:buChar char="•"/>
              <a:defRPr sz="2400">
                <a:solidFill>
                  <a:schemeClr val="tx1"/>
                </a:solidFill>
                <a:latin typeface="Arial" charset="0"/>
                <a:cs typeface="Arial" charset="0"/>
              </a:defRPr>
            </a:lvl3pPr>
            <a:lvl4pPr marL="1600200" indent="-228600" algn="l" rtl="0" eaLnBrk="0" hangingPunct="0">
              <a:spcBef>
                <a:spcPct val="20000"/>
              </a:spcBef>
              <a:buChar char="–"/>
              <a:defRPr sz="2000">
                <a:solidFill>
                  <a:schemeClr val="tx1"/>
                </a:solidFill>
                <a:latin typeface="Arial" charset="0"/>
                <a:cs typeface="Arial" charset="0"/>
              </a:defRPr>
            </a:lvl4pPr>
            <a:lvl5pPr marL="2057400" indent="-228600" algn="l" rtl="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pic>
        <p:nvPicPr>
          <p:cNvPr id="2058" name="Picture 30"/>
          <p:cNvPicPr>
            <a:picLocks noChangeAspect="1" noChangeArrowheads="1"/>
          </p:cNvPicPr>
          <p:nvPr/>
        </p:nvPicPr>
        <p:blipFill>
          <a:blip r:embed="rId6">
            <a:lum bright="6000" contrast="12000"/>
            <a:extLst>
              <a:ext uri="{28A0092B-C50C-407E-A947-70E740481C1C}">
                <a14:useLocalDpi xmlns:a14="http://schemas.microsoft.com/office/drawing/2010/main" val="0"/>
              </a:ext>
            </a:extLst>
          </a:blip>
          <a:srcRect/>
          <a:stretch>
            <a:fillRect/>
          </a:stretch>
        </p:blipFill>
        <p:spPr bwMode="auto">
          <a:xfrm>
            <a:off x="3839361" y="2779771"/>
            <a:ext cx="4973615" cy="3751730"/>
          </a:xfrm>
          <a:prstGeom prst="rect">
            <a:avLst/>
          </a:prstGeom>
          <a:noFill/>
          <a:ln w="9525">
            <a:solidFill>
              <a:srgbClr val="0000FF"/>
            </a:solidFill>
            <a:miter lim="800000"/>
            <a:headEnd/>
            <a:tailEnd/>
          </a:ln>
          <a:extLst>
            <a:ext uri="{909E8E84-426E-40DD-AFC4-6F175D3DCCD1}">
              <a14:hiddenFill xmlns:a14="http://schemas.microsoft.com/office/drawing/2010/main">
                <a:solidFill>
                  <a:srgbClr val="FFFFFF"/>
                </a:solidFill>
              </a14:hiddenFill>
            </a:ext>
          </a:extLst>
        </p:spPr>
      </p:pic>
      <p:grpSp>
        <p:nvGrpSpPr>
          <p:cNvPr id="12" name="Group 11"/>
          <p:cNvGrpSpPr>
            <a:grpSpLocks/>
          </p:cNvGrpSpPr>
          <p:nvPr>
            <p:custDataLst>
              <p:tags r:id="rId2"/>
            </p:custDataLst>
          </p:nvPr>
        </p:nvGrpSpPr>
        <p:grpSpPr bwMode="auto">
          <a:xfrm>
            <a:off x="0" y="0"/>
            <a:ext cx="9147151" cy="1019175"/>
            <a:chOff x="323528" y="0"/>
            <a:chExt cx="8286750" cy="1019406"/>
          </a:xfrm>
        </p:grpSpPr>
        <p:sp>
          <p:nvSpPr>
            <p:cNvPr id="13" name="Rounded Rectangle 12"/>
            <p:cNvSpPr/>
            <p:nvPr/>
          </p:nvSpPr>
          <p:spPr bwMode="auto">
            <a:xfrm>
              <a:off x="323528" y="837275"/>
              <a:ext cx="8286750" cy="71445"/>
            </a:xfrm>
            <a:prstGeom prst="roundRect">
              <a:avLst/>
            </a:prstGeom>
            <a:solidFill>
              <a:srgbClr val="CC0066"/>
            </a:solidFill>
          </p:spPr>
          <p:style>
            <a:lnRef idx="0">
              <a:schemeClr val="accent5"/>
            </a:lnRef>
            <a:fillRef idx="3">
              <a:schemeClr val="accent5"/>
            </a:fillRef>
            <a:effectRef idx="3">
              <a:schemeClr val="accent5"/>
            </a:effectRef>
            <a:fontRef idx="minor">
              <a:schemeClr val="lt1"/>
            </a:fontRef>
          </p:style>
          <p:txBody>
            <a:bodyPr anchor="ctr"/>
            <a:lstStyle/>
            <a:p>
              <a:pPr algn="ctr" fontAlgn="auto">
                <a:spcBef>
                  <a:spcPts val="0"/>
                </a:spcBef>
                <a:spcAft>
                  <a:spcPts val="0"/>
                </a:spcAft>
                <a:defRPr/>
              </a:pPr>
              <a:endParaRPr lang="en-GB"/>
            </a:p>
          </p:txBody>
        </p:sp>
        <p:pic>
          <p:nvPicPr>
            <p:cNvPr id="14" name="Picture 13" descr="Picture1.bmp"/>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950644" y="116632"/>
              <a:ext cx="1584176" cy="653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p:cNvPicPr>
              <a:picLocks noChangeAspect="1" noChangeArrowheads="1"/>
            </p:cNvPicPr>
            <p:nvPr/>
          </p:nvPicPr>
          <p:blipFill>
            <a:blip r:embed="rId8">
              <a:extLst>
                <a:ext uri="{28A0092B-C50C-407E-A947-70E740481C1C}">
                  <a14:useLocalDpi xmlns:a14="http://schemas.microsoft.com/office/drawing/2010/main" val="0"/>
                </a:ext>
              </a:extLst>
            </a:blip>
            <a:srcRect l="7692" r="7692"/>
            <a:stretch>
              <a:fillRect/>
            </a:stretch>
          </p:blipFill>
          <p:spPr bwMode="auto">
            <a:xfrm>
              <a:off x="4211960" y="0"/>
              <a:ext cx="864096" cy="1019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5" descr="C:\Users\mmoustafa\Desktop\amada.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5537" y="188640"/>
              <a:ext cx="2016224"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7" name="Picture 16"/>
          <p:cNvPicPr>
            <a:picLocks noChangeAspect="1" noChangeArrowheads="1"/>
          </p:cNvPicPr>
          <p:nvPr>
            <p:custDataLst>
              <p:tags r:id="rId3"/>
            </p:custDataLst>
          </p:nvPr>
        </p:nvPicPr>
        <p:blipFill>
          <a:blip r:embed="rId10" cstate="print"/>
          <a:srcRect/>
          <a:stretch>
            <a:fillRect/>
          </a:stretch>
        </p:blipFill>
        <p:spPr bwMode="auto">
          <a:xfrm>
            <a:off x="1981200" y="765805"/>
            <a:ext cx="5364584" cy="1032163"/>
          </a:xfrm>
          <a:prstGeom prst="rect">
            <a:avLst/>
          </a:prstGeom>
          <a:ln>
            <a:noFill/>
          </a:ln>
          <a:effectLst>
            <a:glow rad="101600">
              <a:srgbClr val="0000FF">
                <a:alpha val="40000"/>
              </a:srgbClr>
            </a:glow>
            <a:outerShdw blurRad="190500" algn="tl" rotWithShape="0">
              <a:srgbClr val="000000">
                <a:alpha val="70000"/>
              </a:srgbClr>
            </a:outerShdw>
          </a:effectLst>
        </p:spPr>
      </p:pic>
      <p:pic>
        <p:nvPicPr>
          <p:cNvPr id="18" name="PPTShape_0"/>
          <p:cNvPicPr>
            <a:picLocks noChangeAspect="1" noChangeArrowheads="1"/>
          </p:cNvPicPr>
          <p:nvPr>
            <p:custDataLst>
              <p:tags r:id="rId4"/>
            </p:custDataLst>
          </p:nvPr>
        </p:nvPicPr>
        <p:blipFill>
          <a:blip r:embed="rId10" cstate="print"/>
          <a:srcRect/>
          <a:stretch>
            <a:fillRect/>
          </a:stretch>
        </p:blipFill>
        <p:spPr bwMode="auto">
          <a:xfrm>
            <a:off x="1981200" y="762000"/>
            <a:ext cx="5364584" cy="1032163"/>
          </a:xfrm>
          <a:prstGeom prst="rect">
            <a:avLst/>
          </a:prstGeom>
          <a:ln>
            <a:noFill/>
          </a:ln>
          <a:effectLst>
            <a:glow rad="101600">
              <a:srgbClr val="0000FF">
                <a:alpha val="40000"/>
              </a:srgbClr>
            </a:glow>
            <a:outerShdw blurRad="190500" algn="tl" rotWithShape="0">
              <a:srgbClr val="000000">
                <a:alpha val="70000"/>
              </a:srgbClr>
            </a:outerShdw>
          </a:effectLst>
        </p:spPr>
      </p:pic>
      <p:grpSp>
        <p:nvGrpSpPr>
          <p:cNvPr id="30" name="Group 10"/>
          <p:cNvGrpSpPr>
            <a:grpSpLocks/>
          </p:cNvGrpSpPr>
          <p:nvPr/>
        </p:nvGrpSpPr>
        <p:grpSpPr bwMode="auto">
          <a:xfrm>
            <a:off x="380999" y="2779771"/>
            <a:ext cx="3260725" cy="3751729"/>
            <a:chOff x="3825" y="1152"/>
            <a:chExt cx="1839" cy="2208"/>
          </a:xfrm>
        </p:grpSpPr>
        <p:pic>
          <p:nvPicPr>
            <p:cNvPr id="31" name="Picture 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825" y="1152"/>
              <a:ext cx="1839" cy="2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Text Box 9"/>
            <p:cNvSpPr txBox="1">
              <a:spLocks noChangeArrowheads="1"/>
            </p:cNvSpPr>
            <p:nvPr/>
          </p:nvSpPr>
          <p:spPr bwMode="auto">
            <a:xfrm>
              <a:off x="4848" y="1152"/>
              <a:ext cx="816" cy="250"/>
            </a:xfrm>
            <a:prstGeom prst="rect">
              <a:avLst/>
            </a:prstGeom>
            <a:solidFill>
              <a:srgbClr val="FF0000"/>
            </a:solidFill>
            <a:ln w="9525">
              <a:noFill/>
              <a:miter lim="800000"/>
              <a:headEnd/>
              <a:tailEnd/>
            </a:ln>
            <a:effectLst/>
          </p:spPr>
          <p:txBody>
            <a:bodyPr>
              <a:spAutoFit/>
            </a:bodyPr>
            <a:lstStyle/>
            <a:p>
              <a:pPr algn="ctr">
                <a:spcBef>
                  <a:spcPct val="50000"/>
                </a:spcBef>
                <a:defRPr/>
              </a:pPr>
              <a:r>
                <a:rPr lang="en-US" altLang="en-US" sz="2000" b="1">
                  <a:solidFill>
                    <a:schemeClr val="bg1"/>
                  </a:solidFill>
                  <a:effectLst>
                    <a:outerShdw blurRad="38100" dist="38100" dir="2700000" algn="tl">
                      <a:srgbClr val="000000"/>
                    </a:outerShdw>
                  </a:effectLst>
                </a:rPr>
                <a:t>Albinism</a:t>
              </a:r>
              <a:endParaRPr lang="en-GB" sz="2000" b="1">
                <a:solidFill>
                  <a:schemeClr val="bg1"/>
                </a:solidFill>
                <a:effectLst>
                  <a:outerShdw blurRad="38100" dist="38100" dir="2700000" algn="tl">
                    <a:srgbClr val="000000"/>
                  </a:outerShdw>
                </a:effectLst>
              </a:endParaRPr>
            </a:p>
          </p:txBody>
        </p:sp>
      </p:grpSp>
      <p:sp>
        <p:nvSpPr>
          <p:cNvPr id="19" name="Rectangle 5"/>
          <p:cNvSpPr>
            <a:spLocks noChangeArrowheads="1"/>
          </p:cNvSpPr>
          <p:nvPr/>
        </p:nvSpPr>
        <p:spPr bwMode="auto">
          <a:xfrm>
            <a:off x="304800" y="6580095"/>
            <a:ext cx="86106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altLang="en-US" sz="1200" b="1" dirty="0"/>
              <a:t>Copyright © 2002 Pearson Education, Inc., publishing as Benjamin Cummings</a:t>
            </a:r>
          </a:p>
        </p:txBody>
      </p:sp>
    </p:spTree>
    <p:custDataLst>
      <p:tags r:id="rId1"/>
    </p:custDataLst>
    <p:extLst>
      <p:ext uri="{BB962C8B-B14F-4D97-AF65-F5344CB8AC3E}">
        <p14:creationId xmlns:p14="http://schemas.microsoft.com/office/powerpoint/2010/main" val="283046897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2000"/>
                                        <p:tgtEl>
                                          <p:spTgt spid="17"/>
                                        </p:tgtEl>
                                      </p:cBhvr>
                                    </p:animEffect>
                                    <p:anim calcmode="lin" valueType="num">
                                      <p:cBhvr>
                                        <p:cTn id="8" dur="2000" fill="hold"/>
                                        <p:tgtEl>
                                          <p:spTgt spid="17"/>
                                        </p:tgtEl>
                                        <p:attrNameLst>
                                          <p:attrName>ppt_x</p:attrName>
                                        </p:attrNameLst>
                                      </p:cBhvr>
                                      <p:tavLst>
                                        <p:tav tm="0">
                                          <p:val>
                                            <p:strVal val="#ppt_x"/>
                                          </p:val>
                                        </p:tav>
                                        <p:tav tm="100000">
                                          <p:val>
                                            <p:strVal val="#ppt_x"/>
                                          </p:val>
                                        </p:tav>
                                      </p:tavLst>
                                    </p:anim>
                                    <p:anim calcmode="lin" valueType="num">
                                      <p:cBhvr>
                                        <p:cTn id="9" dur="20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47" presetClass="entr" presetSubtype="0"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2000"/>
                                        <p:tgtEl>
                                          <p:spTgt spid="18"/>
                                        </p:tgtEl>
                                      </p:cBhvr>
                                    </p:animEffect>
                                    <p:anim calcmode="lin" valueType="num">
                                      <p:cBhvr>
                                        <p:cTn id="14" dur="2000" fill="hold"/>
                                        <p:tgtEl>
                                          <p:spTgt spid="18"/>
                                        </p:tgtEl>
                                        <p:attrNameLst>
                                          <p:attrName>ppt_x</p:attrName>
                                        </p:attrNameLst>
                                      </p:cBhvr>
                                      <p:tavLst>
                                        <p:tav tm="0">
                                          <p:val>
                                            <p:strVal val="#ppt_x"/>
                                          </p:val>
                                        </p:tav>
                                        <p:tav tm="100000">
                                          <p:val>
                                            <p:strVal val="#ppt_x"/>
                                          </p:val>
                                        </p:tav>
                                      </p:tavLst>
                                    </p:anim>
                                    <p:anim calcmode="lin" valueType="num">
                                      <p:cBhvr>
                                        <p:cTn id="15" dur="2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a:blip r:embed="rId7"/>
          <a:stretch>
            <a:fillRect/>
          </a:stretch>
        </a:blipFill>
        <a:effectLst/>
      </p:bgPr>
    </p:bg>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r>
              <a:rPr lang="en-US" smtClean="0"/>
              <a:t>Genetics</a:t>
            </a:r>
            <a:endParaRPr lang="en-US"/>
          </a:p>
        </p:txBody>
      </p:sp>
      <p:sp>
        <p:nvSpPr>
          <p:cNvPr id="3" name="Slide Number Placeholder 2" hidden="1"/>
          <p:cNvSpPr>
            <a:spLocks noGrp="1"/>
          </p:cNvSpPr>
          <p:nvPr>
            <p:ph type="sldNum" sz="quarter" idx="12"/>
          </p:nvPr>
        </p:nvSpPr>
        <p:spPr/>
        <p:txBody>
          <a:bodyPr/>
          <a:lstStyle/>
          <a:p>
            <a:pPr>
              <a:defRPr/>
            </a:pPr>
            <a:fld id="{79A89FE1-3FDE-4DE8-88F8-15C7D2B750D8}" type="slidenum">
              <a:rPr lang="ar-EG" smtClean="0"/>
              <a:pPr>
                <a:defRPr/>
              </a:pPr>
              <a:t>3</a:t>
            </a:fld>
            <a:endParaRPr lang="en-GB"/>
          </a:p>
        </p:txBody>
      </p:sp>
      <p:pic>
        <p:nvPicPr>
          <p:cNvPr id="14" name="Picture 13"/>
          <p:cNvPicPr>
            <a:picLocks/>
          </p:cNvPicPr>
          <p:nvPr>
            <p:custDataLst>
              <p:tags r:id="rId2"/>
            </p:custDataLst>
          </p:nvPr>
        </p:nvPicPr>
        <p:blipFill>
          <a:blip r:embed="rId8">
            <a:extLst>
              <a:ext uri="{28A0092B-C50C-407E-A947-70E740481C1C}">
                <a14:useLocalDpi xmlns:a14="http://schemas.microsoft.com/office/drawing/2010/main" val="0"/>
              </a:ext>
            </a:extLst>
          </a:blip>
          <a:stretch>
            <a:fillRect/>
          </a:stretch>
        </p:blipFill>
        <p:spPr>
          <a:xfrm>
            <a:off x="660400" y="2362200"/>
            <a:ext cx="5359400" cy="1607760"/>
          </a:xfrm>
          <a:prstGeom prst="rect">
            <a:avLst/>
          </a:prstGeom>
        </p:spPr>
      </p:pic>
      <p:pic>
        <p:nvPicPr>
          <p:cNvPr id="15" name="Picture 14"/>
          <p:cNvPicPr>
            <a:picLocks/>
          </p:cNvPicPr>
          <p:nvPr>
            <p:custDataLst>
              <p:tags r:id="rId3"/>
            </p:custDataLst>
          </p:nvPr>
        </p:nvPicPr>
        <p:blipFill>
          <a:blip r:embed="rId9">
            <a:extLst>
              <a:ext uri="{28A0092B-C50C-407E-A947-70E740481C1C}">
                <a14:useLocalDpi xmlns:a14="http://schemas.microsoft.com/office/drawing/2010/main" val="0"/>
              </a:ext>
            </a:extLst>
          </a:blip>
          <a:stretch>
            <a:fillRect/>
          </a:stretch>
        </p:blipFill>
        <p:spPr>
          <a:xfrm>
            <a:off x="762000" y="5588000"/>
            <a:ext cx="2560320" cy="614477"/>
          </a:xfrm>
          <a:prstGeom prst="rect">
            <a:avLst/>
          </a:prstGeom>
          <a:noFill/>
          <a:ln w="25400" cap="flat" cmpd="sng" algn="ctr">
            <a:noFill/>
            <a:prstDash val="solid"/>
          </a:ln>
          <a:effectLst/>
          <a:extLst>
            <a:ext uri="{909E8E84-426E-40DD-AFC4-6F175D3DCCD1}">
              <a14:hiddenFill xmlns:a14="http://schemas.microsoft.com/office/drawing/2010/main">
                <a:solidFill>
                  <a:schemeClr val="lt1"/>
                </a:solidFill>
              </a14:hiddenFill>
            </a:ext>
            <a:ext uri="{91240B29-F687-4F45-9708-019B960494DF}">
              <a14:hiddenLine xmlns:a14="http://schemas.microsoft.com/office/drawing/2010/main" w="25400" cap="flat" cmpd="sng" algn="ctr">
                <a:solidFill>
                  <a:schemeClr val="accent1"/>
                </a:solidFill>
                <a:prstDash val="solid"/>
              </a14:hiddenLine>
            </a:ext>
          </a:extLst>
        </p:spPr>
        <p:style>
          <a:lnRef idx="2">
            <a:schemeClr val="accent1"/>
          </a:lnRef>
          <a:fillRef idx="1">
            <a:schemeClr val="lt1"/>
          </a:fillRef>
          <a:effectRef idx="0">
            <a:schemeClr val="accent1"/>
          </a:effectRef>
          <a:fontRef idx="minor">
            <a:schemeClr val="dk1"/>
          </a:fontRef>
        </p:style>
      </p:pic>
      <p:pic>
        <p:nvPicPr>
          <p:cNvPr id="16" name="Picture 15"/>
          <p:cNvPicPr>
            <a:picLocks/>
          </p:cNvPicPr>
          <p:nvPr>
            <p:custDataLst>
              <p:tags r:id="rId4"/>
            </p:custDataLst>
          </p:nvPr>
        </p:nvPicPr>
        <p:blipFill>
          <a:blip r:embed="rId10">
            <a:extLst>
              <a:ext uri="{28A0092B-C50C-407E-A947-70E740481C1C}">
                <a14:useLocalDpi xmlns:a14="http://schemas.microsoft.com/office/drawing/2010/main" val="0"/>
              </a:ext>
            </a:extLst>
          </a:blip>
          <a:stretch>
            <a:fillRect/>
          </a:stretch>
        </p:blipFill>
        <p:spPr>
          <a:xfrm>
            <a:off x="3550920" y="5588000"/>
            <a:ext cx="2560320" cy="614477"/>
          </a:xfrm>
          <a:prstGeom prst="rect">
            <a:avLst/>
          </a:prstGeom>
          <a:noFill/>
          <a:ln w="25400" cap="flat" cmpd="sng" algn="ctr">
            <a:noFill/>
            <a:prstDash val="solid"/>
          </a:ln>
          <a:effectLst/>
          <a:extLst>
            <a:ext uri="{909E8E84-426E-40DD-AFC4-6F175D3DCCD1}">
              <a14:hiddenFill xmlns:a14="http://schemas.microsoft.com/office/drawing/2010/main">
                <a:solidFill>
                  <a:schemeClr val="lt1"/>
                </a:solidFill>
              </a14:hiddenFill>
            </a:ext>
            <a:ext uri="{91240B29-F687-4F45-9708-019B960494DF}">
              <a14:hiddenLine xmlns:a14="http://schemas.microsoft.com/office/drawing/2010/main" w="25400" cap="flat" cmpd="sng" algn="ctr">
                <a:solidFill>
                  <a:schemeClr val="accent1"/>
                </a:solidFill>
                <a:prstDash val="solid"/>
              </a14:hiddenLine>
            </a:ext>
          </a:extLst>
        </p:spPr>
        <p:style>
          <a:lnRef idx="2">
            <a:schemeClr val="accent1"/>
          </a:lnRef>
          <a:fillRef idx="1">
            <a:schemeClr val="lt1"/>
          </a:fillRef>
          <a:effectRef idx="0">
            <a:schemeClr val="accent1"/>
          </a:effectRef>
          <a:fontRef idx="minor">
            <a:schemeClr val="dk1"/>
          </a:fontRef>
        </p:style>
      </p:pic>
    </p:spTree>
    <p:custDataLst>
      <p:tags r:id="rId1"/>
    </p:custDataLst>
    <p:extLst>
      <p:ext uri="{BB962C8B-B14F-4D97-AF65-F5344CB8AC3E}">
        <p14:creationId xmlns:p14="http://schemas.microsoft.com/office/powerpoint/2010/main" val="438074992"/>
      </p:ext>
    </p:extLst>
  </p:cSld>
  <p:clrMapOvr>
    <a:masterClrMapping/>
  </p:clrMapOvr>
  <p:transition spd="med">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4" name="Rectangle 2"/>
          <p:cNvSpPr>
            <a:spLocks noGrp="1" noChangeArrowheads="1"/>
          </p:cNvSpPr>
          <p:nvPr>
            <p:ph type="body" idx="1"/>
          </p:nvPr>
        </p:nvSpPr>
        <p:spPr>
          <a:xfrm>
            <a:off x="76200" y="1295400"/>
            <a:ext cx="8991600" cy="5429250"/>
          </a:xfrm>
        </p:spPr>
        <p:txBody>
          <a:bodyPr>
            <a:spAutoFit/>
          </a:bodyPr>
          <a:lstStyle/>
          <a:p>
            <a:pPr eaLnBrk="1" hangingPunct="1">
              <a:buClr>
                <a:srgbClr val="339933"/>
              </a:buClr>
              <a:tabLst>
                <a:tab pos="2743200" algn="l"/>
              </a:tabLst>
              <a:defRPr/>
            </a:pPr>
            <a:r>
              <a:rPr lang="en-US" altLang="en-US" sz="2000" b="1" dirty="0" smtClean="0">
                <a:solidFill>
                  <a:srgbClr val="000000"/>
                </a:solidFill>
                <a:effectLst>
                  <a:outerShdw blurRad="38100" dist="38100" dir="2700000" algn="tl">
                    <a:srgbClr val="C0C0C0"/>
                  </a:outerShdw>
                </a:effectLst>
              </a:rPr>
              <a:t>Mendel’s experiments that followed the inheritance of flower color or other characters focused on only a single character </a:t>
            </a:r>
            <a:r>
              <a:rPr lang="en-US" altLang="en-US" sz="2000" b="1" i="1" dirty="0" smtClean="0">
                <a:solidFill>
                  <a:srgbClr val="000000"/>
                </a:solidFill>
                <a:effectLst>
                  <a:outerShdw blurRad="38100" dist="38100" dir="2700000" algn="tl">
                    <a:srgbClr val="C0C0C0"/>
                  </a:outerShdw>
                </a:effectLst>
              </a:rPr>
              <a:t>via</a:t>
            </a:r>
            <a:r>
              <a:rPr lang="en-US" altLang="en-US" sz="2000" b="1" dirty="0" smtClean="0">
                <a:solidFill>
                  <a:srgbClr val="000000"/>
                </a:solidFill>
                <a:effectLst>
                  <a:outerShdw blurRad="38100" dist="38100" dir="2700000" algn="tl">
                    <a:srgbClr val="C0C0C0"/>
                  </a:outerShdw>
                </a:effectLst>
              </a:rPr>
              <a:t> </a:t>
            </a:r>
            <a:r>
              <a:rPr lang="en-US" altLang="en-US" sz="2000" b="1" dirty="0" smtClean="0">
                <a:solidFill>
                  <a:srgbClr val="FF0000"/>
                </a:solidFill>
                <a:effectLst>
                  <a:outerShdw blurRad="38100" dist="38100" dir="2700000" algn="tl">
                    <a:srgbClr val="C0C0C0"/>
                  </a:outerShdw>
                </a:effectLst>
              </a:rPr>
              <a:t>monohybrid</a:t>
            </a:r>
            <a:r>
              <a:rPr lang="en-US" altLang="en-US" sz="2000" b="1" dirty="0" smtClean="0">
                <a:solidFill>
                  <a:srgbClr val="000000"/>
                </a:solidFill>
                <a:effectLst>
                  <a:outerShdw blurRad="38100" dist="38100" dir="2700000" algn="tl">
                    <a:srgbClr val="C0C0C0"/>
                  </a:outerShdw>
                </a:effectLst>
              </a:rPr>
              <a:t> crosses </a:t>
            </a:r>
            <a:r>
              <a:rPr lang="ar-EG" altLang="en-US" sz="1800" dirty="0" smtClean="0">
                <a:solidFill>
                  <a:srgbClr val="000000"/>
                </a:solidFill>
                <a:effectLst>
                  <a:outerShdw blurRad="38100" dist="38100" dir="2700000" algn="tl">
                    <a:srgbClr val="C0C0C0"/>
                  </a:outerShdw>
                </a:effectLst>
              </a:rPr>
              <a:t>التزاوج أحاد</a:t>
            </a:r>
            <a:r>
              <a:rPr lang="ar-SA" altLang="en-US" sz="1800" dirty="0" smtClean="0">
                <a:solidFill>
                  <a:srgbClr val="000000"/>
                </a:solidFill>
                <a:effectLst>
                  <a:outerShdw blurRad="38100" dist="38100" dir="2700000" algn="tl">
                    <a:srgbClr val="C0C0C0"/>
                  </a:outerShdw>
                </a:effectLst>
              </a:rPr>
              <a:t>ي</a:t>
            </a:r>
            <a:r>
              <a:rPr lang="ar-EG" altLang="en-US" sz="1800" dirty="0" smtClean="0">
                <a:solidFill>
                  <a:srgbClr val="000000"/>
                </a:solidFill>
                <a:effectLst>
                  <a:outerShdw blurRad="38100" dist="38100" dir="2700000" algn="tl">
                    <a:srgbClr val="C0C0C0"/>
                  </a:outerShdw>
                </a:effectLst>
              </a:rPr>
              <a:t> الصفة</a:t>
            </a:r>
            <a:r>
              <a:rPr lang="en-US" altLang="en-US" sz="2000" b="1" dirty="0" smtClean="0">
                <a:solidFill>
                  <a:srgbClr val="000000"/>
                </a:solidFill>
                <a:effectLst>
                  <a:outerShdw blurRad="38100" dist="38100" dir="2700000" algn="tl">
                    <a:srgbClr val="C0C0C0"/>
                  </a:outerShdw>
                </a:effectLst>
              </a:rPr>
              <a:t>.</a:t>
            </a:r>
          </a:p>
          <a:p>
            <a:pPr eaLnBrk="1" hangingPunct="1">
              <a:buClr>
                <a:srgbClr val="339933"/>
              </a:buClr>
              <a:buFontTx/>
              <a:buNone/>
              <a:tabLst>
                <a:tab pos="2743200" algn="l"/>
              </a:tabLst>
              <a:defRPr/>
            </a:pPr>
            <a:endParaRPr lang="en-US" altLang="en-US" sz="1000" b="1" dirty="0" smtClean="0">
              <a:solidFill>
                <a:srgbClr val="000000"/>
              </a:solidFill>
              <a:effectLst>
                <a:outerShdw blurRad="38100" dist="38100" dir="2700000" algn="tl">
                  <a:srgbClr val="C0C0C0"/>
                </a:outerShdw>
              </a:effectLst>
            </a:endParaRPr>
          </a:p>
          <a:p>
            <a:pPr eaLnBrk="1" hangingPunct="1">
              <a:buClr>
                <a:srgbClr val="339933"/>
              </a:buClr>
              <a:tabLst>
                <a:tab pos="2743200" algn="l"/>
              </a:tabLst>
              <a:defRPr/>
            </a:pPr>
            <a:r>
              <a:rPr lang="en-US" altLang="en-US" sz="2000" b="1" dirty="0" smtClean="0">
                <a:solidFill>
                  <a:srgbClr val="000000"/>
                </a:solidFill>
                <a:effectLst>
                  <a:outerShdw blurRad="38100" dist="38100" dir="2700000" algn="tl">
                    <a:srgbClr val="C0C0C0"/>
                  </a:outerShdw>
                </a:effectLst>
              </a:rPr>
              <a:t>He </a:t>
            </a:r>
            <a:r>
              <a:rPr lang="en-US" altLang="en-US" sz="2000" b="1" dirty="0" smtClean="0">
                <a:solidFill>
                  <a:srgbClr val="FF0000"/>
                </a:solidFill>
                <a:effectLst>
                  <a:outerShdw blurRad="38100" dist="38100" dir="2700000" algn="tl">
                    <a:srgbClr val="C0C0C0"/>
                  </a:outerShdw>
                </a:effectLst>
              </a:rPr>
              <a:t>conducted</a:t>
            </a:r>
            <a:r>
              <a:rPr lang="en-US" altLang="en-US" sz="2000" b="1" dirty="0" smtClean="0">
                <a:solidFill>
                  <a:srgbClr val="000000"/>
                </a:solidFill>
                <a:effectLst>
                  <a:outerShdw blurRad="38100" dist="38100" dir="2700000" algn="tl">
                    <a:srgbClr val="C0C0C0"/>
                  </a:outerShdw>
                </a:effectLst>
              </a:rPr>
              <a:t> other experiments in which he followed the inheritance of two different characters (a </a:t>
            </a:r>
            <a:r>
              <a:rPr lang="en-US" altLang="en-US" sz="2000" b="1" dirty="0" err="1" smtClean="0">
                <a:solidFill>
                  <a:srgbClr val="FF0000"/>
                </a:solidFill>
                <a:effectLst>
                  <a:outerShdw blurRad="38100" dist="38100" dir="2700000" algn="tl">
                    <a:srgbClr val="C0C0C0"/>
                  </a:outerShdw>
                </a:effectLst>
              </a:rPr>
              <a:t>dihybrid</a:t>
            </a:r>
            <a:r>
              <a:rPr lang="en-US" altLang="en-US" sz="2000" b="1" dirty="0" smtClean="0">
                <a:solidFill>
                  <a:srgbClr val="000000"/>
                </a:solidFill>
                <a:effectLst>
                  <a:outerShdw blurRad="38100" dist="38100" dir="2700000" algn="tl">
                    <a:srgbClr val="C0C0C0"/>
                  </a:outerShdw>
                </a:effectLst>
              </a:rPr>
              <a:t> cross </a:t>
            </a:r>
            <a:r>
              <a:rPr lang="ar-EG" altLang="en-US" sz="1800" dirty="0" smtClean="0">
                <a:solidFill>
                  <a:srgbClr val="000000"/>
                </a:solidFill>
                <a:effectLst>
                  <a:outerShdw blurRad="38100" dist="38100" dir="2700000" algn="tl">
                    <a:srgbClr val="C0C0C0"/>
                  </a:outerShdw>
                </a:effectLst>
              </a:rPr>
              <a:t>التزاوج ثنائ</a:t>
            </a:r>
            <a:r>
              <a:rPr lang="ar-SA" altLang="en-US" sz="1800" dirty="0" smtClean="0">
                <a:solidFill>
                  <a:srgbClr val="000000"/>
                </a:solidFill>
                <a:effectLst>
                  <a:outerShdw blurRad="38100" dist="38100" dir="2700000" algn="tl">
                    <a:srgbClr val="C0C0C0"/>
                  </a:outerShdw>
                </a:effectLst>
              </a:rPr>
              <a:t>ي</a:t>
            </a:r>
            <a:r>
              <a:rPr lang="ar-EG" altLang="en-US" sz="1800" dirty="0" smtClean="0">
                <a:solidFill>
                  <a:srgbClr val="000000"/>
                </a:solidFill>
                <a:effectLst>
                  <a:outerShdw blurRad="38100" dist="38100" dir="2700000" algn="tl">
                    <a:srgbClr val="C0C0C0"/>
                  </a:outerShdw>
                </a:effectLst>
              </a:rPr>
              <a:t> الصفة</a:t>
            </a:r>
            <a:r>
              <a:rPr lang="en-US" altLang="en-US" sz="2000" b="1" dirty="0" smtClean="0">
                <a:solidFill>
                  <a:srgbClr val="000000"/>
                </a:solidFill>
                <a:effectLst>
                  <a:outerShdw blurRad="38100" dist="38100" dir="2700000" algn="tl">
                    <a:srgbClr val="C0C0C0"/>
                  </a:outerShdw>
                </a:effectLst>
              </a:rPr>
              <a:t>).</a:t>
            </a:r>
          </a:p>
          <a:p>
            <a:pPr eaLnBrk="1" hangingPunct="1">
              <a:buClr>
                <a:srgbClr val="339933"/>
              </a:buClr>
              <a:buFontTx/>
              <a:buNone/>
              <a:tabLst>
                <a:tab pos="2743200" algn="l"/>
              </a:tabLst>
              <a:defRPr/>
            </a:pPr>
            <a:endParaRPr lang="en-US" altLang="en-US" sz="1000" b="1" dirty="0" smtClean="0">
              <a:solidFill>
                <a:srgbClr val="000000"/>
              </a:solidFill>
              <a:effectLst>
                <a:outerShdw blurRad="38100" dist="38100" dir="2700000" algn="tl">
                  <a:srgbClr val="C0C0C0"/>
                </a:outerShdw>
              </a:effectLst>
            </a:endParaRPr>
          </a:p>
          <a:p>
            <a:pPr eaLnBrk="1" hangingPunct="1">
              <a:buClr>
                <a:srgbClr val="339933"/>
              </a:buClr>
              <a:tabLst>
                <a:tab pos="2743200" algn="l"/>
              </a:tabLst>
              <a:defRPr/>
            </a:pPr>
            <a:r>
              <a:rPr lang="en-US" altLang="en-US" sz="2000" b="1" dirty="0" smtClean="0">
                <a:solidFill>
                  <a:srgbClr val="000000"/>
                </a:solidFill>
                <a:effectLst>
                  <a:outerShdw blurRad="38100" dist="38100" dir="2700000" algn="tl">
                    <a:srgbClr val="C0C0C0"/>
                  </a:outerShdw>
                </a:effectLst>
              </a:rPr>
              <a:t>In one </a:t>
            </a:r>
            <a:r>
              <a:rPr lang="en-US" altLang="en-US" sz="2000" b="1" dirty="0" err="1" smtClean="0">
                <a:solidFill>
                  <a:srgbClr val="000000"/>
                </a:solidFill>
                <a:effectLst>
                  <a:outerShdw blurRad="38100" dist="38100" dir="2700000" algn="tl">
                    <a:srgbClr val="C0C0C0"/>
                  </a:outerShdw>
                </a:effectLst>
              </a:rPr>
              <a:t>dihybrid</a:t>
            </a:r>
            <a:r>
              <a:rPr lang="en-US" altLang="en-US" sz="2000" b="1" dirty="0" smtClean="0">
                <a:solidFill>
                  <a:srgbClr val="000000"/>
                </a:solidFill>
                <a:effectLst>
                  <a:outerShdw blurRad="38100" dist="38100" dir="2700000" algn="tl">
                    <a:srgbClr val="C0C0C0"/>
                  </a:outerShdw>
                </a:effectLst>
              </a:rPr>
              <a:t> cross experiment, Mendel studied the inheritance of seed </a:t>
            </a:r>
            <a:r>
              <a:rPr lang="en-US" altLang="en-US" sz="2000" b="1" dirty="0" smtClean="0">
                <a:solidFill>
                  <a:srgbClr val="0000FF"/>
                </a:solidFill>
                <a:effectLst>
                  <a:outerShdw blurRad="38100" dist="38100" dir="2700000" algn="tl">
                    <a:srgbClr val="C0C0C0"/>
                  </a:outerShdw>
                </a:effectLst>
              </a:rPr>
              <a:t>color</a:t>
            </a:r>
            <a:r>
              <a:rPr lang="en-US" altLang="en-US" sz="2000" b="1" dirty="0" smtClean="0">
                <a:solidFill>
                  <a:srgbClr val="000000"/>
                </a:solidFill>
                <a:effectLst>
                  <a:outerShdw blurRad="38100" dist="38100" dir="2700000" algn="tl">
                    <a:srgbClr val="C0C0C0"/>
                  </a:outerShdw>
                </a:effectLst>
              </a:rPr>
              <a:t> and seed </a:t>
            </a:r>
            <a:r>
              <a:rPr lang="en-US" altLang="en-US" sz="2000" b="1" dirty="0" smtClean="0">
                <a:solidFill>
                  <a:srgbClr val="FF0000"/>
                </a:solidFill>
                <a:effectLst>
                  <a:outerShdw blurRad="38100" dist="38100" dir="2700000" algn="tl">
                    <a:srgbClr val="C0C0C0"/>
                  </a:outerShdw>
                </a:effectLst>
              </a:rPr>
              <a:t>shape</a:t>
            </a:r>
            <a:r>
              <a:rPr lang="en-US" altLang="en-US" sz="2000" b="1" dirty="0" smtClean="0">
                <a:solidFill>
                  <a:srgbClr val="000000"/>
                </a:solidFill>
                <a:effectLst>
                  <a:outerShdw blurRad="38100" dist="38100" dir="2700000" algn="tl">
                    <a:srgbClr val="C0C0C0"/>
                  </a:outerShdw>
                </a:effectLst>
              </a:rPr>
              <a:t>.</a:t>
            </a:r>
          </a:p>
          <a:p>
            <a:pPr lvl="1" eaLnBrk="1" hangingPunct="1">
              <a:buClr>
                <a:srgbClr val="339933"/>
              </a:buClr>
              <a:tabLst>
                <a:tab pos="2743200" algn="l"/>
              </a:tabLst>
              <a:defRPr/>
            </a:pPr>
            <a:r>
              <a:rPr lang="en-US" altLang="en-US" sz="1800" b="1" dirty="0" smtClean="0">
                <a:solidFill>
                  <a:srgbClr val="000000"/>
                </a:solidFill>
                <a:effectLst>
                  <a:outerShdw blurRad="38100" dist="38100" dir="2700000" algn="tl">
                    <a:srgbClr val="C0C0C0"/>
                  </a:outerShdw>
                </a:effectLst>
              </a:rPr>
              <a:t>The allele for </a:t>
            </a:r>
            <a:r>
              <a:rPr lang="en-US" altLang="en-US" sz="2400" b="1" dirty="0" smtClean="0">
                <a:solidFill>
                  <a:srgbClr val="FF9900"/>
                </a:solidFill>
                <a:effectLst>
                  <a:outerShdw blurRad="38100" dist="38100" dir="2700000" algn="tl">
                    <a:srgbClr val="C0C0C0"/>
                  </a:outerShdw>
                </a:effectLst>
              </a:rPr>
              <a:t>yellow seeds</a:t>
            </a:r>
            <a:r>
              <a:rPr lang="en-US" altLang="en-US" sz="1800" b="1" dirty="0" smtClean="0">
                <a:solidFill>
                  <a:srgbClr val="000000"/>
                </a:solidFill>
                <a:effectLst>
                  <a:outerShdw blurRad="38100" dist="38100" dir="2700000" algn="tl">
                    <a:srgbClr val="C0C0C0"/>
                  </a:outerShdw>
                </a:effectLst>
              </a:rPr>
              <a:t> (</a:t>
            </a:r>
            <a:r>
              <a:rPr lang="en-US" altLang="en-US" sz="2000" b="1" dirty="0" smtClean="0">
                <a:solidFill>
                  <a:srgbClr val="0000FF"/>
                </a:solidFill>
                <a:effectLst>
                  <a:outerShdw blurRad="38100" dist="38100" dir="2700000" algn="tl">
                    <a:srgbClr val="C0C0C0"/>
                  </a:outerShdw>
                </a:effectLst>
                <a:latin typeface="Times New Roman" pitchFamily="18" charset="0"/>
                <a:cs typeface="Times New Roman" pitchFamily="18" charset="0"/>
              </a:rPr>
              <a:t>Y</a:t>
            </a:r>
            <a:r>
              <a:rPr lang="en-US" altLang="en-US" sz="1800" b="1" dirty="0" smtClean="0">
                <a:solidFill>
                  <a:srgbClr val="000000"/>
                </a:solidFill>
                <a:effectLst>
                  <a:outerShdw blurRad="38100" dist="38100" dir="2700000" algn="tl">
                    <a:srgbClr val="C0C0C0"/>
                  </a:outerShdw>
                </a:effectLst>
              </a:rPr>
              <a:t>) is dominant </a:t>
            </a:r>
            <a:r>
              <a:rPr lang="en-US" altLang="en-US" sz="1800" b="1" dirty="0" smtClean="0">
                <a:solidFill>
                  <a:srgbClr val="FF0000"/>
                </a:solidFill>
                <a:effectLst>
                  <a:outerShdw blurRad="38100" dist="38100" dir="2700000" algn="tl">
                    <a:srgbClr val="C0C0C0"/>
                  </a:outerShdw>
                </a:effectLst>
              </a:rPr>
              <a:t>compared </a:t>
            </a:r>
            <a:r>
              <a:rPr lang="en-US" altLang="en-US" sz="1800" b="1" dirty="0" smtClean="0">
                <a:solidFill>
                  <a:srgbClr val="000000"/>
                </a:solidFill>
                <a:effectLst>
                  <a:outerShdw blurRad="38100" dist="38100" dir="2700000" algn="tl">
                    <a:srgbClr val="C0C0C0"/>
                  </a:outerShdw>
                </a:effectLst>
              </a:rPr>
              <a:t>to the allele for </a:t>
            </a:r>
            <a:r>
              <a:rPr lang="en-US" altLang="en-US" sz="2400" b="1" dirty="0" smtClean="0">
                <a:solidFill>
                  <a:srgbClr val="009900"/>
                </a:solidFill>
                <a:effectLst>
                  <a:outerShdw blurRad="38100" dist="38100" dir="2700000" algn="tl">
                    <a:srgbClr val="C0C0C0"/>
                  </a:outerShdw>
                </a:effectLst>
              </a:rPr>
              <a:t>green seeds</a:t>
            </a:r>
            <a:r>
              <a:rPr lang="en-US" altLang="en-US" sz="1800" b="1" dirty="0" smtClean="0">
                <a:solidFill>
                  <a:srgbClr val="000000"/>
                </a:solidFill>
                <a:effectLst>
                  <a:outerShdw blurRad="38100" dist="38100" dir="2700000" algn="tl">
                    <a:srgbClr val="C0C0C0"/>
                  </a:outerShdw>
                </a:effectLst>
              </a:rPr>
              <a:t> (</a:t>
            </a:r>
            <a:r>
              <a:rPr lang="en-US" altLang="en-US" sz="1800" b="1" dirty="0" smtClean="0">
                <a:solidFill>
                  <a:srgbClr val="0000FF"/>
                </a:solidFill>
                <a:effectLst>
                  <a:outerShdw blurRad="38100" dist="38100" dir="2700000" algn="tl">
                    <a:srgbClr val="C0C0C0"/>
                  </a:outerShdw>
                </a:effectLst>
                <a:latin typeface="Times New Roman" pitchFamily="18" charset="0"/>
                <a:cs typeface="Times New Roman" pitchFamily="18" charset="0"/>
              </a:rPr>
              <a:t>y</a:t>
            </a:r>
            <a:r>
              <a:rPr lang="en-US" altLang="en-US" sz="1800" b="1" dirty="0" smtClean="0">
                <a:solidFill>
                  <a:srgbClr val="000000"/>
                </a:solidFill>
                <a:effectLst>
                  <a:outerShdw blurRad="38100" dist="38100" dir="2700000" algn="tl">
                    <a:srgbClr val="C0C0C0"/>
                  </a:outerShdw>
                </a:effectLst>
              </a:rPr>
              <a:t>).</a:t>
            </a:r>
          </a:p>
          <a:p>
            <a:pPr lvl="1" eaLnBrk="1" hangingPunct="1">
              <a:buClr>
                <a:srgbClr val="339933"/>
              </a:buClr>
              <a:tabLst>
                <a:tab pos="2743200" algn="l"/>
              </a:tabLst>
              <a:defRPr/>
            </a:pPr>
            <a:r>
              <a:rPr lang="en-US" altLang="en-US" sz="1800" b="1" dirty="0" smtClean="0">
                <a:solidFill>
                  <a:srgbClr val="000000"/>
                </a:solidFill>
                <a:effectLst>
                  <a:outerShdw blurRad="38100" dist="38100" dir="2700000" algn="tl">
                    <a:srgbClr val="C0C0C0"/>
                  </a:outerShdw>
                </a:effectLst>
              </a:rPr>
              <a:t>The allele for round seeds (</a:t>
            </a:r>
            <a:r>
              <a:rPr lang="en-US" altLang="en-US" sz="2000" b="1" dirty="0" smtClean="0">
                <a:solidFill>
                  <a:srgbClr val="FF0000"/>
                </a:solidFill>
                <a:effectLst>
                  <a:outerShdw blurRad="38100" dist="38100" dir="2700000" algn="tl">
                    <a:srgbClr val="C0C0C0"/>
                  </a:outerShdw>
                </a:effectLst>
                <a:latin typeface="Times New Roman" pitchFamily="18" charset="0"/>
                <a:cs typeface="Times New Roman" pitchFamily="18" charset="0"/>
              </a:rPr>
              <a:t>R</a:t>
            </a:r>
            <a:r>
              <a:rPr lang="en-US" altLang="en-US" sz="1800" b="1" dirty="0" smtClean="0">
                <a:solidFill>
                  <a:srgbClr val="000000"/>
                </a:solidFill>
                <a:effectLst>
                  <a:outerShdw blurRad="38100" dist="38100" dir="2700000" algn="tl">
                    <a:srgbClr val="C0C0C0"/>
                  </a:outerShdw>
                </a:effectLst>
              </a:rPr>
              <a:t>) is dominant </a:t>
            </a:r>
            <a:r>
              <a:rPr lang="en-US" altLang="en-US" sz="1800" b="1" dirty="0" smtClean="0">
                <a:solidFill>
                  <a:srgbClr val="FF0000"/>
                </a:solidFill>
                <a:effectLst>
                  <a:outerShdw blurRad="38100" dist="38100" dir="2700000" algn="tl">
                    <a:srgbClr val="C0C0C0"/>
                  </a:outerShdw>
                </a:effectLst>
              </a:rPr>
              <a:t>compared </a:t>
            </a:r>
            <a:r>
              <a:rPr lang="en-US" altLang="en-US" sz="1800" b="1" dirty="0" smtClean="0">
                <a:solidFill>
                  <a:srgbClr val="000000"/>
                </a:solidFill>
                <a:effectLst>
                  <a:outerShdw blurRad="38100" dist="38100" dir="2700000" algn="tl">
                    <a:srgbClr val="C0C0C0"/>
                  </a:outerShdw>
                </a:effectLst>
              </a:rPr>
              <a:t>to the allele for wrinkled seeds (</a:t>
            </a:r>
            <a:r>
              <a:rPr lang="en-US" altLang="en-US" sz="1800" b="1" dirty="0" smtClean="0">
                <a:solidFill>
                  <a:srgbClr val="FF0000"/>
                </a:solidFill>
                <a:effectLst>
                  <a:outerShdw blurRad="38100" dist="38100" dir="2700000" algn="tl">
                    <a:srgbClr val="C0C0C0"/>
                  </a:outerShdw>
                </a:effectLst>
                <a:latin typeface="Times New Roman" pitchFamily="18" charset="0"/>
                <a:cs typeface="Times New Roman" pitchFamily="18" charset="0"/>
              </a:rPr>
              <a:t>r</a:t>
            </a:r>
            <a:r>
              <a:rPr lang="en-US" altLang="en-US" sz="1800" b="1" dirty="0" smtClean="0">
                <a:solidFill>
                  <a:srgbClr val="000000"/>
                </a:solidFill>
                <a:effectLst>
                  <a:outerShdw blurRad="38100" dist="38100" dir="2700000" algn="tl">
                    <a:srgbClr val="C0C0C0"/>
                  </a:outerShdw>
                </a:effectLst>
              </a:rPr>
              <a:t>)</a:t>
            </a:r>
          </a:p>
          <a:p>
            <a:pPr lvl="1" eaLnBrk="1" hangingPunct="1">
              <a:buClr>
                <a:srgbClr val="339933"/>
              </a:buClr>
              <a:buFontTx/>
              <a:buNone/>
              <a:tabLst>
                <a:tab pos="2743200" algn="l"/>
              </a:tabLst>
              <a:defRPr/>
            </a:pPr>
            <a:endParaRPr lang="en-US" altLang="en-US" sz="1000" b="1" dirty="0" smtClean="0">
              <a:solidFill>
                <a:srgbClr val="000000"/>
              </a:solidFill>
              <a:effectLst>
                <a:outerShdw blurRad="38100" dist="38100" dir="2700000" algn="tl">
                  <a:srgbClr val="C0C0C0"/>
                </a:outerShdw>
              </a:effectLst>
            </a:endParaRPr>
          </a:p>
          <a:p>
            <a:pPr eaLnBrk="1" hangingPunct="1">
              <a:buClr>
                <a:srgbClr val="339933"/>
              </a:buClr>
              <a:tabLst>
                <a:tab pos="2743200" algn="l"/>
              </a:tabLst>
              <a:defRPr/>
            </a:pPr>
            <a:r>
              <a:rPr lang="en-US" altLang="en-US" sz="2000" b="1" dirty="0" smtClean="0">
                <a:solidFill>
                  <a:srgbClr val="000000"/>
                </a:solidFill>
                <a:effectLst>
                  <a:outerShdw blurRad="38100" dist="38100" dir="2700000" algn="tl">
                    <a:srgbClr val="C0C0C0"/>
                  </a:outerShdw>
                </a:effectLst>
              </a:rPr>
              <a:t>Mendel crossed true-breeding plants that had </a:t>
            </a:r>
            <a:r>
              <a:rPr lang="en-US" altLang="en-US" sz="2000" b="1" u="sng" dirty="0" smtClean="0">
                <a:solidFill>
                  <a:srgbClr val="0000FF"/>
                </a:solidFill>
                <a:effectLst>
                  <a:outerShdw blurRad="38100" dist="38100" dir="2700000" algn="tl">
                    <a:srgbClr val="C0C0C0"/>
                  </a:outerShdw>
                </a:effectLst>
              </a:rPr>
              <a:t>yellow</a:t>
            </a:r>
            <a:r>
              <a:rPr lang="en-US" altLang="en-US" sz="2000" b="1" u="sng" dirty="0" smtClean="0">
                <a:solidFill>
                  <a:srgbClr val="000000"/>
                </a:solidFill>
                <a:effectLst>
                  <a:outerShdw blurRad="38100" dist="38100" dir="2700000" algn="tl">
                    <a:srgbClr val="C0C0C0"/>
                  </a:outerShdw>
                </a:effectLst>
              </a:rPr>
              <a:t> &amp; </a:t>
            </a:r>
            <a:r>
              <a:rPr lang="en-US" altLang="en-US" sz="2000" b="1" u="sng" dirty="0" smtClean="0">
                <a:solidFill>
                  <a:srgbClr val="FF0000"/>
                </a:solidFill>
                <a:effectLst>
                  <a:outerShdw blurRad="38100" dist="38100" dir="2700000" algn="tl">
                    <a:srgbClr val="C0C0C0"/>
                  </a:outerShdw>
                </a:effectLst>
              </a:rPr>
              <a:t>round</a:t>
            </a:r>
            <a:r>
              <a:rPr lang="en-US" altLang="en-US" sz="2000" b="1" u="sng" dirty="0" smtClean="0">
                <a:solidFill>
                  <a:srgbClr val="000000"/>
                </a:solidFill>
                <a:effectLst>
                  <a:outerShdw blurRad="38100" dist="38100" dir="2700000" algn="tl">
                    <a:srgbClr val="C0C0C0"/>
                  </a:outerShdw>
                </a:effectLst>
              </a:rPr>
              <a:t> seeds</a:t>
            </a:r>
            <a:r>
              <a:rPr lang="en-US" altLang="en-US" sz="2000" b="1" dirty="0" smtClean="0">
                <a:solidFill>
                  <a:srgbClr val="000000"/>
                </a:solidFill>
                <a:effectLst>
                  <a:outerShdw blurRad="38100" dist="38100" dir="2700000" algn="tl">
                    <a:srgbClr val="C0C0C0"/>
                  </a:outerShdw>
                </a:effectLst>
              </a:rPr>
              <a:t> (</a:t>
            </a:r>
            <a:r>
              <a:rPr lang="en-US" altLang="en-US" sz="2400" b="1" dirty="0" smtClean="0">
                <a:solidFill>
                  <a:srgbClr val="0000FF"/>
                </a:solidFill>
                <a:effectLst>
                  <a:outerShdw blurRad="38100" dist="38100" dir="2700000" algn="tl">
                    <a:srgbClr val="C0C0C0"/>
                  </a:outerShdw>
                </a:effectLst>
                <a:latin typeface="Times New Roman" pitchFamily="18" charset="0"/>
                <a:cs typeface="Times New Roman" pitchFamily="18" charset="0"/>
              </a:rPr>
              <a:t>YY</a:t>
            </a:r>
            <a:r>
              <a:rPr lang="en-US" altLang="en-US" sz="2400" b="1" dirty="0" smtClean="0">
                <a:solidFill>
                  <a:srgbClr val="FF0000"/>
                </a:solidFill>
                <a:effectLst>
                  <a:outerShdw blurRad="38100" dist="38100" dir="2700000" algn="tl">
                    <a:srgbClr val="C0C0C0"/>
                  </a:outerShdw>
                </a:effectLst>
                <a:latin typeface="Times New Roman" pitchFamily="18" charset="0"/>
                <a:cs typeface="Times New Roman" pitchFamily="18" charset="0"/>
              </a:rPr>
              <a:t>RR</a:t>
            </a:r>
            <a:r>
              <a:rPr lang="en-US" altLang="en-US" sz="2000" b="1" dirty="0" smtClean="0">
                <a:solidFill>
                  <a:srgbClr val="000000"/>
                </a:solidFill>
                <a:effectLst>
                  <a:outerShdw blurRad="38100" dist="38100" dir="2700000" algn="tl">
                    <a:srgbClr val="C0C0C0"/>
                  </a:outerShdw>
                </a:effectLst>
              </a:rPr>
              <a:t>) with true-breeding plants that has </a:t>
            </a:r>
            <a:r>
              <a:rPr lang="en-US" altLang="en-US" sz="2000" b="1" u="sng" dirty="0" smtClean="0">
                <a:solidFill>
                  <a:srgbClr val="0000FF"/>
                </a:solidFill>
                <a:effectLst>
                  <a:outerShdw blurRad="38100" dist="38100" dir="2700000" algn="tl">
                    <a:srgbClr val="C0C0C0"/>
                  </a:outerShdw>
                </a:effectLst>
              </a:rPr>
              <a:t>green</a:t>
            </a:r>
            <a:r>
              <a:rPr lang="en-US" altLang="en-US" sz="2000" b="1" u="sng" dirty="0" smtClean="0">
                <a:solidFill>
                  <a:srgbClr val="000000"/>
                </a:solidFill>
                <a:effectLst>
                  <a:outerShdw blurRad="38100" dist="38100" dir="2700000" algn="tl">
                    <a:srgbClr val="C0C0C0"/>
                  </a:outerShdw>
                </a:effectLst>
              </a:rPr>
              <a:t> &amp; </a:t>
            </a:r>
            <a:r>
              <a:rPr lang="en-US" altLang="en-US" sz="2000" b="1" u="sng" dirty="0" smtClean="0">
                <a:solidFill>
                  <a:srgbClr val="FF0000"/>
                </a:solidFill>
                <a:effectLst>
                  <a:outerShdw blurRad="38100" dist="38100" dir="2700000" algn="tl">
                    <a:srgbClr val="C0C0C0"/>
                  </a:outerShdw>
                </a:effectLst>
              </a:rPr>
              <a:t>wrinkled</a:t>
            </a:r>
            <a:r>
              <a:rPr lang="en-US" altLang="en-US" sz="2000" b="1" u="sng" dirty="0" smtClean="0">
                <a:solidFill>
                  <a:srgbClr val="000000"/>
                </a:solidFill>
                <a:effectLst>
                  <a:outerShdw blurRad="38100" dist="38100" dir="2700000" algn="tl">
                    <a:srgbClr val="C0C0C0"/>
                  </a:outerShdw>
                </a:effectLst>
              </a:rPr>
              <a:t> seeds</a:t>
            </a:r>
            <a:r>
              <a:rPr lang="en-US" altLang="en-US" sz="2000" b="1" dirty="0" smtClean="0">
                <a:solidFill>
                  <a:srgbClr val="000000"/>
                </a:solidFill>
                <a:effectLst>
                  <a:outerShdw blurRad="38100" dist="38100" dir="2700000" algn="tl">
                    <a:srgbClr val="C0C0C0"/>
                  </a:outerShdw>
                </a:effectLst>
              </a:rPr>
              <a:t> (</a:t>
            </a:r>
            <a:r>
              <a:rPr lang="en-US" altLang="en-US" sz="2000" b="1" dirty="0" err="1" smtClean="0">
                <a:solidFill>
                  <a:srgbClr val="0000FF"/>
                </a:solidFill>
                <a:effectLst>
                  <a:outerShdw blurRad="38100" dist="38100" dir="2700000" algn="tl">
                    <a:srgbClr val="C0C0C0"/>
                  </a:outerShdw>
                </a:effectLst>
                <a:latin typeface="Times New Roman" pitchFamily="18" charset="0"/>
                <a:cs typeface="Times New Roman" pitchFamily="18" charset="0"/>
              </a:rPr>
              <a:t>yy</a:t>
            </a:r>
            <a:r>
              <a:rPr lang="en-US" altLang="en-US" sz="2000" b="1" dirty="0" err="1" smtClean="0">
                <a:solidFill>
                  <a:srgbClr val="FF0000"/>
                </a:solidFill>
                <a:effectLst>
                  <a:outerShdw blurRad="38100" dist="38100" dir="2700000" algn="tl">
                    <a:srgbClr val="C0C0C0"/>
                  </a:outerShdw>
                </a:effectLst>
                <a:latin typeface="Times New Roman" pitchFamily="18" charset="0"/>
                <a:cs typeface="Times New Roman" pitchFamily="18" charset="0"/>
              </a:rPr>
              <a:t>rr</a:t>
            </a:r>
            <a:r>
              <a:rPr lang="en-US" altLang="en-US" sz="2000" b="1" dirty="0" smtClean="0">
                <a:solidFill>
                  <a:srgbClr val="000000"/>
                </a:solidFill>
                <a:effectLst>
                  <a:outerShdw blurRad="38100" dist="38100" dir="2700000" algn="tl">
                    <a:srgbClr val="C0C0C0"/>
                  </a:outerShdw>
                </a:effectLst>
              </a:rPr>
              <a:t>). </a:t>
            </a:r>
          </a:p>
        </p:txBody>
      </p:sp>
      <p:sp>
        <p:nvSpPr>
          <p:cNvPr id="3075" name="Rectangle 3"/>
          <p:cNvSpPr>
            <a:spLocks noGrp="1" noChangeArrowheads="1"/>
          </p:cNvSpPr>
          <p:nvPr>
            <p:ph type="title"/>
          </p:nvPr>
        </p:nvSpPr>
        <p:spPr>
          <a:xfrm>
            <a:off x="990600" y="152400"/>
            <a:ext cx="7085307" cy="762000"/>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eaLnBrk="1" hangingPunct="1">
              <a:lnSpc>
                <a:spcPct val="150000"/>
              </a:lnSpc>
              <a:defRPr/>
            </a:pPr>
            <a:r>
              <a:rPr lang="en-US" altLang="en-US" sz="2000" b="1" u="sng" dirty="0" smtClean="0">
                <a:ln w="11430"/>
                <a:solidFill>
                  <a:srgbClr val="0000FF"/>
                </a:solidFill>
                <a:effectLst>
                  <a:outerShdw blurRad="50800" dist="39000" dir="5460000" algn="tl">
                    <a:srgbClr val="000000">
                      <a:alpha val="38000"/>
                    </a:srgbClr>
                  </a:outerShdw>
                </a:effectLst>
              </a:rPr>
              <a:t>2- The law of Independent Assortment:</a:t>
            </a:r>
            <a:r>
              <a:rPr lang="en-US" altLang="en-US" sz="1800" b="1" dirty="0" smtClean="0">
                <a:ln w="11430"/>
                <a:solidFill>
                  <a:srgbClr val="0000FF"/>
                </a:solidFill>
                <a:effectLst>
                  <a:outerShdw blurRad="50800" dist="39000" dir="5460000" algn="tl">
                    <a:srgbClr val="000000">
                      <a:alpha val="38000"/>
                    </a:srgbClr>
                  </a:outerShdw>
                </a:effectLst>
              </a:rPr>
              <a:t> </a:t>
            </a:r>
            <a:r>
              <a:rPr lang="ar-EG" altLang="en-US" sz="1600" dirty="0" smtClean="0">
                <a:ln w="11430"/>
                <a:solidFill>
                  <a:schemeClr val="tx1"/>
                </a:solidFill>
              </a:rPr>
              <a:t>قانون التوزيع الحر للـﭽـينات</a:t>
            </a:r>
            <a:r>
              <a:rPr lang="en-US" altLang="en-US" sz="1800" b="1" dirty="0" smtClean="0">
                <a:ln w="11430"/>
                <a:solidFill>
                  <a:srgbClr val="FF00FF"/>
                </a:solidFill>
                <a:effectLst>
                  <a:outerShdw blurRad="50800" dist="39000" dir="5460000" algn="tl">
                    <a:srgbClr val="000000">
                      <a:alpha val="38000"/>
                    </a:srgbClr>
                  </a:outerShdw>
                </a:effectLst>
              </a:rPr>
              <a:t/>
            </a:r>
            <a:br>
              <a:rPr lang="en-US" altLang="en-US" sz="1800" b="1" dirty="0" smtClean="0">
                <a:ln w="11430"/>
                <a:solidFill>
                  <a:srgbClr val="FF00FF"/>
                </a:solidFill>
                <a:effectLst>
                  <a:outerShdw blurRad="50800" dist="39000" dir="5460000" algn="tl">
                    <a:srgbClr val="000000">
                      <a:alpha val="38000"/>
                    </a:srgbClr>
                  </a:outerShdw>
                </a:effectLst>
              </a:rPr>
            </a:br>
            <a:r>
              <a:rPr lang="en-US" altLang="en-US" sz="1800" b="1" dirty="0" smtClean="0">
                <a:ln w="11430"/>
                <a:solidFill>
                  <a:schemeClr val="tx1"/>
                </a:solidFill>
                <a:effectLst>
                  <a:outerShdw blurRad="50800" dist="39000" dir="5460000" algn="tl">
                    <a:srgbClr val="000000">
                      <a:alpha val="38000"/>
                    </a:srgbClr>
                  </a:outerShdw>
                </a:effectLst>
              </a:rPr>
              <a:t>each pair of alleles segregates into gametes independently</a:t>
            </a:r>
          </a:p>
        </p:txBody>
      </p:sp>
      <p:grpSp>
        <p:nvGrpSpPr>
          <p:cNvPr id="6" name="Group 5"/>
          <p:cNvGrpSpPr/>
          <p:nvPr/>
        </p:nvGrpSpPr>
        <p:grpSpPr>
          <a:xfrm>
            <a:off x="38100" y="1292"/>
            <a:ext cx="9029700" cy="1266444"/>
            <a:chOff x="38100" y="1292"/>
            <a:chExt cx="9029700" cy="1266444"/>
          </a:xfrm>
        </p:grpSpPr>
        <p:sp>
          <p:nvSpPr>
            <p:cNvPr id="7"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8" name="Picture 7"/>
            <p:cNvPicPr>
              <a:picLocks noChangeAspect="1" noChangeArrowheads="1"/>
            </p:cNvPicPr>
            <p:nvPr>
              <p:custDataLst>
                <p:tags r:id="rId2"/>
              </p:custDataLst>
            </p:nvPr>
          </p:nvPicPr>
          <p:blipFill>
            <a:blip r:embed="rId6">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p:cNvPicPr>
            <p:nvPr>
              <p:custDataLst>
                <p:tags r:id="rId3"/>
              </p:custDataLst>
            </p:nvPr>
          </p:nvPicPr>
          <p:blipFill rotWithShape="1">
            <a:blip r:embed="rId7" cstate="print">
              <a:extLst>
                <a:ext uri="{BEBA8EAE-BF5A-486C-A8C5-ECC9F3942E4B}">
                  <a14:imgProps xmlns:a14="http://schemas.microsoft.com/office/drawing/2010/main">
                    <a14:imgLayer r:embed="rId8">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
        <p:nvSpPr>
          <p:cNvPr id="10" name="Rectangle 5"/>
          <p:cNvSpPr>
            <a:spLocks noChangeArrowheads="1"/>
          </p:cNvSpPr>
          <p:nvPr/>
        </p:nvSpPr>
        <p:spPr bwMode="auto">
          <a:xfrm>
            <a:off x="304800" y="6580095"/>
            <a:ext cx="86106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altLang="en-US" sz="1200" b="1" dirty="0"/>
              <a:t>Copyright © 2002 Pearson Education, Inc., publishing as Benjamin Cummings</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074">
                                            <p:txEl>
                                              <p:pRg st="2" end="2"/>
                                            </p:txEl>
                                          </p:spTgt>
                                        </p:tgtEl>
                                        <p:attrNameLst>
                                          <p:attrName>style.visibility</p:attrName>
                                        </p:attrNameLst>
                                      </p:cBhvr>
                                      <p:to>
                                        <p:strVal val="visible"/>
                                      </p:to>
                                    </p:set>
                                    <p:animEffect transition="in" filter="wipe(left)">
                                      <p:cBhvr>
                                        <p:cTn id="7" dur="500"/>
                                        <p:tgtEl>
                                          <p:spTgt spid="3074">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074">
                                            <p:txEl>
                                              <p:pRg st="4" end="4"/>
                                            </p:txEl>
                                          </p:spTgt>
                                        </p:tgtEl>
                                        <p:attrNameLst>
                                          <p:attrName>style.visibility</p:attrName>
                                        </p:attrNameLst>
                                      </p:cBhvr>
                                      <p:to>
                                        <p:strVal val="visible"/>
                                      </p:to>
                                    </p:set>
                                    <p:animEffect transition="in" filter="wipe(left)">
                                      <p:cBhvr>
                                        <p:cTn id="12" dur="500"/>
                                        <p:tgtEl>
                                          <p:spTgt spid="3074">
                                            <p:txEl>
                                              <p:pRg st="4" end="4"/>
                                            </p:txEl>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3074">
                                            <p:txEl>
                                              <p:pRg st="5" end="5"/>
                                            </p:txEl>
                                          </p:spTgt>
                                        </p:tgtEl>
                                        <p:attrNameLst>
                                          <p:attrName>style.visibility</p:attrName>
                                        </p:attrNameLst>
                                      </p:cBhvr>
                                      <p:to>
                                        <p:strVal val="visible"/>
                                      </p:to>
                                    </p:set>
                                    <p:animEffect transition="in" filter="wipe(left)">
                                      <p:cBhvr>
                                        <p:cTn id="15" dur="500"/>
                                        <p:tgtEl>
                                          <p:spTgt spid="3074">
                                            <p:txEl>
                                              <p:pRg st="5" end="5"/>
                                            </p:tx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3074">
                                            <p:txEl>
                                              <p:pRg st="6" end="6"/>
                                            </p:txEl>
                                          </p:spTgt>
                                        </p:tgtEl>
                                        <p:attrNameLst>
                                          <p:attrName>style.visibility</p:attrName>
                                        </p:attrNameLst>
                                      </p:cBhvr>
                                      <p:to>
                                        <p:strVal val="visible"/>
                                      </p:to>
                                    </p:set>
                                    <p:animEffect transition="in" filter="wipe(left)">
                                      <p:cBhvr>
                                        <p:cTn id="18" dur="500"/>
                                        <p:tgtEl>
                                          <p:spTgt spid="3074">
                                            <p:txEl>
                                              <p:pRg st="6" end="6"/>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3074">
                                            <p:txEl>
                                              <p:pRg st="8" end="8"/>
                                            </p:txEl>
                                          </p:spTgt>
                                        </p:tgtEl>
                                        <p:attrNameLst>
                                          <p:attrName>style.visibility</p:attrName>
                                        </p:attrNameLst>
                                      </p:cBhvr>
                                      <p:to>
                                        <p:strVal val="visible"/>
                                      </p:to>
                                    </p:set>
                                    <p:animEffect transition="in" filter="wipe(left)">
                                      <p:cBhvr>
                                        <p:cTn id="23" dur="500"/>
                                        <p:tgtEl>
                                          <p:spTgt spid="307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6" name="Rectangle 2"/>
          <p:cNvSpPr>
            <a:spLocks noGrp="1" noChangeArrowheads="1"/>
          </p:cNvSpPr>
          <p:nvPr>
            <p:ph type="body" idx="1"/>
          </p:nvPr>
        </p:nvSpPr>
        <p:spPr>
          <a:xfrm>
            <a:off x="152400" y="228600"/>
            <a:ext cx="8382000" cy="1001713"/>
          </a:xfrm>
        </p:spPr>
        <p:txBody>
          <a:bodyPr>
            <a:spAutoFit/>
          </a:bodyPr>
          <a:lstStyle/>
          <a:p>
            <a:pPr eaLnBrk="1" hangingPunct="1">
              <a:buClr>
                <a:srgbClr val="339933"/>
              </a:buClr>
              <a:tabLst>
                <a:tab pos="2743200" algn="l"/>
              </a:tabLst>
              <a:defRPr/>
            </a:pPr>
            <a:r>
              <a:rPr lang="en-US" altLang="en-US" sz="2000" b="1" dirty="0" smtClean="0">
                <a:solidFill>
                  <a:srgbClr val="000000"/>
                </a:solidFill>
                <a:effectLst>
                  <a:outerShdw blurRad="38100" dist="38100" dir="2700000" algn="tl">
                    <a:srgbClr val="C0C0C0"/>
                  </a:outerShdw>
                </a:effectLst>
              </a:rPr>
              <a:t>The two pairs of alleles segregate </a:t>
            </a:r>
            <a:r>
              <a:rPr lang="en-US" altLang="en-US" sz="2000" b="1" dirty="0" smtClean="0">
                <a:solidFill>
                  <a:srgbClr val="0000FF"/>
                </a:solidFill>
                <a:effectLst>
                  <a:outerShdw blurRad="38100" dist="38100" dir="2700000" algn="tl">
                    <a:srgbClr val="C0C0C0"/>
                  </a:outerShdw>
                </a:effectLst>
              </a:rPr>
              <a:t>independently</a:t>
            </a:r>
            <a:r>
              <a:rPr lang="en-US" altLang="en-US" sz="2000" b="1" dirty="0" smtClean="0">
                <a:solidFill>
                  <a:srgbClr val="000000"/>
                </a:solidFill>
                <a:effectLst>
                  <a:outerShdw blurRad="38100" dist="38100" dir="2700000" algn="tl">
                    <a:srgbClr val="C0C0C0"/>
                  </a:outerShdw>
                </a:effectLst>
              </a:rPr>
              <a:t> of each other.</a:t>
            </a:r>
          </a:p>
          <a:p>
            <a:pPr lvl="1" eaLnBrk="1" hangingPunct="1">
              <a:buClr>
                <a:srgbClr val="339933"/>
              </a:buClr>
              <a:tabLst>
                <a:tab pos="2743200" algn="l"/>
              </a:tabLst>
              <a:defRPr/>
            </a:pPr>
            <a:r>
              <a:rPr lang="en-US" altLang="en-US" sz="1800" b="1" dirty="0" smtClean="0">
                <a:solidFill>
                  <a:srgbClr val="000000"/>
                </a:solidFill>
                <a:effectLst>
                  <a:outerShdw blurRad="38100" dist="38100" dir="2700000" algn="tl">
                    <a:srgbClr val="C0C0C0"/>
                  </a:outerShdw>
                </a:effectLst>
              </a:rPr>
              <a:t>The presence of one specific allele for one trait has no impact </a:t>
            </a:r>
            <a:r>
              <a:rPr lang="ar-EG" altLang="en-US" sz="1600" dirty="0" smtClean="0">
                <a:solidFill>
                  <a:srgbClr val="000000"/>
                </a:solidFill>
              </a:rPr>
              <a:t>تأثير</a:t>
            </a:r>
            <a:r>
              <a:rPr lang="en-US" altLang="en-US" sz="1600" b="1" dirty="0" smtClean="0">
                <a:solidFill>
                  <a:srgbClr val="000000"/>
                </a:solidFill>
              </a:rPr>
              <a:t> </a:t>
            </a:r>
            <a:r>
              <a:rPr lang="en-US" altLang="en-US" sz="1800" b="1" dirty="0" smtClean="0">
                <a:solidFill>
                  <a:srgbClr val="000000"/>
                </a:solidFill>
                <a:effectLst>
                  <a:outerShdw blurRad="38100" dist="38100" dir="2700000" algn="tl">
                    <a:srgbClr val="C0C0C0"/>
                  </a:outerShdw>
                </a:effectLst>
              </a:rPr>
              <a:t>on the presence of a specific allele for the second trait.</a:t>
            </a:r>
          </a:p>
        </p:txBody>
      </p:sp>
      <p:sp>
        <p:nvSpPr>
          <p:cNvPr id="6148" name="Rectangle 4"/>
          <p:cNvSpPr>
            <a:spLocks noChangeArrowheads="1"/>
          </p:cNvSpPr>
          <p:nvPr/>
        </p:nvSpPr>
        <p:spPr bwMode="auto">
          <a:xfrm>
            <a:off x="76200" y="1970087"/>
            <a:ext cx="4343400" cy="4278313"/>
          </a:xfrm>
          <a:prstGeom prst="rect">
            <a:avLst/>
          </a:prstGeom>
          <a:noFill/>
          <a:ln w="9525">
            <a:noFill/>
            <a:miter lim="800000"/>
            <a:headEnd/>
            <a:tailEnd/>
          </a:ln>
          <a:effectLst/>
        </p:spPr>
        <p:txBody>
          <a:bodyPr>
            <a:spAutoFit/>
          </a:bodyPr>
          <a:lstStyle/>
          <a:p>
            <a:pPr marL="342900" indent="-342900" algn="l">
              <a:spcBef>
                <a:spcPct val="20000"/>
              </a:spcBef>
              <a:buClr>
                <a:srgbClr val="339933"/>
              </a:buClr>
              <a:buFontTx/>
              <a:buChar char="•"/>
              <a:tabLst>
                <a:tab pos="2743200" algn="l"/>
              </a:tabLst>
              <a:defRPr/>
            </a:pPr>
            <a:r>
              <a:rPr lang="en-US" altLang="en-US" sz="2000" b="1" dirty="0">
                <a:solidFill>
                  <a:srgbClr val="000000"/>
                </a:solidFill>
                <a:effectLst>
                  <a:outerShdw blurRad="38100" dist="38100" dir="2700000" algn="tl">
                    <a:srgbClr val="C0C0C0"/>
                  </a:outerShdw>
                </a:effectLst>
              </a:rPr>
              <a:t>When </a:t>
            </a:r>
            <a:r>
              <a:rPr lang="en-US" altLang="en-US" sz="2000" b="1" dirty="0">
                <a:effectLst>
                  <a:outerShdw blurRad="38100" dist="38100" dir="2700000" algn="tl">
                    <a:srgbClr val="C0C0C0"/>
                  </a:outerShdw>
                </a:effectLst>
              </a:rPr>
              <a:t>a sperm and an </a:t>
            </a:r>
            <a:r>
              <a:rPr lang="en-US" altLang="en-US" sz="2000" b="1" dirty="0">
                <a:solidFill>
                  <a:srgbClr val="000000"/>
                </a:solidFill>
                <a:effectLst>
                  <a:outerShdw blurRad="38100" dist="38100" dir="2700000" algn="tl">
                    <a:srgbClr val="C0C0C0"/>
                  </a:outerShdw>
                </a:effectLst>
              </a:rPr>
              <a:t>ova each with four classes of alleles combine, there would be 16 equally probable ways in which the alleles can combine </a:t>
            </a:r>
            <a:r>
              <a:rPr lang="en-US" altLang="en-US" sz="2000" b="1" dirty="0">
                <a:solidFill>
                  <a:srgbClr val="FF00FF"/>
                </a:solidFill>
                <a:effectLst>
                  <a:outerShdw blurRad="38100" dist="38100" dir="2700000" algn="tl">
                    <a:srgbClr val="C0C0C0"/>
                  </a:outerShdw>
                </a:effectLst>
              </a:rPr>
              <a:t/>
            </a:r>
            <a:br>
              <a:rPr lang="en-US" altLang="en-US" sz="2000" b="1" dirty="0">
                <a:solidFill>
                  <a:srgbClr val="FF00FF"/>
                </a:solidFill>
                <a:effectLst>
                  <a:outerShdw blurRad="38100" dist="38100" dir="2700000" algn="tl">
                    <a:srgbClr val="C0C0C0"/>
                  </a:outerShdw>
                </a:effectLst>
              </a:rPr>
            </a:br>
            <a:r>
              <a:rPr lang="en-US" altLang="en-US" sz="2000" b="1" dirty="0">
                <a:solidFill>
                  <a:srgbClr val="000000"/>
                </a:solidFill>
                <a:effectLst>
                  <a:outerShdw blurRad="38100" dist="38100" dir="2700000" algn="tl">
                    <a:srgbClr val="C0C0C0"/>
                  </a:outerShdw>
                </a:effectLst>
              </a:rPr>
              <a:t>in the </a:t>
            </a:r>
            <a:r>
              <a:rPr lang="en-US" altLang="en-US" sz="2000" b="1" dirty="0">
                <a:solidFill>
                  <a:srgbClr val="FF0000"/>
                </a:solidFill>
                <a:effectLst>
                  <a:outerShdw blurRad="38100" dist="38100" dir="2700000" algn="tl">
                    <a:srgbClr val="C0C0C0"/>
                  </a:outerShdw>
                </a:effectLst>
              </a:rPr>
              <a:t>F</a:t>
            </a:r>
            <a:r>
              <a:rPr lang="en-US" altLang="en-US" sz="2000" b="1" baseline="-25000" dirty="0">
                <a:solidFill>
                  <a:srgbClr val="FF0000"/>
                </a:solidFill>
                <a:effectLst>
                  <a:outerShdw blurRad="38100" dist="38100" dir="2700000" algn="tl">
                    <a:srgbClr val="C0C0C0"/>
                  </a:outerShdw>
                </a:effectLst>
              </a:rPr>
              <a:t>2</a:t>
            </a:r>
            <a:r>
              <a:rPr lang="en-US" altLang="en-US" sz="2000" b="1" dirty="0">
                <a:solidFill>
                  <a:srgbClr val="FF0000"/>
                </a:solidFill>
                <a:effectLst>
                  <a:outerShdw blurRad="38100" dist="38100" dir="2700000" algn="tl">
                    <a:srgbClr val="C0C0C0"/>
                  </a:outerShdw>
                </a:effectLst>
              </a:rPr>
              <a:t> </a:t>
            </a:r>
            <a:r>
              <a:rPr lang="en-US" altLang="en-US" sz="2000" b="1" dirty="0">
                <a:solidFill>
                  <a:srgbClr val="000000"/>
                </a:solidFill>
                <a:effectLst>
                  <a:outerShdw blurRad="38100" dist="38100" dir="2700000" algn="tl">
                    <a:srgbClr val="C0C0C0"/>
                  </a:outerShdw>
                </a:effectLst>
              </a:rPr>
              <a:t>generation.</a:t>
            </a:r>
          </a:p>
          <a:p>
            <a:pPr marL="342900" indent="-342900" algn="l">
              <a:spcBef>
                <a:spcPct val="20000"/>
              </a:spcBef>
              <a:buClr>
                <a:srgbClr val="339933"/>
              </a:buClr>
              <a:buFontTx/>
              <a:buChar char="•"/>
              <a:tabLst>
                <a:tab pos="2743200" algn="l"/>
              </a:tabLst>
              <a:defRPr/>
            </a:pPr>
            <a:r>
              <a:rPr lang="en-US" altLang="en-US" sz="2000" b="1" dirty="0">
                <a:solidFill>
                  <a:srgbClr val="000000"/>
                </a:solidFill>
                <a:effectLst>
                  <a:outerShdw blurRad="38100" dist="38100" dir="2700000" algn="tl">
                    <a:srgbClr val="C0C0C0"/>
                  </a:outerShdw>
                </a:effectLst>
              </a:rPr>
              <a:t>These combinations produce four distinct phenotypes in a </a:t>
            </a:r>
            <a:r>
              <a:rPr lang="en-US" altLang="en-US" sz="2000" b="1" dirty="0">
                <a:solidFill>
                  <a:srgbClr val="FF00FF"/>
                </a:solidFill>
                <a:effectLst>
                  <a:outerShdw blurRad="38100" dist="38100" dir="2700000" algn="tl">
                    <a:srgbClr val="C0C0C0"/>
                  </a:outerShdw>
                </a:effectLst>
              </a:rPr>
              <a:t/>
            </a:r>
            <a:br>
              <a:rPr lang="en-US" altLang="en-US" sz="2000" b="1" dirty="0">
                <a:solidFill>
                  <a:srgbClr val="FF00FF"/>
                </a:solidFill>
                <a:effectLst>
                  <a:outerShdw blurRad="38100" dist="38100" dir="2700000" algn="tl">
                    <a:srgbClr val="C0C0C0"/>
                  </a:outerShdw>
                </a:effectLst>
              </a:rPr>
            </a:br>
            <a:r>
              <a:rPr lang="en-US" altLang="en-US" sz="2000" b="1" dirty="0">
                <a:solidFill>
                  <a:srgbClr val="FF0000"/>
                </a:solidFill>
                <a:effectLst>
                  <a:outerShdw blurRad="38100" dist="38100" dir="2700000" algn="tl">
                    <a:srgbClr val="C0C0C0"/>
                  </a:outerShdw>
                </a:effectLst>
              </a:rPr>
              <a:t>9:3:3:1</a:t>
            </a:r>
            <a:r>
              <a:rPr lang="en-US" altLang="en-US" sz="2000" b="1" dirty="0">
                <a:solidFill>
                  <a:srgbClr val="000000"/>
                </a:solidFill>
                <a:effectLst>
                  <a:outerShdw blurRad="38100" dist="38100" dir="2700000" algn="tl">
                    <a:srgbClr val="C0C0C0"/>
                  </a:outerShdw>
                </a:effectLst>
              </a:rPr>
              <a:t> ratio.</a:t>
            </a:r>
          </a:p>
          <a:p>
            <a:pPr marL="342900" indent="-342900" algn="l">
              <a:spcBef>
                <a:spcPct val="20000"/>
              </a:spcBef>
              <a:buClr>
                <a:srgbClr val="339933"/>
              </a:buClr>
              <a:buFontTx/>
              <a:buChar char="•"/>
              <a:tabLst>
                <a:tab pos="2743200" algn="l"/>
              </a:tabLst>
              <a:defRPr/>
            </a:pPr>
            <a:r>
              <a:rPr lang="en-US" altLang="en-US" sz="2000" b="1" dirty="0">
                <a:solidFill>
                  <a:srgbClr val="000000"/>
                </a:solidFill>
                <a:effectLst>
                  <a:outerShdw blurRad="38100" dist="38100" dir="2700000" algn="tl">
                    <a:srgbClr val="C0C0C0"/>
                  </a:outerShdw>
                </a:effectLst>
              </a:rPr>
              <a:t>This was consistent with Mendel’s results.</a:t>
            </a:r>
          </a:p>
          <a:p>
            <a:pPr marL="342900" indent="-342900" algn="l">
              <a:spcBef>
                <a:spcPct val="20000"/>
              </a:spcBef>
              <a:buClr>
                <a:srgbClr val="339933"/>
              </a:buClr>
              <a:buFontTx/>
              <a:buChar char="•"/>
              <a:tabLst>
                <a:tab pos="2743200" algn="l"/>
              </a:tabLst>
              <a:defRPr/>
            </a:pPr>
            <a:r>
              <a:rPr lang="en-US" altLang="en-US" sz="2000" b="1" dirty="0">
                <a:solidFill>
                  <a:srgbClr val="000000"/>
                </a:solidFill>
                <a:effectLst>
                  <a:outerShdw blurRad="38100" dist="38100" dir="2700000" algn="tl">
                    <a:srgbClr val="C0C0C0"/>
                  </a:outerShdw>
                </a:effectLst>
              </a:rPr>
              <a:t>Each character appeared to be inherited independently.</a:t>
            </a:r>
          </a:p>
        </p:txBody>
      </p:sp>
      <p:pic>
        <p:nvPicPr>
          <p:cNvPr id="6150" name="Picture 6"/>
          <p:cNvPicPr>
            <a:picLocks noChangeAspect="1" noChangeArrowheads="1"/>
          </p:cNvPicPr>
          <p:nvPr/>
        </p:nvPicPr>
        <p:blipFill>
          <a:blip r:embed="rId4">
            <a:lum bright="-12000" contrast="12000"/>
            <a:extLst>
              <a:ext uri="{28A0092B-C50C-407E-A947-70E740481C1C}">
                <a14:useLocalDpi xmlns:a14="http://schemas.microsoft.com/office/drawing/2010/main" val="0"/>
              </a:ext>
            </a:extLst>
          </a:blip>
          <a:srcRect l="46141" b="3990"/>
          <a:stretch>
            <a:fillRect/>
          </a:stretch>
        </p:blipFill>
        <p:spPr bwMode="auto">
          <a:xfrm>
            <a:off x="4419600" y="1219200"/>
            <a:ext cx="4657725"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146">
                                            <p:txEl>
                                              <p:pRg st="1" end="1"/>
                                            </p:txEl>
                                          </p:spTgt>
                                        </p:tgtEl>
                                        <p:attrNameLst>
                                          <p:attrName>style.visibility</p:attrName>
                                        </p:attrNameLst>
                                      </p:cBhvr>
                                      <p:to>
                                        <p:strVal val="visible"/>
                                      </p:to>
                                    </p:set>
                                    <p:anim calcmode="lin" valueType="num">
                                      <p:cBhvr>
                                        <p:cTn id="7" dur="500" fill="hold"/>
                                        <p:tgtEl>
                                          <p:spTgt spid="6146">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6146">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2" presetClass="entr" presetSubtype="1" fill="hold" grpId="0" nodeType="clickEffect">
                                  <p:stCondLst>
                                    <p:cond delay="0"/>
                                  </p:stCondLst>
                                  <p:childTnLst>
                                    <p:set>
                                      <p:cBhvr>
                                        <p:cTn id="12" dur="1" fill="hold">
                                          <p:stCondLst>
                                            <p:cond delay="0"/>
                                          </p:stCondLst>
                                        </p:cTn>
                                        <p:tgtEl>
                                          <p:spTgt spid="6148"/>
                                        </p:tgtEl>
                                        <p:attrNameLst>
                                          <p:attrName>style.visibility</p:attrName>
                                        </p:attrNameLst>
                                      </p:cBhvr>
                                      <p:to>
                                        <p:strVal val="visible"/>
                                      </p:to>
                                    </p:set>
                                    <p:animEffect transition="in" filter="wipe(up)">
                                      <p:cBhvr>
                                        <p:cTn id="13" dur="500"/>
                                        <p:tgtEl>
                                          <p:spTgt spid="6148"/>
                                        </p:tgtEl>
                                      </p:cBhvr>
                                    </p:animEffect>
                                  </p:childTnLst>
                                </p:cTn>
                              </p:par>
                            </p:childTnLst>
                          </p:cTn>
                        </p:par>
                        <p:par>
                          <p:cTn id="14" fill="hold" nodeType="withGroup">
                            <p:stCondLst>
                              <p:cond delay="500"/>
                            </p:stCondLst>
                            <p:childTnLst>
                              <p:par>
                                <p:cTn id="15" presetID="22" presetClass="entr" presetSubtype="1" fill="hold" nodeType="afterEffect">
                                  <p:stCondLst>
                                    <p:cond delay="0"/>
                                  </p:stCondLst>
                                  <p:childTnLst>
                                    <p:set>
                                      <p:cBhvr>
                                        <p:cTn id="16" dur="1" fill="hold">
                                          <p:stCondLst>
                                            <p:cond delay="0"/>
                                          </p:stCondLst>
                                        </p:cTn>
                                        <p:tgtEl>
                                          <p:spTgt spid="6150"/>
                                        </p:tgtEl>
                                        <p:attrNameLst>
                                          <p:attrName>style.visibility</p:attrName>
                                        </p:attrNameLst>
                                      </p:cBhvr>
                                      <p:to>
                                        <p:strVal val="visible"/>
                                      </p:to>
                                    </p:set>
                                    <p:animEffect transition="in" filter="wipe(up)">
                                      <p:cBhvr>
                                        <p:cTn id="17" dur="500"/>
                                        <p:tgtEl>
                                          <p:spTgt spid="61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uiExpand="1" build="p"/>
      <p:bldP spid="6148"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2895600" y="1524000"/>
            <a:ext cx="5334000" cy="5257800"/>
          </a:xfrm>
          <a:prstGeom prst="rect">
            <a:avLst/>
          </a:prstGeom>
          <a:solidFill>
            <a:schemeClr val="accent1"/>
          </a:solidFill>
          <a:ln w="9525">
            <a:solidFill>
              <a:schemeClr val="tx1"/>
            </a:solidFill>
            <a:miter lim="800000"/>
            <a:headEnd/>
            <a:tailEnd/>
          </a:ln>
        </p:spPr>
        <p:txBody>
          <a:bodyPr wrap="none" anchor="ct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endParaRPr lang="en-US" altLang="en-US" sz="1800"/>
          </a:p>
        </p:txBody>
      </p:sp>
      <p:sp>
        <p:nvSpPr>
          <p:cNvPr id="18435" name="Rectangle 3"/>
          <p:cNvSpPr>
            <a:spLocks noGrp="1" noChangeArrowheads="1"/>
          </p:cNvSpPr>
          <p:nvPr>
            <p:ph type="title"/>
          </p:nvPr>
        </p:nvSpPr>
        <p:spPr>
          <a:xfrm>
            <a:off x="76200" y="152400"/>
            <a:ext cx="8991600" cy="838200"/>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eaLnBrk="1" hangingPunct="1">
              <a:defRPr/>
            </a:pPr>
            <a:r>
              <a:rPr lang="en-GB" sz="2800" b="1" dirty="0" smtClean="0">
                <a:ln w="11430"/>
                <a:solidFill>
                  <a:srgbClr val="0000FF"/>
                </a:solidFill>
                <a:effectLst>
                  <a:outerShdw blurRad="50800" dist="39000" dir="5460000" algn="tl">
                    <a:srgbClr val="000000">
                      <a:alpha val="38000"/>
                    </a:srgbClr>
                  </a:outerShdw>
                </a:effectLst>
              </a:rPr>
              <a:t>Mendel’s law of Independent assortment</a:t>
            </a:r>
            <a:r>
              <a:rPr lang="en-GB" sz="2400" b="1" dirty="0" smtClean="0">
                <a:ln w="11430"/>
                <a:solidFill>
                  <a:srgbClr val="0000FF"/>
                </a:solidFill>
                <a:effectLst>
                  <a:outerShdw blurRad="50800" dist="39000" dir="5460000" algn="tl">
                    <a:srgbClr val="000000">
                      <a:alpha val="38000"/>
                    </a:srgbClr>
                  </a:outerShdw>
                </a:effectLst>
              </a:rPr>
              <a:t>                           </a:t>
            </a:r>
            <a:r>
              <a:rPr lang="en-GB" sz="2800" b="1" dirty="0" smtClean="0">
                <a:ln w="11430"/>
                <a:solidFill>
                  <a:srgbClr val="0000FF"/>
                </a:solidFill>
                <a:effectLst>
                  <a:outerShdw blurRad="50800" dist="39000" dir="5460000" algn="tl">
                    <a:srgbClr val="000000">
                      <a:alpha val="38000"/>
                    </a:srgbClr>
                  </a:outerShdw>
                </a:effectLst>
              </a:rPr>
              <a:t>(</a:t>
            </a:r>
            <a:r>
              <a:rPr lang="en-GB" sz="2000" b="1" dirty="0" err="1" smtClean="0">
                <a:ln w="11430"/>
                <a:solidFill>
                  <a:srgbClr val="0000FF"/>
                </a:solidFill>
                <a:effectLst>
                  <a:outerShdw blurRad="50800" dist="39000" dir="5460000" algn="tl">
                    <a:srgbClr val="000000">
                      <a:alpha val="38000"/>
                    </a:srgbClr>
                  </a:outerShdw>
                </a:effectLst>
              </a:rPr>
              <a:t>Dihybrid</a:t>
            </a:r>
            <a:r>
              <a:rPr lang="en-GB" sz="2000" b="1" dirty="0" smtClean="0">
                <a:ln w="11430"/>
                <a:solidFill>
                  <a:srgbClr val="0000FF"/>
                </a:solidFill>
                <a:effectLst>
                  <a:outerShdw blurRad="50800" dist="39000" dir="5460000" algn="tl">
                    <a:srgbClr val="000000">
                      <a:alpha val="38000"/>
                    </a:srgbClr>
                  </a:outerShdw>
                </a:effectLst>
              </a:rPr>
              <a:t> cross</a:t>
            </a:r>
            <a:r>
              <a:rPr lang="en-GB" sz="2800" b="1" dirty="0" smtClean="0">
                <a:ln w="11430"/>
                <a:solidFill>
                  <a:srgbClr val="0000FF"/>
                </a:solidFill>
                <a:effectLst>
                  <a:outerShdw blurRad="50800" dist="39000" dir="5460000" algn="tl">
                    <a:srgbClr val="000000">
                      <a:alpha val="38000"/>
                    </a:srgbClr>
                  </a:outerShdw>
                </a:effectLst>
              </a:rPr>
              <a:t>)</a:t>
            </a:r>
          </a:p>
        </p:txBody>
      </p:sp>
      <p:sp>
        <p:nvSpPr>
          <p:cNvPr id="18436" name="Text Box 4"/>
          <p:cNvSpPr txBox="1">
            <a:spLocks noChangeArrowheads="1"/>
          </p:cNvSpPr>
          <p:nvPr/>
        </p:nvSpPr>
        <p:spPr bwMode="auto">
          <a:xfrm>
            <a:off x="457200" y="1127125"/>
            <a:ext cx="8458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GB" altLang="en-US" sz="2000" b="1" dirty="0"/>
              <a:t>It is a mating between two parent plants </a:t>
            </a:r>
            <a:r>
              <a:rPr lang="en-GB" altLang="en-US" sz="2000" b="1" dirty="0">
                <a:solidFill>
                  <a:srgbClr val="FF0000"/>
                </a:solidFill>
                <a:effectLst>
                  <a:outerShdw blurRad="38100" dist="38100" dir="2700000" algn="tl">
                    <a:srgbClr val="000000">
                      <a:alpha val="43137"/>
                    </a:srgbClr>
                  </a:outerShdw>
                </a:effectLst>
              </a:rPr>
              <a:t>different</a:t>
            </a:r>
            <a:r>
              <a:rPr lang="en-GB" altLang="en-US" sz="2000" b="1" dirty="0">
                <a:effectLst>
                  <a:outerShdw blurRad="38100" dist="38100" dir="2700000" algn="tl">
                    <a:srgbClr val="000000">
                      <a:alpha val="43137"/>
                    </a:srgbClr>
                  </a:outerShdw>
                </a:effectLst>
              </a:rPr>
              <a:t> </a:t>
            </a:r>
            <a:r>
              <a:rPr lang="en-GB" altLang="en-US" sz="2000" b="1" dirty="0"/>
              <a:t>in two characters.</a:t>
            </a:r>
          </a:p>
        </p:txBody>
      </p:sp>
      <p:grpSp>
        <p:nvGrpSpPr>
          <p:cNvPr id="2" name="Group 5"/>
          <p:cNvGrpSpPr>
            <a:grpSpLocks/>
          </p:cNvGrpSpPr>
          <p:nvPr/>
        </p:nvGrpSpPr>
        <p:grpSpPr bwMode="auto">
          <a:xfrm>
            <a:off x="76200" y="2057400"/>
            <a:ext cx="1295400" cy="1282700"/>
            <a:chOff x="1632" y="940"/>
            <a:chExt cx="816" cy="808"/>
          </a:xfrm>
        </p:grpSpPr>
        <p:sp>
          <p:nvSpPr>
            <p:cNvPr id="5166" name="Oval 6"/>
            <p:cNvSpPr>
              <a:spLocks noChangeArrowheads="1"/>
            </p:cNvSpPr>
            <p:nvPr/>
          </p:nvSpPr>
          <p:spPr bwMode="auto">
            <a:xfrm>
              <a:off x="1968" y="1056"/>
              <a:ext cx="480" cy="480"/>
            </a:xfrm>
            <a:prstGeom prst="ellipse">
              <a:avLst/>
            </a:prstGeom>
            <a:solidFill>
              <a:srgbClr val="FFFF00"/>
            </a:solidFill>
            <a:ln w="9525">
              <a:solidFill>
                <a:schemeClr val="tx1"/>
              </a:solidFill>
              <a:round/>
              <a:headEnd/>
              <a:tailEnd/>
            </a:ln>
            <a:effectLst>
              <a:outerShdw dist="63500" dir="3187806" algn="ctr" rotWithShape="0">
                <a:schemeClr val="bg2"/>
              </a:outerShdw>
            </a:effec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r" eaLnBrk="0" fontAlgn="base" hangingPunct="0">
                <a:spcBef>
                  <a:spcPct val="0"/>
                </a:spcBef>
                <a:spcAft>
                  <a:spcPct val="0"/>
                </a:spcAft>
                <a:defRPr>
                  <a:solidFill>
                    <a:schemeClr val="tx1"/>
                  </a:solidFill>
                  <a:latin typeface="Arial" charset="0"/>
                  <a:cs typeface="Arial" charset="0"/>
                </a:defRPr>
              </a:lvl6pPr>
              <a:lvl7pPr marL="2971800" indent="-228600" algn="r" eaLnBrk="0" fontAlgn="base" hangingPunct="0">
                <a:spcBef>
                  <a:spcPct val="0"/>
                </a:spcBef>
                <a:spcAft>
                  <a:spcPct val="0"/>
                </a:spcAft>
                <a:defRPr>
                  <a:solidFill>
                    <a:schemeClr val="tx1"/>
                  </a:solidFill>
                  <a:latin typeface="Arial" charset="0"/>
                  <a:cs typeface="Arial" charset="0"/>
                </a:defRPr>
              </a:lvl7pPr>
              <a:lvl8pPr marL="3429000" indent="-228600" algn="r" eaLnBrk="0" fontAlgn="base" hangingPunct="0">
                <a:spcBef>
                  <a:spcPct val="0"/>
                </a:spcBef>
                <a:spcAft>
                  <a:spcPct val="0"/>
                </a:spcAft>
                <a:defRPr>
                  <a:solidFill>
                    <a:schemeClr val="tx1"/>
                  </a:solidFill>
                  <a:latin typeface="Arial" charset="0"/>
                  <a:cs typeface="Arial" charset="0"/>
                </a:defRPr>
              </a:lvl8pPr>
              <a:lvl9pPr marL="3886200" indent="-228600" algn="r"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5167" name="Text Box 7"/>
            <p:cNvSpPr txBox="1">
              <a:spLocks noChangeArrowheads="1"/>
            </p:cNvSpPr>
            <p:nvPr/>
          </p:nvSpPr>
          <p:spPr bwMode="auto">
            <a:xfrm>
              <a:off x="1632" y="940"/>
              <a:ext cx="288"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GB" altLang="en-US" sz="3600" b="1">
                  <a:latin typeface="Times New Roman" pitchFamily="18" charset="0"/>
                  <a:cs typeface="Times New Roman" pitchFamily="18" charset="0"/>
                </a:rPr>
                <a:t>Y</a:t>
              </a:r>
            </a:p>
          </p:txBody>
        </p:sp>
        <p:sp>
          <p:nvSpPr>
            <p:cNvPr id="5168" name="Text Box 8"/>
            <p:cNvSpPr txBox="1">
              <a:spLocks noChangeArrowheads="1"/>
            </p:cNvSpPr>
            <p:nvPr/>
          </p:nvSpPr>
          <p:spPr bwMode="auto">
            <a:xfrm>
              <a:off x="1632" y="1344"/>
              <a:ext cx="288"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GB" altLang="en-US" sz="3600" b="1">
                  <a:latin typeface="Times New Roman" pitchFamily="18" charset="0"/>
                  <a:cs typeface="Times New Roman" pitchFamily="18" charset="0"/>
                </a:rPr>
                <a:t>R</a:t>
              </a:r>
            </a:p>
          </p:txBody>
        </p:sp>
        <p:sp>
          <p:nvSpPr>
            <p:cNvPr id="5169" name="Line 9"/>
            <p:cNvSpPr>
              <a:spLocks noChangeShapeType="1"/>
            </p:cNvSpPr>
            <p:nvPr/>
          </p:nvSpPr>
          <p:spPr bwMode="auto">
            <a:xfrm>
              <a:off x="1872" y="1152"/>
              <a:ext cx="240" cy="96"/>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70" name="Line 10"/>
            <p:cNvSpPr>
              <a:spLocks noChangeShapeType="1"/>
            </p:cNvSpPr>
            <p:nvPr/>
          </p:nvSpPr>
          <p:spPr bwMode="auto">
            <a:xfrm flipV="1">
              <a:off x="1872" y="1440"/>
              <a:ext cx="144" cy="144"/>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3" name="Group 11"/>
          <p:cNvGrpSpPr>
            <a:grpSpLocks/>
          </p:cNvGrpSpPr>
          <p:nvPr/>
        </p:nvGrpSpPr>
        <p:grpSpPr bwMode="auto">
          <a:xfrm>
            <a:off x="125413" y="4083050"/>
            <a:ext cx="1246187" cy="1403350"/>
            <a:chOff x="192" y="2140"/>
            <a:chExt cx="785" cy="884"/>
          </a:xfrm>
        </p:grpSpPr>
        <p:sp>
          <p:nvSpPr>
            <p:cNvPr id="5161" name="Text Box 12"/>
            <p:cNvSpPr txBox="1">
              <a:spLocks noChangeArrowheads="1"/>
            </p:cNvSpPr>
            <p:nvPr/>
          </p:nvSpPr>
          <p:spPr bwMode="auto">
            <a:xfrm>
              <a:off x="192" y="2140"/>
              <a:ext cx="288"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GB" altLang="en-US" sz="3600" b="1">
                  <a:latin typeface="Times New Roman" pitchFamily="18" charset="0"/>
                  <a:cs typeface="Times New Roman" pitchFamily="18" charset="0"/>
                </a:rPr>
                <a:t>y</a:t>
              </a:r>
            </a:p>
          </p:txBody>
        </p:sp>
        <p:sp>
          <p:nvSpPr>
            <p:cNvPr id="5162" name="Freeform 13"/>
            <p:cNvSpPr>
              <a:spLocks/>
            </p:cNvSpPr>
            <p:nvPr/>
          </p:nvSpPr>
          <p:spPr bwMode="auto">
            <a:xfrm>
              <a:off x="480" y="2360"/>
              <a:ext cx="497" cy="430"/>
            </a:xfrm>
            <a:custGeom>
              <a:avLst/>
              <a:gdLst>
                <a:gd name="T0" fmla="*/ 100 w 394"/>
                <a:gd name="T1" fmla="*/ 50 h 367"/>
                <a:gd name="T2" fmla="*/ 201 w 394"/>
                <a:gd name="T3" fmla="*/ 0 h 367"/>
                <a:gd name="T4" fmla="*/ 292 w 394"/>
                <a:gd name="T5" fmla="*/ 8 h 367"/>
                <a:gd name="T6" fmla="*/ 326 w 394"/>
                <a:gd name="T7" fmla="*/ 17 h 367"/>
                <a:gd name="T8" fmla="*/ 376 w 394"/>
                <a:gd name="T9" fmla="*/ 92 h 367"/>
                <a:gd name="T10" fmla="*/ 393 w 394"/>
                <a:gd name="T11" fmla="*/ 117 h 367"/>
                <a:gd name="T12" fmla="*/ 384 w 394"/>
                <a:gd name="T13" fmla="*/ 259 h 367"/>
                <a:gd name="T14" fmla="*/ 226 w 394"/>
                <a:gd name="T15" fmla="*/ 367 h 367"/>
                <a:gd name="T16" fmla="*/ 134 w 394"/>
                <a:gd name="T17" fmla="*/ 351 h 367"/>
                <a:gd name="T18" fmla="*/ 25 w 394"/>
                <a:gd name="T19" fmla="*/ 292 h 367"/>
                <a:gd name="T20" fmla="*/ 17 w 394"/>
                <a:gd name="T21" fmla="*/ 267 h 367"/>
                <a:gd name="T22" fmla="*/ 0 w 394"/>
                <a:gd name="T23" fmla="*/ 242 h 367"/>
                <a:gd name="T24" fmla="*/ 34 w 394"/>
                <a:gd name="T25" fmla="*/ 92 h 367"/>
                <a:gd name="T26" fmla="*/ 100 w 394"/>
                <a:gd name="T27" fmla="*/ 50 h 36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94" h="367">
                  <a:moveTo>
                    <a:pt x="100" y="50"/>
                  </a:moveTo>
                  <a:cubicBezTo>
                    <a:pt x="131" y="20"/>
                    <a:pt x="161" y="13"/>
                    <a:pt x="201" y="0"/>
                  </a:cubicBezTo>
                  <a:cubicBezTo>
                    <a:pt x="231" y="3"/>
                    <a:pt x="262" y="4"/>
                    <a:pt x="292" y="8"/>
                  </a:cubicBezTo>
                  <a:cubicBezTo>
                    <a:pt x="304" y="10"/>
                    <a:pt x="317" y="9"/>
                    <a:pt x="326" y="17"/>
                  </a:cubicBezTo>
                  <a:cubicBezTo>
                    <a:pt x="349" y="37"/>
                    <a:pt x="359" y="67"/>
                    <a:pt x="376" y="92"/>
                  </a:cubicBezTo>
                  <a:cubicBezTo>
                    <a:pt x="382" y="100"/>
                    <a:pt x="393" y="117"/>
                    <a:pt x="393" y="117"/>
                  </a:cubicBezTo>
                  <a:cubicBezTo>
                    <a:pt x="390" y="164"/>
                    <a:pt x="394" y="213"/>
                    <a:pt x="384" y="259"/>
                  </a:cubicBezTo>
                  <a:cubicBezTo>
                    <a:pt x="369" y="326"/>
                    <a:pt x="283" y="358"/>
                    <a:pt x="226" y="367"/>
                  </a:cubicBezTo>
                  <a:cubicBezTo>
                    <a:pt x="191" y="363"/>
                    <a:pt x="165" y="364"/>
                    <a:pt x="134" y="351"/>
                  </a:cubicBezTo>
                  <a:cubicBezTo>
                    <a:pt x="95" y="334"/>
                    <a:pt x="65" y="306"/>
                    <a:pt x="25" y="292"/>
                  </a:cubicBezTo>
                  <a:cubicBezTo>
                    <a:pt x="22" y="284"/>
                    <a:pt x="21" y="275"/>
                    <a:pt x="17" y="267"/>
                  </a:cubicBezTo>
                  <a:cubicBezTo>
                    <a:pt x="12" y="258"/>
                    <a:pt x="0" y="252"/>
                    <a:pt x="0" y="242"/>
                  </a:cubicBezTo>
                  <a:cubicBezTo>
                    <a:pt x="0" y="214"/>
                    <a:pt x="19" y="127"/>
                    <a:pt x="34" y="92"/>
                  </a:cubicBezTo>
                  <a:cubicBezTo>
                    <a:pt x="39" y="80"/>
                    <a:pt x="100" y="15"/>
                    <a:pt x="100" y="50"/>
                  </a:cubicBezTo>
                  <a:close/>
                </a:path>
              </a:pathLst>
            </a:custGeom>
            <a:solidFill>
              <a:srgbClr val="009900"/>
            </a:solidFill>
            <a:ln w="9525">
              <a:solidFill>
                <a:schemeClr val="tx1"/>
              </a:solidFill>
              <a:round/>
              <a:headEnd/>
              <a:tailEnd/>
            </a:ln>
            <a:effectLst>
              <a:outerShdw dist="74053" dir="3542175" algn="ctr" rotWithShape="0">
                <a:schemeClr val="bg2"/>
              </a:outerShdw>
            </a:effectLst>
          </p:spPr>
          <p:txBody>
            <a:bodyPr/>
            <a:lstStyle/>
            <a:p>
              <a:endParaRPr lang="en-US"/>
            </a:p>
          </p:txBody>
        </p:sp>
        <p:sp>
          <p:nvSpPr>
            <p:cNvPr id="5163" name="Text Box 14"/>
            <p:cNvSpPr txBox="1">
              <a:spLocks noChangeArrowheads="1"/>
            </p:cNvSpPr>
            <p:nvPr/>
          </p:nvSpPr>
          <p:spPr bwMode="auto">
            <a:xfrm>
              <a:off x="192" y="2620"/>
              <a:ext cx="288"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GB" altLang="en-US" sz="3600" b="1">
                  <a:latin typeface="Times New Roman" pitchFamily="18" charset="0"/>
                  <a:cs typeface="Times New Roman" pitchFamily="18" charset="0"/>
                </a:rPr>
                <a:t>r</a:t>
              </a:r>
            </a:p>
          </p:txBody>
        </p:sp>
        <p:sp>
          <p:nvSpPr>
            <p:cNvPr id="5164" name="Line 15"/>
            <p:cNvSpPr>
              <a:spLocks noChangeShapeType="1"/>
            </p:cNvSpPr>
            <p:nvPr/>
          </p:nvSpPr>
          <p:spPr bwMode="auto">
            <a:xfrm>
              <a:off x="384" y="2428"/>
              <a:ext cx="288" cy="116"/>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65" name="Line 16"/>
            <p:cNvSpPr>
              <a:spLocks noChangeShapeType="1"/>
            </p:cNvSpPr>
            <p:nvPr/>
          </p:nvSpPr>
          <p:spPr bwMode="auto">
            <a:xfrm flipV="1">
              <a:off x="384" y="2716"/>
              <a:ext cx="144" cy="144"/>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4" name="Group 17"/>
          <p:cNvGrpSpPr>
            <a:grpSpLocks/>
          </p:cNvGrpSpPr>
          <p:nvPr/>
        </p:nvGrpSpPr>
        <p:grpSpPr bwMode="auto">
          <a:xfrm>
            <a:off x="3505200" y="2514600"/>
            <a:ext cx="762000" cy="1371600"/>
            <a:chOff x="2208" y="1440"/>
            <a:chExt cx="480" cy="864"/>
          </a:xfrm>
        </p:grpSpPr>
        <p:sp>
          <p:nvSpPr>
            <p:cNvPr id="5158" name="Text Box 18"/>
            <p:cNvSpPr txBox="1">
              <a:spLocks noChangeArrowheads="1"/>
            </p:cNvSpPr>
            <p:nvPr/>
          </p:nvSpPr>
          <p:spPr bwMode="auto">
            <a:xfrm>
              <a:off x="2208" y="2016"/>
              <a:ext cx="28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GB" altLang="en-US" sz="2400" b="1">
                  <a:latin typeface="Times New Roman" pitchFamily="18" charset="0"/>
                  <a:cs typeface="Times New Roman" pitchFamily="18" charset="0"/>
                </a:rPr>
                <a:t>Y</a:t>
              </a:r>
            </a:p>
          </p:txBody>
        </p:sp>
        <p:sp>
          <p:nvSpPr>
            <p:cNvPr id="5159" name="Text Box 19"/>
            <p:cNvSpPr txBox="1">
              <a:spLocks noChangeArrowheads="1"/>
            </p:cNvSpPr>
            <p:nvPr/>
          </p:nvSpPr>
          <p:spPr bwMode="auto">
            <a:xfrm>
              <a:off x="2400" y="2016"/>
              <a:ext cx="28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GB" altLang="en-US" sz="2400" b="1">
                  <a:latin typeface="Times New Roman" pitchFamily="18" charset="0"/>
                  <a:cs typeface="Times New Roman" pitchFamily="18" charset="0"/>
                </a:rPr>
                <a:t>R</a:t>
              </a:r>
            </a:p>
          </p:txBody>
        </p:sp>
        <p:sp>
          <p:nvSpPr>
            <p:cNvPr id="5160" name="Line 20"/>
            <p:cNvSpPr>
              <a:spLocks noChangeShapeType="1"/>
            </p:cNvSpPr>
            <p:nvPr/>
          </p:nvSpPr>
          <p:spPr bwMode="auto">
            <a:xfrm>
              <a:off x="2448" y="1440"/>
              <a:ext cx="0" cy="624"/>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5" name="Group 21"/>
          <p:cNvGrpSpPr>
            <a:grpSpLocks/>
          </p:cNvGrpSpPr>
          <p:nvPr/>
        </p:nvGrpSpPr>
        <p:grpSpPr bwMode="auto">
          <a:xfrm>
            <a:off x="6934200" y="2590800"/>
            <a:ext cx="762000" cy="1295400"/>
            <a:chOff x="4368" y="1488"/>
            <a:chExt cx="480" cy="816"/>
          </a:xfrm>
        </p:grpSpPr>
        <p:sp>
          <p:nvSpPr>
            <p:cNvPr id="5155" name="Text Box 22"/>
            <p:cNvSpPr txBox="1">
              <a:spLocks noChangeArrowheads="1"/>
            </p:cNvSpPr>
            <p:nvPr/>
          </p:nvSpPr>
          <p:spPr bwMode="auto">
            <a:xfrm>
              <a:off x="4368" y="2016"/>
              <a:ext cx="28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GB" altLang="en-US" sz="2400" b="1">
                  <a:latin typeface="Times New Roman" pitchFamily="18" charset="0"/>
                  <a:cs typeface="Times New Roman" pitchFamily="18" charset="0"/>
                </a:rPr>
                <a:t>y</a:t>
              </a:r>
            </a:p>
          </p:txBody>
        </p:sp>
        <p:sp>
          <p:nvSpPr>
            <p:cNvPr id="5156" name="Text Box 23"/>
            <p:cNvSpPr txBox="1">
              <a:spLocks noChangeArrowheads="1"/>
            </p:cNvSpPr>
            <p:nvPr/>
          </p:nvSpPr>
          <p:spPr bwMode="auto">
            <a:xfrm>
              <a:off x="4560" y="2016"/>
              <a:ext cx="28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GB" altLang="en-US" sz="2400" b="1">
                  <a:latin typeface="Times New Roman" pitchFamily="18" charset="0"/>
                  <a:cs typeface="Times New Roman" pitchFamily="18" charset="0"/>
                </a:rPr>
                <a:t>r</a:t>
              </a:r>
            </a:p>
          </p:txBody>
        </p:sp>
        <p:sp>
          <p:nvSpPr>
            <p:cNvPr id="5157" name="Line 24"/>
            <p:cNvSpPr>
              <a:spLocks noChangeShapeType="1"/>
            </p:cNvSpPr>
            <p:nvPr/>
          </p:nvSpPr>
          <p:spPr bwMode="auto">
            <a:xfrm>
              <a:off x="4560" y="1488"/>
              <a:ext cx="0" cy="624"/>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6" name="Group 25"/>
          <p:cNvGrpSpPr>
            <a:grpSpLocks/>
          </p:cNvGrpSpPr>
          <p:nvPr/>
        </p:nvGrpSpPr>
        <p:grpSpPr bwMode="auto">
          <a:xfrm>
            <a:off x="4953000" y="4572000"/>
            <a:ext cx="1219200" cy="990600"/>
            <a:chOff x="3120" y="2832"/>
            <a:chExt cx="768" cy="624"/>
          </a:xfrm>
        </p:grpSpPr>
        <p:sp>
          <p:nvSpPr>
            <p:cNvPr id="5150" name="Oval 26"/>
            <p:cNvSpPr>
              <a:spLocks noChangeArrowheads="1"/>
            </p:cNvSpPr>
            <p:nvPr/>
          </p:nvSpPr>
          <p:spPr bwMode="auto">
            <a:xfrm>
              <a:off x="3120" y="2832"/>
              <a:ext cx="720" cy="624"/>
            </a:xfrm>
            <a:prstGeom prst="ellipse">
              <a:avLst/>
            </a:prstGeom>
            <a:solidFill>
              <a:srgbClr val="FFFF00"/>
            </a:solidFill>
            <a:ln w="9525">
              <a:solidFill>
                <a:schemeClr val="tx1"/>
              </a:solidFill>
              <a:round/>
              <a:headEnd/>
              <a:tailEnd/>
            </a:ln>
          </p:spPr>
          <p:txBody>
            <a:bodyPr wrap="none" anchor="ct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endParaRPr lang="en-US" altLang="en-US" sz="1800"/>
            </a:p>
          </p:txBody>
        </p:sp>
        <p:sp>
          <p:nvSpPr>
            <p:cNvPr id="18459" name="Text Box 27"/>
            <p:cNvSpPr txBox="1">
              <a:spLocks noChangeArrowheads="1"/>
            </p:cNvSpPr>
            <p:nvPr/>
          </p:nvSpPr>
          <p:spPr bwMode="auto">
            <a:xfrm>
              <a:off x="3456" y="2976"/>
              <a:ext cx="288" cy="288"/>
            </a:xfrm>
            <a:prstGeom prst="rect">
              <a:avLst/>
            </a:prstGeom>
            <a:noFill/>
            <a:ln w="9525">
              <a:noFill/>
              <a:miter lim="800000"/>
              <a:headEnd/>
              <a:tailEnd/>
            </a:ln>
            <a:effectLst/>
          </p:spPr>
          <p:txBody>
            <a:bodyPr>
              <a:spAutoFit/>
            </a:bodyPr>
            <a:lstStyle/>
            <a:p>
              <a:pPr algn="l">
                <a:spcBef>
                  <a:spcPct val="50000"/>
                </a:spcBef>
                <a:defRPr/>
              </a:pPr>
              <a:r>
                <a:rPr lang="en-GB" sz="2400" b="1">
                  <a:effectLst>
                    <a:outerShdw blurRad="38100" dist="38100" dir="2700000" algn="tl">
                      <a:srgbClr val="C0C0C0"/>
                    </a:outerShdw>
                  </a:effectLst>
                  <a:latin typeface="Times New Roman" pitchFamily="18" charset="0"/>
                  <a:cs typeface="Times New Roman" pitchFamily="18" charset="0"/>
                </a:rPr>
                <a:t>R</a:t>
              </a:r>
            </a:p>
          </p:txBody>
        </p:sp>
        <p:sp>
          <p:nvSpPr>
            <p:cNvPr id="18460" name="Text Box 28"/>
            <p:cNvSpPr txBox="1">
              <a:spLocks noChangeArrowheads="1"/>
            </p:cNvSpPr>
            <p:nvPr/>
          </p:nvSpPr>
          <p:spPr bwMode="auto">
            <a:xfrm>
              <a:off x="3168" y="2976"/>
              <a:ext cx="288" cy="288"/>
            </a:xfrm>
            <a:prstGeom prst="rect">
              <a:avLst/>
            </a:prstGeom>
            <a:noFill/>
            <a:ln w="9525">
              <a:noFill/>
              <a:miter lim="800000"/>
              <a:headEnd/>
              <a:tailEnd/>
            </a:ln>
            <a:effectLst/>
          </p:spPr>
          <p:txBody>
            <a:bodyPr>
              <a:spAutoFit/>
            </a:bodyPr>
            <a:lstStyle/>
            <a:p>
              <a:pPr algn="l">
                <a:spcBef>
                  <a:spcPct val="50000"/>
                </a:spcBef>
                <a:defRPr/>
              </a:pPr>
              <a:r>
                <a:rPr lang="en-GB" sz="2400" b="1">
                  <a:effectLst>
                    <a:outerShdw blurRad="38100" dist="38100" dir="2700000" algn="tl">
                      <a:srgbClr val="C0C0C0"/>
                    </a:outerShdw>
                  </a:effectLst>
                  <a:latin typeface="Times New Roman" pitchFamily="18" charset="0"/>
                  <a:cs typeface="Times New Roman" pitchFamily="18" charset="0"/>
                </a:rPr>
                <a:t>Y</a:t>
              </a:r>
            </a:p>
          </p:txBody>
        </p:sp>
        <p:sp>
          <p:nvSpPr>
            <p:cNvPr id="18461" name="Text Box 29"/>
            <p:cNvSpPr txBox="1">
              <a:spLocks noChangeArrowheads="1"/>
            </p:cNvSpPr>
            <p:nvPr/>
          </p:nvSpPr>
          <p:spPr bwMode="auto">
            <a:xfrm>
              <a:off x="3320" y="2952"/>
              <a:ext cx="288" cy="288"/>
            </a:xfrm>
            <a:prstGeom prst="rect">
              <a:avLst/>
            </a:prstGeom>
            <a:noFill/>
            <a:ln w="9525">
              <a:noFill/>
              <a:miter lim="800000"/>
              <a:headEnd/>
              <a:tailEnd/>
            </a:ln>
            <a:effectLst/>
          </p:spPr>
          <p:txBody>
            <a:bodyPr>
              <a:spAutoFit/>
            </a:bodyPr>
            <a:lstStyle/>
            <a:p>
              <a:pPr algn="l">
                <a:spcBef>
                  <a:spcPct val="50000"/>
                </a:spcBef>
                <a:defRPr/>
              </a:pPr>
              <a:r>
                <a:rPr lang="en-GB" sz="2400" b="1">
                  <a:effectLst>
                    <a:outerShdw blurRad="38100" dist="38100" dir="2700000" algn="tl">
                      <a:srgbClr val="C0C0C0"/>
                    </a:outerShdw>
                  </a:effectLst>
                  <a:latin typeface="Times New Roman" pitchFamily="18" charset="0"/>
                  <a:cs typeface="Times New Roman" pitchFamily="18" charset="0"/>
                </a:rPr>
                <a:t>y</a:t>
              </a:r>
            </a:p>
          </p:txBody>
        </p:sp>
        <p:sp>
          <p:nvSpPr>
            <p:cNvPr id="18462" name="Text Box 30"/>
            <p:cNvSpPr txBox="1">
              <a:spLocks noChangeArrowheads="1"/>
            </p:cNvSpPr>
            <p:nvPr/>
          </p:nvSpPr>
          <p:spPr bwMode="auto">
            <a:xfrm>
              <a:off x="3600" y="2976"/>
              <a:ext cx="288" cy="288"/>
            </a:xfrm>
            <a:prstGeom prst="rect">
              <a:avLst/>
            </a:prstGeom>
            <a:noFill/>
            <a:ln w="9525">
              <a:noFill/>
              <a:miter lim="800000"/>
              <a:headEnd/>
              <a:tailEnd/>
            </a:ln>
            <a:effectLst/>
          </p:spPr>
          <p:txBody>
            <a:bodyPr>
              <a:spAutoFit/>
            </a:bodyPr>
            <a:lstStyle/>
            <a:p>
              <a:pPr algn="l">
                <a:spcBef>
                  <a:spcPct val="50000"/>
                </a:spcBef>
                <a:defRPr/>
              </a:pPr>
              <a:r>
                <a:rPr lang="en-GB" sz="2400" b="1">
                  <a:effectLst>
                    <a:outerShdw blurRad="38100" dist="38100" dir="2700000" algn="tl">
                      <a:srgbClr val="C0C0C0"/>
                    </a:outerShdw>
                  </a:effectLst>
                  <a:latin typeface="Times New Roman" pitchFamily="18" charset="0"/>
                  <a:cs typeface="Times New Roman" pitchFamily="18" charset="0"/>
                </a:rPr>
                <a:t>r</a:t>
              </a:r>
            </a:p>
          </p:txBody>
        </p:sp>
      </p:grpSp>
      <p:grpSp>
        <p:nvGrpSpPr>
          <p:cNvPr id="7" name="Group 31"/>
          <p:cNvGrpSpPr>
            <a:grpSpLocks/>
          </p:cNvGrpSpPr>
          <p:nvPr/>
        </p:nvGrpSpPr>
        <p:grpSpPr bwMode="auto">
          <a:xfrm>
            <a:off x="3886200" y="3886200"/>
            <a:ext cx="3276600" cy="990600"/>
            <a:chOff x="2448" y="2304"/>
            <a:chExt cx="2064" cy="624"/>
          </a:xfrm>
        </p:grpSpPr>
        <p:sp>
          <p:nvSpPr>
            <p:cNvPr id="5148" name="Line 32"/>
            <p:cNvSpPr>
              <a:spLocks noChangeShapeType="1"/>
            </p:cNvSpPr>
            <p:nvPr/>
          </p:nvSpPr>
          <p:spPr bwMode="auto">
            <a:xfrm>
              <a:off x="2448" y="2304"/>
              <a:ext cx="672" cy="576"/>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49" name="Line 33"/>
            <p:cNvSpPr>
              <a:spLocks noChangeShapeType="1"/>
            </p:cNvSpPr>
            <p:nvPr/>
          </p:nvSpPr>
          <p:spPr bwMode="auto">
            <a:xfrm flipH="1">
              <a:off x="3888" y="2304"/>
              <a:ext cx="624" cy="624"/>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18466" name="Text Box 34"/>
          <p:cNvSpPr txBox="1">
            <a:spLocks noChangeArrowheads="1"/>
          </p:cNvSpPr>
          <p:nvPr/>
        </p:nvSpPr>
        <p:spPr bwMode="auto">
          <a:xfrm>
            <a:off x="3962400" y="5881688"/>
            <a:ext cx="3429000" cy="519112"/>
          </a:xfrm>
          <a:prstGeom prst="rect">
            <a:avLst/>
          </a:prstGeom>
          <a:noFill/>
          <a:ln w="9525">
            <a:noFill/>
            <a:miter lim="800000"/>
            <a:headEnd/>
            <a:tailEnd/>
          </a:ln>
          <a:effectLst/>
        </p:spPr>
        <p:txBody>
          <a:bodyPr>
            <a:spAutoFit/>
          </a:bodyPr>
          <a:lstStyle/>
          <a:p>
            <a:pPr algn="l">
              <a:spcBef>
                <a:spcPct val="50000"/>
              </a:spcBef>
              <a:defRPr/>
            </a:pPr>
            <a:r>
              <a:rPr lang="en-GB" sz="2800" b="1" i="1">
                <a:effectLst>
                  <a:outerShdw blurRad="38100" dist="38100" dir="2700000" algn="tl">
                    <a:srgbClr val="C0C0C0"/>
                  </a:outerShdw>
                </a:effectLst>
              </a:rPr>
              <a:t>F</a:t>
            </a:r>
            <a:r>
              <a:rPr lang="en-GB" sz="2800" b="1" baseline="-25000">
                <a:effectLst>
                  <a:outerShdw blurRad="38100" dist="38100" dir="2700000" algn="tl">
                    <a:srgbClr val="C0C0C0"/>
                  </a:outerShdw>
                </a:effectLst>
              </a:rPr>
              <a:t>1</a:t>
            </a:r>
            <a:r>
              <a:rPr lang="en-GB" sz="2800" b="1" i="1">
                <a:effectLst>
                  <a:outerShdw blurRad="38100" dist="38100" dir="2700000" algn="tl">
                    <a:srgbClr val="C0C0C0"/>
                  </a:outerShdw>
                </a:effectLst>
              </a:rPr>
              <a:t> </a:t>
            </a:r>
            <a:r>
              <a:rPr lang="en-GB" sz="2800" b="1">
                <a:effectLst>
                  <a:outerShdw blurRad="38100" dist="38100" dir="2700000" algn="tl">
                    <a:srgbClr val="C0C0C0"/>
                  </a:outerShdw>
                </a:effectLst>
              </a:rPr>
              <a:t> Yellow Round</a:t>
            </a:r>
            <a:endParaRPr lang="en-GB" sz="2800" b="1" i="1">
              <a:effectLst>
                <a:outerShdw blurRad="38100" dist="38100" dir="2700000" algn="tl">
                  <a:srgbClr val="C0C0C0"/>
                </a:outerShdw>
              </a:effectLst>
            </a:endParaRPr>
          </a:p>
        </p:txBody>
      </p:sp>
      <p:grpSp>
        <p:nvGrpSpPr>
          <p:cNvPr id="8" name="Group 35"/>
          <p:cNvGrpSpPr>
            <a:grpSpLocks/>
          </p:cNvGrpSpPr>
          <p:nvPr/>
        </p:nvGrpSpPr>
        <p:grpSpPr bwMode="auto">
          <a:xfrm>
            <a:off x="3276600" y="1676400"/>
            <a:ext cx="4495800" cy="914400"/>
            <a:chOff x="2064" y="1008"/>
            <a:chExt cx="2832" cy="576"/>
          </a:xfrm>
        </p:grpSpPr>
        <p:grpSp>
          <p:nvGrpSpPr>
            <p:cNvPr id="5133" name="Group 36"/>
            <p:cNvGrpSpPr>
              <a:grpSpLocks/>
            </p:cNvGrpSpPr>
            <p:nvPr/>
          </p:nvGrpSpPr>
          <p:grpSpPr bwMode="auto">
            <a:xfrm>
              <a:off x="2064" y="1008"/>
              <a:ext cx="768" cy="528"/>
              <a:chOff x="1344" y="912"/>
              <a:chExt cx="768" cy="528"/>
            </a:xfrm>
          </p:grpSpPr>
          <p:sp>
            <p:nvSpPr>
              <p:cNvPr id="5141" name="Oval 37"/>
              <p:cNvSpPr>
                <a:spLocks noChangeArrowheads="1"/>
              </p:cNvSpPr>
              <p:nvPr/>
            </p:nvSpPr>
            <p:spPr bwMode="auto">
              <a:xfrm>
                <a:off x="1392" y="912"/>
                <a:ext cx="672" cy="528"/>
              </a:xfrm>
              <a:prstGeom prst="ellipse">
                <a:avLst/>
              </a:prstGeom>
              <a:solidFill>
                <a:srgbClr val="FFFF00"/>
              </a:solidFill>
              <a:ln w="9525">
                <a:solidFill>
                  <a:schemeClr val="tx1"/>
                </a:solidFill>
                <a:round/>
                <a:headEnd/>
                <a:tailEnd/>
              </a:ln>
            </p:spPr>
            <p:txBody>
              <a:bodyPr wrap="none" anchor="ct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en-US" altLang="en-US" sz="1800"/>
              </a:p>
            </p:txBody>
          </p:sp>
          <p:grpSp>
            <p:nvGrpSpPr>
              <p:cNvPr id="5142" name="Group 38"/>
              <p:cNvGrpSpPr>
                <a:grpSpLocks/>
              </p:cNvGrpSpPr>
              <p:nvPr/>
            </p:nvGrpSpPr>
            <p:grpSpPr bwMode="auto">
              <a:xfrm>
                <a:off x="1344" y="1008"/>
                <a:ext cx="432" cy="288"/>
                <a:chOff x="1392" y="912"/>
                <a:chExt cx="432" cy="288"/>
              </a:xfrm>
            </p:grpSpPr>
            <p:sp>
              <p:nvSpPr>
                <p:cNvPr id="18471" name="Text Box 39"/>
                <p:cNvSpPr txBox="1">
                  <a:spLocks noChangeArrowheads="1"/>
                </p:cNvSpPr>
                <p:nvPr/>
              </p:nvSpPr>
              <p:spPr bwMode="auto">
                <a:xfrm>
                  <a:off x="1392" y="912"/>
                  <a:ext cx="288" cy="288"/>
                </a:xfrm>
                <a:prstGeom prst="rect">
                  <a:avLst/>
                </a:prstGeom>
                <a:noFill/>
                <a:ln w="9525">
                  <a:noFill/>
                  <a:miter lim="800000"/>
                  <a:headEnd/>
                  <a:tailEnd/>
                </a:ln>
                <a:effectLst/>
              </p:spPr>
              <p:txBody>
                <a:bodyPr>
                  <a:spAutoFit/>
                </a:bodyPr>
                <a:lstStyle/>
                <a:p>
                  <a:pPr algn="l">
                    <a:spcBef>
                      <a:spcPct val="50000"/>
                    </a:spcBef>
                    <a:defRPr/>
                  </a:pPr>
                  <a:r>
                    <a:rPr lang="en-GB" sz="2400" b="1">
                      <a:effectLst>
                        <a:outerShdw blurRad="38100" dist="38100" dir="2700000" algn="tl">
                          <a:srgbClr val="C0C0C0"/>
                        </a:outerShdw>
                      </a:effectLst>
                      <a:latin typeface="Times New Roman" pitchFamily="18" charset="0"/>
                      <a:cs typeface="Times New Roman" pitchFamily="18" charset="0"/>
                    </a:rPr>
                    <a:t>Y</a:t>
                  </a:r>
                </a:p>
              </p:txBody>
            </p:sp>
            <p:sp>
              <p:nvSpPr>
                <p:cNvPr id="18472" name="Text Box 40"/>
                <p:cNvSpPr txBox="1">
                  <a:spLocks noChangeArrowheads="1"/>
                </p:cNvSpPr>
                <p:nvPr/>
              </p:nvSpPr>
              <p:spPr bwMode="auto">
                <a:xfrm>
                  <a:off x="1536" y="912"/>
                  <a:ext cx="288" cy="288"/>
                </a:xfrm>
                <a:prstGeom prst="rect">
                  <a:avLst/>
                </a:prstGeom>
                <a:noFill/>
                <a:ln w="9525">
                  <a:noFill/>
                  <a:miter lim="800000"/>
                  <a:headEnd/>
                  <a:tailEnd/>
                </a:ln>
                <a:effectLst/>
              </p:spPr>
              <p:txBody>
                <a:bodyPr>
                  <a:spAutoFit/>
                </a:bodyPr>
                <a:lstStyle/>
                <a:p>
                  <a:pPr algn="l">
                    <a:spcBef>
                      <a:spcPct val="50000"/>
                    </a:spcBef>
                    <a:defRPr/>
                  </a:pPr>
                  <a:r>
                    <a:rPr lang="en-GB" sz="2400" b="1">
                      <a:effectLst>
                        <a:outerShdw blurRad="38100" dist="38100" dir="2700000" algn="tl">
                          <a:srgbClr val="C0C0C0"/>
                        </a:outerShdw>
                      </a:effectLst>
                      <a:latin typeface="Times New Roman" pitchFamily="18" charset="0"/>
                      <a:cs typeface="Times New Roman" pitchFamily="18" charset="0"/>
                    </a:rPr>
                    <a:t>Y</a:t>
                  </a:r>
                </a:p>
              </p:txBody>
            </p:sp>
          </p:grpSp>
          <p:grpSp>
            <p:nvGrpSpPr>
              <p:cNvPr id="5143" name="Group 41"/>
              <p:cNvGrpSpPr>
                <a:grpSpLocks/>
              </p:cNvGrpSpPr>
              <p:nvPr/>
            </p:nvGrpSpPr>
            <p:grpSpPr bwMode="auto">
              <a:xfrm>
                <a:off x="1680" y="1008"/>
                <a:ext cx="432" cy="288"/>
                <a:chOff x="2016" y="1584"/>
                <a:chExt cx="432" cy="288"/>
              </a:xfrm>
            </p:grpSpPr>
            <p:sp>
              <p:nvSpPr>
                <p:cNvPr id="18474" name="Text Box 42"/>
                <p:cNvSpPr txBox="1">
                  <a:spLocks noChangeArrowheads="1"/>
                </p:cNvSpPr>
                <p:nvPr/>
              </p:nvSpPr>
              <p:spPr bwMode="auto">
                <a:xfrm>
                  <a:off x="2160" y="1584"/>
                  <a:ext cx="288" cy="288"/>
                </a:xfrm>
                <a:prstGeom prst="rect">
                  <a:avLst/>
                </a:prstGeom>
                <a:noFill/>
                <a:ln w="9525">
                  <a:noFill/>
                  <a:miter lim="800000"/>
                  <a:headEnd/>
                  <a:tailEnd/>
                </a:ln>
                <a:effectLst/>
              </p:spPr>
              <p:txBody>
                <a:bodyPr>
                  <a:spAutoFit/>
                </a:bodyPr>
                <a:lstStyle/>
                <a:p>
                  <a:pPr algn="l">
                    <a:spcBef>
                      <a:spcPct val="50000"/>
                    </a:spcBef>
                    <a:defRPr/>
                  </a:pPr>
                  <a:r>
                    <a:rPr lang="en-GB" sz="2400" b="1">
                      <a:effectLst>
                        <a:outerShdw blurRad="38100" dist="38100" dir="2700000" algn="tl">
                          <a:srgbClr val="C0C0C0"/>
                        </a:outerShdw>
                      </a:effectLst>
                      <a:latin typeface="Times New Roman" pitchFamily="18" charset="0"/>
                      <a:cs typeface="Times New Roman" pitchFamily="18" charset="0"/>
                    </a:rPr>
                    <a:t>R</a:t>
                  </a:r>
                </a:p>
              </p:txBody>
            </p:sp>
            <p:sp>
              <p:nvSpPr>
                <p:cNvPr id="18475" name="Text Box 43"/>
                <p:cNvSpPr txBox="1">
                  <a:spLocks noChangeArrowheads="1"/>
                </p:cNvSpPr>
                <p:nvPr/>
              </p:nvSpPr>
              <p:spPr bwMode="auto">
                <a:xfrm>
                  <a:off x="2016" y="1584"/>
                  <a:ext cx="288" cy="288"/>
                </a:xfrm>
                <a:prstGeom prst="rect">
                  <a:avLst/>
                </a:prstGeom>
                <a:noFill/>
                <a:ln w="9525">
                  <a:noFill/>
                  <a:miter lim="800000"/>
                  <a:headEnd/>
                  <a:tailEnd/>
                </a:ln>
                <a:effectLst/>
              </p:spPr>
              <p:txBody>
                <a:bodyPr>
                  <a:spAutoFit/>
                </a:bodyPr>
                <a:lstStyle/>
                <a:p>
                  <a:pPr algn="l">
                    <a:spcBef>
                      <a:spcPct val="50000"/>
                    </a:spcBef>
                    <a:defRPr/>
                  </a:pPr>
                  <a:r>
                    <a:rPr lang="en-GB" sz="2400" b="1">
                      <a:effectLst>
                        <a:outerShdw blurRad="38100" dist="38100" dir="2700000" algn="tl">
                          <a:srgbClr val="C0C0C0"/>
                        </a:outerShdw>
                      </a:effectLst>
                      <a:latin typeface="Times New Roman" pitchFamily="18" charset="0"/>
                      <a:cs typeface="Times New Roman" pitchFamily="18" charset="0"/>
                    </a:rPr>
                    <a:t>R</a:t>
                  </a:r>
                </a:p>
              </p:txBody>
            </p:sp>
          </p:grpSp>
        </p:grpSp>
        <p:grpSp>
          <p:nvGrpSpPr>
            <p:cNvPr id="5134" name="Group 44"/>
            <p:cNvGrpSpPr>
              <a:grpSpLocks/>
            </p:cNvGrpSpPr>
            <p:nvPr/>
          </p:nvGrpSpPr>
          <p:grpSpPr bwMode="auto">
            <a:xfrm>
              <a:off x="4224" y="1056"/>
              <a:ext cx="672" cy="528"/>
              <a:chOff x="4320" y="912"/>
              <a:chExt cx="672" cy="528"/>
            </a:xfrm>
          </p:grpSpPr>
          <p:sp>
            <p:nvSpPr>
              <p:cNvPr id="5136" name="Freeform 45"/>
              <p:cNvSpPr>
                <a:spLocks/>
              </p:cNvSpPr>
              <p:nvPr>
                <p:custDataLst>
                  <p:tags r:id="rId4"/>
                </p:custDataLst>
              </p:nvPr>
            </p:nvSpPr>
            <p:spPr bwMode="auto">
              <a:xfrm>
                <a:off x="4320" y="912"/>
                <a:ext cx="576" cy="528"/>
              </a:xfrm>
              <a:custGeom>
                <a:avLst/>
                <a:gdLst>
                  <a:gd name="T0" fmla="*/ 455 w 394"/>
                  <a:gd name="T1" fmla="*/ 216 h 367"/>
                  <a:gd name="T2" fmla="*/ 920 w 394"/>
                  <a:gd name="T3" fmla="*/ 0 h 367"/>
                  <a:gd name="T4" fmla="*/ 1333 w 394"/>
                  <a:gd name="T5" fmla="*/ 35 h 367"/>
                  <a:gd name="T6" fmla="*/ 1490 w 394"/>
                  <a:gd name="T7" fmla="*/ 72 h 367"/>
                  <a:gd name="T8" fmla="*/ 1718 w 394"/>
                  <a:gd name="T9" fmla="*/ 393 h 367"/>
                  <a:gd name="T10" fmla="*/ 1797 w 394"/>
                  <a:gd name="T11" fmla="*/ 501 h 367"/>
                  <a:gd name="T12" fmla="*/ 1753 w 394"/>
                  <a:gd name="T13" fmla="*/ 1112 h 367"/>
                  <a:gd name="T14" fmla="*/ 1031 w 394"/>
                  <a:gd name="T15" fmla="*/ 1572 h 367"/>
                  <a:gd name="T16" fmla="*/ 614 w 394"/>
                  <a:gd name="T17" fmla="*/ 1505 h 367"/>
                  <a:gd name="T18" fmla="*/ 115 w 394"/>
                  <a:gd name="T19" fmla="*/ 1250 h 367"/>
                  <a:gd name="T20" fmla="*/ 79 w 394"/>
                  <a:gd name="T21" fmla="*/ 1142 h 367"/>
                  <a:gd name="T22" fmla="*/ 0 w 394"/>
                  <a:gd name="T23" fmla="*/ 1037 h 367"/>
                  <a:gd name="T24" fmla="*/ 156 w 394"/>
                  <a:gd name="T25" fmla="*/ 393 h 367"/>
                  <a:gd name="T26" fmla="*/ 455 w 394"/>
                  <a:gd name="T27" fmla="*/ 216 h 36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94"/>
                  <a:gd name="T43" fmla="*/ 0 h 367"/>
                  <a:gd name="T44" fmla="*/ 394 w 394"/>
                  <a:gd name="T45" fmla="*/ 367 h 36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94" h="367">
                    <a:moveTo>
                      <a:pt x="100" y="50"/>
                    </a:moveTo>
                    <a:cubicBezTo>
                      <a:pt x="131" y="20"/>
                      <a:pt x="161" y="13"/>
                      <a:pt x="201" y="0"/>
                    </a:cubicBezTo>
                    <a:cubicBezTo>
                      <a:pt x="231" y="3"/>
                      <a:pt x="262" y="4"/>
                      <a:pt x="292" y="8"/>
                    </a:cubicBezTo>
                    <a:cubicBezTo>
                      <a:pt x="304" y="10"/>
                      <a:pt x="317" y="9"/>
                      <a:pt x="326" y="17"/>
                    </a:cubicBezTo>
                    <a:cubicBezTo>
                      <a:pt x="349" y="37"/>
                      <a:pt x="359" y="67"/>
                      <a:pt x="376" y="92"/>
                    </a:cubicBezTo>
                    <a:cubicBezTo>
                      <a:pt x="382" y="100"/>
                      <a:pt x="393" y="117"/>
                      <a:pt x="393" y="117"/>
                    </a:cubicBezTo>
                    <a:cubicBezTo>
                      <a:pt x="390" y="164"/>
                      <a:pt x="394" y="213"/>
                      <a:pt x="384" y="259"/>
                    </a:cubicBezTo>
                    <a:cubicBezTo>
                      <a:pt x="369" y="326"/>
                      <a:pt x="283" y="358"/>
                      <a:pt x="226" y="367"/>
                    </a:cubicBezTo>
                    <a:cubicBezTo>
                      <a:pt x="191" y="363"/>
                      <a:pt x="165" y="364"/>
                      <a:pt x="134" y="351"/>
                    </a:cubicBezTo>
                    <a:cubicBezTo>
                      <a:pt x="95" y="334"/>
                      <a:pt x="65" y="306"/>
                      <a:pt x="25" y="292"/>
                    </a:cubicBezTo>
                    <a:cubicBezTo>
                      <a:pt x="22" y="284"/>
                      <a:pt x="21" y="275"/>
                      <a:pt x="17" y="267"/>
                    </a:cubicBezTo>
                    <a:cubicBezTo>
                      <a:pt x="12" y="258"/>
                      <a:pt x="0" y="252"/>
                      <a:pt x="0" y="242"/>
                    </a:cubicBezTo>
                    <a:cubicBezTo>
                      <a:pt x="0" y="214"/>
                      <a:pt x="19" y="127"/>
                      <a:pt x="34" y="92"/>
                    </a:cubicBezTo>
                    <a:cubicBezTo>
                      <a:pt x="39" y="80"/>
                      <a:pt x="100" y="15"/>
                      <a:pt x="100" y="50"/>
                    </a:cubicBezTo>
                    <a:close/>
                  </a:path>
                </a:pathLst>
              </a:custGeom>
              <a:solidFill>
                <a:schemeClr val="folHlink"/>
              </a:solidFill>
              <a:ln w="9525">
                <a:solidFill>
                  <a:schemeClr val="tx1"/>
                </a:solidFill>
                <a:round/>
                <a:headEnd/>
                <a:tailEnd/>
              </a:ln>
            </p:spPr>
            <p:txBody>
              <a:bodyPr/>
              <a:lstStyle/>
              <a:p>
                <a:endParaRPr lang="en-US"/>
              </a:p>
            </p:txBody>
          </p:sp>
          <p:grpSp>
            <p:nvGrpSpPr>
              <p:cNvPr id="5137" name="Group 46"/>
              <p:cNvGrpSpPr>
                <a:grpSpLocks/>
              </p:cNvGrpSpPr>
              <p:nvPr/>
            </p:nvGrpSpPr>
            <p:grpSpPr bwMode="auto">
              <a:xfrm>
                <a:off x="4608" y="1008"/>
                <a:ext cx="384" cy="288"/>
                <a:chOff x="4608" y="960"/>
                <a:chExt cx="384" cy="288"/>
              </a:xfrm>
            </p:grpSpPr>
            <p:sp>
              <p:nvSpPr>
                <p:cNvPr id="18479" name="Text Box 47"/>
                <p:cNvSpPr txBox="1">
                  <a:spLocks noChangeArrowheads="1"/>
                </p:cNvSpPr>
                <p:nvPr/>
              </p:nvSpPr>
              <p:spPr bwMode="auto">
                <a:xfrm>
                  <a:off x="4608" y="960"/>
                  <a:ext cx="288" cy="288"/>
                </a:xfrm>
                <a:prstGeom prst="rect">
                  <a:avLst/>
                </a:prstGeom>
                <a:noFill/>
                <a:ln w="9525">
                  <a:noFill/>
                  <a:miter lim="800000"/>
                  <a:headEnd/>
                  <a:tailEnd/>
                </a:ln>
                <a:effectLst/>
              </p:spPr>
              <p:txBody>
                <a:bodyPr>
                  <a:spAutoFit/>
                </a:bodyPr>
                <a:lstStyle/>
                <a:p>
                  <a:pPr algn="l">
                    <a:spcBef>
                      <a:spcPct val="50000"/>
                    </a:spcBef>
                    <a:defRPr/>
                  </a:pPr>
                  <a:r>
                    <a:rPr lang="en-GB" sz="2400" b="1">
                      <a:effectLst>
                        <a:outerShdw blurRad="38100" dist="38100" dir="2700000" algn="tl">
                          <a:srgbClr val="C0C0C0"/>
                        </a:outerShdw>
                      </a:effectLst>
                      <a:latin typeface="Times New Roman" pitchFamily="18" charset="0"/>
                      <a:cs typeface="Times New Roman" pitchFamily="18" charset="0"/>
                    </a:rPr>
                    <a:t>r</a:t>
                  </a:r>
                </a:p>
              </p:txBody>
            </p:sp>
            <p:sp>
              <p:nvSpPr>
                <p:cNvPr id="18480" name="Text Box 48"/>
                <p:cNvSpPr txBox="1">
                  <a:spLocks noChangeArrowheads="1"/>
                </p:cNvSpPr>
                <p:nvPr/>
              </p:nvSpPr>
              <p:spPr bwMode="auto">
                <a:xfrm>
                  <a:off x="4704" y="960"/>
                  <a:ext cx="288" cy="288"/>
                </a:xfrm>
                <a:prstGeom prst="rect">
                  <a:avLst/>
                </a:prstGeom>
                <a:noFill/>
                <a:ln w="9525">
                  <a:noFill/>
                  <a:miter lim="800000"/>
                  <a:headEnd/>
                  <a:tailEnd/>
                </a:ln>
                <a:effectLst/>
              </p:spPr>
              <p:txBody>
                <a:bodyPr>
                  <a:spAutoFit/>
                </a:bodyPr>
                <a:lstStyle/>
                <a:p>
                  <a:pPr algn="l">
                    <a:spcBef>
                      <a:spcPct val="50000"/>
                    </a:spcBef>
                    <a:defRPr/>
                  </a:pPr>
                  <a:r>
                    <a:rPr lang="en-GB" sz="2400" b="1">
                      <a:effectLst>
                        <a:outerShdw blurRad="38100" dist="38100" dir="2700000" algn="tl">
                          <a:srgbClr val="C0C0C0"/>
                        </a:outerShdw>
                      </a:effectLst>
                      <a:latin typeface="Times New Roman" pitchFamily="18" charset="0"/>
                      <a:cs typeface="Times New Roman" pitchFamily="18" charset="0"/>
                    </a:rPr>
                    <a:t>r</a:t>
                  </a:r>
                </a:p>
              </p:txBody>
            </p:sp>
          </p:grpSp>
          <p:sp>
            <p:nvSpPr>
              <p:cNvPr id="18481" name="Text Box 49"/>
              <p:cNvSpPr txBox="1">
                <a:spLocks noChangeArrowheads="1"/>
              </p:cNvSpPr>
              <p:nvPr/>
            </p:nvSpPr>
            <p:spPr bwMode="auto">
              <a:xfrm>
                <a:off x="4320" y="1008"/>
                <a:ext cx="336" cy="288"/>
              </a:xfrm>
              <a:prstGeom prst="rect">
                <a:avLst/>
              </a:prstGeom>
              <a:noFill/>
              <a:ln w="9525">
                <a:noFill/>
                <a:miter lim="800000"/>
                <a:headEnd/>
                <a:tailEnd/>
              </a:ln>
              <a:effectLst/>
            </p:spPr>
            <p:txBody>
              <a:bodyPr>
                <a:spAutoFit/>
              </a:bodyPr>
              <a:lstStyle/>
              <a:p>
                <a:pPr algn="l">
                  <a:spcBef>
                    <a:spcPct val="50000"/>
                  </a:spcBef>
                  <a:defRPr/>
                </a:pPr>
                <a:r>
                  <a:rPr lang="en-GB" sz="2400" b="1">
                    <a:effectLst>
                      <a:outerShdw blurRad="38100" dist="38100" dir="2700000" algn="tl">
                        <a:srgbClr val="C0C0C0"/>
                      </a:outerShdw>
                    </a:effectLst>
                    <a:latin typeface="Times New Roman" pitchFamily="18" charset="0"/>
                    <a:cs typeface="Times New Roman" pitchFamily="18" charset="0"/>
                  </a:rPr>
                  <a:t>yy</a:t>
                </a:r>
              </a:p>
            </p:txBody>
          </p:sp>
        </p:grpSp>
        <p:sp>
          <p:nvSpPr>
            <p:cNvPr id="18482" name="Text Box 50"/>
            <p:cNvSpPr txBox="1">
              <a:spLocks noChangeArrowheads="1"/>
            </p:cNvSpPr>
            <p:nvPr/>
          </p:nvSpPr>
          <p:spPr bwMode="auto">
            <a:xfrm>
              <a:off x="3216" y="1008"/>
              <a:ext cx="432" cy="519"/>
            </a:xfrm>
            <a:prstGeom prst="rect">
              <a:avLst/>
            </a:prstGeom>
            <a:noFill/>
            <a:ln w="9525">
              <a:noFill/>
              <a:miter lim="800000"/>
              <a:headEnd/>
              <a:tailEnd/>
            </a:ln>
            <a:effectLst/>
          </p:spPr>
          <p:txBody>
            <a:bodyPr>
              <a:spAutoFit/>
            </a:bodyPr>
            <a:lstStyle/>
            <a:p>
              <a:pPr algn="ctr">
                <a:spcBef>
                  <a:spcPct val="50000"/>
                </a:spcBef>
                <a:defRPr/>
              </a:pPr>
              <a:r>
                <a:rPr lang="en-GB" sz="4800" b="1">
                  <a:effectLst>
                    <a:outerShdw blurRad="38100" dist="38100" dir="2700000" algn="tl">
                      <a:srgbClr val="C0C0C0"/>
                    </a:outerShdw>
                  </a:effectLst>
                </a:rPr>
                <a:t>X</a:t>
              </a:r>
            </a:p>
          </p:txBody>
        </p:sp>
      </p:grpSp>
      <p:grpSp>
        <p:nvGrpSpPr>
          <p:cNvPr id="51" name="Group 50"/>
          <p:cNvGrpSpPr/>
          <p:nvPr/>
        </p:nvGrpSpPr>
        <p:grpSpPr>
          <a:xfrm>
            <a:off x="38100" y="1292"/>
            <a:ext cx="9029700" cy="1266444"/>
            <a:chOff x="38100" y="1292"/>
            <a:chExt cx="9029700" cy="1266444"/>
          </a:xfrm>
        </p:grpSpPr>
        <p:sp>
          <p:nvSpPr>
            <p:cNvPr id="52"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53" name="Picture 52"/>
            <p:cNvPicPr>
              <a:picLocks noChangeAspect="1" noChangeArrowheads="1"/>
            </p:cNvPicPr>
            <p:nvPr>
              <p:custDataLst>
                <p:tags r:id="rId2"/>
              </p:custDataLst>
            </p:nvPr>
          </p:nvPicPr>
          <p:blipFill>
            <a:blip r:embed="rId7">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4" name="Picture 53"/>
            <p:cNvPicPr>
              <a:picLocks noChangeAspect="1"/>
            </p:cNvPicPr>
            <p:nvPr>
              <p:custDataLst>
                <p:tags r:id="rId3"/>
              </p:custDataLst>
            </p:nvPr>
          </p:nvPicPr>
          <p:blipFill rotWithShape="1">
            <a:blip r:embed="rId8" cstate="print">
              <a:extLst>
                <a:ext uri="{BEBA8EAE-BF5A-486C-A8C5-ECC9F3942E4B}">
                  <a14:imgProps xmlns:a14="http://schemas.microsoft.com/office/drawing/2010/main">
                    <a14:imgLayer r:embed="rId9">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1000" fill="hold"/>
                                        <p:tgtEl>
                                          <p:spTgt spid="3"/>
                                        </p:tgtEl>
                                        <p:attrNameLst>
                                          <p:attrName>ppt_x</p:attrName>
                                        </p:attrNameLst>
                                      </p:cBhvr>
                                      <p:tavLst>
                                        <p:tav tm="0">
                                          <p:val>
                                            <p:strVal val="0-#ppt_w/2"/>
                                          </p:val>
                                        </p:tav>
                                        <p:tav tm="100000">
                                          <p:val>
                                            <p:strVal val="#ppt_x"/>
                                          </p:val>
                                        </p:tav>
                                      </p:tavLst>
                                    </p:anim>
                                    <p:anim calcmode="lin" valueType="num">
                                      <p:cBhvr additive="base">
                                        <p:cTn id="14" dur="10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18434"/>
                                        </p:tgtEl>
                                        <p:attrNameLst>
                                          <p:attrName>style.visibility</p:attrName>
                                        </p:attrNameLst>
                                      </p:cBhvr>
                                      <p:to>
                                        <p:strVal val="visible"/>
                                      </p:to>
                                    </p:set>
                                    <p:animEffect transition="in" filter="wipe(up)">
                                      <p:cBhvr>
                                        <p:cTn id="19" dur="500"/>
                                        <p:tgtEl>
                                          <p:spTgt spid="18434"/>
                                        </p:tgtEl>
                                      </p:cBhvr>
                                    </p:animEffect>
                                  </p:childTnLst>
                                </p:cTn>
                              </p:par>
                            </p:childTnLst>
                          </p:cTn>
                        </p:par>
                        <p:par>
                          <p:cTn id="20" fill="hold" nodeType="afterGroup">
                            <p:stCondLst>
                              <p:cond delay="1500"/>
                            </p:stCondLst>
                            <p:childTnLst>
                              <p:par>
                                <p:cTn id="21" presetID="23" presetClass="entr" presetSubtype="16"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2" presetClass="entr" presetSubtype="1" fill="hold"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wipe(up)">
                                      <p:cBhvr>
                                        <p:cTn id="29" dur="1000"/>
                                        <p:tgtEl>
                                          <p:spTgt spid="4"/>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1" fill="hold" nodeType="click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up)">
                                      <p:cBhvr>
                                        <p:cTn id="34" dur="1000"/>
                                        <p:tgtEl>
                                          <p:spTgt spid="5"/>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2" presetClass="entr" presetSubtype="1" fill="hold" nodeType="click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up)">
                                      <p:cBhvr>
                                        <p:cTn id="39" dur="1000"/>
                                        <p:tgtEl>
                                          <p:spTgt spid="7"/>
                                        </p:tgtEl>
                                      </p:cBhvr>
                                    </p:animEffect>
                                  </p:childTnLst>
                                </p:cTn>
                              </p:par>
                            </p:childTnLst>
                          </p:cTn>
                        </p:par>
                        <p:par>
                          <p:cTn id="40" fill="hold" nodeType="afterGroup">
                            <p:stCondLst>
                              <p:cond delay="1000"/>
                            </p:stCondLst>
                            <p:childTnLst>
                              <p:par>
                                <p:cTn id="41" presetID="35" presetClass="entr" presetSubtype="0"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1000"/>
                                        <p:tgtEl>
                                          <p:spTgt spid="6"/>
                                        </p:tgtEl>
                                      </p:cBhvr>
                                    </p:animEffect>
                                    <p:anim calcmode="lin" valueType="num">
                                      <p:cBhvr>
                                        <p:cTn id="44" dur="1000" fill="hold"/>
                                        <p:tgtEl>
                                          <p:spTgt spid="6"/>
                                        </p:tgtEl>
                                        <p:attrNameLst>
                                          <p:attrName>style.rotation</p:attrName>
                                        </p:attrNameLst>
                                      </p:cBhvr>
                                      <p:tavLst>
                                        <p:tav tm="0">
                                          <p:val>
                                            <p:fltVal val="720"/>
                                          </p:val>
                                        </p:tav>
                                        <p:tav tm="100000">
                                          <p:val>
                                            <p:fltVal val="0"/>
                                          </p:val>
                                        </p:tav>
                                      </p:tavLst>
                                    </p:anim>
                                    <p:anim calcmode="lin" valueType="num">
                                      <p:cBhvr>
                                        <p:cTn id="45" dur="1000" fill="hold"/>
                                        <p:tgtEl>
                                          <p:spTgt spid="6"/>
                                        </p:tgtEl>
                                        <p:attrNameLst>
                                          <p:attrName>ppt_h</p:attrName>
                                        </p:attrNameLst>
                                      </p:cBhvr>
                                      <p:tavLst>
                                        <p:tav tm="0">
                                          <p:val>
                                            <p:fltVal val="0"/>
                                          </p:val>
                                        </p:tav>
                                        <p:tav tm="100000">
                                          <p:val>
                                            <p:strVal val="#ppt_h"/>
                                          </p:val>
                                        </p:tav>
                                      </p:tavLst>
                                    </p:anim>
                                    <p:anim calcmode="lin" valueType="num">
                                      <p:cBhvr>
                                        <p:cTn id="46" dur="1000" fill="hold"/>
                                        <p:tgtEl>
                                          <p:spTgt spid="6"/>
                                        </p:tgtEl>
                                        <p:attrNameLst>
                                          <p:attrName>ppt_w</p:attrName>
                                        </p:attrNameLst>
                                      </p:cBhvr>
                                      <p:tavLst>
                                        <p:tav tm="0">
                                          <p:val>
                                            <p:fltVal val="0"/>
                                          </p:val>
                                        </p:tav>
                                        <p:tav tm="100000">
                                          <p:val>
                                            <p:strVal val="#ppt_w"/>
                                          </p:val>
                                        </p:tav>
                                      </p:tavLst>
                                    </p:anim>
                                  </p:childTnLst>
                                </p:cTn>
                              </p:par>
                            </p:childTnLst>
                          </p:cTn>
                        </p:par>
                        <p:par>
                          <p:cTn id="47" fill="hold" nodeType="afterGroup">
                            <p:stCondLst>
                              <p:cond delay="2000"/>
                            </p:stCondLst>
                            <p:childTnLst>
                              <p:par>
                                <p:cTn id="48" presetID="2" presetClass="entr" presetSubtype="4" fill="hold" grpId="0" nodeType="afterEffect">
                                  <p:stCondLst>
                                    <p:cond delay="0"/>
                                  </p:stCondLst>
                                  <p:childTnLst>
                                    <p:set>
                                      <p:cBhvr>
                                        <p:cTn id="49" dur="1" fill="hold">
                                          <p:stCondLst>
                                            <p:cond delay="0"/>
                                          </p:stCondLst>
                                        </p:cTn>
                                        <p:tgtEl>
                                          <p:spTgt spid="18466"/>
                                        </p:tgtEl>
                                        <p:attrNameLst>
                                          <p:attrName>style.visibility</p:attrName>
                                        </p:attrNameLst>
                                      </p:cBhvr>
                                      <p:to>
                                        <p:strVal val="visible"/>
                                      </p:to>
                                    </p:set>
                                    <p:anim calcmode="lin" valueType="num">
                                      <p:cBhvr additive="base">
                                        <p:cTn id="50" dur="1000" fill="hold"/>
                                        <p:tgtEl>
                                          <p:spTgt spid="18466"/>
                                        </p:tgtEl>
                                        <p:attrNameLst>
                                          <p:attrName>ppt_x</p:attrName>
                                        </p:attrNameLst>
                                      </p:cBhvr>
                                      <p:tavLst>
                                        <p:tav tm="0">
                                          <p:val>
                                            <p:strVal val="#ppt_x"/>
                                          </p:val>
                                        </p:tav>
                                        <p:tav tm="100000">
                                          <p:val>
                                            <p:strVal val="#ppt_x"/>
                                          </p:val>
                                        </p:tav>
                                      </p:tavLst>
                                    </p:anim>
                                    <p:anim calcmode="lin" valueType="num">
                                      <p:cBhvr additive="base">
                                        <p:cTn id="51" dur="1000" fill="hold"/>
                                        <p:tgtEl>
                                          <p:spTgt spid="184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nimBg="1"/>
      <p:bldP spid="18466"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6146" name="Group 2"/>
          <p:cNvGrpSpPr>
            <a:grpSpLocks/>
          </p:cNvGrpSpPr>
          <p:nvPr/>
        </p:nvGrpSpPr>
        <p:grpSpPr bwMode="auto">
          <a:xfrm>
            <a:off x="2133600" y="76200"/>
            <a:ext cx="4991100" cy="1066800"/>
            <a:chOff x="1344" y="48"/>
            <a:chExt cx="3144" cy="672"/>
          </a:xfrm>
        </p:grpSpPr>
        <p:grpSp>
          <p:nvGrpSpPr>
            <p:cNvPr id="6195" name="Group 3"/>
            <p:cNvGrpSpPr>
              <a:grpSpLocks/>
            </p:cNvGrpSpPr>
            <p:nvPr/>
          </p:nvGrpSpPr>
          <p:grpSpPr bwMode="auto">
            <a:xfrm>
              <a:off x="1344" y="48"/>
              <a:ext cx="792" cy="624"/>
              <a:chOff x="1200" y="192"/>
              <a:chExt cx="792" cy="624"/>
            </a:xfrm>
          </p:grpSpPr>
          <p:sp>
            <p:nvSpPr>
              <p:cNvPr id="6203" name="Oval 4"/>
              <p:cNvSpPr>
                <a:spLocks noChangeArrowheads="1"/>
              </p:cNvSpPr>
              <p:nvPr/>
            </p:nvSpPr>
            <p:spPr bwMode="auto">
              <a:xfrm>
                <a:off x="1200" y="192"/>
                <a:ext cx="720" cy="624"/>
              </a:xfrm>
              <a:prstGeom prst="ellipse">
                <a:avLst/>
              </a:prstGeom>
              <a:solidFill>
                <a:srgbClr val="FFFF00"/>
              </a:solidFill>
              <a:ln w="9525">
                <a:solidFill>
                  <a:schemeClr val="tx1"/>
                </a:solidFill>
                <a:round/>
                <a:headEnd/>
                <a:tailEnd/>
              </a:ln>
              <a:effectLst>
                <a:outerShdw dist="81320" dir="8480412" algn="ctr" rotWithShape="0">
                  <a:schemeClr val="bg2"/>
                </a:outerShdw>
              </a:effec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r" eaLnBrk="0" fontAlgn="base" hangingPunct="0">
                  <a:spcBef>
                    <a:spcPct val="0"/>
                  </a:spcBef>
                  <a:spcAft>
                    <a:spcPct val="0"/>
                  </a:spcAft>
                  <a:defRPr>
                    <a:solidFill>
                      <a:schemeClr val="tx1"/>
                    </a:solidFill>
                    <a:latin typeface="Arial" charset="0"/>
                    <a:cs typeface="Arial" charset="0"/>
                  </a:defRPr>
                </a:lvl6pPr>
                <a:lvl7pPr marL="2971800" indent="-228600" algn="r" eaLnBrk="0" fontAlgn="base" hangingPunct="0">
                  <a:spcBef>
                    <a:spcPct val="0"/>
                  </a:spcBef>
                  <a:spcAft>
                    <a:spcPct val="0"/>
                  </a:spcAft>
                  <a:defRPr>
                    <a:solidFill>
                      <a:schemeClr val="tx1"/>
                    </a:solidFill>
                    <a:latin typeface="Arial" charset="0"/>
                    <a:cs typeface="Arial" charset="0"/>
                  </a:defRPr>
                </a:lvl7pPr>
                <a:lvl8pPr marL="3429000" indent="-228600" algn="r" eaLnBrk="0" fontAlgn="base" hangingPunct="0">
                  <a:spcBef>
                    <a:spcPct val="0"/>
                  </a:spcBef>
                  <a:spcAft>
                    <a:spcPct val="0"/>
                  </a:spcAft>
                  <a:defRPr>
                    <a:solidFill>
                      <a:schemeClr val="tx1"/>
                    </a:solidFill>
                    <a:latin typeface="Arial" charset="0"/>
                    <a:cs typeface="Arial" charset="0"/>
                  </a:defRPr>
                </a:lvl8pPr>
                <a:lvl9pPr marL="3886200" indent="-228600" algn="r"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6204" name="Text Box 5"/>
              <p:cNvSpPr txBox="1">
                <a:spLocks noChangeArrowheads="1"/>
              </p:cNvSpPr>
              <p:nvPr/>
            </p:nvSpPr>
            <p:spPr bwMode="auto">
              <a:xfrm>
                <a:off x="1536" y="312"/>
                <a:ext cx="288"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GB" altLang="en-US" sz="2800" b="1">
                    <a:latin typeface="Times New Roman" pitchFamily="18" charset="0"/>
                    <a:cs typeface="Times New Roman" pitchFamily="18" charset="0"/>
                  </a:rPr>
                  <a:t>R</a:t>
                </a:r>
              </a:p>
            </p:txBody>
          </p:sp>
          <p:sp>
            <p:nvSpPr>
              <p:cNvPr id="6205" name="Text Box 6"/>
              <p:cNvSpPr txBox="1">
                <a:spLocks noChangeArrowheads="1"/>
              </p:cNvSpPr>
              <p:nvPr/>
            </p:nvSpPr>
            <p:spPr bwMode="auto">
              <a:xfrm>
                <a:off x="1248" y="320"/>
                <a:ext cx="288"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GB" altLang="en-US" b="1">
                    <a:latin typeface="Times New Roman" pitchFamily="18" charset="0"/>
                    <a:cs typeface="Times New Roman" pitchFamily="18" charset="0"/>
                  </a:rPr>
                  <a:t>Y</a:t>
                </a:r>
              </a:p>
            </p:txBody>
          </p:sp>
          <p:sp>
            <p:nvSpPr>
              <p:cNvPr id="6206" name="Text Box 7"/>
              <p:cNvSpPr txBox="1">
                <a:spLocks noChangeArrowheads="1"/>
              </p:cNvSpPr>
              <p:nvPr/>
            </p:nvSpPr>
            <p:spPr bwMode="auto">
              <a:xfrm>
                <a:off x="1400" y="312"/>
                <a:ext cx="28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GB" altLang="en-US" sz="2400" b="1">
                    <a:latin typeface="Times New Roman" pitchFamily="18" charset="0"/>
                    <a:cs typeface="Times New Roman" pitchFamily="18" charset="0"/>
                  </a:rPr>
                  <a:t>y</a:t>
                </a:r>
              </a:p>
            </p:txBody>
          </p:sp>
          <p:sp>
            <p:nvSpPr>
              <p:cNvPr id="6207" name="Text Box 8"/>
              <p:cNvSpPr txBox="1">
                <a:spLocks noChangeArrowheads="1"/>
              </p:cNvSpPr>
              <p:nvPr/>
            </p:nvSpPr>
            <p:spPr bwMode="auto">
              <a:xfrm>
                <a:off x="1704" y="336"/>
                <a:ext cx="28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GB" altLang="en-US" sz="2400" b="1">
                    <a:latin typeface="Times New Roman" pitchFamily="18" charset="0"/>
                    <a:cs typeface="Times New Roman" pitchFamily="18" charset="0"/>
                  </a:rPr>
                  <a:t>r</a:t>
                </a:r>
              </a:p>
            </p:txBody>
          </p:sp>
        </p:grpSp>
        <p:sp>
          <p:nvSpPr>
            <p:cNvPr id="19465" name="Text Box 9"/>
            <p:cNvSpPr txBox="1">
              <a:spLocks noChangeArrowheads="1"/>
            </p:cNvSpPr>
            <p:nvPr/>
          </p:nvSpPr>
          <p:spPr bwMode="auto">
            <a:xfrm>
              <a:off x="2688" y="153"/>
              <a:ext cx="432" cy="519"/>
            </a:xfrm>
            <a:prstGeom prst="rect">
              <a:avLst/>
            </a:prstGeom>
            <a:noFill/>
            <a:ln w="9525">
              <a:noFill/>
              <a:miter lim="800000"/>
              <a:headEnd/>
              <a:tailEnd/>
            </a:ln>
            <a:effectLst/>
          </p:spPr>
          <p:txBody>
            <a:bodyPr>
              <a:spAutoFit/>
            </a:bodyPr>
            <a:lstStyle/>
            <a:p>
              <a:pPr algn="ctr">
                <a:spcBef>
                  <a:spcPct val="50000"/>
                </a:spcBef>
                <a:defRPr/>
              </a:pPr>
              <a:r>
                <a:rPr lang="en-GB" sz="4800" b="1">
                  <a:effectLst>
                    <a:outerShdw blurRad="38100" dist="38100" dir="2700000" algn="tl">
                      <a:srgbClr val="C0C0C0"/>
                    </a:outerShdw>
                  </a:effectLst>
                </a:rPr>
                <a:t>X</a:t>
              </a:r>
            </a:p>
          </p:txBody>
        </p:sp>
        <p:grpSp>
          <p:nvGrpSpPr>
            <p:cNvPr id="6197" name="Group 10"/>
            <p:cNvGrpSpPr>
              <a:grpSpLocks/>
            </p:cNvGrpSpPr>
            <p:nvPr/>
          </p:nvGrpSpPr>
          <p:grpSpPr bwMode="auto">
            <a:xfrm>
              <a:off x="3696" y="96"/>
              <a:ext cx="792" cy="624"/>
              <a:chOff x="1200" y="192"/>
              <a:chExt cx="792" cy="624"/>
            </a:xfrm>
          </p:grpSpPr>
          <p:sp>
            <p:nvSpPr>
              <p:cNvPr id="6198" name="Oval 11"/>
              <p:cNvSpPr>
                <a:spLocks noChangeArrowheads="1"/>
              </p:cNvSpPr>
              <p:nvPr/>
            </p:nvSpPr>
            <p:spPr bwMode="auto">
              <a:xfrm>
                <a:off x="1200" y="192"/>
                <a:ext cx="720" cy="624"/>
              </a:xfrm>
              <a:prstGeom prst="ellipse">
                <a:avLst/>
              </a:prstGeom>
              <a:solidFill>
                <a:srgbClr val="FFFF00"/>
              </a:solidFill>
              <a:ln w="9525">
                <a:solidFill>
                  <a:schemeClr val="tx1"/>
                </a:solidFill>
                <a:round/>
                <a:headEnd/>
                <a:tailEnd/>
              </a:ln>
              <a:effectLst>
                <a:outerShdw dist="81320" dir="8480412" algn="ctr" rotWithShape="0">
                  <a:schemeClr val="bg2"/>
                </a:outerShdw>
              </a:effec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r" eaLnBrk="0" fontAlgn="base" hangingPunct="0">
                  <a:spcBef>
                    <a:spcPct val="0"/>
                  </a:spcBef>
                  <a:spcAft>
                    <a:spcPct val="0"/>
                  </a:spcAft>
                  <a:defRPr>
                    <a:solidFill>
                      <a:schemeClr val="tx1"/>
                    </a:solidFill>
                    <a:latin typeface="Arial" charset="0"/>
                    <a:cs typeface="Arial" charset="0"/>
                  </a:defRPr>
                </a:lvl6pPr>
                <a:lvl7pPr marL="2971800" indent="-228600" algn="r" eaLnBrk="0" fontAlgn="base" hangingPunct="0">
                  <a:spcBef>
                    <a:spcPct val="0"/>
                  </a:spcBef>
                  <a:spcAft>
                    <a:spcPct val="0"/>
                  </a:spcAft>
                  <a:defRPr>
                    <a:solidFill>
                      <a:schemeClr val="tx1"/>
                    </a:solidFill>
                    <a:latin typeface="Arial" charset="0"/>
                    <a:cs typeface="Arial" charset="0"/>
                  </a:defRPr>
                </a:lvl7pPr>
                <a:lvl8pPr marL="3429000" indent="-228600" algn="r" eaLnBrk="0" fontAlgn="base" hangingPunct="0">
                  <a:spcBef>
                    <a:spcPct val="0"/>
                  </a:spcBef>
                  <a:spcAft>
                    <a:spcPct val="0"/>
                  </a:spcAft>
                  <a:defRPr>
                    <a:solidFill>
                      <a:schemeClr val="tx1"/>
                    </a:solidFill>
                    <a:latin typeface="Arial" charset="0"/>
                    <a:cs typeface="Arial" charset="0"/>
                  </a:defRPr>
                </a:lvl8pPr>
                <a:lvl9pPr marL="3886200" indent="-228600" algn="r"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6199" name="Text Box 12"/>
              <p:cNvSpPr txBox="1">
                <a:spLocks noChangeArrowheads="1"/>
              </p:cNvSpPr>
              <p:nvPr/>
            </p:nvSpPr>
            <p:spPr bwMode="auto">
              <a:xfrm>
                <a:off x="1536" y="312"/>
                <a:ext cx="288"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GB" altLang="en-US" sz="2800" b="1">
                    <a:latin typeface="Times New Roman" pitchFamily="18" charset="0"/>
                    <a:cs typeface="Times New Roman" pitchFamily="18" charset="0"/>
                  </a:rPr>
                  <a:t>R</a:t>
                </a:r>
              </a:p>
            </p:txBody>
          </p:sp>
          <p:sp>
            <p:nvSpPr>
              <p:cNvPr id="6200" name="Text Box 13"/>
              <p:cNvSpPr txBox="1">
                <a:spLocks noChangeArrowheads="1"/>
              </p:cNvSpPr>
              <p:nvPr/>
            </p:nvSpPr>
            <p:spPr bwMode="auto">
              <a:xfrm>
                <a:off x="1248" y="320"/>
                <a:ext cx="288"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GB" altLang="en-US" b="1">
                    <a:latin typeface="Times New Roman" pitchFamily="18" charset="0"/>
                    <a:cs typeface="Times New Roman" pitchFamily="18" charset="0"/>
                  </a:rPr>
                  <a:t>Y</a:t>
                </a:r>
              </a:p>
            </p:txBody>
          </p:sp>
          <p:sp>
            <p:nvSpPr>
              <p:cNvPr id="6201" name="Text Box 14"/>
              <p:cNvSpPr txBox="1">
                <a:spLocks noChangeArrowheads="1"/>
              </p:cNvSpPr>
              <p:nvPr/>
            </p:nvSpPr>
            <p:spPr bwMode="auto">
              <a:xfrm>
                <a:off x="1400" y="312"/>
                <a:ext cx="28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GB" altLang="en-US" sz="2400" b="1">
                    <a:latin typeface="Times New Roman" pitchFamily="18" charset="0"/>
                    <a:cs typeface="Times New Roman" pitchFamily="18" charset="0"/>
                  </a:rPr>
                  <a:t>y</a:t>
                </a:r>
              </a:p>
            </p:txBody>
          </p:sp>
          <p:sp>
            <p:nvSpPr>
              <p:cNvPr id="6202" name="Text Box 15"/>
              <p:cNvSpPr txBox="1">
                <a:spLocks noChangeArrowheads="1"/>
              </p:cNvSpPr>
              <p:nvPr/>
            </p:nvSpPr>
            <p:spPr bwMode="auto">
              <a:xfrm>
                <a:off x="1704" y="336"/>
                <a:ext cx="28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GB" altLang="en-US" sz="2400" b="1">
                    <a:latin typeface="Times New Roman" pitchFamily="18" charset="0"/>
                    <a:cs typeface="Times New Roman" pitchFamily="18" charset="0"/>
                  </a:rPr>
                  <a:t>r</a:t>
                </a:r>
              </a:p>
            </p:txBody>
          </p:sp>
        </p:grpSp>
      </p:grpSp>
      <p:grpSp>
        <p:nvGrpSpPr>
          <p:cNvPr id="5" name="Group 16"/>
          <p:cNvGrpSpPr>
            <a:grpSpLocks/>
          </p:cNvGrpSpPr>
          <p:nvPr/>
        </p:nvGrpSpPr>
        <p:grpSpPr bwMode="auto">
          <a:xfrm>
            <a:off x="533400" y="1295400"/>
            <a:ext cx="7848600" cy="4114800"/>
            <a:chOff x="336" y="816"/>
            <a:chExt cx="4944" cy="2592"/>
          </a:xfrm>
        </p:grpSpPr>
        <p:sp>
          <p:nvSpPr>
            <p:cNvPr id="6157" name="Rectangle 17"/>
            <p:cNvSpPr>
              <a:spLocks noChangeArrowheads="1"/>
            </p:cNvSpPr>
            <p:nvPr/>
          </p:nvSpPr>
          <p:spPr bwMode="auto">
            <a:xfrm>
              <a:off x="4104" y="2832"/>
              <a:ext cx="112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buFontTx/>
                <a:buNone/>
              </a:pPr>
              <a:r>
                <a:rPr lang="en-GB" altLang="en-US" b="1">
                  <a:latin typeface="Times New Roman" pitchFamily="18" charset="0"/>
                  <a:cs typeface="Times New Roman" pitchFamily="18" charset="0"/>
                </a:rPr>
                <a:t>yyrr</a:t>
              </a:r>
            </a:p>
          </p:txBody>
        </p:sp>
        <p:sp>
          <p:nvSpPr>
            <p:cNvPr id="6158" name="Rectangle 18"/>
            <p:cNvSpPr>
              <a:spLocks noChangeArrowheads="1"/>
            </p:cNvSpPr>
            <p:nvPr/>
          </p:nvSpPr>
          <p:spPr bwMode="auto">
            <a:xfrm>
              <a:off x="2976" y="2832"/>
              <a:ext cx="112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buFontTx/>
                <a:buNone/>
              </a:pPr>
              <a:endParaRPr lang="en-US" altLang="en-US" b="1">
                <a:latin typeface="Times New Roman" pitchFamily="18" charset="0"/>
                <a:cs typeface="Times New Roman" pitchFamily="18" charset="0"/>
              </a:endParaRPr>
            </a:p>
          </p:txBody>
        </p:sp>
        <p:sp>
          <p:nvSpPr>
            <p:cNvPr id="6159" name="Rectangle 19"/>
            <p:cNvSpPr>
              <a:spLocks noChangeArrowheads="1"/>
            </p:cNvSpPr>
            <p:nvPr/>
          </p:nvSpPr>
          <p:spPr bwMode="auto">
            <a:xfrm>
              <a:off x="1848" y="2832"/>
              <a:ext cx="112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buFontTx/>
                <a:buNone/>
              </a:pPr>
              <a:endParaRPr lang="en-US" altLang="en-US" b="1">
                <a:latin typeface="Times New Roman" pitchFamily="18" charset="0"/>
                <a:cs typeface="Times New Roman" pitchFamily="18" charset="0"/>
              </a:endParaRPr>
            </a:p>
          </p:txBody>
        </p:sp>
        <p:sp>
          <p:nvSpPr>
            <p:cNvPr id="6160" name="Rectangle 20"/>
            <p:cNvSpPr>
              <a:spLocks noChangeArrowheads="1"/>
            </p:cNvSpPr>
            <p:nvPr/>
          </p:nvSpPr>
          <p:spPr bwMode="auto">
            <a:xfrm>
              <a:off x="720" y="2832"/>
              <a:ext cx="112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buFontTx/>
                <a:buNone/>
              </a:pPr>
              <a:endParaRPr lang="en-US" altLang="en-US" b="1">
                <a:latin typeface="Times New Roman" pitchFamily="18" charset="0"/>
                <a:cs typeface="Times New Roman" pitchFamily="18" charset="0"/>
              </a:endParaRPr>
            </a:p>
          </p:txBody>
        </p:sp>
        <p:sp>
          <p:nvSpPr>
            <p:cNvPr id="6161" name="Rectangle 21"/>
            <p:cNvSpPr>
              <a:spLocks noChangeArrowheads="1"/>
            </p:cNvSpPr>
            <p:nvPr/>
          </p:nvSpPr>
          <p:spPr bwMode="auto">
            <a:xfrm>
              <a:off x="4104" y="2256"/>
              <a:ext cx="112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buFontTx/>
                <a:buNone/>
              </a:pPr>
              <a:endParaRPr lang="en-US" altLang="en-US" b="1">
                <a:latin typeface="Times New Roman" pitchFamily="18" charset="0"/>
                <a:cs typeface="Times New Roman" pitchFamily="18" charset="0"/>
              </a:endParaRPr>
            </a:p>
          </p:txBody>
        </p:sp>
        <p:sp>
          <p:nvSpPr>
            <p:cNvPr id="6162" name="Rectangle 22"/>
            <p:cNvSpPr>
              <a:spLocks noChangeArrowheads="1"/>
            </p:cNvSpPr>
            <p:nvPr/>
          </p:nvSpPr>
          <p:spPr bwMode="auto">
            <a:xfrm>
              <a:off x="2976" y="2256"/>
              <a:ext cx="112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buFontTx/>
                <a:buNone/>
              </a:pPr>
              <a:r>
                <a:rPr lang="en-GB" altLang="en-US" b="1">
                  <a:latin typeface="Times New Roman" pitchFamily="18" charset="0"/>
                  <a:cs typeface="Times New Roman" pitchFamily="18" charset="0"/>
                </a:rPr>
                <a:t>yyRR</a:t>
              </a:r>
            </a:p>
          </p:txBody>
        </p:sp>
        <p:sp>
          <p:nvSpPr>
            <p:cNvPr id="6163" name="Rectangle 23"/>
            <p:cNvSpPr>
              <a:spLocks noChangeArrowheads="1"/>
            </p:cNvSpPr>
            <p:nvPr/>
          </p:nvSpPr>
          <p:spPr bwMode="auto">
            <a:xfrm>
              <a:off x="1848" y="2256"/>
              <a:ext cx="112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buFontTx/>
                <a:buNone/>
              </a:pPr>
              <a:endParaRPr lang="en-US" altLang="en-US" b="1">
                <a:latin typeface="Times New Roman" pitchFamily="18" charset="0"/>
                <a:cs typeface="Times New Roman" pitchFamily="18" charset="0"/>
              </a:endParaRPr>
            </a:p>
          </p:txBody>
        </p:sp>
        <p:sp>
          <p:nvSpPr>
            <p:cNvPr id="6164" name="Rectangle 24"/>
            <p:cNvSpPr>
              <a:spLocks noChangeArrowheads="1"/>
            </p:cNvSpPr>
            <p:nvPr/>
          </p:nvSpPr>
          <p:spPr bwMode="auto">
            <a:xfrm>
              <a:off x="720" y="2256"/>
              <a:ext cx="112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buFontTx/>
                <a:buNone/>
              </a:pPr>
              <a:endParaRPr lang="en-US" altLang="en-US" b="1">
                <a:latin typeface="Times New Roman" pitchFamily="18" charset="0"/>
                <a:cs typeface="Times New Roman" pitchFamily="18" charset="0"/>
              </a:endParaRPr>
            </a:p>
          </p:txBody>
        </p:sp>
        <p:sp>
          <p:nvSpPr>
            <p:cNvPr id="6165" name="Rectangle 25"/>
            <p:cNvSpPr>
              <a:spLocks noChangeArrowheads="1"/>
            </p:cNvSpPr>
            <p:nvPr/>
          </p:nvSpPr>
          <p:spPr bwMode="auto">
            <a:xfrm>
              <a:off x="4104" y="1680"/>
              <a:ext cx="112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buFontTx/>
                <a:buNone/>
              </a:pPr>
              <a:endParaRPr lang="en-US" altLang="en-US" b="1">
                <a:latin typeface="Times New Roman" pitchFamily="18" charset="0"/>
                <a:cs typeface="Times New Roman" pitchFamily="18" charset="0"/>
              </a:endParaRPr>
            </a:p>
          </p:txBody>
        </p:sp>
        <p:sp>
          <p:nvSpPr>
            <p:cNvPr id="6166" name="Rectangle 26"/>
            <p:cNvSpPr>
              <a:spLocks noChangeArrowheads="1"/>
            </p:cNvSpPr>
            <p:nvPr/>
          </p:nvSpPr>
          <p:spPr bwMode="auto">
            <a:xfrm>
              <a:off x="2976" y="1680"/>
              <a:ext cx="112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buFontTx/>
                <a:buNone/>
              </a:pPr>
              <a:endParaRPr lang="en-US" altLang="en-US" b="1">
                <a:latin typeface="Times New Roman" pitchFamily="18" charset="0"/>
                <a:cs typeface="Times New Roman" pitchFamily="18" charset="0"/>
              </a:endParaRPr>
            </a:p>
          </p:txBody>
        </p:sp>
        <p:sp>
          <p:nvSpPr>
            <p:cNvPr id="6167" name="Rectangle 27"/>
            <p:cNvSpPr>
              <a:spLocks noChangeArrowheads="1"/>
            </p:cNvSpPr>
            <p:nvPr/>
          </p:nvSpPr>
          <p:spPr bwMode="auto">
            <a:xfrm>
              <a:off x="1848" y="1680"/>
              <a:ext cx="112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buFontTx/>
                <a:buNone/>
              </a:pPr>
              <a:r>
                <a:rPr lang="en-GB" altLang="en-US" b="1">
                  <a:latin typeface="Times New Roman" pitchFamily="18" charset="0"/>
                  <a:cs typeface="Times New Roman" pitchFamily="18" charset="0"/>
                </a:rPr>
                <a:t>YYrr</a:t>
              </a:r>
            </a:p>
          </p:txBody>
        </p:sp>
        <p:sp>
          <p:nvSpPr>
            <p:cNvPr id="6168" name="Rectangle 28"/>
            <p:cNvSpPr>
              <a:spLocks noChangeArrowheads="1"/>
            </p:cNvSpPr>
            <p:nvPr/>
          </p:nvSpPr>
          <p:spPr bwMode="auto">
            <a:xfrm>
              <a:off x="720" y="1680"/>
              <a:ext cx="112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buFontTx/>
                <a:buNone/>
              </a:pPr>
              <a:endParaRPr lang="en-US" altLang="en-US" b="1">
                <a:solidFill>
                  <a:srgbClr val="FF0000"/>
                </a:solidFill>
                <a:latin typeface="Times New Roman" pitchFamily="18" charset="0"/>
                <a:cs typeface="Times New Roman" pitchFamily="18" charset="0"/>
              </a:endParaRPr>
            </a:p>
          </p:txBody>
        </p:sp>
        <p:sp>
          <p:nvSpPr>
            <p:cNvPr id="6169" name="Rectangle 29"/>
            <p:cNvSpPr>
              <a:spLocks noChangeArrowheads="1"/>
            </p:cNvSpPr>
            <p:nvPr/>
          </p:nvSpPr>
          <p:spPr bwMode="auto">
            <a:xfrm>
              <a:off x="4104" y="1104"/>
              <a:ext cx="112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buFontTx/>
                <a:buNone/>
              </a:pPr>
              <a:endParaRPr lang="en-US" altLang="en-US" b="1">
                <a:latin typeface="Times New Roman" pitchFamily="18" charset="0"/>
                <a:cs typeface="Times New Roman" pitchFamily="18" charset="0"/>
              </a:endParaRPr>
            </a:p>
          </p:txBody>
        </p:sp>
        <p:sp>
          <p:nvSpPr>
            <p:cNvPr id="6170" name="Rectangle 30"/>
            <p:cNvSpPr>
              <a:spLocks noChangeArrowheads="1"/>
            </p:cNvSpPr>
            <p:nvPr/>
          </p:nvSpPr>
          <p:spPr bwMode="auto">
            <a:xfrm>
              <a:off x="2976" y="1104"/>
              <a:ext cx="112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buFontTx/>
                <a:buNone/>
              </a:pPr>
              <a:endParaRPr lang="en-US" altLang="en-US" b="1">
                <a:latin typeface="Times New Roman" pitchFamily="18" charset="0"/>
                <a:cs typeface="Times New Roman" pitchFamily="18" charset="0"/>
              </a:endParaRPr>
            </a:p>
          </p:txBody>
        </p:sp>
        <p:sp>
          <p:nvSpPr>
            <p:cNvPr id="6171" name="Rectangle 31"/>
            <p:cNvSpPr>
              <a:spLocks noChangeArrowheads="1"/>
            </p:cNvSpPr>
            <p:nvPr/>
          </p:nvSpPr>
          <p:spPr bwMode="auto">
            <a:xfrm>
              <a:off x="1848" y="1104"/>
              <a:ext cx="112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buFontTx/>
                <a:buNone/>
              </a:pPr>
              <a:endParaRPr lang="en-US" altLang="en-US" b="1">
                <a:latin typeface="Times New Roman" pitchFamily="18" charset="0"/>
                <a:cs typeface="Times New Roman" pitchFamily="18" charset="0"/>
              </a:endParaRPr>
            </a:p>
          </p:txBody>
        </p:sp>
        <p:sp>
          <p:nvSpPr>
            <p:cNvPr id="6172" name="Rectangle 32"/>
            <p:cNvSpPr>
              <a:spLocks noChangeArrowheads="1"/>
            </p:cNvSpPr>
            <p:nvPr/>
          </p:nvSpPr>
          <p:spPr bwMode="auto">
            <a:xfrm>
              <a:off x="720" y="1104"/>
              <a:ext cx="112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buFontTx/>
                <a:buNone/>
              </a:pPr>
              <a:r>
                <a:rPr lang="en-GB" altLang="en-US" b="1">
                  <a:latin typeface="Times New Roman" pitchFamily="18" charset="0"/>
                  <a:cs typeface="Times New Roman" pitchFamily="18" charset="0"/>
                </a:rPr>
                <a:t>YYRR</a:t>
              </a:r>
            </a:p>
          </p:txBody>
        </p:sp>
        <p:sp>
          <p:nvSpPr>
            <p:cNvPr id="6173" name="Line 33"/>
            <p:cNvSpPr>
              <a:spLocks noChangeShapeType="1"/>
            </p:cNvSpPr>
            <p:nvPr/>
          </p:nvSpPr>
          <p:spPr bwMode="auto">
            <a:xfrm>
              <a:off x="720" y="1104"/>
              <a:ext cx="4512"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74" name="Line 34"/>
            <p:cNvSpPr>
              <a:spLocks noChangeShapeType="1"/>
            </p:cNvSpPr>
            <p:nvPr/>
          </p:nvSpPr>
          <p:spPr bwMode="auto">
            <a:xfrm>
              <a:off x="720" y="1680"/>
              <a:ext cx="451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75" name="Line 35"/>
            <p:cNvSpPr>
              <a:spLocks noChangeShapeType="1"/>
            </p:cNvSpPr>
            <p:nvPr/>
          </p:nvSpPr>
          <p:spPr bwMode="auto">
            <a:xfrm>
              <a:off x="720" y="2256"/>
              <a:ext cx="451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76" name="Line 36"/>
            <p:cNvSpPr>
              <a:spLocks noChangeShapeType="1"/>
            </p:cNvSpPr>
            <p:nvPr/>
          </p:nvSpPr>
          <p:spPr bwMode="auto">
            <a:xfrm>
              <a:off x="720" y="2832"/>
              <a:ext cx="451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77" name="Line 37"/>
            <p:cNvSpPr>
              <a:spLocks noChangeShapeType="1"/>
            </p:cNvSpPr>
            <p:nvPr/>
          </p:nvSpPr>
          <p:spPr bwMode="auto">
            <a:xfrm>
              <a:off x="720" y="3408"/>
              <a:ext cx="4512"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78" name="Line 38"/>
            <p:cNvSpPr>
              <a:spLocks noChangeShapeType="1"/>
            </p:cNvSpPr>
            <p:nvPr/>
          </p:nvSpPr>
          <p:spPr bwMode="auto">
            <a:xfrm>
              <a:off x="720" y="1104"/>
              <a:ext cx="0" cy="2304"/>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79" name="Line 39"/>
            <p:cNvSpPr>
              <a:spLocks noChangeShapeType="1"/>
            </p:cNvSpPr>
            <p:nvPr/>
          </p:nvSpPr>
          <p:spPr bwMode="auto">
            <a:xfrm>
              <a:off x="1848" y="1104"/>
              <a:ext cx="0" cy="2304"/>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80" name="Line 40"/>
            <p:cNvSpPr>
              <a:spLocks noChangeShapeType="1"/>
            </p:cNvSpPr>
            <p:nvPr/>
          </p:nvSpPr>
          <p:spPr bwMode="auto">
            <a:xfrm>
              <a:off x="2976" y="1104"/>
              <a:ext cx="0" cy="2304"/>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81" name="Line 41"/>
            <p:cNvSpPr>
              <a:spLocks noChangeShapeType="1"/>
            </p:cNvSpPr>
            <p:nvPr/>
          </p:nvSpPr>
          <p:spPr bwMode="auto">
            <a:xfrm>
              <a:off x="4104" y="1104"/>
              <a:ext cx="0" cy="2304"/>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82" name="Line 42"/>
            <p:cNvSpPr>
              <a:spLocks noChangeShapeType="1"/>
            </p:cNvSpPr>
            <p:nvPr/>
          </p:nvSpPr>
          <p:spPr bwMode="auto">
            <a:xfrm>
              <a:off x="5232" y="1104"/>
              <a:ext cx="0" cy="2304"/>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99" name="Text Box 43"/>
            <p:cNvSpPr txBox="1">
              <a:spLocks noChangeArrowheads="1"/>
            </p:cNvSpPr>
            <p:nvPr/>
          </p:nvSpPr>
          <p:spPr bwMode="auto">
            <a:xfrm>
              <a:off x="1152" y="816"/>
              <a:ext cx="480" cy="288"/>
            </a:xfrm>
            <a:prstGeom prst="rect">
              <a:avLst/>
            </a:prstGeom>
            <a:noFill/>
            <a:ln w="9525">
              <a:noFill/>
              <a:miter lim="800000"/>
              <a:headEnd/>
              <a:tailEnd/>
            </a:ln>
            <a:effectLst/>
          </p:spPr>
          <p:txBody>
            <a:bodyPr>
              <a:spAutoFit/>
            </a:bodyPr>
            <a:lstStyle/>
            <a:p>
              <a:pPr algn="l">
                <a:spcBef>
                  <a:spcPct val="50000"/>
                </a:spcBef>
                <a:defRPr/>
              </a:pPr>
              <a:r>
                <a:rPr lang="en-GB" sz="2400" b="1">
                  <a:effectLst>
                    <a:outerShdw blurRad="38100" dist="38100" dir="2700000" algn="tl">
                      <a:srgbClr val="C0C0C0"/>
                    </a:outerShdw>
                  </a:effectLst>
                  <a:latin typeface="Times New Roman" pitchFamily="18" charset="0"/>
                  <a:cs typeface="Times New Roman" pitchFamily="18" charset="0"/>
                </a:rPr>
                <a:t>YR</a:t>
              </a:r>
            </a:p>
          </p:txBody>
        </p:sp>
        <p:sp>
          <p:nvSpPr>
            <p:cNvPr id="19500" name="Text Box 44"/>
            <p:cNvSpPr txBox="1">
              <a:spLocks noChangeArrowheads="1"/>
            </p:cNvSpPr>
            <p:nvPr/>
          </p:nvSpPr>
          <p:spPr bwMode="auto">
            <a:xfrm>
              <a:off x="2256" y="816"/>
              <a:ext cx="384" cy="288"/>
            </a:xfrm>
            <a:prstGeom prst="rect">
              <a:avLst/>
            </a:prstGeom>
            <a:noFill/>
            <a:ln w="9525">
              <a:noFill/>
              <a:miter lim="800000"/>
              <a:headEnd/>
              <a:tailEnd/>
            </a:ln>
            <a:effectLst/>
          </p:spPr>
          <p:txBody>
            <a:bodyPr>
              <a:spAutoFit/>
            </a:bodyPr>
            <a:lstStyle/>
            <a:p>
              <a:pPr algn="l">
                <a:spcBef>
                  <a:spcPct val="50000"/>
                </a:spcBef>
                <a:defRPr/>
              </a:pPr>
              <a:r>
                <a:rPr lang="en-GB" sz="2400" b="1">
                  <a:effectLst>
                    <a:outerShdw blurRad="38100" dist="38100" dir="2700000" algn="tl">
                      <a:srgbClr val="C0C0C0"/>
                    </a:outerShdw>
                  </a:effectLst>
                  <a:latin typeface="Times New Roman" pitchFamily="18" charset="0"/>
                  <a:cs typeface="Times New Roman" pitchFamily="18" charset="0"/>
                </a:rPr>
                <a:t>Y</a:t>
              </a:r>
              <a:r>
                <a:rPr lang="en-GB" sz="2000" b="1">
                  <a:effectLst>
                    <a:outerShdw blurRad="38100" dist="38100" dir="2700000" algn="tl">
                      <a:srgbClr val="C0C0C0"/>
                    </a:outerShdw>
                  </a:effectLst>
                  <a:latin typeface="Times New Roman" pitchFamily="18" charset="0"/>
                  <a:cs typeface="Times New Roman" pitchFamily="18" charset="0"/>
                </a:rPr>
                <a:t>r</a:t>
              </a:r>
            </a:p>
          </p:txBody>
        </p:sp>
        <p:sp>
          <p:nvSpPr>
            <p:cNvPr id="19501" name="Text Box 45"/>
            <p:cNvSpPr txBox="1">
              <a:spLocks noChangeArrowheads="1"/>
            </p:cNvSpPr>
            <p:nvPr/>
          </p:nvSpPr>
          <p:spPr bwMode="auto">
            <a:xfrm>
              <a:off x="3312" y="816"/>
              <a:ext cx="384" cy="288"/>
            </a:xfrm>
            <a:prstGeom prst="rect">
              <a:avLst/>
            </a:prstGeom>
            <a:noFill/>
            <a:ln w="9525">
              <a:noFill/>
              <a:miter lim="800000"/>
              <a:headEnd/>
              <a:tailEnd/>
            </a:ln>
            <a:effectLst/>
          </p:spPr>
          <p:txBody>
            <a:bodyPr>
              <a:spAutoFit/>
            </a:bodyPr>
            <a:lstStyle/>
            <a:p>
              <a:pPr algn="l">
                <a:spcBef>
                  <a:spcPct val="50000"/>
                </a:spcBef>
                <a:defRPr/>
              </a:pPr>
              <a:r>
                <a:rPr lang="en-GB" sz="2000" b="1">
                  <a:effectLst>
                    <a:outerShdw blurRad="38100" dist="38100" dir="2700000" algn="tl">
                      <a:srgbClr val="C0C0C0"/>
                    </a:outerShdw>
                  </a:effectLst>
                  <a:latin typeface="Times New Roman" pitchFamily="18" charset="0"/>
                  <a:cs typeface="Times New Roman" pitchFamily="18" charset="0"/>
                </a:rPr>
                <a:t>y</a:t>
              </a:r>
              <a:r>
                <a:rPr lang="en-GB" sz="2400" b="1">
                  <a:effectLst>
                    <a:outerShdw blurRad="38100" dist="38100" dir="2700000" algn="tl">
                      <a:srgbClr val="C0C0C0"/>
                    </a:outerShdw>
                  </a:effectLst>
                  <a:latin typeface="Times New Roman" pitchFamily="18" charset="0"/>
                  <a:cs typeface="Times New Roman" pitchFamily="18" charset="0"/>
                </a:rPr>
                <a:t>R</a:t>
              </a:r>
            </a:p>
          </p:txBody>
        </p:sp>
        <p:sp>
          <p:nvSpPr>
            <p:cNvPr id="6186" name="Text Box 46"/>
            <p:cNvSpPr txBox="1">
              <a:spLocks noChangeArrowheads="1"/>
            </p:cNvSpPr>
            <p:nvPr/>
          </p:nvSpPr>
          <p:spPr bwMode="auto">
            <a:xfrm>
              <a:off x="4464" y="816"/>
              <a:ext cx="384"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GB" altLang="en-US" sz="2000" b="1">
                  <a:latin typeface="Times New Roman" pitchFamily="18" charset="0"/>
                  <a:cs typeface="Times New Roman" pitchFamily="18" charset="0"/>
                </a:rPr>
                <a:t>yr</a:t>
              </a:r>
            </a:p>
          </p:txBody>
        </p:sp>
        <p:sp>
          <p:nvSpPr>
            <p:cNvPr id="19503" name="Text Box 47"/>
            <p:cNvSpPr txBox="1">
              <a:spLocks noChangeArrowheads="1"/>
            </p:cNvSpPr>
            <p:nvPr/>
          </p:nvSpPr>
          <p:spPr bwMode="auto">
            <a:xfrm>
              <a:off x="336" y="1200"/>
              <a:ext cx="480" cy="288"/>
            </a:xfrm>
            <a:prstGeom prst="rect">
              <a:avLst/>
            </a:prstGeom>
            <a:noFill/>
            <a:ln w="9525">
              <a:noFill/>
              <a:miter lim="800000"/>
              <a:headEnd/>
              <a:tailEnd/>
            </a:ln>
            <a:effectLst/>
          </p:spPr>
          <p:txBody>
            <a:bodyPr>
              <a:spAutoFit/>
            </a:bodyPr>
            <a:lstStyle/>
            <a:p>
              <a:pPr algn="l">
                <a:spcBef>
                  <a:spcPct val="50000"/>
                </a:spcBef>
                <a:defRPr/>
              </a:pPr>
              <a:r>
                <a:rPr lang="en-GB" sz="2400" b="1">
                  <a:effectLst>
                    <a:outerShdw blurRad="38100" dist="38100" dir="2700000" algn="tl">
                      <a:srgbClr val="C0C0C0"/>
                    </a:outerShdw>
                  </a:effectLst>
                  <a:latin typeface="Times New Roman" pitchFamily="18" charset="0"/>
                  <a:cs typeface="Times New Roman" pitchFamily="18" charset="0"/>
                </a:rPr>
                <a:t>YR</a:t>
              </a:r>
            </a:p>
          </p:txBody>
        </p:sp>
        <p:sp>
          <p:nvSpPr>
            <p:cNvPr id="19504" name="Text Box 48"/>
            <p:cNvSpPr txBox="1">
              <a:spLocks noChangeArrowheads="1"/>
            </p:cNvSpPr>
            <p:nvPr/>
          </p:nvSpPr>
          <p:spPr bwMode="auto">
            <a:xfrm>
              <a:off x="384" y="1776"/>
              <a:ext cx="384" cy="288"/>
            </a:xfrm>
            <a:prstGeom prst="rect">
              <a:avLst/>
            </a:prstGeom>
            <a:noFill/>
            <a:ln w="9525">
              <a:noFill/>
              <a:miter lim="800000"/>
              <a:headEnd/>
              <a:tailEnd/>
            </a:ln>
            <a:effectLst/>
          </p:spPr>
          <p:txBody>
            <a:bodyPr>
              <a:spAutoFit/>
            </a:bodyPr>
            <a:lstStyle/>
            <a:p>
              <a:pPr algn="l">
                <a:spcBef>
                  <a:spcPct val="50000"/>
                </a:spcBef>
                <a:defRPr/>
              </a:pPr>
              <a:r>
                <a:rPr lang="en-GB" sz="2400" b="1">
                  <a:effectLst>
                    <a:outerShdw blurRad="38100" dist="38100" dir="2700000" algn="tl">
                      <a:srgbClr val="C0C0C0"/>
                    </a:outerShdw>
                  </a:effectLst>
                  <a:latin typeface="Times New Roman" pitchFamily="18" charset="0"/>
                  <a:cs typeface="Times New Roman" pitchFamily="18" charset="0"/>
                </a:rPr>
                <a:t>Y</a:t>
              </a:r>
              <a:r>
                <a:rPr lang="en-GB" sz="2000" b="1">
                  <a:effectLst>
                    <a:outerShdw blurRad="38100" dist="38100" dir="2700000" algn="tl">
                      <a:srgbClr val="C0C0C0"/>
                    </a:outerShdw>
                  </a:effectLst>
                  <a:latin typeface="Times New Roman" pitchFamily="18" charset="0"/>
                  <a:cs typeface="Times New Roman" pitchFamily="18" charset="0"/>
                </a:rPr>
                <a:t>r</a:t>
              </a:r>
            </a:p>
          </p:txBody>
        </p:sp>
        <p:sp>
          <p:nvSpPr>
            <p:cNvPr id="19505" name="Text Box 49"/>
            <p:cNvSpPr txBox="1">
              <a:spLocks noChangeArrowheads="1"/>
            </p:cNvSpPr>
            <p:nvPr/>
          </p:nvSpPr>
          <p:spPr bwMode="auto">
            <a:xfrm>
              <a:off x="384" y="2304"/>
              <a:ext cx="384" cy="288"/>
            </a:xfrm>
            <a:prstGeom prst="rect">
              <a:avLst/>
            </a:prstGeom>
            <a:noFill/>
            <a:ln w="9525">
              <a:noFill/>
              <a:miter lim="800000"/>
              <a:headEnd/>
              <a:tailEnd/>
            </a:ln>
            <a:effectLst/>
          </p:spPr>
          <p:txBody>
            <a:bodyPr>
              <a:spAutoFit/>
            </a:bodyPr>
            <a:lstStyle/>
            <a:p>
              <a:pPr algn="l">
                <a:spcBef>
                  <a:spcPct val="50000"/>
                </a:spcBef>
                <a:defRPr/>
              </a:pPr>
              <a:r>
                <a:rPr lang="en-GB" sz="2000" b="1">
                  <a:effectLst>
                    <a:outerShdw blurRad="38100" dist="38100" dir="2700000" algn="tl">
                      <a:srgbClr val="C0C0C0"/>
                    </a:outerShdw>
                  </a:effectLst>
                  <a:latin typeface="Times New Roman" pitchFamily="18" charset="0"/>
                  <a:cs typeface="Times New Roman" pitchFamily="18" charset="0"/>
                </a:rPr>
                <a:t>y</a:t>
              </a:r>
              <a:r>
                <a:rPr lang="en-GB" sz="2400" b="1">
                  <a:effectLst>
                    <a:outerShdw blurRad="38100" dist="38100" dir="2700000" algn="tl">
                      <a:srgbClr val="C0C0C0"/>
                    </a:outerShdw>
                  </a:effectLst>
                  <a:latin typeface="Times New Roman" pitchFamily="18" charset="0"/>
                  <a:cs typeface="Times New Roman" pitchFamily="18" charset="0"/>
                </a:rPr>
                <a:t>R</a:t>
              </a:r>
            </a:p>
          </p:txBody>
        </p:sp>
        <p:sp>
          <p:nvSpPr>
            <p:cNvPr id="19506" name="Text Box 50"/>
            <p:cNvSpPr txBox="1">
              <a:spLocks noChangeArrowheads="1"/>
            </p:cNvSpPr>
            <p:nvPr/>
          </p:nvSpPr>
          <p:spPr bwMode="auto">
            <a:xfrm>
              <a:off x="384" y="2966"/>
              <a:ext cx="384" cy="250"/>
            </a:xfrm>
            <a:prstGeom prst="rect">
              <a:avLst/>
            </a:prstGeom>
            <a:noFill/>
            <a:ln w="9525">
              <a:noFill/>
              <a:miter lim="800000"/>
              <a:headEnd/>
              <a:tailEnd/>
            </a:ln>
            <a:effectLst/>
          </p:spPr>
          <p:txBody>
            <a:bodyPr>
              <a:spAutoFit/>
            </a:bodyPr>
            <a:lstStyle/>
            <a:p>
              <a:pPr algn="l">
                <a:spcBef>
                  <a:spcPct val="50000"/>
                </a:spcBef>
                <a:defRPr/>
              </a:pPr>
              <a:r>
                <a:rPr lang="en-GB" sz="2000" b="1">
                  <a:effectLst>
                    <a:outerShdw blurRad="38100" dist="38100" dir="2700000" algn="tl">
                      <a:srgbClr val="C0C0C0"/>
                    </a:outerShdw>
                  </a:effectLst>
                  <a:latin typeface="Times New Roman" pitchFamily="18" charset="0"/>
                  <a:cs typeface="Times New Roman" pitchFamily="18" charset="0"/>
                </a:rPr>
                <a:t>yr</a:t>
              </a:r>
            </a:p>
          </p:txBody>
        </p:sp>
        <p:sp>
          <p:nvSpPr>
            <p:cNvPr id="6191" name="Text Box 51"/>
            <p:cNvSpPr txBox="1">
              <a:spLocks noChangeArrowheads="1"/>
            </p:cNvSpPr>
            <p:nvPr/>
          </p:nvSpPr>
          <p:spPr bwMode="auto">
            <a:xfrm>
              <a:off x="816" y="1468"/>
              <a:ext cx="1056"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GB" altLang="en-US" sz="1600" b="1"/>
                <a:t>Yellow Round</a:t>
              </a:r>
            </a:p>
          </p:txBody>
        </p:sp>
        <p:sp>
          <p:nvSpPr>
            <p:cNvPr id="6192" name="Text Box 52"/>
            <p:cNvSpPr txBox="1">
              <a:spLocks noChangeArrowheads="1"/>
            </p:cNvSpPr>
            <p:nvPr/>
          </p:nvSpPr>
          <p:spPr bwMode="auto">
            <a:xfrm>
              <a:off x="1872" y="2044"/>
              <a:ext cx="115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50000"/>
                </a:spcBef>
                <a:buFontTx/>
                <a:buNone/>
              </a:pPr>
              <a:r>
                <a:rPr lang="en-GB" altLang="en-US" sz="1800"/>
                <a:t>Yellow </a:t>
              </a:r>
              <a:r>
                <a:rPr lang="en-GB" altLang="en-US" sz="1600" b="1"/>
                <a:t>Wrinkled</a:t>
              </a:r>
            </a:p>
          </p:txBody>
        </p:sp>
        <p:sp>
          <p:nvSpPr>
            <p:cNvPr id="6193" name="Text Box 53"/>
            <p:cNvSpPr txBox="1">
              <a:spLocks noChangeArrowheads="1"/>
            </p:cNvSpPr>
            <p:nvPr/>
          </p:nvSpPr>
          <p:spPr bwMode="auto">
            <a:xfrm>
              <a:off x="2928" y="2601"/>
              <a:ext cx="120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50000"/>
                </a:spcBef>
                <a:buFontTx/>
                <a:buNone/>
              </a:pPr>
              <a:r>
                <a:rPr lang="en-GB" altLang="en-US" sz="1800"/>
                <a:t>Green Round</a:t>
              </a:r>
            </a:p>
          </p:txBody>
        </p:sp>
        <p:sp>
          <p:nvSpPr>
            <p:cNvPr id="6194" name="Text Box 54"/>
            <p:cNvSpPr txBox="1">
              <a:spLocks noChangeArrowheads="1"/>
            </p:cNvSpPr>
            <p:nvPr/>
          </p:nvSpPr>
          <p:spPr bwMode="auto">
            <a:xfrm>
              <a:off x="4032" y="3177"/>
              <a:ext cx="124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50000"/>
                </a:spcBef>
                <a:buFontTx/>
                <a:buNone/>
              </a:pPr>
              <a:r>
                <a:rPr lang="en-GB" altLang="en-US" sz="1800" b="1"/>
                <a:t>Green</a:t>
              </a:r>
              <a:r>
                <a:rPr lang="en-GB" altLang="en-US" sz="1800"/>
                <a:t> </a:t>
              </a:r>
              <a:r>
                <a:rPr lang="en-GB" altLang="en-US" sz="1800" b="1"/>
                <a:t>Wrinkled</a:t>
              </a:r>
            </a:p>
          </p:txBody>
        </p:sp>
      </p:grpSp>
      <p:sp>
        <p:nvSpPr>
          <p:cNvPr id="6148" name="Text Box 55"/>
          <p:cNvSpPr txBox="1">
            <a:spLocks noChangeArrowheads="1"/>
          </p:cNvSpPr>
          <p:nvPr/>
        </p:nvSpPr>
        <p:spPr bwMode="auto">
          <a:xfrm>
            <a:off x="76200" y="6186488"/>
            <a:ext cx="27432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GB" altLang="en-US" sz="2800" b="1" i="1">
                <a:latin typeface="Times New Roman" pitchFamily="18" charset="0"/>
                <a:cs typeface="Times New Roman" pitchFamily="18" charset="0"/>
              </a:rPr>
              <a:t>F</a:t>
            </a:r>
            <a:r>
              <a:rPr lang="en-GB" altLang="en-US" sz="2400" b="1" baseline="-25000"/>
              <a:t>2:  </a:t>
            </a:r>
            <a:r>
              <a:rPr lang="en-GB" altLang="en-US" sz="1800" b="1"/>
              <a:t>% of Phenotype ?</a:t>
            </a:r>
            <a:endParaRPr lang="en-GB" altLang="en-US" sz="1800" b="1" baseline="-25000"/>
          </a:p>
        </p:txBody>
      </p:sp>
      <p:grpSp>
        <p:nvGrpSpPr>
          <p:cNvPr id="6" name="Group 66"/>
          <p:cNvGrpSpPr>
            <a:grpSpLocks/>
          </p:cNvGrpSpPr>
          <p:nvPr/>
        </p:nvGrpSpPr>
        <p:grpSpPr bwMode="auto">
          <a:xfrm>
            <a:off x="685800" y="1219200"/>
            <a:ext cx="7543800" cy="4495800"/>
            <a:chOff x="432" y="768"/>
            <a:chExt cx="4752" cy="2832"/>
          </a:xfrm>
        </p:grpSpPr>
        <p:grpSp>
          <p:nvGrpSpPr>
            <p:cNvPr id="6150" name="Group 59"/>
            <p:cNvGrpSpPr>
              <a:grpSpLocks/>
            </p:cNvGrpSpPr>
            <p:nvPr/>
          </p:nvGrpSpPr>
          <p:grpSpPr bwMode="auto">
            <a:xfrm>
              <a:off x="5040" y="768"/>
              <a:ext cx="144" cy="288"/>
              <a:chOff x="4944" y="624"/>
              <a:chExt cx="144" cy="288"/>
            </a:xfrm>
          </p:grpSpPr>
          <p:sp>
            <p:nvSpPr>
              <p:cNvPr id="6155" name="Oval 57"/>
              <p:cNvSpPr>
                <a:spLocks noChangeArrowheads="1"/>
              </p:cNvSpPr>
              <p:nvPr/>
            </p:nvSpPr>
            <p:spPr bwMode="auto">
              <a:xfrm>
                <a:off x="4944" y="768"/>
                <a:ext cx="144" cy="144"/>
              </a:xfrm>
              <a:prstGeom prst="ellipse">
                <a:avLst/>
              </a:prstGeom>
              <a:gradFill rotWithShape="1">
                <a:gsLst>
                  <a:gs pos="0">
                    <a:srgbClr val="0000FF"/>
                  </a:gs>
                  <a:gs pos="100000">
                    <a:srgbClr val="000076"/>
                  </a:gs>
                </a:gsLst>
                <a:path path="shape">
                  <a:fillToRect l="50000" t="50000" r="50000" b="50000"/>
                </a:path>
              </a:gradFill>
              <a:ln w="9525">
                <a:solidFill>
                  <a:schemeClr val="tx1"/>
                </a:solidFill>
                <a:round/>
                <a:headEnd/>
                <a:tailEnd/>
              </a:ln>
            </p:spPr>
            <p:txBody>
              <a:bodyPr wrap="none" anchor="ct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endParaRPr lang="en-US" altLang="en-US" sz="1800"/>
              </a:p>
            </p:txBody>
          </p:sp>
          <p:sp>
            <p:nvSpPr>
              <p:cNvPr id="6156" name="Line 58"/>
              <p:cNvSpPr>
                <a:spLocks noChangeShapeType="1"/>
              </p:cNvSpPr>
              <p:nvPr/>
            </p:nvSpPr>
            <p:spPr bwMode="auto">
              <a:xfrm flipV="1">
                <a:off x="5040" y="624"/>
                <a:ext cx="48" cy="144"/>
              </a:xfrm>
              <a:prstGeom prst="line">
                <a:avLst/>
              </a:prstGeom>
              <a:noFill/>
              <a:ln w="57150">
                <a:solidFill>
                  <a:srgbClr val="0033CC"/>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6151" name="Group 65"/>
            <p:cNvGrpSpPr>
              <a:grpSpLocks/>
            </p:cNvGrpSpPr>
            <p:nvPr/>
          </p:nvGrpSpPr>
          <p:grpSpPr bwMode="auto">
            <a:xfrm>
              <a:off x="432" y="3264"/>
              <a:ext cx="144" cy="336"/>
              <a:chOff x="288" y="3264"/>
              <a:chExt cx="144" cy="336"/>
            </a:xfrm>
          </p:grpSpPr>
          <p:sp>
            <p:nvSpPr>
              <p:cNvPr id="6152" name="Oval 60"/>
              <p:cNvSpPr>
                <a:spLocks noChangeArrowheads="1"/>
              </p:cNvSpPr>
              <p:nvPr/>
            </p:nvSpPr>
            <p:spPr bwMode="auto">
              <a:xfrm>
                <a:off x="288" y="3264"/>
                <a:ext cx="144" cy="144"/>
              </a:xfrm>
              <a:prstGeom prst="ellipse">
                <a:avLst/>
              </a:prstGeom>
              <a:gradFill rotWithShape="1">
                <a:gsLst>
                  <a:gs pos="0">
                    <a:srgbClr val="FF0000"/>
                  </a:gs>
                  <a:gs pos="100000">
                    <a:srgbClr val="760000"/>
                  </a:gs>
                </a:gsLst>
                <a:path path="shape">
                  <a:fillToRect l="50000" t="50000" r="50000" b="50000"/>
                </a:path>
              </a:gradFill>
              <a:ln w="9525">
                <a:solidFill>
                  <a:schemeClr val="tx1"/>
                </a:solidFill>
                <a:round/>
                <a:headEnd/>
                <a:tailEnd/>
              </a:ln>
            </p:spPr>
            <p:txBody>
              <a:bodyPr wrap="none" anchor="ctr"/>
              <a:lstStyle>
                <a:lvl1pPr algn="l" eaLnBrk="0" hangingPunct="0">
                  <a:spcBef>
                    <a:spcPct val="20000"/>
                  </a:spcBef>
                  <a:buChar char="•"/>
                  <a:defRPr sz="3200">
                    <a:solidFill>
                      <a:schemeClr val="tx1"/>
                    </a:solidFill>
                    <a:latin typeface="Arial" charset="0"/>
                    <a:cs typeface="Arial" charset="0"/>
                  </a:defRPr>
                </a:lvl1pPr>
                <a:lvl2pPr marL="742950" indent="-285750" algn="l" eaLnBrk="0" hangingPunct="0">
                  <a:spcBef>
                    <a:spcPct val="20000"/>
                  </a:spcBef>
                  <a:buChar char="–"/>
                  <a:defRPr sz="2800">
                    <a:solidFill>
                      <a:schemeClr val="tx1"/>
                    </a:solidFill>
                    <a:latin typeface="Arial" charset="0"/>
                    <a:cs typeface="Arial" charset="0"/>
                  </a:defRPr>
                </a:lvl2pPr>
                <a:lvl3pPr marL="1143000" indent="-228600" algn="l" eaLnBrk="0" hangingPunct="0">
                  <a:spcBef>
                    <a:spcPct val="20000"/>
                  </a:spcBef>
                  <a:buChar char="•"/>
                  <a:defRPr sz="2400">
                    <a:solidFill>
                      <a:schemeClr val="tx1"/>
                    </a:solidFill>
                    <a:latin typeface="Arial" charset="0"/>
                    <a:cs typeface="Arial" charset="0"/>
                  </a:defRPr>
                </a:lvl3pPr>
                <a:lvl4pPr marL="1600200" indent="-228600" algn="l" eaLnBrk="0" hangingPunct="0">
                  <a:spcBef>
                    <a:spcPct val="20000"/>
                  </a:spcBef>
                  <a:buChar char="–"/>
                  <a:defRPr sz="2000">
                    <a:solidFill>
                      <a:schemeClr val="tx1"/>
                    </a:solidFill>
                    <a:latin typeface="Arial" charset="0"/>
                    <a:cs typeface="Arial" charset="0"/>
                  </a:defRPr>
                </a:lvl4pPr>
                <a:lvl5pPr marL="2057400" indent="-228600" algn="l"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eaLnBrk="1" hangingPunct="1">
                  <a:spcBef>
                    <a:spcPct val="0"/>
                  </a:spcBef>
                  <a:buFontTx/>
                  <a:buNone/>
                </a:pPr>
                <a:endParaRPr lang="en-US" altLang="en-US" sz="1800"/>
              </a:p>
            </p:txBody>
          </p:sp>
          <p:sp>
            <p:nvSpPr>
              <p:cNvPr id="6153" name="Line 63"/>
              <p:cNvSpPr>
                <a:spLocks noChangeShapeType="1"/>
              </p:cNvSpPr>
              <p:nvPr/>
            </p:nvSpPr>
            <p:spPr bwMode="auto">
              <a:xfrm>
                <a:off x="360" y="3408"/>
                <a:ext cx="0" cy="192"/>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4" name="Line 64"/>
              <p:cNvSpPr>
                <a:spLocks noChangeShapeType="1"/>
              </p:cNvSpPr>
              <p:nvPr/>
            </p:nvSpPr>
            <p:spPr bwMode="auto">
              <a:xfrm>
                <a:off x="288" y="3504"/>
                <a:ext cx="144"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out)">
                                      <p:cBhvr>
                                        <p:cTn id="7" dur="1000"/>
                                        <p:tgtEl>
                                          <p:spTgt spid="5"/>
                                        </p:tgtEl>
                                      </p:cBhvr>
                                    </p:animEffect>
                                  </p:childTnLst>
                                </p:cTn>
                              </p:par>
                            </p:childTnLst>
                          </p:cTn>
                        </p:par>
                        <p:par>
                          <p:cTn id="8" fill="hold" nodeType="afterGroup">
                            <p:stCondLst>
                              <p:cond delay="1000"/>
                            </p:stCondLst>
                            <p:childTnLst>
                              <p:par>
                                <p:cTn id="9" presetID="23" presetClass="entr" presetSubtype="3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2000" fill="hold"/>
                                        <p:tgtEl>
                                          <p:spTgt spid="6"/>
                                        </p:tgtEl>
                                        <p:attrNameLst>
                                          <p:attrName>ppt_w</p:attrName>
                                        </p:attrNameLst>
                                      </p:cBhvr>
                                      <p:tavLst>
                                        <p:tav tm="0">
                                          <p:val>
                                            <p:strVal val="4*#ppt_w"/>
                                          </p:val>
                                        </p:tav>
                                        <p:tav tm="100000">
                                          <p:val>
                                            <p:strVal val="#ppt_w"/>
                                          </p:val>
                                        </p:tav>
                                      </p:tavLst>
                                    </p:anim>
                                    <p:anim calcmode="lin" valueType="num">
                                      <p:cBhvr>
                                        <p:cTn id="12" dur="2000" fill="hold"/>
                                        <p:tgtEl>
                                          <p:spTgt spid="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7170" name="Group 10"/>
          <p:cNvGrpSpPr>
            <a:grpSpLocks/>
          </p:cNvGrpSpPr>
          <p:nvPr/>
        </p:nvGrpSpPr>
        <p:grpSpPr bwMode="auto">
          <a:xfrm>
            <a:off x="6072188" y="1828800"/>
            <a:ext cx="2919412" cy="3505200"/>
            <a:chOff x="3825" y="1152"/>
            <a:chExt cx="1839" cy="2208"/>
          </a:xfrm>
        </p:grpSpPr>
        <p:pic>
          <p:nvPicPr>
            <p:cNvPr id="7175"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25" y="1152"/>
              <a:ext cx="1839" cy="2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3" name="Text Box 9"/>
            <p:cNvSpPr txBox="1">
              <a:spLocks noChangeArrowheads="1"/>
            </p:cNvSpPr>
            <p:nvPr/>
          </p:nvSpPr>
          <p:spPr bwMode="auto">
            <a:xfrm>
              <a:off x="4848" y="1152"/>
              <a:ext cx="816" cy="250"/>
            </a:xfrm>
            <a:prstGeom prst="rect">
              <a:avLst/>
            </a:prstGeom>
            <a:solidFill>
              <a:srgbClr val="FF0000"/>
            </a:solidFill>
            <a:ln w="9525">
              <a:noFill/>
              <a:miter lim="800000"/>
              <a:headEnd/>
              <a:tailEnd/>
            </a:ln>
            <a:effectLst/>
          </p:spPr>
          <p:txBody>
            <a:bodyPr>
              <a:spAutoFit/>
            </a:bodyPr>
            <a:lstStyle/>
            <a:p>
              <a:pPr algn="ctr">
                <a:spcBef>
                  <a:spcPct val="50000"/>
                </a:spcBef>
                <a:defRPr/>
              </a:pPr>
              <a:r>
                <a:rPr lang="en-US" altLang="en-US" sz="2000" b="1">
                  <a:solidFill>
                    <a:schemeClr val="bg1"/>
                  </a:solidFill>
                  <a:effectLst>
                    <a:outerShdw blurRad="38100" dist="38100" dir="2700000" algn="tl">
                      <a:srgbClr val="000000"/>
                    </a:outerShdw>
                  </a:effectLst>
                </a:rPr>
                <a:t>Albinism</a:t>
              </a:r>
              <a:endParaRPr lang="en-GB" sz="2000" b="1">
                <a:solidFill>
                  <a:schemeClr val="bg1"/>
                </a:solidFill>
                <a:effectLst>
                  <a:outerShdw blurRad="38100" dist="38100" dir="2700000" algn="tl">
                    <a:srgbClr val="000000"/>
                  </a:outerShdw>
                </a:effectLst>
              </a:endParaRPr>
            </a:p>
          </p:txBody>
        </p:sp>
      </p:grpSp>
      <p:sp>
        <p:nvSpPr>
          <p:cNvPr id="26626" name="Rectangle 2"/>
          <p:cNvSpPr>
            <a:spLocks noGrp="1" noChangeArrowheads="1"/>
          </p:cNvSpPr>
          <p:nvPr>
            <p:ph type="body" idx="1"/>
          </p:nvPr>
        </p:nvSpPr>
        <p:spPr>
          <a:xfrm>
            <a:off x="228600" y="1219200"/>
            <a:ext cx="8686800" cy="5484578"/>
          </a:xfrm>
        </p:spPr>
        <p:txBody>
          <a:bodyPr>
            <a:spAutoFit/>
          </a:bodyPr>
          <a:lstStyle/>
          <a:p>
            <a:pPr eaLnBrk="1" hangingPunct="1">
              <a:lnSpc>
                <a:spcPct val="80000"/>
              </a:lnSpc>
              <a:buClr>
                <a:srgbClr val="339933"/>
              </a:buClr>
              <a:tabLst>
                <a:tab pos="2743200" algn="l"/>
              </a:tabLst>
              <a:defRPr/>
            </a:pPr>
            <a:r>
              <a:rPr lang="en-US" altLang="en-US" sz="2000" b="1" dirty="0" smtClean="0">
                <a:solidFill>
                  <a:srgbClr val="000000"/>
                </a:solidFill>
                <a:effectLst>
                  <a:outerShdw blurRad="38100" dist="38100" dir="2700000" algn="tl">
                    <a:srgbClr val="C0C0C0"/>
                  </a:outerShdw>
                </a:effectLst>
              </a:rPr>
              <a:t>Thousands of genetic disorders </a:t>
            </a:r>
            <a:r>
              <a:rPr lang="ar-EG" altLang="en-US" sz="1800" dirty="0" smtClean="0"/>
              <a:t>أمراض وراثية</a:t>
            </a:r>
            <a:r>
              <a:rPr lang="en-US" altLang="en-US" sz="2000" b="1" dirty="0" smtClean="0">
                <a:solidFill>
                  <a:srgbClr val="000000"/>
                </a:solidFill>
                <a:effectLst>
                  <a:outerShdw blurRad="38100" dist="38100" dir="2700000" algn="tl">
                    <a:srgbClr val="C0C0C0"/>
                  </a:outerShdw>
                </a:effectLst>
              </a:rPr>
              <a:t>, including disabling </a:t>
            </a:r>
            <a:r>
              <a:rPr lang="ar-EG" altLang="en-US" sz="1800" dirty="0" smtClean="0">
                <a:solidFill>
                  <a:srgbClr val="000000"/>
                </a:solidFill>
                <a:effectLst>
                  <a:outerShdw blurRad="38100" dist="38100" dir="2700000" algn="tl">
                    <a:srgbClr val="C0C0C0"/>
                  </a:outerShdw>
                </a:effectLst>
              </a:rPr>
              <a:t>الإعاقة</a:t>
            </a:r>
            <a:r>
              <a:rPr lang="en-US" altLang="en-US" sz="2000" b="1" dirty="0" smtClean="0">
                <a:solidFill>
                  <a:srgbClr val="000000"/>
                </a:solidFill>
                <a:effectLst>
                  <a:outerShdw blurRad="38100" dist="38100" dir="2700000" algn="tl">
                    <a:srgbClr val="C0C0C0"/>
                  </a:outerShdw>
                </a:effectLst>
              </a:rPr>
              <a:t> or deadly hereditary diseases </a:t>
            </a:r>
            <a:r>
              <a:rPr lang="ar-EG" altLang="en-US" sz="1800" dirty="0" smtClean="0">
                <a:solidFill>
                  <a:srgbClr val="000000"/>
                </a:solidFill>
              </a:rPr>
              <a:t>الأمراض الوراثية المُميتة</a:t>
            </a:r>
            <a:r>
              <a:rPr lang="en-US" altLang="en-US" sz="2000" b="1" dirty="0" smtClean="0">
                <a:solidFill>
                  <a:srgbClr val="000000"/>
                </a:solidFill>
                <a:effectLst>
                  <a:outerShdw blurRad="38100" dist="38100" dir="2700000" algn="tl">
                    <a:srgbClr val="C0C0C0"/>
                  </a:outerShdw>
                </a:effectLst>
              </a:rPr>
              <a:t>, are inherited as simple </a:t>
            </a:r>
            <a:r>
              <a:rPr lang="en-US" altLang="en-US" sz="2000" b="1" dirty="0" smtClean="0">
                <a:solidFill>
                  <a:srgbClr val="FF0000"/>
                </a:solidFill>
                <a:effectLst>
                  <a:outerShdw blurRad="38100" dist="38100" dir="2700000" algn="tl">
                    <a:srgbClr val="C0C0C0"/>
                  </a:outerShdw>
                </a:effectLst>
              </a:rPr>
              <a:t>recessive</a:t>
            </a:r>
            <a:r>
              <a:rPr lang="en-US" altLang="en-US" sz="2000" b="1" dirty="0" smtClean="0">
                <a:solidFill>
                  <a:srgbClr val="000000"/>
                </a:solidFill>
                <a:effectLst>
                  <a:outerShdw blurRad="38100" dist="38100" dir="2700000" algn="tl">
                    <a:srgbClr val="C0C0C0"/>
                  </a:outerShdw>
                </a:effectLst>
              </a:rPr>
              <a:t> traits </a:t>
            </a:r>
            <a:r>
              <a:rPr lang="ar-EG" altLang="en-US" sz="1800" dirty="0" smtClean="0">
                <a:solidFill>
                  <a:srgbClr val="000000"/>
                </a:solidFill>
              </a:rPr>
              <a:t>صفات وراثية مُتنحية</a:t>
            </a:r>
            <a:r>
              <a:rPr lang="en-US" altLang="en-US" sz="2000" b="1" dirty="0" smtClean="0">
                <a:solidFill>
                  <a:srgbClr val="000000"/>
                </a:solidFill>
                <a:effectLst>
                  <a:outerShdw blurRad="38100" dist="38100" dir="2700000" algn="tl">
                    <a:srgbClr val="C0C0C0"/>
                  </a:outerShdw>
                </a:effectLst>
              </a:rPr>
              <a:t>.</a:t>
            </a:r>
          </a:p>
          <a:p>
            <a:pPr eaLnBrk="1" hangingPunct="1">
              <a:lnSpc>
                <a:spcPct val="80000"/>
              </a:lnSpc>
              <a:buClr>
                <a:srgbClr val="339933"/>
              </a:buClr>
              <a:tabLst>
                <a:tab pos="2743200" algn="l"/>
              </a:tabLst>
              <a:defRPr/>
            </a:pPr>
            <a:r>
              <a:rPr lang="en-US" altLang="en-US" sz="2000" b="1" dirty="0" smtClean="0">
                <a:solidFill>
                  <a:srgbClr val="000000"/>
                </a:solidFill>
                <a:effectLst>
                  <a:outerShdw blurRad="38100" dist="38100" dir="2700000" algn="tl">
                    <a:srgbClr val="C0C0C0"/>
                  </a:outerShdw>
                </a:effectLst>
              </a:rPr>
              <a:t>These range from the relatively mild                                                (albinism </a:t>
            </a:r>
            <a:r>
              <a:rPr lang="ar-EG" altLang="en-US" sz="1800" dirty="0" smtClean="0">
                <a:solidFill>
                  <a:srgbClr val="000000"/>
                </a:solidFill>
              </a:rPr>
              <a:t>الألبينو، البُهاق</a:t>
            </a:r>
            <a:r>
              <a:rPr lang="en-US" altLang="en-US" sz="2000" b="1" dirty="0" smtClean="0">
                <a:solidFill>
                  <a:srgbClr val="000000"/>
                </a:solidFill>
                <a:effectLst>
                  <a:outerShdw blurRad="38100" dist="38100" dir="2700000" algn="tl">
                    <a:srgbClr val="C0C0C0"/>
                  </a:outerShdw>
                </a:effectLst>
              </a:rPr>
              <a:t>) to life-threatening                                                   (cystic fibrosis).</a:t>
            </a:r>
          </a:p>
          <a:p>
            <a:pPr eaLnBrk="1" hangingPunct="1">
              <a:lnSpc>
                <a:spcPct val="80000"/>
              </a:lnSpc>
              <a:buClr>
                <a:srgbClr val="339933"/>
              </a:buClr>
              <a:buFontTx/>
              <a:buNone/>
              <a:tabLst>
                <a:tab pos="2743200" algn="l"/>
              </a:tabLst>
              <a:defRPr/>
            </a:pPr>
            <a:endParaRPr lang="en-US" altLang="en-US" sz="1000" b="1" dirty="0" smtClean="0">
              <a:solidFill>
                <a:srgbClr val="000000"/>
              </a:solidFill>
              <a:effectLst>
                <a:outerShdw blurRad="38100" dist="38100" dir="2700000" algn="tl">
                  <a:srgbClr val="C0C0C0"/>
                </a:outerShdw>
              </a:effectLst>
            </a:endParaRPr>
          </a:p>
          <a:p>
            <a:pPr eaLnBrk="1" hangingPunct="1">
              <a:lnSpc>
                <a:spcPct val="80000"/>
              </a:lnSpc>
              <a:buClr>
                <a:srgbClr val="339933"/>
              </a:buClr>
              <a:buFontTx/>
              <a:buNone/>
              <a:tabLst>
                <a:tab pos="2743200" algn="l"/>
              </a:tabLst>
              <a:defRPr/>
            </a:pPr>
            <a:r>
              <a:rPr lang="en-US" altLang="en-US" sz="2000" b="1" dirty="0" err="1" smtClean="0">
                <a:solidFill>
                  <a:srgbClr val="FF0000"/>
                </a:solidFill>
                <a:effectLst>
                  <a:outerShdw blurRad="38100" dist="38100" dir="2700000" algn="tl">
                    <a:srgbClr val="C0C0C0"/>
                  </a:outerShdw>
                </a:effectLst>
              </a:rPr>
              <a:t>Heterozygotes</a:t>
            </a:r>
            <a:r>
              <a:rPr lang="en-US" altLang="en-US" sz="2000" b="1" dirty="0" smtClean="0">
                <a:solidFill>
                  <a:srgbClr val="FF0000"/>
                </a:solidFill>
                <a:effectLst>
                  <a:outerShdw blurRad="38100" dist="38100" dir="2700000" algn="tl">
                    <a:srgbClr val="C0C0C0"/>
                  </a:outerShdw>
                </a:effectLst>
              </a:rPr>
              <a:t> have a normal phenotype</a:t>
            </a:r>
            <a:r>
              <a:rPr lang="en-US" altLang="en-US" sz="2000" b="1" dirty="0" smtClean="0">
                <a:solidFill>
                  <a:srgbClr val="000000"/>
                </a:solidFill>
                <a:effectLst>
                  <a:outerShdw blurRad="38100" dist="38100" dir="2700000" algn="tl">
                    <a:srgbClr val="C0C0C0"/>
                  </a:outerShdw>
                </a:effectLst>
              </a:rPr>
              <a:t> because                                                           one “normal” allele produces enough of the                                                               required factors (</a:t>
            </a:r>
            <a:r>
              <a:rPr lang="en-US" altLang="en-US" sz="2000" dirty="0" smtClean="0">
                <a:solidFill>
                  <a:srgbClr val="000000"/>
                </a:solidFill>
              </a:rPr>
              <a:t>for normal trait</a:t>
            </a:r>
            <a:r>
              <a:rPr lang="en-US" altLang="en-US" sz="2000" b="1" dirty="0" smtClean="0">
                <a:solidFill>
                  <a:srgbClr val="000000"/>
                </a:solidFill>
                <a:effectLst>
                  <a:outerShdw blurRad="38100" dist="38100" dir="2700000" algn="tl">
                    <a:srgbClr val="C0C0C0"/>
                  </a:outerShdw>
                </a:effectLst>
              </a:rPr>
              <a:t>).</a:t>
            </a:r>
          </a:p>
          <a:p>
            <a:pPr eaLnBrk="1" hangingPunct="1">
              <a:buClr>
                <a:srgbClr val="339933"/>
              </a:buClr>
              <a:tabLst>
                <a:tab pos="2743200" algn="l"/>
              </a:tabLst>
              <a:defRPr/>
            </a:pPr>
            <a:r>
              <a:rPr lang="en-US" altLang="en-US" sz="1800" b="1" u="sng" dirty="0" smtClean="0">
                <a:solidFill>
                  <a:srgbClr val="0000FF"/>
                </a:solidFill>
                <a:effectLst>
                  <a:outerShdw blurRad="38100" dist="38100" dir="2700000" algn="tl">
                    <a:srgbClr val="C0C0C0"/>
                  </a:outerShdw>
                </a:effectLst>
              </a:rPr>
              <a:t>A recessively inherited disorder                                                                shows up </a:t>
            </a:r>
            <a:r>
              <a:rPr lang="ar-EG" altLang="en-US" sz="1600" u="sng" dirty="0" smtClean="0"/>
              <a:t>يظهر</a:t>
            </a:r>
            <a:r>
              <a:rPr lang="en-US" altLang="en-US" sz="1800" b="1" u="sng" dirty="0" smtClean="0">
                <a:solidFill>
                  <a:srgbClr val="0000FF"/>
                </a:solidFill>
                <a:effectLst>
                  <a:outerShdw blurRad="38100" dist="38100" dir="2700000" algn="tl">
                    <a:srgbClr val="C0C0C0"/>
                  </a:outerShdw>
                </a:effectLst>
              </a:rPr>
              <a:t> only in the individuals who                                                       inherit </a:t>
            </a:r>
            <a:r>
              <a:rPr lang="en-US" altLang="en-US" sz="1800" b="1" u="sng" dirty="0" smtClean="0">
                <a:solidFill>
                  <a:srgbClr val="FF0000"/>
                </a:solidFill>
                <a:effectLst>
                  <a:outerShdw blurRad="38100" dist="38100" dir="2700000" algn="tl">
                    <a:srgbClr val="C0C0C0"/>
                  </a:outerShdw>
                </a:effectLst>
              </a:rPr>
              <a:t>homozygous recessive allele</a:t>
            </a:r>
            <a:r>
              <a:rPr lang="en-US" altLang="en-US" sz="1800" b="1" u="sng" dirty="0" smtClean="0">
                <a:solidFill>
                  <a:srgbClr val="0000FF"/>
                </a:solidFill>
                <a:effectLst>
                  <a:outerShdw blurRad="38100" dist="38100" dir="2700000" algn="tl">
                    <a:srgbClr val="C0C0C0"/>
                  </a:outerShdw>
                </a:effectLst>
              </a:rPr>
              <a:t> from parents.</a:t>
            </a:r>
          </a:p>
          <a:p>
            <a:pPr eaLnBrk="1" hangingPunct="1">
              <a:buClr>
                <a:srgbClr val="339933"/>
              </a:buClr>
              <a:tabLst>
                <a:tab pos="2743200" algn="l"/>
              </a:tabLst>
              <a:defRPr/>
            </a:pPr>
            <a:r>
              <a:rPr lang="en-US" altLang="en-US" sz="1600" b="1" dirty="0" smtClean="0">
                <a:solidFill>
                  <a:srgbClr val="000000"/>
                </a:solidFill>
                <a:effectLst>
                  <a:outerShdw blurRad="38100" dist="38100" dir="2700000" algn="tl">
                    <a:srgbClr val="C0C0C0"/>
                  </a:outerShdw>
                </a:effectLst>
              </a:rPr>
              <a:t>Thus, individuals who lack the disorder are either                                              </a:t>
            </a:r>
            <a:r>
              <a:rPr lang="en-US" altLang="en-US" sz="1600" b="1" dirty="0" err="1" smtClean="0">
                <a:solidFill>
                  <a:srgbClr val="0000FF"/>
                </a:solidFill>
                <a:effectLst>
                  <a:outerShdw blurRad="38100" dist="38100" dir="2700000" algn="tl">
                    <a:srgbClr val="C0C0C0"/>
                  </a:outerShdw>
                </a:effectLst>
              </a:rPr>
              <a:t>homozgyous</a:t>
            </a:r>
            <a:r>
              <a:rPr lang="en-US" altLang="en-US" sz="1600" b="1" dirty="0" smtClean="0">
                <a:solidFill>
                  <a:srgbClr val="0000FF"/>
                </a:solidFill>
                <a:effectLst>
                  <a:outerShdw blurRad="38100" dist="38100" dir="2700000" algn="tl">
                    <a:srgbClr val="C0C0C0"/>
                  </a:outerShdw>
                </a:effectLst>
              </a:rPr>
              <a:t> dominant</a:t>
            </a:r>
            <a:r>
              <a:rPr lang="en-US" altLang="en-US" sz="1600" b="1" dirty="0" smtClean="0">
                <a:solidFill>
                  <a:srgbClr val="000000"/>
                </a:solidFill>
                <a:effectLst>
                  <a:outerShdw blurRad="38100" dist="38100" dir="2700000" algn="tl">
                    <a:srgbClr val="C0C0C0"/>
                  </a:outerShdw>
                </a:effectLst>
              </a:rPr>
              <a:t> or </a:t>
            </a:r>
            <a:r>
              <a:rPr lang="en-US" altLang="en-US" sz="1600" b="1" dirty="0" smtClean="0">
                <a:solidFill>
                  <a:srgbClr val="0000FF"/>
                </a:solidFill>
                <a:effectLst>
                  <a:outerShdw blurRad="38100" dist="38100" dir="2700000" algn="tl">
                    <a:srgbClr val="C0C0C0"/>
                  </a:outerShdw>
                </a:effectLst>
              </a:rPr>
              <a:t>heterozygous</a:t>
            </a:r>
            <a:r>
              <a:rPr lang="en-US" altLang="en-US" sz="1600" b="1" dirty="0" smtClean="0">
                <a:solidFill>
                  <a:srgbClr val="000000"/>
                </a:solidFill>
                <a:effectLst>
                  <a:outerShdw blurRad="38100" dist="38100" dir="2700000" algn="tl">
                    <a:srgbClr val="C0C0C0"/>
                  </a:outerShdw>
                </a:effectLst>
              </a:rPr>
              <a:t>.</a:t>
            </a:r>
          </a:p>
          <a:p>
            <a:pPr eaLnBrk="1" hangingPunct="1">
              <a:buClr>
                <a:srgbClr val="339933"/>
              </a:buClr>
              <a:tabLst>
                <a:tab pos="2743200" algn="l"/>
              </a:tabLst>
              <a:defRPr/>
            </a:pPr>
            <a:r>
              <a:rPr lang="en-US" altLang="en-US" sz="1600" b="1" dirty="0" smtClean="0">
                <a:solidFill>
                  <a:srgbClr val="000000"/>
                </a:solidFill>
                <a:effectLst>
                  <a:outerShdw blurRad="38100" dist="38100" dir="2700000" algn="tl">
                    <a:srgbClr val="C0C0C0"/>
                  </a:outerShdw>
                </a:effectLst>
              </a:rPr>
              <a:t>Heterozygous member may have no clear phenotypic                                                effects, but is a </a:t>
            </a:r>
            <a:r>
              <a:rPr lang="en-US" altLang="en-US" sz="1600" b="1" dirty="0" smtClean="0">
                <a:solidFill>
                  <a:srgbClr val="FF0000"/>
                </a:solidFill>
                <a:effectLst>
                  <a:outerShdw blurRad="38100" dist="38100" dir="2700000" algn="tl">
                    <a:srgbClr val="C0C0C0"/>
                  </a:outerShdw>
                </a:effectLst>
              </a:rPr>
              <a:t>carrier</a:t>
            </a:r>
            <a:r>
              <a:rPr lang="en-US" altLang="en-US" sz="1600" b="1" dirty="0" smtClean="0">
                <a:solidFill>
                  <a:srgbClr val="000000"/>
                </a:solidFill>
                <a:effectLst>
                  <a:outerShdw blurRad="38100" dist="38100" dir="2700000" algn="tl">
                    <a:srgbClr val="C0C0C0"/>
                  </a:outerShdw>
                </a:effectLst>
              </a:rPr>
              <a:t> who may transmit a recessive allele to their offspring.</a:t>
            </a:r>
          </a:p>
          <a:p>
            <a:pPr eaLnBrk="1" hangingPunct="1">
              <a:buClr>
                <a:srgbClr val="339933"/>
              </a:buClr>
              <a:tabLst>
                <a:tab pos="2743200" algn="l"/>
              </a:tabLst>
              <a:defRPr/>
            </a:pPr>
            <a:r>
              <a:rPr lang="en-US" altLang="en-US" sz="1600" b="1" dirty="0" smtClean="0">
                <a:solidFill>
                  <a:srgbClr val="000000"/>
                </a:solidFill>
                <a:effectLst>
                  <a:outerShdw blurRad="38100" dist="38100" dir="2700000" algn="tl">
                    <a:srgbClr val="C0C0C0"/>
                  </a:outerShdw>
                </a:effectLst>
              </a:rPr>
              <a:t>Most people with recessive disorders are born from carrier parents with normal phenotypes.</a:t>
            </a:r>
          </a:p>
          <a:p>
            <a:pPr lvl="1" eaLnBrk="1" hangingPunct="1">
              <a:lnSpc>
                <a:spcPct val="80000"/>
              </a:lnSpc>
              <a:buClr>
                <a:srgbClr val="339933"/>
              </a:buClr>
              <a:tabLst>
                <a:tab pos="2743200" algn="l"/>
              </a:tabLst>
              <a:defRPr/>
            </a:pPr>
            <a:r>
              <a:rPr lang="en-US" altLang="en-US" sz="1400" b="1" dirty="0" smtClean="0">
                <a:solidFill>
                  <a:srgbClr val="000000"/>
                </a:solidFill>
                <a:effectLst>
                  <a:outerShdw blurRad="38100" dist="38100" dir="2700000" algn="tl">
                    <a:srgbClr val="C0C0C0"/>
                  </a:outerShdw>
                </a:effectLst>
              </a:rPr>
              <a:t>Two carriers have a 1/4 chance of having a child with the disorder, 1/2 chance of a carrier, and 1/4 free.</a:t>
            </a:r>
          </a:p>
        </p:txBody>
      </p:sp>
      <p:sp>
        <p:nvSpPr>
          <p:cNvPr id="26627" name="Rectangle 3"/>
          <p:cNvSpPr>
            <a:spLocks noGrp="1" noChangeArrowheads="1"/>
          </p:cNvSpPr>
          <p:nvPr>
            <p:ph type="title"/>
          </p:nvPr>
        </p:nvSpPr>
        <p:spPr>
          <a:xfrm>
            <a:off x="1295400" y="152400"/>
            <a:ext cx="6629400" cy="762000"/>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eaLnBrk="1" hangingPunct="1">
              <a:lnSpc>
                <a:spcPct val="80000"/>
              </a:lnSpc>
              <a:defRPr/>
            </a:pPr>
            <a:r>
              <a:rPr lang="en-US" altLang="en-US" sz="2800" b="1" dirty="0" smtClean="0">
                <a:ln w="11430"/>
                <a:solidFill>
                  <a:srgbClr val="0000FF"/>
                </a:solidFill>
                <a:effectLst>
                  <a:outerShdw blurRad="50800" dist="39000" dir="5460000" algn="tl">
                    <a:srgbClr val="000000">
                      <a:alpha val="38000"/>
                    </a:srgbClr>
                  </a:outerShdw>
                </a:effectLst>
              </a:rPr>
              <a:t>Many human disorders </a:t>
            </a:r>
            <a:r>
              <a:rPr lang="ar-EG" altLang="en-US" sz="1600" dirty="0" smtClean="0">
                <a:ln w="11430"/>
                <a:solidFill>
                  <a:schemeClr val="tx1"/>
                </a:solidFill>
              </a:rPr>
              <a:t>أمراض</a:t>
            </a:r>
            <a:r>
              <a:rPr lang="en-US" altLang="en-US" sz="2400" b="1" dirty="0" smtClean="0">
                <a:ln w="11430"/>
                <a:solidFill>
                  <a:schemeClr val="tx1"/>
                </a:solidFill>
              </a:rPr>
              <a:t> </a:t>
            </a:r>
            <a:r>
              <a:rPr lang="en-US" altLang="en-US" sz="2800" b="1" dirty="0" smtClean="0">
                <a:ln w="11430"/>
                <a:solidFill>
                  <a:srgbClr val="0000FF"/>
                </a:solidFill>
                <a:effectLst>
                  <a:outerShdw blurRad="50800" dist="39000" dir="5460000" algn="tl">
                    <a:srgbClr val="000000">
                      <a:alpha val="38000"/>
                    </a:srgbClr>
                  </a:outerShdw>
                </a:effectLst>
              </a:rPr>
              <a:t>follow Mendelian patterns of inheritance</a:t>
            </a:r>
          </a:p>
        </p:txBody>
      </p:sp>
      <p:grpSp>
        <p:nvGrpSpPr>
          <p:cNvPr id="9" name="Group 8"/>
          <p:cNvGrpSpPr/>
          <p:nvPr/>
        </p:nvGrpSpPr>
        <p:grpSpPr>
          <a:xfrm>
            <a:off x="38100" y="1292"/>
            <a:ext cx="9029700" cy="1266444"/>
            <a:chOff x="38100" y="1292"/>
            <a:chExt cx="9029700" cy="1266444"/>
          </a:xfrm>
        </p:grpSpPr>
        <p:sp>
          <p:nvSpPr>
            <p:cNvPr id="10"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11" name="Picture 10"/>
            <p:cNvPicPr>
              <a:picLocks noChangeAspect="1" noChangeArrowheads="1"/>
            </p:cNvPicPr>
            <p:nvPr>
              <p:custDataLst>
                <p:tags r:id="rId2"/>
              </p:custDataLst>
            </p:nvPr>
          </p:nvPicPr>
          <p:blipFill>
            <a:blip r:embed="rId7">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1"/>
            <p:cNvPicPr>
              <a:picLocks noChangeAspect="1"/>
            </p:cNvPicPr>
            <p:nvPr>
              <p:custDataLst>
                <p:tags r:id="rId3"/>
              </p:custDataLst>
            </p:nvPr>
          </p:nvPicPr>
          <p:blipFill rotWithShape="1">
            <a:blip r:embed="rId8" cstate="print">
              <a:extLst>
                <a:ext uri="{BEBA8EAE-BF5A-486C-A8C5-ECC9F3942E4B}">
                  <a14:imgProps xmlns:a14="http://schemas.microsoft.com/office/drawing/2010/main">
                    <a14:imgLayer r:embed="rId9">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6626">
                                            <p:txEl>
                                              <p:pRg st="1" end="1"/>
                                            </p:txEl>
                                          </p:spTgt>
                                        </p:tgtEl>
                                        <p:attrNameLst>
                                          <p:attrName>style.visibility</p:attrName>
                                        </p:attrNameLst>
                                      </p:cBhvr>
                                      <p:to>
                                        <p:strVal val="visible"/>
                                      </p:to>
                                    </p:set>
                                    <p:animEffect transition="in" filter="wipe(left)">
                                      <p:cBhvr>
                                        <p:cTn id="7" dur="500"/>
                                        <p:tgtEl>
                                          <p:spTgt spid="26626">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6626">
                                            <p:txEl>
                                              <p:pRg st="3" end="3"/>
                                            </p:txEl>
                                          </p:spTgt>
                                        </p:tgtEl>
                                        <p:attrNameLst>
                                          <p:attrName>style.visibility</p:attrName>
                                        </p:attrNameLst>
                                      </p:cBhvr>
                                      <p:to>
                                        <p:strVal val="visible"/>
                                      </p:to>
                                    </p:set>
                                    <p:animEffect transition="in" filter="wipe(left)">
                                      <p:cBhvr>
                                        <p:cTn id="12" dur="500"/>
                                        <p:tgtEl>
                                          <p:spTgt spid="26626">
                                            <p:txEl>
                                              <p:pRg st="3" end="3"/>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6626">
                                            <p:txEl>
                                              <p:pRg st="4" end="4"/>
                                            </p:txEl>
                                          </p:spTgt>
                                        </p:tgtEl>
                                        <p:attrNameLst>
                                          <p:attrName>style.visibility</p:attrName>
                                        </p:attrNameLst>
                                      </p:cBhvr>
                                      <p:to>
                                        <p:strVal val="visible"/>
                                      </p:to>
                                    </p:set>
                                    <p:animEffect transition="in" filter="wipe(left)">
                                      <p:cBhvr>
                                        <p:cTn id="17" dur="500"/>
                                        <p:tgtEl>
                                          <p:spTgt spid="26626">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6626">
                                            <p:txEl>
                                              <p:pRg st="5" end="5"/>
                                            </p:txEl>
                                          </p:spTgt>
                                        </p:tgtEl>
                                        <p:attrNameLst>
                                          <p:attrName>style.visibility</p:attrName>
                                        </p:attrNameLst>
                                      </p:cBhvr>
                                      <p:to>
                                        <p:strVal val="visible"/>
                                      </p:to>
                                    </p:set>
                                    <p:animEffect transition="in" filter="wipe(left)">
                                      <p:cBhvr>
                                        <p:cTn id="22" dur="500"/>
                                        <p:tgtEl>
                                          <p:spTgt spid="26626">
                                            <p:txEl>
                                              <p:pRg st="5" end="5"/>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6626">
                                            <p:txEl>
                                              <p:pRg st="6" end="6"/>
                                            </p:txEl>
                                          </p:spTgt>
                                        </p:tgtEl>
                                        <p:attrNameLst>
                                          <p:attrName>style.visibility</p:attrName>
                                        </p:attrNameLst>
                                      </p:cBhvr>
                                      <p:to>
                                        <p:strVal val="visible"/>
                                      </p:to>
                                    </p:set>
                                    <p:animEffect transition="in" filter="wipe(left)">
                                      <p:cBhvr>
                                        <p:cTn id="27" dur="500"/>
                                        <p:tgtEl>
                                          <p:spTgt spid="26626">
                                            <p:txEl>
                                              <p:pRg st="6" end="6"/>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6626">
                                            <p:txEl>
                                              <p:pRg st="7" end="7"/>
                                            </p:txEl>
                                          </p:spTgt>
                                        </p:tgtEl>
                                        <p:attrNameLst>
                                          <p:attrName>style.visibility</p:attrName>
                                        </p:attrNameLst>
                                      </p:cBhvr>
                                      <p:to>
                                        <p:strVal val="visible"/>
                                      </p:to>
                                    </p:set>
                                    <p:animEffect transition="in" filter="wipe(left)">
                                      <p:cBhvr>
                                        <p:cTn id="32" dur="500"/>
                                        <p:tgtEl>
                                          <p:spTgt spid="26626">
                                            <p:txEl>
                                              <p:pRg st="7" end="7"/>
                                            </p:txEl>
                                          </p:spTgt>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26626">
                                            <p:txEl>
                                              <p:pRg st="8" end="8"/>
                                            </p:txEl>
                                          </p:spTgt>
                                        </p:tgtEl>
                                        <p:attrNameLst>
                                          <p:attrName>style.visibility</p:attrName>
                                        </p:attrNameLst>
                                      </p:cBhvr>
                                      <p:to>
                                        <p:strVal val="visible"/>
                                      </p:to>
                                    </p:set>
                                    <p:animEffect transition="in" filter="wipe(left)">
                                      <p:cBhvr>
                                        <p:cTn id="35" dur="500"/>
                                        <p:tgtEl>
                                          <p:spTgt spid="2662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8" name="Rectangle 2"/>
          <p:cNvSpPr>
            <a:spLocks noGrp="1" noChangeArrowheads="1"/>
          </p:cNvSpPr>
          <p:nvPr>
            <p:ph type="body" idx="1"/>
          </p:nvPr>
        </p:nvSpPr>
        <p:spPr>
          <a:xfrm>
            <a:off x="381000" y="609600"/>
            <a:ext cx="8382000" cy="2819400"/>
          </a:xfrm>
        </p:spPr>
        <p:txBody>
          <a:bodyPr>
            <a:spAutoFit/>
          </a:bodyPr>
          <a:lstStyle/>
          <a:p>
            <a:pPr marL="322263" indent="-322263" eaLnBrk="1" hangingPunct="1">
              <a:lnSpc>
                <a:spcPct val="90000"/>
              </a:lnSpc>
              <a:buClr>
                <a:srgbClr val="FF0000"/>
              </a:buClr>
              <a:buFontTx/>
              <a:buAutoNum type="arabicPeriod"/>
              <a:tabLst>
                <a:tab pos="2743200" algn="l"/>
              </a:tabLst>
              <a:defRPr/>
            </a:pPr>
            <a:r>
              <a:rPr lang="en-US" altLang="en-US" sz="2000" b="1" u="sng" dirty="0" smtClean="0">
                <a:solidFill>
                  <a:srgbClr val="FF0000"/>
                </a:solidFill>
                <a:effectLst>
                  <a:outerShdw blurRad="38100" dist="38100" dir="2700000" algn="tl">
                    <a:srgbClr val="C0C0C0"/>
                  </a:outerShdw>
                </a:effectLst>
              </a:rPr>
              <a:t>Cystic fibrosis</a:t>
            </a:r>
            <a:r>
              <a:rPr lang="en-US" altLang="en-US" sz="2000" b="1" dirty="0" smtClean="0">
                <a:solidFill>
                  <a:srgbClr val="FF0000"/>
                </a:solidFill>
                <a:effectLst>
                  <a:outerShdw blurRad="38100" dist="38100" dir="2700000" algn="tl">
                    <a:srgbClr val="C0C0C0"/>
                  </a:outerShdw>
                </a:effectLst>
              </a:rPr>
              <a:t> </a:t>
            </a:r>
            <a:r>
              <a:rPr lang="en-US" altLang="en-US" sz="1600" dirty="0" smtClean="0">
                <a:effectLst>
                  <a:outerShdw blurRad="38100" dist="38100" dir="2700000" algn="tl">
                    <a:srgbClr val="C0C0C0"/>
                  </a:outerShdw>
                </a:effectLst>
              </a:rPr>
              <a:t>(</a:t>
            </a:r>
            <a:r>
              <a:rPr lang="ar-SA" sz="1400" dirty="0" smtClean="0"/>
              <a:t>التليف الكيسي</a:t>
            </a:r>
            <a:r>
              <a:rPr lang="en-US" sz="1400" dirty="0" smtClean="0"/>
              <a:t> </a:t>
            </a:r>
            <a:r>
              <a:rPr lang="en-US" altLang="en-US" sz="1600" dirty="0" smtClean="0">
                <a:effectLst>
                  <a:outerShdw blurRad="38100" dist="38100" dir="2700000" algn="tl">
                    <a:srgbClr val="C0C0C0"/>
                  </a:outerShdw>
                </a:effectLst>
              </a:rPr>
              <a:t>):</a:t>
            </a:r>
            <a:r>
              <a:rPr lang="en-US" altLang="en-US" sz="1800" b="1" dirty="0" smtClean="0">
                <a:solidFill>
                  <a:srgbClr val="000000"/>
                </a:solidFill>
                <a:effectLst>
                  <a:outerShdw blurRad="38100" dist="38100" dir="2700000" algn="tl">
                    <a:srgbClr val="C0C0C0"/>
                  </a:outerShdw>
                </a:effectLst>
              </a:rPr>
              <a:t> </a:t>
            </a:r>
            <a:r>
              <a:rPr lang="en-US" altLang="en-US" sz="1600" dirty="0" smtClean="0">
                <a:solidFill>
                  <a:srgbClr val="000000"/>
                </a:solidFill>
                <a:effectLst>
                  <a:outerShdw blurRad="38100" dist="38100" dir="2700000" algn="tl">
                    <a:srgbClr val="C0C0C0"/>
                  </a:outerShdw>
                </a:effectLst>
              </a:rPr>
              <a:t>a lethal recessive disorder</a:t>
            </a:r>
          </a:p>
          <a:p>
            <a:pPr marL="514350" lvl="1" indent="-300038" eaLnBrk="1" hangingPunct="1">
              <a:lnSpc>
                <a:spcPct val="90000"/>
              </a:lnSpc>
              <a:buClr>
                <a:srgbClr val="339933"/>
              </a:buClr>
              <a:tabLst>
                <a:tab pos="2743200" algn="l"/>
              </a:tabLst>
              <a:defRPr/>
            </a:pPr>
            <a:r>
              <a:rPr lang="en-US" altLang="en-US" sz="1600" b="1" dirty="0" smtClean="0">
                <a:solidFill>
                  <a:srgbClr val="000000"/>
                </a:solidFill>
                <a:effectLst>
                  <a:outerShdw blurRad="38100" dist="38100" dir="2700000" algn="tl">
                    <a:srgbClr val="C0C0C0"/>
                  </a:outerShdw>
                </a:effectLst>
              </a:rPr>
              <a:t>One in 25 </a:t>
            </a:r>
            <a:r>
              <a:rPr lang="en-US" altLang="en-US" sz="1600" b="1" dirty="0" smtClean="0">
                <a:solidFill>
                  <a:srgbClr val="FF0000"/>
                </a:solidFill>
                <a:effectLst>
                  <a:outerShdw blurRad="38100" dist="38100" dir="2700000" algn="tl">
                    <a:srgbClr val="C0C0C0"/>
                  </a:outerShdw>
                </a:effectLst>
              </a:rPr>
              <a:t>people</a:t>
            </a:r>
            <a:r>
              <a:rPr lang="en-US" altLang="en-US" sz="1600" b="1" dirty="0" smtClean="0">
                <a:solidFill>
                  <a:srgbClr val="000000"/>
                </a:solidFill>
                <a:effectLst>
                  <a:outerShdw blurRad="38100" dist="38100" dir="2700000" algn="tl">
                    <a:srgbClr val="C0C0C0"/>
                  </a:outerShdw>
                </a:effectLst>
              </a:rPr>
              <a:t> is a carrier.</a:t>
            </a:r>
          </a:p>
          <a:p>
            <a:pPr marL="514350" lvl="1" indent="-300038" eaLnBrk="1" hangingPunct="1">
              <a:lnSpc>
                <a:spcPct val="90000"/>
              </a:lnSpc>
              <a:buClr>
                <a:srgbClr val="339933"/>
              </a:buClr>
              <a:tabLst>
                <a:tab pos="2743200" algn="l"/>
              </a:tabLst>
              <a:defRPr/>
            </a:pPr>
            <a:r>
              <a:rPr lang="en-US" altLang="en-US" sz="1600" b="1" dirty="0" smtClean="0">
                <a:solidFill>
                  <a:srgbClr val="000000"/>
                </a:solidFill>
                <a:effectLst>
                  <a:outerShdw blurRad="38100" dist="38100" dir="2700000" algn="tl">
                    <a:srgbClr val="C0C0C0"/>
                  </a:outerShdw>
                </a:effectLst>
              </a:rPr>
              <a:t>The normal allele codes for a membrane protein that transports </a:t>
            </a:r>
            <a:r>
              <a:rPr lang="en-US" altLang="en-US" sz="1600" b="1" dirty="0" err="1" smtClean="0">
                <a:solidFill>
                  <a:srgbClr val="0000FF"/>
                </a:solidFill>
                <a:effectLst>
                  <a:outerShdw blurRad="38100" dist="38100" dir="2700000" algn="tl">
                    <a:srgbClr val="C0C0C0"/>
                  </a:outerShdw>
                </a:effectLst>
              </a:rPr>
              <a:t>Cl</a:t>
            </a:r>
            <a:r>
              <a:rPr lang="en-US" altLang="en-US" sz="1600" b="1" baseline="30000" dirty="0" smtClean="0">
                <a:solidFill>
                  <a:srgbClr val="0000FF"/>
                </a:solidFill>
                <a:effectLst>
                  <a:outerShdw blurRad="38100" dist="38100" dir="2700000" algn="tl">
                    <a:srgbClr val="C0C0C0"/>
                  </a:outerShdw>
                </a:effectLst>
              </a:rPr>
              <a:t>-</a:t>
            </a:r>
            <a:r>
              <a:rPr lang="en-US" altLang="en-US" sz="1600" b="1" dirty="0" smtClean="0">
                <a:solidFill>
                  <a:srgbClr val="000000"/>
                </a:solidFill>
                <a:effectLst>
                  <a:outerShdw blurRad="38100" dist="38100" dir="2700000" algn="tl">
                    <a:srgbClr val="C0C0C0"/>
                  </a:outerShdw>
                </a:effectLst>
              </a:rPr>
              <a:t> between cells and the environment.</a:t>
            </a:r>
          </a:p>
          <a:p>
            <a:pPr marL="514350" lvl="1" indent="-300038" eaLnBrk="1" hangingPunct="1">
              <a:lnSpc>
                <a:spcPct val="90000"/>
              </a:lnSpc>
              <a:buClr>
                <a:srgbClr val="339933"/>
              </a:buClr>
              <a:tabLst>
                <a:tab pos="2743200" algn="l"/>
              </a:tabLst>
              <a:defRPr/>
            </a:pPr>
            <a:r>
              <a:rPr lang="en-US" altLang="en-US" sz="1600" b="1" dirty="0" smtClean="0">
                <a:solidFill>
                  <a:srgbClr val="000000"/>
                </a:solidFill>
                <a:effectLst>
                  <a:outerShdw blurRad="38100" dist="38100" dir="2700000" algn="tl">
                    <a:srgbClr val="C0C0C0"/>
                  </a:outerShdw>
                </a:effectLst>
              </a:rPr>
              <a:t>If these channels are absent, there are abnormally high </a:t>
            </a:r>
            <a:r>
              <a:rPr lang="en-US" altLang="en-US" sz="1600" b="1" dirty="0" smtClean="0">
                <a:solidFill>
                  <a:srgbClr val="0000FF"/>
                </a:solidFill>
                <a:effectLst>
                  <a:outerShdw blurRad="38100" dist="38100" dir="2700000" algn="tl">
                    <a:srgbClr val="C0C0C0"/>
                  </a:outerShdw>
                </a:effectLst>
              </a:rPr>
              <a:t>extracellular levels of chloride</a:t>
            </a:r>
            <a:r>
              <a:rPr lang="en-US" altLang="en-US" sz="1600" b="1" dirty="0" smtClean="0">
                <a:solidFill>
                  <a:srgbClr val="000000"/>
                </a:solidFill>
                <a:effectLst>
                  <a:outerShdw blurRad="38100" dist="38100" dir="2700000" algn="tl">
                    <a:srgbClr val="C0C0C0"/>
                  </a:outerShdw>
                </a:effectLst>
              </a:rPr>
              <a:t> that causes the mucus coats of certain cells to become thicker </a:t>
            </a:r>
            <a:r>
              <a:rPr lang="ar-EG" altLang="en-US" sz="1600" dirty="0" smtClean="0">
                <a:solidFill>
                  <a:srgbClr val="000000"/>
                </a:solidFill>
              </a:rPr>
              <a:t>سميكة</a:t>
            </a:r>
            <a:r>
              <a:rPr lang="en-US" altLang="en-US" sz="1600" b="1" dirty="0" smtClean="0">
                <a:solidFill>
                  <a:srgbClr val="000000"/>
                </a:solidFill>
                <a:effectLst>
                  <a:outerShdw blurRad="38100" dist="38100" dir="2700000" algn="tl">
                    <a:srgbClr val="C0C0C0"/>
                  </a:outerShdw>
                </a:effectLst>
              </a:rPr>
              <a:t> and stickier </a:t>
            </a:r>
            <a:r>
              <a:rPr lang="ar-EG" altLang="en-US" sz="1600" dirty="0" smtClean="0">
                <a:solidFill>
                  <a:srgbClr val="000000"/>
                </a:solidFill>
              </a:rPr>
              <a:t>لزجة</a:t>
            </a:r>
            <a:r>
              <a:rPr lang="en-US" altLang="en-US" sz="1600" b="1" dirty="0" smtClean="0">
                <a:solidFill>
                  <a:srgbClr val="000000"/>
                </a:solidFill>
                <a:effectLst>
                  <a:outerShdw blurRad="38100" dist="38100" dir="2700000" algn="tl">
                    <a:srgbClr val="C0C0C0"/>
                  </a:outerShdw>
                </a:effectLst>
              </a:rPr>
              <a:t> than normal.</a:t>
            </a:r>
          </a:p>
          <a:p>
            <a:pPr marL="514350" lvl="1" indent="-300038" eaLnBrk="1" hangingPunct="1">
              <a:lnSpc>
                <a:spcPct val="90000"/>
              </a:lnSpc>
              <a:buClr>
                <a:srgbClr val="339933"/>
              </a:buClr>
              <a:tabLst>
                <a:tab pos="2743200" algn="l"/>
              </a:tabLst>
              <a:defRPr/>
            </a:pPr>
            <a:r>
              <a:rPr lang="en-US" altLang="en-US" sz="1600" b="1" dirty="0" smtClean="0">
                <a:solidFill>
                  <a:srgbClr val="000000"/>
                </a:solidFill>
                <a:effectLst>
                  <a:outerShdw blurRad="38100" dist="38100" dir="2700000" algn="tl">
                    <a:srgbClr val="C0C0C0"/>
                  </a:outerShdw>
                </a:effectLst>
              </a:rPr>
              <a:t>This mucus build-up in the pancreas, lungs, digestive tract, and elsewhere </a:t>
            </a:r>
            <a:r>
              <a:rPr lang="en-US" altLang="en-US" sz="1600" b="1" dirty="0" smtClean="0">
                <a:solidFill>
                  <a:srgbClr val="FF0000"/>
                </a:solidFill>
                <a:effectLst>
                  <a:outerShdw blurRad="38100" dist="38100" dir="2700000" algn="tl">
                    <a:srgbClr val="C0C0C0"/>
                  </a:outerShdw>
                </a:effectLst>
              </a:rPr>
              <a:t>favoring</a:t>
            </a:r>
            <a:r>
              <a:rPr lang="en-US" altLang="en-US" sz="1600" b="1" dirty="0" smtClean="0">
                <a:solidFill>
                  <a:srgbClr val="000000"/>
                </a:solidFill>
                <a:effectLst>
                  <a:outerShdw blurRad="38100" dist="38100" dir="2700000" algn="tl">
                    <a:srgbClr val="C0C0C0"/>
                  </a:outerShdw>
                </a:effectLst>
              </a:rPr>
              <a:t> bacterial infections.</a:t>
            </a:r>
          </a:p>
          <a:p>
            <a:pPr marL="514350" lvl="1" indent="-300038" eaLnBrk="1" hangingPunct="1">
              <a:lnSpc>
                <a:spcPct val="90000"/>
              </a:lnSpc>
              <a:buClr>
                <a:srgbClr val="339933"/>
              </a:buClr>
              <a:tabLst>
                <a:tab pos="2743200" algn="l"/>
              </a:tabLst>
              <a:defRPr/>
            </a:pPr>
            <a:r>
              <a:rPr lang="en-US" altLang="en-US" sz="1600" b="1" dirty="0" smtClean="0">
                <a:solidFill>
                  <a:srgbClr val="000000"/>
                </a:solidFill>
                <a:effectLst>
                  <a:outerShdw blurRad="38100" dist="38100" dir="2700000" algn="tl">
                    <a:srgbClr val="C0C0C0"/>
                  </a:outerShdw>
                </a:effectLst>
              </a:rPr>
              <a:t>Without treatment, affected children die before five, but with treatment can live past their late 20’s. </a:t>
            </a:r>
          </a:p>
        </p:txBody>
      </p:sp>
      <p:sp>
        <p:nvSpPr>
          <p:cNvPr id="29701" name="Text Box 5"/>
          <p:cNvSpPr txBox="1">
            <a:spLocks noChangeArrowheads="1"/>
          </p:cNvSpPr>
          <p:nvPr/>
        </p:nvSpPr>
        <p:spPr bwMode="auto">
          <a:xfrm>
            <a:off x="228600" y="76200"/>
            <a:ext cx="8458200" cy="457200"/>
          </a:xfrm>
          <a:prstGeom prst="rect">
            <a:avLst/>
          </a:prstGeom>
          <a:noFill/>
          <a:ln w="9525">
            <a:noFill/>
            <a:miter lim="800000"/>
            <a:headEnd/>
            <a:tailEnd/>
          </a:ln>
          <a:effectLst/>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l">
              <a:spcBef>
                <a:spcPct val="50000"/>
              </a:spcBef>
              <a:defRPr/>
            </a:pPr>
            <a:r>
              <a:rPr lang="en-US" sz="2400" b="1" u="sng" dirty="0">
                <a:ln w="11430"/>
                <a:solidFill>
                  <a:srgbClr val="0000FF"/>
                </a:solidFill>
                <a:effectLst>
                  <a:outerShdw blurRad="50800" dist="39000" dir="5460000" algn="tl">
                    <a:srgbClr val="000000">
                      <a:alpha val="38000"/>
                    </a:srgbClr>
                  </a:outerShdw>
                </a:effectLst>
              </a:rPr>
              <a:t>A- Recessively inherited disorders </a:t>
            </a:r>
            <a:r>
              <a:rPr lang="ar-EG" sz="1600" dirty="0">
                <a:ln w="11430"/>
              </a:rPr>
              <a:t>الصفات المرضية المتنحية</a:t>
            </a:r>
            <a:endParaRPr lang="en-GB" sz="2000" u="sng" dirty="0">
              <a:ln w="11430"/>
            </a:endParaRPr>
          </a:p>
        </p:txBody>
      </p:sp>
      <p:sp>
        <p:nvSpPr>
          <p:cNvPr id="29702" name="Rectangle 6"/>
          <p:cNvSpPr>
            <a:spLocks noChangeArrowheads="1"/>
          </p:cNvSpPr>
          <p:nvPr/>
        </p:nvSpPr>
        <p:spPr bwMode="auto">
          <a:xfrm>
            <a:off x="3352800" y="3200400"/>
            <a:ext cx="5562600" cy="3532188"/>
          </a:xfrm>
          <a:prstGeom prst="rect">
            <a:avLst/>
          </a:prstGeom>
          <a:noFill/>
          <a:ln w="9525">
            <a:noFill/>
            <a:miter lim="800000"/>
            <a:headEnd/>
            <a:tailEnd/>
          </a:ln>
          <a:effectLst/>
        </p:spPr>
        <p:txBody>
          <a:bodyPr/>
          <a:lstStyle/>
          <a:p>
            <a:pPr marL="342900" indent="-342900" rtl="1">
              <a:spcBef>
                <a:spcPct val="20000"/>
              </a:spcBef>
              <a:defRPr/>
            </a:pPr>
            <a:r>
              <a:rPr lang="ar-SA"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التليف الكيسي</a:t>
            </a:r>
            <a:r>
              <a:rPr lang="en-US"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 (Cystic Fibrosis) </a:t>
            </a:r>
            <a:r>
              <a:rPr lang="ar-SA"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هو</a:t>
            </a:r>
            <a:r>
              <a:rPr lang="en-US"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 </a:t>
            </a:r>
            <a:r>
              <a:rPr lang="ar-SA"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مرض وراثي</a:t>
            </a:r>
            <a:r>
              <a:rPr lang="en-US"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 </a:t>
            </a:r>
            <a:r>
              <a:rPr lang="ar-SA"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متنحّ يحدث فيه عجز مترقّي في عمل</a:t>
            </a:r>
            <a:r>
              <a:rPr lang="en-US"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 </a:t>
            </a:r>
            <a:r>
              <a:rPr lang="ar-SA"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الغدد خارجية الإفراز</a:t>
            </a:r>
            <a:r>
              <a:rPr lang="en-US"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 </a:t>
            </a:r>
            <a:r>
              <a:rPr lang="ar-SA"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مما يؤثر بصورة كبيرة على وظائف كثيرة في الجسم</a:t>
            </a:r>
            <a:r>
              <a:rPr lang="en-US"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a:t>
            </a:r>
          </a:p>
          <a:p>
            <a:pPr marL="342900" indent="-342900" rtl="1">
              <a:spcBef>
                <a:spcPct val="20000"/>
              </a:spcBef>
              <a:defRPr/>
            </a:pPr>
            <a:r>
              <a:rPr lang="ar-SA"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أعراض الافراد المصابين بالتليف الكيسي تعتمد على سن الفرد، ومدى هذا المرض يؤثر على أجهزة محددة، قبل العلاج، تطاول اثار التليف الكيسي أجهزة التنفس، والهضم، والتكاثر الجنسي</a:t>
            </a:r>
            <a:endParaRPr lang="en-US" sz="1600" dirty="0">
              <a:solidFill>
                <a:srgbClr val="FF0000"/>
              </a:solidFill>
              <a:effectLst>
                <a:outerShdw blurRad="38100" dist="38100" dir="2700000" algn="tl">
                  <a:srgbClr val="C0C0C0"/>
                </a:outerShdw>
              </a:effectLst>
              <a:latin typeface="Simplified Arabic" pitchFamily="18" charset="-78"/>
              <a:cs typeface="AdvertisingExtraBold" pitchFamily="2" charset="-78"/>
            </a:endParaRPr>
          </a:p>
          <a:p>
            <a:pPr marL="342900" indent="-342900" rtl="1">
              <a:spcBef>
                <a:spcPct val="20000"/>
              </a:spcBef>
              <a:defRPr/>
            </a:pPr>
            <a:r>
              <a:rPr lang="ar-SA"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 الاعراض الأخرى وتشمل امراض</a:t>
            </a:r>
            <a:r>
              <a:rPr lang="en-US"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 </a:t>
            </a:r>
            <a:r>
              <a:rPr lang="ar-SA"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الرئة</a:t>
            </a:r>
            <a:r>
              <a:rPr lang="en-US"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 </a:t>
            </a:r>
            <a:r>
              <a:rPr lang="ar-SA"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والصعوبات المتزايدة مع سوء امتصاص الفيتامينات والمواد المغذيه من قبل</a:t>
            </a:r>
            <a:r>
              <a:rPr lang="en-US"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 </a:t>
            </a:r>
            <a:r>
              <a:rPr lang="ar-SA"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الجهاز الهضمي</a:t>
            </a:r>
            <a:r>
              <a:rPr lang="en-US"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 </a:t>
            </a:r>
            <a:r>
              <a:rPr lang="ar-SA"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وبالإضافة إلى ذلك، صعوبات مع الخصوبه</a:t>
            </a:r>
            <a:r>
              <a:rPr lang="en-US"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a:t>
            </a:r>
          </a:p>
          <a:p>
            <a:pPr marL="342900" indent="-342900" rtl="1">
              <a:spcBef>
                <a:spcPct val="20000"/>
              </a:spcBef>
              <a:defRPr/>
            </a:pPr>
            <a:r>
              <a:rPr lang="ar-SA"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لا يوجد علاج للتليف الكيسي، ويموت كثير من المصابين بالتليف الكيسي في الثلاثينات من العمرمن فشل</a:t>
            </a:r>
            <a:r>
              <a:rPr lang="en-US"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 </a:t>
            </a:r>
            <a:r>
              <a:rPr lang="ar-SA"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الرئة، وكثيرا ما يكون لازما زرع</a:t>
            </a:r>
            <a:r>
              <a:rPr lang="en-US"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 </a:t>
            </a:r>
            <a:r>
              <a:rPr lang="ar-SA" sz="1600" dirty="0">
                <a:solidFill>
                  <a:srgbClr val="FF0000"/>
                </a:solidFill>
                <a:effectLst>
                  <a:outerShdw blurRad="38100" dist="38100" dir="2700000" algn="tl">
                    <a:srgbClr val="C0C0C0"/>
                  </a:outerShdw>
                </a:effectLst>
                <a:latin typeface="Simplified Arabic" pitchFamily="18" charset="-78"/>
                <a:cs typeface="AdvertisingExtraBold" pitchFamily="2" charset="-78"/>
              </a:rPr>
              <a:t>الرئة</a:t>
            </a:r>
            <a:endParaRPr lang="en-US" sz="1600" dirty="0">
              <a:solidFill>
                <a:srgbClr val="FF0000"/>
              </a:solidFill>
              <a:effectLst>
                <a:outerShdw blurRad="38100" dist="38100" dir="2700000" algn="tl">
                  <a:srgbClr val="C0C0C0"/>
                </a:outerShdw>
              </a:effectLst>
              <a:latin typeface="Simplified Arabic" pitchFamily="18" charset="-78"/>
              <a:cs typeface="AdvertisingExtraBold" pitchFamily="2" charset="-78"/>
            </a:endParaRPr>
          </a:p>
        </p:txBody>
      </p:sp>
      <p:pic>
        <p:nvPicPr>
          <p:cNvPr id="8197" name="Picture 8" descr="200px-Autorecessive_sv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 y="3500438"/>
            <a:ext cx="3352800" cy="330835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9698">
                                            <p:txEl>
                                              <p:pRg st="1" end="1"/>
                                            </p:txEl>
                                          </p:spTgt>
                                        </p:tgtEl>
                                        <p:attrNameLst>
                                          <p:attrName>style.visibility</p:attrName>
                                        </p:attrNameLst>
                                      </p:cBhvr>
                                      <p:to>
                                        <p:strVal val="visible"/>
                                      </p:to>
                                    </p:set>
                                    <p:animEffect transition="in" filter="wipe(left)">
                                      <p:cBhvr>
                                        <p:cTn id="7" dur="500"/>
                                        <p:tgtEl>
                                          <p:spTgt spid="29698">
                                            <p:txEl>
                                              <p:pRg st="1" end="1"/>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9698">
                                            <p:txEl>
                                              <p:pRg st="2" end="2"/>
                                            </p:txEl>
                                          </p:spTgt>
                                        </p:tgtEl>
                                        <p:attrNameLst>
                                          <p:attrName>style.visibility</p:attrName>
                                        </p:attrNameLst>
                                      </p:cBhvr>
                                      <p:to>
                                        <p:strVal val="visible"/>
                                      </p:to>
                                    </p:set>
                                    <p:animEffect transition="in" filter="wipe(left)">
                                      <p:cBhvr>
                                        <p:cTn id="10" dur="500"/>
                                        <p:tgtEl>
                                          <p:spTgt spid="29698">
                                            <p:txEl>
                                              <p:pRg st="2" end="2"/>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9698">
                                            <p:txEl>
                                              <p:pRg st="3" end="3"/>
                                            </p:txEl>
                                          </p:spTgt>
                                        </p:tgtEl>
                                        <p:attrNameLst>
                                          <p:attrName>style.visibility</p:attrName>
                                        </p:attrNameLst>
                                      </p:cBhvr>
                                      <p:to>
                                        <p:strVal val="visible"/>
                                      </p:to>
                                    </p:set>
                                    <p:animEffect transition="in" filter="wipe(left)">
                                      <p:cBhvr>
                                        <p:cTn id="13" dur="500"/>
                                        <p:tgtEl>
                                          <p:spTgt spid="29698">
                                            <p:txEl>
                                              <p:pRg st="3" end="3"/>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9698">
                                            <p:txEl>
                                              <p:pRg st="4" end="4"/>
                                            </p:txEl>
                                          </p:spTgt>
                                        </p:tgtEl>
                                        <p:attrNameLst>
                                          <p:attrName>style.visibility</p:attrName>
                                        </p:attrNameLst>
                                      </p:cBhvr>
                                      <p:to>
                                        <p:strVal val="visible"/>
                                      </p:to>
                                    </p:set>
                                    <p:animEffect transition="in" filter="wipe(left)">
                                      <p:cBhvr>
                                        <p:cTn id="16" dur="500"/>
                                        <p:tgtEl>
                                          <p:spTgt spid="29698">
                                            <p:txEl>
                                              <p:pRg st="4" end="4"/>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9698">
                                            <p:txEl>
                                              <p:pRg st="5" end="5"/>
                                            </p:txEl>
                                          </p:spTgt>
                                        </p:tgtEl>
                                        <p:attrNameLst>
                                          <p:attrName>style.visibility</p:attrName>
                                        </p:attrNameLst>
                                      </p:cBhvr>
                                      <p:to>
                                        <p:strVal val="visible"/>
                                      </p:to>
                                    </p:set>
                                    <p:animEffect transition="in" filter="wipe(left)">
                                      <p:cBhvr>
                                        <p:cTn id="19" dur="500"/>
                                        <p:tgtEl>
                                          <p:spTgt spid="2969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uiExpand="1" build="p"/>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REFERENCE_COUNT" val="0"/>
  <p:tag name="ARTICULATE_PLAYER_GLOSSARY_XML" val="&lt;?xml version=&quot;1.0&quot; encoding=&quot;utf-16&quot;?&gt;&lt;glossary xmlns:xsi=&quot;http://www.w3.org/2001/XMLSchema-instance&quot; xmlns:xsd=&quot;http://www.w3.org/2001/XMLSchema&quot;&gt;&lt;terms /&gt;&lt;/glossary&gt;"/>
  <p:tag name="ARTICULATE_SLIDE_COUNT" val="18"/>
  <p:tag name="TAG_BACKING_FORM_KEY" val="6819150-c:\users\amahmedkeele\desktop\lectures\lecture-23 mendel\lecture 23.pptx"/>
  <p:tag name="ARTICULATE_PRESENTER_VERSION" val="7"/>
  <p:tag name="ARTICULATE_USED_PAGE_ORIENTATION" val="1"/>
  <p:tag name="ARTICULATE_USED_PAGE_SIZE" val="1"/>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ENGAGE_PROPERTY" val="1"/>
  <p:tag name="ART_ENGAGE_A" val="1"/>
</p:tagLst>
</file>

<file path=ppt/tags/tag11.xml><?xml version="1.0" encoding="utf-8"?>
<p:tagLst xmlns:a="http://schemas.openxmlformats.org/drawingml/2006/main" xmlns:r="http://schemas.openxmlformats.org/officeDocument/2006/relationships" xmlns:p="http://schemas.openxmlformats.org/presentationml/2006/main">
  <p:tag name="ARTICULATE_NAV_LEVEL" val="1"/>
  <p:tag name="ARTICULATE_SLIDE_PRESENTER_GUID" val="fb2cf312-ca39-4b1f-ad57-e5e5019dceb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57"/>
  <p:tag name="ARTICULATE_AUDIO_RECORDED" val="1"/>
  <p:tag name="TIMELINE" val="119.6/177.6/317.8"/>
  <p:tag name="ELAPSEDTIME" val="405.8"/>
  <p:tag name="ANNOTATION_TYPE_1" val="0"/>
  <p:tag name="ANNOTATION_START_1" val="23.0"/>
  <p:tag name="ANNOTATION_END_1" val="31.3"/>
  <p:tag name="ANNOTATION_TOP_1" val="40"/>
  <p:tag name="ANNOTATION_LEFT_1" val="128"/>
  <p:tag name="ANNOTATION_WIDTH_1" val="121"/>
  <p:tag name="ANNOTATION_HEIGHT_1" val="121"/>
  <p:tag name="ANNOTATION_ANIMATION_1" val="3"/>
  <p:tag name="ANNOTATION_ROTATION_1" val="0"/>
  <p:tag name="ANNOTATION_SUB_TYPE_1" val="2"/>
  <p:tag name="ANNOTATION_LOOP_COUNT_1" val="1"/>
  <p:tag name="ANNOTATION_BOX_RADIUS_1" val="0"/>
  <p:tag name="ANNOTATION_SCALE_1" val="100"/>
  <p:tag name="ANNOTATION_BORDER_ALPHA_1" val="100"/>
  <p:tag name="ANNOTATION_BORDER_COLOR_1" val="255"/>
  <p:tag name="ANNOTATION_FILL_COLOR_1" val="65535"/>
  <p:tag name="ANNOTATION_FILL_ALPHA_1" val="100"/>
  <p:tag name="ANNOTATION_BORDER_WIDTH_1" val="2"/>
  <p:tag name="ANNOTATION_SLIDE_WIDTH_1" val="960"/>
  <p:tag name="ANNOTATION_SLIDE_HEIGHT_1" val="720"/>
  <p:tag name="ANNOTATION_TYPE_2" val="0"/>
  <p:tag name="ANNOTATION_START_2" val="31.3"/>
  <p:tag name="ANNOTATION_END_2" val="35.3"/>
  <p:tag name="ANNOTATION_TOP_2" val="85"/>
  <p:tag name="ANNOTATION_LEFT_2" val="140"/>
  <p:tag name="ANNOTATION_WIDTH_2" val="121"/>
  <p:tag name="ANNOTATION_HEIGHT_2" val="121"/>
  <p:tag name="ANNOTATION_ANIMATION_2" val="3"/>
  <p:tag name="ANNOTATION_ROTATION_2" val="0"/>
  <p:tag name="ANNOTATION_SUB_TYPE_2" val="2"/>
  <p:tag name="ANNOTATION_LOOP_COUNT_2" val="1"/>
  <p:tag name="ANNOTATION_BOX_RADIUS_2" val="0"/>
  <p:tag name="ANNOTATION_SCALE_2" val="100"/>
  <p:tag name="ANNOTATION_BORDER_ALPHA_2" val="100"/>
  <p:tag name="ANNOTATION_BORDER_COLOR_2" val="255"/>
  <p:tag name="ANNOTATION_FILL_COLOR_2" val="65535"/>
  <p:tag name="ANNOTATION_FILL_ALPHA_2" val="100"/>
  <p:tag name="ANNOTATION_BORDER_WIDTH_2" val="2"/>
  <p:tag name="ANNOTATION_SLIDE_WIDTH_2" val="960"/>
  <p:tag name="ANNOTATION_SLIDE_HEIGHT_2" val="720"/>
  <p:tag name="ANNOTATION_TYPE_3" val="0"/>
  <p:tag name="ANNOTATION_START_3" val="35.3"/>
  <p:tag name="ANNOTATION_END_3" val="38.8"/>
  <p:tag name="ANNOTATION_TOP_3" val="84"/>
  <p:tag name="ANNOTATION_LEFT_3" val="366"/>
  <p:tag name="ANNOTATION_WIDTH_3" val="121"/>
  <p:tag name="ANNOTATION_HEIGHT_3" val="121"/>
  <p:tag name="ANNOTATION_ANIMATION_3" val="3"/>
  <p:tag name="ANNOTATION_ROTATION_3" val="0"/>
  <p:tag name="ANNOTATION_SUB_TYPE_3" val="2"/>
  <p:tag name="ANNOTATION_LOOP_COUNT_3" val="1"/>
  <p:tag name="ANNOTATION_BOX_RADIUS_3" val="0"/>
  <p:tag name="ANNOTATION_SCALE_3" val="100"/>
  <p:tag name="ANNOTATION_BORDER_ALPHA_3" val="100"/>
  <p:tag name="ANNOTATION_BORDER_COLOR_3" val="255"/>
  <p:tag name="ANNOTATION_FILL_COLOR_3" val="65535"/>
  <p:tag name="ANNOTATION_FILL_ALPHA_3" val="100"/>
  <p:tag name="ANNOTATION_BORDER_WIDTH_3" val="2"/>
  <p:tag name="ANNOTATION_SLIDE_WIDTH_3" val="960"/>
  <p:tag name="ANNOTATION_SLIDE_HEIGHT_3" val="720"/>
  <p:tag name="ANNOTATION_TYPE_4" val="0"/>
  <p:tag name="ANNOTATION_START_4" val="38.8"/>
  <p:tag name="ANNOTATION_END_4" val="62.0"/>
  <p:tag name="ANNOTATION_TOP_4" val="84"/>
  <p:tag name="ANNOTATION_LEFT_4" val="129"/>
  <p:tag name="ANNOTATION_WIDTH_4" val="121"/>
  <p:tag name="ANNOTATION_HEIGHT_4" val="121"/>
  <p:tag name="ANNOTATION_ANIMATION_4" val="3"/>
  <p:tag name="ANNOTATION_ROTATION_4" val="0"/>
  <p:tag name="ANNOTATION_SUB_TYPE_4" val="2"/>
  <p:tag name="ANNOTATION_LOOP_COUNT_4" val="1"/>
  <p:tag name="ANNOTATION_BOX_RADIUS_4" val="0"/>
  <p:tag name="ANNOTATION_SCALE_4" val="100"/>
  <p:tag name="ANNOTATION_BORDER_ALPHA_4" val="100"/>
  <p:tag name="ANNOTATION_BORDER_COLOR_4" val="255"/>
  <p:tag name="ANNOTATION_FILL_COLOR_4" val="65535"/>
  <p:tag name="ANNOTATION_FILL_ALPHA_4" val="100"/>
  <p:tag name="ANNOTATION_BORDER_WIDTH_4" val="2"/>
  <p:tag name="ANNOTATION_SLIDE_WIDTH_4" val="960"/>
  <p:tag name="ANNOTATION_SLIDE_HEIGHT_4" val="720"/>
  <p:tag name="ANNOTATION_TYPE_5" val="0"/>
  <p:tag name="ANNOTATION_START_5" val="62.0"/>
  <p:tag name="ANNOTATION_END_5" val="83.5"/>
  <p:tag name="ANNOTATION_TOP_5" val="158"/>
  <p:tag name="ANNOTATION_LEFT_5" val="56"/>
  <p:tag name="ANNOTATION_WIDTH_5" val="121"/>
  <p:tag name="ANNOTATION_HEIGHT_5" val="121"/>
  <p:tag name="ANNOTATION_ANIMATION_5" val="3"/>
  <p:tag name="ANNOTATION_ROTATION_5" val="0"/>
  <p:tag name="ANNOTATION_SUB_TYPE_5" val="2"/>
  <p:tag name="ANNOTATION_LOOP_COUNT_5" val="1"/>
  <p:tag name="ANNOTATION_BOX_RADIUS_5" val="0"/>
  <p:tag name="ANNOTATION_SCALE_5" val="100"/>
  <p:tag name="ANNOTATION_BORDER_ALPHA_5" val="100"/>
  <p:tag name="ANNOTATION_BORDER_COLOR_5" val="255"/>
  <p:tag name="ANNOTATION_FILL_COLOR_5" val="65535"/>
  <p:tag name="ANNOTATION_FILL_ALPHA_5" val="100"/>
  <p:tag name="ANNOTATION_BORDER_WIDTH_5" val="2"/>
  <p:tag name="ANNOTATION_SLIDE_WIDTH_5" val="960"/>
  <p:tag name="ANNOTATION_SLIDE_HEIGHT_5" val="720"/>
  <p:tag name="ANNOTATION_TYPE_6" val="2"/>
  <p:tag name="ANNOTATION_START_6" val="83.5"/>
  <p:tag name="ANNOTATION_END_6" val="83.5"/>
  <p:tag name="ANNOTATION_TOP_6" val="-40"/>
  <p:tag name="ANNOTATION_LEFT_6" val="-40"/>
  <p:tag name="ANNOTATION_WIDTH_6" val="1042"/>
  <p:tag name="ANNOTATION_HEIGHT_6" val="801"/>
  <p:tag name="ANNOTATION_ANIMATION_6" val="4"/>
  <p:tag name="ANNOTATION_ROTATION_6" val="0"/>
  <p:tag name="ANNOTATION_SUB_TYPE_6" val="11"/>
  <p:tag name="ANNOTATION_LOOP_COUNT_6" val="1"/>
  <p:tag name="ANNOTATION_BOX_RADIUS_6" val="0"/>
  <p:tag name="ANNOTATION_SCALE_6" val="0"/>
  <p:tag name="ANNOTATION_BORDER_ALPHA_6" val="100"/>
  <p:tag name="ANNOTATION_BORDER_COLOR_6" val="16777215"/>
  <p:tag name="ANNOTATION_FILL_COLOR_6" val="10855845"/>
  <p:tag name="ANNOTATION_FILL_ALPHA_6" val="50"/>
  <p:tag name="ANNOTATION_BORDER_WIDTH_6" val="2"/>
  <p:tag name="ANNOTATION_SLIDE_WIDTH_6" val="960"/>
  <p:tag name="ANNOTATION_SLIDE_HEIGHT_6" val="720"/>
  <p:tag name="ANNOTATION_TYPE_7" val="2"/>
  <p:tag name="ANNOTATION_START_7" val="83.5"/>
  <p:tag name="ANNOTATION_END_7" val="116.0"/>
  <p:tag name="ANNOTATION_TOP_7" val="171"/>
  <p:tag name="ANNOTATION_LEFT_7" val="758"/>
  <p:tag name="ANNOTATION_WIDTH_7" val="171"/>
  <p:tag name="ANNOTATION_HEIGHT_7" val="40"/>
  <p:tag name="ANNOTATION_ANIMATION_7" val="4"/>
  <p:tag name="ANNOTATION_ROTATION_7" val="0"/>
  <p:tag name="ANNOTATION_SUB_TYPE_7" val="11"/>
  <p:tag name="ANNOTATION_LOOP_COUNT_7" val="1"/>
  <p:tag name="ANNOTATION_BOX_RADIUS_7" val="5"/>
  <p:tag name="ANNOTATION_SCALE_7" val="0"/>
  <p:tag name="ANNOTATION_BORDER_ALPHA_7" val="100"/>
  <p:tag name="ANNOTATION_BORDER_COLOR_7" val="16777215"/>
  <p:tag name="ANNOTATION_FILL_COLOR_7" val="10855845"/>
  <p:tag name="ANNOTATION_FILL_ALPHA_7" val="50"/>
  <p:tag name="ANNOTATION_BORDER_WIDTH_7" val="2"/>
  <p:tag name="ANNOTATION_SLIDE_WIDTH_7" val="960"/>
  <p:tag name="ANNOTATION_SLIDE_HEIGHT_7" val="720"/>
  <p:tag name="ANNOTATION_TYPE_8" val="2"/>
  <p:tag name="ANNOTATION_START_8" val="116.0"/>
  <p:tag name="ANNOTATION_END_8" val="127.5"/>
  <p:tag name="ANNOTATION_TOP_8" val="-40"/>
  <p:tag name="ANNOTATION_LEFT_8" val="-40"/>
  <p:tag name="ANNOTATION_WIDTH_8" val="1042"/>
  <p:tag name="ANNOTATION_HEIGHT_8" val="801"/>
  <p:tag name="ANNOTATION_ANIMATION_8" val="4"/>
  <p:tag name="ANNOTATION_ROTATION_8" val="0"/>
  <p:tag name="ANNOTATION_SUB_TYPE_8" val="11"/>
  <p:tag name="ANNOTATION_LOOP_COUNT_8" val="1"/>
  <p:tag name="ANNOTATION_BOX_RADIUS_8" val="0"/>
  <p:tag name="ANNOTATION_SCALE_8" val="0"/>
  <p:tag name="ANNOTATION_BORDER_ALPHA_8" val="100"/>
  <p:tag name="ANNOTATION_BORDER_COLOR_8" val="16777215"/>
  <p:tag name="ANNOTATION_FILL_COLOR_8" val="10855845"/>
  <p:tag name="ANNOTATION_FILL_ALPHA_8" val="50"/>
  <p:tag name="ANNOTATION_BORDER_WIDTH_8" val="2"/>
  <p:tag name="ANNOTATION_SLIDE_WIDTH_8" val="960"/>
  <p:tag name="ANNOTATION_SLIDE_HEIGHT_8" val="720"/>
  <p:tag name="ANNOTATION_TYPE_9" val="0"/>
  <p:tag name="ANNOTATION_START_9" val="127.5"/>
  <p:tag name="ANNOTATION_END_9" val="134.1"/>
  <p:tag name="ANNOTATION_TOP_9" val="319"/>
  <p:tag name="ANNOTATION_LEFT_9" val="97"/>
  <p:tag name="ANNOTATION_WIDTH_9" val="121"/>
  <p:tag name="ANNOTATION_HEIGHT_9" val="121"/>
  <p:tag name="ANNOTATION_ANIMATION_9" val="3"/>
  <p:tag name="ANNOTATION_ROTATION_9" val="0"/>
  <p:tag name="ANNOTATION_SUB_TYPE_9" val="2"/>
  <p:tag name="ANNOTATION_LOOP_COUNT_9" val="1"/>
  <p:tag name="ANNOTATION_BOX_RADIUS_9" val="0"/>
  <p:tag name="ANNOTATION_SCALE_9" val="100"/>
  <p:tag name="ANNOTATION_BORDER_ALPHA_9" val="100"/>
  <p:tag name="ANNOTATION_BORDER_COLOR_9" val="255"/>
  <p:tag name="ANNOTATION_FILL_COLOR_9" val="65535"/>
  <p:tag name="ANNOTATION_FILL_ALPHA_9" val="100"/>
  <p:tag name="ANNOTATION_BORDER_WIDTH_9" val="2"/>
  <p:tag name="ANNOTATION_SLIDE_WIDTH_9" val="960"/>
  <p:tag name="ANNOTATION_SLIDE_HEIGHT_9" val="720"/>
  <p:tag name="ANNOTATION_TYPE_10" val="2"/>
  <p:tag name="ANNOTATION_START_10" val="134.1"/>
  <p:tag name="ANNOTATION_END_10" val="134.1"/>
  <p:tag name="ANNOTATION_TOP_10" val="-40"/>
  <p:tag name="ANNOTATION_LEFT_10" val="-40"/>
  <p:tag name="ANNOTATION_WIDTH_10" val="1042"/>
  <p:tag name="ANNOTATION_HEIGHT_10" val="801"/>
  <p:tag name="ANNOTATION_ANIMATION_10" val="4"/>
  <p:tag name="ANNOTATION_ROTATION_10" val="0"/>
  <p:tag name="ANNOTATION_SUB_TYPE_10" val="11"/>
  <p:tag name="ANNOTATION_LOOP_COUNT_10" val="1"/>
  <p:tag name="ANNOTATION_BOX_RADIUS_10" val="0"/>
  <p:tag name="ANNOTATION_SCALE_10" val="0"/>
  <p:tag name="ANNOTATION_BORDER_ALPHA_10" val="100"/>
  <p:tag name="ANNOTATION_BORDER_COLOR_10" val="16777215"/>
  <p:tag name="ANNOTATION_FILL_COLOR_10" val="10855845"/>
  <p:tag name="ANNOTATION_FILL_ALPHA_10" val="50"/>
  <p:tag name="ANNOTATION_BORDER_WIDTH_10" val="2"/>
  <p:tag name="ANNOTATION_SLIDE_WIDTH_10" val="960"/>
  <p:tag name="ANNOTATION_SLIDE_HEIGHT_10" val="720"/>
  <p:tag name="ANNOTATION_TYPE_11" val="2"/>
  <p:tag name="ANNOTATION_START_11" val="134.1"/>
  <p:tag name="ANNOTATION_END_11" val="175.5"/>
  <p:tag name="ANNOTATION_TOP_11" val="294"/>
  <p:tag name="ANNOTATION_LEFT_11" val="422"/>
  <p:tag name="ANNOTATION_WIDTH_11" val="195"/>
  <p:tag name="ANNOTATION_HEIGHT_11" val="40"/>
  <p:tag name="ANNOTATION_ANIMATION_11" val="4"/>
  <p:tag name="ANNOTATION_ROTATION_11" val="0"/>
  <p:tag name="ANNOTATION_SUB_TYPE_11" val="11"/>
  <p:tag name="ANNOTATION_LOOP_COUNT_11" val="1"/>
  <p:tag name="ANNOTATION_BOX_RADIUS_11" val="5"/>
  <p:tag name="ANNOTATION_SCALE_11" val="0"/>
  <p:tag name="ANNOTATION_BORDER_ALPHA_11" val="100"/>
  <p:tag name="ANNOTATION_BORDER_COLOR_11" val="16777215"/>
  <p:tag name="ANNOTATION_FILL_COLOR_11" val="10855845"/>
  <p:tag name="ANNOTATION_FILL_ALPHA_11" val="50"/>
  <p:tag name="ANNOTATION_BORDER_WIDTH_11" val="2"/>
  <p:tag name="ANNOTATION_SLIDE_WIDTH_11" val="960"/>
  <p:tag name="ANNOTATION_SLIDE_HEIGHT_11" val="720"/>
  <p:tag name="ANNOTATION_TYPE_12" val="2"/>
  <p:tag name="ANNOTATION_START_12" val="175.5"/>
  <p:tag name="ANNOTATION_END_12" val="179.6"/>
  <p:tag name="ANNOTATION_TOP_12" val="-40"/>
  <p:tag name="ANNOTATION_LEFT_12" val="-40"/>
  <p:tag name="ANNOTATION_WIDTH_12" val="1042"/>
  <p:tag name="ANNOTATION_HEIGHT_12" val="801"/>
  <p:tag name="ANNOTATION_ANIMATION_12" val="4"/>
  <p:tag name="ANNOTATION_ROTATION_12" val="0"/>
  <p:tag name="ANNOTATION_SUB_TYPE_12" val="11"/>
  <p:tag name="ANNOTATION_LOOP_COUNT_12" val="1"/>
  <p:tag name="ANNOTATION_BOX_RADIUS_12" val="0"/>
  <p:tag name="ANNOTATION_SCALE_12" val="0"/>
  <p:tag name="ANNOTATION_BORDER_ALPHA_12" val="100"/>
  <p:tag name="ANNOTATION_BORDER_COLOR_12" val="16777215"/>
  <p:tag name="ANNOTATION_FILL_COLOR_12" val="10855845"/>
  <p:tag name="ANNOTATION_FILL_ALPHA_12" val="50"/>
  <p:tag name="ANNOTATION_BORDER_WIDTH_12" val="2"/>
  <p:tag name="ANNOTATION_SLIDE_WIDTH_12" val="960"/>
  <p:tag name="ANNOTATION_SLIDE_HEIGHT_12" val="720"/>
  <p:tag name="ANNOTATION_TYPE_13" val="0"/>
  <p:tag name="ANNOTATION_START_13" val="179.6"/>
  <p:tag name="ANNOTATION_END_13" val="188.5"/>
  <p:tag name="ANNOTATION_TOP_13" val="375"/>
  <p:tag name="ANNOTATION_LEFT_13" val="51"/>
  <p:tag name="ANNOTATION_WIDTH_13" val="121"/>
  <p:tag name="ANNOTATION_HEIGHT_13" val="121"/>
  <p:tag name="ANNOTATION_ANIMATION_13" val="3"/>
  <p:tag name="ANNOTATION_ROTATION_13" val="0"/>
  <p:tag name="ANNOTATION_SUB_TYPE_13" val="2"/>
  <p:tag name="ANNOTATION_LOOP_COUNT_13" val="1"/>
  <p:tag name="ANNOTATION_BOX_RADIUS_13" val="0"/>
  <p:tag name="ANNOTATION_SCALE_13" val="100"/>
  <p:tag name="ANNOTATION_BORDER_ALPHA_13" val="100"/>
  <p:tag name="ANNOTATION_BORDER_COLOR_13" val="255"/>
  <p:tag name="ANNOTATION_FILL_COLOR_13" val="65535"/>
  <p:tag name="ANNOTATION_FILL_ALPHA_13" val="100"/>
  <p:tag name="ANNOTATION_BORDER_WIDTH_13" val="2"/>
  <p:tag name="ANNOTATION_SLIDE_WIDTH_13" val="960"/>
  <p:tag name="ANNOTATION_SLIDE_HEIGHT_13" val="720"/>
  <p:tag name="ANNOTATION_TYPE_14" val="0"/>
  <p:tag name="ANNOTATION_START_14" val="188.5"/>
  <p:tag name="ANNOTATION_END_14" val="191.2"/>
  <p:tag name="ANNOTATION_TOP_14" val="405"/>
  <p:tag name="ANNOTATION_LEFT_14" val="56"/>
  <p:tag name="ANNOTATION_WIDTH_14" val="121"/>
  <p:tag name="ANNOTATION_HEIGHT_14" val="121"/>
  <p:tag name="ANNOTATION_ANIMATION_14" val="3"/>
  <p:tag name="ANNOTATION_ROTATION_14" val="0"/>
  <p:tag name="ANNOTATION_SUB_TYPE_14" val="2"/>
  <p:tag name="ANNOTATION_LOOP_COUNT_14" val="1"/>
  <p:tag name="ANNOTATION_BOX_RADIUS_14" val="0"/>
  <p:tag name="ANNOTATION_SCALE_14" val="100"/>
  <p:tag name="ANNOTATION_BORDER_ALPHA_14" val="100"/>
  <p:tag name="ANNOTATION_BORDER_COLOR_14" val="255"/>
  <p:tag name="ANNOTATION_FILL_COLOR_14" val="65535"/>
  <p:tag name="ANNOTATION_FILL_ALPHA_14" val="100"/>
  <p:tag name="ANNOTATION_BORDER_WIDTH_14" val="2"/>
  <p:tag name="ANNOTATION_SLIDE_WIDTH_14" val="960"/>
  <p:tag name="ANNOTATION_SLIDE_HEIGHT_14" val="720"/>
  <p:tag name="ANNOTATION_TYPE_15" val="0"/>
  <p:tag name="ANNOTATION_START_15" val="191.2"/>
  <p:tag name="ANNOTATION_END_15" val="195.1"/>
  <p:tag name="ANNOTATION_TOP_15" val="396"/>
  <p:tag name="ANNOTATION_LEFT_15" val="318"/>
  <p:tag name="ANNOTATION_WIDTH_15" val="121"/>
  <p:tag name="ANNOTATION_HEIGHT_15" val="121"/>
  <p:tag name="ANNOTATION_ANIMATION_15" val="3"/>
  <p:tag name="ANNOTATION_ROTATION_15" val="0"/>
  <p:tag name="ANNOTATION_SUB_TYPE_15" val="2"/>
  <p:tag name="ANNOTATION_LOOP_COUNT_15" val="1"/>
  <p:tag name="ANNOTATION_BOX_RADIUS_15" val="0"/>
  <p:tag name="ANNOTATION_SCALE_15" val="100"/>
  <p:tag name="ANNOTATION_BORDER_ALPHA_15" val="100"/>
  <p:tag name="ANNOTATION_BORDER_COLOR_15" val="255"/>
  <p:tag name="ANNOTATION_FILL_COLOR_15" val="65535"/>
  <p:tag name="ANNOTATION_FILL_ALPHA_15" val="100"/>
  <p:tag name="ANNOTATION_BORDER_WIDTH_15" val="2"/>
  <p:tag name="ANNOTATION_SLIDE_WIDTH_15" val="960"/>
  <p:tag name="ANNOTATION_SLIDE_HEIGHT_15" val="720"/>
  <p:tag name="ANNOTATION_TYPE_16" val="0"/>
  <p:tag name="ANNOTATION_START_16" val="195.1"/>
  <p:tag name="ANNOTATION_END_16" val="201.5"/>
  <p:tag name="ANNOTATION_TOP_16" val="371"/>
  <p:tag name="ANNOTATION_LEFT_16" val="64"/>
  <p:tag name="ANNOTATION_WIDTH_16" val="121"/>
  <p:tag name="ANNOTATION_HEIGHT_16" val="121"/>
  <p:tag name="ANNOTATION_ANIMATION_16" val="3"/>
  <p:tag name="ANNOTATION_ROTATION_16" val="0"/>
  <p:tag name="ANNOTATION_SUB_TYPE_16" val="2"/>
  <p:tag name="ANNOTATION_LOOP_COUNT_16" val="1"/>
  <p:tag name="ANNOTATION_BOX_RADIUS_16" val="0"/>
  <p:tag name="ANNOTATION_SCALE_16" val="100"/>
  <p:tag name="ANNOTATION_BORDER_ALPHA_16" val="100"/>
  <p:tag name="ANNOTATION_BORDER_COLOR_16" val="255"/>
  <p:tag name="ANNOTATION_FILL_COLOR_16" val="65535"/>
  <p:tag name="ANNOTATION_FILL_ALPHA_16" val="100"/>
  <p:tag name="ANNOTATION_BORDER_WIDTH_16" val="2"/>
  <p:tag name="ANNOTATION_SLIDE_WIDTH_16" val="960"/>
  <p:tag name="ANNOTATION_SLIDE_HEIGHT_16" val="720"/>
  <p:tag name="ANNOTATION_TYPE_17" val="0"/>
  <p:tag name="ANNOTATION_START_17" val="201.5"/>
  <p:tag name="ANNOTATION_END_17" val="203.8"/>
  <p:tag name="ANNOTATION_TOP_17" val="375"/>
  <p:tag name="ANNOTATION_LEFT_17" val="505"/>
  <p:tag name="ANNOTATION_WIDTH_17" val="121"/>
  <p:tag name="ANNOTATION_HEIGHT_17" val="121"/>
  <p:tag name="ANNOTATION_ANIMATION_17" val="3"/>
  <p:tag name="ANNOTATION_ROTATION_17" val="0"/>
  <p:tag name="ANNOTATION_SUB_TYPE_17" val="2"/>
  <p:tag name="ANNOTATION_LOOP_COUNT_17" val="1"/>
  <p:tag name="ANNOTATION_BOX_RADIUS_17" val="0"/>
  <p:tag name="ANNOTATION_SCALE_17" val="100"/>
  <p:tag name="ANNOTATION_BORDER_ALPHA_17" val="100"/>
  <p:tag name="ANNOTATION_BORDER_COLOR_17" val="255"/>
  <p:tag name="ANNOTATION_FILL_COLOR_17" val="65535"/>
  <p:tag name="ANNOTATION_FILL_ALPHA_17" val="100"/>
  <p:tag name="ANNOTATION_BORDER_WIDTH_17" val="2"/>
  <p:tag name="ANNOTATION_SLIDE_WIDTH_17" val="960"/>
  <p:tag name="ANNOTATION_SLIDE_HEIGHT_17" val="720"/>
  <p:tag name="ANNOTATION_TYPE_18" val="0"/>
  <p:tag name="ANNOTATION_START_18" val="203.8"/>
  <p:tag name="ANNOTATION_END_18" val="261.2"/>
  <p:tag name="ANNOTATION_TOP_18" val="406"/>
  <p:tag name="ANNOTATION_LEFT_18" val="69"/>
  <p:tag name="ANNOTATION_WIDTH_18" val="121"/>
  <p:tag name="ANNOTATION_HEIGHT_18" val="121"/>
  <p:tag name="ANNOTATION_ANIMATION_18" val="3"/>
  <p:tag name="ANNOTATION_ROTATION_18" val="0"/>
  <p:tag name="ANNOTATION_SUB_TYPE_18" val="2"/>
  <p:tag name="ANNOTATION_LOOP_COUNT_18" val="1"/>
  <p:tag name="ANNOTATION_BOX_RADIUS_18" val="0"/>
  <p:tag name="ANNOTATION_SCALE_18" val="100"/>
  <p:tag name="ANNOTATION_BORDER_ALPHA_18" val="100"/>
  <p:tag name="ANNOTATION_BORDER_COLOR_18" val="255"/>
  <p:tag name="ANNOTATION_FILL_COLOR_18" val="65535"/>
  <p:tag name="ANNOTATION_FILL_ALPHA_18" val="100"/>
  <p:tag name="ANNOTATION_BORDER_WIDTH_18" val="2"/>
  <p:tag name="ANNOTATION_SLIDE_WIDTH_18" val="960"/>
  <p:tag name="ANNOTATION_SLIDE_HEIGHT_18" val="720"/>
  <p:tag name="ANNOTATION_TYPE_19" val="0"/>
  <p:tag name="ANNOTATION_START_19" val="261.2"/>
  <p:tag name="ANNOTATION_END_19" val="263.7"/>
  <p:tag name="ANNOTATION_TOP_19" val="454"/>
  <p:tag name="ANNOTATION_LEFT_19" val="109"/>
  <p:tag name="ANNOTATION_WIDTH_19" val="121"/>
  <p:tag name="ANNOTATION_HEIGHT_19" val="121"/>
  <p:tag name="ANNOTATION_ANIMATION_19" val="3"/>
  <p:tag name="ANNOTATION_ROTATION_19" val="0"/>
  <p:tag name="ANNOTATION_SUB_TYPE_19" val="2"/>
  <p:tag name="ANNOTATION_LOOP_COUNT_19" val="1"/>
  <p:tag name="ANNOTATION_BOX_RADIUS_19" val="0"/>
  <p:tag name="ANNOTATION_SCALE_19" val="100"/>
  <p:tag name="ANNOTATION_BORDER_ALPHA_19" val="100"/>
  <p:tag name="ANNOTATION_BORDER_COLOR_19" val="255"/>
  <p:tag name="ANNOTATION_FILL_COLOR_19" val="65535"/>
  <p:tag name="ANNOTATION_FILL_ALPHA_19" val="100"/>
  <p:tag name="ANNOTATION_BORDER_WIDTH_19" val="2"/>
  <p:tag name="ANNOTATION_SLIDE_WIDTH_19" val="960"/>
  <p:tag name="ANNOTATION_SLIDE_HEIGHT_19" val="720"/>
  <p:tag name="ANNOTATION_TYPE_20" val="0"/>
  <p:tag name="ANNOTATION_START_20" val="263.7"/>
  <p:tag name="ANNOTATION_END_20" val="266.7"/>
  <p:tag name="ANNOTATION_TOP_20" val="452"/>
  <p:tag name="ANNOTATION_LEFT_20" val="258"/>
  <p:tag name="ANNOTATION_WIDTH_20" val="121"/>
  <p:tag name="ANNOTATION_HEIGHT_20" val="121"/>
  <p:tag name="ANNOTATION_ANIMATION_20" val="3"/>
  <p:tag name="ANNOTATION_ROTATION_20" val="0"/>
  <p:tag name="ANNOTATION_SUB_TYPE_20" val="2"/>
  <p:tag name="ANNOTATION_LOOP_COUNT_20" val="1"/>
  <p:tag name="ANNOTATION_BOX_RADIUS_20" val="0"/>
  <p:tag name="ANNOTATION_SCALE_20" val="100"/>
  <p:tag name="ANNOTATION_BORDER_ALPHA_20" val="100"/>
  <p:tag name="ANNOTATION_BORDER_COLOR_20" val="255"/>
  <p:tag name="ANNOTATION_FILL_COLOR_20" val="65535"/>
  <p:tag name="ANNOTATION_FILL_ALPHA_20" val="100"/>
  <p:tag name="ANNOTATION_BORDER_WIDTH_20" val="2"/>
  <p:tag name="ANNOTATION_SLIDE_WIDTH_20" val="960"/>
  <p:tag name="ANNOTATION_SLIDE_HEIGHT_20" val="720"/>
  <p:tag name="ANNOTATION_TYPE_21" val="0"/>
  <p:tag name="ANNOTATION_START_21" val="266.7"/>
  <p:tag name="ANNOTATION_END_21" val="276.2"/>
  <p:tag name="ANNOTATION_TOP_21" val="444"/>
  <p:tag name="ANNOTATION_LEFT_21" val="467"/>
  <p:tag name="ANNOTATION_WIDTH_21" val="121"/>
  <p:tag name="ANNOTATION_HEIGHT_21" val="121"/>
  <p:tag name="ANNOTATION_ANIMATION_21" val="3"/>
  <p:tag name="ANNOTATION_ROTATION_21" val="0"/>
  <p:tag name="ANNOTATION_SUB_TYPE_21" val="2"/>
  <p:tag name="ANNOTATION_LOOP_COUNT_21" val="1"/>
  <p:tag name="ANNOTATION_BOX_RADIUS_21" val="0"/>
  <p:tag name="ANNOTATION_SCALE_21" val="100"/>
  <p:tag name="ANNOTATION_BORDER_ALPHA_21" val="100"/>
  <p:tag name="ANNOTATION_BORDER_COLOR_21" val="255"/>
  <p:tag name="ANNOTATION_FILL_COLOR_21" val="65535"/>
  <p:tag name="ANNOTATION_FILL_ALPHA_21" val="100"/>
  <p:tag name="ANNOTATION_BORDER_WIDTH_21" val="2"/>
  <p:tag name="ANNOTATION_SLIDE_WIDTH_21" val="960"/>
  <p:tag name="ANNOTATION_SLIDE_HEIGHT_21" val="720"/>
  <p:tag name="ANNOTATION_TYPE_22" val="0"/>
  <p:tag name="ANNOTATION_START_22" val="276.2"/>
  <p:tag name="ANNOTATION_END_22" val="278.8"/>
  <p:tag name="ANNOTATION_TOP_22" val="446"/>
  <p:tag name="ANNOTATION_LEFT_22" val="643"/>
  <p:tag name="ANNOTATION_WIDTH_22" val="121"/>
  <p:tag name="ANNOTATION_HEIGHT_22" val="121"/>
  <p:tag name="ANNOTATION_ANIMATION_22" val="3"/>
  <p:tag name="ANNOTATION_ROTATION_22" val="0"/>
  <p:tag name="ANNOTATION_SUB_TYPE_22" val="2"/>
  <p:tag name="ANNOTATION_LOOP_COUNT_22" val="1"/>
  <p:tag name="ANNOTATION_BOX_RADIUS_22" val="0"/>
  <p:tag name="ANNOTATION_SCALE_22" val="100"/>
  <p:tag name="ANNOTATION_BORDER_ALPHA_22" val="100"/>
  <p:tag name="ANNOTATION_BORDER_COLOR_22" val="255"/>
  <p:tag name="ANNOTATION_FILL_COLOR_22" val="65535"/>
  <p:tag name="ANNOTATION_FILL_ALPHA_22" val="100"/>
  <p:tag name="ANNOTATION_BORDER_WIDTH_22" val="2"/>
  <p:tag name="ANNOTATION_SLIDE_WIDTH_22" val="960"/>
  <p:tag name="ANNOTATION_SLIDE_HEIGHT_22" val="720"/>
  <p:tag name="ANNOTATION_TYPE_23" val="0"/>
  <p:tag name="ANNOTATION_START_23" val="278.8"/>
  <p:tag name="ANNOTATION_END_23" val="280.2"/>
  <p:tag name="ANNOTATION_TOP_23" val="488"/>
  <p:tag name="ANNOTATION_LEFT_23" val="111"/>
  <p:tag name="ANNOTATION_WIDTH_23" val="121"/>
  <p:tag name="ANNOTATION_HEIGHT_23" val="121"/>
  <p:tag name="ANNOTATION_ANIMATION_23" val="3"/>
  <p:tag name="ANNOTATION_ROTATION_23" val="0"/>
  <p:tag name="ANNOTATION_SUB_TYPE_23" val="2"/>
  <p:tag name="ANNOTATION_LOOP_COUNT_23" val="1"/>
  <p:tag name="ANNOTATION_BOX_RADIUS_23" val="0"/>
  <p:tag name="ANNOTATION_SCALE_23" val="100"/>
  <p:tag name="ANNOTATION_BORDER_ALPHA_23" val="100"/>
  <p:tag name="ANNOTATION_BORDER_COLOR_23" val="255"/>
  <p:tag name="ANNOTATION_FILL_COLOR_23" val="65535"/>
  <p:tag name="ANNOTATION_FILL_ALPHA_23" val="100"/>
  <p:tag name="ANNOTATION_BORDER_WIDTH_23" val="2"/>
  <p:tag name="ANNOTATION_SLIDE_WIDTH_23" val="960"/>
  <p:tag name="ANNOTATION_SLIDE_HEIGHT_23" val="720"/>
  <p:tag name="ANNOTATION_TYPE_24" val="0"/>
  <p:tag name="ANNOTATION_START_24" val="280.2"/>
  <p:tag name="ANNOTATION_END_24" val="289.4"/>
  <p:tag name="ANNOTATION_TOP_24" val="486"/>
  <p:tag name="ANNOTATION_LEFT_24" val="301"/>
  <p:tag name="ANNOTATION_WIDTH_24" val="121"/>
  <p:tag name="ANNOTATION_HEIGHT_24" val="121"/>
  <p:tag name="ANNOTATION_ANIMATION_24" val="3"/>
  <p:tag name="ANNOTATION_ROTATION_24" val="0"/>
  <p:tag name="ANNOTATION_SUB_TYPE_24" val="2"/>
  <p:tag name="ANNOTATION_LOOP_COUNT_24" val="1"/>
  <p:tag name="ANNOTATION_BOX_RADIUS_24" val="0"/>
  <p:tag name="ANNOTATION_SCALE_24" val="100"/>
  <p:tag name="ANNOTATION_BORDER_ALPHA_24" val="100"/>
  <p:tag name="ANNOTATION_BORDER_COLOR_24" val="255"/>
  <p:tag name="ANNOTATION_FILL_COLOR_24" val="65535"/>
  <p:tag name="ANNOTATION_FILL_ALPHA_24" val="100"/>
  <p:tag name="ANNOTATION_BORDER_WIDTH_24" val="2"/>
  <p:tag name="ANNOTATION_SLIDE_WIDTH_24" val="960"/>
  <p:tag name="ANNOTATION_SLIDE_HEIGHT_24" val="720"/>
  <p:tag name="ANNOTATION_TYPE_25" val="0"/>
  <p:tag name="ANNOTATION_START_25" val="289.4"/>
  <p:tag name="ANNOTATION_END_25" val="291.4"/>
  <p:tag name="ANNOTATION_TOP_25" val="533"/>
  <p:tag name="ANNOTATION_LEFT_25" val="95"/>
  <p:tag name="ANNOTATION_WIDTH_25" val="121"/>
  <p:tag name="ANNOTATION_HEIGHT_25" val="121"/>
  <p:tag name="ANNOTATION_ANIMATION_25" val="3"/>
  <p:tag name="ANNOTATION_ROTATION_25" val="0"/>
  <p:tag name="ANNOTATION_SUB_TYPE_25" val="2"/>
  <p:tag name="ANNOTATION_LOOP_COUNT_25" val="1"/>
  <p:tag name="ANNOTATION_BOX_RADIUS_25" val="0"/>
  <p:tag name="ANNOTATION_SCALE_25" val="100"/>
  <p:tag name="ANNOTATION_BORDER_ALPHA_25" val="100"/>
  <p:tag name="ANNOTATION_BORDER_COLOR_25" val="255"/>
  <p:tag name="ANNOTATION_FILL_COLOR_25" val="65535"/>
  <p:tag name="ANNOTATION_FILL_ALPHA_25" val="100"/>
  <p:tag name="ANNOTATION_BORDER_WIDTH_25" val="2"/>
  <p:tag name="ANNOTATION_SLIDE_WIDTH_25" val="960"/>
  <p:tag name="ANNOTATION_SLIDE_HEIGHT_25" val="720"/>
  <p:tag name="ANNOTATION_TYPE_26" val="0"/>
  <p:tag name="ANNOTATION_START_26" val="291.4"/>
  <p:tag name="ANNOTATION_END_26" val="292.2"/>
  <p:tag name="ANNOTATION_TOP_26" val="524"/>
  <p:tag name="ANNOTATION_LEFT_26" val="332"/>
  <p:tag name="ANNOTATION_WIDTH_26" val="121"/>
  <p:tag name="ANNOTATION_HEIGHT_26" val="121"/>
  <p:tag name="ANNOTATION_ANIMATION_26" val="3"/>
  <p:tag name="ANNOTATION_ROTATION_26" val="0"/>
  <p:tag name="ANNOTATION_SUB_TYPE_26" val="2"/>
  <p:tag name="ANNOTATION_LOOP_COUNT_26" val="1"/>
  <p:tag name="ANNOTATION_BOX_RADIUS_26" val="0"/>
  <p:tag name="ANNOTATION_SCALE_26" val="100"/>
  <p:tag name="ANNOTATION_BORDER_ALPHA_26" val="100"/>
  <p:tag name="ANNOTATION_BORDER_COLOR_26" val="255"/>
  <p:tag name="ANNOTATION_FILL_COLOR_26" val="65535"/>
  <p:tag name="ANNOTATION_FILL_ALPHA_26" val="100"/>
  <p:tag name="ANNOTATION_BORDER_WIDTH_26" val="2"/>
  <p:tag name="ANNOTATION_SLIDE_WIDTH_26" val="960"/>
  <p:tag name="ANNOTATION_SLIDE_HEIGHT_26" val="720"/>
  <p:tag name="ANNOTATION_TYPE_27" val="0"/>
  <p:tag name="ANNOTATION_START_27" val="292.2"/>
  <p:tag name="ANNOTATION_END_27" val="301.2"/>
  <p:tag name="ANNOTATION_TOP_27" val="527"/>
  <p:tag name="ANNOTATION_LEFT_27" val="408"/>
  <p:tag name="ANNOTATION_WIDTH_27" val="121"/>
  <p:tag name="ANNOTATION_HEIGHT_27" val="121"/>
  <p:tag name="ANNOTATION_ANIMATION_27" val="3"/>
  <p:tag name="ANNOTATION_ROTATION_27" val="0"/>
  <p:tag name="ANNOTATION_SUB_TYPE_27" val="2"/>
  <p:tag name="ANNOTATION_LOOP_COUNT_27" val="1"/>
  <p:tag name="ANNOTATION_BOX_RADIUS_27" val="0"/>
  <p:tag name="ANNOTATION_SCALE_27" val="100"/>
  <p:tag name="ANNOTATION_BORDER_ALPHA_27" val="100"/>
  <p:tag name="ANNOTATION_BORDER_COLOR_27" val="255"/>
  <p:tag name="ANNOTATION_FILL_COLOR_27" val="65535"/>
  <p:tag name="ANNOTATION_FILL_ALPHA_27" val="100"/>
  <p:tag name="ANNOTATION_BORDER_WIDTH_27" val="2"/>
  <p:tag name="ANNOTATION_SLIDE_WIDTH_27" val="960"/>
  <p:tag name="ANNOTATION_SLIDE_HEIGHT_27" val="720"/>
  <p:tag name="ANNOTATION_TYPE_28" val="0"/>
  <p:tag name="ANNOTATION_START_28" val="301.2"/>
  <p:tag name="ANNOTATION_END_28" val="302.3"/>
  <p:tag name="ANNOTATION_TOP_28" val="520"/>
  <p:tag name="ANNOTATION_LEFT_28" val="781"/>
  <p:tag name="ANNOTATION_WIDTH_28" val="121"/>
  <p:tag name="ANNOTATION_HEIGHT_28" val="121"/>
  <p:tag name="ANNOTATION_ANIMATION_28" val="3"/>
  <p:tag name="ANNOTATION_ROTATION_28" val="0"/>
  <p:tag name="ANNOTATION_SUB_TYPE_28" val="2"/>
  <p:tag name="ANNOTATION_LOOP_COUNT_28" val="1"/>
  <p:tag name="ANNOTATION_BOX_RADIUS_28" val="0"/>
  <p:tag name="ANNOTATION_SCALE_28" val="100"/>
  <p:tag name="ANNOTATION_BORDER_ALPHA_28" val="100"/>
  <p:tag name="ANNOTATION_BORDER_COLOR_28" val="255"/>
  <p:tag name="ANNOTATION_FILL_COLOR_28" val="65535"/>
  <p:tag name="ANNOTATION_FILL_ALPHA_28" val="100"/>
  <p:tag name="ANNOTATION_BORDER_WIDTH_28" val="2"/>
  <p:tag name="ANNOTATION_SLIDE_WIDTH_28" val="960"/>
  <p:tag name="ANNOTATION_SLIDE_HEIGHT_28" val="720"/>
  <p:tag name="ANNOTATION_TYPE_29" val="0"/>
  <p:tag name="ANNOTATION_START_29" val="302.3"/>
  <p:tag name="ANNOTATION_END_29" val="307.0"/>
  <p:tag name="ANNOTATION_TOP_29" val="557"/>
  <p:tag name="ANNOTATION_LEFT_29" val="87"/>
  <p:tag name="ANNOTATION_WIDTH_29" val="121"/>
  <p:tag name="ANNOTATION_HEIGHT_29" val="121"/>
  <p:tag name="ANNOTATION_ANIMATION_29" val="3"/>
  <p:tag name="ANNOTATION_ROTATION_29" val="0"/>
  <p:tag name="ANNOTATION_SUB_TYPE_29" val="2"/>
  <p:tag name="ANNOTATION_LOOP_COUNT_29" val="1"/>
  <p:tag name="ANNOTATION_BOX_RADIUS_29" val="0"/>
  <p:tag name="ANNOTATION_SCALE_29" val="100"/>
  <p:tag name="ANNOTATION_BORDER_ALPHA_29" val="100"/>
  <p:tag name="ANNOTATION_BORDER_COLOR_29" val="255"/>
  <p:tag name="ANNOTATION_FILL_COLOR_29" val="65535"/>
  <p:tag name="ANNOTATION_FILL_ALPHA_29" val="100"/>
  <p:tag name="ANNOTATION_BORDER_WIDTH_29" val="2"/>
  <p:tag name="ANNOTATION_SLIDE_WIDTH_29" val="960"/>
  <p:tag name="ANNOTATION_SLIDE_HEIGHT_29" val="720"/>
  <p:tag name="ANNOTATION_TYPE_30" val="0"/>
  <p:tag name="ANNOTATION_START_30" val="307.0"/>
  <p:tag name="ANNOTATION_END_30" val="323.5"/>
  <p:tag name="ANNOTATION_TOP_30" val="561"/>
  <p:tag name="ANNOTATION_LEFT_30" val="285"/>
  <p:tag name="ANNOTATION_WIDTH_30" val="121"/>
  <p:tag name="ANNOTATION_HEIGHT_30" val="121"/>
  <p:tag name="ANNOTATION_ANIMATION_30" val="3"/>
  <p:tag name="ANNOTATION_ROTATION_30" val="0"/>
  <p:tag name="ANNOTATION_SUB_TYPE_30" val="2"/>
  <p:tag name="ANNOTATION_LOOP_COUNT_30" val="1"/>
  <p:tag name="ANNOTATION_BOX_RADIUS_30" val="0"/>
  <p:tag name="ANNOTATION_SCALE_30" val="100"/>
  <p:tag name="ANNOTATION_BORDER_ALPHA_30" val="100"/>
  <p:tag name="ANNOTATION_BORDER_COLOR_30" val="255"/>
  <p:tag name="ANNOTATION_FILL_COLOR_30" val="65535"/>
  <p:tag name="ANNOTATION_FILL_ALPHA_30" val="100"/>
  <p:tag name="ANNOTATION_BORDER_WIDTH_30" val="2"/>
  <p:tag name="ANNOTATION_SLIDE_WIDTH_30" val="960"/>
  <p:tag name="ANNOTATION_SLIDE_HEIGHT_30" val="720"/>
  <p:tag name="ANNOTATION_TYPE_31" val="0"/>
  <p:tag name="ANNOTATION_START_31" val="323.5"/>
  <p:tag name="ANNOTATION_END_31" val="325.6"/>
  <p:tag name="ANNOTATION_TOP_31" val="612"/>
  <p:tag name="ANNOTATION_LEFT_31" val="539"/>
  <p:tag name="ANNOTATION_WIDTH_31" val="121"/>
  <p:tag name="ANNOTATION_HEIGHT_31" val="121"/>
  <p:tag name="ANNOTATION_ANIMATION_31" val="3"/>
  <p:tag name="ANNOTATION_ROTATION_31" val="0"/>
  <p:tag name="ANNOTATION_SUB_TYPE_31" val="2"/>
  <p:tag name="ANNOTATION_LOOP_COUNT_31" val="1"/>
  <p:tag name="ANNOTATION_BOX_RADIUS_31" val="0"/>
  <p:tag name="ANNOTATION_SCALE_31" val="100"/>
  <p:tag name="ANNOTATION_BORDER_ALPHA_31" val="100"/>
  <p:tag name="ANNOTATION_BORDER_COLOR_31" val="255"/>
  <p:tag name="ANNOTATION_FILL_COLOR_31" val="65535"/>
  <p:tag name="ANNOTATION_FILL_ALPHA_31" val="100"/>
  <p:tag name="ANNOTATION_BORDER_WIDTH_31" val="2"/>
  <p:tag name="ANNOTATION_SLIDE_WIDTH_31" val="960"/>
  <p:tag name="ANNOTATION_SLIDE_HEIGHT_31" val="720"/>
  <p:tag name="ANNOTATION_TYPE_32" val="0"/>
  <p:tag name="ANNOTATION_START_32" val="325.6"/>
  <p:tag name="ANNOTATION_END_32" val="327.4"/>
  <p:tag name="ANNOTATION_TOP_32" val="609"/>
  <p:tag name="ANNOTATION_LEFT_32" val="640"/>
  <p:tag name="ANNOTATION_WIDTH_32" val="121"/>
  <p:tag name="ANNOTATION_HEIGHT_32" val="121"/>
  <p:tag name="ANNOTATION_ANIMATION_32" val="3"/>
  <p:tag name="ANNOTATION_ROTATION_32" val="0"/>
  <p:tag name="ANNOTATION_SUB_TYPE_32" val="2"/>
  <p:tag name="ANNOTATION_LOOP_COUNT_32" val="1"/>
  <p:tag name="ANNOTATION_BOX_RADIUS_32" val="0"/>
  <p:tag name="ANNOTATION_SCALE_32" val="100"/>
  <p:tag name="ANNOTATION_BORDER_ALPHA_32" val="100"/>
  <p:tag name="ANNOTATION_BORDER_COLOR_32" val="255"/>
  <p:tag name="ANNOTATION_FILL_COLOR_32" val="65535"/>
  <p:tag name="ANNOTATION_FILL_ALPHA_32" val="100"/>
  <p:tag name="ANNOTATION_BORDER_WIDTH_32" val="2"/>
  <p:tag name="ANNOTATION_SLIDE_WIDTH_32" val="960"/>
  <p:tag name="ANNOTATION_SLIDE_HEIGHT_32" val="720"/>
  <p:tag name="ANNOTATION_TYPE_33" val="0"/>
  <p:tag name="ANNOTATION_START_33" val="327.4"/>
  <p:tag name="ANNOTATION_END_33" val="329.1"/>
  <p:tag name="ANNOTATION_TOP_33" val="609"/>
  <p:tag name="ANNOTATION_LEFT_33" val="762"/>
  <p:tag name="ANNOTATION_WIDTH_33" val="121"/>
  <p:tag name="ANNOTATION_HEIGHT_33" val="121"/>
  <p:tag name="ANNOTATION_ANIMATION_33" val="3"/>
  <p:tag name="ANNOTATION_ROTATION_33" val="0"/>
  <p:tag name="ANNOTATION_SUB_TYPE_33" val="2"/>
  <p:tag name="ANNOTATION_LOOP_COUNT_33" val="1"/>
  <p:tag name="ANNOTATION_BOX_RADIUS_33" val="0"/>
  <p:tag name="ANNOTATION_SCALE_33" val="100"/>
  <p:tag name="ANNOTATION_BORDER_ALPHA_33" val="100"/>
  <p:tag name="ANNOTATION_BORDER_COLOR_33" val="255"/>
  <p:tag name="ANNOTATION_FILL_COLOR_33" val="65535"/>
  <p:tag name="ANNOTATION_FILL_ALPHA_33" val="100"/>
  <p:tag name="ANNOTATION_BORDER_WIDTH_33" val="2"/>
  <p:tag name="ANNOTATION_SLIDE_WIDTH_33" val="960"/>
  <p:tag name="ANNOTATION_SLIDE_HEIGHT_33" val="720"/>
  <p:tag name="ANNOTATION_TYPE_34" val="0"/>
  <p:tag name="ANNOTATION_START_34" val="329.1"/>
  <p:tag name="ANNOTATION_END_34" val="342.1"/>
  <p:tag name="ANNOTATION_TOP_34" val="612"/>
  <p:tag name="ANNOTATION_LEFT_34" val="645"/>
  <p:tag name="ANNOTATION_WIDTH_34" val="121"/>
  <p:tag name="ANNOTATION_HEIGHT_34" val="121"/>
  <p:tag name="ANNOTATION_ANIMATION_34" val="3"/>
  <p:tag name="ANNOTATION_ROTATION_34" val="0"/>
  <p:tag name="ANNOTATION_SUB_TYPE_34" val="2"/>
  <p:tag name="ANNOTATION_LOOP_COUNT_34" val="1"/>
  <p:tag name="ANNOTATION_BOX_RADIUS_34" val="0"/>
  <p:tag name="ANNOTATION_SCALE_34" val="100"/>
  <p:tag name="ANNOTATION_BORDER_ALPHA_34" val="100"/>
  <p:tag name="ANNOTATION_BORDER_COLOR_34" val="255"/>
  <p:tag name="ANNOTATION_FILL_COLOR_34" val="65535"/>
  <p:tag name="ANNOTATION_FILL_ALPHA_34" val="100"/>
  <p:tag name="ANNOTATION_BORDER_WIDTH_34" val="2"/>
  <p:tag name="ANNOTATION_SLIDE_WIDTH_34" val="960"/>
  <p:tag name="ANNOTATION_SLIDE_HEIGHT_34" val="720"/>
  <p:tag name="ANNOTATION_TYPE_35" val="0"/>
  <p:tag name="ANNOTATION_START_35" val="342.1"/>
  <p:tag name="ANNOTATION_END_35" val="343.8"/>
  <p:tag name="ANNOTATION_TOP_35" val="649"/>
  <p:tag name="ANNOTATION_LEFT_35" val="61"/>
  <p:tag name="ANNOTATION_WIDTH_35" val="121"/>
  <p:tag name="ANNOTATION_HEIGHT_35" val="121"/>
  <p:tag name="ANNOTATION_ANIMATION_35" val="3"/>
  <p:tag name="ANNOTATION_ROTATION_35" val="0"/>
  <p:tag name="ANNOTATION_SUB_TYPE_35" val="2"/>
  <p:tag name="ANNOTATION_LOOP_COUNT_35" val="1"/>
  <p:tag name="ANNOTATION_BOX_RADIUS_35" val="0"/>
  <p:tag name="ANNOTATION_SCALE_35" val="100"/>
  <p:tag name="ANNOTATION_BORDER_ALPHA_35" val="100"/>
  <p:tag name="ANNOTATION_BORDER_COLOR_35" val="255"/>
  <p:tag name="ANNOTATION_FILL_COLOR_35" val="65535"/>
  <p:tag name="ANNOTATION_FILL_ALPHA_35" val="100"/>
  <p:tag name="ANNOTATION_BORDER_WIDTH_35" val="2"/>
  <p:tag name="ANNOTATION_SLIDE_WIDTH_35" val="960"/>
  <p:tag name="ANNOTATION_SLIDE_HEIGHT_35" val="720"/>
  <p:tag name="ANNOTATION_TYPE_36" val="0"/>
  <p:tag name="ANNOTATION_START_36" val="343.8"/>
  <p:tag name="ANNOTATION_END_36" val="351.0"/>
  <p:tag name="ANNOTATION_TOP_36" val="641"/>
  <p:tag name="ANNOTATION_LEFT_36" val="94"/>
  <p:tag name="ANNOTATION_WIDTH_36" val="121"/>
  <p:tag name="ANNOTATION_HEIGHT_36" val="121"/>
  <p:tag name="ANNOTATION_ANIMATION_36" val="3"/>
  <p:tag name="ANNOTATION_ROTATION_36" val="0"/>
  <p:tag name="ANNOTATION_SUB_TYPE_36" val="2"/>
  <p:tag name="ANNOTATION_LOOP_COUNT_36" val="1"/>
  <p:tag name="ANNOTATION_BOX_RADIUS_36" val="0"/>
  <p:tag name="ANNOTATION_SCALE_36" val="100"/>
  <p:tag name="ANNOTATION_BORDER_ALPHA_36" val="100"/>
  <p:tag name="ANNOTATION_BORDER_COLOR_36" val="255"/>
  <p:tag name="ANNOTATION_FILL_COLOR_36" val="65535"/>
  <p:tag name="ANNOTATION_FILL_ALPHA_36" val="100"/>
  <p:tag name="ANNOTATION_BORDER_WIDTH_36" val="2"/>
  <p:tag name="ANNOTATION_SLIDE_WIDTH_36" val="960"/>
  <p:tag name="ANNOTATION_SLIDE_HEIGHT_36" val="720"/>
  <p:tag name="ANNOTATION_TYPE_37" val="0"/>
  <p:tag name="ANNOTATION_START_37" val="351.0"/>
  <p:tag name="ANNOTATION_END_37" val="351.9"/>
  <p:tag name="ANNOTATION_TOP_37" val="642"/>
  <p:tag name="ANNOTATION_LEFT_37" val="114"/>
  <p:tag name="ANNOTATION_WIDTH_37" val="121"/>
  <p:tag name="ANNOTATION_HEIGHT_37" val="121"/>
  <p:tag name="ANNOTATION_ANIMATION_37" val="3"/>
  <p:tag name="ANNOTATION_ROTATION_37" val="0"/>
  <p:tag name="ANNOTATION_SUB_TYPE_37" val="2"/>
  <p:tag name="ANNOTATION_LOOP_COUNT_37" val="1"/>
  <p:tag name="ANNOTATION_BOX_RADIUS_37" val="0"/>
  <p:tag name="ANNOTATION_SCALE_37" val="100"/>
  <p:tag name="ANNOTATION_BORDER_ALPHA_37" val="100"/>
  <p:tag name="ANNOTATION_BORDER_COLOR_37" val="255"/>
  <p:tag name="ANNOTATION_FILL_COLOR_37" val="65535"/>
  <p:tag name="ANNOTATION_FILL_ALPHA_37" val="100"/>
  <p:tag name="ANNOTATION_BORDER_WIDTH_37" val="2"/>
  <p:tag name="ANNOTATION_SLIDE_WIDTH_37" val="960"/>
  <p:tag name="ANNOTATION_SLIDE_HEIGHT_37" val="720"/>
  <p:tag name="ANNOTATION_TYPE_38" val="0"/>
  <p:tag name="ANNOTATION_START_38" val="351.9"/>
  <p:tag name="ANNOTATION_END_38" val="353.4"/>
  <p:tag name="ANNOTATION_TOP_38" val="642"/>
  <p:tag name="ANNOTATION_LEFT_38" val="139"/>
  <p:tag name="ANNOTATION_WIDTH_38" val="121"/>
  <p:tag name="ANNOTATION_HEIGHT_38" val="121"/>
  <p:tag name="ANNOTATION_ANIMATION_38" val="3"/>
  <p:tag name="ANNOTATION_ROTATION_38" val="0"/>
  <p:tag name="ANNOTATION_SUB_TYPE_38" val="2"/>
  <p:tag name="ANNOTATION_LOOP_COUNT_38" val="1"/>
  <p:tag name="ANNOTATION_BOX_RADIUS_38" val="0"/>
  <p:tag name="ANNOTATION_SCALE_38" val="100"/>
  <p:tag name="ANNOTATION_BORDER_ALPHA_38" val="100"/>
  <p:tag name="ANNOTATION_BORDER_COLOR_38" val="255"/>
  <p:tag name="ANNOTATION_FILL_COLOR_38" val="65535"/>
  <p:tag name="ANNOTATION_FILL_ALPHA_38" val="100"/>
  <p:tag name="ANNOTATION_BORDER_WIDTH_38" val="2"/>
  <p:tag name="ANNOTATION_SLIDE_WIDTH_38" val="960"/>
  <p:tag name="ANNOTATION_SLIDE_HEIGHT_38" val="720"/>
  <p:tag name="ANNOTATION_TYPE_39" val="0"/>
  <p:tag name="ANNOTATION_START_39" val="353.4"/>
  <p:tag name="ANNOTATION_END_39" val="374.9"/>
  <p:tag name="ANNOTATION_TOP_39" val="648"/>
  <p:tag name="ANNOTATION_LEFT_39" val="53"/>
  <p:tag name="ANNOTATION_WIDTH_39" val="121"/>
  <p:tag name="ANNOTATION_HEIGHT_39" val="121"/>
  <p:tag name="ANNOTATION_ANIMATION_39" val="3"/>
  <p:tag name="ANNOTATION_ROTATION_39" val="0"/>
  <p:tag name="ANNOTATION_SUB_TYPE_39" val="2"/>
  <p:tag name="ANNOTATION_LOOP_COUNT_39" val="1"/>
  <p:tag name="ANNOTATION_BOX_RADIUS_39" val="0"/>
  <p:tag name="ANNOTATION_SCALE_39" val="100"/>
  <p:tag name="ANNOTATION_BORDER_ALPHA_39" val="100"/>
  <p:tag name="ANNOTATION_BORDER_COLOR_39" val="255"/>
  <p:tag name="ANNOTATION_FILL_COLOR_39" val="65535"/>
  <p:tag name="ANNOTATION_FILL_ALPHA_39" val="100"/>
  <p:tag name="ANNOTATION_BORDER_WIDTH_39" val="2"/>
  <p:tag name="ANNOTATION_SLIDE_WIDTH_39" val="960"/>
  <p:tag name="ANNOTATION_SLIDE_HEIGHT_39" val="720"/>
  <p:tag name="ANNOTATION_TYPE_40" val="0"/>
  <p:tag name="ANNOTATION_START_40" val="374.9"/>
  <p:tag name="ANNOTATION_END_40" val="379.9"/>
  <p:tag name="ANNOTATION_TOP_40" val="651"/>
  <p:tag name="ANNOTATION_LEFT_40" val="607"/>
  <p:tag name="ANNOTATION_WIDTH_40" val="121"/>
  <p:tag name="ANNOTATION_HEIGHT_40" val="121"/>
  <p:tag name="ANNOTATION_ANIMATION_40" val="3"/>
  <p:tag name="ANNOTATION_ROTATION_40" val="0"/>
  <p:tag name="ANNOTATION_SUB_TYPE_40" val="2"/>
  <p:tag name="ANNOTATION_LOOP_COUNT_40" val="1"/>
  <p:tag name="ANNOTATION_BOX_RADIUS_40" val="0"/>
  <p:tag name="ANNOTATION_SCALE_40" val="100"/>
  <p:tag name="ANNOTATION_BORDER_ALPHA_40" val="100"/>
  <p:tag name="ANNOTATION_BORDER_COLOR_40" val="255"/>
  <p:tag name="ANNOTATION_FILL_COLOR_40" val="65535"/>
  <p:tag name="ANNOTATION_FILL_ALPHA_40" val="100"/>
  <p:tag name="ANNOTATION_BORDER_WIDTH_40" val="2"/>
  <p:tag name="ANNOTATION_SLIDE_WIDTH_40" val="960"/>
  <p:tag name="ANNOTATION_SLIDE_HEIGHT_40" val="720"/>
  <p:tag name="ANNOTATION_TYPE_41" val="0"/>
  <p:tag name="ANNOTATION_START_41" val="379.9"/>
  <p:tag name="ANNOTATION_END_41" val="381.2"/>
  <p:tag name="ANNOTATION_TOP_41" val="684"/>
  <p:tag name="ANNOTATION_LEFT_41" val="69"/>
  <p:tag name="ANNOTATION_WIDTH_41" val="121"/>
  <p:tag name="ANNOTATION_HEIGHT_41" val="121"/>
  <p:tag name="ANNOTATION_ANIMATION_41" val="3"/>
  <p:tag name="ANNOTATION_ROTATION_41" val="0"/>
  <p:tag name="ANNOTATION_SUB_TYPE_41" val="2"/>
  <p:tag name="ANNOTATION_LOOP_COUNT_41" val="1"/>
  <p:tag name="ANNOTATION_BOX_RADIUS_41" val="0"/>
  <p:tag name="ANNOTATION_SCALE_41" val="100"/>
  <p:tag name="ANNOTATION_BORDER_ALPHA_41" val="100"/>
  <p:tag name="ANNOTATION_BORDER_COLOR_41" val="255"/>
  <p:tag name="ANNOTATION_FILL_COLOR_41" val="65535"/>
  <p:tag name="ANNOTATION_FILL_ALPHA_41" val="100"/>
  <p:tag name="ANNOTATION_BORDER_WIDTH_41" val="2"/>
  <p:tag name="ANNOTATION_SLIDE_WIDTH_41" val="960"/>
  <p:tag name="ANNOTATION_SLIDE_HEIGHT_41" val="720"/>
  <p:tag name="ANNOTATION_TYPE_42" val="0"/>
  <p:tag name="ANNOTATION_START_42" val="381.2"/>
  <p:tag name="ANNOTATION_END_42" val="383.3"/>
  <p:tag name="ANNOTATION_TOP_42" val="687"/>
  <p:tag name="ANNOTATION_LEFT_42" val="79"/>
  <p:tag name="ANNOTATION_WIDTH_42" val="121"/>
  <p:tag name="ANNOTATION_HEIGHT_42" val="121"/>
  <p:tag name="ANNOTATION_ANIMATION_42" val="3"/>
  <p:tag name="ANNOTATION_ROTATION_42" val="0"/>
  <p:tag name="ANNOTATION_SUB_TYPE_42" val="2"/>
  <p:tag name="ANNOTATION_LOOP_COUNT_42" val="1"/>
  <p:tag name="ANNOTATION_BOX_RADIUS_42" val="0"/>
  <p:tag name="ANNOTATION_SCALE_42" val="100"/>
  <p:tag name="ANNOTATION_BORDER_ALPHA_42" val="100"/>
  <p:tag name="ANNOTATION_BORDER_COLOR_42" val="255"/>
  <p:tag name="ANNOTATION_FILL_COLOR_42" val="65535"/>
  <p:tag name="ANNOTATION_FILL_ALPHA_42" val="100"/>
  <p:tag name="ANNOTATION_BORDER_WIDTH_42" val="2"/>
  <p:tag name="ANNOTATION_SLIDE_WIDTH_42" val="960"/>
  <p:tag name="ANNOTATION_SLIDE_HEIGHT_42" val="720"/>
  <p:tag name="ANNOTATION_TYPE_43" val="0"/>
  <p:tag name="ANNOTATION_START_43" val="383.3"/>
  <p:tag name="ANNOTATION_END_43" val="384.0"/>
  <p:tag name="ANNOTATION_TOP_43" val="683"/>
  <p:tag name="ANNOTATION_LEFT_43" val="95"/>
  <p:tag name="ANNOTATION_WIDTH_43" val="121"/>
  <p:tag name="ANNOTATION_HEIGHT_43" val="121"/>
  <p:tag name="ANNOTATION_ANIMATION_43" val="3"/>
  <p:tag name="ANNOTATION_ROTATION_43" val="0"/>
  <p:tag name="ANNOTATION_SUB_TYPE_43" val="2"/>
  <p:tag name="ANNOTATION_LOOP_COUNT_43" val="1"/>
  <p:tag name="ANNOTATION_BOX_RADIUS_43" val="0"/>
  <p:tag name="ANNOTATION_SCALE_43" val="100"/>
  <p:tag name="ANNOTATION_BORDER_ALPHA_43" val="100"/>
  <p:tag name="ANNOTATION_BORDER_COLOR_43" val="255"/>
  <p:tag name="ANNOTATION_FILL_COLOR_43" val="65535"/>
  <p:tag name="ANNOTATION_FILL_ALPHA_43" val="100"/>
  <p:tag name="ANNOTATION_BORDER_WIDTH_43" val="2"/>
  <p:tag name="ANNOTATION_SLIDE_WIDTH_43" val="960"/>
  <p:tag name="ANNOTATION_SLIDE_HEIGHT_43" val="720"/>
  <p:tag name="ANNOTATION_TYPE_44" val="0"/>
  <p:tag name="ANNOTATION_START_44" val="384.0"/>
  <p:tag name="ANNOTATION_END_44" val="391.3"/>
  <p:tag name="ANNOTATION_TOP_44" val="681"/>
  <p:tag name="ANNOTATION_LEFT_44" val="105"/>
  <p:tag name="ANNOTATION_WIDTH_44" val="121"/>
  <p:tag name="ANNOTATION_HEIGHT_44" val="121"/>
  <p:tag name="ANNOTATION_ANIMATION_44" val="3"/>
  <p:tag name="ANNOTATION_ROTATION_44" val="0"/>
  <p:tag name="ANNOTATION_SUB_TYPE_44" val="2"/>
  <p:tag name="ANNOTATION_LOOP_COUNT_44" val="1"/>
  <p:tag name="ANNOTATION_BOX_RADIUS_44" val="0"/>
  <p:tag name="ANNOTATION_SCALE_44" val="100"/>
  <p:tag name="ANNOTATION_BORDER_ALPHA_44" val="100"/>
  <p:tag name="ANNOTATION_BORDER_COLOR_44" val="255"/>
  <p:tag name="ANNOTATION_FILL_COLOR_44" val="65535"/>
  <p:tag name="ANNOTATION_FILL_ALPHA_44" val="100"/>
  <p:tag name="ANNOTATION_BORDER_WIDTH_44" val="2"/>
  <p:tag name="ANNOTATION_SLIDE_WIDTH_44" val="960"/>
  <p:tag name="ANNOTATION_SLIDE_HEIGHT_44" val="720"/>
  <p:tag name="ANNOTATION_TYPE_45" val="0"/>
  <p:tag name="ANNOTATION_START_45" val="391.3"/>
  <p:tag name="ANNOTATION_END_45" val="394.1"/>
  <p:tag name="ANNOTATION_TOP_45" val="644"/>
  <p:tag name="ANNOTATION_LEFT_45" val="55"/>
  <p:tag name="ANNOTATION_WIDTH_45" val="121"/>
  <p:tag name="ANNOTATION_HEIGHT_45" val="121"/>
  <p:tag name="ANNOTATION_ANIMATION_45" val="3"/>
  <p:tag name="ANNOTATION_ROTATION_45" val="0"/>
  <p:tag name="ANNOTATION_SUB_TYPE_45" val="2"/>
  <p:tag name="ANNOTATION_LOOP_COUNT_45" val="1"/>
  <p:tag name="ANNOTATION_BOX_RADIUS_45" val="0"/>
  <p:tag name="ANNOTATION_SCALE_45" val="100"/>
  <p:tag name="ANNOTATION_BORDER_ALPHA_45" val="100"/>
  <p:tag name="ANNOTATION_BORDER_COLOR_45" val="255"/>
  <p:tag name="ANNOTATION_FILL_COLOR_45" val="65535"/>
  <p:tag name="ANNOTATION_FILL_ALPHA_45" val="100"/>
  <p:tag name="ANNOTATION_BORDER_WIDTH_45" val="2"/>
  <p:tag name="ANNOTATION_SLIDE_WIDTH_45" val="960"/>
  <p:tag name="ANNOTATION_SLIDE_HEIGHT_45" val="720"/>
  <p:tag name="ANNOTATION_TYPE_46" val="0"/>
  <p:tag name="ANNOTATION_START_46" val="394.1"/>
  <p:tag name="ANNOTATION_TOP_46" val="685"/>
  <p:tag name="ANNOTATION_LEFT_46" val="54"/>
  <p:tag name="ANNOTATION_WIDTH_46" val="121"/>
  <p:tag name="ANNOTATION_HEIGHT_46" val="121"/>
  <p:tag name="ANNOTATION_ANIMATION_46" val="3"/>
  <p:tag name="ANNOTATION_ROTATION_46" val="0"/>
  <p:tag name="ANNOTATION_SUB_TYPE_46" val="2"/>
  <p:tag name="ANNOTATION_LOOP_COUNT_46" val="1"/>
  <p:tag name="ANNOTATION_BOX_RADIUS_46" val="0"/>
  <p:tag name="ANNOTATION_SCALE_46" val="100"/>
  <p:tag name="ANNOTATION_BORDER_ALPHA_46" val="100"/>
  <p:tag name="ANNOTATION_BORDER_COLOR_46" val="255"/>
  <p:tag name="ANNOTATION_FILL_COLOR_46" val="65535"/>
  <p:tag name="ANNOTATION_FILL_ALPHA_46" val="100"/>
  <p:tag name="ANNOTATION_BORDER_WIDTH_46" val="2"/>
  <p:tag name="ANNOTATION_SLIDE_WIDTH_46" val="960"/>
  <p:tag name="ANNOTATION_SLIDE_HEIGHT_46" val="720"/>
  <p:tag name="ANNOTATION_COUNT" val="46"/>
  <p:tag name="ARTICULATE_USED_LAYOUT" val="2"/>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DUPLICATEID" val="5d98637f874f46afbfd2781b7ae54613"/>
</p:tagLst>
</file>

<file path=ppt/tags/tag13.xml><?xml version="1.0" encoding="utf-8"?>
<p:tagLst xmlns:a="http://schemas.openxmlformats.org/drawingml/2006/main" xmlns:r="http://schemas.openxmlformats.org/officeDocument/2006/relationships" xmlns:p="http://schemas.openxmlformats.org/presentationml/2006/main">
  <p:tag name="DUPLICATEID" val="cbbddf3ab496474387b7ff9cdfa4c5c9"/>
</p:tagLst>
</file>

<file path=ppt/tags/tag14.xml><?xml version="1.0" encoding="utf-8"?>
<p:tagLst xmlns:a="http://schemas.openxmlformats.org/drawingml/2006/main" xmlns:r="http://schemas.openxmlformats.org/officeDocument/2006/relationships" xmlns:p="http://schemas.openxmlformats.org/presentationml/2006/main">
  <p:tag name="ARTICULATE_NAV_LEVEL" val="1"/>
  <p:tag name="ARTICULATE_SLIDE_PRESENTER_GUID" val="fb2cf312-ca39-4b1f-ad57-e5e5019dceb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60"/>
  <p:tag name="ARTICULATE_AUDIO_RECORDED" val="1"/>
  <p:tag name="TIMELINE" val="33.9/60.7"/>
  <p:tag name="ELAPSEDTIME" val="636.3"/>
  <p:tag name="ANNOTATION_TYPE_1" val="0"/>
  <p:tag name="ANNOTATION_START_1" val="3.0"/>
  <p:tag name="ANNOTATION_END_1" val="6.5"/>
  <p:tag name="ANNOTATION_TOP_1" val="47"/>
  <p:tag name="ANNOTATION_LEFT_1" val="60"/>
  <p:tag name="ANNOTATION_WIDTH_1" val="121"/>
  <p:tag name="ANNOTATION_HEIGHT_1" val="121"/>
  <p:tag name="ANNOTATION_ANIMATION_1" val="3"/>
  <p:tag name="ANNOTATION_ROTATION_1" val="0"/>
  <p:tag name="ANNOTATION_SUB_TYPE_1" val="2"/>
  <p:tag name="ANNOTATION_LOOP_COUNT_1" val="1"/>
  <p:tag name="ANNOTATION_BOX_RADIUS_1" val="0"/>
  <p:tag name="ANNOTATION_SCALE_1" val="100"/>
  <p:tag name="ANNOTATION_BORDER_ALPHA_1" val="100"/>
  <p:tag name="ANNOTATION_BORDER_COLOR_1" val="255"/>
  <p:tag name="ANNOTATION_FILL_COLOR_1" val="65535"/>
  <p:tag name="ANNOTATION_FILL_ALPHA_1" val="100"/>
  <p:tag name="ANNOTATION_BORDER_WIDTH_1" val="2"/>
  <p:tag name="ANNOTATION_SLIDE_WIDTH_1" val="960"/>
  <p:tag name="ANNOTATION_SLIDE_HEIGHT_1" val="720"/>
  <p:tag name="ANNOTATION_TYPE_2" val="0"/>
  <p:tag name="ANNOTATION_START_2" val="6.5"/>
  <p:tag name="ANNOTATION_END_2" val="35.5"/>
  <p:tag name="ANNOTATION_TOP_2" val="47"/>
  <p:tag name="ANNOTATION_LEFT_2" val="497"/>
  <p:tag name="ANNOTATION_WIDTH_2" val="121"/>
  <p:tag name="ANNOTATION_HEIGHT_2" val="121"/>
  <p:tag name="ANNOTATION_ANIMATION_2" val="3"/>
  <p:tag name="ANNOTATION_ROTATION_2" val="0"/>
  <p:tag name="ANNOTATION_SUB_TYPE_2" val="2"/>
  <p:tag name="ANNOTATION_LOOP_COUNT_2" val="1"/>
  <p:tag name="ANNOTATION_BOX_RADIUS_2" val="0"/>
  <p:tag name="ANNOTATION_SCALE_2" val="100"/>
  <p:tag name="ANNOTATION_BORDER_ALPHA_2" val="100"/>
  <p:tag name="ANNOTATION_BORDER_COLOR_2" val="255"/>
  <p:tag name="ANNOTATION_FILL_COLOR_2" val="65535"/>
  <p:tag name="ANNOTATION_FILL_ALPHA_2" val="100"/>
  <p:tag name="ANNOTATION_BORDER_WIDTH_2" val="2"/>
  <p:tag name="ANNOTATION_SLIDE_WIDTH_2" val="960"/>
  <p:tag name="ANNOTATION_SLIDE_HEIGHT_2" val="720"/>
  <p:tag name="ANNOTATION_TYPE_3" val="0"/>
  <p:tag name="ANNOTATION_START_3" val="35.5"/>
  <p:tag name="ANNOTATION_END_3" val="37.2"/>
  <p:tag name="ANNOTATION_TOP_3" val="88"/>
  <p:tag name="ANNOTATION_LEFT_3" val="100"/>
  <p:tag name="ANNOTATION_WIDTH_3" val="121"/>
  <p:tag name="ANNOTATION_HEIGHT_3" val="121"/>
  <p:tag name="ANNOTATION_ANIMATION_3" val="3"/>
  <p:tag name="ANNOTATION_ROTATION_3" val="0"/>
  <p:tag name="ANNOTATION_SUB_TYPE_3" val="2"/>
  <p:tag name="ANNOTATION_LOOP_COUNT_3" val="1"/>
  <p:tag name="ANNOTATION_BOX_RADIUS_3" val="0"/>
  <p:tag name="ANNOTATION_SCALE_3" val="100"/>
  <p:tag name="ANNOTATION_BORDER_ALPHA_3" val="100"/>
  <p:tag name="ANNOTATION_BORDER_COLOR_3" val="255"/>
  <p:tag name="ANNOTATION_FILL_COLOR_3" val="65535"/>
  <p:tag name="ANNOTATION_FILL_ALPHA_3" val="100"/>
  <p:tag name="ANNOTATION_BORDER_WIDTH_3" val="2"/>
  <p:tag name="ANNOTATION_SLIDE_WIDTH_3" val="960"/>
  <p:tag name="ANNOTATION_SLIDE_HEIGHT_3" val="720"/>
  <p:tag name="ANNOTATION_TYPE_4" val="0"/>
  <p:tag name="ANNOTATION_START_4" val="37.2"/>
  <p:tag name="ANNOTATION_END_4" val="39.0"/>
  <p:tag name="ANNOTATION_TOP_4" val="80"/>
  <p:tag name="ANNOTATION_LEFT_4" val="362"/>
  <p:tag name="ANNOTATION_WIDTH_4" val="121"/>
  <p:tag name="ANNOTATION_HEIGHT_4" val="121"/>
  <p:tag name="ANNOTATION_ANIMATION_4" val="3"/>
  <p:tag name="ANNOTATION_ROTATION_4" val="0"/>
  <p:tag name="ANNOTATION_SUB_TYPE_4" val="2"/>
  <p:tag name="ANNOTATION_LOOP_COUNT_4" val="1"/>
  <p:tag name="ANNOTATION_BOX_RADIUS_4" val="0"/>
  <p:tag name="ANNOTATION_SCALE_4" val="100"/>
  <p:tag name="ANNOTATION_BORDER_ALPHA_4" val="100"/>
  <p:tag name="ANNOTATION_BORDER_COLOR_4" val="255"/>
  <p:tag name="ANNOTATION_FILL_COLOR_4" val="65535"/>
  <p:tag name="ANNOTATION_FILL_ALPHA_4" val="100"/>
  <p:tag name="ANNOTATION_BORDER_WIDTH_4" val="2"/>
  <p:tag name="ANNOTATION_SLIDE_WIDTH_4" val="960"/>
  <p:tag name="ANNOTATION_SLIDE_HEIGHT_4" val="720"/>
  <p:tag name="ANNOTATION_TYPE_5" val="0"/>
  <p:tag name="ANNOTATION_START_5" val="39.0"/>
  <p:tag name="ANNOTATION_END_5" val="40.8"/>
  <p:tag name="ANNOTATION_TOP_5" val="82"/>
  <p:tag name="ANNOTATION_LEFT_5" val="603"/>
  <p:tag name="ANNOTATION_WIDTH_5" val="121"/>
  <p:tag name="ANNOTATION_HEIGHT_5" val="121"/>
  <p:tag name="ANNOTATION_ANIMATION_5" val="3"/>
  <p:tag name="ANNOTATION_ROTATION_5" val="0"/>
  <p:tag name="ANNOTATION_SUB_TYPE_5" val="2"/>
  <p:tag name="ANNOTATION_LOOP_COUNT_5" val="1"/>
  <p:tag name="ANNOTATION_BOX_RADIUS_5" val="0"/>
  <p:tag name="ANNOTATION_SCALE_5" val="100"/>
  <p:tag name="ANNOTATION_BORDER_ALPHA_5" val="100"/>
  <p:tag name="ANNOTATION_BORDER_COLOR_5" val="255"/>
  <p:tag name="ANNOTATION_FILL_COLOR_5" val="65535"/>
  <p:tag name="ANNOTATION_FILL_ALPHA_5" val="100"/>
  <p:tag name="ANNOTATION_BORDER_WIDTH_5" val="2"/>
  <p:tag name="ANNOTATION_SLIDE_WIDTH_5" val="960"/>
  <p:tag name="ANNOTATION_SLIDE_HEIGHT_5" val="720"/>
  <p:tag name="ANNOTATION_TYPE_6" val="0"/>
  <p:tag name="ANNOTATION_START_6" val="40.8"/>
  <p:tag name="ANNOTATION_END_6" val="42.5"/>
  <p:tag name="ANNOTATION_TOP_6" val="80"/>
  <p:tag name="ANNOTATION_LEFT_6" val="743"/>
  <p:tag name="ANNOTATION_WIDTH_6" val="121"/>
  <p:tag name="ANNOTATION_HEIGHT_6" val="121"/>
  <p:tag name="ANNOTATION_ANIMATION_6" val="3"/>
  <p:tag name="ANNOTATION_ROTATION_6" val="0"/>
  <p:tag name="ANNOTATION_SUB_TYPE_6" val="2"/>
  <p:tag name="ANNOTATION_LOOP_COUNT_6" val="1"/>
  <p:tag name="ANNOTATION_BOX_RADIUS_6" val="0"/>
  <p:tag name="ANNOTATION_SCALE_6" val="100"/>
  <p:tag name="ANNOTATION_BORDER_ALPHA_6" val="100"/>
  <p:tag name="ANNOTATION_BORDER_COLOR_6" val="255"/>
  <p:tag name="ANNOTATION_FILL_COLOR_6" val="65535"/>
  <p:tag name="ANNOTATION_FILL_ALPHA_6" val="100"/>
  <p:tag name="ANNOTATION_BORDER_WIDTH_6" val="2"/>
  <p:tag name="ANNOTATION_SLIDE_WIDTH_6" val="960"/>
  <p:tag name="ANNOTATION_SLIDE_HEIGHT_6" val="720"/>
  <p:tag name="ANNOTATION_TYPE_7" val="0"/>
  <p:tag name="ANNOTATION_START_7" val="42.5"/>
  <p:tag name="ANNOTATION_END_7" val="43.6"/>
  <p:tag name="ANNOTATION_TOP_7" val="103"/>
  <p:tag name="ANNOTATION_LEFT_7" val="192"/>
  <p:tag name="ANNOTATION_WIDTH_7" val="121"/>
  <p:tag name="ANNOTATION_HEIGHT_7" val="121"/>
  <p:tag name="ANNOTATION_ANIMATION_7" val="3"/>
  <p:tag name="ANNOTATION_ROTATION_7" val="0"/>
  <p:tag name="ANNOTATION_SUB_TYPE_7" val="2"/>
  <p:tag name="ANNOTATION_LOOP_COUNT_7" val="1"/>
  <p:tag name="ANNOTATION_BOX_RADIUS_7" val="0"/>
  <p:tag name="ANNOTATION_SCALE_7" val="100"/>
  <p:tag name="ANNOTATION_BORDER_ALPHA_7" val="100"/>
  <p:tag name="ANNOTATION_BORDER_COLOR_7" val="255"/>
  <p:tag name="ANNOTATION_FILL_COLOR_7" val="65535"/>
  <p:tag name="ANNOTATION_FILL_ALPHA_7" val="100"/>
  <p:tag name="ANNOTATION_BORDER_WIDTH_7" val="2"/>
  <p:tag name="ANNOTATION_SLIDE_WIDTH_7" val="960"/>
  <p:tag name="ANNOTATION_SLIDE_HEIGHT_7" val="720"/>
  <p:tag name="ANNOTATION_TYPE_8" val="0"/>
  <p:tag name="ANNOTATION_START_8" val="43.6"/>
  <p:tag name="ANNOTATION_END_8" val="45.0"/>
  <p:tag name="ANNOTATION_TOP_8" val="109"/>
  <p:tag name="ANNOTATION_LEFT_8" val="333"/>
  <p:tag name="ANNOTATION_WIDTH_8" val="121"/>
  <p:tag name="ANNOTATION_HEIGHT_8" val="121"/>
  <p:tag name="ANNOTATION_ANIMATION_8" val="3"/>
  <p:tag name="ANNOTATION_ROTATION_8" val="0"/>
  <p:tag name="ANNOTATION_SUB_TYPE_8" val="2"/>
  <p:tag name="ANNOTATION_LOOP_COUNT_8" val="1"/>
  <p:tag name="ANNOTATION_BOX_RADIUS_8" val="0"/>
  <p:tag name="ANNOTATION_SCALE_8" val="100"/>
  <p:tag name="ANNOTATION_BORDER_ALPHA_8" val="100"/>
  <p:tag name="ANNOTATION_BORDER_COLOR_8" val="255"/>
  <p:tag name="ANNOTATION_FILL_COLOR_8" val="65535"/>
  <p:tag name="ANNOTATION_FILL_ALPHA_8" val="100"/>
  <p:tag name="ANNOTATION_BORDER_WIDTH_8" val="2"/>
  <p:tag name="ANNOTATION_SLIDE_WIDTH_8" val="960"/>
  <p:tag name="ANNOTATION_SLIDE_HEIGHT_8" val="720"/>
  <p:tag name="ANNOTATION_TYPE_9" val="0"/>
  <p:tag name="ANNOTATION_START_9" val="45.0"/>
  <p:tag name="ANNOTATION_END_9" val="47.0"/>
  <p:tag name="ANNOTATION_TOP_9" val="110"/>
  <p:tag name="ANNOTATION_LEFT_9" val="522"/>
  <p:tag name="ANNOTATION_WIDTH_9" val="121"/>
  <p:tag name="ANNOTATION_HEIGHT_9" val="121"/>
  <p:tag name="ANNOTATION_ANIMATION_9" val="3"/>
  <p:tag name="ANNOTATION_ROTATION_9" val="0"/>
  <p:tag name="ANNOTATION_SUB_TYPE_9" val="2"/>
  <p:tag name="ANNOTATION_LOOP_COUNT_9" val="1"/>
  <p:tag name="ANNOTATION_BOX_RADIUS_9" val="0"/>
  <p:tag name="ANNOTATION_SCALE_9" val="100"/>
  <p:tag name="ANNOTATION_BORDER_ALPHA_9" val="100"/>
  <p:tag name="ANNOTATION_BORDER_COLOR_9" val="255"/>
  <p:tag name="ANNOTATION_FILL_COLOR_9" val="65535"/>
  <p:tag name="ANNOTATION_FILL_ALPHA_9" val="100"/>
  <p:tag name="ANNOTATION_BORDER_WIDTH_9" val="2"/>
  <p:tag name="ANNOTATION_SLIDE_WIDTH_9" val="960"/>
  <p:tag name="ANNOTATION_SLIDE_HEIGHT_9" val="720"/>
  <p:tag name="ANNOTATION_TYPE_10" val="0"/>
  <p:tag name="ANNOTATION_START_10" val="47.0"/>
  <p:tag name="ANNOTATION_END_10" val="71.4"/>
  <p:tag name="ANNOTATION_TOP_10" val="82"/>
  <p:tag name="ANNOTATION_LEFT_10" val="82"/>
  <p:tag name="ANNOTATION_WIDTH_10" val="121"/>
  <p:tag name="ANNOTATION_HEIGHT_10" val="121"/>
  <p:tag name="ANNOTATION_ANIMATION_10" val="3"/>
  <p:tag name="ANNOTATION_ROTATION_10" val="0"/>
  <p:tag name="ANNOTATION_SUB_TYPE_10" val="2"/>
  <p:tag name="ANNOTATION_LOOP_COUNT_10" val="1"/>
  <p:tag name="ANNOTATION_BOX_RADIUS_10" val="0"/>
  <p:tag name="ANNOTATION_SCALE_10" val="100"/>
  <p:tag name="ANNOTATION_BORDER_ALPHA_10" val="100"/>
  <p:tag name="ANNOTATION_BORDER_COLOR_10" val="255"/>
  <p:tag name="ANNOTATION_FILL_COLOR_10" val="65535"/>
  <p:tag name="ANNOTATION_FILL_ALPHA_10" val="100"/>
  <p:tag name="ANNOTATION_BORDER_WIDTH_10" val="2"/>
  <p:tag name="ANNOTATION_SLIDE_WIDTH_10" val="960"/>
  <p:tag name="ANNOTATION_SLIDE_HEIGHT_10" val="720"/>
  <p:tag name="ANNOTATION_TYPE_11" val="0"/>
  <p:tag name="ANNOTATION_START_11" val="71.4"/>
  <p:tag name="ANNOTATION_END_11" val="83.9"/>
  <p:tag name="ANNOTATION_TOP_11" val="188"/>
  <p:tag name="ANNOTATION_LEFT_11" val="526"/>
  <p:tag name="ANNOTATION_WIDTH_11" val="121"/>
  <p:tag name="ANNOTATION_HEIGHT_11" val="121"/>
  <p:tag name="ANNOTATION_ANIMATION_11" val="3"/>
  <p:tag name="ANNOTATION_ROTATION_11" val="0"/>
  <p:tag name="ANNOTATION_SUB_TYPE_11" val="2"/>
  <p:tag name="ANNOTATION_LOOP_COUNT_11" val="1"/>
  <p:tag name="ANNOTATION_BOX_RADIUS_11" val="0"/>
  <p:tag name="ANNOTATION_SCALE_11" val="100"/>
  <p:tag name="ANNOTATION_BORDER_ALPHA_11" val="100"/>
  <p:tag name="ANNOTATION_BORDER_COLOR_11" val="255"/>
  <p:tag name="ANNOTATION_FILL_COLOR_11" val="65535"/>
  <p:tag name="ANNOTATION_FILL_ALPHA_11" val="100"/>
  <p:tag name="ANNOTATION_BORDER_WIDTH_11" val="2"/>
  <p:tag name="ANNOTATION_SLIDE_WIDTH_11" val="960"/>
  <p:tag name="ANNOTATION_SLIDE_HEIGHT_11" val="720"/>
  <p:tag name="ANNOTATION_TYPE_12" val="0"/>
  <p:tag name="ANNOTATION_START_12" val="83.9"/>
  <p:tag name="ANNOTATION_END_12" val="89.7"/>
  <p:tag name="ANNOTATION_TOP_12" val="163"/>
  <p:tag name="ANNOTATION_LEFT_12" val="535"/>
  <p:tag name="ANNOTATION_WIDTH_12" val="121"/>
  <p:tag name="ANNOTATION_HEIGHT_12" val="121"/>
  <p:tag name="ANNOTATION_ANIMATION_12" val="3"/>
  <p:tag name="ANNOTATION_ROTATION_12" val="0"/>
  <p:tag name="ANNOTATION_SUB_TYPE_12" val="2"/>
  <p:tag name="ANNOTATION_LOOP_COUNT_12" val="1"/>
  <p:tag name="ANNOTATION_BOX_RADIUS_12" val="0"/>
  <p:tag name="ANNOTATION_SCALE_12" val="100"/>
  <p:tag name="ANNOTATION_BORDER_ALPHA_12" val="100"/>
  <p:tag name="ANNOTATION_BORDER_COLOR_12" val="255"/>
  <p:tag name="ANNOTATION_FILL_COLOR_12" val="65535"/>
  <p:tag name="ANNOTATION_FILL_ALPHA_12" val="100"/>
  <p:tag name="ANNOTATION_BORDER_WIDTH_12" val="2"/>
  <p:tag name="ANNOTATION_SLIDE_WIDTH_12" val="960"/>
  <p:tag name="ANNOTATION_SLIDE_HEIGHT_12" val="720"/>
  <p:tag name="ANNOTATION_TYPE_13" val="0"/>
  <p:tag name="ANNOTATION_START_13" val="89.7"/>
  <p:tag name="ANNOTATION_END_13" val="97.1"/>
  <p:tag name="ANNOTATION_TOP_13" val="161"/>
  <p:tag name="ANNOTATION_LEFT_13" val="601"/>
  <p:tag name="ANNOTATION_WIDTH_13" val="121"/>
  <p:tag name="ANNOTATION_HEIGHT_13" val="121"/>
  <p:tag name="ANNOTATION_ANIMATION_13" val="3"/>
  <p:tag name="ANNOTATION_ROTATION_13" val="0"/>
  <p:tag name="ANNOTATION_SUB_TYPE_13" val="2"/>
  <p:tag name="ANNOTATION_LOOP_COUNT_13" val="1"/>
  <p:tag name="ANNOTATION_BOX_RADIUS_13" val="0"/>
  <p:tag name="ANNOTATION_SCALE_13" val="100"/>
  <p:tag name="ANNOTATION_BORDER_ALPHA_13" val="100"/>
  <p:tag name="ANNOTATION_BORDER_COLOR_13" val="255"/>
  <p:tag name="ANNOTATION_FILL_COLOR_13" val="65535"/>
  <p:tag name="ANNOTATION_FILL_ALPHA_13" val="100"/>
  <p:tag name="ANNOTATION_BORDER_WIDTH_13" val="2"/>
  <p:tag name="ANNOTATION_SLIDE_WIDTH_13" val="960"/>
  <p:tag name="ANNOTATION_SLIDE_HEIGHT_13" val="720"/>
  <p:tag name="ANNOTATION_TYPE_14" val="0"/>
  <p:tag name="ANNOTATION_START_14" val="97.1"/>
  <p:tag name="ANNOTATION_END_14" val="109.8"/>
  <p:tag name="ANNOTATION_TOP_14" val="166"/>
  <p:tag name="ANNOTATION_LEFT_14" val="738"/>
  <p:tag name="ANNOTATION_WIDTH_14" val="121"/>
  <p:tag name="ANNOTATION_HEIGHT_14" val="121"/>
  <p:tag name="ANNOTATION_ANIMATION_14" val="3"/>
  <p:tag name="ANNOTATION_ROTATION_14" val="180"/>
  <p:tag name="ANNOTATION_SUB_TYPE_14" val="2"/>
  <p:tag name="ANNOTATION_LOOP_COUNT_14" val="1"/>
  <p:tag name="ANNOTATION_BOX_RADIUS_14" val="0"/>
  <p:tag name="ANNOTATION_SCALE_14" val="100"/>
  <p:tag name="ANNOTATION_BORDER_ALPHA_14" val="100"/>
  <p:tag name="ANNOTATION_BORDER_COLOR_14" val="255"/>
  <p:tag name="ANNOTATION_FILL_COLOR_14" val="65535"/>
  <p:tag name="ANNOTATION_FILL_ALPHA_14" val="100"/>
  <p:tag name="ANNOTATION_BORDER_WIDTH_14" val="2"/>
  <p:tag name="ANNOTATION_SLIDE_WIDTH_14" val="960"/>
  <p:tag name="ANNOTATION_SLIDE_HEIGHT_14" val="720"/>
  <p:tag name="ANNOTATION_TYPE_15" val="0"/>
  <p:tag name="ANNOTATION_START_15" val="109.8"/>
  <p:tag name="ANNOTATION_END_15" val="112.6"/>
  <p:tag name="ANNOTATION_TOP_15" val="156"/>
  <p:tag name="ANNOTATION_LEFT_15" val="550"/>
  <p:tag name="ANNOTATION_WIDTH_15" val="121"/>
  <p:tag name="ANNOTATION_HEIGHT_15" val="121"/>
  <p:tag name="ANNOTATION_ANIMATION_15" val="3"/>
  <p:tag name="ANNOTATION_ROTATION_15" val="90"/>
  <p:tag name="ANNOTATION_SUB_TYPE_15" val="2"/>
  <p:tag name="ANNOTATION_LOOP_COUNT_15" val="1"/>
  <p:tag name="ANNOTATION_BOX_RADIUS_15" val="0"/>
  <p:tag name="ANNOTATION_SCALE_15" val="100"/>
  <p:tag name="ANNOTATION_BORDER_ALPHA_15" val="100"/>
  <p:tag name="ANNOTATION_BORDER_COLOR_15" val="255"/>
  <p:tag name="ANNOTATION_FILL_COLOR_15" val="65535"/>
  <p:tag name="ANNOTATION_FILL_ALPHA_15" val="100"/>
  <p:tag name="ANNOTATION_BORDER_WIDTH_15" val="2"/>
  <p:tag name="ANNOTATION_SLIDE_WIDTH_15" val="960"/>
  <p:tag name="ANNOTATION_SLIDE_HEIGHT_15" val="720"/>
  <p:tag name="ANNOTATION_TYPE_16" val="0"/>
  <p:tag name="ANNOTATION_START_16" val="112.6"/>
  <p:tag name="ANNOTATION_END_16" val="117.5"/>
  <p:tag name="ANNOTATION_TOP_16" val="149"/>
  <p:tag name="ANNOTATION_LEFT_16" val="568"/>
  <p:tag name="ANNOTATION_WIDTH_16" val="121"/>
  <p:tag name="ANNOTATION_HEIGHT_16" val="121"/>
  <p:tag name="ANNOTATION_ANIMATION_16" val="3"/>
  <p:tag name="ANNOTATION_ROTATION_16" val="90"/>
  <p:tag name="ANNOTATION_SUB_TYPE_16" val="2"/>
  <p:tag name="ANNOTATION_LOOP_COUNT_16" val="1"/>
  <p:tag name="ANNOTATION_BOX_RADIUS_16" val="0"/>
  <p:tag name="ANNOTATION_SCALE_16" val="100"/>
  <p:tag name="ANNOTATION_BORDER_ALPHA_16" val="100"/>
  <p:tag name="ANNOTATION_BORDER_COLOR_16" val="255"/>
  <p:tag name="ANNOTATION_FILL_COLOR_16" val="65535"/>
  <p:tag name="ANNOTATION_FILL_ALPHA_16" val="100"/>
  <p:tag name="ANNOTATION_BORDER_WIDTH_16" val="2"/>
  <p:tag name="ANNOTATION_SLIDE_WIDTH_16" val="960"/>
  <p:tag name="ANNOTATION_SLIDE_HEIGHT_16" val="720"/>
  <p:tag name="ANNOTATION_TYPE_17" val="0"/>
  <p:tag name="ANNOTATION_START_17" val="117.5"/>
  <p:tag name="ANNOTATION_END_17" val="118.5"/>
  <p:tag name="ANNOTATION_TOP_17" val="218"/>
  <p:tag name="ANNOTATION_LEFT_17" val="603"/>
  <p:tag name="ANNOTATION_WIDTH_17" val="121"/>
  <p:tag name="ANNOTATION_HEIGHT_17" val="121"/>
  <p:tag name="ANNOTATION_ANIMATION_17" val="3"/>
  <p:tag name="ANNOTATION_ROTATION_17" val="90"/>
  <p:tag name="ANNOTATION_SUB_TYPE_17" val="2"/>
  <p:tag name="ANNOTATION_LOOP_COUNT_17" val="1"/>
  <p:tag name="ANNOTATION_BOX_RADIUS_17" val="0"/>
  <p:tag name="ANNOTATION_SCALE_17" val="100"/>
  <p:tag name="ANNOTATION_BORDER_ALPHA_17" val="100"/>
  <p:tag name="ANNOTATION_BORDER_COLOR_17" val="255"/>
  <p:tag name="ANNOTATION_FILL_COLOR_17" val="65535"/>
  <p:tag name="ANNOTATION_FILL_ALPHA_17" val="100"/>
  <p:tag name="ANNOTATION_BORDER_WIDTH_17" val="2"/>
  <p:tag name="ANNOTATION_SLIDE_WIDTH_17" val="960"/>
  <p:tag name="ANNOTATION_SLIDE_HEIGHT_17" val="720"/>
  <p:tag name="ANNOTATION_TYPE_18" val="0"/>
  <p:tag name="ANNOTATION_START_18" val="118.5"/>
  <p:tag name="ANNOTATION_END_18" val="122.6"/>
  <p:tag name="ANNOTATION_TOP_18" val="216"/>
  <p:tag name="ANNOTATION_LEFT_18" val="617"/>
  <p:tag name="ANNOTATION_WIDTH_18" val="121"/>
  <p:tag name="ANNOTATION_HEIGHT_18" val="121"/>
  <p:tag name="ANNOTATION_ANIMATION_18" val="3"/>
  <p:tag name="ANNOTATION_ROTATION_18" val="90"/>
  <p:tag name="ANNOTATION_SUB_TYPE_18" val="2"/>
  <p:tag name="ANNOTATION_LOOP_COUNT_18" val="1"/>
  <p:tag name="ANNOTATION_BOX_RADIUS_18" val="0"/>
  <p:tag name="ANNOTATION_SCALE_18" val="100"/>
  <p:tag name="ANNOTATION_BORDER_ALPHA_18" val="100"/>
  <p:tag name="ANNOTATION_BORDER_COLOR_18" val="255"/>
  <p:tag name="ANNOTATION_FILL_COLOR_18" val="65535"/>
  <p:tag name="ANNOTATION_FILL_ALPHA_18" val="100"/>
  <p:tag name="ANNOTATION_BORDER_WIDTH_18" val="2"/>
  <p:tag name="ANNOTATION_SLIDE_WIDTH_18" val="960"/>
  <p:tag name="ANNOTATION_SLIDE_HEIGHT_18" val="720"/>
  <p:tag name="ANNOTATION_TYPE_19" val="0"/>
  <p:tag name="ANNOTATION_START_19" val="122.6"/>
  <p:tag name="ANNOTATION_END_19" val="123.9"/>
  <p:tag name="ANNOTATION_TOP_19" val="150"/>
  <p:tag name="ANNOTATION_LEFT_19" val="547"/>
  <p:tag name="ANNOTATION_WIDTH_19" val="121"/>
  <p:tag name="ANNOTATION_HEIGHT_19" val="121"/>
  <p:tag name="ANNOTATION_ANIMATION_19" val="3"/>
  <p:tag name="ANNOTATION_ROTATION_19" val="90"/>
  <p:tag name="ANNOTATION_SUB_TYPE_19" val="2"/>
  <p:tag name="ANNOTATION_LOOP_COUNT_19" val="1"/>
  <p:tag name="ANNOTATION_BOX_RADIUS_19" val="0"/>
  <p:tag name="ANNOTATION_SCALE_19" val="100"/>
  <p:tag name="ANNOTATION_BORDER_ALPHA_19" val="100"/>
  <p:tag name="ANNOTATION_BORDER_COLOR_19" val="255"/>
  <p:tag name="ANNOTATION_FILL_COLOR_19" val="65535"/>
  <p:tag name="ANNOTATION_FILL_ALPHA_19" val="100"/>
  <p:tag name="ANNOTATION_BORDER_WIDTH_19" val="2"/>
  <p:tag name="ANNOTATION_SLIDE_WIDTH_19" val="960"/>
  <p:tag name="ANNOTATION_SLIDE_HEIGHT_19" val="720"/>
  <p:tag name="ANNOTATION_TYPE_20" val="0"/>
  <p:tag name="ANNOTATION_START_20" val="123.9"/>
  <p:tag name="ANNOTATION_END_20" val="127.5"/>
  <p:tag name="ANNOTATION_TOP_20" val="148"/>
  <p:tag name="ANNOTATION_LEFT_20" val="585"/>
  <p:tag name="ANNOTATION_WIDTH_20" val="121"/>
  <p:tag name="ANNOTATION_HEIGHT_20" val="121"/>
  <p:tag name="ANNOTATION_ANIMATION_20" val="3"/>
  <p:tag name="ANNOTATION_ROTATION_20" val="90"/>
  <p:tag name="ANNOTATION_SUB_TYPE_20" val="2"/>
  <p:tag name="ANNOTATION_LOOP_COUNT_20" val="1"/>
  <p:tag name="ANNOTATION_BOX_RADIUS_20" val="0"/>
  <p:tag name="ANNOTATION_SCALE_20" val="100"/>
  <p:tag name="ANNOTATION_BORDER_ALPHA_20" val="100"/>
  <p:tag name="ANNOTATION_BORDER_COLOR_20" val="255"/>
  <p:tag name="ANNOTATION_FILL_COLOR_20" val="65535"/>
  <p:tag name="ANNOTATION_FILL_ALPHA_20" val="100"/>
  <p:tag name="ANNOTATION_BORDER_WIDTH_20" val="2"/>
  <p:tag name="ANNOTATION_SLIDE_WIDTH_20" val="960"/>
  <p:tag name="ANNOTATION_SLIDE_HEIGHT_20" val="720"/>
  <p:tag name="ANNOTATION_TYPE_21" val="0"/>
  <p:tag name="ANNOTATION_START_21" val="127.5"/>
  <p:tag name="ANNOTATION_END_21" val="128.8"/>
  <p:tag name="ANNOTATION_TOP_21" val="151"/>
  <p:tag name="ANNOTATION_LEFT_21" val="557"/>
  <p:tag name="ANNOTATION_WIDTH_21" val="121"/>
  <p:tag name="ANNOTATION_HEIGHT_21" val="121"/>
  <p:tag name="ANNOTATION_ANIMATION_21" val="3"/>
  <p:tag name="ANNOTATION_ROTATION_21" val="90"/>
  <p:tag name="ANNOTATION_SUB_TYPE_21" val="2"/>
  <p:tag name="ANNOTATION_LOOP_COUNT_21" val="1"/>
  <p:tag name="ANNOTATION_BOX_RADIUS_21" val="0"/>
  <p:tag name="ANNOTATION_SCALE_21" val="100"/>
  <p:tag name="ANNOTATION_BORDER_ALPHA_21" val="100"/>
  <p:tag name="ANNOTATION_BORDER_COLOR_21" val="255"/>
  <p:tag name="ANNOTATION_FILL_COLOR_21" val="65535"/>
  <p:tag name="ANNOTATION_FILL_ALPHA_21" val="100"/>
  <p:tag name="ANNOTATION_BORDER_WIDTH_21" val="2"/>
  <p:tag name="ANNOTATION_SLIDE_WIDTH_21" val="960"/>
  <p:tag name="ANNOTATION_SLIDE_HEIGHT_21" val="720"/>
  <p:tag name="ANNOTATION_TYPE_22" val="0"/>
  <p:tag name="ANNOTATION_START_22" val="128.8"/>
  <p:tag name="ANNOTATION_END_22" val="133.5"/>
  <p:tag name="ANNOTATION_TOP_22" val="149"/>
  <p:tag name="ANNOTATION_LEFT_22" val="572"/>
  <p:tag name="ANNOTATION_WIDTH_22" val="121"/>
  <p:tag name="ANNOTATION_HEIGHT_22" val="121"/>
  <p:tag name="ANNOTATION_ANIMATION_22" val="3"/>
  <p:tag name="ANNOTATION_ROTATION_22" val="90"/>
  <p:tag name="ANNOTATION_SUB_TYPE_22" val="2"/>
  <p:tag name="ANNOTATION_LOOP_COUNT_22" val="1"/>
  <p:tag name="ANNOTATION_BOX_RADIUS_22" val="0"/>
  <p:tag name="ANNOTATION_SCALE_22" val="100"/>
  <p:tag name="ANNOTATION_BORDER_ALPHA_22" val="100"/>
  <p:tag name="ANNOTATION_BORDER_COLOR_22" val="255"/>
  <p:tag name="ANNOTATION_FILL_COLOR_22" val="65535"/>
  <p:tag name="ANNOTATION_FILL_ALPHA_22" val="100"/>
  <p:tag name="ANNOTATION_BORDER_WIDTH_22" val="2"/>
  <p:tag name="ANNOTATION_SLIDE_WIDTH_22" val="960"/>
  <p:tag name="ANNOTATION_SLIDE_HEIGHT_22" val="720"/>
  <p:tag name="ANNOTATION_TYPE_23" val="0"/>
  <p:tag name="ANNOTATION_START_23" val="133.5"/>
  <p:tag name="ANNOTATION_END_23" val="135.0"/>
  <p:tag name="ANNOTATION_TOP_23" val="153"/>
  <p:tag name="ANNOTATION_LEFT_23" val="561"/>
  <p:tag name="ANNOTATION_WIDTH_23" val="121"/>
  <p:tag name="ANNOTATION_HEIGHT_23" val="121"/>
  <p:tag name="ANNOTATION_ANIMATION_23" val="3"/>
  <p:tag name="ANNOTATION_ROTATION_23" val="90"/>
  <p:tag name="ANNOTATION_SUB_TYPE_23" val="2"/>
  <p:tag name="ANNOTATION_LOOP_COUNT_23" val="1"/>
  <p:tag name="ANNOTATION_BOX_RADIUS_23" val="0"/>
  <p:tag name="ANNOTATION_SCALE_23" val="100"/>
  <p:tag name="ANNOTATION_BORDER_ALPHA_23" val="100"/>
  <p:tag name="ANNOTATION_BORDER_COLOR_23" val="255"/>
  <p:tag name="ANNOTATION_FILL_COLOR_23" val="65535"/>
  <p:tag name="ANNOTATION_FILL_ALPHA_23" val="100"/>
  <p:tag name="ANNOTATION_BORDER_WIDTH_23" val="2"/>
  <p:tag name="ANNOTATION_SLIDE_WIDTH_23" val="960"/>
  <p:tag name="ANNOTATION_SLIDE_HEIGHT_23" val="720"/>
  <p:tag name="ANNOTATION_TYPE_24" val="0"/>
  <p:tag name="ANNOTATION_START_24" val="135.0"/>
  <p:tag name="ANNOTATION_END_24" val="141.2"/>
  <p:tag name="ANNOTATION_TOP_24" val="152"/>
  <p:tag name="ANNOTATION_LEFT_24" val="586"/>
  <p:tag name="ANNOTATION_WIDTH_24" val="121"/>
  <p:tag name="ANNOTATION_HEIGHT_24" val="121"/>
  <p:tag name="ANNOTATION_ANIMATION_24" val="3"/>
  <p:tag name="ANNOTATION_ROTATION_24" val="90"/>
  <p:tag name="ANNOTATION_SUB_TYPE_24" val="2"/>
  <p:tag name="ANNOTATION_LOOP_COUNT_24" val="1"/>
  <p:tag name="ANNOTATION_BOX_RADIUS_24" val="0"/>
  <p:tag name="ANNOTATION_SCALE_24" val="100"/>
  <p:tag name="ANNOTATION_BORDER_ALPHA_24" val="100"/>
  <p:tag name="ANNOTATION_BORDER_COLOR_24" val="255"/>
  <p:tag name="ANNOTATION_FILL_COLOR_24" val="65535"/>
  <p:tag name="ANNOTATION_FILL_ALPHA_24" val="100"/>
  <p:tag name="ANNOTATION_BORDER_WIDTH_24" val="2"/>
  <p:tag name="ANNOTATION_SLIDE_WIDTH_24" val="960"/>
  <p:tag name="ANNOTATION_SLIDE_HEIGHT_24" val="720"/>
  <p:tag name="ANNOTATION_TYPE_25" val="0"/>
  <p:tag name="ANNOTATION_START_25" val="141.2"/>
  <p:tag name="ANNOTATION_END_25" val="142.5"/>
  <p:tag name="ANNOTATION_TOP_25" val="204"/>
  <p:tag name="ANNOTATION_LEFT_25" val="601"/>
  <p:tag name="ANNOTATION_WIDTH_25" val="121"/>
  <p:tag name="ANNOTATION_HEIGHT_25" val="121"/>
  <p:tag name="ANNOTATION_ANIMATION_25" val="3"/>
  <p:tag name="ANNOTATION_ROTATION_25" val="90"/>
  <p:tag name="ANNOTATION_SUB_TYPE_25" val="2"/>
  <p:tag name="ANNOTATION_LOOP_COUNT_25" val="1"/>
  <p:tag name="ANNOTATION_BOX_RADIUS_25" val="0"/>
  <p:tag name="ANNOTATION_SCALE_25" val="100"/>
  <p:tag name="ANNOTATION_BORDER_ALPHA_25" val="100"/>
  <p:tag name="ANNOTATION_BORDER_COLOR_25" val="255"/>
  <p:tag name="ANNOTATION_FILL_COLOR_25" val="65535"/>
  <p:tag name="ANNOTATION_FILL_ALPHA_25" val="100"/>
  <p:tag name="ANNOTATION_BORDER_WIDTH_25" val="2"/>
  <p:tag name="ANNOTATION_SLIDE_WIDTH_25" val="960"/>
  <p:tag name="ANNOTATION_SLIDE_HEIGHT_25" val="720"/>
  <p:tag name="ANNOTATION_TYPE_26" val="0"/>
  <p:tag name="ANNOTATION_START_26" val="142.5"/>
  <p:tag name="ANNOTATION_END_26" val="149.1"/>
  <p:tag name="ANNOTATION_TOP_26" val="208"/>
  <p:tag name="ANNOTATION_LEFT_26" val="615"/>
  <p:tag name="ANNOTATION_WIDTH_26" val="121"/>
  <p:tag name="ANNOTATION_HEIGHT_26" val="121"/>
  <p:tag name="ANNOTATION_ANIMATION_26" val="3"/>
  <p:tag name="ANNOTATION_ROTATION_26" val="90"/>
  <p:tag name="ANNOTATION_SUB_TYPE_26" val="2"/>
  <p:tag name="ANNOTATION_LOOP_COUNT_26" val="1"/>
  <p:tag name="ANNOTATION_BOX_RADIUS_26" val="0"/>
  <p:tag name="ANNOTATION_SCALE_26" val="100"/>
  <p:tag name="ANNOTATION_BORDER_ALPHA_26" val="100"/>
  <p:tag name="ANNOTATION_BORDER_COLOR_26" val="255"/>
  <p:tag name="ANNOTATION_FILL_COLOR_26" val="65535"/>
  <p:tag name="ANNOTATION_FILL_ALPHA_26" val="100"/>
  <p:tag name="ANNOTATION_BORDER_WIDTH_26" val="2"/>
  <p:tag name="ANNOTATION_SLIDE_WIDTH_26" val="960"/>
  <p:tag name="ANNOTATION_SLIDE_HEIGHT_26" val="720"/>
  <p:tag name="ANNOTATION_TYPE_27" val="0"/>
  <p:tag name="ANNOTATION_START_27" val="149.1"/>
  <p:tag name="ANNOTATION_END_27" val="150.4"/>
  <p:tag name="ANNOTATION_TOP_27" val="140"/>
  <p:tag name="ANNOTATION_LEFT_27" val="682"/>
  <p:tag name="ANNOTATION_WIDTH_27" val="121"/>
  <p:tag name="ANNOTATION_HEIGHT_27" val="121"/>
  <p:tag name="ANNOTATION_ANIMATION_27" val="3"/>
  <p:tag name="ANNOTATION_ROTATION_27" val="90"/>
  <p:tag name="ANNOTATION_SUB_TYPE_27" val="2"/>
  <p:tag name="ANNOTATION_LOOP_COUNT_27" val="1"/>
  <p:tag name="ANNOTATION_BOX_RADIUS_27" val="0"/>
  <p:tag name="ANNOTATION_SCALE_27" val="100"/>
  <p:tag name="ANNOTATION_BORDER_ALPHA_27" val="100"/>
  <p:tag name="ANNOTATION_BORDER_COLOR_27" val="255"/>
  <p:tag name="ANNOTATION_FILL_COLOR_27" val="65535"/>
  <p:tag name="ANNOTATION_FILL_ALPHA_27" val="100"/>
  <p:tag name="ANNOTATION_BORDER_WIDTH_27" val="2"/>
  <p:tag name="ANNOTATION_SLIDE_WIDTH_27" val="960"/>
  <p:tag name="ANNOTATION_SLIDE_HEIGHT_27" val="720"/>
  <p:tag name="ANNOTATION_TYPE_28" val="0"/>
  <p:tag name="ANNOTATION_START_28" val="150.4"/>
  <p:tag name="ANNOTATION_END_28" val="152.7"/>
  <p:tag name="ANNOTATION_TOP_28" val="150"/>
  <p:tag name="ANNOTATION_LEFT_28" val="702"/>
  <p:tag name="ANNOTATION_WIDTH_28" val="121"/>
  <p:tag name="ANNOTATION_HEIGHT_28" val="121"/>
  <p:tag name="ANNOTATION_ANIMATION_28" val="3"/>
  <p:tag name="ANNOTATION_ROTATION_28" val="90"/>
  <p:tag name="ANNOTATION_SUB_TYPE_28" val="2"/>
  <p:tag name="ANNOTATION_LOOP_COUNT_28" val="1"/>
  <p:tag name="ANNOTATION_BOX_RADIUS_28" val="0"/>
  <p:tag name="ANNOTATION_SCALE_28" val="100"/>
  <p:tag name="ANNOTATION_BORDER_ALPHA_28" val="100"/>
  <p:tag name="ANNOTATION_BORDER_COLOR_28" val="255"/>
  <p:tag name="ANNOTATION_FILL_COLOR_28" val="65535"/>
  <p:tag name="ANNOTATION_FILL_ALPHA_28" val="100"/>
  <p:tag name="ANNOTATION_BORDER_WIDTH_28" val="2"/>
  <p:tag name="ANNOTATION_SLIDE_WIDTH_28" val="960"/>
  <p:tag name="ANNOTATION_SLIDE_HEIGHT_28" val="720"/>
  <p:tag name="ANNOTATION_TYPE_29" val="0"/>
  <p:tag name="ANNOTATION_START_29" val="152.7"/>
  <p:tag name="ANNOTATION_END_29" val="154.9"/>
  <p:tag name="ANNOTATION_TOP_29" val="149"/>
  <p:tag name="ANNOTATION_LEFT_29" val="720"/>
  <p:tag name="ANNOTATION_WIDTH_29" val="121"/>
  <p:tag name="ANNOTATION_HEIGHT_29" val="121"/>
  <p:tag name="ANNOTATION_ANIMATION_29" val="3"/>
  <p:tag name="ANNOTATION_ROTATION_29" val="90"/>
  <p:tag name="ANNOTATION_SUB_TYPE_29" val="2"/>
  <p:tag name="ANNOTATION_LOOP_COUNT_29" val="1"/>
  <p:tag name="ANNOTATION_BOX_RADIUS_29" val="0"/>
  <p:tag name="ANNOTATION_SCALE_29" val="100"/>
  <p:tag name="ANNOTATION_BORDER_ALPHA_29" val="100"/>
  <p:tag name="ANNOTATION_BORDER_COLOR_29" val="255"/>
  <p:tag name="ANNOTATION_FILL_COLOR_29" val="65535"/>
  <p:tag name="ANNOTATION_FILL_ALPHA_29" val="100"/>
  <p:tag name="ANNOTATION_BORDER_WIDTH_29" val="2"/>
  <p:tag name="ANNOTATION_SLIDE_WIDTH_29" val="960"/>
  <p:tag name="ANNOTATION_SLIDE_HEIGHT_29" val="720"/>
  <p:tag name="ANNOTATION_TYPE_30" val="0"/>
  <p:tag name="ANNOTATION_START_30" val="154.9"/>
  <p:tag name="ANNOTATION_END_30" val="157.1"/>
  <p:tag name="ANNOTATION_TOP_30" val="213"/>
  <p:tag name="ANNOTATION_LEFT_30" val="681"/>
  <p:tag name="ANNOTATION_WIDTH_30" val="121"/>
  <p:tag name="ANNOTATION_HEIGHT_30" val="121"/>
  <p:tag name="ANNOTATION_ANIMATION_30" val="3"/>
  <p:tag name="ANNOTATION_ROTATION_30" val="90"/>
  <p:tag name="ANNOTATION_SUB_TYPE_30" val="2"/>
  <p:tag name="ANNOTATION_LOOP_COUNT_30" val="1"/>
  <p:tag name="ANNOTATION_BOX_RADIUS_30" val="0"/>
  <p:tag name="ANNOTATION_SCALE_30" val="100"/>
  <p:tag name="ANNOTATION_BORDER_ALPHA_30" val="100"/>
  <p:tag name="ANNOTATION_BORDER_COLOR_30" val="255"/>
  <p:tag name="ANNOTATION_FILL_COLOR_30" val="65535"/>
  <p:tag name="ANNOTATION_FILL_ALPHA_30" val="100"/>
  <p:tag name="ANNOTATION_BORDER_WIDTH_30" val="2"/>
  <p:tag name="ANNOTATION_SLIDE_WIDTH_30" val="960"/>
  <p:tag name="ANNOTATION_SLIDE_HEIGHT_30" val="720"/>
  <p:tag name="ANNOTATION_TYPE_31" val="0"/>
  <p:tag name="ANNOTATION_START_31" val="157.1"/>
  <p:tag name="ANNOTATION_END_31" val="159.3"/>
  <p:tag name="ANNOTATION_TOP_31" val="154"/>
  <p:tag name="ANNOTATION_LEFT_31" val="700"/>
  <p:tag name="ANNOTATION_WIDTH_31" val="121"/>
  <p:tag name="ANNOTATION_HEIGHT_31" val="121"/>
  <p:tag name="ANNOTATION_ANIMATION_31" val="3"/>
  <p:tag name="ANNOTATION_ROTATION_31" val="90"/>
  <p:tag name="ANNOTATION_SUB_TYPE_31" val="2"/>
  <p:tag name="ANNOTATION_LOOP_COUNT_31" val="1"/>
  <p:tag name="ANNOTATION_BOX_RADIUS_31" val="0"/>
  <p:tag name="ANNOTATION_SCALE_31" val="100"/>
  <p:tag name="ANNOTATION_BORDER_ALPHA_31" val="100"/>
  <p:tag name="ANNOTATION_BORDER_COLOR_31" val="255"/>
  <p:tag name="ANNOTATION_FILL_COLOR_31" val="65535"/>
  <p:tag name="ANNOTATION_FILL_ALPHA_31" val="100"/>
  <p:tag name="ANNOTATION_BORDER_WIDTH_31" val="2"/>
  <p:tag name="ANNOTATION_SLIDE_WIDTH_31" val="960"/>
  <p:tag name="ANNOTATION_SLIDE_HEIGHT_31" val="720"/>
  <p:tag name="ANNOTATION_TYPE_32" val="0"/>
  <p:tag name="ANNOTATION_START_32" val="159.3"/>
  <p:tag name="ANNOTATION_END_32" val="162.1"/>
  <p:tag name="ANNOTATION_TOP_32" val="151"/>
  <p:tag name="ANNOTATION_LEFT_32" val="729"/>
  <p:tag name="ANNOTATION_WIDTH_32" val="121"/>
  <p:tag name="ANNOTATION_HEIGHT_32" val="121"/>
  <p:tag name="ANNOTATION_ANIMATION_32" val="3"/>
  <p:tag name="ANNOTATION_ROTATION_32" val="90"/>
  <p:tag name="ANNOTATION_SUB_TYPE_32" val="2"/>
  <p:tag name="ANNOTATION_LOOP_COUNT_32" val="1"/>
  <p:tag name="ANNOTATION_BOX_RADIUS_32" val="0"/>
  <p:tag name="ANNOTATION_SCALE_32" val="100"/>
  <p:tag name="ANNOTATION_BORDER_ALPHA_32" val="100"/>
  <p:tag name="ANNOTATION_BORDER_COLOR_32" val="255"/>
  <p:tag name="ANNOTATION_FILL_COLOR_32" val="65535"/>
  <p:tag name="ANNOTATION_FILL_ALPHA_32" val="100"/>
  <p:tag name="ANNOTATION_BORDER_WIDTH_32" val="2"/>
  <p:tag name="ANNOTATION_SLIDE_WIDTH_32" val="960"/>
  <p:tag name="ANNOTATION_SLIDE_HEIGHT_32" val="720"/>
  <p:tag name="ANNOTATION_TYPE_33" val="0"/>
  <p:tag name="ANNOTATION_START_33" val="162.1"/>
  <p:tag name="ANNOTATION_END_33" val="163.7"/>
  <p:tag name="ANNOTATION_TOP_33" val="156"/>
  <p:tag name="ANNOTATION_LEFT_33" val="712"/>
  <p:tag name="ANNOTATION_WIDTH_33" val="121"/>
  <p:tag name="ANNOTATION_HEIGHT_33" val="121"/>
  <p:tag name="ANNOTATION_ANIMATION_33" val="3"/>
  <p:tag name="ANNOTATION_ROTATION_33" val="90"/>
  <p:tag name="ANNOTATION_SUB_TYPE_33" val="2"/>
  <p:tag name="ANNOTATION_LOOP_COUNT_33" val="1"/>
  <p:tag name="ANNOTATION_BOX_RADIUS_33" val="0"/>
  <p:tag name="ANNOTATION_SCALE_33" val="100"/>
  <p:tag name="ANNOTATION_BORDER_ALPHA_33" val="100"/>
  <p:tag name="ANNOTATION_BORDER_COLOR_33" val="255"/>
  <p:tag name="ANNOTATION_FILL_COLOR_33" val="65535"/>
  <p:tag name="ANNOTATION_FILL_ALPHA_33" val="100"/>
  <p:tag name="ANNOTATION_BORDER_WIDTH_33" val="2"/>
  <p:tag name="ANNOTATION_SLIDE_WIDTH_33" val="960"/>
  <p:tag name="ANNOTATION_SLIDE_HEIGHT_33" val="720"/>
  <p:tag name="ANNOTATION_TYPE_34" val="0"/>
  <p:tag name="ANNOTATION_START_34" val="163.7"/>
  <p:tag name="ANNOTATION_END_34" val="167.3"/>
  <p:tag name="ANNOTATION_TOP_34" val="156"/>
  <p:tag name="ANNOTATION_LEFT_34" val="719"/>
  <p:tag name="ANNOTATION_WIDTH_34" val="121"/>
  <p:tag name="ANNOTATION_HEIGHT_34" val="121"/>
  <p:tag name="ANNOTATION_ANIMATION_34" val="3"/>
  <p:tag name="ANNOTATION_ROTATION_34" val="90"/>
  <p:tag name="ANNOTATION_SUB_TYPE_34" val="2"/>
  <p:tag name="ANNOTATION_LOOP_COUNT_34" val="1"/>
  <p:tag name="ANNOTATION_BOX_RADIUS_34" val="0"/>
  <p:tag name="ANNOTATION_SCALE_34" val="100"/>
  <p:tag name="ANNOTATION_BORDER_ALPHA_34" val="100"/>
  <p:tag name="ANNOTATION_BORDER_COLOR_34" val="255"/>
  <p:tag name="ANNOTATION_FILL_COLOR_34" val="65535"/>
  <p:tag name="ANNOTATION_FILL_ALPHA_34" val="100"/>
  <p:tag name="ANNOTATION_BORDER_WIDTH_34" val="2"/>
  <p:tag name="ANNOTATION_SLIDE_WIDTH_34" val="960"/>
  <p:tag name="ANNOTATION_SLIDE_HEIGHT_34" val="720"/>
  <p:tag name="ANNOTATION_TYPE_35" val="0"/>
  <p:tag name="ANNOTATION_START_35" val="167.3"/>
  <p:tag name="ANNOTATION_END_35" val="171.1"/>
  <p:tag name="ANNOTATION_TOP_35" val="154"/>
  <p:tag name="ANNOTATION_LEFT_35" val="728"/>
  <p:tag name="ANNOTATION_WIDTH_35" val="121"/>
  <p:tag name="ANNOTATION_HEIGHT_35" val="121"/>
  <p:tag name="ANNOTATION_ANIMATION_35" val="3"/>
  <p:tag name="ANNOTATION_ROTATION_35" val="90"/>
  <p:tag name="ANNOTATION_SUB_TYPE_35" val="2"/>
  <p:tag name="ANNOTATION_LOOP_COUNT_35" val="1"/>
  <p:tag name="ANNOTATION_BOX_RADIUS_35" val="0"/>
  <p:tag name="ANNOTATION_SCALE_35" val="100"/>
  <p:tag name="ANNOTATION_BORDER_ALPHA_35" val="100"/>
  <p:tag name="ANNOTATION_BORDER_COLOR_35" val="255"/>
  <p:tag name="ANNOTATION_FILL_COLOR_35" val="65535"/>
  <p:tag name="ANNOTATION_FILL_ALPHA_35" val="100"/>
  <p:tag name="ANNOTATION_BORDER_WIDTH_35" val="2"/>
  <p:tag name="ANNOTATION_SLIDE_WIDTH_35" val="960"/>
  <p:tag name="ANNOTATION_SLIDE_HEIGHT_35" val="720"/>
  <p:tag name="ANNOTATION_TYPE_36" val="0"/>
  <p:tag name="ANNOTATION_START_36" val="171.1"/>
  <p:tag name="ANNOTATION_END_36" val="172.7"/>
  <p:tag name="ANNOTATION_TOP_36" val="200"/>
  <p:tag name="ANNOTATION_LEFT_36" val="677"/>
  <p:tag name="ANNOTATION_WIDTH_36" val="121"/>
  <p:tag name="ANNOTATION_HEIGHT_36" val="121"/>
  <p:tag name="ANNOTATION_ANIMATION_36" val="3"/>
  <p:tag name="ANNOTATION_ROTATION_36" val="90"/>
  <p:tag name="ANNOTATION_SUB_TYPE_36" val="2"/>
  <p:tag name="ANNOTATION_LOOP_COUNT_36" val="1"/>
  <p:tag name="ANNOTATION_BOX_RADIUS_36" val="0"/>
  <p:tag name="ANNOTATION_SCALE_36" val="100"/>
  <p:tag name="ANNOTATION_BORDER_ALPHA_36" val="100"/>
  <p:tag name="ANNOTATION_BORDER_COLOR_36" val="255"/>
  <p:tag name="ANNOTATION_FILL_COLOR_36" val="65535"/>
  <p:tag name="ANNOTATION_FILL_ALPHA_36" val="100"/>
  <p:tag name="ANNOTATION_BORDER_WIDTH_36" val="2"/>
  <p:tag name="ANNOTATION_SLIDE_WIDTH_36" val="960"/>
  <p:tag name="ANNOTATION_SLIDE_HEIGHT_36" val="720"/>
  <p:tag name="ANNOTATION_TYPE_37" val="0"/>
  <p:tag name="ANNOTATION_START_37" val="172.7"/>
  <p:tag name="ANNOTATION_END_37" val="173.5"/>
  <p:tag name="ANNOTATION_TOP_37" val="205"/>
  <p:tag name="ANNOTATION_LEFT_37" val="678"/>
  <p:tag name="ANNOTATION_WIDTH_37" val="121"/>
  <p:tag name="ANNOTATION_HEIGHT_37" val="121"/>
  <p:tag name="ANNOTATION_ANIMATION_37" val="3"/>
  <p:tag name="ANNOTATION_ROTATION_37" val="90"/>
  <p:tag name="ANNOTATION_SUB_TYPE_37" val="2"/>
  <p:tag name="ANNOTATION_LOOP_COUNT_37" val="1"/>
  <p:tag name="ANNOTATION_BOX_RADIUS_37" val="0"/>
  <p:tag name="ANNOTATION_SCALE_37" val="100"/>
  <p:tag name="ANNOTATION_BORDER_ALPHA_37" val="100"/>
  <p:tag name="ANNOTATION_BORDER_COLOR_37" val="255"/>
  <p:tag name="ANNOTATION_FILL_COLOR_37" val="65535"/>
  <p:tag name="ANNOTATION_FILL_ALPHA_37" val="100"/>
  <p:tag name="ANNOTATION_BORDER_WIDTH_37" val="2"/>
  <p:tag name="ANNOTATION_SLIDE_WIDTH_37" val="960"/>
  <p:tag name="ANNOTATION_SLIDE_HEIGHT_37" val="720"/>
  <p:tag name="ANNOTATION_TYPE_38" val="0"/>
  <p:tag name="ANNOTATION_START_38" val="173.5"/>
  <p:tag name="ANNOTATION_END_38" val="183.2"/>
  <p:tag name="ANNOTATION_TOP_38" val="207"/>
  <p:tag name="ANNOTATION_LEFT_38" val="678"/>
  <p:tag name="ANNOTATION_WIDTH_38" val="121"/>
  <p:tag name="ANNOTATION_HEIGHT_38" val="121"/>
  <p:tag name="ANNOTATION_ANIMATION_38" val="3"/>
  <p:tag name="ANNOTATION_ROTATION_38" val="90"/>
  <p:tag name="ANNOTATION_SUB_TYPE_38" val="2"/>
  <p:tag name="ANNOTATION_LOOP_COUNT_38" val="1"/>
  <p:tag name="ANNOTATION_BOX_RADIUS_38" val="0"/>
  <p:tag name="ANNOTATION_SCALE_38" val="100"/>
  <p:tag name="ANNOTATION_BORDER_ALPHA_38" val="100"/>
  <p:tag name="ANNOTATION_BORDER_COLOR_38" val="255"/>
  <p:tag name="ANNOTATION_FILL_COLOR_38" val="65535"/>
  <p:tag name="ANNOTATION_FILL_ALPHA_38" val="100"/>
  <p:tag name="ANNOTATION_BORDER_WIDTH_38" val="2"/>
  <p:tag name="ANNOTATION_SLIDE_WIDTH_38" val="960"/>
  <p:tag name="ANNOTATION_SLIDE_HEIGHT_38" val="720"/>
  <p:tag name="ANNOTATION_TYPE_39" val="0"/>
  <p:tag name="ANNOTATION_START_39" val="183.2"/>
  <p:tag name="ANNOTATION_END_39" val="185.5"/>
  <p:tag name="ANNOTATION_TOP_39" val="217"/>
  <p:tag name="ANNOTATION_LEFT_39" val="671"/>
  <p:tag name="ANNOTATION_WIDTH_39" val="121"/>
  <p:tag name="ANNOTATION_HEIGHT_39" val="121"/>
  <p:tag name="ANNOTATION_ANIMATION_39" val="3"/>
  <p:tag name="ANNOTATION_ROTATION_39" val="90"/>
  <p:tag name="ANNOTATION_SUB_TYPE_39" val="2"/>
  <p:tag name="ANNOTATION_LOOP_COUNT_39" val="1"/>
  <p:tag name="ANNOTATION_BOX_RADIUS_39" val="0"/>
  <p:tag name="ANNOTATION_SCALE_39" val="100"/>
  <p:tag name="ANNOTATION_BORDER_ALPHA_39" val="100"/>
  <p:tag name="ANNOTATION_BORDER_COLOR_39" val="255"/>
  <p:tag name="ANNOTATION_FILL_COLOR_39" val="65535"/>
  <p:tag name="ANNOTATION_FILL_ALPHA_39" val="100"/>
  <p:tag name="ANNOTATION_BORDER_WIDTH_39" val="2"/>
  <p:tag name="ANNOTATION_SLIDE_WIDTH_39" val="960"/>
  <p:tag name="ANNOTATION_SLIDE_HEIGHT_39" val="720"/>
  <p:tag name="ANNOTATION_TYPE_40" val="0"/>
  <p:tag name="ANNOTATION_START_40" val="185.5"/>
  <p:tag name="ANNOTATION_END_40" val="188.1"/>
  <p:tag name="ANNOTATION_TOP_40" val="217"/>
  <p:tag name="ANNOTATION_LEFT_40" val="603"/>
  <p:tag name="ANNOTATION_WIDTH_40" val="121"/>
  <p:tag name="ANNOTATION_HEIGHT_40" val="121"/>
  <p:tag name="ANNOTATION_ANIMATION_40" val="3"/>
  <p:tag name="ANNOTATION_ROTATION_40" val="90"/>
  <p:tag name="ANNOTATION_SUB_TYPE_40" val="2"/>
  <p:tag name="ANNOTATION_LOOP_COUNT_40" val="1"/>
  <p:tag name="ANNOTATION_BOX_RADIUS_40" val="0"/>
  <p:tag name="ANNOTATION_SCALE_40" val="100"/>
  <p:tag name="ANNOTATION_BORDER_ALPHA_40" val="100"/>
  <p:tag name="ANNOTATION_BORDER_COLOR_40" val="255"/>
  <p:tag name="ANNOTATION_FILL_COLOR_40" val="65535"/>
  <p:tag name="ANNOTATION_FILL_ALPHA_40" val="100"/>
  <p:tag name="ANNOTATION_BORDER_WIDTH_40" val="2"/>
  <p:tag name="ANNOTATION_SLIDE_WIDTH_40" val="960"/>
  <p:tag name="ANNOTATION_SLIDE_HEIGHT_40" val="720"/>
  <p:tag name="ANNOTATION_TYPE_41" val="0"/>
  <p:tag name="ANNOTATION_START_41" val="188.1"/>
  <p:tag name="ANNOTATION_END_41" val="191.3"/>
  <p:tag name="ANNOTATION_TOP_41" val="274"/>
  <p:tag name="ANNOTATION_LEFT_41" val="664"/>
  <p:tag name="ANNOTATION_WIDTH_41" val="121"/>
  <p:tag name="ANNOTATION_HEIGHT_41" val="121"/>
  <p:tag name="ANNOTATION_ANIMATION_41" val="3"/>
  <p:tag name="ANNOTATION_ROTATION_41" val="90"/>
  <p:tag name="ANNOTATION_SUB_TYPE_41" val="2"/>
  <p:tag name="ANNOTATION_LOOP_COUNT_41" val="1"/>
  <p:tag name="ANNOTATION_BOX_RADIUS_41" val="0"/>
  <p:tag name="ANNOTATION_SCALE_41" val="100"/>
  <p:tag name="ANNOTATION_BORDER_ALPHA_41" val="100"/>
  <p:tag name="ANNOTATION_BORDER_COLOR_41" val="255"/>
  <p:tag name="ANNOTATION_FILL_COLOR_41" val="65535"/>
  <p:tag name="ANNOTATION_FILL_ALPHA_41" val="100"/>
  <p:tag name="ANNOTATION_BORDER_WIDTH_41" val="2"/>
  <p:tag name="ANNOTATION_SLIDE_WIDTH_41" val="960"/>
  <p:tag name="ANNOTATION_SLIDE_HEIGHT_41" val="720"/>
  <p:tag name="ANNOTATION_TYPE_42" val="0"/>
  <p:tag name="ANNOTATION_START_42" val="191.3"/>
  <p:tag name="ANNOTATION_END_42" val="193.1"/>
  <p:tag name="ANNOTATION_TOP_42" val="209"/>
  <p:tag name="ANNOTATION_LEFT_42" val="607"/>
  <p:tag name="ANNOTATION_WIDTH_42" val="121"/>
  <p:tag name="ANNOTATION_HEIGHT_42" val="121"/>
  <p:tag name="ANNOTATION_ANIMATION_42" val="3"/>
  <p:tag name="ANNOTATION_ROTATION_42" val="90"/>
  <p:tag name="ANNOTATION_SUB_TYPE_42" val="2"/>
  <p:tag name="ANNOTATION_LOOP_COUNT_42" val="1"/>
  <p:tag name="ANNOTATION_BOX_RADIUS_42" val="0"/>
  <p:tag name="ANNOTATION_SCALE_42" val="100"/>
  <p:tag name="ANNOTATION_BORDER_ALPHA_42" val="100"/>
  <p:tag name="ANNOTATION_BORDER_COLOR_42" val="255"/>
  <p:tag name="ANNOTATION_FILL_COLOR_42" val="65535"/>
  <p:tag name="ANNOTATION_FILL_ALPHA_42" val="100"/>
  <p:tag name="ANNOTATION_BORDER_WIDTH_42" val="2"/>
  <p:tag name="ANNOTATION_SLIDE_WIDTH_42" val="960"/>
  <p:tag name="ANNOTATION_SLIDE_HEIGHT_42" val="720"/>
  <p:tag name="ANNOTATION_TYPE_43" val="0"/>
  <p:tag name="ANNOTATION_START_43" val="193.1"/>
  <p:tag name="ANNOTATION_END_43" val="194.4"/>
  <p:tag name="ANNOTATION_TOP_43" val="217"/>
  <p:tag name="ANNOTATION_LEFT_43" val="676"/>
  <p:tag name="ANNOTATION_WIDTH_43" val="121"/>
  <p:tag name="ANNOTATION_HEIGHT_43" val="121"/>
  <p:tag name="ANNOTATION_ANIMATION_43" val="3"/>
  <p:tag name="ANNOTATION_ROTATION_43" val="90"/>
  <p:tag name="ANNOTATION_SUB_TYPE_43" val="2"/>
  <p:tag name="ANNOTATION_LOOP_COUNT_43" val="1"/>
  <p:tag name="ANNOTATION_BOX_RADIUS_43" val="0"/>
  <p:tag name="ANNOTATION_SCALE_43" val="100"/>
  <p:tag name="ANNOTATION_BORDER_ALPHA_43" val="100"/>
  <p:tag name="ANNOTATION_BORDER_COLOR_43" val="255"/>
  <p:tag name="ANNOTATION_FILL_COLOR_43" val="65535"/>
  <p:tag name="ANNOTATION_FILL_ALPHA_43" val="100"/>
  <p:tag name="ANNOTATION_BORDER_WIDTH_43" val="2"/>
  <p:tag name="ANNOTATION_SLIDE_WIDTH_43" val="960"/>
  <p:tag name="ANNOTATION_SLIDE_HEIGHT_43" val="720"/>
  <p:tag name="ANNOTATION_TYPE_44" val="0"/>
  <p:tag name="ANNOTATION_START_44" val="194.4"/>
  <p:tag name="ANNOTATION_END_44" val="198.7"/>
  <p:tag name="ANNOTATION_TOP_44" val="279"/>
  <p:tag name="ANNOTATION_LEFT_44" val="670"/>
  <p:tag name="ANNOTATION_WIDTH_44" val="121"/>
  <p:tag name="ANNOTATION_HEIGHT_44" val="121"/>
  <p:tag name="ANNOTATION_ANIMATION_44" val="3"/>
  <p:tag name="ANNOTATION_ROTATION_44" val="90"/>
  <p:tag name="ANNOTATION_SUB_TYPE_44" val="2"/>
  <p:tag name="ANNOTATION_LOOP_COUNT_44" val="1"/>
  <p:tag name="ANNOTATION_BOX_RADIUS_44" val="0"/>
  <p:tag name="ANNOTATION_SCALE_44" val="100"/>
  <p:tag name="ANNOTATION_BORDER_ALPHA_44" val="100"/>
  <p:tag name="ANNOTATION_BORDER_COLOR_44" val="255"/>
  <p:tag name="ANNOTATION_FILL_COLOR_44" val="65535"/>
  <p:tag name="ANNOTATION_FILL_ALPHA_44" val="100"/>
  <p:tag name="ANNOTATION_BORDER_WIDTH_44" val="2"/>
  <p:tag name="ANNOTATION_SLIDE_WIDTH_44" val="960"/>
  <p:tag name="ANNOTATION_SLIDE_HEIGHT_44" val="720"/>
  <p:tag name="ANNOTATION_TYPE_45" val="0"/>
  <p:tag name="ANNOTATION_START_45" val="198.7"/>
  <p:tag name="ANNOTATION_END_45" val="200.4"/>
  <p:tag name="ANNOTATION_TOP_45" val="222"/>
  <p:tag name="ANNOTATION_LEFT_45" val="615"/>
  <p:tag name="ANNOTATION_WIDTH_45" val="121"/>
  <p:tag name="ANNOTATION_HEIGHT_45" val="121"/>
  <p:tag name="ANNOTATION_ANIMATION_45" val="3"/>
  <p:tag name="ANNOTATION_ROTATION_45" val="90"/>
  <p:tag name="ANNOTATION_SUB_TYPE_45" val="2"/>
  <p:tag name="ANNOTATION_LOOP_COUNT_45" val="1"/>
  <p:tag name="ANNOTATION_BOX_RADIUS_45" val="0"/>
  <p:tag name="ANNOTATION_SCALE_45" val="100"/>
  <p:tag name="ANNOTATION_BORDER_ALPHA_45" val="100"/>
  <p:tag name="ANNOTATION_BORDER_COLOR_45" val="255"/>
  <p:tag name="ANNOTATION_FILL_COLOR_45" val="65535"/>
  <p:tag name="ANNOTATION_FILL_ALPHA_45" val="100"/>
  <p:tag name="ANNOTATION_BORDER_WIDTH_45" val="2"/>
  <p:tag name="ANNOTATION_SLIDE_WIDTH_45" val="960"/>
  <p:tag name="ANNOTATION_SLIDE_HEIGHT_45" val="720"/>
  <p:tag name="ANNOTATION_TYPE_46" val="0"/>
  <p:tag name="ANNOTATION_START_46" val="200.4"/>
  <p:tag name="ANNOTATION_END_46" val="204.6"/>
  <p:tag name="ANNOTATION_TOP_46" val="224"/>
  <p:tag name="ANNOTATION_LEFT_46" val="685"/>
  <p:tag name="ANNOTATION_WIDTH_46" val="121"/>
  <p:tag name="ANNOTATION_HEIGHT_46" val="121"/>
  <p:tag name="ANNOTATION_ANIMATION_46" val="3"/>
  <p:tag name="ANNOTATION_ROTATION_46" val="90"/>
  <p:tag name="ANNOTATION_SUB_TYPE_46" val="2"/>
  <p:tag name="ANNOTATION_LOOP_COUNT_46" val="1"/>
  <p:tag name="ANNOTATION_BOX_RADIUS_46" val="0"/>
  <p:tag name="ANNOTATION_SCALE_46" val="100"/>
  <p:tag name="ANNOTATION_BORDER_ALPHA_46" val="100"/>
  <p:tag name="ANNOTATION_BORDER_COLOR_46" val="255"/>
  <p:tag name="ANNOTATION_FILL_COLOR_46" val="65535"/>
  <p:tag name="ANNOTATION_FILL_ALPHA_46" val="100"/>
  <p:tag name="ANNOTATION_BORDER_WIDTH_46" val="2"/>
  <p:tag name="ANNOTATION_SLIDE_WIDTH_46" val="960"/>
  <p:tag name="ANNOTATION_SLIDE_HEIGHT_46" val="720"/>
  <p:tag name="ANNOTATION_TYPE_47" val="0"/>
  <p:tag name="ANNOTATION_START_47" val="204.6"/>
  <p:tag name="ANNOTATION_END_47" val="211.3"/>
  <p:tag name="ANNOTATION_TOP_47" val="284"/>
  <p:tag name="ANNOTATION_LEFT_47" val="699"/>
  <p:tag name="ANNOTATION_WIDTH_47" val="121"/>
  <p:tag name="ANNOTATION_HEIGHT_47" val="121"/>
  <p:tag name="ANNOTATION_ANIMATION_47" val="3"/>
  <p:tag name="ANNOTATION_ROTATION_47" val="90"/>
  <p:tag name="ANNOTATION_SUB_TYPE_47" val="2"/>
  <p:tag name="ANNOTATION_LOOP_COUNT_47" val="1"/>
  <p:tag name="ANNOTATION_BOX_RADIUS_47" val="0"/>
  <p:tag name="ANNOTATION_SCALE_47" val="100"/>
  <p:tag name="ANNOTATION_BORDER_ALPHA_47" val="100"/>
  <p:tag name="ANNOTATION_BORDER_COLOR_47" val="255"/>
  <p:tag name="ANNOTATION_FILL_COLOR_47" val="65535"/>
  <p:tag name="ANNOTATION_FILL_ALPHA_47" val="100"/>
  <p:tag name="ANNOTATION_BORDER_WIDTH_47" val="2"/>
  <p:tag name="ANNOTATION_SLIDE_WIDTH_47" val="960"/>
  <p:tag name="ANNOTATION_SLIDE_HEIGHT_47" val="720"/>
  <p:tag name="ANNOTATION_TYPE_48" val="2"/>
  <p:tag name="ANNOTATION_START_48" val="211.3"/>
  <p:tag name="ANNOTATION_END_48" val="211.3"/>
  <p:tag name="ANNOTATION_TOP_48" val="-40"/>
  <p:tag name="ANNOTATION_LEFT_48" val="-40"/>
  <p:tag name="ANNOTATION_WIDTH_48" val="1042"/>
  <p:tag name="ANNOTATION_HEIGHT_48" val="801"/>
  <p:tag name="ANNOTATION_ANIMATION_48" val="4"/>
  <p:tag name="ANNOTATION_ROTATION_48" val="0"/>
  <p:tag name="ANNOTATION_SUB_TYPE_48" val="11"/>
  <p:tag name="ANNOTATION_LOOP_COUNT_48" val="1"/>
  <p:tag name="ANNOTATION_BOX_RADIUS_48" val="0"/>
  <p:tag name="ANNOTATION_SCALE_48" val="0"/>
  <p:tag name="ANNOTATION_BORDER_ALPHA_48" val="100"/>
  <p:tag name="ANNOTATION_BORDER_COLOR_48" val="16777215"/>
  <p:tag name="ANNOTATION_FILL_COLOR_48" val="10855845"/>
  <p:tag name="ANNOTATION_FILL_ALPHA_48" val="50"/>
  <p:tag name="ANNOTATION_BORDER_WIDTH_48" val="2"/>
  <p:tag name="ANNOTATION_SLIDE_WIDTH_48" val="960"/>
  <p:tag name="ANNOTATION_SLIDE_HEIGHT_48" val="720"/>
  <p:tag name="ANNOTATION_TYPE_49" val="2"/>
  <p:tag name="ANNOTATION_START_49" val="211.3"/>
  <p:tag name="ANNOTATION_END_49" val="246.5"/>
  <p:tag name="ANNOTATION_TOP_49" val="273"/>
  <p:tag name="ANNOTATION_LEFT_49" val="653"/>
  <p:tag name="ANNOTATION_WIDTH_49" val="57"/>
  <p:tag name="ANNOTATION_HEIGHT_49" val="37"/>
  <p:tag name="ANNOTATION_ANIMATION_49" val="4"/>
  <p:tag name="ANNOTATION_ROTATION_49" val="0"/>
  <p:tag name="ANNOTATION_SUB_TYPE_49" val="11"/>
  <p:tag name="ANNOTATION_LOOP_COUNT_49" val="1"/>
  <p:tag name="ANNOTATION_BOX_RADIUS_49" val="5"/>
  <p:tag name="ANNOTATION_SCALE_49" val="0"/>
  <p:tag name="ANNOTATION_BORDER_ALPHA_49" val="100"/>
  <p:tag name="ANNOTATION_BORDER_COLOR_49" val="16777215"/>
  <p:tag name="ANNOTATION_FILL_COLOR_49" val="10855845"/>
  <p:tag name="ANNOTATION_FILL_ALPHA_49" val="50"/>
  <p:tag name="ANNOTATION_BORDER_WIDTH_49" val="2"/>
  <p:tag name="ANNOTATION_SLIDE_WIDTH_49" val="960"/>
  <p:tag name="ANNOTATION_SLIDE_HEIGHT_49" val="720"/>
  <p:tag name="ANNOTATION_TYPE_50" val="0"/>
  <p:tag name="ANNOTATION_START_50" val="246.5"/>
  <p:tag name="ANNOTATION_END_50" val="274.5"/>
  <p:tag name="ANNOTATION_TOP_50" val="280"/>
  <p:tag name="ANNOTATION_LEFT_50" val="642"/>
  <p:tag name="ANNOTATION_WIDTH_50" val="121"/>
  <p:tag name="ANNOTATION_HEIGHT_50" val="121"/>
  <p:tag name="ANNOTATION_ANIMATION_50" val="3"/>
  <p:tag name="ANNOTATION_ROTATION_50" val="90"/>
  <p:tag name="ANNOTATION_SUB_TYPE_50" val="2"/>
  <p:tag name="ANNOTATION_LOOP_COUNT_50" val="1"/>
  <p:tag name="ANNOTATION_BOX_RADIUS_50" val="0"/>
  <p:tag name="ANNOTATION_SCALE_50" val="100"/>
  <p:tag name="ANNOTATION_BORDER_ALPHA_50" val="100"/>
  <p:tag name="ANNOTATION_BORDER_COLOR_50" val="255"/>
  <p:tag name="ANNOTATION_FILL_COLOR_50" val="65535"/>
  <p:tag name="ANNOTATION_FILL_ALPHA_50" val="100"/>
  <p:tag name="ANNOTATION_BORDER_WIDTH_50" val="2"/>
  <p:tag name="ANNOTATION_SLIDE_WIDTH_50" val="960"/>
  <p:tag name="ANNOTATION_SLIDE_HEIGHT_50" val="720"/>
  <p:tag name="ANNOTATION_TYPE_51" val="0"/>
  <p:tag name="ANNOTATION_START_51" val="274.5"/>
  <p:tag name="ANNOTATION_END_51" val="279.8"/>
  <p:tag name="ANNOTATION_TOP_51" val="277"/>
  <p:tag name="ANNOTATION_LEFT_51" val="687"/>
  <p:tag name="ANNOTATION_WIDTH_51" val="121"/>
  <p:tag name="ANNOTATION_HEIGHT_51" val="121"/>
  <p:tag name="ANNOTATION_ANIMATION_51" val="3"/>
  <p:tag name="ANNOTATION_ROTATION_51" val="90"/>
  <p:tag name="ANNOTATION_SUB_TYPE_51" val="2"/>
  <p:tag name="ANNOTATION_LOOP_COUNT_51" val="1"/>
  <p:tag name="ANNOTATION_BOX_RADIUS_51" val="0"/>
  <p:tag name="ANNOTATION_SCALE_51" val="100"/>
  <p:tag name="ANNOTATION_BORDER_ALPHA_51" val="100"/>
  <p:tag name="ANNOTATION_BORDER_COLOR_51" val="255"/>
  <p:tag name="ANNOTATION_FILL_COLOR_51" val="65535"/>
  <p:tag name="ANNOTATION_FILL_ALPHA_51" val="100"/>
  <p:tag name="ANNOTATION_BORDER_WIDTH_51" val="2"/>
  <p:tag name="ANNOTATION_SLIDE_WIDTH_51" val="960"/>
  <p:tag name="ANNOTATION_SLIDE_HEIGHT_51" val="720"/>
  <p:tag name="ANNOTATION_TYPE_52" val="0"/>
  <p:tag name="ANNOTATION_START_52" val="279.8"/>
  <p:tag name="ANNOTATION_END_52" val="289.7"/>
  <p:tag name="ANNOTATION_TOP_52" val="285"/>
  <p:tag name="ANNOTATION_LEFT_52" val="776"/>
  <p:tag name="ANNOTATION_WIDTH_52" val="121"/>
  <p:tag name="ANNOTATION_HEIGHT_52" val="121"/>
  <p:tag name="ANNOTATION_ANIMATION_52" val="3"/>
  <p:tag name="ANNOTATION_ROTATION_52" val="90"/>
  <p:tag name="ANNOTATION_SUB_TYPE_52" val="2"/>
  <p:tag name="ANNOTATION_LOOP_COUNT_52" val="1"/>
  <p:tag name="ANNOTATION_BOX_RADIUS_52" val="0"/>
  <p:tag name="ANNOTATION_SCALE_52" val="100"/>
  <p:tag name="ANNOTATION_BORDER_ALPHA_52" val="100"/>
  <p:tag name="ANNOTATION_BORDER_COLOR_52" val="255"/>
  <p:tag name="ANNOTATION_FILL_COLOR_52" val="65535"/>
  <p:tag name="ANNOTATION_FILL_ALPHA_52" val="100"/>
  <p:tag name="ANNOTATION_BORDER_WIDTH_52" val="2"/>
  <p:tag name="ANNOTATION_SLIDE_WIDTH_52" val="960"/>
  <p:tag name="ANNOTATION_SLIDE_HEIGHT_52" val="720"/>
  <p:tag name="ANNOTATION_TYPE_53" val="0"/>
  <p:tag name="ANNOTATION_START_53" val="289.7"/>
  <p:tag name="ANNOTATION_END_53" val="292.2"/>
  <p:tag name="ANNOTATION_TOP_53" val="285"/>
  <p:tag name="ANNOTATION_LEFT_53" val="665"/>
  <p:tag name="ANNOTATION_WIDTH_53" val="121"/>
  <p:tag name="ANNOTATION_HEIGHT_53" val="121"/>
  <p:tag name="ANNOTATION_ANIMATION_53" val="3"/>
  <p:tag name="ANNOTATION_ROTATION_53" val="90"/>
  <p:tag name="ANNOTATION_SUB_TYPE_53" val="2"/>
  <p:tag name="ANNOTATION_LOOP_COUNT_53" val="1"/>
  <p:tag name="ANNOTATION_BOX_RADIUS_53" val="0"/>
  <p:tag name="ANNOTATION_SCALE_53" val="100"/>
  <p:tag name="ANNOTATION_BORDER_ALPHA_53" val="100"/>
  <p:tag name="ANNOTATION_BORDER_COLOR_53" val="255"/>
  <p:tag name="ANNOTATION_FILL_COLOR_53" val="65535"/>
  <p:tag name="ANNOTATION_FILL_ALPHA_53" val="100"/>
  <p:tag name="ANNOTATION_BORDER_WIDTH_53" val="2"/>
  <p:tag name="ANNOTATION_SLIDE_WIDTH_53" val="960"/>
  <p:tag name="ANNOTATION_SLIDE_HEIGHT_53" val="720"/>
  <p:tag name="ANNOTATION_TYPE_54" val="0"/>
  <p:tag name="ANNOTATION_START_54" val="292.2"/>
  <p:tag name="ANNOTATION_END_54" val="297.5"/>
  <p:tag name="ANNOTATION_TOP_54" val="282"/>
  <p:tag name="ANNOTATION_LEFT_54" val="691"/>
  <p:tag name="ANNOTATION_WIDTH_54" val="121"/>
  <p:tag name="ANNOTATION_HEIGHT_54" val="121"/>
  <p:tag name="ANNOTATION_ANIMATION_54" val="3"/>
  <p:tag name="ANNOTATION_ROTATION_54" val="90"/>
  <p:tag name="ANNOTATION_SUB_TYPE_54" val="2"/>
  <p:tag name="ANNOTATION_LOOP_COUNT_54" val="1"/>
  <p:tag name="ANNOTATION_BOX_RADIUS_54" val="0"/>
  <p:tag name="ANNOTATION_SCALE_54" val="100"/>
  <p:tag name="ANNOTATION_BORDER_ALPHA_54" val="100"/>
  <p:tag name="ANNOTATION_BORDER_COLOR_54" val="255"/>
  <p:tag name="ANNOTATION_FILL_COLOR_54" val="65535"/>
  <p:tag name="ANNOTATION_FILL_ALPHA_54" val="100"/>
  <p:tag name="ANNOTATION_BORDER_WIDTH_54" val="2"/>
  <p:tag name="ANNOTATION_SLIDE_WIDTH_54" val="960"/>
  <p:tag name="ANNOTATION_SLIDE_HEIGHT_54" val="720"/>
  <p:tag name="ANNOTATION_TYPE_55" val="0"/>
  <p:tag name="ANNOTATION_START_55" val="297.5"/>
  <p:tag name="ANNOTATION_END_55" val="303.3"/>
  <p:tag name="ANNOTATION_TOP_55" val="338"/>
  <p:tag name="ANNOTATION_LEFT_55" val="607"/>
  <p:tag name="ANNOTATION_WIDTH_55" val="121"/>
  <p:tag name="ANNOTATION_HEIGHT_55" val="121"/>
  <p:tag name="ANNOTATION_ANIMATION_55" val="3"/>
  <p:tag name="ANNOTATION_ROTATION_55" val="90"/>
  <p:tag name="ANNOTATION_SUB_TYPE_55" val="2"/>
  <p:tag name="ANNOTATION_LOOP_COUNT_55" val="1"/>
  <p:tag name="ANNOTATION_BOX_RADIUS_55" val="0"/>
  <p:tag name="ANNOTATION_SCALE_55" val="100"/>
  <p:tag name="ANNOTATION_BORDER_ALPHA_55" val="100"/>
  <p:tag name="ANNOTATION_BORDER_COLOR_55" val="255"/>
  <p:tag name="ANNOTATION_FILL_COLOR_55" val="65535"/>
  <p:tag name="ANNOTATION_FILL_ALPHA_55" val="100"/>
  <p:tag name="ANNOTATION_BORDER_WIDTH_55" val="2"/>
  <p:tag name="ANNOTATION_SLIDE_WIDTH_55" val="960"/>
  <p:tag name="ANNOTATION_SLIDE_HEIGHT_55" val="720"/>
  <p:tag name="ANNOTATION_TYPE_56" val="0"/>
  <p:tag name="ANNOTATION_START_56" val="303.3"/>
  <p:tag name="ANNOTATION_END_56" val="304.7"/>
  <p:tag name="ANNOTATION_TOP_56" val="281"/>
  <p:tag name="ANNOTATION_LEFT_56" val="666"/>
  <p:tag name="ANNOTATION_WIDTH_56" val="121"/>
  <p:tag name="ANNOTATION_HEIGHT_56" val="121"/>
  <p:tag name="ANNOTATION_ANIMATION_56" val="3"/>
  <p:tag name="ANNOTATION_ROTATION_56" val="90"/>
  <p:tag name="ANNOTATION_SUB_TYPE_56" val="2"/>
  <p:tag name="ANNOTATION_LOOP_COUNT_56" val="1"/>
  <p:tag name="ANNOTATION_BOX_RADIUS_56" val="0"/>
  <p:tag name="ANNOTATION_SCALE_56" val="100"/>
  <p:tag name="ANNOTATION_BORDER_ALPHA_56" val="100"/>
  <p:tag name="ANNOTATION_BORDER_COLOR_56" val="255"/>
  <p:tag name="ANNOTATION_FILL_COLOR_56" val="65535"/>
  <p:tag name="ANNOTATION_FILL_ALPHA_56" val="100"/>
  <p:tag name="ANNOTATION_BORDER_WIDTH_56" val="2"/>
  <p:tag name="ANNOTATION_SLIDE_WIDTH_56" val="960"/>
  <p:tag name="ANNOTATION_SLIDE_HEIGHT_56" val="720"/>
  <p:tag name="ANNOTATION_TYPE_57" val="0"/>
  <p:tag name="ANNOTATION_START_57" val="304.7"/>
  <p:tag name="ANNOTATION_END_57" val="306.4"/>
  <p:tag name="ANNOTATION_TOP_57" val="284"/>
  <p:tag name="ANNOTATION_LEFT_57" val="701"/>
  <p:tag name="ANNOTATION_WIDTH_57" val="121"/>
  <p:tag name="ANNOTATION_HEIGHT_57" val="121"/>
  <p:tag name="ANNOTATION_ANIMATION_57" val="3"/>
  <p:tag name="ANNOTATION_ROTATION_57" val="90"/>
  <p:tag name="ANNOTATION_SUB_TYPE_57" val="2"/>
  <p:tag name="ANNOTATION_LOOP_COUNT_57" val="1"/>
  <p:tag name="ANNOTATION_BOX_RADIUS_57" val="0"/>
  <p:tag name="ANNOTATION_SCALE_57" val="100"/>
  <p:tag name="ANNOTATION_BORDER_ALPHA_57" val="100"/>
  <p:tag name="ANNOTATION_BORDER_COLOR_57" val="255"/>
  <p:tag name="ANNOTATION_FILL_COLOR_57" val="65535"/>
  <p:tag name="ANNOTATION_FILL_ALPHA_57" val="100"/>
  <p:tag name="ANNOTATION_BORDER_WIDTH_57" val="2"/>
  <p:tag name="ANNOTATION_SLIDE_WIDTH_57" val="960"/>
  <p:tag name="ANNOTATION_SLIDE_HEIGHT_57" val="720"/>
  <p:tag name="ANNOTATION_TYPE_58" val="0"/>
  <p:tag name="ANNOTATION_START_58" val="306.4"/>
  <p:tag name="ANNOTATION_END_58" val="308.0"/>
  <p:tag name="ANNOTATION_TOP_58" val="281"/>
  <p:tag name="ANNOTATION_LEFT_58" val="669"/>
  <p:tag name="ANNOTATION_WIDTH_58" val="121"/>
  <p:tag name="ANNOTATION_HEIGHT_58" val="121"/>
  <p:tag name="ANNOTATION_ANIMATION_58" val="3"/>
  <p:tag name="ANNOTATION_ROTATION_58" val="90"/>
  <p:tag name="ANNOTATION_SUB_TYPE_58" val="2"/>
  <p:tag name="ANNOTATION_LOOP_COUNT_58" val="1"/>
  <p:tag name="ANNOTATION_BOX_RADIUS_58" val="0"/>
  <p:tag name="ANNOTATION_SCALE_58" val="100"/>
  <p:tag name="ANNOTATION_BORDER_ALPHA_58" val="100"/>
  <p:tag name="ANNOTATION_BORDER_COLOR_58" val="255"/>
  <p:tag name="ANNOTATION_FILL_COLOR_58" val="65535"/>
  <p:tag name="ANNOTATION_FILL_ALPHA_58" val="100"/>
  <p:tag name="ANNOTATION_BORDER_WIDTH_58" val="2"/>
  <p:tag name="ANNOTATION_SLIDE_WIDTH_58" val="960"/>
  <p:tag name="ANNOTATION_SLIDE_HEIGHT_58" val="720"/>
  <p:tag name="ANNOTATION_TYPE_59" val="0"/>
  <p:tag name="ANNOTATION_START_59" val="308.0"/>
  <p:tag name="ANNOTATION_END_59" val="309.3"/>
  <p:tag name="ANNOTATION_TOP_59" val="287"/>
  <p:tag name="ANNOTATION_LEFT_59" val="701"/>
  <p:tag name="ANNOTATION_WIDTH_59" val="121"/>
  <p:tag name="ANNOTATION_HEIGHT_59" val="121"/>
  <p:tag name="ANNOTATION_ANIMATION_59" val="3"/>
  <p:tag name="ANNOTATION_ROTATION_59" val="90"/>
  <p:tag name="ANNOTATION_SUB_TYPE_59" val="2"/>
  <p:tag name="ANNOTATION_LOOP_COUNT_59" val="1"/>
  <p:tag name="ANNOTATION_BOX_RADIUS_59" val="0"/>
  <p:tag name="ANNOTATION_SCALE_59" val="100"/>
  <p:tag name="ANNOTATION_BORDER_ALPHA_59" val="100"/>
  <p:tag name="ANNOTATION_BORDER_COLOR_59" val="255"/>
  <p:tag name="ANNOTATION_FILL_COLOR_59" val="65535"/>
  <p:tag name="ANNOTATION_FILL_ALPHA_59" val="100"/>
  <p:tag name="ANNOTATION_BORDER_WIDTH_59" val="2"/>
  <p:tag name="ANNOTATION_SLIDE_WIDTH_59" val="960"/>
  <p:tag name="ANNOTATION_SLIDE_HEIGHT_59" val="720"/>
  <p:tag name="ANNOTATION_TYPE_60" val="0"/>
  <p:tag name="ANNOTATION_START_60" val="309.3"/>
  <p:tag name="ANNOTATION_END_60" val="314.5"/>
  <p:tag name="ANNOTATION_TOP_60" val="374"/>
  <p:tag name="ANNOTATION_LEFT_60" val="565"/>
  <p:tag name="ANNOTATION_WIDTH_60" val="121"/>
  <p:tag name="ANNOTATION_HEIGHT_60" val="121"/>
  <p:tag name="ANNOTATION_ANIMATION_60" val="3"/>
  <p:tag name="ANNOTATION_ROTATION_60" val="90"/>
  <p:tag name="ANNOTATION_SUB_TYPE_60" val="2"/>
  <p:tag name="ANNOTATION_LOOP_COUNT_60" val="1"/>
  <p:tag name="ANNOTATION_BOX_RADIUS_60" val="0"/>
  <p:tag name="ANNOTATION_SCALE_60" val="100"/>
  <p:tag name="ANNOTATION_BORDER_ALPHA_60" val="100"/>
  <p:tag name="ANNOTATION_BORDER_COLOR_60" val="255"/>
  <p:tag name="ANNOTATION_FILL_COLOR_60" val="65535"/>
  <p:tag name="ANNOTATION_FILL_ALPHA_60" val="100"/>
  <p:tag name="ANNOTATION_BORDER_WIDTH_60" val="2"/>
  <p:tag name="ANNOTATION_SLIDE_WIDTH_60" val="960"/>
  <p:tag name="ANNOTATION_SLIDE_HEIGHT_60" val="720"/>
  <p:tag name="ANNOTATION_TYPE_61" val="0"/>
  <p:tag name="ANNOTATION_START_61" val="314.5"/>
  <p:tag name="ANNOTATION_END_61" val="316.3"/>
  <p:tag name="ANNOTATION_TOP_61" val="288"/>
  <p:tag name="ANNOTATION_LEFT_61" val="678"/>
  <p:tag name="ANNOTATION_WIDTH_61" val="121"/>
  <p:tag name="ANNOTATION_HEIGHT_61" val="121"/>
  <p:tag name="ANNOTATION_ANIMATION_61" val="3"/>
  <p:tag name="ANNOTATION_ROTATION_61" val="90"/>
  <p:tag name="ANNOTATION_SUB_TYPE_61" val="2"/>
  <p:tag name="ANNOTATION_LOOP_COUNT_61" val="1"/>
  <p:tag name="ANNOTATION_BOX_RADIUS_61" val="0"/>
  <p:tag name="ANNOTATION_SCALE_61" val="100"/>
  <p:tag name="ANNOTATION_BORDER_ALPHA_61" val="100"/>
  <p:tag name="ANNOTATION_BORDER_COLOR_61" val="255"/>
  <p:tag name="ANNOTATION_FILL_COLOR_61" val="65535"/>
  <p:tag name="ANNOTATION_FILL_ALPHA_61" val="100"/>
  <p:tag name="ANNOTATION_BORDER_WIDTH_61" val="2"/>
  <p:tag name="ANNOTATION_SLIDE_WIDTH_61" val="960"/>
  <p:tag name="ANNOTATION_SLIDE_HEIGHT_61" val="720"/>
  <p:tag name="ANNOTATION_TYPE_62" val="0"/>
  <p:tag name="ANNOTATION_START_62" val="316.3"/>
  <p:tag name="ANNOTATION_END_62" val="320.5"/>
  <p:tag name="ANNOTATION_TOP_62" val="288"/>
  <p:tag name="ANNOTATION_LEFT_62" val="688"/>
  <p:tag name="ANNOTATION_WIDTH_62" val="121"/>
  <p:tag name="ANNOTATION_HEIGHT_62" val="121"/>
  <p:tag name="ANNOTATION_ANIMATION_62" val="3"/>
  <p:tag name="ANNOTATION_ROTATION_62" val="90"/>
  <p:tag name="ANNOTATION_SUB_TYPE_62" val="2"/>
  <p:tag name="ANNOTATION_LOOP_COUNT_62" val="1"/>
  <p:tag name="ANNOTATION_BOX_RADIUS_62" val="0"/>
  <p:tag name="ANNOTATION_SCALE_62" val="100"/>
  <p:tag name="ANNOTATION_BORDER_ALPHA_62" val="100"/>
  <p:tag name="ANNOTATION_BORDER_COLOR_62" val="255"/>
  <p:tag name="ANNOTATION_FILL_COLOR_62" val="65535"/>
  <p:tag name="ANNOTATION_FILL_ALPHA_62" val="100"/>
  <p:tag name="ANNOTATION_BORDER_WIDTH_62" val="2"/>
  <p:tag name="ANNOTATION_SLIDE_WIDTH_62" val="960"/>
  <p:tag name="ANNOTATION_SLIDE_HEIGHT_62" val="720"/>
  <p:tag name="ANNOTATION_TYPE_63" val="0"/>
  <p:tag name="ANNOTATION_START_63" val="320.5"/>
  <p:tag name="ANNOTATION_END_63" val="324.0"/>
  <p:tag name="ANNOTATION_TOP_63" val="413"/>
  <p:tag name="ANNOTATION_LEFT_63" val="531"/>
  <p:tag name="ANNOTATION_WIDTH_63" val="121"/>
  <p:tag name="ANNOTATION_HEIGHT_63" val="121"/>
  <p:tag name="ANNOTATION_ANIMATION_63" val="3"/>
  <p:tag name="ANNOTATION_ROTATION_63" val="90"/>
  <p:tag name="ANNOTATION_SUB_TYPE_63" val="2"/>
  <p:tag name="ANNOTATION_LOOP_COUNT_63" val="1"/>
  <p:tag name="ANNOTATION_BOX_RADIUS_63" val="0"/>
  <p:tag name="ANNOTATION_SCALE_63" val="100"/>
  <p:tag name="ANNOTATION_BORDER_ALPHA_63" val="100"/>
  <p:tag name="ANNOTATION_BORDER_COLOR_63" val="255"/>
  <p:tag name="ANNOTATION_FILL_COLOR_63" val="65535"/>
  <p:tag name="ANNOTATION_FILL_ALPHA_63" val="100"/>
  <p:tag name="ANNOTATION_BORDER_WIDTH_63" val="2"/>
  <p:tag name="ANNOTATION_SLIDE_WIDTH_63" val="960"/>
  <p:tag name="ANNOTATION_SLIDE_HEIGHT_63" val="720"/>
  <p:tag name="ANNOTATION_TYPE_64" val="0"/>
  <p:tag name="ANNOTATION_START_64" val="324.0"/>
  <p:tag name="ANNOTATION_END_64" val="325.7"/>
  <p:tag name="ANNOTATION_TOP_64" val="290"/>
  <p:tag name="ANNOTATION_LEFT_64" val="678"/>
  <p:tag name="ANNOTATION_WIDTH_64" val="121"/>
  <p:tag name="ANNOTATION_HEIGHT_64" val="121"/>
  <p:tag name="ANNOTATION_ANIMATION_64" val="3"/>
  <p:tag name="ANNOTATION_ROTATION_64" val="90"/>
  <p:tag name="ANNOTATION_SUB_TYPE_64" val="2"/>
  <p:tag name="ANNOTATION_LOOP_COUNT_64" val="1"/>
  <p:tag name="ANNOTATION_BOX_RADIUS_64" val="0"/>
  <p:tag name="ANNOTATION_SCALE_64" val="100"/>
  <p:tag name="ANNOTATION_BORDER_ALPHA_64" val="100"/>
  <p:tag name="ANNOTATION_BORDER_COLOR_64" val="255"/>
  <p:tag name="ANNOTATION_FILL_COLOR_64" val="65535"/>
  <p:tag name="ANNOTATION_FILL_ALPHA_64" val="100"/>
  <p:tag name="ANNOTATION_BORDER_WIDTH_64" val="2"/>
  <p:tag name="ANNOTATION_SLIDE_WIDTH_64" val="960"/>
  <p:tag name="ANNOTATION_SLIDE_HEIGHT_64" val="720"/>
  <p:tag name="ANNOTATION_TYPE_65" val="0"/>
  <p:tag name="ANNOTATION_START_65" val="325.7"/>
  <p:tag name="ANNOTATION_END_65" val="329.8"/>
  <p:tag name="ANNOTATION_TOP_65" val="285"/>
  <p:tag name="ANNOTATION_LEFT_65" val="700"/>
  <p:tag name="ANNOTATION_WIDTH_65" val="121"/>
  <p:tag name="ANNOTATION_HEIGHT_65" val="121"/>
  <p:tag name="ANNOTATION_ANIMATION_65" val="3"/>
  <p:tag name="ANNOTATION_ROTATION_65" val="90"/>
  <p:tag name="ANNOTATION_SUB_TYPE_65" val="2"/>
  <p:tag name="ANNOTATION_LOOP_COUNT_65" val="1"/>
  <p:tag name="ANNOTATION_BOX_RADIUS_65" val="0"/>
  <p:tag name="ANNOTATION_SCALE_65" val="100"/>
  <p:tag name="ANNOTATION_BORDER_ALPHA_65" val="100"/>
  <p:tag name="ANNOTATION_BORDER_COLOR_65" val="255"/>
  <p:tag name="ANNOTATION_FILL_COLOR_65" val="65535"/>
  <p:tag name="ANNOTATION_FILL_ALPHA_65" val="100"/>
  <p:tag name="ANNOTATION_BORDER_WIDTH_65" val="2"/>
  <p:tag name="ANNOTATION_SLIDE_WIDTH_65" val="960"/>
  <p:tag name="ANNOTATION_SLIDE_HEIGHT_65" val="720"/>
  <p:tag name="ANNOTATION_TYPE_66" val="0"/>
  <p:tag name="ANNOTATION_START_66" val="329.8"/>
  <p:tag name="ANNOTATION_END_66" val="345.3"/>
  <p:tag name="ANNOTATION_TOP_66" val="446"/>
  <p:tag name="ANNOTATION_LEFT_66" val="495"/>
  <p:tag name="ANNOTATION_WIDTH_66" val="121"/>
  <p:tag name="ANNOTATION_HEIGHT_66" val="121"/>
  <p:tag name="ANNOTATION_ANIMATION_66" val="3"/>
  <p:tag name="ANNOTATION_ROTATION_66" val="90"/>
  <p:tag name="ANNOTATION_SUB_TYPE_66" val="2"/>
  <p:tag name="ANNOTATION_LOOP_COUNT_66" val="1"/>
  <p:tag name="ANNOTATION_BOX_RADIUS_66" val="0"/>
  <p:tag name="ANNOTATION_SCALE_66" val="100"/>
  <p:tag name="ANNOTATION_BORDER_ALPHA_66" val="100"/>
  <p:tag name="ANNOTATION_BORDER_COLOR_66" val="255"/>
  <p:tag name="ANNOTATION_FILL_COLOR_66" val="65535"/>
  <p:tag name="ANNOTATION_FILL_ALPHA_66" val="100"/>
  <p:tag name="ANNOTATION_BORDER_WIDTH_66" val="2"/>
  <p:tag name="ANNOTATION_SLIDE_WIDTH_66" val="960"/>
  <p:tag name="ANNOTATION_SLIDE_HEIGHT_66" val="720"/>
  <p:tag name="ANNOTATION_TYPE_67" val="0"/>
  <p:tag name="ANNOTATION_START_67" val="345.3"/>
  <p:tag name="ANNOTATION_END_67" val="346.1"/>
  <p:tag name="ANNOTATION_TOP_67" val="332"/>
  <p:tag name="ANNOTATION_LEFT_67" val="684"/>
  <p:tag name="ANNOTATION_WIDTH_67" val="121"/>
  <p:tag name="ANNOTATION_HEIGHT_67" val="121"/>
  <p:tag name="ANNOTATION_ANIMATION_67" val="3"/>
  <p:tag name="ANNOTATION_ROTATION_67" val="90"/>
  <p:tag name="ANNOTATION_SUB_TYPE_67" val="2"/>
  <p:tag name="ANNOTATION_LOOP_COUNT_67" val="1"/>
  <p:tag name="ANNOTATION_BOX_RADIUS_67" val="0"/>
  <p:tag name="ANNOTATION_SCALE_67" val="100"/>
  <p:tag name="ANNOTATION_BORDER_ALPHA_67" val="100"/>
  <p:tag name="ANNOTATION_BORDER_COLOR_67" val="255"/>
  <p:tag name="ANNOTATION_FILL_COLOR_67" val="65535"/>
  <p:tag name="ANNOTATION_FILL_ALPHA_67" val="100"/>
  <p:tag name="ANNOTATION_BORDER_WIDTH_67" val="2"/>
  <p:tag name="ANNOTATION_SLIDE_WIDTH_67" val="960"/>
  <p:tag name="ANNOTATION_SLIDE_HEIGHT_67" val="720"/>
  <p:tag name="ANNOTATION_TYPE_68" val="0"/>
  <p:tag name="ANNOTATION_START_68" val="346.1"/>
  <p:tag name="ANNOTATION_END_68" val="346.7"/>
  <p:tag name="ANNOTATION_TOP_68" val="360"/>
  <p:tag name="ANNOTATION_LEFT_68" val="717"/>
  <p:tag name="ANNOTATION_WIDTH_68" val="121"/>
  <p:tag name="ANNOTATION_HEIGHT_68" val="121"/>
  <p:tag name="ANNOTATION_ANIMATION_68" val="3"/>
  <p:tag name="ANNOTATION_ROTATION_68" val="90"/>
  <p:tag name="ANNOTATION_SUB_TYPE_68" val="2"/>
  <p:tag name="ANNOTATION_LOOP_COUNT_68" val="1"/>
  <p:tag name="ANNOTATION_BOX_RADIUS_68" val="0"/>
  <p:tag name="ANNOTATION_SCALE_68" val="100"/>
  <p:tag name="ANNOTATION_BORDER_ALPHA_68" val="100"/>
  <p:tag name="ANNOTATION_BORDER_COLOR_68" val="255"/>
  <p:tag name="ANNOTATION_FILL_COLOR_68" val="65535"/>
  <p:tag name="ANNOTATION_FILL_ALPHA_68" val="100"/>
  <p:tag name="ANNOTATION_BORDER_WIDTH_68" val="2"/>
  <p:tag name="ANNOTATION_SLIDE_WIDTH_68" val="960"/>
  <p:tag name="ANNOTATION_SLIDE_HEIGHT_68" val="720"/>
  <p:tag name="ANNOTATION_TYPE_69" val="0"/>
  <p:tag name="ANNOTATION_START_69" val="346.7"/>
  <p:tag name="ANNOTATION_END_69" val="347.3"/>
  <p:tag name="ANNOTATION_TOP_69" val="397"/>
  <p:tag name="ANNOTATION_LEFT_69" val="748"/>
  <p:tag name="ANNOTATION_WIDTH_69" val="121"/>
  <p:tag name="ANNOTATION_HEIGHT_69" val="121"/>
  <p:tag name="ANNOTATION_ANIMATION_69" val="3"/>
  <p:tag name="ANNOTATION_ROTATION_69" val="90"/>
  <p:tag name="ANNOTATION_SUB_TYPE_69" val="2"/>
  <p:tag name="ANNOTATION_LOOP_COUNT_69" val="1"/>
  <p:tag name="ANNOTATION_BOX_RADIUS_69" val="0"/>
  <p:tag name="ANNOTATION_SCALE_69" val="100"/>
  <p:tag name="ANNOTATION_BORDER_ALPHA_69" val="100"/>
  <p:tag name="ANNOTATION_BORDER_COLOR_69" val="255"/>
  <p:tag name="ANNOTATION_FILL_COLOR_69" val="65535"/>
  <p:tag name="ANNOTATION_FILL_ALPHA_69" val="100"/>
  <p:tag name="ANNOTATION_BORDER_WIDTH_69" val="2"/>
  <p:tag name="ANNOTATION_SLIDE_WIDTH_69" val="960"/>
  <p:tag name="ANNOTATION_SLIDE_HEIGHT_69" val="720"/>
  <p:tag name="ANNOTATION_TYPE_70" val="0"/>
  <p:tag name="ANNOTATION_START_70" val="347.3"/>
  <p:tag name="ANNOTATION_END_70" val="357.6"/>
  <p:tag name="ANNOTATION_TOP_70" val="431"/>
  <p:tag name="ANNOTATION_LEFT_70" val="786"/>
  <p:tag name="ANNOTATION_WIDTH_70" val="121"/>
  <p:tag name="ANNOTATION_HEIGHT_70" val="121"/>
  <p:tag name="ANNOTATION_ANIMATION_70" val="3"/>
  <p:tag name="ANNOTATION_ROTATION_70" val="90"/>
  <p:tag name="ANNOTATION_SUB_TYPE_70" val="2"/>
  <p:tag name="ANNOTATION_LOOP_COUNT_70" val="1"/>
  <p:tag name="ANNOTATION_BOX_RADIUS_70" val="0"/>
  <p:tag name="ANNOTATION_SCALE_70" val="100"/>
  <p:tag name="ANNOTATION_BORDER_ALPHA_70" val="100"/>
  <p:tag name="ANNOTATION_BORDER_COLOR_70" val="255"/>
  <p:tag name="ANNOTATION_FILL_COLOR_70" val="65535"/>
  <p:tag name="ANNOTATION_FILL_ALPHA_70" val="100"/>
  <p:tag name="ANNOTATION_BORDER_WIDTH_70" val="2"/>
  <p:tag name="ANNOTATION_SLIDE_WIDTH_70" val="960"/>
  <p:tag name="ANNOTATION_SLIDE_HEIGHT_70" val="720"/>
  <p:tag name="ANNOTATION_TYPE_71" val="0"/>
  <p:tag name="ANNOTATION_START_71" val="357.6"/>
  <p:tag name="ANNOTATION_END_71" val="360.0"/>
  <p:tag name="ANNOTATION_TOP_71" val="333"/>
  <p:tag name="ANNOTATION_LEFT_71" val="681"/>
  <p:tag name="ANNOTATION_WIDTH_71" val="121"/>
  <p:tag name="ANNOTATION_HEIGHT_71" val="121"/>
  <p:tag name="ANNOTATION_ANIMATION_71" val="3"/>
  <p:tag name="ANNOTATION_ROTATION_71" val="90"/>
  <p:tag name="ANNOTATION_SUB_TYPE_71" val="2"/>
  <p:tag name="ANNOTATION_LOOP_COUNT_71" val="1"/>
  <p:tag name="ANNOTATION_BOX_RADIUS_71" val="0"/>
  <p:tag name="ANNOTATION_SCALE_71" val="100"/>
  <p:tag name="ANNOTATION_BORDER_ALPHA_71" val="100"/>
  <p:tag name="ANNOTATION_BORDER_COLOR_71" val="255"/>
  <p:tag name="ANNOTATION_FILL_COLOR_71" val="65535"/>
  <p:tag name="ANNOTATION_FILL_ALPHA_71" val="100"/>
  <p:tag name="ANNOTATION_BORDER_WIDTH_71" val="2"/>
  <p:tag name="ANNOTATION_SLIDE_WIDTH_71" val="960"/>
  <p:tag name="ANNOTATION_SLIDE_HEIGHT_71" val="720"/>
  <p:tag name="ANNOTATION_TYPE_72" val="0"/>
  <p:tag name="ANNOTATION_START_72" val="360.0"/>
  <p:tag name="ANNOTATION_END_72" val="364.0"/>
  <p:tag name="ANNOTATION_TOP_72" val="338"/>
  <p:tag name="ANNOTATION_LEFT_72" val="608"/>
  <p:tag name="ANNOTATION_WIDTH_72" val="121"/>
  <p:tag name="ANNOTATION_HEIGHT_72" val="121"/>
  <p:tag name="ANNOTATION_ANIMATION_72" val="3"/>
  <p:tag name="ANNOTATION_ROTATION_72" val="90"/>
  <p:tag name="ANNOTATION_SUB_TYPE_72" val="2"/>
  <p:tag name="ANNOTATION_LOOP_COUNT_72" val="1"/>
  <p:tag name="ANNOTATION_BOX_RADIUS_72" val="0"/>
  <p:tag name="ANNOTATION_SCALE_72" val="100"/>
  <p:tag name="ANNOTATION_BORDER_ALPHA_72" val="100"/>
  <p:tag name="ANNOTATION_BORDER_COLOR_72" val="255"/>
  <p:tag name="ANNOTATION_FILL_COLOR_72" val="65535"/>
  <p:tag name="ANNOTATION_FILL_ALPHA_72" val="100"/>
  <p:tag name="ANNOTATION_BORDER_WIDTH_72" val="2"/>
  <p:tag name="ANNOTATION_SLIDE_WIDTH_72" val="960"/>
  <p:tag name="ANNOTATION_SLIDE_HEIGHT_72" val="720"/>
  <p:tag name="ANNOTATION_TYPE_73" val="0"/>
  <p:tag name="ANNOTATION_START_73" val="364.0"/>
  <p:tag name="ANNOTATION_END_73" val="365.7"/>
  <p:tag name="ANNOTATION_TOP_73" val="345"/>
  <p:tag name="ANNOTATION_LEFT_73" val="678"/>
  <p:tag name="ANNOTATION_WIDTH_73" val="121"/>
  <p:tag name="ANNOTATION_HEIGHT_73" val="121"/>
  <p:tag name="ANNOTATION_ANIMATION_73" val="3"/>
  <p:tag name="ANNOTATION_ROTATION_73" val="90"/>
  <p:tag name="ANNOTATION_SUB_TYPE_73" val="2"/>
  <p:tag name="ANNOTATION_LOOP_COUNT_73" val="1"/>
  <p:tag name="ANNOTATION_BOX_RADIUS_73" val="0"/>
  <p:tag name="ANNOTATION_SCALE_73" val="100"/>
  <p:tag name="ANNOTATION_BORDER_ALPHA_73" val="100"/>
  <p:tag name="ANNOTATION_BORDER_COLOR_73" val="255"/>
  <p:tag name="ANNOTATION_FILL_COLOR_73" val="65535"/>
  <p:tag name="ANNOTATION_FILL_ALPHA_73" val="100"/>
  <p:tag name="ANNOTATION_BORDER_WIDTH_73" val="2"/>
  <p:tag name="ANNOTATION_SLIDE_WIDTH_73" val="960"/>
  <p:tag name="ANNOTATION_SLIDE_HEIGHT_73" val="720"/>
  <p:tag name="ANNOTATION_TYPE_74" val="0"/>
  <p:tag name="ANNOTATION_START_74" val="365.7"/>
  <p:tag name="ANNOTATION_END_74" val="367.0"/>
  <p:tag name="ANNOTATION_TOP_74" val="339"/>
  <p:tag name="ANNOTATION_LEFT_74" val="603"/>
  <p:tag name="ANNOTATION_WIDTH_74" val="121"/>
  <p:tag name="ANNOTATION_HEIGHT_74" val="121"/>
  <p:tag name="ANNOTATION_ANIMATION_74" val="3"/>
  <p:tag name="ANNOTATION_ROTATION_74" val="90"/>
  <p:tag name="ANNOTATION_SUB_TYPE_74" val="2"/>
  <p:tag name="ANNOTATION_LOOP_COUNT_74" val="1"/>
  <p:tag name="ANNOTATION_BOX_RADIUS_74" val="0"/>
  <p:tag name="ANNOTATION_SCALE_74" val="100"/>
  <p:tag name="ANNOTATION_BORDER_ALPHA_74" val="100"/>
  <p:tag name="ANNOTATION_BORDER_COLOR_74" val="255"/>
  <p:tag name="ANNOTATION_FILL_COLOR_74" val="65535"/>
  <p:tag name="ANNOTATION_FILL_ALPHA_74" val="100"/>
  <p:tag name="ANNOTATION_BORDER_WIDTH_74" val="2"/>
  <p:tag name="ANNOTATION_SLIDE_WIDTH_74" val="960"/>
  <p:tag name="ANNOTATION_SLIDE_HEIGHT_74" val="720"/>
  <p:tag name="ANNOTATION_TYPE_75" val="0"/>
  <p:tag name="ANNOTATION_START_75" val="367.0"/>
  <p:tag name="ANNOTATION_END_75" val="368.7"/>
  <p:tag name="ANNOTATION_TOP_75" val="386"/>
  <p:tag name="ANNOTATION_LEFT_75" val="625"/>
  <p:tag name="ANNOTATION_WIDTH_75" val="121"/>
  <p:tag name="ANNOTATION_HEIGHT_75" val="121"/>
  <p:tag name="ANNOTATION_ANIMATION_75" val="3"/>
  <p:tag name="ANNOTATION_ROTATION_75" val="90"/>
  <p:tag name="ANNOTATION_SUB_TYPE_75" val="2"/>
  <p:tag name="ANNOTATION_LOOP_COUNT_75" val="1"/>
  <p:tag name="ANNOTATION_BOX_RADIUS_75" val="0"/>
  <p:tag name="ANNOTATION_SCALE_75" val="100"/>
  <p:tag name="ANNOTATION_BORDER_ALPHA_75" val="100"/>
  <p:tag name="ANNOTATION_BORDER_COLOR_75" val="255"/>
  <p:tag name="ANNOTATION_FILL_COLOR_75" val="65535"/>
  <p:tag name="ANNOTATION_FILL_ALPHA_75" val="100"/>
  <p:tag name="ANNOTATION_BORDER_WIDTH_75" val="2"/>
  <p:tag name="ANNOTATION_SLIDE_WIDTH_75" val="960"/>
  <p:tag name="ANNOTATION_SLIDE_HEIGHT_75" val="720"/>
  <p:tag name="ANNOTATION_TYPE_76" val="0"/>
  <p:tag name="ANNOTATION_START_76" val="368.7"/>
  <p:tag name="ANNOTATION_END_76" val="370.1"/>
  <p:tag name="ANNOTATION_TOP_76" val="343"/>
  <p:tag name="ANNOTATION_LEFT_76" val="686"/>
  <p:tag name="ANNOTATION_WIDTH_76" val="121"/>
  <p:tag name="ANNOTATION_HEIGHT_76" val="121"/>
  <p:tag name="ANNOTATION_ANIMATION_76" val="3"/>
  <p:tag name="ANNOTATION_ROTATION_76" val="90"/>
  <p:tag name="ANNOTATION_SUB_TYPE_76" val="2"/>
  <p:tag name="ANNOTATION_LOOP_COUNT_76" val="1"/>
  <p:tag name="ANNOTATION_BOX_RADIUS_76" val="0"/>
  <p:tag name="ANNOTATION_SCALE_76" val="100"/>
  <p:tag name="ANNOTATION_BORDER_ALPHA_76" val="100"/>
  <p:tag name="ANNOTATION_BORDER_COLOR_76" val="255"/>
  <p:tag name="ANNOTATION_FILL_COLOR_76" val="65535"/>
  <p:tag name="ANNOTATION_FILL_ALPHA_76" val="100"/>
  <p:tag name="ANNOTATION_BORDER_WIDTH_76" val="2"/>
  <p:tag name="ANNOTATION_SLIDE_WIDTH_76" val="960"/>
  <p:tag name="ANNOTATION_SLIDE_HEIGHT_76" val="720"/>
  <p:tag name="ANNOTATION_TYPE_77" val="0"/>
  <p:tag name="ANNOTATION_START_77" val="370.1"/>
  <p:tag name="ANNOTATION_END_77" val="371.5"/>
  <p:tag name="ANNOTATION_TOP_77" val="343"/>
  <p:tag name="ANNOTATION_LEFT_77" val="613"/>
  <p:tag name="ANNOTATION_WIDTH_77" val="121"/>
  <p:tag name="ANNOTATION_HEIGHT_77" val="121"/>
  <p:tag name="ANNOTATION_ANIMATION_77" val="3"/>
  <p:tag name="ANNOTATION_ROTATION_77" val="90"/>
  <p:tag name="ANNOTATION_SUB_TYPE_77" val="2"/>
  <p:tag name="ANNOTATION_LOOP_COUNT_77" val="1"/>
  <p:tag name="ANNOTATION_BOX_RADIUS_77" val="0"/>
  <p:tag name="ANNOTATION_SCALE_77" val="100"/>
  <p:tag name="ANNOTATION_BORDER_ALPHA_77" val="100"/>
  <p:tag name="ANNOTATION_BORDER_COLOR_77" val="255"/>
  <p:tag name="ANNOTATION_FILL_COLOR_77" val="65535"/>
  <p:tag name="ANNOTATION_FILL_ALPHA_77" val="100"/>
  <p:tag name="ANNOTATION_BORDER_WIDTH_77" val="2"/>
  <p:tag name="ANNOTATION_SLIDE_WIDTH_77" val="960"/>
  <p:tag name="ANNOTATION_SLIDE_HEIGHT_77" val="720"/>
  <p:tag name="ANNOTATION_TYPE_78" val="0"/>
  <p:tag name="ANNOTATION_START_78" val="371.5"/>
  <p:tag name="ANNOTATION_END_78" val="393.1"/>
  <p:tag name="ANNOTATION_TOP_78" val="393"/>
  <p:tag name="ANNOTATION_LEFT_78" val="648"/>
  <p:tag name="ANNOTATION_WIDTH_78" val="121"/>
  <p:tag name="ANNOTATION_HEIGHT_78" val="121"/>
  <p:tag name="ANNOTATION_ANIMATION_78" val="3"/>
  <p:tag name="ANNOTATION_ROTATION_78" val="90"/>
  <p:tag name="ANNOTATION_SUB_TYPE_78" val="2"/>
  <p:tag name="ANNOTATION_LOOP_COUNT_78" val="1"/>
  <p:tag name="ANNOTATION_BOX_RADIUS_78" val="0"/>
  <p:tag name="ANNOTATION_SCALE_78" val="100"/>
  <p:tag name="ANNOTATION_BORDER_ALPHA_78" val="100"/>
  <p:tag name="ANNOTATION_BORDER_COLOR_78" val="255"/>
  <p:tag name="ANNOTATION_FILL_COLOR_78" val="65535"/>
  <p:tag name="ANNOTATION_FILL_ALPHA_78" val="100"/>
  <p:tag name="ANNOTATION_BORDER_WIDTH_78" val="2"/>
  <p:tag name="ANNOTATION_SLIDE_WIDTH_78" val="960"/>
  <p:tag name="ANNOTATION_SLIDE_HEIGHT_78" val="720"/>
  <p:tag name="ANNOTATION_TYPE_79" val="0"/>
  <p:tag name="ANNOTATION_START_79" val="393.1"/>
  <p:tag name="ANNOTATION_END_79" val="396.4"/>
  <p:tag name="ANNOTATION_TOP_79" val="336"/>
  <p:tag name="ANNOTATION_LEFT_79" val="686"/>
  <p:tag name="ANNOTATION_WIDTH_79" val="121"/>
  <p:tag name="ANNOTATION_HEIGHT_79" val="121"/>
  <p:tag name="ANNOTATION_ANIMATION_79" val="3"/>
  <p:tag name="ANNOTATION_ROTATION_79" val="90"/>
  <p:tag name="ANNOTATION_SUB_TYPE_79" val="2"/>
  <p:tag name="ANNOTATION_LOOP_COUNT_79" val="1"/>
  <p:tag name="ANNOTATION_BOX_RADIUS_79" val="0"/>
  <p:tag name="ANNOTATION_SCALE_79" val="100"/>
  <p:tag name="ANNOTATION_BORDER_ALPHA_79" val="100"/>
  <p:tag name="ANNOTATION_BORDER_COLOR_79" val="255"/>
  <p:tag name="ANNOTATION_FILL_COLOR_79" val="65535"/>
  <p:tag name="ANNOTATION_FILL_ALPHA_79" val="100"/>
  <p:tag name="ANNOTATION_BORDER_WIDTH_79" val="2"/>
  <p:tag name="ANNOTATION_SLIDE_WIDTH_79" val="960"/>
  <p:tag name="ANNOTATION_SLIDE_HEIGHT_79" val="720"/>
  <p:tag name="ANNOTATION_TYPE_80" val="0"/>
  <p:tag name="ANNOTATION_START_80" val="396.4"/>
  <p:tag name="ANNOTATION_END_80" val="398.4"/>
  <p:tag name="ANNOTATION_TOP_80" val="375"/>
  <p:tag name="ANNOTATION_LEFT_80" val="568"/>
  <p:tag name="ANNOTATION_WIDTH_80" val="121"/>
  <p:tag name="ANNOTATION_HEIGHT_80" val="121"/>
  <p:tag name="ANNOTATION_ANIMATION_80" val="3"/>
  <p:tag name="ANNOTATION_ROTATION_80" val="90"/>
  <p:tag name="ANNOTATION_SUB_TYPE_80" val="2"/>
  <p:tag name="ANNOTATION_LOOP_COUNT_80" val="1"/>
  <p:tag name="ANNOTATION_BOX_RADIUS_80" val="0"/>
  <p:tag name="ANNOTATION_SCALE_80" val="100"/>
  <p:tag name="ANNOTATION_BORDER_ALPHA_80" val="100"/>
  <p:tag name="ANNOTATION_BORDER_COLOR_80" val="255"/>
  <p:tag name="ANNOTATION_FILL_COLOR_80" val="65535"/>
  <p:tag name="ANNOTATION_FILL_ALPHA_80" val="100"/>
  <p:tag name="ANNOTATION_BORDER_WIDTH_80" val="2"/>
  <p:tag name="ANNOTATION_SLIDE_WIDTH_80" val="960"/>
  <p:tag name="ANNOTATION_SLIDE_HEIGHT_80" val="720"/>
  <p:tag name="ANNOTATION_TYPE_81" val="0"/>
  <p:tag name="ANNOTATION_START_81" val="398.4"/>
  <p:tag name="ANNOTATION_END_81" val="399.5"/>
  <p:tag name="ANNOTATION_TOP_81" val="344"/>
  <p:tag name="ANNOTATION_LEFT_81" val="675"/>
  <p:tag name="ANNOTATION_WIDTH_81" val="121"/>
  <p:tag name="ANNOTATION_HEIGHT_81" val="121"/>
  <p:tag name="ANNOTATION_ANIMATION_81" val="3"/>
  <p:tag name="ANNOTATION_ROTATION_81" val="90"/>
  <p:tag name="ANNOTATION_SUB_TYPE_81" val="2"/>
  <p:tag name="ANNOTATION_LOOP_COUNT_81" val="1"/>
  <p:tag name="ANNOTATION_BOX_RADIUS_81" val="0"/>
  <p:tag name="ANNOTATION_SCALE_81" val="100"/>
  <p:tag name="ANNOTATION_BORDER_ALPHA_81" val="100"/>
  <p:tag name="ANNOTATION_BORDER_COLOR_81" val="255"/>
  <p:tag name="ANNOTATION_FILL_COLOR_81" val="65535"/>
  <p:tag name="ANNOTATION_FILL_ALPHA_81" val="100"/>
  <p:tag name="ANNOTATION_BORDER_WIDTH_81" val="2"/>
  <p:tag name="ANNOTATION_SLIDE_WIDTH_81" val="960"/>
  <p:tag name="ANNOTATION_SLIDE_HEIGHT_81" val="720"/>
  <p:tag name="ANNOTATION_TYPE_82" val="0"/>
  <p:tag name="ANNOTATION_START_82" val="399.5"/>
  <p:tag name="ANNOTATION_END_82" val="401.8"/>
  <p:tag name="ANNOTATION_TOP_82" val="374"/>
  <p:tag name="ANNOTATION_LEFT_82" val="564"/>
  <p:tag name="ANNOTATION_WIDTH_82" val="121"/>
  <p:tag name="ANNOTATION_HEIGHT_82" val="121"/>
  <p:tag name="ANNOTATION_ANIMATION_82" val="3"/>
  <p:tag name="ANNOTATION_ROTATION_82" val="90"/>
  <p:tag name="ANNOTATION_SUB_TYPE_82" val="2"/>
  <p:tag name="ANNOTATION_LOOP_COUNT_82" val="1"/>
  <p:tag name="ANNOTATION_BOX_RADIUS_82" val="0"/>
  <p:tag name="ANNOTATION_SCALE_82" val="100"/>
  <p:tag name="ANNOTATION_BORDER_ALPHA_82" val="100"/>
  <p:tag name="ANNOTATION_BORDER_COLOR_82" val="255"/>
  <p:tag name="ANNOTATION_FILL_COLOR_82" val="65535"/>
  <p:tag name="ANNOTATION_FILL_ALPHA_82" val="100"/>
  <p:tag name="ANNOTATION_BORDER_WIDTH_82" val="2"/>
  <p:tag name="ANNOTATION_SLIDE_WIDTH_82" val="960"/>
  <p:tag name="ANNOTATION_SLIDE_HEIGHT_82" val="720"/>
  <p:tag name="ANNOTATION_TYPE_83" val="0"/>
  <p:tag name="ANNOTATION_START_83" val="401.8"/>
  <p:tag name="ANNOTATION_END_83" val="403.4"/>
  <p:tag name="ANNOTATION_TOP_83" val="348"/>
  <p:tag name="ANNOTATION_LEFT_83" val="691"/>
  <p:tag name="ANNOTATION_WIDTH_83" val="121"/>
  <p:tag name="ANNOTATION_HEIGHT_83" val="121"/>
  <p:tag name="ANNOTATION_ANIMATION_83" val="3"/>
  <p:tag name="ANNOTATION_ROTATION_83" val="90"/>
  <p:tag name="ANNOTATION_SUB_TYPE_83" val="2"/>
  <p:tag name="ANNOTATION_LOOP_COUNT_83" val="1"/>
  <p:tag name="ANNOTATION_BOX_RADIUS_83" val="0"/>
  <p:tag name="ANNOTATION_SCALE_83" val="100"/>
  <p:tag name="ANNOTATION_BORDER_ALPHA_83" val="100"/>
  <p:tag name="ANNOTATION_BORDER_COLOR_83" val="255"/>
  <p:tag name="ANNOTATION_FILL_COLOR_83" val="65535"/>
  <p:tag name="ANNOTATION_FILL_ALPHA_83" val="100"/>
  <p:tag name="ANNOTATION_BORDER_WIDTH_83" val="2"/>
  <p:tag name="ANNOTATION_SLIDE_WIDTH_83" val="960"/>
  <p:tag name="ANNOTATION_SLIDE_HEIGHT_83" val="720"/>
  <p:tag name="ANNOTATION_TYPE_84" val="0"/>
  <p:tag name="ANNOTATION_START_84" val="403.4"/>
  <p:tag name="ANNOTATION_END_84" val="404.8"/>
  <p:tag name="ANNOTATION_TOP_84" val="383"/>
  <p:tag name="ANNOTATION_LEFT_84" val="577"/>
  <p:tag name="ANNOTATION_WIDTH_84" val="121"/>
  <p:tag name="ANNOTATION_HEIGHT_84" val="121"/>
  <p:tag name="ANNOTATION_ANIMATION_84" val="3"/>
  <p:tag name="ANNOTATION_ROTATION_84" val="90"/>
  <p:tag name="ANNOTATION_SUB_TYPE_84" val="2"/>
  <p:tag name="ANNOTATION_LOOP_COUNT_84" val="1"/>
  <p:tag name="ANNOTATION_BOX_RADIUS_84" val="0"/>
  <p:tag name="ANNOTATION_SCALE_84" val="100"/>
  <p:tag name="ANNOTATION_BORDER_ALPHA_84" val="100"/>
  <p:tag name="ANNOTATION_BORDER_COLOR_84" val="255"/>
  <p:tag name="ANNOTATION_FILL_COLOR_84" val="65535"/>
  <p:tag name="ANNOTATION_FILL_ALPHA_84" val="100"/>
  <p:tag name="ANNOTATION_BORDER_WIDTH_84" val="2"/>
  <p:tag name="ANNOTATION_SLIDE_WIDTH_84" val="960"/>
  <p:tag name="ANNOTATION_SLIDE_HEIGHT_84" val="720"/>
  <p:tag name="ANNOTATION_TYPE_85" val="0"/>
  <p:tag name="ANNOTATION_START_85" val="404.8"/>
  <p:tag name="ANNOTATION_END_85" val="421.2"/>
  <p:tag name="ANNOTATION_TOP_85" val="413"/>
  <p:tag name="ANNOTATION_LEFT_85" val="601"/>
  <p:tag name="ANNOTATION_WIDTH_85" val="121"/>
  <p:tag name="ANNOTATION_HEIGHT_85" val="121"/>
  <p:tag name="ANNOTATION_ANIMATION_85" val="3"/>
  <p:tag name="ANNOTATION_ROTATION_85" val="90"/>
  <p:tag name="ANNOTATION_SUB_TYPE_85" val="2"/>
  <p:tag name="ANNOTATION_LOOP_COUNT_85" val="1"/>
  <p:tag name="ANNOTATION_BOX_RADIUS_85" val="0"/>
  <p:tag name="ANNOTATION_SCALE_85" val="100"/>
  <p:tag name="ANNOTATION_BORDER_ALPHA_85" val="100"/>
  <p:tag name="ANNOTATION_BORDER_COLOR_85" val="255"/>
  <p:tag name="ANNOTATION_FILL_COLOR_85" val="65535"/>
  <p:tag name="ANNOTATION_FILL_ALPHA_85" val="100"/>
  <p:tag name="ANNOTATION_BORDER_WIDTH_85" val="2"/>
  <p:tag name="ANNOTATION_SLIDE_WIDTH_85" val="960"/>
  <p:tag name="ANNOTATION_SLIDE_HEIGHT_85" val="720"/>
  <p:tag name="ANNOTATION_TYPE_86" val="0"/>
  <p:tag name="ANNOTATION_START_86" val="421.2"/>
  <p:tag name="ANNOTATION_END_86" val="423.2"/>
  <p:tag name="ANNOTATION_TOP_86" val="411"/>
  <p:tag name="ANNOTATION_LEFT_86" val="539"/>
  <p:tag name="ANNOTATION_WIDTH_86" val="121"/>
  <p:tag name="ANNOTATION_HEIGHT_86" val="121"/>
  <p:tag name="ANNOTATION_ANIMATION_86" val="3"/>
  <p:tag name="ANNOTATION_ROTATION_86" val="90"/>
  <p:tag name="ANNOTATION_SUB_TYPE_86" val="2"/>
  <p:tag name="ANNOTATION_LOOP_COUNT_86" val="1"/>
  <p:tag name="ANNOTATION_BOX_RADIUS_86" val="0"/>
  <p:tag name="ANNOTATION_SCALE_86" val="100"/>
  <p:tag name="ANNOTATION_BORDER_ALPHA_86" val="100"/>
  <p:tag name="ANNOTATION_BORDER_COLOR_86" val="255"/>
  <p:tag name="ANNOTATION_FILL_COLOR_86" val="65535"/>
  <p:tag name="ANNOTATION_FILL_ALPHA_86" val="100"/>
  <p:tag name="ANNOTATION_BORDER_WIDTH_86" val="2"/>
  <p:tag name="ANNOTATION_SLIDE_WIDTH_86" val="960"/>
  <p:tag name="ANNOTATION_SLIDE_HEIGHT_86" val="720"/>
  <p:tag name="ANNOTATION_TYPE_87" val="0"/>
  <p:tag name="ANNOTATION_START_87" val="423.2"/>
  <p:tag name="ANNOTATION_END_87" val="425.6"/>
  <p:tag name="ANNOTATION_TOP_87" val="437"/>
  <p:tag name="ANNOTATION_LEFT_87" val="569"/>
  <p:tag name="ANNOTATION_WIDTH_87" val="121"/>
  <p:tag name="ANNOTATION_HEIGHT_87" val="121"/>
  <p:tag name="ANNOTATION_ANIMATION_87" val="3"/>
  <p:tag name="ANNOTATION_ROTATION_87" val="90"/>
  <p:tag name="ANNOTATION_SUB_TYPE_87" val="2"/>
  <p:tag name="ANNOTATION_LOOP_COUNT_87" val="1"/>
  <p:tag name="ANNOTATION_BOX_RADIUS_87" val="0"/>
  <p:tag name="ANNOTATION_SCALE_87" val="100"/>
  <p:tag name="ANNOTATION_BORDER_ALPHA_87" val="100"/>
  <p:tag name="ANNOTATION_BORDER_COLOR_87" val="255"/>
  <p:tag name="ANNOTATION_FILL_COLOR_87" val="65535"/>
  <p:tag name="ANNOTATION_FILL_ALPHA_87" val="100"/>
  <p:tag name="ANNOTATION_BORDER_WIDTH_87" val="2"/>
  <p:tag name="ANNOTATION_SLIDE_WIDTH_87" val="960"/>
  <p:tag name="ANNOTATION_SLIDE_HEIGHT_87" val="720"/>
  <p:tag name="ANNOTATION_TYPE_88" val="0"/>
  <p:tag name="ANNOTATION_START_88" val="425.6"/>
  <p:tag name="ANNOTATION_END_88" val="426.7"/>
  <p:tag name="ANNOTATION_TOP_88" val="455"/>
  <p:tag name="ANNOTATION_LEFT_88" val="505"/>
  <p:tag name="ANNOTATION_WIDTH_88" val="121"/>
  <p:tag name="ANNOTATION_HEIGHT_88" val="121"/>
  <p:tag name="ANNOTATION_ANIMATION_88" val="3"/>
  <p:tag name="ANNOTATION_ROTATION_88" val="90"/>
  <p:tag name="ANNOTATION_SUB_TYPE_88" val="2"/>
  <p:tag name="ANNOTATION_LOOP_COUNT_88" val="1"/>
  <p:tag name="ANNOTATION_BOX_RADIUS_88" val="0"/>
  <p:tag name="ANNOTATION_SCALE_88" val="100"/>
  <p:tag name="ANNOTATION_BORDER_ALPHA_88" val="100"/>
  <p:tag name="ANNOTATION_BORDER_COLOR_88" val="255"/>
  <p:tag name="ANNOTATION_FILL_COLOR_88" val="65535"/>
  <p:tag name="ANNOTATION_FILL_ALPHA_88" val="100"/>
  <p:tag name="ANNOTATION_BORDER_WIDTH_88" val="2"/>
  <p:tag name="ANNOTATION_SLIDE_WIDTH_88" val="960"/>
  <p:tag name="ANNOTATION_SLIDE_HEIGHT_88" val="720"/>
  <p:tag name="ANNOTATION_TYPE_89" val="0"/>
  <p:tag name="ANNOTATION_START_89" val="426.7"/>
  <p:tag name="ANNOTATION_END_89" val="431.7"/>
  <p:tag name="ANNOTATION_TOP_89" val="463"/>
  <p:tag name="ANNOTATION_LEFT_89" val="533"/>
  <p:tag name="ANNOTATION_WIDTH_89" val="121"/>
  <p:tag name="ANNOTATION_HEIGHT_89" val="121"/>
  <p:tag name="ANNOTATION_ANIMATION_89" val="3"/>
  <p:tag name="ANNOTATION_ROTATION_89" val="90"/>
  <p:tag name="ANNOTATION_SUB_TYPE_89" val="2"/>
  <p:tag name="ANNOTATION_LOOP_COUNT_89" val="1"/>
  <p:tag name="ANNOTATION_BOX_RADIUS_89" val="0"/>
  <p:tag name="ANNOTATION_SCALE_89" val="100"/>
  <p:tag name="ANNOTATION_BORDER_ALPHA_89" val="100"/>
  <p:tag name="ANNOTATION_BORDER_COLOR_89" val="255"/>
  <p:tag name="ANNOTATION_FILL_COLOR_89" val="65535"/>
  <p:tag name="ANNOTATION_FILL_ALPHA_89" val="100"/>
  <p:tag name="ANNOTATION_BORDER_WIDTH_89" val="2"/>
  <p:tag name="ANNOTATION_SLIDE_WIDTH_89" val="960"/>
  <p:tag name="ANNOTATION_SLIDE_HEIGHT_89" val="720"/>
  <p:tag name="ANNOTATION_TYPE_90" val="0"/>
  <p:tag name="ANNOTATION_START_90" val="431.7"/>
  <p:tag name="ANNOTATION_END_90" val="438.8"/>
  <p:tag name="ANNOTATION_TOP_90" val="372"/>
  <p:tag name="ANNOTATION_LEFT_90" val="716"/>
  <p:tag name="ANNOTATION_WIDTH_90" val="121"/>
  <p:tag name="ANNOTATION_HEIGHT_90" val="121"/>
  <p:tag name="ANNOTATION_ANIMATION_90" val="3"/>
  <p:tag name="ANNOTATION_ROTATION_90" val="90"/>
  <p:tag name="ANNOTATION_SUB_TYPE_90" val="2"/>
  <p:tag name="ANNOTATION_LOOP_COUNT_90" val="1"/>
  <p:tag name="ANNOTATION_BOX_RADIUS_90" val="0"/>
  <p:tag name="ANNOTATION_SCALE_90" val="100"/>
  <p:tag name="ANNOTATION_BORDER_ALPHA_90" val="100"/>
  <p:tag name="ANNOTATION_BORDER_COLOR_90" val="255"/>
  <p:tag name="ANNOTATION_FILL_COLOR_90" val="65535"/>
  <p:tag name="ANNOTATION_FILL_ALPHA_90" val="100"/>
  <p:tag name="ANNOTATION_BORDER_WIDTH_90" val="2"/>
  <p:tag name="ANNOTATION_SLIDE_WIDTH_90" val="960"/>
  <p:tag name="ANNOTATION_SLIDE_HEIGHT_90" val="720"/>
  <p:tag name="ANNOTATION_TYPE_91" val="0"/>
  <p:tag name="ANNOTATION_START_91" val="438.8"/>
  <p:tag name="ANNOTATION_END_91" val="441.8"/>
  <p:tag name="ANNOTATION_TOP_91" val="345"/>
  <p:tag name="ANNOTATION_LEFT_91" val="611"/>
  <p:tag name="ANNOTATION_WIDTH_91" val="121"/>
  <p:tag name="ANNOTATION_HEIGHT_91" val="121"/>
  <p:tag name="ANNOTATION_ANIMATION_91" val="3"/>
  <p:tag name="ANNOTATION_ROTATION_91" val="90"/>
  <p:tag name="ANNOTATION_SUB_TYPE_91" val="2"/>
  <p:tag name="ANNOTATION_LOOP_COUNT_91" val="1"/>
  <p:tag name="ANNOTATION_BOX_RADIUS_91" val="0"/>
  <p:tag name="ANNOTATION_SCALE_91" val="100"/>
  <p:tag name="ANNOTATION_BORDER_ALPHA_91" val="100"/>
  <p:tag name="ANNOTATION_BORDER_COLOR_91" val="255"/>
  <p:tag name="ANNOTATION_FILL_COLOR_91" val="65535"/>
  <p:tag name="ANNOTATION_FILL_ALPHA_91" val="100"/>
  <p:tag name="ANNOTATION_BORDER_WIDTH_91" val="2"/>
  <p:tag name="ANNOTATION_SLIDE_WIDTH_91" val="960"/>
  <p:tag name="ANNOTATION_SLIDE_HEIGHT_91" val="720"/>
  <p:tag name="ANNOTATION_TYPE_92" val="0"/>
  <p:tag name="ANNOTATION_START_92" val="441.8"/>
  <p:tag name="ANNOTATION_END_92" val="446.5"/>
  <p:tag name="ANNOTATION_TOP_92" val="410"/>
  <p:tag name="ANNOTATION_LEFT_92" val="668"/>
  <p:tag name="ANNOTATION_WIDTH_92" val="121"/>
  <p:tag name="ANNOTATION_HEIGHT_92" val="121"/>
  <p:tag name="ANNOTATION_ANIMATION_92" val="3"/>
  <p:tag name="ANNOTATION_ROTATION_92" val="90"/>
  <p:tag name="ANNOTATION_SUB_TYPE_92" val="2"/>
  <p:tag name="ANNOTATION_LOOP_COUNT_92" val="1"/>
  <p:tag name="ANNOTATION_BOX_RADIUS_92" val="0"/>
  <p:tag name="ANNOTATION_SCALE_92" val="100"/>
  <p:tag name="ANNOTATION_BORDER_ALPHA_92" val="100"/>
  <p:tag name="ANNOTATION_BORDER_COLOR_92" val="255"/>
  <p:tag name="ANNOTATION_FILL_COLOR_92" val="65535"/>
  <p:tag name="ANNOTATION_FILL_ALPHA_92" val="100"/>
  <p:tag name="ANNOTATION_BORDER_WIDTH_92" val="2"/>
  <p:tag name="ANNOTATION_SLIDE_WIDTH_92" val="960"/>
  <p:tag name="ANNOTATION_SLIDE_HEIGHT_92" val="720"/>
  <p:tag name="ANNOTATION_TYPE_93" val="0"/>
  <p:tag name="ANNOTATION_START_93" val="446.5"/>
  <p:tag name="ANNOTATION_END_93" val="448.1"/>
  <p:tag name="ANNOTATION_TOP_93" val="377"/>
  <p:tag name="ANNOTATION_LEFT_93" val="575"/>
  <p:tag name="ANNOTATION_WIDTH_93" val="121"/>
  <p:tag name="ANNOTATION_HEIGHT_93" val="121"/>
  <p:tag name="ANNOTATION_ANIMATION_93" val="3"/>
  <p:tag name="ANNOTATION_ROTATION_93" val="90"/>
  <p:tag name="ANNOTATION_SUB_TYPE_93" val="2"/>
  <p:tag name="ANNOTATION_LOOP_COUNT_93" val="1"/>
  <p:tag name="ANNOTATION_BOX_RADIUS_93" val="0"/>
  <p:tag name="ANNOTATION_SCALE_93" val="100"/>
  <p:tag name="ANNOTATION_BORDER_ALPHA_93" val="100"/>
  <p:tag name="ANNOTATION_BORDER_COLOR_93" val="255"/>
  <p:tag name="ANNOTATION_FILL_COLOR_93" val="65535"/>
  <p:tag name="ANNOTATION_FILL_ALPHA_93" val="100"/>
  <p:tag name="ANNOTATION_BORDER_WIDTH_93" val="2"/>
  <p:tag name="ANNOTATION_SLIDE_WIDTH_93" val="960"/>
  <p:tag name="ANNOTATION_SLIDE_HEIGHT_93" val="720"/>
  <p:tag name="ANNOTATION_TYPE_94" val="0"/>
  <p:tag name="ANNOTATION_START_94" val="448.1"/>
  <p:tag name="ANNOTATION_END_94" val="451.0"/>
  <p:tag name="ANNOTATION_TOP_94" val="438"/>
  <p:tag name="ANNOTATION_LEFT_94" val="636"/>
  <p:tag name="ANNOTATION_WIDTH_94" val="121"/>
  <p:tag name="ANNOTATION_HEIGHT_94" val="121"/>
  <p:tag name="ANNOTATION_ANIMATION_94" val="3"/>
  <p:tag name="ANNOTATION_ROTATION_94" val="90"/>
  <p:tag name="ANNOTATION_SUB_TYPE_94" val="2"/>
  <p:tag name="ANNOTATION_LOOP_COUNT_94" val="1"/>
  <p:tag name="ANNOTATION_BOX_RADIUS_94" val="0"/>
  <p:tag name="ANNOTATION_SCALE_94" val="100"/>
  <p:tag name="ANNOTATION_BORDER_ALPHA_94" val="100"/>
  <p:tag name="ANNOTATION_BORDER_COLOR_94" val="255"/>
  <p:tag name="ANNOTATION_FILL_COLOR_94" val="65535"/>
  <p:tag name="ANNOTATION_FILL_ALPHA_94" val="100"/>
  <p:tag name="ANNOTATION_BORDER_WIDTH_94" val="2"/>
  <p:tag name="ANNOTATION_SLIDE_WIDTH_94" val="960"/>
  <p:tag name="ANNOTATION_SLIDE_HEIGHT_94" val="720"/>
  <p:tag name="ANNOTATION_TYPE_95" val="0"/>
  <p:tag name="ANNOTATION_START_95" val="451.0"/>
  <p:tag name="ANNOTATION_END_95" val="451.7"/>
  <p:tag name="ANNOTATION_TOP_95" val="421"/>
  <p:tag name="ANNOTATION_LEFT_95" val="537"/>
  <p:tag name="ANNOTATION_WIDTH_95" val="121"/>
  <p:tag name="ANNOTATION_HEIGHT_95" val="121"/>
  <p:tag name="ANNOTATION_ANIMATION_95" val="3"/>
  <p:tag name="ANNOTATION_ROTATION_95" val="90"/>
  <p:tag name="ANNOTATION_SUB_TYPE_95" val="2"/>
  <p:tag name="ANNOTATION_LOOP_COUNT_95" val="1"/>
  <p:tag name="ANNOTATION_BOX_RADIUS_95" val="0"/>
  <p:tag name="ANNOTATION_SCALE_95" val="100"/>
  <p:tag name="ANNOTATION_BORDER_ALPHA_95" val="100"/>
  <p:tag name="ANNOTATION_BORDER_COLOR_95" val="255"/>
  <p:tag name="ANNOTATION_FILL_COLOR_95" val="65535"/>
  <p:tag name="ANNOTATION_FILL_ALPHA_95" val="100"/>
  <p:tag name="ANNOTATION_BORDER_WIDTH_95" val="2"/>
  <p:tag name="ANNOTATION_SLIDE_WIDTH_95" val="960"/>
  <p:tag name="ANNOTATION_SLIDE_HEIGHT_95" val="720"/>
  <p:tag name="ANNOTATION_TYPE_96" val="0"/>
  <p:tag name="ANNOTATION_START_96" val="451.7"/>
  <p:tag name="ANNOTATION_END_96" val="453.5"/>
  <p:tag name="ANNOTATION_TOP_96" val="466"/>
  <p:tag name="ANNOTATION_LEFT_96" val="602"/>
  <p:tag name="ANNOTATION_WIDTH_96" val="121"/>
  <p:tag name="ANNOTATION_HEIGHT_96" val="121"/>
  <p:tag name="ANNOTATION_ANIMATION_96" val="3"/>
  <p:tag name="ANNOTATION_ROTATION_96" val="90"/>
  <p:tag name="ANNOTATION_SUB_TYPE_96" val="2"/>
  <p:tag name="ANNOTATION_LOOP_COUNT_96" val="1"/>
  <p:tag name="ANNOTATION_BOX_RADIUS_96" val="0"/>
  <p:tag name="ANNOTATION_SCALE_96" val="100"/>
  <p:tag name="ANNOTATION_BORDER_ALPHA_96" val="100"/>
  <p:tag name="ANNOTATION_BORDER_COLOR_96" val="255"/>
  <p:tag name="ANNOTATION_FILL_COLOR_96" val="65535"/>
  <p:tag name="ANNOTATION_FILL_ALPHA_96" val="100"/>
  <p:tag name="ANNOTATION_BORDER_WIDTH_96" val="2"/>
  <p:tag name="ANNOTATION_SLIDE_WIDTH_96" val="960"/>
  <p:tag name="ANNOTATION_SLIDE_HEIGHT_96" val="720"/>
  <p:tag name="ANNOTATION_TYPE_97" val="0"/>
  <p:tag name="ANNOTATION_START_97" val="453.5"/>
  <p:tag name="ANNOTATION_END_97" val="454.4"/>
  <p:tag name="ANNOTATION_TOP_97" val="456"/>
  <p:tag name="ANNOTATION_LEFT_97" val="509"/>
  <p:tag name="ANNOTATION_WIDTH_97" val="121"/>
  <p:tag name="ANNOTATION_HEIGHT_97" val="121"/>
  <p:tag name="ANNOTATION_ANIMATION_97" val="3"/>
  <p:tag name="ANNOTATION_ROTATION_97" val="90"/>
  <p:tag name="ANNOTATION_SUB_TYPE_97" val="2"/>
  <p:tag name="ANNOTATION_LOOP_COUNT_97" val="1"/>
  <p:tag name="ANNOTATION_BOX_RADIUS_97" val="0"/>
  <p:tag name="ANNOTATION_SCALE_97" val="100"/>
  <p:tag name="ANNOTATION_BORDER_ALPHA_97" val="100"/>
  <p:tag name="ANNOTATION_BORDER_COLOR_97" val="255"/>
  <p:tag name="ANNOTATION_FILL_COLOR_97" val="65535"/>
  <p:tag name="ANNOTATION_FILL_ALPHA_97" val="100"/>
  <p:tag name="ANNOTATION_BORDER_WIDTH_97" val="2"/>
  <p:tag name="ANNOTATION_SLIDE_WIDTH_97" val="960"/>
  <p:tag name="ANNOTATION_SLIDE_HEIGHT_97" val="720"/>
  <p:tag name="ANNOTATION_TYPE_98" val="0"/>
  <p:tag name="ANNOTATION_START_98" val="454.4"/>
  <p:tag name="ANNOTATION_END_98" val="458.1"/>
  <p:tag name="ANNOTATION_TOP_98" val="507"/>
  <p:tag name="ANNOTATION_LEFT_98" val="575"/>
  <p:tag name="ANNOTATION_WIDTH_98" val="121"/>
  <p:tag name="ANNOTATION_HEIGHT_98" val="121"/>
  <p:tag name="ANNOTATION_ANIMATION_98" val="3"/>
  <p:tag name="ANNOTATION_ROTATION_98" val="90"/>
  <p:tag name="ANNOTATION_SUB_TYPE_98" val="2"/>
  <p:tag name="ANNOTATION_LOOP_COUNT_98" val="1"/>
  <p:tag name="ANNOTATION_BOX_RADIUS_98" val="0"/>
  <p:tag name="ANNOTATION_SCALE_98" val="100"/>
  <p:tag name="ANNOTATION_BORDER_ALPHA_98" val="100"/>
  <p:tag name="ANNOTATION_BORDER_COLOR_98" val="255"/>
  <p:tag name="ANNOTATION_FILL_COLOR_98" val="65535"/>
  <p:tag name="ANNOTATION_FILL_ALPHA_98" val="100"/>
  <p:tag name="ANNOTATION_BORDER_WIDTH_98" val="2"/>
  <p:tag name="ANNOTATION_SLIDE_WIDTH_98" val="960"/>
  <p:tag name="ANNOTATION_SLIDE_HEIGHT_98" val="720"/>
  <p:tag name="ANNOTATION_TYPE_99" val="0"/>
  <p:tag name="ANNOTATION_START_99" val="458.1"/>
  <p:tag name="ANNOTATION_END_99" val="478.6"/>
  <p:tag name="ANNOTATION_TOP_99" val="290"/>
  <p:tag name="ANNOTATION_LEFT_99" val="607"/>
  <p:tag name="ANNOTATION_WIDTH_99" val="121"/>
  <p:tag name="ANNOTATION_HEIGHT_99" val="121"/>
  <p:tag name="ANNOTATION_ANIMATION_99" val="3"/>
  <p:tag name="ANNOTATION_ROTATION_99" val="90"/>
  <p:tag name="ANNOTATION_SUB_TYPE_99" val="2"/>
  <p:tag name="ANNOTATION_LOOP_COUNT_99" val="1"/>
  <p:tag name="ANNOTATION_BOX_RADIUS_99" val="0"/>
  <p:tag name="ANNOTATION_SCALE_99" val="100"/>
  <p:tag name="ANNOTATION_BORDER_ALPHA_99" val="100"/>
  <p:tag name="ANNOTATION_BORDER_COLOR_99" val="255"/>
  <p:tag name="ANNOTATION_FILL_COLOR_99" val="65535"/>
  <p:tag name="ANNOTATION_FILL_ALPHA_99" val="100"/>
  <p:tag name="ANNOTATION_BORDER_WIDTH_99" val="2"/>
  <p:tag name="ANNOTATION_SLIDE_WIDTH_99" val="960"/>
  <p:tag name="ANNOTATION_SLIDE_HEIGHT_99" val="720"/>
  <p:tag name="ANNOTATION_TYPE_100" val="0"/>
  <p:tag name="ANNOTATION_START_100" val="478.6"/>
  <p:tag name="ANNOTATION_END_100" val="479.3"/>
  <p:tag name="ANNOTATION_TOP_100" val="476"/>
  <p:tag name="ANNOTATION_LEFT_100" val="525"/>
  <p:tag name="ANNOTATION_WIDTH_100" val="121"/>
  <p:tag name="ANNOTATION_HEIGHT_100" val="121"/>
  <p:tag name="ANNOTATION_ANIMATION_100" val="3"/>
  <p:tag name="ANNOTATION_ROTATION_100" val="90"/>
  <p:tag name="ANNOTATION_SUB_TYPE_100" val="2"/>
  <p:tag name="ANNOTATION_LOOP_COUNT_100" val="1"/>
  <p:tag name="ANNOTATION_BOX_RADIUS_100" val="0"/>
  <p:tag name="ANNOTATION_SCALE_100" val="100"/>
  <p:tag name="ANNOTATION_BORDER_ALPHA_100" val="100"/>
  <p:tag name="ANNOTATION_BORDER_COLOR_100" val="255"/>
  <p:tag name="ANNOTATION_FILL_COLOR_100" val="65535"/>
  <p:tag name="ANNOTATION_FILL_ALPHA_100" val="100"/>
  <p:tag name="ANNOTATION_BORDER_WIDTH_100" val="2"/>
  <p:tag name="ANNOTATION_SLIDE_WIDTH_100" val="960"/>
  <p:tag name="ANNOTATION_SLIDE_HEIGHT_100" val="720"/>
  <p:tag name="ANNOTATION_TYPE_101" val="0"/>
  <p:tag name="ANNOTATION_START_101" val="479.3"/>
  <p:tag name="ANNOTATION_END_101" val="480.2"/>
  <p:tag name="ANNOTATION_TOP_101" val="434"/>
  <p:tag name="ANNOTATION_LEFT_101" val="567"/>
  <p:tag name="ANNOTATION_WIDTH_101" val="121"/>
  <p:tag name="ANNOTATION_HEIGHT_101" val="121"/>
  <p:tag name="ANNOTATION_ANIMATION_101" val="3"/>
  <p:tag name="ANNOTATION_ROTATION_101" val="90"/>
  <p:tag name="ANNOTATION_SUB_TYPE_101" val="2"/>
  <p:tag name="ANNOTATION_LOOP_COUNT_101" val="1"/>
  <p:tag name="ANNOTATION_BOX_RADIUS_101" val="0"/>
  <p:tag name="ANNOTATION_SCALE_101" val="100"/>
  <p:tag name="ANNOTATION_BORDER_ALPHA_101" val="100"/>
  <p:tag name="ANNOTATION_BORDER_COLOR_101" val="255"/>
  <p:tag name="ANNOTATION_FILL_COLOR_101" val="65535"/>
  <p:tag name="ANNOTATION_FILL_ALPHA_101" val="100"/>
  <p:tag name="ANNOTATION_BORDER_WIDTH_101" val="2"/>
  <p:tag name="ANNOTATION_SLIDE_WIDTH_101" val="960"/>
  <p:tag name="ANNOTATION_SLIDE_HEIGHT_101" val="720"/>
  <p:tag name="ANNOTATION_TYPE_102" val="0"/>
  <p:tag name="ANNOTATION_START_102" val="480.2"/>
  <p:tag name="ANNOTATION_END_102" val="481.0"/>
  <p:tag name="ANNOTATION_TOP_102" val="401"/>
  <p:tag name="ANNOTATION_LEFT_102" val="605"/>
  <p:tag name="ANNOTATION_WIDTH_102" val="121"/>
  <p:tag name="ANNOTATION_HEIGHT_102" val="121"/>
  <p:tag name="ANNOTATION_ANIMATION_102" val="3"/>
  <p:tag name="ANNOTATION_ROTATION_102" val="90"/>
  <p:tag name="ANNOTATION_SUB_TYPE_102" val="2"/>
  <p:tag name="ANNOTATION_LOOP_COUNT_102" val="1"/>
  <p:tag name="ANNOTATION_BOX_RADIUS_102" val="0"/>
  <p:tag name="ANNOTATION_SCALE_102" val="100"/>
  <p:tag name="ANNOTATION_BORDER_ALPHA_102" val="100"/>
  <p:tag name="ANNOTATION_BORDER_COLOR_102" val="255"/>
  <p:tag name="ANNOTATION_FILL_COLOR_102" val="65535"/>
  <p:tag name="ANNOTATION_FILL_ALPHA_102" val="100"/>
  <p:tag name="ANNOTATION_BORDER_WIDTH_102" val="2"/>
  <p:tag name="ANNOTATION_SLIDE_WIDTH_102" val="960"/>
  <p:tag name="ANNOTATION_SLIDE_HEIGHT_102" val="720"/>
  <p:tag name="ANNOTATION_TYPE_103" val="0"/>
  <p:tag name="ANNOTATION_START_103" val="481.0"/>
  <p:tag name="ANNOTATION_END_103" val="482.1"/>
  <p:tag name="ANNOTATION_TOP_103" val="368"/>
  <p:tag name="ANNOTATION_LEFT_103" val="643"/>
  <p:tag name="ANNOTATION_WIDTH_103" val="121"/>
  <p:tag name="ANNOTATION_HEIGHT_103" val="121"/>
  <p:tag name="ANNOTATION_ANIMATION_103" val="3"/>
  <p:tag name="ANNOTATION_ROTATION_103" val="90"/>
  <p:tag name="ANNOTATION_SUB_TYPE_103" val="2"/>
  <p:tag name="ANNOTATION_LOOP_COUNT_103" val="1"/>
  <p:tag name="ANNOTATION_BOX_RADIUS_103" val="0"/>
  <p:tag name="ANNOTATION_SCALE_103" val="100"/>
  <p:tag name="ANNOTATION_BORDER_ALPHA_103" val="100"/>
  <p:tag name="ANNOTATION_BORDER_COLOR_103" val="255"/>
  <p:tag name="ANNOTATION_FILL_COLOR_103" val="65535"/>
  <p:tag name="ANNOTATION_FILL_ALPHA_103" val="100"/>
  <p:tag name="ANNOTATION_BORDER_WIDTH_103" val="2"/>
  <p:tag name="ANNOTATION_SLIDE_WIDTH_103" val="960"/>
  <p:tag name="ANNOTATION_SLIDE_HEIGHT_103" val="720"/>
  <p:tag name="ANNOTATION_TYPE_104" val="0"/>
  <p:tag name="ANNOTATION_START_104" val="482.1"/>
  <p:tag name="ANNOTATION_END_104" val="483.0"/>
  <p:tag name="ANNOTATION_TOP_104" val="400"/>
  <p:tag name="ANNOTATION_LEFT_104" val="672"/>
  <p:tag name="ANNOTATION_WIDTH_104" val="121"/>
  <p:tag name="ANNOTATION_HEIGHT_104" val="121"/>
  <p:tag name="ANNOTATION_ANIMATION_104" val="3"/>
  <p:tag name="ANNOTATION_ROTATION_104" val="90"/>
  <p:tag name="ANNOTATION_SUB_TYPE_104" val="2"/>
  <p:tag name="ANNOTATION_LOOP_COUNT_104" val="1"/>
  <p:tag name="ANNOTATION_BOX_RADIUS_104" val="0"/>
  <p:tag name="ANNOTATION_SCALE_104" val="100"/>
  <p:tag name="ANNOTATION_BORDER_ALPHA_104" val="100"/>
  <p:tag name="ANNOTATION_BORDER_COLOR_104" val="255"/>
  <p:tag name="ANNOTATION_FILL_COLOR_104" val="65535"/>
  <p:tag name="ANNOTATION_FILL_ALPHA_104" val="100"/>
  <p:tag name="ANNOTATION_BORDER_WIDTH_104" val="2"/>
  <p:tag name="ANNOTATION_SLIDE_WIDTH_104" val="960"/>
  <p:tag name="ANNOTATION_SLIDE_HEIGHT_104" val="720"/>
  <p:tag name="ANNOTATION_TYPE_105" val="0"/>
  <p:tag name="ANNOTATION_START_105" val="483.0"/>
  <p:tag name="ANNOTATION_END_105" val="483.9"/>
  <p:tag name="ANNOTATION_TOP_105" val="429"/>
  <p:tag name="ANNOTATION_LEFT_105" val="712"/>
  <p:tag name="ANNOTATION_WIDTH_105" val="121"/>
  <p:tag name="ANNOTATION_HEIGHT_105" val="121"/>
  <p:tag name="ANNOTATION_ANIMATION_105" val="3"/>
  <p:tag name="ANNOTATION_ROTATION_105" val="90"/>
  <p:tag name="ANNOTATION_SUB_TYPE_105" val="2"/>
  <p:tag name="ANNOTATION_LOOP_COUNT_105" val="1"/>
  <p:tag name="ANNOTATION_BOX_RADIUS_105" val="0"/>
  <p:tag name="ANNOTATION_SCALE_105" val="100"/>
  <p:tag name="ANNOTATION_BORDER_ALPHA_105" val="100"/>
  <p:tag name="ANNOTATION_BORDER_COLOR_105" val="255"/>
  <p:tag name="ANNOTATION_FILL_COLOR_105" val="65535"/>
  <p:tag name="ANNOTATION_FILL_ALPHA_105" val="100"/>
  <p:tag name="ANNOTATION_BORDER_WIDTH_105" val="2"/>
  <p:tag name="ANNOTATION_SLIDE_WIDTH_105" val="960"/>
  <p:tag name="ANNOTATION_SLIDE_HEIGHT_105" val="720"/>
  <p:tag name="ANNOTATION_TYPE_106" val="0"/>
  <p:tag name="ANNOTATION_START_106" val="483.9"/>
  <p:tag name="ANNOTATION_END_106" val="484.7"/>
  <p:tag name="ANNOTATION_TOP_106" val="468"/>
  <p:tag name="ANNOTATION_LEFT_106" val="743"/>
  <p:tag name="ANNOTATION_WIDTH_106" val="121"/>
  <p:tag name="ANNOTATION_HEIGHT_106" val="121"/>
  <p:tag name="ANNOTATION_ANIMATION_106" val="3"/>
  <p:tag name="ANNOTATION_ROTATION_106" val="90"/>
  <p:tag name="ANNOTATION_SUB_TYPE_106" val="2"/>
  <p:tag name="ANNOTATION_LOOP_COUNT_106" val="1"/>
  <p:tag name="ANNOTATION_BOX_RADIUS_106" val="0"/>
  <p:tag name="ANNOTATION_SCALE_106" val="100"/>
  <p:tag name="ANNOTATION_BORDER_ALPHA_106" val="100"/>
  <p:tag name="ANNOTATION_BORDER_COLOR_106" val="255"/>
  <p:tag name="ANNOTATION_FILL_COLOR_106" val="65535"/>
  <p:tag name="ANNOTATION_FILL_ALPHA_106" val="100"/>
  <p:tag name="ANNOTATION_BORDER_WIDTH_106" val="2"/>
  <p:tag name="ANNOTATION_SLIDE_WIDTH_106" val="960"/>
  <p:tag name="ANNOTATION_SLIDE_HEIGHT_106" val="720"/>
  <p:tag name="ANNOTATION_TYPE_107" val="0"/>
  <p:tag name="ANNOTATION_START_107" val="484.7"/>
  <p:tag name="ANNOTATION_END_107" val="485.6"/>
  <p:tag name="ANNOTATION_TOP_107" val="478"/>
  <p:tag name="ANNOTATION_LEFT_107" val="677"/>
  <p:tag name="ANNOTATION_WIDTH_107" val="121"/>
  <p:tag name="ANNOTATION_HEIGHT_107" val="121"/>
  <p:tag name="ANNOTATION_ANIMATION_107" val="3"/>
  <p:tag name="ANNOTATION_ROTATION_107" val="90"/>
  <p:tag name="ANNOTATION_SUB_TYPE_107" val="2"/>
  <p:tag name="ANNOTATION_LOOP_COUNT_107" val="1"/>
  <p:tag name="ANNOTATION_BOX_RADIUS_107" val="0"/>
  <p:tag name="ANNOTATION_SCALE_107" val="100"/>
  <p:tag name="ANNOTATION_BORDER_ALPHA_107" val="100"/>
  <p:tag name="ANNOTATION_BORDER_COLOR_107" val="255"/>
  <p:tag name="ANNOTATION_FILL_COLOR_107" val="65535"/>
  <p:tag name="ANNOTATION_FILL_ALPHA_107" val="100"/>
  <p:tag name="ANNOTATION_BORDER_WIDTH_107" val="2"/>
  <p:tag name="ANNOTATION_SLIDE_WIDTH_107" val="960"/>
  <p:tag name="ANNOTATION_SLIDE_HEIGHT_107" val="720"/>
  <p:tag name="ANNOTATION_TYPE_108" val="0"/>
  <p:tag name="ANNOTATION_START_108" val="485.6"/>
  <p:tag name="ANNOTATION_END_108" val="487.0"/>
  <p:tag name="ANNOTATION_TOP_108" val="474"/>
  <p:tag name="ANNOTATION_LEFT_108" val="598"/>
  <p:tag name="ANNOTATION_WIDTH_108" val="121"/>
  <p:tag name="ANNOTATION_HEIGHT_108" val="121"/>
  <p:tag name="ANNOTATION_ANIMATION_108" val="3"/>
  <p:tag name="ANNOTATION_ROTATION_108" val="90"/>
  <p:tag name="ANNOTATION_SUB_TYPE_108" val="2"/>
  <p:tag name="ANNOTATION_LOOP_COUNT_108" val="1"/>
  <p:tag name="ANNOTATION_BOX_RADIUS_108" val="0"/>
  <p:tag name="ANNOTATION_SCALE_108" val="100"/>
  <p:tag name="ANNOTATION_BORDER_ALPHA_108" val="100"/>
  <p:tag name="ANNOTATION_BORDER_COLOR_108" val="255"/>
  <p:tag name="ANNOTATION_FILL_COLOR_108" val="65535"/>
  <p:tag name="ANNOTATION_FILL_ALPHA_108" val="100"/>
  <p:tag name="ANNOTATION_BORDER_WIDTH_108" val="2"/>
  <p:tag name="ANNOTATION_SLIDE_WIDTH_108" val="960"/>
  <p:tag name="ANNOTATION_SLIDE_HEIGHT_108" val="720"/>
  <p:tag name="ANNOTATION_TYPE_109" val="0"/>
  <p:tag name="ANNOTATION_START_109" val="487.0"/>
  <p:tag name="ANNOTATION_END_109" val="511.8"/>
  <p:tag name="ANNOTATION_TOP_109" val="373"/>
  <p:tag name="ANNOTATION_LEFT_109" val="505"/>
  <p:tag name="ANNOTATION_WIDTH_109" val="121"/>
  <p:tag name="ANNOTATION_HEIGHT_109" val="121"/>
  <p:tag name="ANNOTATION_ANIMATION_109" val="3"/>
  <p:tag name="ANNOTATION_ROTATION_109" val="90"/>
  <p:tag name="ANNOTATION_SUB_TYPE_109" val="2"/>
  <p:tag name="ANNOTATION_LOOP_COUNT_109" val="1"/>
  <p:tag name="ANNOTATION_BOX_RADIUS_109" val="0"/>
  <p:tag name="ANNOTATION_SCALE_109" val="100"/>
  <p:tag name="ANNOTATION_BORDER_ALPHA_109" val="100"/>
  <p:tag name="ANNOTATION_BORDER_COLOR_109" val="255"/>
  <p:tag name="ANNOTATION_FILL_COLOR_109" val="65535"/>
  <p:tag name="ANNOTATION_FILL_ALPHA_109" val="100"/>
  <p:tag name="ANNOTATION_BORDER_WIDTH_109" val="2"/>
  <p:tag name="ANNOTATION_SLIDE_WIDTH_109" val="960"/>
  <p:tag name="ANNOTATION_SLIDE_HEIGHT_109" val="720"/>
  <p:tag name="ANNOTATION_TYPE_110" val="0"/>
  <p:tag name="ANNOTATION_START_110" val="511.8"/>
  <p:tag name="ANNOTATION_END_110" val="513.8"/>
  <p:tag name="ANNOTATION_TOP_110" val="433"/>
  <p:tag name="ANNOTATION_LEFT_110" val="639"/>
  <p:tag name="ANNOTATION_WIDTH_110" val="121"/>
  <p:tag name="ANNOTATION_HEIGHT_110" val="121"/>
  <p:tag name="ANNOTATION_ANIMATION_110" val="3"/>
  <p:tag name="ANNOTATION_ROTATION_110" val="90"/>
  <p:tag name="ANNOTATION_SUB_TYPE_110" val="2"/>
  <p:tag name="ANNOTATION_LOOP_COUNT_110" val="1"/>
  <p:tag name="ANNOTATION_BOX_RADIUS_110" val="0"/>
  <p:tag name="ANNOTATION_SCALE_110" val="100"/>
  <p:tag name="ANNOTATION_BORDER_ALPHA_110" val="100"/>
  <p:tag name="ANNOTATION_BORDER_COLOR_110" val="255"/>
  <p:tag name="ANNOTATION_FILL_COLOR_110" val="65535"/>
  <p:tag name="ANNOTATION_FILL_ALPHA_110" val="100"/>
  <p:tag name="ANNOTATION_BORDER_WIDTH_110" val="2"/>
  <p:tag name="ANNOTATION_SLIDE_WIDTH_110" val="960"/>
  <p:tag name="ANNOTATION_SLIDE_HEIGHT_110" val="720"/>
  <p:tag name="ANNOTATION_TYPE_111" val="0"/>
  <p:tag name="ANNOTATION_START_111" val="513.8"/>
  <p:tag name="ANNOTATION_END_111" val="515.5"/>
  <p:tag name="ANNOTATION_TOP_111" val="510"/>
  <p:tag name="ANNOTATION_LEFT_111" val="718"/>
  <p:tag name="ANNOTATION_WIDTH_111" val="121"/>
  <p:tag name="ANNOTATION_HEIGHT_111" val="121"/>
  <p:tag name="ANNOTATION_ANIMATION_111" val="3"/>
  <p:tag name="ANNOTATION_ROTATION_111" val="90"/>
  <p:tag name="ANNOTATION_SUB_TYPE_111" val="2"/>
  <p:tag name="ANNOTATION_LOOP_COUNT_111" val="1"/>
  <p:tag name="ANNOTATION_BOX_RADIUS_111" val="0"/>
  <p:tag name="ANNOTATION_SCALE_111" val="100"/>
  <p:tag name="ANNOTATION_BORDER_ALPHA_111" val="100"/>
  <p:tag name="ANNOTATION_BORDER_COLOR_111" val="255"/>
  <p:tag name="ANNOTATION_FILL_COLOR_111" val="65535"/>
  <p:tag name="ANNOTATION_FILL_ALPHA_111" val="100"/>
  <p:tag name="ANNOTATION_BORDER_WIDTH_111" val="2"/>
  <p:tag name="ANNOTATION_SLIDE_WIDTH_111" val="960"/>
  <p:tag name="ANNOTATION_SLIDE_HEIGHT_111" val="720"/>
  <p:tag name="ANNOTATION_TYPE_112" val="0"/>
  <p:tag name="ANNOTATION_START_112" val="515.5"/>
  <p:tag name="ANNOTATION_END_112" val="518.6"/>
  <p:tag name="ANNOTATION_TOP_112" val="506"/>
  <p:tag name="ANNOTATION_LEFT_112" val="564"/>
  <p:tag name="ANNOTATION_WIDTH_112" val="121"/>
  <p:tag name="ANNOTATION_HEIGHT_112" val="121"/>
  <p:tag name="ANNOTATION_ANIMATION_112" val="3"/>
  <p:tag name="ANNOTATION_ROTATION_112" val="90"/>
  <p:tag name="ANNOTATION_SUB_TYPE_112" val="2"/>
  <p:tag name="ANNOTATION_LOOP_COUNT_112" val="1"/>
  <p:tag name="ANNOTATION_BOX_RADIUS_112" val="0"/>
  <p:tag name="ANNOTATION_SCALE_112" val="100"/>
  <p:tag name="ANNOTATION_BORDER_ALPHA_112" val="100"/>
  <p:tag name="ANNOTATION_BORDER_COLOR_112" val="255"/>
  <p:tag name="ANNOTATION_FILL_COLOR_112" val="65535"/>
  <p:tag name="ANNOTATION_FILL_ALPHA_112" val="100"/>
  <p:tag name="ANNOTATION_BORDER_WIDTH_112" val="2"/>
  <p:tag name="ANNOTATION_SLIDE_WIDTH_112" val="960"/>
  <p:tag name="ANNOTATION_SLIDE_HEIGHT_112" val="720"/>
  <p:tag name="ANNOTATION_TYPE_113" val="0"/>
  <p:tag name="ANNOTATION_START_113" val="518.6"/>
  <p:tag name="ANNOTATION_END_113" val="520.0"/>
  <p:tag name="ANNOTATION_TOP_113" val="480"/>
  <p:tag name="ANNOTATION_LEFT_113" val="84"/>
  <p:tag name="ANNOTATION_WIDTH_113" val="121"/>
  <p:tag name="ANNOTATION_HEIGHT_113" val="121"/>
  <p:tag name="ANNOTATION_ANIMATION_113" val="3"/>
  <p:tag name="ANNOTATION_ROTATION_113" val="90"/>
  <p:tag name="ANNOTATION_SUB_TYPE_113" val="2"/>
  <p:tag name="ANNOTATION_LOOP_COUNT_113" val="1"/>
  <p:tag name="ANNOTATION_BOX_RADIUS_113" val="0"/>
  <p:tag name="ANNOTATION_SCALE_113" val="100"/>
  <p:tag name="ANNOTATION_BORDER_ALPHA_113" val="100"/>
  <p:tag name="ANNOTATION_BORDER_COLOR_113" val="255"/>
  <p:tag name="ANNOTATION_FILL_COLOR_113" val="65535"/>
  <p:tag name="ANNOTATION_FILL_ALPHA_113" val="100"/>
  <p:tag name="ANNOTATION_BORDER_WIDTH_113" val="2"/>
  <p:tag name="ANNOTATION_SLIDE_WIDTH_113" val="960"/>
  <p:tag name="ANNOTATION_SLIDE_HEIGHT_113" val="720"/>
  <p:tag name="ANNOTATION_TYPE_114" val="0"/>
  <p:tag name="ANNOTATION_START_114" val="520.0"/>
  <p:tag name="ANNOTATION_END_114" val="521.4"/>
  <p:tag name="ANNOTATION_TOP_114" val="476"/>
  <p:tag name="ANNOTATION_LEFT_114" val="64"/>
  <p:tag name="ANNOTATION_WIDTH_114" val="121"/>
  <p:tag name="ANNOTATION_HEIGHT_114" val="121"/>
  <p:tag name="ANNOTATION_ANIMATION_114" val="3"/>
  <p:tag name="ANNOTATION_ROTATION_114" val="90"/>
  <p:tag name="ANNOTATION_SUB_TYPE_114" val="2"/>
  <p:tag name="ANNOTATION_LOOP_COUNT_114" val="1"/>
  <p:tag name="ANNOTATION_BOX_RADIUS_114" val="0"/>
  <p:tag name="ANNOTATION_SCALE_114" val="100"/>
  <p:tag name="ANNOTATION_BORDER_ALPHA_114" val="100"/>
  <p:tag name="ANNOTATION_BORDER_COLOR_114" val="255"/>
  <p:tag name="ANNOTATION_FILL_COLOR_114" val="65535"/>
  <p:tag name="ANNOTATION_FILL_ALPHA_114" val="100"/>
  <p:tag name="ANNOTATION_BORDER_WIDTH_114" val="2"/>
  <p:tag name="ANNOTATION_SLIDE_WIDTH_114" val="960"/>
  <p:tag name="ANNOTATION_SLIDE_HEIGHT_114" val="720"/>
  <p:tag name="ANNOTATION_TYPE_115" val="0"/>
  <p:tag name="ANNOTATION_START_115" val="521.4"/>
  <p:tag name="ANNOTATION_END_115" val="542.1"/>
  <p:tag name="ANNOTATION_TOP_115" val="479"/>
  <p:tag name="ANNOTATION_LEFT_115" val="86"/>
  <p:tag name="ANNOTATION_WIDTH_115" val="121"/>
  <p:tag name="ANNOTATION_HEIGHT_115" val="121"/>
  <p:tag name="ANNOTATION_ANIMATION_115" val="3"/>
  <p:tag name="ANNOTATION_ROTATION_115" val="90"/>
  <p:tag name="ANNOTATION_SUB_TYPE_115" val="2"/>
  <p:tag name="ANNOTATION_LOOP_COUNT_115" val="1"/>
  <p:tag name="ANNOTATION_BOX_RADIUS_115" val="0"/>
  <p:tag name="ANNOTATION_SCALE_115" val="100"/>
  <p:tag name="ANNOTATION_BORDER_ALPHA_115" val="100"/>
  <p:tag name="ANNOTATION_BORDER_COLOR_115" val="255"/>
  <p:tag name="ANNOTATION_FILL_COLOR_115" val="65535"/>
  <p:tag name="ANNOTATION_FILL_ALPHA_115" val="100"/>
  <p:tag name="ANNOTATION_BORDER_WIDTH_115" val="2"/>
  <p:tag name="ANNOTATION_SLIDE_WIDTH_115" val="960"/>
  <p:tag name="ANNOTATION_SLIDE_HEIGHT_115" val="720"/>
  <p:tag name="ANNOTATION_TYPE_116" val="0"/>
  <p:tag name="ANNOTATION_START_116" val="542.1"/>
  <p:tag name="ANNOTATION_END_116" val="544.0"/>
  <p:tag name="ANNOTATION_TOP_116" val="508"/>
  <p:tag name="ANNOTATION_LEFT_116" val="640"/>
  <p:tag name="ANNOTATION_WIDTH_116" val="121"/>
  <p:tag name="ANNOTATION_HEIGHT_116" val="121"/>
  <p:tag name="ANNOTATION_ANIMATION_116" val="3"/>
  <p:tag name="ANNOTATION_ROTATION_116" val="90"/>
  <p:tag name="ANNOTATION_SUB_TYPE_116" val="2"/>
  <p:tag name="ANNOTATION_LOOP_COUNT_116" val="1"/>
  <p:tag name="ANNOTATION_BOX_RADIUS_116" val="0"/>
  <p:tag name="ANNOTATION_SCALE_116" val="100"/>
  <p:tag name="ANNOTATION_BORDER_ALPHA_116" val="100"/>
  <p:tag name="ANNOTATION_BORDER_COLOR_116" val="255"/>
  <p:tag name="ANNOTATION_FILL_COLOR_116" val="65535"/>
  <p:tag name="ANNOTATION_FILL_ALPHA_116" val="100"/>
  <p:tag name="ANNOTATION_BORDER_WIDTH_116" val="2"/>
  <p:tag name="ANNOTATION_SLIDE_WIDTH_116" val="960"/>
  <p:tag name="ANNOTATION_SLIDE_HEIGHT_116" val="720"/>
  <p:tag name="ANNOTATION_TYPE_117" val="0"/>
  <p:tag name="ANNOTATION_START_117" val="544.0"/>
  <p:tag name="ANNOTATION_END_117" val="545.6"/>
  <p:tag name="ANNOTATION_TOP_117" val="542"/>
  <p:tag name="ANNOTATION_LEFT_117" val="679"/>
  <p:tag name="ANNOTATION_WIDTH_117" val="121"/>
  <p:tag name="ANNOTATION_HEIGHT_117" val="121"/>
  <p:tag name="ANNOTATION_ANIMATION_117" val="3"/>
  <p:tag name="ANNOTATION_ROTATION_117" val="90"/>
  <p:tag name="ANNOTATION_SUB_TYPE_117" val="2"/>
  <p:tag name="ANNOTATION_LOOP_COUNT_117" val="1"/>
  <p:tag name="ANNOTATION_BOX_RADIUS_117" val="0"/>
  <p:tag name="ANNOTATION_SCALE_117" val="100"/>
  <p:tag name="ANNOTATION_BORDER_ALPHA_117" val="100"/>
  <p:tag name="ANNOTATION_BORDER_COLOR_117" val="255"/>
  <p:tag name="ANNOTATION_FILL_COLOR_117" val="65535"/>
  <p:tag name="ANNOTATION_FILL_ALPHA_117" val="100"/>
  <p:tag name="ANNOTATION_BORDER_WIDTH_117" val="2"/>
  <p:tag name="ANNOTATION_SLIDE_WIDTH_117" val="960"/>
  <p:tag name="ANNOTATION_SLIDE_HEIGHT_117" val="720"/>
  <p:tag name="ANNOTATION_TYPE_118" val="0"/>
  <p:tag name="ANNOTATION_START_118" val="545.6"/>
  <p:tag name="ANNOTATION_END_118" val="546.9"/>
  <p:tag name="ANNOTATION_TOP_118" val="543"/>
  <p:tag name="ANNOTATION_LEFT_118" val="599"/>
  <p:tag name="ANNOTATION_WIDTH_118" val="121"/>
  <p:tag name="ANNOTATION_HEIGHT_118" val="121"/>
  <p:tag name="ANNOTATION_ANIMATION_118" val="3"/>
  <p:tag name="ANNOTATION_ROTATION_118" val="90"/>
  <p:tag name="ANNOTATION_SUB_TYPE_118" val="2"/>
  <p:tag name="ANNOTATION_LOOP_COUNT_118" val="1"/>
  <p:tag name="ANNOTATION_BOX_RADIUS_118" val="0"/>
  <p:tag name="ANNOTATION_SCALE_118" val="100"/>
  <p:tag name="ANNOTATION_BORDER_ALPHA_118" val="100"/>
  <p:tag name="ANNOTATION_BORDER_COLOR_118" val="255"/>
  <p:tag name="ANNOTATION_FILL_COLOR_118" val="65535"/>
  <p:tag name="ANNOTATION_FILL_ALPHA_118" val="100"/>
  <p:tag name="ANNOTATION_BORDER_WIDTH_118" val="2"/>
  <p:tag name="ANNOTATION_SLIDE_WIDTH_118" val="960"/>
  <p:tag name="ANNOTATION_SLIDE_HEIGHT_118" val="720"/>
  <p:tag name="ANNOTATION_TYPE_119" val="0"/>
  <p:tag name="ANNOTATION_START_119" val="546.9"/>
  <p:tag name="ANNOTATION_END_119" val="562.7"/>
  <p:tag name="ANNOTATION_TOP_119" val="475"/>
  <p:tag name="ANNOTATION_LEFT_119" val="110"/>
  <p:tag name="ANNOTATION_WIDTH_119" val="121"/>
  <p:tag name="ANNOTATION_HEIGHT_119" val="121"/>
  <p:tag name="ANNOTATION_ANIMATION_119" val="3"/>
  <p:tag name="ANNOTATION_ROTATION_119" val="90"/>
  <p:tag name="ANNOTATION_SUB_TYPE_119" val="2"/>
  <p:tag name="ANNOTATION_LOOP_COUNT_119" val="1"/>
  <p:tag name="ANNOTATION_BOX_RADIUS_119" val="0"/>
  <p:tag name="ANNOTATION_SCALE_119" val="100"/>
  <p:tag name="ANNOTATION_BORDER_ALPHA_119" val="100"/>
  <p:tag name="ANNOTATION_BORDER_COLOR_119" val="255"/>
  <p:tag name="ANNOTATION_FILL_COLOR_119" val="65535"/>
  <p:tag name="ANNOTATION_FILL_ALPHA_119" val="100"/>
  <p:tag name="ANNOTATION_BORDER_WIDTH_119" val="2"/>
  <p:tag name="ANNOTATION_SLIDE_WIDTH_119" val="960"/>
  <p:tag name="ANNOTATION_SLIDE_HEIGHT_119" val="720"/>
  <p:tag name="ANNOTATION_TYPE_120" val="0"/>
  <p:tag name="ANNOTATION_START_120" val="562.7"/>
  <p:tag name="ANNOTATION_END_120" val="565.4"/>
  <p:tag name="ANNOTATION_TOP_120" val="584"/>
  <p:tag name="ANNOTATION_LEFT_120" val="642"/>
  <p:tag name="ANNOTATION_WIDTH_120" val="121"/>
  <p:tag name="ANNOTATION_HEIGHT_120" val="121"/>
  <p:tag name="ANNOTATION_ANIMATION_120" val="3"/>
  <p:tag name="ANNOTATION_ROTATION_120" val="90"/>
  <p:tag name="ANNOTATION_SUB_TYPE_120" val="2"/>
  <p:tag name="ANNOTATION_LOOP_COUNT_120" val="1"/>
  <p:tag name="ANNOTATION_BOX_RADIUS_120" val="0"/>
  <p:tag name="ANNOTATION_SCALE_120" val="100"/>
  <p:tag name="ANNOTATION_BORDER_ALPHA_120" val="100"/>
  <p:tag name="ANNOTATION_BORDER_COLOR_120" val="255"/>
  <p:tag name="ANNOTATION_FILL_COLOR_120" val="65535"/>
  <p:tag name="ANNOTATION_FILL_ALPHA_120" val="100"/>
  <p:tag name="ANNOTATION_BORDER_WIDTH_120" val="2"/>
  <p:tag name="ANNOTATION_SLIDE_WIDTH_120" val="960"/>
  <p:tag name="ANNOTATION_SLIDE_HEIGHT_120" val="720"/>
  <p:tag name="ANNOTATION_TYPE_121" val="0"/>
  <p:tag name="ANNOTATION_START_121" val="565.4"/>
  <p:tag name="ANNOTATION_END_121" val="607.6"/>
  <p:tag name="ANNOTATION_TOP_121" val="475"/>
  <p:tag name="ANNOTATION_LEFT_121" val="134"/>
  <p:tag name="ANNOTATION_WIDTH_121" val="121"/>
  <p:tag name="ANNOTATION_HEIGHT_121" val="121"/>
  <p:tag name="ANNOTATION_ANIMATION_121" val="3"/>
  <p:tag name="ANNOTATION_ROTATION_121" val="90"/>
  <p:tag name="ANNOTATION_SUB_TYPE_121" val="2"/>
  <p:tag name="ANNOTATION_LOOP_COUNT_121" val="1"/>
  <p:tag name="ANNOTATION_BOX_RADIUS_121" val="0"/>
  <p:tag name="ANNOTATION_SCALE_121" val="100"/>
  <p:tag name="ANNOTATION_BORDER_ALPHA_121" val="100"/>
  <p:tag name="ANNOTATION_BORDER_COLOR_121" val="255"/>
  <p:tag name="ANNOTATION_FILL_COLOR_121" val="65535"/>
  <p:tag name="ANNOTATION_FILL_ALPHA_121" val="100"/>
  <p:tag name="ANNOTATION_BORDER_WIDTH_121" val="2"/>
  <p:tag name="ANNOTATION_SLIDE_WIDTH_121" val="960"/>
  <p:tag name="ANNOTATION_SLIDE_HEIGHT_121" val="720"/>
  <p:tag name="ANNOTATION_TYPE_122" val="0"/>
  <p:tag name="ANNOTATION_START_122" val="607.6"/>
  <p:tag name="ANNOTATION_END_122" val="611.3"/>
  <p:tag name="ANNOTATION_TOP_122" val="269"/>
  <p:tag name="ANNOTATION_LEFT_122" val="633"/>
  <p:tag name="ANNOTATION_WIDTH_122" val="121"/>
  <p:tag name="ANNOTATION_HEIGHT_122" val="121"/>
  <p:tag name="ANNOTATION_ANIMATION_122" val="3"/>
  <p:tag name="ANNOTATION_ROTATION_122" val="90"/>
  <p:tag name="ANNOTATION_SUB_TYPE_122" val="2"/>
  <p:tag name="ANNOTATION_LOOP_COUNT_122" val="1"/>
  <p:tag name="ANNOTATION_BOX_RADIUS_122" val="0"/>
  <p:tag name="ANNOTATION_SCALE_122" val="100"/>
  <p:tag name="ANNOTATION_BORDER_ALPHA_122" val="100"/>
  <p:tag name="ANNOTATION_BORDER_COLOR_122" val="255"/>
  <p:tag name="ANNOTATION_FILL_COLOR_122" val="65535"/>
  <p:tag name="ANNOTATION_FILL_ALPHA_122" val="100"/>
  <p:tag name="ANNOTATION_BORDER_WIDTH_122" val="2"/>
  <p:tag name="ANNOTATION_SLIDE_WIDTH_122" val="960"/>
  <p:tag name="ANNOTATION_SLIDE_HEIGHT_122" val="720"/>
  <p:tag name="ANNOTATION_TYPE_123" val="0"/>
  <p:tag name="ANNOTATION_START_123" val="611.3"/>
  <p:tag name="ANNOTATION_END_123" val="614.3"/>
  <p:tag name="ANNOTATION_TOP_123" val="328"/>
  <p:tag name="ANNOTATION_LEFT_123" val="559"/>
  <p:tag name="ANNOTATION_WIDTH_123" val="121"/>
  <p:tag name="ANNOTATION_HEIGHT_123" val="121"/>
  <p:tag name="ANNOTATION_ANIMATION_123" val="3"/>
  <p:tag name="ANNOTATION_ROTATION_123" val="90"/>
  <p:tag name="ANNOTATION_SUB_TYPE_123" val="2"/>
  <p:tag name="ANNOTATION_LOOP_COUNT_123" val="1"/>
  <p:tag name="ANNOTATION_BOX_RADIUS_123" val="0"/>
  <p:tag name="ANNOTATION_SCALE_123" val="100"/>
  <p:tag name="ANNOTATION_BORDER_ALPHA_123" val="100"/>
  <p:tag name="ANNOTATION_BORDER_COLOR_123" val="255"/>
  <p:tag name="ANNOTATION_FILL_COLOR_123" val="65535"/>
  <p:tag name="ANNOTATION_FILL_ALPHA_123" val="100"/>
  <p:tag name="ANNOTATION_BORDER_WIDTH_123" val="2"/>
  <p:tag name="ANNOTATION_SLIDE_WIDTH_123" val="960"/>
  <p:tag name="ANNOTATION_SLIDE_HEIGHT_123" val="720"/>
  <p:tag name="ANNOTATION_TYPE_124" val="0"/>
  <p:tag name="ANNOTATION_START_124" val="614.3"/>
  <p:tag name="ANNOTATION_END_124" val="616.5"/>
  <p:tag name="ANNOTATION_TOP_124" val="477"/>
  <p:tag name="ANNOTATION_LEFT_124" val="66"/>
  <p:tag name="ANNOTATION_WIDTH_124" val="121"/>
  <p:tag name="ANNOTATION_HEIGHT_124" val="121"/>
  <p:tag name="ANNOTATION_ANIMATION_124" val="3"/>
  <p:tag name="ANNOTATION_ROTATION_124" val="90"/>
  <p:tag name="ANNOTATION_SUB_TYPE_124" val="2"/>
  <p:tag name="ANNOTATION_LOOP_COUNT_124" val="1"/>
  <p:tag name="ANNOTATION_BOX_RADIUS_124" val="0"/>
  <p:tag name="ANNOTATION_SCALE_124" val="100"/>
  <p:tag name="ANNOTATION_BORDER_ALPHA_124" val="100"/>
  <p:tag name="ANNOTATION_BORDER_COLOR_124" val="255"/>
  <p:tag name="ANNOTATION_FILL_COLOR_124" val="65535"/>
  <p:tag name="ANNOTATION_FILL_ALPHA_124" val="100"/>
  <p:tag name="ANNOTATION_BORDER_WIDTH_124" val="2"/>
  <p:tag name="ANNOTATION_SLIDE_WIDTH_124" val="960"/>
  <p:tag name="ANNOTATION_SLIDE_HEIGHT_124" val="720"/>
  <p:tag name="ANNOTATION_TYPE_125" val="0"/>
  <p:tag name="ANNOTATION_START_125" val="616.5"/>
  <p:tag name="ANNOTATION_END_125" val="618.5"/>
  <p:tag name="ANNOTATION_TOP_125" val="474"/>
  <p:tag name="ANNOTATION_LEFT_125" val="88"/>
  <p:tag name="ANNOTATION_WIDTH_125" val="121"/>
  <p:tag name="ANNOTATION_HEIGHT_125" val="121"/>
  <p:tag name="ANNOTATION_ANIMATION_125" val="3"/>
  <p:tag name="ANNOTATION_ROTATION_125" val="90"/>
  <p:tag name="ANNOTATION_SUB_TYPE_125" val="2"/>
  <p:tag name="ANNOTATION_LOOP_COUNT_125" val="1"/>
  <p:tag name="ANNOTATION_BOX_RADIUS_125" val="0"/>
  <p:tag name="ANNOTATION_SCALE_125" val="100"/>
  <p:tag name="ANNOTATION_BORDER_ALPHA_125" val="100"/>
  <p:tag name="ANNOTATION_BORDER_COLOR_125" val="255"/>
  <p:tag name="ANNOTATION_FILL_COLOR_125" val="65535"/>
  <p:tag name="ANNOTATION_FILL_ALPHA_125" val="100"/>
  <p:tag name="ANNOTATION_BORDER_WIDTH_125" val="2"/>
  <p:tag name="ANNOTATION_SLIDE_WIDTH_125" val="960"/>
  <p:tag name="ANNOTATION_SLIDE_HEIGHT_125" val="720"/>
  <p:tag name="ANNOTATION_TYPE_126" val="0"/>
  <p:tag name="ANNOTATION_START_126" val="618.5"/>
  <p:tag name="ANNOTATION_END_126" val="620.4"/>
  <p:tag name="ANNOTATION_TOP_126" val="471"/>
  <p:tag name="ANNOTATION_LEFT_126" val="111"/>
  <p:tag name="ANNOTATION_WIDTH_126" val="121"/>
  <p:tag name="ANNOTATION_HEIGHT_126" val="121"/>
  <p:tag name="ANNOTATION_ANIMATION_126" val="3"/>
  <p:tag name="ANNOTATION_ROTATION_126" val="90"/>
  <p:tag name="ANNOTATION_SUB_TYPE_126" val="2"/>
  <p:tag name="ANNOTATION_LOOP_COUNT_126" val="1"/>
  <p:tag name="ANNOTATION_BOX_RADIUS_126" val="0"/>
  <p:tag name="ANNOTATION_SCALE_126" val="100"/>
  <p:tag name="ANNOTATION_BORDER_ALPHA_126" val="100"/>
  <p:tag name="ANNOTATION_BORDER_COLOR_126" val="255"/>
  <p:tag name="ANNOTATION_FILL_COLOR_126" val="65535"/>
  <p:tag name="ANNOTATION_FILL_ALPHA_126" val="100"/>
  <p:tag name="ANNOTATION_BORDER_WIDTH_126" val="2"/>
  <p:tag name="ANNOTATION_SLIDE_WIDTH_126" val="960"/>
  <p:tag name="ANNOTATION_SLIDE_HEIGHT_126" val="720"/>
  <p:tag name="ANNOTATION_TYPE_127" val="0"/>
  <p:tag name="ANNOTATION_START_127" val="620.4"/>
  <p:tag name="ANNOTATION_END_127" val="631.5"/>
  <p:tag name="ANNOTATION_TOP_127" val="473"/>
  <p:tag name="ANNOTATION_LEFT_127" val="142"/>
  <p:tag name="ANNOTATION_WIDTH_127" val="121"/>
  <p:tag name="ANNOTATION_HEIGHT_127" val="121"/>
  <p:tag name="ANNOTATION_ANIMATION_127" val="3"/>
  <p:tag name="ANNOTATION_ROTATION_127" val="90"/>
  <p:tag name="ANNOTATION_SUB_TYPE_127" val="2"/>
  <p:tag name="ANNOTATION_LOOP_COUNT_127" val="1"/>
  <p:tag name="ANNOTATION_BOX_RADIUS_127" val="0"/>
  <p:tag name="ANNOTATION_SCALE_127" val="100"/>
  <p:tag name="ANNOTATION_BORDER_ALPHA_127" val="100"/>
  <p:tag name="ANNOTATION_BORDER_COLOR_127" val="255"/>
  <p:tag name="ANNOTATION_FILL_COLOR_127" val="65535"/>
  <p:tag name="ANNOTATION_FILL_ALPHA_127" val="100"/>
  <p:tag name="ANNOTATION_BORDER_WIDTH_127" val="2"/>
  <p:tag name="ANNOTATION_SLIDE_WIDTH_127" val="960"/>
  <p:tag name="ANNOTATION_SLIDE_HEIGHT_127" val="720"/>
  <p:tag name="ANNOTATION_TYPE_128" val="0"/>
  <p:tag name="ANNOTATION_START_128" val="631.5"/>
  <p:tag name="ANNOTATION_END_128" val="632.0"/>
  <p:tag name="ANNOTATION_TOP_128" val="227"/>
  <p:tag name="ANNOTATION_LEFT_128" val="57"/>
  <p:tag name="ANNOTATION_WIDTH_128" val="121"/>
  <p:tag name="ANNOTATION_HEIGHT_128" val="121"/>
  <p:tag name="ANNOTATION_ANIMATION_128" val="3"/>
  <p:tag name="ANNOTATION_ROTATION_128" val="90"/>
  <p:tag name="ANNOTATION_SUB_TYPE_128" val="2"/>
  <p:tag name="ANNOTATION_LOOP_COUNT_128" val="1"/>
  <p:tag name="ANNOTATION_BOX_RADIUS_128" val="0"/>
  <p:tag name="ANNOTATION_SCALE_128" val="100"/>
  <p:tag name="ANNOTATION_BORDER_ALPHA_128" val="100"/>
  <p:tag name="ANNOTATION_BORDER_COLOR_128" val="255"/>
  <p:tag name="ANNOTATION_FILL_COLOR_128" val="65535"/>
  <p:tag name="ANNOTATION_FILL_ALPHA_128" val="100"/>
  <p:tag name="ANNOTATION_BORDER_WIDTH_128" val="2"/>
  <p:tag name="ANNOTATION_SLIDE_WIDTH_128" val="960"/>
  <p:tag name="ANNOTATION_SLIDE_HEIGHT_128" val="720"/>
  <p:tag name="ANNOTATION_TYPE_129" val="0"/>
  <p:tag name="ANNOTATION_START_129" val="632.0"/>
  <p:tag name="ANNOTATION_END_129" val="632.3"/>
  <p:tag name="ANNOTATION_TOP_129" val="287"/>
  <p:tag name="ANNOTATION_LEFT_129" val="78"/>
  <p:tag name="ANNOTATION_WIDTH_129" val="121"/>
  <p:tag name="ANNOTATION_HEIGHT_129" val="121"/>
  <p:tag name="ANNOTATION_ANIMATION_129" val="3"/>
  <p:tag name="ANNOTATION_ROTATION_129" val="90"/>
  <p:tag name="ANNOTATION_SUB_TYPE_129" val="2"/>
  <p:tag name="ANNOTATION_LOOP_COUNT_129" val="1"/>
  <p:tag name="ANNOTATION_BOX_RADIUS_129" val="0"/>
  <p:tag name="ANNOTATION_SCALE_129" val="100"/>
  <p:tag name="ANNOTATION_BORDER_ALPHA_129" val="100"/>
  <p:tag name="ANNOTATION_BORDER_COLOR_129" val="255"/>
  <p:tag name="ANNOTATION_FILL_COLOR_129" val="65535"/>
  <p:tag name="ANNOTATION_FILL_ALPHA_129" val="100"/>
  <p:tag name="ANNOTATION_BORDER_WIDTH_129" val="2"/>
  <p:tag name="ANNOTATION_SLIDE_WIDTH_129" val="960"/>
  <p:tag name="ANNOTATION_SLIDE_HEIGHT_129" val="720"/>
  <p:tag name="ANNOTATION_TYPE_130" val="0"/>
  <p:tag name="ANNOTATION_START_130" val="632.3"/>
  <p:tag name="ANNOTATION_END_130" val="632.7"/>
  <p:tag name="ANNOTATION_TOP_130" val="390"/>
  <p:tag name="ANNOTATION_LEFT_130" val="93"/>
  <p:tag name="ANNOTATION_WIDTH_130" val="121"/>
  <p:tag name="ANNOTATION_HEIGHT_130" val="121"/>
  <p:tag name="ANNOTATION_ANIMATION_130" val="3"/>
  <p:tag name="ANNOTATION_ROTATION_130" val="90"/>
  <p:tag name="ANNOTATION_SUB_TYPE_130" val="2"/>
  <p:tag name="ANNOTATION_LOOP_COUNT_130" val="1"/>
  <p:tag name="ANNOTATION_BOX_RADIUS_130" val="0"/>
  <p:tag name="ANNOTATION_SCALE_130" val="100"/>
  <p:tag name="ANNOTATION_BORDER_ALPHA_130" val="100"/>
  <p:tag name="ANNOTATION_BORDER_COLOR_130" val="255"/>
  <p:tag name="ANNOTATION_FILL_COLOR_130" val="65535"/>
  <p:tag name="ANNOTATION_FILL_ALPHA_130" val="100"/>
  <p:tag name="ANNOTATION_BORDER_WIDTH_130" val="2"/>
  <p:tag name="ANNOTATION_SLIDE_WIDTH_130" val="960"/>
  <p:tag name="ANNOTATION_SLIDE_HEIGHT_130" val="720"/>
  <p:tag name="ANNOTATION_TYPE_131" val="0"/>
  <p:tag name="ANNOTATION_START_131" val="632.7"/>
  <p:tag name="ANNOTATION_END_131" val="633.1"/>
  <p:tag name="ANNOTATION_TOP_131" val="465"/>
  <p:tag name="ANNOTATION_LEFT_131" val="104"/>
  <p:tag name="ANNOTATION_WIDTH_131" val="121"/>
  <p:tag name="ANNOTATION_HEIGHT_131" val="121"/>
  <p:tag name="ANNOTATION_ANIMATION_131" val="3"/>
  <p:tag name="ANNOTATION_ROTATION_131" val="90"/>
  <p:tag name="ANNOTATION_SUB_TYPE_131" val="2"/>
  <p:tag name="ANNOTATION_LOOP_COUNT_131" val="1"/>
  <p:tag name="ANNOTATION_BOX_RADIUS_131" val="0"/>
  <p:tag name="ANNOTATION_SCALE_131" val="100"/>
  <p:tag name="ANNOTATION_BORDER_ALPHA_131" val="100"/>
  <p:tag name="ANNOTATION_BORDER_COLOR_131" val="255"/>
  <p:tag name="ANNOTATION_FILL_COLOR_131" val="65535"/>
  <p:tag name="ANNOTATION_FILL_ALPHA_131" val="100"/>
  <p:tag name="ANNOTATION_BORDER_WIDTH_131" val="2"/>
  <p:tag name="ANNOTATION_SLIDE_WIDTH_131" val="960"/>
  <p:tag name="ANNOTATION_SLIDE_HEIGHT_131" val="720"/>
  <p:tag name="ANNOTATION_TYPE_132" val="0"/>
  <p:tag name="ANNOTATION_START_132" val="633.1"/>
  <p:tag name="ANNOTATION_END_132" val="633.4"/>
  <p:tag name="ANNOTATION_TOP_132" val="548"/>
  <p:tag name="ANNOTATION_LEFT_132" val="116"/>
  <p:tag name="ANNOTATION_WIDTH_132" val="121"/>
  <p:tag name="ANNOTATION_HEIGHT_132" val="121"/>
  <p:tag name="ANNOTATION_ANIMATION_132" val="3"/>
  <p:tag name="ANNOTATION_ROTATION_132" val="90"/>
  <p:tag name="ANNOTATION_SUB_TYPE_132" val="2"/>
  <p:tag name="ANNOTATION_LOOP_COUNT_132" val="1"/>
  <p:tag name="ANNOTATION_BOX_RADIUS_132" val="0"/>
  <p:tag name="ANNOTATION_SCALE_132" val="100"/>
  <p:tag name="ANNOTATION_BORDER_ALPHA_132" val="100"/>
  <p:tag name="ANNOTATION_BORDER_COLOR_132" val="255"/>
  <p:tag name="ANNOTATION_FILL_COLOR_132" val="65535"/>
  <p:tag name="ANNOTATION_FILL_ALPHA_132" val="100"/>
  <p:tag name="ANNOTATION_BORDER_WIDTH_132" val="2"/>
  <p:tag name="ANNOTATION_SLIDE_WIDTH_132" val="960"/>
  <p:tag name="ANNOTATION_SLIDE_HEIGHT_132" val="720"/>
  <p:tag name="ANNOTATION_TYPE_133" val="0"/>
  <p:tag name="ANNOTATION_START_133" val="633.4"/>
  <p:tag name="ANNOTATION_TOP_133" val="600"/>
  <p:tag name="ANNOTATION_LEFT_133" val="117"/>
  <p:tag name="ANNOTATION_WIDTH_133" val="121"/>
  <p:tag name="ANNOTATION_HEIGHT_133" val="121"/>
  <p:tag name="ANNOTATION_ANIMATION_133" val="3"/>
  <p:tag name="ANNOTATION_ROTATION_133" val="90"/>
  <p:tag name="ANNOTATION_SUB_TYPE_133" val="2"/>
  <p:tag name="ANNOTATION_LOOP_COUNT_133" val="1"/>
  <p:tag name="ANNOTATION_BOX_RADIUS_133" val="0"/>
  <p:tag name="ANNOTATION_SCALE_133" val="100"/>
  <p:tag name="ANNOTATION_BORDER_ALPHA_133" val="100"/>
  <p:tag name="ANNOTATION_BORDER_COLOR_133" val="255"/>
  <p:tag name="ANNOTATION_FILL_COLOR_133" val="65535"/>
  <p:tag name="ANNOTATION_FILL_ALPHA_133" val="100"/>
  <p:tag name="ANNOTATION_BORDER_WIDTH_133" val="2"/>
  <p:tag name="ANNOTATION_SLIDE_WIDTH_133" val="960"/>
  <p:tag name="ANNOTATION_SLIDE_HEIGHT_133" val="720"/>
  <p:tag name="ANNOTATION_COUNT" val="133"/>
  <p:tag name="ARTICULATE_USED_LAYOUT" val="2"/>
</p:tagLst>
</file>

<file path=ppt/tags/tag15.xml><?xml version="1.0" encoding="utf-8"?>
<p:tagLst xmlns:a="http://schemas.openxmlformats.org/drawingml/2006/main" xmlns:r="http://schemas.openxmlformats.org/officeDocument/2006/relationships" xmlns:p="http://schemas.openxmlformats.org/presentationml/2006/main">
  <p:tag name="ARTICULATE_NAV_LEVEL" val="1"/>
  <p:tag name="ARTICULATE_SLIDE_PRESENTER_GUID" val="fb2cf312-ca39-4b1f-ad57-e5e5019dceb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72"/>
  <p:tag name="ARTICULATE_AUDIO_RECORDED" val="1"/>
  <p:tag name="TIMELINE" val="28.3/35.9/38.2/45.3/51.9/55.9"/>
  <p:tag name="ELAPSEDTIME" val="111.8"/>
  <p:tag name="ANNOTATION_TYPE_1" val="0"/>
  <p:tag name="ANNOTATION_START_1" val="7.6"/>
  <p:tag name="ANNOTATION_END_1" val="12.4"/>
  <p:tag name="ANNOTATION_TOP_1" val="88"/>
  <p:tag name="ANNOTATION_LEFT_1" val="391"/>
  <p:tag name="ANNOTATION_WIDTH_1" val="121"/>
  <p:tag name="ANNOTATION_HEIGHT_1" val="121"/>
  <p:tag name="ANNOTATION_ANIMATION_1" val="3"/>
  <p:tag name="ANNOTATION_ROTATION_1" val="90"/>
  <p:tag name="ANNOTATION_SUB_TYPE_1" val="2"/>
  <p:tag name="ANNOTATION_LOOP_COUNT_1" val="1"/>
  <p:tag name="ANNOTATION_BOX_RADIUS_1" val="0"/>
  <p:tag name="ANNOTATION_SCALE_1" val="100"/>
  <p:tag name="ANNOTATION_BORDER_ALPHA_1" val="100"/>
  <p:tag name="ANNOTATION_BORDER_COLOR_1" val="255"/>
  <p:tag name="ANNOTATION_FILL_COLOR_1" val="65535"/>
  <p:tag name="ANNOTATION_FILL_ALPHA_1" val="100"/>
  <p:tag name="ANNOTATION_BORDER_WIDTH_1" val="2"/>
  <p:tag name="ANNOTATION_SLIDE_WIDTH_1" val="960"/>
  <p:tag name="ANNOTATION_SLIDE_HEIGHT_1" val="720"/>
  <p:tag name="ANNOTATION_TYPE_2" val="0"/>
  <p:tag name="ANNOTATION_START_2" val="12.4"/>
  <p:tag name="ANNOTATION_END_2" val="20.2"/>
  <p:tag name="ANNOTATION_TOP_2" val="144"/>
  <p:tag name="ANNOTATION_LEFT_2" val="57"/>
  <p:tag name="ANNOTATION_WIDTH_2" val="121"/>
  <p:tag name="ANNOTATION_HEIGHT_2" val="121"/>
  <p:tag name="ANNOTATION_ANIMATION_2" val="3"/>
  <p:tag name="ANNOTATION_ROTATION_2" val="0"/>
  <p:tag name="ANNOTATION_SUB_TYPE_2" val="2"/>
  <p:tag name="ANNOTATION_LOOP_COUNT_2" val="1"/>
  <p:tag name="ANNOTATION_BOX_RADIUS_2" val="0"/>
  <p:tag name="ANNOTATION_SCALE_2" val="100"/>
  <p:tag name="ANNOTATION_BORDER_ALPHA_2" val="100"/>
  <p:tag name="ANNOTATION_BORDER_COLOR_2" val="255"/>
  <p:tag name="ANNOTATION_FILL_COLOR_2" val="65535"/>
  <p:tag name="ANNOTATION_FILL_ALPHA_2" val="100"/>
  <p:tag name="ANNOTATION_BORDER_WIDTH_2" val="2"/>
  <p:tag name="ANNOTATION_SLIDE_WIDTH_2" val="960"/>
  <p:tag name="ANNOTATION_SLIDE_HEIGHT_2" val="720"/>
  <p:tag name="ANNOTATION_TYPE_3" val="0"/>
  <p:tag name="ANNOTATION_START_3" val="20.2"/>
  <p:tag name="ANNOTATION_END_3" val="22.0"/>
  <p:tag name="ANNOTATION_TOP_3" val="150"/>
  <p:tag name="ANNOTATION_LEFT_3" val="578"/>
  <p:tag name="ANNOTATION_WIDTH_3" val="121"/>
  <p:tag name="ANNOTATION_HEIGHT_3" val="121"/>
  <p:tag name="ANNOTATION_ANIMATION_3" val="3"/>
  <p:tag name="ANNOTATION_ROTATION_3" val="0"/>
  <p:tag name="ANNOTATION_SUB_TYPE_3" val="2"/>
  <p:tag name="ANNOTATION_LOOP_COUNT_3" val="1"/>
  <p:tag name="ANNOTATION_BOX_RADIUS_3" val="0"/>
  <p:tag name="ANNOTATION_SCALE_3" val="100"/>
  <p:tag name="ANNOTATION_BORDER_ALPHA_3" val="100"/>
  <p:tag name="ANNOTATION_BORDER_COLOR_3" val="255"/>
  <p:tag name="ANNOTATION_FILL_COLOR_3" val="65535"/>
  <p:tag name="ANNOTATION_FILL_ALPHA_3" val="100"/>
  <p:tag name="ANNOTATION_BORDER_WIDTH_3" val="2"/>
  <p:tag name="ANNOTATION_SLIDE_WIDTH_3" val="960"/>
  <p:tag name="ANNOTATION_SLIDE_HEIGHT_3" val="720"/>
  <p:tag name="ANNOTATION_TYPE_4" val="0"/>
  <p:tag name="ANNOTATION_START_4" val="22.0"/>
  <p:tag name="ANNOTATION_END_4" val="86.5"/>
  <p:tag name="ANNOTATION_TOP_4" val="135"/>
  <p:tag name="ANNOTATION_LEFT_4" val="711"/>
  <p:tag name="ANNOTATION_WIDTH_4" val="121"/>
  <p:tag name="ANNOTATION_HEIGHT_4" val="121"/>
  <p:tag name="ANNOTATION_ANIMATION_4" val="3"/>
  <p:tag name="ANNOTATION_ROTATION_4" val="0"/>
  <p:tag name="ANNOTATION_SUB_TYPE_4" val="2"/>
  <p:tag name="ANNOTATION_LOOP_COUNT_4" val="1"/>
  <p:tag name="ANNOTATION_BOX_RADIUS_4" val="0"/>
  <p:tag name="ANNOTATION_SCALE_4" val="100"/>
  <p:tag name="ANNOTATION_BORDER_ALPHA_4" val="100"/>
  <p:tag name="ANNOTATION_BORDER_COLOR_4" val="255"/>
  <p:tag name="ANNOTATION_FILL_COLOR_4" val="65535"/>
  <p:tag name="ANNOTATION_FILL_ALPHA_4" val="100"/>
  <p:tag name="ANNOTATION_BORDER_WIDTH_4" val="2"/>
  <p:tag name="ANNOTATION_SLIDE_WIDTH_4" val="960"/>
  <p:tag name="ANNOTATION_SLIDE_HEIGHT_4" val="720"/>
  <p:tag name="ANNOTATION_TYPE_5" val="0"/>
  <p:tag name="ANNOTATION_START_5" val="86.5"/>
  <p:tag name="ANNOTATION_END_5" val="91.9"/>
  <p:tag name="ANNOTATION_TOP_5" val="193"/>
  <p:tag name="ANNOTATION_LEFT_5" val="382"/>
  <p:tag name="ANNOTATION_WIDTH_5" val="121"/>
  <p:tag name="ANNOTATION_HEIGHT_5" val="121"/>
  <p:tag name="ANNOTATION_ANIMATION_5" val="3"/>
  <p:tag name="ANNOTATION_ROTATION_5" val="0"/>
  <p:tag name="ANNOTATION_SUB_TYPE_5" val="2"/>
  <p:tag name="ANNOTATION_LOOP_COUNT_5" val="1"/>
  <p:tag name="ANNOTATION_BOX_RADIUS_5" val="0"/>
  <p:tag name="ANNOTATION_SCALE_5" val="100"/>
  <p:tag name="ANNOTATION_BORDER_ALPHA_5" val="100"/>
  <p:tag name="ANNOTATION_BORDER_COLOR_5" val="255"/>
  <p:tag name="ANNOTATION_FILL_COLOR_5" val="65535"/>
  <p:tag name="ANNOTATION_FILL_ALPHA_5" val="100"/>
  <p:tag name="ANNOTATION_BORDER_WIDTH_5" val="2"/>
  <p:tag name="ANNOTATION_SLIDE_WIDTH_5" val="960"/>
  <p:tag name="ANNOTATION_SLIDE_HEIGHT_5" val="720"/>
  <p:tag name="ANNOTATION_TYPE_6" val="0"/>
  <p:tag name="ANNOTATION_START_6" val="91.9"/>
  <p:tag name="ANNOTATION_END_6" val="99.4"/>
  <p:tag name="ANNOTATION_TOP_6" val="222"/>
  <p:tag name="ANNOTATION_LEFT_6" val="718"/>
  <p:tag name="ANNOTATION_WIDTH_6" val="121"/>
  <p:tag name="ANNOTATION_HEIGHT_6" val="121"/>
  <p:tag name="ANNOTATION_ANIMATION_6" val="3"/>
  <p:tag name="ANNOTATION_ROTATION_6" val="0"/>
  <p:tag name="ANNOTATION_SUB_TYPE_6" val="2"/>
  <p:tag name="ANNOTATION_LOOP_COUNT_6" val="1"/>
  <p:tag name="ANNOTATION_BOX_RADIUS_6" val="0"/>
  <p:tag name="ANNOTATION_SCALE_6" val="100"/>
  <p:tag name="ANNOTATION_BORDER_ALPHA_6" val="100"/>
  <p:tag name="ANNOTATION_BORDER_COLOR_6" val="255"/>
  <p:tag name="ANNOTATION_FILL_COLOR_6" val="65535"/>
  <p:tag name="ANNOTATION_FILL_ALPHA_6" val="100"/>
  <p:tag name="ANNOTATION_BORDER_WIDTH_6" val="2"/>
  <p:tag name="ANNOTATION_SLIDE_WIDTH_6" val="960"/>
  <p:tag name="ANNOTATION_SLIDE_HEIGHT_6" val="720"/>
  <p:tag name="ANNOTATION_TYPE_7" val="0"/>
  <p:tag name="ANNOTATION_START_7" val="99.4"/>
  <p:tag name="ANNOTATION_END_7" val="106.0"/>
  <p:tag name="ANNOTATION_TOP_7" val="530"/>
  <p:tag name="ANNOTATION_LEFT_7" val="525"/>
  <p:tag name="ANNOTATION_WIDTH_7" val="121"/>
  <p:tag name="ANNOTATION_HEIGHT_7" val="121"/>
  <p:tag name="ANNOTATION_ANIMATION_7" val="3"/>
  <p:tag name="ANNOTATION_ROTATION_7" val="0"/>
  <p:tag name="ANNOTATION_SUB_TYPE_7" val="2"/>
  <p:tag name="ANNOTATION_LOOP_COUNT_7" val="1"/>
  <p:tag name="ANNOTATION_BOX_RADIUS_7" val="0"/>
  <p:tag name="ANNOTATION_SCALE_7" val="100"/>
  <p:tag name="ANNOTATION_BORDER_ALPHA_7" val="100"/>
  <p:tag name="ANNOTATION_BORDER_COLOR_7" val="255"/>
  <p:tag name="ANNOTATION_FILL_COLOR_7" val="65535"/>
  <p:tag name="ANNOTATION_FILL_ALPHA_7" val="100"/>
  <p:tag name="ANNOTATION_BORDER_WIDTH_7" val="2"/>
  <p:tag name="ANNOTATION_SLIDE_WIDTH_7" val="960"/>
  <p:tag name="ANNOTATION_SLIDE_HEIGHT_7" val="720"/>
  <p:tag name="ANNOTATION_TYPE_8" val="0"/>
  <p:tag name="ANNOTATION_START_8" val="106.0"/>
  <p:tag name="ANNOTATION_TOP_8" val="648"/>
  <p:tag name="ANNOTATION_LEFT_8" val="396"/>
  <p:tag name="ANNOTATION_WIDTH_8" val="121"/>
  <p:tag name="ANNOTATION_HEIGHT_8" val="121"/>
  <p:tag name="ANNOTATION_ANIMATION_8" val="3"/>
  <p:tag name="ANNOTATION_ROTATION_8" val="0"/>
  <p:tag name="ANNOTATION_SUB_TYPE_8" val="2"/>
  <p:tag name="ANNOTATION_LOOP_COUNT_8" val="1"/>
  <p:tag name="ANNOTATION_BOX_RADIUS_8" val="0"/>
  <p:tag name="ANNOTATION_SCALE_8" val="100"/>
  <p:tag name="ANNOTATION_BORDER_ALPHA_8" val="100"/>
  <p:tag name="ANNOTATION_BORDER_COLOR_8" val="255"/>
  <p:tag name="ANNOTATION_FILL_COLOR_8" val="65535"/>
  <p:tag name="ANNOTATION_FILL_ALPHA_8" val="100"/>
  <p:tag name="ANNOTATION_BORDER_WIDTH_8" val="2"/>
  <p:tag name="ANNOTATION_SLIDE_WIDTH_8" val="960"/>
  <p:tag name="ANNOTATION_SLIDE_HEIGHT_8" val="720"/>
  <p:tag name="ANNOTATION_COUNT" val="8"/>
  <p:tag name="ARTICULATE_USED_LAYOUT" val="6"/>
</p:tagLst>
</file>

<file path=ppt/tags/tag16.xml><?xml version="1.0" encoding="utf-8"?>
<p:tagLst xmlns:a="http://schemas.openxmlformats.org/drawingml/2006/main" xmlns:r="http://schemas.openxmlformats.org/officeDocument/2006/relationships" xmlns:p="http://schemas.openxmlformats.org/presentationml/2006/main">
  <p:tag name="DUPLICATEID" val="08aa27c73a0a44c1a0824b0006f934a4"/>
</p:tagLst>
</file>

<file path=ppt/tags/tag17.xml><?xml version="1.0" encoding="utf-8"?>
<p:tagLst xmlns:a="http://schemas.openxmlformats.org/drawingml/2006/main" xmlns:r="http://schemas.openxmlformats.org/officeDocument/2006/relationships" xmlns:p="http://schemas.openxmlformats.org/presentationml/2006/main">
  <p:tag name="DUPLICATEID" val="c5f09c53c98a46b9a3877834be1f2785"/>
</p:tagLst>
</file>

<file path=ppt/tags/tag18.xml><?xml version="1.0" encoding="utf-8"?>
<p:tagLst xmlns:a="http://schemas.openxmlformats.org/drawingml/2006/main" xmlns:r="http://schemas.openxmlformats.org/officeDocument/2006/relationships" xmlns:p="http://schemas.openxmlformats.org/presentationml/2006/main">
  <p:tag name="DUPLICATEID" val="0c542df75e2644ca9e5733853234fcef"/>
</p:tagLst>
</file>

<file path=ppt/tags/tag19.xml><?xml version="1.0" encoding="utf-8"?>
<p:tagLst xmlns:a="http://schemas.openxmlformats.org/drawingml/2006/main" xmlns:r="http://schemas.openxmlformats.org/officeDocument/2006/relationships" xmlns:p="http://schemas.openxmlformats.org/presentationml/2006/main">
  <p:tag name="ARTICULATE_NAV_LEVEL" val="1"/>
  <p:tag name="ARTICULATE_SLIDE_PRESENTER_GUID" val="fb2cf312-ca39-4b1f-ad57-e5e5019dceb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73"/>
  <p:tag name="ARTICULATE_AUDIO_RECORDED" val="1"/>
  <p:tag name="TIMELINE" val="11.0"/>
  <p:tag name="ELAPSEDTIME" val="127.2"/>
  <p:tag name="ANNOTATION_TYPE_1" val="0"/>
  <p:tag name="ANNOTATION_START_1" val="24.3"/>
  <p:tag name="ANNOTATION_END_1" val="25.1"/>
  <p:tag name="ANNOTATION_TOP_1" val="153"/>
  <p:tag name="ANNOTATION_LEFT_1" val="205"/>
  <p:tag name="ANNOTATION_WIDTH_1" val="121"/>
  <p:tag name="ANNOTATION_HEIGHT_1" val="121"/>
  <p:tag name="ANNOTATION_ANIMATION_1" val="3"/>
  <p:tag name="ANNOTATION_ROTATION_1" val="0"/>
  <p:tag name="ANNOTATION_SUB_TYPE_1" val="2"/>
  <p:tag name="ANNOTATION_LOOP_COUNT_1" val="1"/>
  <p:tag name="ANNOTATION_BOX_RADIUS_1" val="0"/>
  <p:tag name="ANNOTATION_SCALE_1" val="100"/>
  <p:tag name="ANNOTATION_BORDER_ALPHA_1" val="100"/>
  <p:tag name="ANNOTATION_BORDER_COLOR_1" val="255"/>
  <p:tag name="ANNOTATION_FILL_COLOR_1" val="65535"/>
  <p:tag name="ANNOTATION_FILL_ALPHA_1" val="100"/>
  <p:tag name="ANNOTATION_BORDER_WIDTH_1" val="2"/>
  <p:tag name="ANNOTATION_SLIDE_WIDTH_1" val="960"/>
  <p:tag name="ANNOTATION_SLIDE_HEIGHT_1" val="720"/>
  <p:tag name="ANNOTATION_TYPE_2" val="0"/>
  <p:tag name="ANNOTATION_START_2" val="25.1"/>
  <p:tag name="ANNOTATION_END_2" val="25.7"/>
  <p:tag name="ANNOTATION_TOP_2" val="164"/>
  <p:tag name="ANNOTATION_LEFT_2" val="395"/>
  <p:tag name="ANNOTATION_WIDTH_2" val="121"/>
  <p:tag name="ANNOTATION_HEIGHT_2" val="121"/>
  <p:tag name="ANNOTATION_ANIMATION_2" val="3"/>
  <p:tag name="ANNOTATION_ROTATION_2" val="0"/>
  <p:tag name="ANNOTATION_SUB_TYPE_2" val="2"/>
  <p:tag name="ANNOTATION_LOOP_COUNT_2" val="1"/>
  <p:tag name="ANNOTATION_BOX_RADIUS_2" val="0"/>
  <p:tag name="ANNOTATION_SCALE_2" val="100"/>
  <p:tag name="ANNOTATION_BORDER_ALPHA_2" val="100"/>
  <p:tag name="ANNOTATION_BORDER_COLOR_2" val="255"/>
  <p:tag name="ANNOTATION_FILL_COLOR_2" val="65535"/>
  <p:tag name="ANNOTATION_FILL_ALPHA_2" val="100"/>
  <p:tag name="ANNOTATION_BORDER_WIDTH_2" val="2"/>
  <p:tag name="ANNOTATION_SLIDE_WIDTH_2" val="960"/>
  <p:tag name="ANNOTATION_SLIDE_HEIGHT_2" val="720"/>
  <p:tag name="ANNOTATION_TYPE_3" val="0"/>
  <p:tag name="ANNOTATION_START_3" val="25.7"/>
  <p:tag name="ANNOTATION_END_3" val="26.4"/>
  <p:tag name="ANNOTATION_TOP_3" val="171"/>
  <p:tag name="ANNOTATION_LEFT_3" val="575"/>
  <p:tag name="ANNOTATION_WIDTH_3" val="121"/>
  <p:tag name="ANNOTATION_HEIGHT_3" val="121"/>
  <p:tag name="ANNOTATION_ANIMATION_3" val="3"/>
  <p:tag name="ANNOTATION_ROTATION_3" val="0"/>
  <p:tag name="ANNOTATION_SUB_TYPE_3" val="2"/>
  <p:tag name="ANNOTATION_LOOP_COUNT_3" val="1"/>
  <p:tag name="ANNOTATION_BOX_RADIUS_3" val="0"/>
  <p:tag name="ANNOTATION_SCALE_3" val="100"/>
  <p:tag name="ANNOTATION_BORDER_ALPHA_3" val="100"/>
  <p:tag name="ANNOTATION_BORDER_COLOR_3" val="255"/>
  <p:tag name="ANNOTATION_FILL_COLOR_3" val="65535"/>
  <p:tag name="ANNOTATION_FILL_ALPHA_3" val="100"/>
  <p:tag name="ANNOTATION_BORDER_WIDTH_3" val="2"/>
  <p:tag name="ANNOTATION_SLIDE_WIDTH_3" val="960"/>
  <p:tag name="ANNOTATION_SLIDE_HEIGHT_3" val="720"/>
  <p:tag name="ANNOTATION_TYPE_4" val="0"/>
  <p:tag name="ANNOTATION_START_4" val="26.4"/>
  <p:tag name="ANNOTATION_END_4" val="29.5"/>
  <p:tag name="ANNOTATION_TOP_4" val="163"/>
  <p:tag name="ANNOTATION_LEFT_4" val="750"/>
  <p:tag name="ANNOTATION_WIDTH_4" val="121"/>
  <p:tag name="ANNOTATION_HEIGHT_4" val="121"/>
  <p:tag name="ANNOTATION_ANIMATION_4" val="3"/>
  <p:tag name="ANNOTATION_ROTATION_4" val="0"/>
  <p:tag name="ANNOTATION_SUB_TYPE_4" val="2"/>
  <p:tag name="ANNOTATION_LOOP_COUNT_4" val="1"/>
  <p:tag name="ANNOTATION_BOX_RADIUS_4" val="0"/>
  <p:tag name="ANNOTATION_SCALE_4" val="100"/>
  <p:tag name="ANNOTATION_BORDER_ALPHA_4" val="100"/>
  <p:tag name="ANNOTATION_BORDER_COLOR_4" val="255"/>
  <p:tag name="ANNOTATION_FILL_COLOR_4" val="65535"/>
  <p:tag name="ANNOTATION_FILL_ALPHA_4" val="100"/>
  <p:tag name="ANNOTATION_BORDER_WIDTH_4" val="2"/>
  <p:tag name="ANNOTATION_SLIDE_WIDTH_4" val="960"/>
  <p:tag name="ANNOTATION_SLIDE_HEIGHT_4" val="720"/>
  <p:tag name="ANNOTATION_TYPE_5" val="0"/>
  <p:tag name="ANNOTATION_START_5" val="29.5"/>
  <p:tag name="ANNOTATION_END_5" val="29.9"/>
  <p:tag name="ANNOTATION_TOP_5" val="225"/>
  <p:tag name="ANNOTATION_LEFT_5" val="69"/>
  <p:tag name="ANNOTATION_WIDTH_5" val="121"/>
  <p:tag name="ANNOTATION_HEIGHT_5" val="121"/>
  <p:tag name="ANNOTATION_ANIMATION_5" val="3"/>
  <p:tag name="ANNOTATION_ROTATION_5" val="0"/>
  <p:tag name="ANNOTATION_SUB_TYPE_5" val="2"/>
  <p:tag name="ANNOTATION_LOOP_COUNT_5" val="1"/>
  <p:tag name="ANNOTATION_BOX_RADIUS_5" val="0"/>
  <p:tag name="ANNOTATION_SCALE_5" val="100"/>
  <p:tag name="ANNOTATION_BORDER_ALPHA_5" val="100"/>
  <p:tag name="ANNOTATION_BORDER_COLOR_5" val="255"/>
  <p:tag name="ANNOTATION_FILL_COLOR_5" val="65535"/>
  <p:tag name="ANNOTATION_FILL_ALPHA_5" val="100"/>
  <p:tag name="ANNOTATION_BORDER_WIDTH_5" val="2"/>
  <p:tag name="ANNOTATION_SLIDE_WIDTH_5" val="960"/>
  <p:tag name="ANNOTATION_SLIDE_HEIGHT_5" val="720"/>
  <p:tag name="ANNOTATION_TYPE_6" val="0"/>
  <p:tag name="ANNOTATION_START_6" val="29.9"/>
  <p:tag name="ANNOTATION_END_6" val="30.3"/>
  <p:tag name="ANNOTATION_TOP_6" val="327"/>
  <p:tag name="ANNOTATION_LEFT_6" val="62"/>
  <p:tag name="ANNOTATION_WIDTH_6" val="121"/>
  <p:tag name="ANNOTATION_HEIGHT_6" val="121"/>
  <p:tag name="ANNOTATION_ANIMATION_6" val="3"/>
  <p:tag name="ANNOTATION_ROTATION_6" val="0"/>
  <p:tag name="ANNOTATION_SUB_TYPE_6" val="2"/>
  <p:tag name="ANNOTATION_LOOP_COUNT_6" val="1"/>
  <p:tag name="ANNOTATION_BOX_RADIUS_6" val="0"/>
  <p:tag name="ANNOTATION_SCALE_6" val="100"/>
  <p:tag name="ANNOTATION_BORDER_ALPHA_6" val="100"/>
  <p:tag name="ANNOTATION_BORDER_COLOR_6" val="255"/>
  <p:tag name="ANNOTATION_FILL_COLOR_6" val="65535"/>
  <p:tag name="ANNOTATION_FILL_ALPHA_6" val="100"/>
  <p:tag name="ANNOTATION_BORDER_WIDTH_6" val="2"/>
  <p:tag name="ANNOTATION_SLIDE_WIDTH_6" val="960"/>
  <p:tag name="ANNOTATION_SLIDE_HEIGHT_6" val="720"/>
  <p:tag name="ANNOTATION_TYPE_7" val="0"/>
  <p:tag name="ANNOTATION_START_7" val="30.3"/>
  <p:tag name="ANNOTATION_END_7" val="30.6"/>
  <p:tag name="ANNOTATION_TOP_7" val="391"/>
  <p:tag name="ANNOTATION_LEFT_7" val="65"/>
  <p:tag name="ANNOTATION_WIDTH_7" val="121"/>
  <p:tag name="ANNOTATION_HEIGHT_7" val="121"/>
  <p:tag name="ANNOTATION_ANIMATION_7" val="3"/>
  <p:tag name="ANNOTATION_ROTATION_7" val="0"/>
  <p:tag name="ANNOTATION_SUB_TYPE_7" val="2"/>
  <p:tag name="ANNOTATION_LOOP_COUNT_7" val="1"/>
  <p:tag name="ANNOTATION_BOX_RADIUS_7" val="0"/>
  <p:tag name="ANNOTATION_SCALE_7" val="100"/>
  <p:tag name="ANNOTATION_BORDER_ALPHA_7" val="100"/>
  <p:tag name="ANNOTATION_BORDER_COLOR_7" val="255"/>
  <p:tag name="ANNOTATION_FILL_COLOR_7" val="65535"/>
  <p:tag name="ANNOTATION_FILL_ALPHA_7" val="100"/>
  <p:tag name="ANNOTATION_BORDER_WIDTH_7" val="2"/>
  <p:tag name="ANNOTATION_SLIDE_WIDTH_7" val="960"/>
  <p:tag name="ANNOTATION_SLIDE_HEIGHT_7" val="720"/>
  <p:tag name="ANNOTATION_TYPE_8" val="0"/>
  <p:tag name="ANNOTATION_START_8" val="30.6"/>
  <p:tag name="ANNOTATION_END_8" val="35.1"/>
  <p:tag name="ANNOTATION_TOP_8" val="515"/>
  <p:tag name="ANNOTATION_LEFT_8" val="52"/>
  <p:tag name="ANNOTATION_WIDTH_8" val="121"/>
  <p:tag name="ANNOTATION_HEIGHT_8" val="121"/>
  <p:tag name="ANNOTATION_ANIMATION_8" val="3"/>
  <p:tag name="ANNOTATION_ROTATION_8" val="0"/>
  <p:tag name="ANNOTATION_SUB_TYPE_8" val="2"/>
  <p:tag name="ANNOTATION_LOOP_COUNT_8" val="1"/>
  <p:tag name="ANNOTATION_BOX_RADIUS_8" val="0"/>
  <p:tag name="ANNOTATION_SCALE_8" val="100"/>
  <p:tag name="ANNOTATION_BORDER_ALPHA_8" val="100"/>
  <p:tag name="ANNOTATION_BORDER_COLOR_8" val="255"/>
  <p:tag name="ANNOTATION_FILL_COLOR_8" val="65535"/>
  <p:tag name="ANNOTATION_FILL_ALPHA_8" val="100"/>
  <p:tag name="ANNOTATION_BORDER_WIDTH_8" val="2"/>
  <p:tag name="ANNOTATION_SLIDE_WIDTH_8" val="960"/>
  <p:tag name="ANNOTATION_SLIDE_HEIGHT_8" val="720"/>
  <p:tag name="ANNOTATION_TYPE_9" val="0"/>
  <p:tag name="ANNOTATION_START_9" val="35.1"/>
  <p:tag name="ANNOTATION_END_9" val="37.6"/>
  <p:tag name="ANNOTATION_TOP_9" val="160"/>
  <p:tag name="ANNOTATION_LEFT_9" val="214"/>
  <p:tag name="ANNOTATION_WIDTH_9" val="121"/>
  <p:tag name="ANNOTATION_HEIGHT_9" val="121"/>
  <p:tag name="ANNOTATION_ANIMATION_9" val="3"/>
  <p:tag name="ANNOTATION_ROTATION_9" val="0"/>
  <p:tag name="ANNOTATION_SUB_TYPE_9" val="2"/>
  <p:tag name="ANNOTATION_LOOP_COUNT_9" val="1"/>
  <p:tag name="ANNOTATION_BOX_RADIUS_9" val="0"/>
  <p:tag name="ANNOTATION_SCALE_9" val="100"/>
  <p:tag name="ANNOTATION_BORDER_ALPHA_9" val="100"/>
  <p:tag name="ANNOTATION_BORDER_COLOR_9" val="255"/>
  <p:tag name="ANNOTATION_FILL_COLOR_9" val="65535"/>
  <p:tag name="ANNOTATION_FILL_ALPHA_9" val="100"/>
  <p:tag name="ANNOTATION_BORDER_WIDTH_9" val="2"/>
  <p:tag name="ANNOTATION_SLIDE_WIDTH_9" val="960"/>
  <p:tag name="ANNOTATION_SLIDE_HEIGHT_9" val="720"/>
  <p:tag name="ANNOTATION_TYPE_10" val="0"/>
  <p:tag name="ANNOTATION_START_10" val="37.6"/>
  <p:tag name="ANNOTATION_END_10" val="38.5"/>
  <p:tag name="ANNOTATION_TOP_10" val="228"/>
  <p:tag name="ANNOTATION_LEFT_10" val="77"/>
  <p:tag name="ANNOTATION_WIDTH_10" val="121"/>
  <p:tag name="ANNOTATION_HEIGHT_10" val="121"/>
  <p:tag name="ANNOTATION_ANIMATION_10" val="3"/>
  <p:tag name="ANNOTATION_ROTATION_10" val="0"/>
  <p:tag name="ANNOTATION_SUB_TYPE_10" val="2"/>
  <p:tag name="ANNOTATION_LOOP_COUNT_10" val="1"/>
  <p:tag name="ANNOTATION_BOX_RADIUS_10" val="0"/>
  <p:tag name="ANNOTATION_SCALE_10" val="100"/>
  <p:tag name="ANNOTATION_BORDER_ALPHA_10" val="100"/>
  <p:tag name="ANNOTATION_BORDER_COLOR_10" val="255"/>
  <p:tag name="ANNOTATION_FILL_COLOR_10" val="65535"/>
  <p:tag name="ANNOTATION_FILL_ALPHA_10" val="100"/>
  <p:tag name="ANNOTATION_BORDER_WIDTH_10" val="2"/>
  <p:tag name="ANNOTATION_SLIDE_WIDTH_10" val="960"/>
  <p:tag name="ANNOTATION_SLIDE_HEIGHT_10" val="720"/>
  <p:tag name="ANNOTATION_TYPE_11" val="0"/>
  <p:tag name="ANNOTATION_START_11" val="38.5"/>
  <p:tag name="ANNOTATION_END_11" val="40.5"/>
  <p:tag name="ANNOTATION_TOP_11" val="213"/>
  <p:tag name="ANNOTATION_LEFT_11" val="167"/>
  <p:tag name="ANNOTATION_WIDTH_11" val="121"/>
  <p:tag name="ANNOTATION_HEIGHT_11" val="121"/>
  <p:tag name="ANNOTATION_ANIMATION_11" val="3"/>
  <p:tag name="ANNOTATION_ROTATION_11" val="0"/>
  <p:tag name="ANNOTATION_SUB_TYPE_11" val="2"/>
  <p:tag name="ANNOTATION_LOOP_COUNT_11" val="1"/>
  <p:tag name="ANNOTATION_BOX_RADIUS_11" val="0"/>
  <p:tag name="ANNOTATION_SCALE_11" val="100"/>
  <p:tag name="ANNOTATION_BORDER_ALPHA_11" val="100"/>
  <p:tag name="ANNOTATION_BORDER_COLOR_11" val="255"/>
  <p:tag name="ANNOTATION_FILL_COLOR_11" val="65535"/>
  <p:tag name="ANNOTATION_FILL_ALPHA_11" val="100"/>
  <p:tag name="ANNOTATION_BORDER_WIDTH_11" val="2"/>
  <p:tag name="ANNOTATION_SLIDE_WIDTH_11" val="960"/>
  <p:tag name="ANNOTATION_SLIDE_HEIGHT_11" val="720"/>
  <p:tag name="ANNOTATION_TYPE_12" val="0"/>
  <p:tag name="ANNOTATION_START_12" val="40.5"/>
  <p:tag name="ANNOTATION_END_12" val="42.0"/>
  <p:tag name="ANNOTATION_TOP_12" val="260"/>
  <p:tag name="ANNOTATION_LEFT_12" val="155"/>
  <p:tag name="ANNOTATION_WIDTH_12" val="121"/>
  <p:tag name="ANNOTATION_HEIGHT_12" val="121"/>
  <p:tag name="ANNOTATION_ANIMATION_12" val="3"/>
  <p:tag name="ANNOTATION_ROTATION_12" val="0"/>
  <p:tag name="ANNOTATION_SUB_TYPE_12" val="2"/>
  <p:tag name="ANNOTATION_LOOP_COUNT_12" val="1"/>
  <p:tag name="ANNOTATION_BOX_RADIUS_12" val="0"/>
  <p:tag name="ANNOTATION_SCALE_12" val="100"/>
  <p:tag name="ANNOTATION_BORDER_ALPHA_12" val="100"/>
  <p:tag name="ANNOTATION_BORDER_COLOR_12" val="255"/>
  <p:tag name="ANNOTATION_FILL_COLOR_12" val="65535"/>
  <p:tag name="ANNOTATION_FILL_ALPHA_12" val="100"/>
  <p:tag name="ANNOTATION_BORDER_WIDTH_12" val="2"/>
  <p:tag name="ANNOTATION_SLIDE_WIDTH_12" val="960"/>
  <p:tag name="ANNOTATION_SLIDE_HEIGHT_12" val="720"/>
  <p:tag name="ANNOTATION_TYPE_13" val="0"/>
  <p:tag name="ANNOTATION_START_13" val="42.0"/>
  <p:tag name="ANNOTATION_END_13" val="43.6"/>
  <p:tag name="ANNOTATION_TOP_13" val="158"/>
  <p:tag name="ANNOTATION_LEFT_13" val="391"/>
  <p:tag name="ANNOTATION_WIDTH_13" val="121"/>
  <p:tag name="ANNOTATION_HEIGHT_13" val="121"/>
  <p:tag name="ANNOTATION_ANIMATION_13" val="3"/>
  <p:tag name="ANNOTATION_ROTATION_13" val="0"/>
  <p:tag name="ANNOTATION_SUB_TYPE_13" val="2"/>
  <p:tag name="ANNOTATION_LOOP_COUNT_13" val="1"/>
  <p:tag name="ANNOTATION_BOX_RADIUS_13" val="0"/>
  <p:tag name="ANNOTATION_SCALE_13" val="100"/>
  <p:tag name="ANNOTATION_BORDER_ALPHA_13" val="100"/>
  <p:tag name="ANNOTATION_BORDER_COLOR_13" val="255"/>
  <p:tag name="ANNOTATION_FILL_COLOR_13" val="65535"/>
  <p:tag name="ANNOTATION_FILL_ALPHA_13" val="100"/>
  <p:tag name="ANNOTATION_BORDER_WIDTH_13" val="2"/>
  <p:tag name="ANNOTATION_SLIDE_WIDTH_13" val="960"/>
  <p:tag name="ANNOTATION_SLIDE_HEIGHT_13" val="720"/>
  <p:tag name="ANNOTATION_TYPE_14" val="0"/>
  <p:tag name="ANNOTATION_START_14" val="43.6"/>
  <p:tag name="ANNOTATION_END_14" val="44.8"/>
  <p:tag name="ANNOTATION_TOP_14" val="324"/>
  <p:tag name="ANNOTATION_LEFT_14" val="90"/>
  <p:tag name="ANNOTATION_WIDTH_14" val="121"/>
  <p:tag name="ANNOTATION_HEIGHT_14" val="121"/>
  <p:tag name="ANNOTATION_ANIMATION_14" val="3"/>
  <p:tag name="ANNOTATION_ROTATION_14" val="0"/>
  <p:tag name="ANNOTATION_SUB_TYPE_14" val="2"/>
  <p:tag name="ANNOTATION_LOOP_COUNT_14" val="1"/>
  <p:tag name="ANNOTATION_BOX_RADIUS_14" val="0"/>
  <p:tag name="ANNOTATION_SCALE_14" val="100"/>
  <p:tag name="ANNOTATION_BORDER_ALPHA_14" val="100"/>
  <p:tag name="ANNOTATION_BORDER_COLOR_14" val="255"/>
  <p:tag name="ANNOTATION_FILL_COLOR_14" val="65535"/>
  <p:tag name="ANNOTATION_FILL_ALPHA_14" val="100"/>
  <p:tag name="ANNOTATION_BORDER_WIDTH_14" val="2"/>
  <p:tag name="ANNOTATION_SLIDE_WIDTH_14" val="960"/>
  <p:tag name="ANNOTATION_SLIDE_HEIGHT_14" val="720"/>
  <p:tag name="ANNOTATION_TYPE_15" val="0"/>
  <p:tag name="ANNOTATION_START_15" val="44.8"/>
  <p:tag name="ANNOTATION_END_15" val="47.1"/>
  <p:tag name="ANNOTATION_TOP_15" val="310"/>
  <p:tag name="ANNOTATION_LEFT_15" val="364"/>
  <p:tag name="ANNOTATION_WIDTH_15" val="121"/>
  <p:tag name="ANNOTATION_HEIGHT_15" val="121"/>
  <p:tag name="ANNOTATION_ANIMATION_15" val="3"/>
  <p:tag name="ANNOTATION_ROTATION_15" val="0"/>
  <p:tag name="ANNOTATION_SUB_TYPE_15" val="2"/>
  <p:tag name="ANNOTATION_LOOP_COUNT_15" val="1"/>
  <p:tag name="ANNOTATION_BOX_RADIUS_15" val="0"/>
  <p:tag name="ANNOTATION_SCALE_15" val="100"/>
  <p:tag name="ANNOTATION_BORDER_ALPHA_15" val="100"/>
  <p:tag name="ANNOTATION_BORDER_COLOR_15" val="255"/>
  <p:tag name="ANNOTATION_FILL_COLOR_15" val="65535"/>
  <p:tag name="ANNOTATION_FILL_ALPHA_15" val="100"/>
  <p:tag name="ANNOTATION_BORDER_WIDTH_15" val="2"/>
  <p:tag name="ANNOTATION_SLIDE_WIDTH_15" val="960"/>
  <p:tag name="ANNOTATION_SLIDE_HEIGHT_15" val="720"/>
  <p:tag name="ANNOTATION_TYPE_16" val="0"/>
  <p:tag name="ANNOTATION_START_16" val="47.1"/>
  <p:tag name="ANNOTATION_END_16" val="48.4"/>
  <p:tag name="ANNOTATION_TOP_16" val="159"/>
  <p:tag name="ANNOTATION_LEFT_16" val="585"/>
  <p:tag name="ANNOTATION_WIDTH_16" val="121"/>
  <p:tag name="ANNOTATION_HEIGHT_16" val="121"/>
  <p:tag name="ANNOTATION_ANIMATION_16" val="3"/>
  <p:tag name="ANNOTATION_ROTATION_16" val="0"/>
  <p:tag name="ANNOTATION_SUB_TYPE_16" val="2"/>
  <p:tag name="ANNOTATION_LOOP_COUNT_16" val="1"/>
  <p:tag name="ANNOTATION_BOX_RADIUS_16" val="0"/>
  <p:tag name="ANNOTATION_SCALE_16" val="100"/>
  <p:tag name="ANNOTATION_BORDER_ALPHA_16" val="100"/>
  <p:tag name="ANNOTATION_BORDER_COLOR_16" val="255"/>
  <p:tag name="ANNOTATION_FILL_COLOR_16" val="65535"/>
  <p:tag name="ANNOTATION_FILL_ALPHA_16" val="100"/>
  <p:tag name="ANNOTATION_BORDER_WIDTH_16" val="2"/>
  <p:tag name="ANNOTATION_SLIDE_WIDTH_16" val="960"/>
  <p:tag name="ANNOTATION_SLIDE_HEIGHT_16" val="720"/>
  <p:tag name="ANNOTATION_TYPE_17" val="0"/>
  <p:tag name="ANNOTATION_START_17" val="48.4"/>
  <p:tag name="ANNOTATION_END_17" val="49.1"/>
  <p:tag name="ANNOTATION_TOP_17" val="414"/>
  <p:tag name="ANNOTATION_LEFT_17" val="84"/>
  <p:tag name="ANNOTATION_WIDTH_17" val="121"/>
  <p:tag name="ANNOTATION_HEIGHT_17" val="121"/>
  <p:tag name="ANNOTATION_ANIMATION_17" val="3"/>
  <p:tag name="ANNOTATION_ROTATION_17" val="0"/>
  <p:tag name="ANNOTATION_SUB_TYPE_17" val="2"/>
  <p:tag name="ANNOTATION_LOOP_COUNT_17" val="1"/>
  <p:tag name="ANNOTATION_BOX_RADIUS_17" val="0"/>
  <p:tag name="ANNOTATION_SCALE_17" val="100"/>
  <p:tag name="ANNOTATION_BORDER_ALPHA_17" val="100"/>
  <p:tag name="ANNOTATION_BORDER_COLOR_17" val="255"/>
  <p:tag name="ANNOTATION_FILL_COLOR_17" val="65535"/>
  <p:tag name="ANNOTATION_FILL_ALPHA_17" val="100"/>
  <p:tag name="ANNOTATION_BORDER_WIDTH_17" val="2"/>
  <p:tag name="ANNOTATION_SLIDE_WIDTH_17" val="960"/>
  <p:tag name="ANNOTATION_SLIDE_HEIGHT_17" val="720"/>
  <p:tag name="ANNOTATION_TYPE_18" val="0"/>
  <p:tag name="ANNOTATION_START_18" val="49.1"/>
  <p:tag name="ANNOTATION_END_18" val="51.5"/>
  <p:tag name="ANNOTATION_TOP_18" val="411"/>
  <p:tag name="ANNOTATION_LEFT_18" val="539"/>
  <p:tag name="ANNOTATION_WIDTH_18" val="121"/>
  <p:tag name="ANNOTATION_HEIGHT_18" val="121"/>
  <p:tag name="ANNOTATION_ANIMATION_18" val="3"/>
  <p:tag name="ANNOTATION_ROTATION_18" val="0"/>
  <p:tag name="ANNOTATION_SUB_TYPE_18" val="2"/>
  <p:tag name="ANNOTATION_LOOP_COUNT_18" val="1"/>
  <p:tag name="ANNOTATION_BOX_RADIUS_18" val="0"/>
  <p:tag name="ANNOTATION_SCALE_18" val="100"/>
  <p:tag name="ANNOTATION_BORDER_ALPHA_18" val="100"/>
  <p:tag name="ANNOTATION_BORDER_COLOR_18" val="255"/>
  <p:tag name="ANNOTATION_FILL_COLOR_18" val="65535"/>
  <p:tag name="ANNOTATION_FILL_ALPHA_18" val="100"/>
  <p:tag name="ANNOTATION_BORDER_WIDTH_18" val="2"/>
  <p:tag name="ANNOTATION_SLIDE_WIDTH_18" val="960"/>
  <p:tag name="ANNOTATION_SLIDE_HEIGHT_18" val="720"/>
  <p:tag name="ANNOTATION_TYPE_19" val="0"/>
  <p:tag name="ANNOTATION_START_19" val="51.5"/>
  <p:tag name="ANNOTATION_END_19" val="53.0"/>
  <p:tag name="ANNOTATION_TOP_19" val="154"/>
  <p:tag name="ANNOTATION_LEFT_19" val="761"/>
  <p:tag name="ANNOTATION_WIDTH_19" val="121"/>
  <p:tag name="ANNOTATION_HEIGHT_19" val="121"/>
  <p:tag name="ANNOTATION_ANIMATION_19" val="3"/>
  <p:tag name="ANNOTATION_ROTATION_19" val="0"/>
  <p:tag name="ANNOTATION_SUB_TYPE_19" val="2"/>
  <p:tag name="ANNOTATION_LOOP_COUNT_19" val="1"/>
  <p:tag name="ANNOTATION_BOX_RADIUS_19" val="0"/>
  <p:tag name="ANNOTATION_SCALE_19" val="100"/>
  <p:tag name="ANNOTATION_BORDER_ALPHA_19" val="100"/>
  <p:tag name="ANNOTATION_BORDER_COLOR_19" val="255"/>
  <p:tag name="ANNOTATION_FILL_COLOR_19" val="65535"/>
  <p:tag name="ANNOTATION_FILL_ALPHA_19" val="100"/>
  <p:tag name="ANNOTATION_BORDER_WIDTH_19" val="2"/>
  <p:tag name="ANNOTATION_SLIDE_WIDTH_19" val="960"/>
  <p:tag name="ANNOTATION_SLIDE_HEIGHT_19" val="720"/>
  <p:tag name="ANNOTATION_TYPE_20" val="0"/>
  <p:tag name="ANNOTATION_START_20" val="53.0"/>
  <p:tag name="ANNOTATION_END_20" val="53.8"/>
  <p:tag name="ANNOTATION_TOP_20" val="522"/>
  <p:tag name="ANNOTATION_LEFT_20" val="70"/>
  <p:tag name="ANNOTATION_WIDTH_20" val="121"/>
  <p:tag name="ANNOTATION_HEIGHT_20" val="121"/>
  <p:tag name="ANNOTATION_ANIMATION_20" val="3"/>
  <p:tag name="ANNOTATION_ROTATION_20" val="0"/>
  <p:tag name="ANNOTATION_SUB_TYPE_20" val="2"/>
  <p:tag name="ANNOTATION_LOOP_COUNT_20" val="1"/>
  <p:tag name="ANNOTATION_BOX_RADIUS_20" val="0"/>
  <p:tag name="ANNOTATION_SCALE_20" val="100"/>
  <p:tag name="ANNOTATION_BORDER_ALPHA_20" val="100"/>
  <p:tag name="ANNOTATION_BORDER_COLOR_20" val="255"/>
  <p:tag name="ANNOTATION_FILL_COLOR_20" val="65535"/>
  <p:tag name="ANNOTATION_FILL_ALPHA_20" val="100"/>
  <p:tag name="ANNOTATION_BORDER_WIDTH_20" val="2"/>
  <p:tag name="ANNOTATION_SLIDE_WIDTH_20" val="960"/>
  <p:tag name="ANNOTATION_SLIDE_HEIGHT_20" val="720"/>
  <p:tag name="ANNOTATION_TYPE_21" val="0"/>
  <p:tag name="ANNOTATION_START_21" val="53.8"/>
  <p:tag name="ANNOTATION_END_21" val="58.4"/>
  <p:tag name="ANNOTATION_TOP_21" val="523"/>
  <p:tag name="ANNOTATION_LEFT_21" val="731"/>
  <p:tag name="ANNOTATION_WIDTH_21" val="121"/>
  <p:tag name="ANNOTATION_HEIGHT_21" val="121"/>
  <p:tag name="ANNOTATION_ANIMATION_21" val="3"/>
  <p:tag name="ANNOTATION_ROTATION_21" val="0"/>
  <p:tag name="ANNOTATION_SUB_TYPE_21" val="2"/>
  <p:tag name="ANNOTATION_LOOP_COUNT_21" val="1"/>
  <p:tag name="ANNOTATION_BOX_RADIUS_21" val="0"/>
  <p:tag name="ANNOTATION_SCALE_21" val="100"/>
  <p:tag name="ANNOTATION_BORDER_ALPHA_21" val="100"/>
  <p:tag name="ANNOTATION_BORDER_COLOR_21" val="255"/>
  <p:tag name="ANNOTATION_FILL_COLOR_21" val="65535"/>
  <p:tag name="ANNOTATION_FILL_ALPHA_21" val="100"/>
  <p:tag name="ANNOTATION_BORDER_WIDTH_21" val="2"/>
  <p:tag name="ANNOTATION_SLIDE_WIDTH_21" val="960"/>
  <p:tag name="ANNOTATION_SLIDE_HEIGHT_21" val="720"/>
  <p:tag name="ANNOTATION_TYPE_22" val="0"/>
  <p:tag name="ANNOTATION_START_22" val="58.4"/>
  <p:tag name="ANNOTATION_END_22" val="58.8"/>
  <p:tag name="ANNOTATION_TOP_22" val="253"/>
  <p:tag name="ANNOTATION_LEFT_22" val="432"/>
  <p:tag name="ANNOTATION_WIDTH_22" val="121"/>
  <p:tag name="ANNOTATION_HEIGHT_22" val="121"/>
  <p:tag name="ANNOTATION_ANIMATION_22" val="3"/>
  <p:tag name="ANNOTATION_ROTATION_22" val="0"/>
  <p:tag name="ANNOTATION_SUB_TYPE_22" val="2"/>
  <p:tag name="ANNOTATION_LOOP_COUNT_22" val="1"/>
  <p:tag name="ANNOTATION_BOX_RADIUS_22" val="0"/>
  <p:tag name="ANNOTATION_SCALE_22" val="100"/>
  <p:tag name="ANNOTATION_BORDER_ALPHA_22" val="100"/>
  <p:tag name="ANNOTATION_BORDER_COLOR_22" val="255"/>
  <p:tag name="ANNOTATION_FILL_COLOR_22" val="65535"/>
  <p:tag name="ANNOTATION_FILL_ALPHA_22" val="100"/>
  <p:tag name="ANNOTATION_BORDER_WIDTH_22" val="2"/>
  <p:tag name="ANNOTATION_SLIDE_WIDTH_22" val="960"/>
  <p:tag name="ANNOTATION_SLIDE_HEIGHT_22" val="720"/>
  <p:tag name="ANNOTATION_TYPE_23" val="0"/>
  <p:tag name="ANNOTATION_START_23" val="58.8"/>
  <p:tag name="ANNOTATION_END_23" val="59.2"/>
  <p:tag name="ANNOTATION_TOP_23" val="239"/>
  <p:tag name="ANNOTATION_LEFT_23" val="553"/>
  <p:tag name="ANNOTATION_WIDTH_23" val="121"/>
  <p:tag name="ANNOTATION_HEIGHT_23" val="121"/>
  <p:tag name="ANNOTATION_ANIMATION_23" val="3"/>
  <p:tag name="ANNOTATION_ROTATION_23" val="0"/>
  <p:tag name="ANNOTATION_SUB_TYPE_23" val="2"/>
  <p:tag name="ANNOTATION_LOOP_COUNT_23" val="1"/>
  <p:tag name="ANNOTATION_BOX_RADIUS_23" val="0"/>
  <p:tag name="ANNOTATION_SCALE_23" val="100"/>
  <p:tag name="ANNOTATION_BORDER_ALPHA_23" val="100"/>
  <p:tag name="ANNOTATION_BORDER_COLOR_23" val="255"/>
  <p:tag name="ANNOTATION_FILL_COLOR_23" val="65535"/>
  <p:tag name="ANNOTATION_FILL_ALPHA_23" val="100"/>
  <p:tag name="ANNOTATION_BORDER_WIDTH_23" val="2"/>
  <p:tag name="ANNOTATION_SLIDE_WIDTH_23" val="960"/>
  <p:tag name="ANNOTATION_SLIDE_HEIGHT_23" val="720"/>
  <p:tag name="ANNOTATION_TYPE_24" val="0"/>
  <p:tag name="ANNOTATION_START_24" val="59.2"/>
  <p:tag name="ANNOTATION_END_24" val="59.5"/>
  <p:tag name="ANNOTATION_TOP_24" val="243"/>
  <p:tag name="ANNOTATION_LEFT_24" val="767"/>
  <p:tag name="ANNOTATION_WIDTH_24" val="121"/>
  <p:tag name="ANNOTATION_HEIGHT_24" val="121"/>
  <p:tag name="ANNOTATION_ANIMATION_24" val="3"/>
  <p:tag name="ANNOTATION_ROTATION_24" val="0"/>
  <p:tag name="ANNOTATION_SUB_TYPE_24" val="2"/>
  <p:tag name="ANNOTATION_LOOP_COUNT_24" val="1"/>
  <p:tag name="ANNOTATION_BOX_RADIUS_24" val="0"/>
  <p:tag name="ANNOTATION_SCALE_24" val="100"/>
  <p:tag name="ANNOTATION_BORDER_ALPHA_24" val="100"/>
  <p:tag name="ANNOTATION_BORDER_COLOR_24" val="255"/>
  <p:tag name="ANNOTATION_FILL_COLOR_24" val="65535"/>
  <p:tag name="ANNOTATION_FILL_ALPHA_24" val="100"/>
  <p:tag name="ANNOTATION_BORDER_WIDTH_24" val="2"/>
  <p:tag name="ANNOTATION_SLIDE_WIDTH_24" val="960"/>
  <p:tag name="ANNOTATION_SLIDE_HEIGHT_24" val="720"/>
  <p:tag name="ANNOTATION_TYPE_25" val="0"/>
  <p:tag name="ANNOTATION_START_25" val="59.5"/>
  <p:tag name="ANNOTATION_END_25" val="59.8"/>
  <p:tag name="ANNOTATION_TOP_25" val="311"/>
  <p:tag name="ANNOTATION_LEFT_25" val="779"/>
  <p:tag name="ANNOTATION_WIDTH_25" val="121"/>
  <p:tag name="ANNOTATION_HEIGHT_25" val="121"/>
  <p:tag name="ANNOTATION_ANIMATION_25" val="3"/>
  <p:tag name="ANNOTATION_ROTATION_25" val="0"/>
  <p:tag name="ANNOTATION_SUB_TYPE_25" val="2"/>
  <p:tag name="ANNOTATION_LOOP_COUNT_25" val="1"/>
  <p:tag name="ANNOTATION_BOX_RADIUS_25" val="0"/>
  <p:tag name="ANNOTATION_SCALE_25" val="100"/>
  <p:tag name="ANNOTATION_BORDER_ALPHA_25" val="100"/>
  <p:tag name="ANNOTATION_BORDER_COLOR_25" val="255"/>
  <p:tag name="ANNOTATION_FILL_COLOR_25" val="65535"/>
  <p:tag name="ANNOTATION_FILL_ALPHA_25" val="100"/>
  <p:tag name="ANNOTATION_BORDER_WIDTH_25" val="2"/>
  <p:tag name="ANNOTATION_SLIDE_WIDTH_25" val="960"/>
  <p:tag name="ANNOTATION_SLIDE_HEIGHT_25" val="720"/>
  <p:tag name="ANNOTATION_TYPE_26" val="0"/>
  <p:tag name="ANNOTATION_START_26" val="59.8"/>
  <p:tag name="ANNOTATION_END_26" val="60.2"/>
  <p:tag name="ANNOTATION_TOP_26" val="327"/>
  <p:tag name="ANNOTATION_LEFT_26" val="636"/>
  <p:tag name="ANNOTATION_WIDTH_26" val="121"/>
  <p:tag name="ANNOTATION_HEIGHT_26" val="121"/>
  <p:tag name="ANNOTATION_ANIMATION_26" val="3"/>
  <p:tag name="ANNOTATION_ROTATION_26" val="0"/>
  <p:tag name="ANNOTATION_SUB_TYPE_26" val="2"/>
  <p:tag name="ANNOTATION_LOOP_COUNT_26" val="1"/>
  <p:tag name="ANNOTATION_BOX_RADIUS_26" val="0"/>
  <p:tag name="ANNOTATION_SCALE_26" val="100"/>
  <p:tag name="ANNOTATION_BORDER_ALPHA_26" val="100"/>
  <p:tag name="ANNOTATION_BORDER_COLOR_26" val="255"/>
  <p:tag name="ANNOTATION_FILL_COLOR_26" val="65535"/>
  <p:tag name="ANNOTATION_FILL_ALPHA_26" val="100"/>
  <p:tag name="ANNOTATION_BORDER_WIDTH_26" val="2"/>
  <p:tag name="ANNOTATION_SLIDE_WIDTH_26" val="960"/>
  <p:tag name="ANNOTATION_SLIDE_HEIGHT_26" val="720"/>
  <p:tag name="ANNOTATION_TYPE_27" val="0"/>
  <p:tag name="ANNOTATION_START_27" val="60.2"/>
  <p:tag name="ANNOTATION_END_27" val="60.7"/>
  <p:tag name="ANNOTATION_TOP_27" val="303"/>
  <p:tag name="ANNOTATION_LEFT_27" val="236"/>
  <p:tag name="ANNOTATION_WIDTH_27" val="121"/>
  <p:tag name="ANNOTATION_HEIGHT_27" val="121"/>
  <p:tag name="ANNOTATION_ANIMATION_27" val="3"/>
  <p:tag name="ANNOTATION_ROTATION_27" val="0"/>
  <p:tag name="ANNOTATION_SUB_TYPE_27" val="2"/>
  <p:tag name="ANNOTATION_LOOP_COUNT_27" val="1"/>
  <p:tag name="ANNOTATION_BOX_RADIUS_27" val="0"/>
  <p:tag name="ANNOTATION_SCALE_27" val="100"/>
  <p:tag name="ANNOTATION_BORDER_ALPHA_27" val="100"/>
  <p:tag name="ANNOTATION_BORDER_COLOR_27" val="255"/>
  <p:tag name="ANNOTATION_FILL_COLOR_27" val="65535"/>
  <p:tag name="ANNOTATION_FILL_ALPHA_27" val="100"/>
  <p:tag name="ANNOTATION_BORDER_WIDTH_27" val="2"/>
  <p:tag name="ANNOTATION_SLIDE_WIDTH_27" val="960"/>
  <p:tag name="ANNOTATION_SLIDE_HEIGHT_27" val="720"/>
  <p:tag name="ANNOTATION_TYPE_28" val="0"/>
  <p:tag name="ANNOTATION_START_28" val="60.7"/>
  <p:tag name="ANNOTATION_END_28" val="61.0"/>
  <p:tag name="ANNOTATION_TOP_28" val="417"/>
  <p:tag name="ANNOTATION_LEFT_28" val="190"/>
  <p:tag name="ANNOTATION_WIDTH_28" val="121"/>
  <p:tag name="ANNOTATION_HEIGHT_28" val="121"/>
  <p:tag name="ANNOTATION_ANIMATION_28" val="3"/>
  <p:tag name="ANNOTATION_ROTATION_28" val="0"/>
  <p:tag name="ANNOTATION_SUB_TYPE_28" val="2"/>
  <p:tag name="ANNOTATION_LOOP_COUNT_28" val="1"/>
  <p:tag name="ANNOTATION_BOX_RADIUS_28" val="0"/>
  <p:tag name="ANNOTATION_SCALE_28" val="100"/>
  <p:tag name="ANNOTATION_BORDER_ALPHA_28" val="100"/>
  <p:tag name="ANNOTATION_BORDER_COLOR_28" val="255"/>
  <p:tag name="ANNOTATION_FILL_COLOR_28" val="65535"/>
  <p:tag name="ANNOTATION_FILL_ALPHA_28" val="100"/>
  <p:tag name="ANNOTATION_BORDER_WIDTH_28" val="2"/>
  <p:tag name="ANNOTATION_SLIDE_WIDTH_28" val="960"/>
  <p:tag name="ANNOTATION_SLIDE_HEIGHT_28" val="720"/>
  <p:tag name="ANNOTATION_TYPE_29" val="0"/>
  <p:tag name="ANNOTATION_START_29" val="61.0"/>
  <p:tag name="ANNOTATION_END_29" val="61.3"/>
  <p:tag name="ANNOTATION_TOP_29" val="451"/>
  <p:tag name="ANNOTATION_LEFT_29" val="450"/>
  <p:tag name="ANNOTATION_WIDTH_29" val="121"/>
  <p:tag name="ANNOTATION_HEIGHT_29" val="121"/>
  <p:tag name="ANNOTATION_ANIMATION_29" val="3"/>
  <p:tag name="ANNOTATION_ROTATION_29" val="0"/>
  <p:tag name="ANNOTATION_SUB_TYPE_29" val="2"/>
  <p:tag name="ANNOTATION_LOOP_COUNT_29" val="1"/>
  <p:tag name="ANNOTATION_BOX_RADIUS_29" val="0"/>
  <p:tag name="ANNOTATION_SCALE_29" val="100"/>
  <p:tag name="ANNOTATION_BORDER_ALPHA_29" val="100"/>
  <p:tag name="ANNOTATION_BORDER_COLOR_29" val="255"/>
  <p:tag name="ANNOTATION_FILL_COLOR_29" val="65535"/>
  <p:tag name="ANNOTATION_FILL_ALPHA_29" val="100"/>
  <p:tag name="ANNOTATION_BORDER_WIDTH_29" val="2"/>
  <p:tag name="ANNOTATION_SLIDE_WIDTH_29" val="960"/>
  <p:tag name="ANNOTATION_SLIDE_HEIGHT_29" val="720"/>
  <p:tag name="ANNOTATION_TYPE_30" val="0"/>
  <p:tag name="ANNOTATION_START_30" val="61.3"/>
  <p:tag name="ANNOTATION_END_30" val="61.5"/>
  <p:tag name="ANNOTATION_TOP_30" val="508"/>
  <p:tag name="ANNOTATION_LEFT_30" val="446"/>
  <p:tag name="ANNOTATION_WIDTH_30" val="121"/>
  <p:tag name="ANNOTATION_HEIGHT_30" val="121"/>
  <p:tag name="ANNOTATION_ANIMATION_30" val="3"/>
  <p:tag name="ANNOTATION_ROTATION_30" val="0"/>
  <p:tag name="ANNOTATION_SUB_TYPE_30" val="2"/>
  <p:tag name="ANNOTATION_LOOP_COUNT_30" val="1"/>
  <p:tag name="ANNOTATION_BOX_RADIUS_30" val="0"/>
  <p:tag name="ANNOTATION_SCALE_30" val="100"/>
  <p:tag name="ANNOTATION_BORDER_ALPHA_30" val="100"/>
  <p:tag name="ANNOTATION_BORDER_COLOR_30" val="255"/>
  <p:tag name="ANNOTATION_FILL_COLOR_30" val="65535"/>
  <p:tag name="ANNOTATION_FILL_ALPHA_30" val="100"/>
  <p:tag name="ANNOTATION_BORDER_WIDTH_30" val="2"/>
  <p:tag name="ANNOTATION_SLIDE_WIDTH_30" val="960"/>
  <p:tag name="ANNOTATION_SLIDE_HEIGHT_30" val="720"/>
  <p:tag name="ANNOTATION_TYPE_31" val="0"/>
  <p:tag name="ANNOTATION_START_31" val="61.5"/>
  <p:tag name="ANNOTATION_END_31" val="64.5"/>
  <p:tag name="ANNOTATION_TOP_31" val="534"/>
  <p:tag name="ANNOTATION_LEFT_31" val="260"/>
  <p:tag name="ANNOTATION_WIDTH_31" val="121"/>
  <p:tag name="ANNOTATION_HEIGHT_31" val="121"/>
  <p:tag name="ANNOTATION_ANIMATION_31" val="3"/>
  <p:tag name="ANNOTATION_ROTATION_31" val="0"/>
  <p:tag name="ANNOTATION_SUB_TYPE_31" val="2"/>
  <p:tag name="ANNOTATION_LOOP_COUNT_31" val="1"/>
  <p:tag name="ANNOTATION_BOX_RADIUS_31" val="0"/>
  <p:tag name="ANNOTATION_SCALE_31" val="100"/>
  <p:tag name="ANNOTATION_BORDER_ALPHA_31" val="100"/>
  <p:tag name="ANNOTATION_BORDER_COLOR_31" val="255"/>
  <p:tag name="ANNOTATION_FILL_COLOR_31" val="65535"/>
  <p:tag name="ANNOTATION_FILL_ALPHA_31" val="100"/>
  <p:tag name="ANNOTATION_BORDER_WIDTH_31" val="2"/>
  <p:tag name="ANNOTATION_SLIDE_WIDTH_31" val="960"/>
  <p:tag name="ANNOTATION_SLIDE_HEIGHT_31" val="720"/>
  <p:tag name="ANNOTATION_TYPE_32" val="0"/>
  <p:tag name="ANNOTATION_START_32" val="64.5"/>
  <p:tag name="ANNOTATION_END_32" val="67.0"/>
  <p:tag name="ANNOTATION_TOP_32" val="215"/>
  <p:tag name="ANNOTATION_LEFT_32" val="167"/>
  <p:tag name="ANNOTATION_WIDTH_32" val="121"/>
  <p:tag name="ANNOTATION_HEIGHT_32" val="121"/>
  <p:tag name="ANNOTATION_ANIMATION_32" val="3"/>
  <p:tag name="ANNOTATION_ROTATION_32" val="0"/>
  <p:tag name="ANNOTATION_SUB_TYPE_32" val="2"/>
  <p:tag name="ANNOTATION_LOOP_COUNT_32" val="1"/>
  <p:tag name="ANNOTATION_BOX_RADIUS_32" val="0"/>
  <p:tag name="ANNOTATION_SCALE_32" val="100"/>
  <p:tag name="ANNOTATION_BORDER_ALPHA_32" val="100"/>
  <p:tag name="ANNOTATION_BORDER_COLOR_32" val="255"/>
  <p:tag name="ANNOTATION_FILL_COLOR_32" val="65535"/>
  <p:tag name="ANNOTATION_FILL_ALPHA_32" val="100"/>
  <p:tag name="ANNOTATION_BORDER_WIDTH_32" val="2"/>
  <p:tag name="ANNOTATION_SLIDE_WIDTH_32" val="960"/>
  <p:tag name="ANNOTATION_SLIDE_HEIGHT_32" val="720"/>
  <p:tag name="ANNOTATION_TYPE_33" val="0"/>
  <p:tag name="ANNOTATION_START_33" val="67.0"/>
  <p:tag name="ANNOTATION_END_33" val="71.8"/>
  <p:tag name="ANNOTATION_TOP_33" val="264"/>
  <p:tag name="ANNOTATION_LEFT_33" val="150"/>
  <p:tag name="ANNOTATION_WIDTH_33" val="121"/>
  <p:tag name="ANNOTATION_HEIGHT_33" val="121"/>
  <p:tag name="ANNOTATION_ANIMATION_33" val="3"/>
  <p:tag name="ANNOTATION_ROTATION_33" val="0"/>
  <p:tag name="ANNOTATION_SUB_TYPE_33" val="2"/>
  <p:tag name="ANNOTATION_LOOP_COUNT_33" val="1"/>
  <p:tag name="ANNOTATION_BOX_RADIUS_33" val="0"/>
  <p:tag name="ANNOTATION_SCALE_33" val="100"/>
  <p:tag name="ANNOTATION_BORDER_ALPHA_33" val="100"/>
  <p:tag name="ANNOTATION_BORDER_COLOR_33" val="255"/>
  <p:tag name="ANNOTATION_FILL_COLOR_33" val="65535"/>
  <p:tag name="ANNOTATION_FILL_ALPHA_33" val="100"/>
  <p:tag name="ANNOTATION_BORDER_WIDTH_33" val="2"/>
  <p:tag name="ANNOTATION_SLIDE_WIDTH_33" val="960"/>
  <p:tag name="ANNOTATION_SLIDE_HEIGHT_33" val="720"/>
  <p:tag name="ANNOTATION_TYPE_34" val="0"/>
  <p:tag name="ANNOTATION_START_34" val="71.8"/>
  <p:tag name="ANNOTATION_END_34" val="74.1"/>
  <p:tag name="ANNOTATION_TOP_34" val="163"/>
  <p:tag name="ANNOTATION_LEFT_34" val="401"/>
  <p:tag name="ANNOTATION_WIDTH_34" val="121"/>
  <p:tag name="ANNOTATION_HEIGHT_34" val="121"/>
  <p:tag name="ANNOTATION_ANIMATION_34" val="3"/>
  <p:tag name="ANNOTATION_ROTATION_34" val="0"/>
  <p:tag name="ANNOTATION_SUB_TYPE_34" val="2"/>
  <p:tag name="ANNOTATION_LOOP_COUNT_34" val="1"/>
  <p:tag name="ANNOTATION_BOX_RADIUS_34" val="0"/>
  <p:tag name="ANNOTATION_SCALE_34" val="100"/>
  <p:tag name="ANNOTATION_BORDER_ALPHA_34" val="100"/>
  <p:tag name="ANNOTATION_BORDER_COLOR_34" val="255"/>
  <p:tag name="ANNOTATION_FILL_COLOR_34" val="65535"/>
  <p:tag name="ANNOTATION_FILL_ALPHA_34" val="100"/>
  <p:tag name="ANNOTATION_BORDER_WIDTH_34" val="2"/>
  <p:tag name="ANNOTATION_SLIDE_WIDTH_34" val="960"/>
  <p:tag name="ANNOTATION_SLIDE_HEIGHT_34" val="720"/>
  <p:tag name="ANNOTATION_TYPE_35" val="0"/>
  <p:tag name="ANNOTATION_START_35" val="74.1"/>
  <p:tag name="ANNOTATION_END_35" val="75.8"/>
  <p:tag name="ANNOTATION_TOP_35" val="421"/>
  <p:tag name="ANNOTATION_LEFT_35" val="87"/>
  <p:tag name="ANNOTATION_WIDTH_35" val="121"/>
  <p:tag name="ANNOTATION_HEIGHT_35" val="121"/>
  <p:tag name="ANNOTATION_ANIMATION_35" val="3"/>
  <p:tag name="ANNOTATION_ROTATION_35" val="0"/>
  <p:tag name="ANNOTATION_SUB_TYPE_35" val="2"/>
  <p:tag name="ANNOTATION_LOOP_COUNT_35" val="1"/>
  <p:tag name="ANNOTATION_BOX_RADIUS_35" val="0"/>
  <p:tag name="ANNOTATION_SCALE_35" val="100"/>
  <p:tag name="ANNOTATION_BORDER_ALPHA_35" val="100"/>
  <p:tag name="ANNOTATION_BORDER_COLOR_35" val="255"/>
  <p:tag name="ANNOTATION_FILL_COLOR_35" val="65535"/>
  <p:tag name="ANNOTATION_FILL_ALPHA_35" val="100"/>
  <p:tag name="ANNOTATION_BORDER_WIDTH_35" val="2"/>
  <p:tag name="ANNOTATION_SLIDE_WIDTH_35" val="960"/>
  <p:tag name="ANNOTATION_SLIDE_HEIGHT_35" val="720"/>
  <p:tag name="ANNOTATION_TYPE_36" val="0"/>
  <p:tag name="ANNOTATION_START_36" val="75.8"/>
  <p:tag name="ANNOTATION_END_36" val="78.6"/>
  <p:tag name="ANNOTATION_TOP_36" val="156"/>
  <p:tag name="ANNOTATION_LEFT_36" val="391"/>
  <p:tag name="ANNOTATION_WIDTH_36" val="121"/>
  <p:tag name="ANNOTATION_HEIGHT_36" val="121"/>
  <p:tag name="ANNOTATION_ANIMATION_36" val="3"/>
  <p:tag name="ANNOTATION_ROTATION_36" val="0"/>
  <p:tag name="ANNOTATION_SUB_TYPE_36" val="2"/>
  <p:tag name="ANNOTATION_LOOP_COUNT_36" val="1"/>
  <p:tag name="ANNOTATION_BOX_RADIUS_36" val="0"/>
  <p:tag name="ANNOTATION_SCALE_36" val="100"/>
  <p:tag name="ANNOTATION_BORDER_ALPHA_36" val="100"/>
  <p:tag name="ANNOTATION_BORDER_COLOR_36" val="255"/>
  <p:tag name="ANNOTATION_FILL_COLOR_36" val="65535"/>
  <p:tag name="ANNOTATION_FILL_ALPHA_36" val="100"/>
  <p:tag name="ANNOTATION_BORDER_WIDTH_36" val="2"/>
  <p:tag name="ANNOTATION_SLIDE_WIDTH_36" val="960"/>
  <p:tag name="ANNOTATION_SLIDE_HEIGHT_36" val="720"/>
  <p:tag name="ANNOTATION_TYPE_37" val="0"/>
  <p:tag name="ANNOTATION_START_37" val="78.6"/>
  <p:tag name="ANNOTATION_END_37" val="80.7"/>
  <p:tag name="ANNOTATION_TOP_37" val="418"/>
  <p:tag name="ANNOTATION_LEFT_37" val="80"/>
  <p:tag name="ANNOTATION_WIDTH_37" val="121"/>
  <p:tag name="ANNOTATION_HEIGHT_37" val="121"/>
  <p:tag name="ANNOTATION_ANIMATION_37" val="3"/>
  <p:tag name="ANNOTATION_ROTATION_37" val="0"/>
  <p:tag name="ANNOTATION_SUB_TYPE_37" val="2"/>
  <p:tag name="ANNOTATION_LOOP_COUNT_37" val="1"/>
  <p:tag name="ANNOTATION_BOX_RADIUS_37" val="0"/>
  <p:tag name="ANNOTATION_SCALE_37" val="100"/>
  <p:tag name="ANNOTATION_BORDER_ALPHA_37" val="100"/>
  <p:tag name="ANNOTATION_BORDER_COLOR_37" val="255"/>
  <p:tag name="ANNOTATION_FILL_COLOR_37" val="65535"/>
  <p:tag name="ANNOTATION_FILL_ALPHA_37" val="100"/>
  <p:tag name="ANNOTATION_BORDER_WIDTH_37" val="2"/>
  <p:tag name="ANNOTATION_SLIDE_WIDTH_37" val="960"/>
  <p:tag name="ANNOTATION_SLIDE_HEIGHT_37" val="720"/>
  <p:tag name="ANNOTATION_TYPE_38" val="0"/>
  <p:tag name="ANNOTATION_START_38" val="80.7"/>
  <p:tag name="ANNOTATION_END_38" val="82.6"/>
  <p:tag name="ANNOTATION_TOP_38" val="428"/>
  <p:tag name="ANNOTATION_LEFT_38" val="363"/>
  <p:tag name="ANNOTATION_WIDTH_38" val="121"/>
  <p:tag name="ANNOTATION_HEIGHT_38" val="121"/>
  <p:tag name="ANNOTATION_ANIMATION_38" val="3"/>
  <p:tag name="ANNOTATION_ROTATION_38" val="0"/>
  <p:tag name="ANNOTATION_SUB_TYPE_38" val="2"/>
  <p:tag name="ANNOTATION_LOOP_COUNT_38" val="1"/>
  <p:tag name="ANNOTATION_BOX_RADIUS_38" val="0"/>
  <p:tag name="ANNOTATION_SCALE_38" val="100"/>
  <p:tag name="ANNOTATION_BORDER_ALPHA_38" val="100"/>
  <p:tag name="ANNOTATION_BORDER_COLOR_38" val="255"/>
  <p:tag name="ANNOTATION_FILL_COLOR_38" val="65535"/>
  <p:tag name="ANNOTATION_FILL_ALPHA_38" val="100"/>
  <p:tag name="ANNOTATION_BORDER_WIDTH_38" val="2"/>
  <p:tag name="ANNOTATION_SLIDE_WIDTH_38" val="960"/>
  <p:tag name="ANNOTATION_SLIDE_HEIGHT_38" val="720"/>
  <p:tag name="ANNOTATION_TYPE_39" val="0"/>
  <p:tag name="ANNOTATION_START_39" val="82.6"/>
  <p:tag name="ANNOTATION_END_39" val="84.3"/>
  <p:tag name="ANNOTATION_TOP_39" val="167"/>
  <p:tag name="ANNOTATION_LEFT_39" val="418"/>
  <p:tag name="ANNOTATION_WIDTH_39" val="121"/>
  <p:tag name="ANNOTATION_HEIGHT_39" val="121"/>
  <p:tag name="ANNOTATION_ANIMATION_39" val="3"/>
  <p:tag name="ANNOTATION_ROTATION_39" val="0"/>
  <p:tag name="ANNOTATION_SUB_TYPE_39" val="2"/>
  <p:tag name="ANNOTATION_LOOP_COUNT_39" val="1"/>
  <p:tag name="ANNOTATION_BOX_RADIUS_39" val="0"/>
  <p:tag name="ANNOTATION_SCALE_39" val="100"/>
  <p:tag name="ANNOTATION_BORDER_ALPHA_39" val="100"/>
  <p:tag name="ANNOTATION_BORDER_COLOR_39" val="255"/>
  <p:tag name="ANNOTATION_FILL_COLOR_39" val="65535"/>
  <p:tag name="ANNOTATION_FILL_ALPHA_39" val="100"/>
  <p:tag name="ANNOTATION_BORDER_WIDTH_39" val="2"/>
  <p:tag name="ANNOTATION_SLIDE_WIDTH_39" val="960"/>
  <p:tag name="ANNOTATION_SLIDE_HEIGHT_39" val="720"/>
  <p:tag name="ANNOTATION_TYPE_40" val="0"/>
  <p:tag name="ANNOTATION_START_40" val="84.3"/>
  <p:tag name="ANNOTATION_END_40" val="87.1"/>
  <p:tag name="ANNOTATION_TOP_40" val="405"/>
  <p:tag name="ANNOTATION_LEFT_40" val="101"/>
  <p:tag name="ANNOTATION_WIDTH_40" val="121"/>
  <p:tag name="ANNOTATION_HEIGHT_40" val="121"/>
  <p:tag name="ANNOTATION_ANIMATION_40" val="3"/>
  <p:tag name="ANNOTATION_ROTATION_40" val="0"/>
  <p:tag name="ANNOTATION_SUB_TYPE_40" val="2"/>
  <p:tag name="ANNOTATION_LOOP_COUNT_40" val="1"/>
  <p:tag name="ANNOTATION_BOX_RADIUS_40" val="0"/>
  <p:tag name="ANNOTATION_SCALE_40" val="100"/>
  <p:tag name="ANNOTATION_BORDER_ALPHA_40" val="100"/>
  <p:tag name="ANNOTATION_BORDER_COLOR_40" val="255"/>
  <p:tag name="ANNOTATION_FILL_COLOR_40" val="65535"/>
  <p:tag name="ANNOTATION_FILL_ALPHA_40" val="100"/>
  <p:tag name="ANNOTATION_BORDER_WIDTH_40" val="2"/>
  <p:tag name="ANNOTATION_SLIDE_WIDTH_40" val="960"/>
  <p:tag name="ANNOTATION_SLIDE_HEIGHT_40" val="720"/>
  <p:tag name="ANNOTATION_TYPE_41" val="0"/>
  <p:tag name="ANNOTATION_START_41" val="87.1"/>
  <p:tag name="ANNOTATION_END_41" val="89.6"/>
  <p:tag name="ANNOTATION_TOP_41" val="417"/>
  <p:tag name="ANNOTATION_LEFT_41" val="341"/>
  <p:tag name="ANNOTATION_WIDTH_41" val="121"/>
  <p:tag name="ANNOTATION_HEIGHT_41" val="121"/>
  <p:tag name="ANNOTATION_ANIMATION_41" val="3"/>
  <p:tag name="ANNOTATION_ROTATION_41" val="0"/>
  <p:tag name="ANNOTATION_SUB_TYPE_41" val="2"/>
  <p:tag name="ANNOTATION_LOOP_COUNT_41" val="1"/>
  <p:tag name="ANNOTATION_BOX_RADIUS_41" val="0"/>
  <p:tag name="ANNOTATION_SCALE_41" val="100"/>
  <p:tag name="ANNOTATION_BORDER_ALPHA_41" val="100"/>
  <p:tag name="ANNOTATION_BORDER_COLOR_41" val="255"/>
  <p:tag name="ANNOTATION_FILL_COLOR_41" val="65535"/>
  <p:tag name="ANNOTATION_FILL_ALPHA_41" val="100"/>
  <p:tag name="ANNOTATION_BORDER_WIDTH_41" val="2"/>
  <p:tag name="ANNOTATION_SLIDE_WIDTH_41" val="960"/>
  <p:tag name="ANNOTATION_SLIDE_HEIGHT_41" val="720"/>
  <p:tag name="ANNOTATION_TYPE_42" val="0"/>
  <p:tag name="ANNOTATION_START_42" val="89.6"/>
  <p:tag name="ANNOTATION_END_42" val="97.3"/>
  <p:tag name="ANNOTATION_TOP_42" val="421"/>
  <p:tag name="ANNOTATION_LEFT_42" val="412"/>
  <p:tag name="ANNOTATION_WIDTH_42" val="121"/>
  <p:tag name="ANNOTATION_HEIGHT_42" val="121"/>
  <p:tag name="ANNOTATION_ANIMATION_42" val="3"/>
  <p:tag name="ANNOTATION_ROTATION_42" val="0"/>
  <p:tag name="ANNOTATION_SUB_TYPE_42" val="2"/>
  <p:tag name="ANNOTATION_LOOP_COUNT_42" val="1"/>
  <p:tag name="ANNOTATION_BOX_RADIUS_42" val="0"/>
  <p:tag name="ANNOTATION_SCALE_42" val="100"/>
  <p:tag name="ANNOTATION_BORDER_ALPHA_42" val="100"/>
  <p:tag name="ANNOTATION_BORDER_COLOR_42" val="255"/>
  <p:tag name="ANNOTATION_FILL_COLOR_42" val="65535"/>
  <p:tag name="ANNOTATION_FILL_ALPHA_42" val="100"/>
  <p:tag name="ANNOTATION_BORDER_WIDTH_42" val="2"/>
  <p:tag name="ANNOTATION_SLIDE_WIDTH_42" val="960"/>
  <p:tag name="ANNOTATION_SLIDE_HEIGHT_42" val="720"/>
  <p:tag name="ANNOTATION_TYPE_43" val="0"/>
  <p:tag name="ANNOTATION_START_43" val="97.3"/>
  <p:tag name="ANNOTATION_END_43" val="97.7"/>
  <p:tag name="ANNOTATION_TOP_43" val="501"/>
  <p:tag name="ANNOTATION_LEFT_43" val="407"/>
  <p:tag name="ANNOTATION_WIDTH_43" val="121"/>
  <p:tag name="ANNOTATION_HEIGHT_43" val="121"/>
  <p:tag name="ANNOTATION_ANIMATION_43" val="3"/>
  <p:tag name="ANNOTATION_ROTATION_43" val="0"/>
  <p:tag name="ANNOTATION_SUB_TYPE_43" val="2"/>
  <p:tag name="ANNOTATION_LOOP_COUNT_43" val="1"/>
  <p:tag name="ANNOTATION_BOX_RADIUS_43" val="0"/>
  <p:tag name="ANNOTATION_SCALE_43" val="100"/>
  <p:tag name="ANNOTATION_BORDER_ALPHA_43" val="100"/>
  <p:tag name="ANNOTATION_BORDER_COLOR_43" val="255"/>
  <p:tag name="ANNOTATION_FILL_COLOR_43" val="65535"/>
  <p:tag name="ANNOTATION_FILL_ALPHA_43" val="100"/>
  <p:tag name="ANNOTATION_BORDER_WIDTH_43" val="2"/>
  <p:tag name="ANNOTATION_SLIDE_WIDTH_43" val="960"/>
  <p:tag name="ANNOTATION_SLIDE_HEIGHT_43" val="720"/>
  <p:tag name="ANNOTATION_TYPE_44" val="0"/>
  <p:tag name="ANNOTATION_START_44" val="97.7"/>
  <p:tag name="ANNOTATION_END_44" val="98.2"/>
  <p:tag name="ANNOTATION_TOP_44" val="337"/>
  <p:tag name="ANNOTATION_LEFT_44" val="586"/>
  <p:tag name="ANNOTATION_WIDTH_44" val="121"/>
  <p:tag name="ANNOTATION_HEIGHT_44" val="121"/>
  <p:tag name="ANNOTATION_ANIMATION_44" val="3"/>
  <p:tag name="ANNOTATION_ROTATION_44" val="0"/>
  <p:tag name="ANNOTATION_SUB_TYPE_44" val="2"/>
  <p:tag name="ANNOTATION_LOOP_COUNT_44" val="1"/>
  <p:tag name="ANNOTATION_BOX_RADIUS_44" val="0"/>
  <p:tag name="ANNOTATION_SCALE_44" val="100"/>
  <p:tag name="ANNOTATION_BORDER_ALPHA_44" val="100"/>
  <p:tag name="ANNOTATION_BORDER_COLOR_44" val="255"/>
  <p:tag name="ANNOTATION_FILL_COLOR_44" val="65535"/>
  <p:tag name="ANNOTATION_FILL_ALPHA_44" val="100"/>
  <p:tag name="ANNOTATION_BORDER_WIDTH_44" val="2"/>
  <p:tag name="ANNOTATION_SLIDE_WIDTH_44" val="960"/>
  <p:tag name="ANNOTATION_SLIDE_HEIGHT_44" val="720"/>
  <p:tag name="ANNOTATION_TYPE_45" val="0"/>
  <p:tag name="ANNOTATION_START_45" val="98.2"/>
  <p:tag name="ANNOTATION_END_45" val="98.5"/>
  <p:tag name="ANNOTATION_TOP_45" val="243"/>
  <p:tag name="ANNOTATION_LEFT_45" val="598"/>
  <p:tag name="ANNOTATION_WIDTH_45" val="121"/>
  <p:tag name="ANNOTATION_HEIGHT_45" val="121"/>
  <p:tag name="ANNOTATION_ANIMATION_45" val="3"/>
  <p:tag name="ANNOTATION_ROTATION_45" val="0"/>
  <p:tag name="ANNOTATION_SUB_TYPE_45" val="2"/>
  <p:tag name="ANNOTATION_LOOP_COUNT_45" val="1"/>
  <p:tag name="ANNOTATION_BOX_RADIUS_45" val="0"/>
  <p:tag name="ANNOTATION_SCALE_45" val="100"/>
  <p:tag name="ANNOTATION_BORDER_ALPHA_45" val="100"/>
  <p:tag name="ANNOTATION_BORDER_COLOR_45" val="255"/>
  <p:tag name="ANNOTATION_FILL_COLOR_45" val="65535"/>
  <p:tag name="ANNOTATION_FILL_ALPHA_45" val="100"/>
  <p:tag name="ANNOTATION_BORDER_WIDTH_45" val="2"/>
  <p:tag name="ANNOTATION_SLIDE_WIDTH_45" val="960"/>
  <p:tag name="ANNOTATION_SLIDE_HEIGHT_45" val="720"/>
  <p:tag name="ANNOTATION_TYPE_46" val="0"/>
  <p:tag name="ANNOTATION_START_46" val="98.5"/>
  <p:tag name="ANNOTATION_END_46" val="98.9"/>
  <p:tag name="ANNOTATION_TOP_46" val="192"/>
  <p:tag name="ANNOTATION_LEFT_46" val="802"/>
  <p:tag name="ANNOTATION_WIDTH_46" val="121"/>
  <p:tag name="ANNOTATION_HEIGHT_46" val="121"/>
  <p:tag name="ANNOTATION_ANIMATION_46" val="3"/>
  <p:tag name="ANNOTATION_ROTATION_46" val="0"/>
  <p:tag name="ANNOTATION_SUB_TYPE_46" val="2"/>
  <p:tag name="ANNOTATION_LOOP_COUNT_46" val="1"/>
  <p:tag name="ANNOTATION_BOX_RADIUS_46" val="0"/>
  <p:tag name="ANNOTATION_SCALE_46" val="100"/>
  <p:tag name="ANNOTATION_BORDER_ALPHA_46" val="100"/>
  <p:tag name="ANNOTATION_BORDER_COLOR_46" val="255"/>
  <p:tag name="ANNOTATION_FILL_COLOR_46" val="65535"/>
  <p:tag name="ANNOTATION_FILL_ALPHA_46" val="100"/>
  <p:tag name="ANNOTATION_BORDER_WIDTH_46" val="2"/>
  <p:tag name="ANNOTATION_SLIDE_WIDTH_46" val="960"/>
  <p:tag name="ANNOTATION_SLIDE_HEIGHT_46" val="720"/>
  <p:tag name="ANNOTATION_TYPE_47" val="0"/>
  <p:tag name="ANNOTATION_START_47" val="98.9"/>
  <p:tag name="ANNOTATION_END_47" val="99.2"/>
  <p:tag name="ANNOTATION_TOP_47" val="329"/>
  <p:tag name="ANNOTATION_LEFT_47" val="796"/>
  <p:tag name="ANNOTATION_WIDTH_47" val="121"/>
  <p:tag name="ANNOTATION_HEIGHT_47" val="121"/>
  <p:tag name="ANNOTATION_ANIMATION_47" val="3"/>
  <p:tag name="ANNOTATION_ROTATION_47" val="0"/>
  <p:tag name="ANNOTATION_SUB_TYPE_47" val="2"/>
  <p:tag name="ANNOTATION_LOOP_COUNT_47" val="1"/>
  <p:tag name="ANNOTATION_BOX_RADIUS_47" val="0"/>
  <p:tag name="ANNOTATION_SCALE_47" val="100"/>
  <p:tag name="ANNOTATION_BORDER_ALPHA_47" val="100"/>
  <p:tag name="ANNOTATION_BORDER_COLOR_47" val="255"/>
  <p:tag name="ANNOTATION_FILL_COLOR_47" val="65535"/>
  <p:tag name="ANNOTATION_FILL_ALPHA_47" val="100"/>
  <p:tag name="ANNOTATION_BORDER_WIDTH_47" val="2"/>
  <p:tag name="ANNOTATION_SLIDE_WIDTH_47" val="960"/>
  <p:tag name="ANNOTATION_SLIDE_HEIGHT_47" val="720"/>
  <p:tag name="ANNOTATION_TYPE_48" val="0"/>
  <p:tag name="ANNOTATION_START_48" val="99.2"/>
  <p:tag name="ANNOTATION_END_48" val="99.9"/>
  <p:tag name="ANNOTATION_TOP_48" val="421"/>
  <p:tag name="ANNOTATION_LEFT_48" val="796"/>
  <p:tag name="ANNOTATION_WIDTH_48" val="121"/>
  <p:tag name="ANNOTATION_HEIGHT_48" val="121"/>
  <p:tag name="ANNOTATION_ANIMATION_48" val="3"/>
  <p:tag name="ANNOTATION_ROTATION_48" val="0"/>
  <p:tag name="ANNOTATION_SUB_TYPE_48" val="2"/>
  <p:tag name="ANNOTATION_LOOP_COUNT_48" val="1"/>
  <p:tag name="ANNOTATION_BOX_RADIUS_48" val="0"/>
  <p:tag name="ANNOTATION_SCALE_48" val="100"/>
  <p:tag name="ANNOTATION_BORDER_ALPHA_48" val="100"/>
  <p:tag name="ANNOTATION_BORDER_COLOR_48" val="255"/>
  <p:tag name="ANNOTATION_FILL_COLOR_48" val="65535"/>
  <p:tag name="ANNOTATION_FILL_ALPHA_48" val="100"/>
  <p:tag name="ANNOTATION_BORDER_WIDTH_48" val="2"/>
  <p:tag name="ANNOTATION_SLIDE_WIDTH_48" val="960"/>
  <p:tag name="ANNOTATION_SLIDE_HEIGHT_48" val="720"/>
  <p:tag name="ANNOTATION_TYPE_49" val="0"/>
  <p:tag name="ANNOTATION_START_49" val="99.9"/>
  <p:tag name="ANNOTATION_END_49" val="100.2"/>
  <p:tag name="ANNOTATION_TOP_49" val="545"/>
  <p:tag name="ANNOTATION_LEFT_49" val="413"/>
  <p:tag name="ANNOTATION_WIDTH_49" val="121"/>
  <p:tag name="ANNOTATION_HEIGHT_49" val="121"/>
  <p:tag name="ANNOTATION_ANIMATION_49" val="3"/>
  <p:tag name="ANNOTATION_ROTATION_49" val="0"/>
  <p:tag name="ANNOTATION_SUB_TYPE_49" val="2"/>
  <p:tag name="ANNOTATION_LOOP_COUNT_49" val="1"/>
  <p:tag name="ANNOTATION_BOX_RADIUS_49" val="0"/>
  <p:tag name="ANNOTATION_SCALE_49" val="100"/>
  <p:tag name="ANNOTATION_BORDER_ALPHA_49" val="100"/>
  <p:tag name="ANNOTATION_BORDER_COLOR_49" val="255"/>
  <p:tag name="ANNOTATION_FILL_COLOR_49" val="65535"/>
  <p:tag name="ANNOTATION_FILL_ALPHA_49" val="100"/>
  <p:tag name="ANNOTATION_BORDER_WIDTH_49" val="2"/>
  <p:tag name="ANNOTATION_SLIDE_WIDTH_49" val="960"/>
  <p:tag name="ANNOTATION_SLIDE_HEIGHT_49" val="720"/>
  <p:tag name="ANNOTATION_TYPE_50" val="0"/>
  <p:tag name="ANNOTATION_START_50" val="100.2"/>
  <p:tag name="ANNOTATION_END_50" val="100.5"/>
  <p:tag name="ANNOTATION_TOP_50" val="529"/>
  <p:tag name="ANNOTATION_LEFT_50" val="248"/>
  <p:tag name="ANNOTATION_WIDTH_50" val="121"/>
  <p:tag name="ANNOTATION_HEIGHT_50" val="121"/>
  <p:tag name="ANNOTATION_ANIMATION_50" val="3"/>
  <p:tag name="ANNOTATION_ROTATION_50" val="0"/>
  <p:tag name="ANNOTATION_SUB_TYPE_50" val="2"/>
  <p:tag name="ANNOTATION_LOOP_COUNT_50" val="1"/>
  <p:tag name="ANNOTATION_BOX_RADIUS_50" val="0"/>
  <p:tag name="ANNOTATION_SCALE_50" val="100"/>
  <p:tag name="ANNOTATION_BORDER_ALPHA_50" val="100"/>
  <p:tag name="ANNOTATION_BORDER_COLOR_50" val="255"/>
  <p:tag name="ANNOTATION_FILL_COLOR_50" val="65535"/>
  <p:tag name="ANNOTATION_FILL_ALPHA_50" val="100"/>
  <p:tag name="ANNOTATION_BORDER_WIDTH_50" val="2"/>
  <p:tag name="ANNOTATION_SLIDE_WIDTH_50" val="960"/>
  <p:tag name="ANNOTATION_SLIDE_HEIGHT_50" val="720"/>
  <p:tag name="ANNOTATION_TYPE_51" val="0"/>
  <p:tag name="ANNOTATION_START_51" val="100.5"/>
  <p:tag name="ANNOTATION_END_51" val="100.8"/>
  <p:tag name="ANNOTATION_TOP_51" val="431"/>
  <p:tag name="ANNOTATION_LEFT_51" val="223"/>
  <p:tag name="ANNOTATION_WIDTH_51" val="121"/>
  <p:tag name="ANNOTATION_HEIGHT_51" val="121"/>
  <p:tag name="ANNOTATION_ANIMATION_51" val="3"/>
  <p:tag name="ANNOTATION_ROTATION_51" val="0"/>
  <p:tag name="ANNOTATION_SUB_TYPE_51" val="2"/>
  <p:tag name="ANNOTATION_LOOP_COUNT_51" val="1"/>
  <p:tag name="ANNOTATION_BOX_RADIUS_51" val="0"/>
  <p:tag name="ANNOTATION_SCALE_51" val="100"/>
  <p:tag name="ANNOTATION_BORDER_ALPHA_51" val="100"/>
  <p:tag name="ANNOTATION_BORDER_COLOR_51" val="255"/>
  <p:tag name="ANNOTATION_FILL_COLOR_51" val="65535"/>
  <p:tag name="ANNOTATION_FILL_ALPHA_51" val="100"/>
  <p:tag name="ANNOTATION_BORDER_WIDTH_51" val="2"/>
  <p:tag name="ANNOTATION_SLIDE_WIDTH_51" val="960"/>
  <p:tag name="ANNOTATION_SLIDE_HEIGHT_51" val="720"/>
  <p:tag name="ANNOTATION_TYPE_52" val="0"/>
  <p:tag name="ANNOTATION_START_52" val="100.8"/>
  <p:tag name="ANNOTATION_TOP_52" val="341"/>
  <p:tag name="ANNOTATION_LEFT_52" val="202"/>
  <p:tag name="ANNOTATION_WIDTH_52" val="121"/>
  <p:tag name="ANNOTATION_HEIGHT_52" val="121"/>
  <p:tag name="ANNOTATION_ANIMATION_52" val="3"/>
  <p:tag name="ANNOTATION_ROTATION_52" val="0"/>
  <p:tag name="ANNOTATION_SUB_TYPE_52" val="2"/>
  <p:tag name="ANNOTATION_LOOP_COUNT_52" val="1"/>
  <p:tag name="ANNOTATION_BOX_RADIUS_52" val="0"/>
  <p:tag name="ANNOTATION_SCALE_52" val="100"/>
  <p:tag name="ANNOTATION_BORDER_ALPHA_52" val="100"/>
  <p:tag name="ANNOTATION_BORDER_COLOR_52" val="255"/>
  <p:tag name="ANNOTATION_FILL_COLOR_52" val="65535"/>
  <p:tag name="ANNOTATION_FILL_ALPHA_52" val="100"/>
  <p:tag name="ANNOTATION_BORDER_WIDTH_52" val="2"/>
  <p:tag name="ANNOTATION_SLIDE_WIDTH_52" val="960"/>
  <p:tag name="ANNOTATION_SLIDE_HEIGHT_52" val="720"/>
  <p:tag name="ANNOTATION_COUNT" val="52"/>
  <p:tag name="ARTICULATE_USED_LAYOUT" val="12"/>
</p:tagLst>
</file>

<file path=ppt/tags/tag2.xml><?xml version="1.0" encoding="utf-8"?>
<p:tagLst xmlns:a="http://schemas.openxmlformats.org/drawingml/2006/main" xmlns:r="http://schemas.openxmlformats.org/officeDocument/2006/relationships" xmlns:p="http://schemas.openxmlformats.org/presentationml/2006/main">
  <p:tag name="ARTICULATE_NAV_LEVEL" val="1"/>
  <p:tag name="ARTICULATE_SLIDE_PRESENTER_GUID" val="32af7f75-e83b-4010-bdae-ffe4c900b66a"/>
  <p:tag name="ARTICULATE_SLIDE_PAUSE" val="0"/>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310"/>
  <p:tag name="ARTICULATE_USED_LAYOUT" val="1"/>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NAV_LEVEL" val="1"/>
  <p:tag name="ARTICULATE_SLIDE_PRESENTER_GUID" val="fb2cf312-ca39-4b1f-ad57-e5e5019dceb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75"/>
  <p:tag name="ARTICULATE_AUDIO_RECORDED" val="1"/>
  <p:tag name="TIMELINE" val="137.2/200.9/341.7/420.0/454.4/527.6"/>
  <p:tag name="ELAPSEDTIME" val="591.0"/>
  <p:tag name="ANNOTATION_TYPE_1" val="0"/>
  <p:tag name="ANNOTATION_START_1" val="35.5"/>
  <p:tag name="ANNOTATION_END_1" val="81.1"/>
  <p:tag name="ANNOTATION_TOP_1" val="33"/>
  <p:tag name="ANNOTATION_LEFT_1" val="181"/>
  <p:tag name="ANNOTATION_WIDTH_1" val="121"/>
  <p:tag name="ANNOTATION_HEIGHT_1" val="121"/>
  <p:tag name="ANNOTATION_ANIMATION_1" val="3"/>
  <p:tag name="ANNOTATION_ROTATION_1" val="0"/>
  <p:tag name="ANNOTATION_SUB_TYPE_1" val="2"/>
  <p:tag name="ANNOTATION_LOOP_COUNT_1" val="1"/>
  <p:tag name="ANNOTATION_BOX_RADIUS_1" val="0"/>
  <p:tag name="ANNOTATION_SCALE_1" val="100"/>
  <p:tag name="ANNOTATION_BORDER_ALPHA_1" val="100"/>
  <p:tag name="ANNOTATION_BORDER_COLOR_1" val="255"/>
  <p:tag name="ANNOTATION_FILL_COLOR_1" val="65535"/>
  <p:tag name="ANNOTATION_FILL_ALPHA_1" val="100"/>
  <p:tag name="ANNOTATION_BORDER_WIDTH_1" val="2"/>
  <p:tag name="ANNOTATION_SLIDE_WIDTH_1" val="960"/>
  <p:tag name="ANNOTATION_SLIDE_HEIGHT_1" val="720"/>
  <p:tag name="ANNOTATION_TYPE_2" val="0"/>
  <p:tag name="ANNOTATION_START_2" val="81.1"/>
  <p:tag name="ANNOTATION_END_2" val="87.8"/>
  <p:tag name="ANNOTATION_TOP_2" val="148"/>
  <p:tag name="ANNOTATION_LEFT_2" val="64"/>
  <p:tag name="ANNOTATION_WIDTH_2" val="121"/>
  <p:tag name="ANNOTATION_HEIGHT_2" val="121"/>
  <p:tag name="ANNOTATION_ANIMATION_2" val="3"/>
  <p:tag name="ANNOTATION_ROTATION_2" val="0"/>
  <p:tag name="ANNOTATION_SUB_TYPE_2" val="2"/>
  <p:tag name="ANNOTATION_LOOP_COUNT_2" val="1"/>
  <p:tag name="ANNOTATION_BOX_RADIUS_2" val="0"/>
  <p:tag name="ANNOTATION_SCALE_2" val="100"/>
  <p:tag name="ANNOTATION_BORDER_ALPHA_2" val="100"/>
  <p:tag name="ANNOTATION_BORDER_COLOR_2" val="255"/>
  <p:tag name="ANNOTATION_FILL_COLOR_2" val="65535"/>
  <p:tag name="ANNOTATION_FILL_ALPHA_2" val="100"/>
  <p:tag name="ANNOTATION_BORDER_WIDTH_2" val="2"/>
  <p:tag name="ANNOTATION_SLIDE_WIDTH_2" val="960"/>
  <p:tag name="ANNOTATION_SLIDE_HEIGHT_2" val="720"/>
  <p:tag name="ANNOTATION_TYPE_3" val="0"/>
  <p:tag name="ANNOTATION_START_3" val="87.8"/>
  <p:tag name="ANNOTATION_END_3" val="91.0"/>
  <p:tag name="ANNOTATION_TOP_3" val="139"/>
  <p:tag name="ANNOTATION_LEFT_3" val="615"/>
  <p:tag name="ANNOTATION_WIDTH_3" val="121"/>
  <p:tag name="ANNOTATION_HEIGHT_3" val="121"/>
  <p:tag name="ANNOTATION_ANIMATION_3" val="3"/>
  <p:tag name="ANNOTATION_ROTATION_3" val="0"/>
  <p:tag name="ANNOTATION_SUB_TYPE_3" val="2"/>
  <p:tag name="ANNOTATION_LOOP_COUNT_3" val="1"/>
  <p:tag name="ANNOTATION_BOX_RADIUS_3" val="0"/>
  <p:tag name="ANNOTATION_SCALE_3" val="100"/>
  <p:tag name="ANNOTATION_BORDER_ALPHA_3" val="100"/>
  <p:tag name="ANNOTATION_BORDER_COLOR_3" val="255"/>
  <p:tag name="ANNOTATION_FILL_COLOR_3" val="65535"/>
  <p:tag name="ANNOTATION_FILL_ALPHA_3" val="100"/>
  <p:tag name="ANNOTATION_BORDER_WIDTH_3" val="2"/>
  <p:tag name="ANNOTATION_SLIDE_WIDTH_3" val="960"/>
  <p:tag name="ANNOTATION_SLIDE_HEIGHT_3" val="720"/>
  <p:tag name="ANNOTATION_TYPE_4" val="0"/>
  <p:tag name="ANNOTATION_START_4" val="91.0"/>
  <p:tag name="ANNOTATION_END_4" val="93.2"/>
  <p:tag name="ANNOTATION_TOP_4" val="140"/>
  <p:tag name="ANNOTATION_LEFT_4" val="744"/>
  <p:tag name="ANNOTATION_WIDTH_4" val="121"/>
  <p:tag name="ANNOTATION_HEIGHT_4" val="121"/>
  <p:tag name="ANNOTATION_ANIMATION_4" val="3"/>
  <p:tag name="ANNOTATION_ROTATION_4" val="0"/>
  <p:tag name="ANNOTATION_SUB_TYPE_4" val="2"/>
  <p:tag name="ANNOTATION_LOOP_COUNT_4" val="1"/>
  <p:tag name="ANNOTATION_BOX_RADIUS_4" val="0"/>
  <p:tag name="ANNOTATION_SCALE_4" val="100"/>
  <p:tag name="ANNOTATION_BORDER_ALPHA_4" val="100"/>
  <p:tag name="ANNOTATION_BORDER_COLOR_4" val="255"/>
  <p:tag name="ANNOTATION_FILL_COLOR_4" val="65535"/>
  <p:tag name="ANNOTATION_FILL_ALPHA_4" val="100"/>
  <p:tag name="ANNOTATION_BORDER_WIDTH_4" val="2"/>
  <p:tag name="ANNOTATION_SLIDE_WIDTH_4" val="960"/>
  <p:tag name="ANNOTATION_SLIDE_HEIGHT_4" val="720"/>
  <p:tag name="ANNOTATION_TYPE_5" val="0"/>
  <p:tag name="ANNOTATION_START_5" val="93.2"/>
  <p:tag name="ANNOTATION_END_5" val="102.5"/>
  <p:tag name="ANNOTATION_TOP_5" val="169"/>
  <p:tag name="ANNOTATION_LEFT_5" val="78"/>
  <p:tag name="ANNOTATION_WIDTH_5" val="121"/>
  <p:tag name="ANNOTATION_HEIGHT_5" val="121"/>
  <p:tag name="ANNOTATION_ANIMATION_5" val="3"/>
  <p:tag name="ANNOTATION_ROTATION_5" val="0"/>
  <p:tag name="ANNOTATION_SUB_TYPE_5" val="2"/>
  <p:tag name="ANNOTATION_LOOP_COUNT_5" val="1"/>
  <p:tag name="ANNOTATION_BOX_RADIUS_5" val="0"/>
  <p:tag name="ANNOTATION_SCALE_5" val="100"/>
  <p:tag name="ANNOTATION_BORDER_ALPHA_5" val="100"/>
  <p:tag name="ANNOTATION_BORDER_COLOR_5" val="255"/>
  <p:tag name="ANNOTATION_FILL_COLOR_5" val="65535"/>
  <p:tag name="ANNOTATION_FILL_ALPHA_5" val="100"/>
  <p:tag name="ANNOTATION_BORDER_WIDTH_5" val="2"/>
  <p:tag name="ANNOTATION_SLIDE_WIDTH_5" val="960"/>
  <p:tag name="ANNOTATION_SLIDE_HEIGHT_5" val="720"/>
  <p:tag name="ANNOTATION_TYPE_6" val="0"/>
  <p:tag name="ANNOTATION_START_6" val="102.5"/>
  <p:tag name="ANNOTATION_END_6" val="143.4"/>
  <p:tag name="ANNOTATION_TOP_6" val="200"/>
  <p:tag name="ANNOTATION_LEFT_6" val="74"/>
  <p:tag name="ANNOTATION_WIDTH_6" val="121"/>
  <p:tag name="ANNOTATION_HEIGHT_6" val="121"/>
  <p:tag name="ANNOTATION_ANIMATION_6" val="3"/>
  <p:tag name="ANNOTATION_ROTATION_6" val="0"/>
  <p:tag name="ANNOTATION_SUB_TYPE_6" val="2"/>
  <p:tag name="ANNOTATION_LOOP_COUNT_6" val="1"/>
  <p:tag name="ANNOTATION_BOX_RADIUS_6" val="0"/>
  <p:tag name="ANNOTATION_SCALE_6" val="100"/>
  <p:tag name="ANNOTATION_BORDER_ALPHA_6" val="100"/>
  <p:tag name="ANNOTATION_BORDER_COLOR_6" val="255"/>
  <p:tag name="ANNOTATION_FILL_COLOR_6" val="65535"/>
  <p:tag name="ANNOTATION_FILL_ALPHA_6" val="100"/>
  <p:tag name="ANNOTATION_BORDER_WIDTH_6" val="2"/>
  <p:tag name="ANNOTATION_SLIDE_WIDTH_6" val="960"/>
  <p:tag name="ANNOTATION_SLIDE_HEIGHT_6" val="720"/>
  <p:tag name="ANNOTATION_TYPE_7" val="0"/>
  <p:tag name="ANNOTATION_START_7" val="143.4"/>
  <p:tag name="ANNOTATION_END_7" val="154.6"/>
  <p:tag name="ANNOTATION_TOP_7" val="251"/>
  <p:tag name="ANNOTATION_LEFT_7" val="65"/>
  <p:tag name="ANNOTATION_WIDTH_7" val="121"/>
  <p:tag name="ANNOTATION_HEIGHT_7" val="121"/>
  <p:tag name="ANNOTATION_ANIMATION_7" val="3"/>
  <p:tag name="ANNOTATION_ROTATION_7" val="0"/>
  <p:tag name="ANNOTATION_SUB_TYPE_7" val="2"/>
  <p:tag name="ANNOTATION_LOOP_COUNT_7" val="1"/>
  <p:tag name="ANNOTATION_BOX_RADIUS_7" val="0"/>
  <p:tag name="ANNOTATION_SCALE_7" val="100"/>
  <p:tag name="ANNOTATION_BORDER_ALPHA_7" val="100"/>
  <p:tag name="ANNOTATION_BORDER_COLOR_7" val="255"/>
  <p:tag name="ANNOTATION_FILL_COLOR_7" val="65535"/>
  <p:tag name="ANNOTATION_FILL_ALPHA_7" val="100"/>
  <p:tag name="ANNOTATION_BORDER_WIDTH_7" val="2"/>
  <p:tag name="ANNOTATION_SLIDE_WIDTH_7" val="960"/>
  <p:tag name="ANNOTATION_SLIDE_HEIGHT_7" val="720"/>
  <p:tag name="ANNOTATION_TYPE_8" val="0"/>
  <p:tag name="ANNOTATION_START_8" val="154.6"/>
  <p:tag name="ANNOTATION_END_8" val="157.0"/>
  <p:tag name="ANNOTATION_TOP_8" val="398"/>
  <p:tag name="ANNOTATION_LEFT_8" val="639"/>
  <p:tag name="ANNOTATION_WIDTH_8" val="121"/>
  <p:tag name="ANNOTATION_HEIGHT_8" val="121"/>
  <p:tag name="ANNOTATION_ANIMATION_8" val="3"/>
  <p:tag name="ANNOTATION_ROTATION_8" val="0"/>
  <p:tag name="ANNOTATION_SUB_TYPE_8" val="2"/>
  <p:tag name="ANNOTATION_LOOP_COUNT_8" val="1"/>
  <p:tag name="ANNOTATION_BOX_RADIUS_8" val="0"/>
  <p:tag name="ANNOTATION_SCALE_8" val="100"/>
  <p:tag name="ANNOTATION_BORDER_ALPHA_8" val="100"/>
  <p:tag name="ANNOTATION_BORDER_COLOR_8" val="255"/>
  <p:tag name="ANNOTATION_FILL_COLOR_8" val="65535"/>
  <p:tag name="ANNOTATION_FILL_ALPHA_8" val="100"/>
  <p:tag name="ANNOTATION_BORDER_WIDTH_8" val="2"/>
  <p:tag name="ANNOTATION_SLIDE_WIDTH_8" val="960"/>
  <p:tag name="ANNOTATION_SLIDE_HEIGHT_8" val="720"/>
  <p:tag name="ANNOTATION_TYPE_9" val="0"/>
  <p:tag name="ANNOTATION_START_9" val="157.0"/>
  <p:tag name="ANNOTATION_END_9" val="158.1"/>
  <p:tag name="ANNOTATION_TOP_9" val="333"/>
  <p:tag name="ANNOTATION_LEFT_9" val="678"/>
  <p:tag name="ANNOTATION_WIDTH_9" val="121"/>
  <p:tag name="ANNOTATION_HEIGHT_9" val="121"/>
  <p:tag name="ANNOTATION_ANIMATION_9" val="3"/>
  <p:tag name="ANNOTATION_ROTATION_9" val="0"/>
  <p:tag name="ANNOTATION_SUB_TYPE_9" val="2"/>
  <p:tag name="ANNOTATION_LOOP_COUNT_9" val="1"/>
  <p:tag name="ANNOTATION_BOX_RADIUS_9" val="0"/>
  <p:tag name="ANNOTATION_SCALE_9" val="100"/>
  <p:tag name="ANNOTATION_BORDER_ALPHA_9" val="100"/>
  <p:tag name="ANNOTATION_BORDER_COLOR_9" val="255"/>
  <p:tag name="ANNOTATION_FILL_COLOR_9" val="65535"/>
  <p:tag name="ANNOTATION_FILL_ALPHA_9" val="100"/>
  <p:tag name="ANNOTATION_BORDER_WIDTH_9" val="2"/>
  <p:tag name="ANNOTATION_SLIDE_WIDTH_9" val="960"/>
  <p:tag name="ANNOTATION_SLIDE_HEIGHT_9" val="720"/>
  <p:tag name="ANNOTATION_TYPE_10" val="0"/>
  <p:tag name="ANNOTATION_START_10" val="158.1"/>
  <p:tag name="ANNOTATION_END_10" val="180.1"/>
  <p:tag name="ANNOTATION_TOP_10" val="375"/>
  <p:tag name="ANNOTATION_LEFT_10" val="805"/>
  <p:tag name="ANNOTATION_WIDTH_10" val="121"/>
  <p:tag name="ANNOTATION_HEIGHT_10" val="121"/>
  <p:tag name="ANNOTATION_ANIMATION_10" val="3"/>
  <p:tag name="ANNOTATION_ROTATION_10" val="0"/>
  <p:tag name="ANNOTATION_SUB_TYPE_10" val="2"/>
  <p:tag name="ANNOTATION_LOOP_COUNT_10" val="1"/>
  <p:tag name="ANNOTATION_BOX_RADIUS_10" val="0"/>
  <p:tag name="ANNOTATION_SCALE_10" val="100"/>
  <p:tag name="ANNOTATION_BORDER_ALPHA_10" val="100"/>
  <p:tag name="ANNOTATION_BORDER_COLOR_10" val="255"/>
  <p:tag name="ANNOTATION_FILL_COLOR_10" val="65535"/>
  <p:tag name="ANNOTATION_FILL_ALPHA_10" val="100"/>
  <p:tag name="ANNOTATION_BORDER_WIDTH_10" val="2"/>
  <p:tag name="ANNOTATION_SLIDE_WIDTH_10" val="960"/>
  <p:tag name="ANNOTATION_SLIDE_HEIGHT_10" val="720"/>
  <p:tag name="ANNOTATION_TYPE_11" val="0"/>
  <p:tag name="ANNOTATION_START_11" val="180.1"/>
  <p:tag name="ANNOTATION_END_11" val="236.9"/>
  <p:tag name="ANNOTATION_TOP_11" val="279"/>
  <p:tag name="ANNOTATION_LEFT_11" val="69"/>
  <p:tag name="ANNOTATION_WIDTH_11" val="121"/>
  <p:tag name="ANNOTATION_HEIGHT_11" val="121"/>
  <p:tag name="ANNOTATION_ANIMATION_11" val="3"/>
  <p:tag name="ANNOTATION_ROTATION_11" val="0"/>
  <p:tag name="ANNOTATION_SUB_TYPE_11" val="2"/>
  <p:tag name="ANNOTATION_LOOP_COUNT_11" val="1"/>
  <p:tag name="ANNOTATION_BOX_RADIUS_11" val="0"/>
  <p:tag name="ANNOTATION_SCALE_11" val="100"/>
  <p:tag name="ANNOTATION_BORDER_ALPHA_11" val="100"/>
  <p:tag name="ANNOTATION_BORDER_COLOR_11" val="255"/>
  <p:tag name="ANNOTATION_FILL_COLOR_11" val="65535"/>
  <p:tag name="ANNOTATION_FILL_ALPHA_11" val="100"/>
  <p:tag name="ANNOTATION_BORDER_WIDTH_11" val="2"/>
  <p:tag name="ANNOTATION_SLIDE_WIDTH_11" val="960"/>
  <p:tag name="ANNOTATION_SLIDE_HEIGHT_11" val="720"/>
  <p:tag name="ANNOTATION_TYPE_12" val="0"/>
  <p:tag name="ANNOTATION_START_12" val="236.9"/>
  <p:tag name="ANNOTATION_END_12" val="298.6"/>
  <p:tag name="ANNOTATION_TOP_12" val="328"/>
  <p:tag name="ANNOTATION_LEFT_12" val="37"/>
  <p:tag name="ANNOTATION_WIDTH_12" val="121"/>
  <p:tag name="ANNOTATION_HEIGHT_12" val="121"/>
  <p:tag name="ANNOTATION_ANIMATION_12" val="3"/>
  <p:tag name="ANNOTATION_ROTATION_12" val="0"/>
  <p:tag name="ANNOTATION_SUB_TYPE_12" val="2"/>
  <p:tag name="ANNOTATION_LOOP_COUNT_12" val="1"/>
  <p:tag name="ANNOTATION_BOX_RADIUS_12" val="0"/>
  <p:tag name="ANNOTATION_SCALE_12" val="100"/>
  <p:tag name="ANNOTATION_BORDER_ALPHA_12" val="100"/>
  <p:tag name="ANNOTATION_BORDER_COLOR_12" val="255"/>
  <p:tag name="ANNOTATION_FILL_COLOR_12" val="65535"/>
  <p:tag name="ANNOTATION_FILL_ALPHA_12" val="100"/>
  <p:tag name="ANNOTATION_BORDER_WIDTH_12" val="2"/>
  <p:tag name="ANNOTATION_SLIDE_WIDTH_12" val="960"/>
  <p:tag name="ANNOTATION_SLIDE_HEIGHT_12" val="720"/>
  <p:tag name="ANNOTATION_TYPE_13" val="0"/>
  <p:tag name="ANNOTATION_START_13" val="298.6"/>
  <p:tag name="ANNOTATION_END_13" val="302.1"/>
  <p:tag name="ANNOTATION_TOP_13" val="286"/>
  <p:tag name="ANNOTATION_LEFT_13" val="89"/>
  <p:tag name="ANNOTATION_WIDTH_13" val="121"/>
  <p:tag name="ANNOTATION_HEIGHT_13" val="121"/>
  <p:tag name="ANNOTATION_ANIMATION_13" val="3"/>
  <p:tag name="ANNOTATION_ROTATION_13" val="0"/>
  <p:tag name="ANNOTATION_SUB_TYPE_13" val="2"/>
  <p:tag name="ANNOTATION_LOOP_COUNT_13" val="1"/>
  <p:tag name="ANNOTATION_BOX_RADIUS_13" val="0"/>
  <p:tag name="ANNOTATION_SCALE_13" val="100"/>
  <p:tag name="ANNOTATION_BORDER_ALPHA_13" val="100"/>
  <p:tag name="ANNOTATION_BORDER_COLOR_13" val="255"/>
  <p:tag name="ANNOTATION_FILL_COLOR_13" val="65535"/>
  <p:tag name="ANNOTATION_FILL_ALPHA_13" val="100"/>
  <p:tag name="ANNOTATION_BORDER_WIDTH_13" val="2"/>
  <p:tag name="ANNOTATION_SLIDE_WIDTH_13" val="960"/>
  <p:tag name="ANNOTATION_SLIDE_HEIGHT_13" val="720"/>
  <p:tag name="ANNOTATION_TYPE_14" val="0"/>
  <p:tag name="ANNOTATION_START_14" val="302.1"/>
  <p:tag name="ANNOTATION_END_14" val="344.1"/>
  <p:tag name="ANNOTATION_TOP_14" val="199"/>
  <p:tag name="ANNOTATION_LEFT_14" val="164"/>
  <p:tag name="ANNOTATION_WIDTH_14" val="121"/>
  <p:tag name="ANNOTATION_HEIGHT_14" val="121"/>
  <p:tag name="ANNOTATION_ANIMATION_14" val="3"/>
  <p:tag name="ANNOTATION_ROTATION_14" val="0"/>
  <p:tag name="ANNOTATION_SUB_TYPE_14" val="2"/>
  <p:tag name="ANNOTATION_LOOP_COUNT_14" val="1"/>
  <p:tag name="ANNOTATION_BOX_RADIUS_14" val="0"/>
  <p:tag name="ANNOTATION_SCALE_14" val="100"/>
  <p:tag name="ANNOTATION_BORDER_ALPHA_14" val="100"/>
  <p:tag name="ANNOTATION_BORDER_COLOR_14" val="255"/>
  <p:tag name="ANNOTATION_FILL_COLOR_14" val="65535"/>
  <p:tag name="ANNOTATION_FILL_ALPHA_14" val="100"/>
  <p:tag name="ANNOTATION_BORDER_WIDTH_14" val="2"/>
  <p:tag name="ANNOTATION_SLIDE_WIDTH_14" val="960"/>
  <p:tag name="ANNOTATION_SLIDE_HEIGHT_14" val="720"/>
  <p:tag name="ANNOTATION_TYPE_15" val="0"/>
  <p:tag name="ANNOTATION_START_15" val="344.1"/>
  <p:tag name="ANNOTATION_END_15" val="347.7"/>
  <p:tag name="ANNOTATION_TOP_15" val="416"/>
  <p:tag name="ANNOTATION_LEFT_15" val="80"/>
  <p:tag name="ANNOTATION_WIDTH_15" val="121"/>
  <p:tag name="ANNOTATION_HEIGHT_15" val="121"/>
  <p:tag name="ANNOTATION_ANIMATION_15" val="3"/>
  <p:tag name="ANNOTATION_ROTATION_15" val="0"/>
  <p:tag name="ANNOTATION_SUB_TYPE_15" val="2"/>
  <p:tag name="ANNOTATION_LOOP_COUNT_15" val="1"/>
  <p:tag name="ANNOTATION_BOX_RADIUS_15" val="0"/>
  <p:tag name="ANNOTATION_SCALE_15" val="100"/>
  <p:tag name="ANNOTATION_BORDER_ALPHA_15" val="100"/>
  <p:tag name="ANNOTATION_BORDER_COLOR_15" val="255"/>
  <p:tag name="ANNOTATION_FILL_COLOR_15" val="65535"/>
  <p:tag name="ANNOTATION_FILL_ALPHA_15" val="100"/>
  <p:tag name="ANNOTATION_BORDER_WIDTH_15" val="2"/>
  <p:tag name="ANNOTATION_SLIDE_WIDTH_15" val="960"/>
  <p:tag name="ANNOTATION_SLIDE_HEIGHT_15" val="720"/>
  <p:tag name="ANNOTATION_TYPE_16" val="0"/>
  <p:tag name="ANNOTATION_START_16" val="347.7"/>
  <p:tag name="ANNOTATION_END_16" val="349.7"/>
  <p:tag name="ANNOTATION_TOP_16" val="449"/>
  <p:tag name="ANNOTATION_LEFT_16" val="74"/>
  <p:tag name="ANNOTATION_WIDTH_16" val="121"/>
  <p:tag name="ANNOTATION_HEIGHT_16" val="121"/>
  <p:tag name="ANNOTATION_ANIMATION_16" val="3"/>
  <p:tag name="ANNOTATION_ROTATION_16" val="0"/>
  <p:tag name="ANNOTATION_SUB_TYPE_16" val="2"/>
  <p:tag name="ANNOTATION_LOOP_COUNT_16" val="1"/>
  <p:tag name="ANNOTATION_BOX_RADIUS_16" val="0"/>
  <p:tag name="ANNOTATION_SCALE_16" val="100"/>
  <p:tag name="ANNOTATION_BORDER_ALPHA_16" val="100"/>
  <p:tag name="ANNOTATION_BORDER_COLOR_16" val="255"/>
  <p:tag name="ANNOTATION_FILL_COLOR_16" val="65535"/>
  <p:tag name="ANNOTATION_FILL_ALPHA_16" val="100"/>
  <p:tag name="ANNOTATION_BORDER_WIDTH_16" val="2"/>
  <p:tag name="ANNOTATION_SLIDE_WIDTH_16" val="960"/>
  <p:tag name="ANNOTATION_SLIDE_HEIGHT_16" val="720"/>
  <p:tag name="ANNOTATION_TYPE_17" val="0"/>
  <p:tag name="ANNOTATION_START_17" val="349.7"/>
  <p:tag name="ANNOTATION_END_17" val="351.5"/>
  <p:tag name="ANNOTATION_TOP_17" val="448"/>
  <p:tag name="ANNOTATION_LEFT_17" val="243"/>
  <p:tag name="ANNOTATION_WIDTH_17" val="121"/>
  <p:tag name="ANNOTATION_HEIGHT_17" val="121"/>
  <p:tag name="ANNOTATION_ANIMATION_17" val="3"/>
  <p:tag name="ANNOTATION_ROTATION_17" val="0"/>
  <p:tag name="ANNOTATION_SUB_TYPE_17" val="2"/>
  <p:tag name="ANNOTATION_LOOP_COUNT_17" val="1"/>
  <p:tag name="ANNOTATION_BOX_RADIUS_17" val="0"/>
  <p:tag name="ANNOTATION_SCALE_17" val="100"/>
  <p:tag name="ANNOTATION_BORDER_ALPHA_17" val="100"/>
  <p:tag name="ANNOTATION_BORDER_COLOR_17" val="255"/>
  <p:tag name="ANNOTATION_FILL_COLOR_17" val="65535"/>
  <p:tag name="ANNOTATION_FILL_ALPHA_17" val="100"/>
  <p:tag name="ANNOTATION_BORDER_WIDTH_17" val="2"/>
  <p:tag name="ANNOTATION_SLIDE_WIDTH_17" val="960"/>
  <p:tag name="ANNOTATION_SLIDE_HEIGHT_17" val="720"/>
  <p:tag name="ANNOTATION_TYPE_18" val="0"/>
  <p:tag name="ANNOTATION_START_18" val="351.5"/>
  <p:tag name="ANNOTATION_END_18" val="352.8"/>
  <p:tag name="ANNOTATION_TOP_18" val="443"/>
  <p:tag name="ANNOTATION_LEFT_18" val="370"/>
  <p:tag name="ANNOTATION_WIDTH_18" val="121"/>
  <p:tag name="ANNOTATION_HEIGHT_18" val="121"/>
  <p:tag name="ANNOTATION_ANIMATION_18" val="3"/>
  <p:tag name="ANNOTATION_ROTATION_18" val="0"/>
  <p:tag name="ANNOTATION_SUB_TYPE_18" val="2"/>
  <p:tag name="ANNOTATION_LOOP_COUNT_18" val="1"/>
  <p:tag name="ANNOTATION_BOX_RADIUS_18" val="0"/>
  <p:tag name="ANNOTATION_SCALE_18" val="100"/>
  <p:tag name="ANNOTATION_BORDER_ALPHA_18" val="100"/>
  <p:tag name="ANNOTATION_BORDER_COLOR_18" val="255"/>
  <p:tag name="ANNOTATION_FILL_COLOR_18" val="65535"/>
  <p:tag name="ANNOTATION_FILL_ALPHA_18" val="100"/>
  <p:tag name="ANNOTATION_BORDER_WIDTH_18" val="2"/>
  <p:tag name="ANNOTATION_SLIDE_WIDTH_18" val="960"/>
  <p:tag name="ANNOTATION_SLIDE_HEIGHT_18" val="720"/>
  <p:tag name="ANNOTATION_TYPE_19" val="0"/>
  <p:tag name="ANNOTATION_START_19" val="352.8"/>
  <p:tag name="ANNOTATION_END_19" val="354.3"/>
  <p:tag name="ANNOTATION_TOP_19" val="480"/>
  <p:tag name="ANNOTATION_LEFT_19" val="75"/>
  <p:tag name="ANNOTATION_WIDTH_19" val="121"/>
  <p:tag name="ANNOTATION_HEIGHT_19" val="121"/>
  <p:tag name="ANNOTATION_ANIMATION_19" val="3"/>
  <p:tag name="ANNOTATION_ROTATION_19" val="0"/>
  <p:tag name="ANNOTATION_SUB_TYPE_19" val="2"/>
  <p:tag name="ANNOTATION_LOOP_COUNT_19" val="1"/>
  <p:tag name="ANNOTATION_BOX_RADIUS_19" val="0"/>
  <p:tag name="ANNOTATION_SCALE_19" val="100"/>
  <p:tag name="ANNOTATION_BORDER_ALPHA_19" val="100"/>
  <p:tag name="ANNOTATION_BORDER_COLOR_19" val="255"/>
  <p:tag name="ANNOTATION_FILL_COLOR_19" val="65535"/>
  <p:tag name="ANNOTATION_FILL_ALPHA_19" val="100"/>
  <p:tag name="ANNOTATION_BORDER_WIDTH_19" val="2"/>
  <p:tag name="ANNOTATION_SLIDE_WIDTH_19" val="960"/>
  <p:tag name="ANNOTATION_SLIDE_HEIGHT_19" val="720"/>
  <p:tag name="ANNOTATION_TYPE_20" val="0"/>
  <p:tag name="ANNOTATION_START_20" val="354.3"/>
  <p:tag name="ANNOTATION_END_20" val="355.4"/>
  <p:tag name="ANNOTATION_TOP_20" val="476"/>
  <p:tag name="ANNOTATION_LEFT_20" val="150"/>
  <p:tag name="ANNOTATION_WIDTH_20" val="121"/>
  <p:tag name="ANNOTATION_HEIGHT_20" val="121"/>
  <p:tag name="ANNOTATION_ANIMATION_20" val="3"/>
  <p:tag name="ANNOTATION_ROTATION_20" val="0"/>
  <p:tag name="ANNOTATION_SUB_TYPE_20" val="2"/>
  <p:tag name="ANNOTATION_LOOP_COUNT_20" val="1"/>
  <p:tag name="ANNOTATION_BOX_RADIUS_20" val="0"/>
  <p:tag name="ANNOTATION_SCALE_20" val="100"/>
  <p:tag name="ANNOTATION_BORDER_ALPHA_20" val="100"/>
  <p:tag name="ANNOTATION_BORDER_COLOR_20" val="255"/>
  <p:tag name="ANNOTATION_FILL_COLOR_20" val="65535"/>
  <p:tag name="ANNOTATION_FILL_ALPHA_20" val="100"/>
  <p:tag name="ANNOTATION_BORDER_WIDTH_20" val="2"/>
  <p:tag name="ANNOTATION_SLIDE_WIDTH_20" val="960"/>
  <p:tag name="ANNOTATION_SLIDE_HEIGHT_20" val="720"/>
  <p:tag name="ANNOTATION_TYPE_21" val="0"/>
  <p:tag name="ANNOTATION_START_21" val="355.4"/>
  <p:tag name="ANNOTATION_END_21" val="356.5"/>
  <p:tag name="ANNOTATION_TOP_21" val="479"/>
  <p:tag name="ANNOTATION_LEFT_21" val="308"/>
  <p:tag name="ANNOTATION_WIDTH_21" val="121"/>
  <p:tag name="ANNOTATION_HEIGHT_21" val="121"/>
  <p:tag name="ANNOTATION_ANIMATION_21" val="3"/>
  <p:tag name="ANNOTATION_ROTATION_21" val="0"/>
  <p:tag name="ANNOTATION_SUB_TYPE_21" val="2"/>
  <p:tag name="ANNOTATION_LOOP_COUNT_21" val="1"/>
  <p:tag name="ANNOTATION_BOX_RADIUS_21" val="0"/>
  <p:tag name="ANNOTATION_SCALE_21" val="100"/>
  <p:tag name="ANNOTATION_BORDER_ALPHA_21" val="100"/>
  <p:tag name="ANNOTATION_BORDER_COLOR_21" val="255"/>
  <p:tag name="ANNOTATION_FILL_COLOR_21" val="65535"/>
  <p:tag name="ANNOTATION_FILL_ALPHA_21" val="100"/>
  <p:tag name="ANNOTATION_BORDER_WIDTH_21" val="2"/>
  <p:tag name="ANNOTATION_SLIDE_WIDTH_21" val="960"/>
  <p:tag name="ANNOTATION_SLIDE_HEIGHT_21" val="720"/>
  <p:tag name="ANNOTATION_TYPE_22" val="0"/>
  <p:tag name="ANNOTATION_START_22" val="356.5"/>
  <p:tag name="ANNOTATION_END_22" val="357.3"/>
  <p:tag name="ANNOTATION_TOP_22" val="478"/>
  <p:tag name="ANNOTATION_LEFT_22" val="431"/>
  <p:tag name="ANNOTATION_WIDTH_22" val="121"/>
  <p:tag name="ANNOTATION_HEIGHT_22" val="121"/>
  <p:tag name="ANNOTATION_ANIMATION_22" val="3"/>
  <p:tag name="ANNOTATION_ROTATION_22" val="0"/>
  <p:tag name="ANNOTATION_SUB_TYPE_22" val="2"/>
  <p:tag name="ANNOTATION_LOOP_COUNT_22" val="1"/>
  <p:tag name="ANNOTATION_BOX_RADIUS_22" val="0"/>
  <p:tag name="ANNOTATION_SCALE_22" val="100"/>
  <p:tag name="ANNOTATION_BORDER_ALPHA_22" val="100"/>
  <p:tag name="ANNOTATION_BORDER_COLOR_22" val="255"/>
  <p:tag name="ANNOTATION_FILL_COLOR_22" val="65535"/>
  <p:tag name="ANNOTATION_FILL_ALPHA_22" val="100"/>
  <p:tag name="ANNOTATION_BORDER_WIDTH_22" val="2"/>
  <p:tag name="ANNOTATION_SLIDE_WIDTH_22" val="960"/>
  <p:tag name="ANNOTATION_SLIDE_HEIGHT_22" val="720"/>
  <p:tag name="ANNOTATION_TYPE_23" val="0"/>
  <p:tag name="ANNOTATION_START_23" val="357.3"/>
  <p:tag name="ANNOTATION_END_23" val="358.5"/>
  <p:tag name="ANNOTATION_TOP_23" val="476"/>
  <p:tag name="ANNOTATION_LEFT_23" val="557"/>
  <p:tag name="ANNOTATION_WIDTH_23" val="121"/>
  <p:tag name="ANNOTATION_HEIGHT_23" val="121"/>
  <p:tag name="ANNOTATION_ANIMATION_23" val="3"/>
  <p:tag name="ANNOTATION_ROTATION_23" val="0"/>
  <p:tag name="ANNOTATION_SUB_TYPE_23" val="2"/>
  <p:tag name="ANNOTATION_LOOP_COUNT_23" val="1"/>
  <p:tag name="ANNOTATION_BOX_RADIUS_23" val="0"/>
  <p:tag name="ANNOTATION_SCALE_23" val="100"/>
  <p:tag name="ANNOTATION_BORDER_ALPHA_23" val="100"/>
  <p:tag name="ANNOTATION_BORDER_COLOR_23" val="255"/>
  <p:tag name="ANNOTATION_FILL_COLOR_23" val="65535"/>
  <p:tag name="ANNOTATION_FILL_ALPHA_23" val="100"/>
  <p:tag name="ANNOTATION_BORDER_WIDTH_23" val="2"/>
  <p:tag name="ANNOTATION_SLIDE_WIDTH_23" val="960"/>
  <p:tag name="ANNOTATION_SLIDE_HEIGHT_23" val="720"/>
  <p:tag name="ANNOTATION_TYPE_24" val="0"/>
  <p:tag name="ANNOTATION_START_24" val="358.5"/>
  <p:tag name="ANNOTATION_END_24" val="398.4"/>
  <p:tag name="ANNOTATION_TOP_24" val="433"/>
  <p:tag name="ANNOTATION_LEFT_24" val="58"/>
  <p:tag name="ANNOTATION_WIDTH_24" val="121"/>
  <p:tag name="ANNOTATION_HEIGHT_24" val="121"/>
  <p:tag name="ANNOTATION_ANIMATION_24" val="3"/>
  <p:tag name="ANNOTATION_ROTATION_24" val="0"/>
  <p:tag name="ANNOTATION_SUB_TYPE_24" val="2"/>
  <p:tag name="ANNOTATION_LOOP_COUNT_24" val="1"/>
  <p:tag name="ANNOTATION_BOX_RADIUS_24" val="0"/>
  <p:tag name="ANNOTATION_SCALE_24" val="100"/>
  <p:tag name="ANNOTATION_BORDER_ALPHA_24" val="100"/>
  <p:tag name="ANNOTATION_BORDER_COLOR_24" val="255"/>
  <p:tag name="ANNOTATION_FILL_COLOR_24" val="65535"/>
  <p:tag name="ANNOTATION_FILL_ALPHA_24" val="100"/>
  <p:tag name="ANNOTATION_BORDER_WIDTH_24" val="2"/>
  <p:tag name="ANNOTATION_SLIDE_WIDTH_24" val="960"/>
  <p:tag name="ANNOTATION_SLIDE_HEIGHT_24" val="720"/>
  <p:tag name="ANNOTATION_TYPE_25" val="0"/>
  <p:tag name="ANNOTATION_START_25" val="398.4"/>
  <p:tag name="ANNOTATION_END_25" val="399.5"/>
  <p:tag name="ANNOTATION_TOP_25" val="320"/>
  <p:tag name="ANNOTATION_LEFT_25" val="36"/>
  <p:tag name="ANNOTATION_WIDTH_25" val="121"/>
  <p:tag name="ANNOTATION_HEIGHT_25" val="121"/>
  <p:tag name="ANNOTATION_ANIMATION_25" val="3"/>
  <p:tag name="ANNOTATION_ROTATION_25" val="0"/>
  <p:tag name="ANNOTATION_SUB_TYPE_25" val="2"/>
  <p:tag name="ANNOTATION_LOOP_COUNT_25" val="1"/>
  <p:tag name="ANNOTATION_BOX_RADIUS_25" val="0"/>
  <p:tag name="ANNOTATION_SCALE_25" val="100"/>
  <p:tag name="ANNOTATION_BORDER_ALPHA_25" val="100"/>
  <p:tag name="ANNOTATION_BORDER_COLOR_25" val="255"/>
  <p:tag name="ANNOTATION_FILL_COLOR_25" val="65535"/>
  <p:tag name="ANNOTATION_FILL_ALPHA_25" val="100"/>
  <p:tag name="ANNOTATION_BORDER_WIDTH_25" val="2"/>
  <p:tag name="ANNOTATION_SLIDE_WIDTH_25" val="960"/>
  <p:tag name="ANNOTATION_SLIDE_HEIGHT_25" val="720"/>
  <p:tag name="ANNOTATION_TYPE_26" val="0"/>
  <p:tag name="ANNOTATION_START_26" val="399.5"/>
  <p:tag name="ANNOTATION_END_26" val="422.6"/>
  <p:tag name="ANNOTATION_TOP_26" val="324"/>
  <p:tag name="ANNOTATION_LEFT_26" val="43"/>
  <p:tag name="ANNOTATION_WIDTH_26" val="121"/>
  <p:tag name="ANNOTATION_HEIGHT_26" val="121"/>
  <p:tag name="ANNOTATION_ANIMATION_26" val="3"/>
  <p:tag name="ANNOTATION_ROTATION_26" val="0"/>
  <p:tag name="ANNOTATION_SUB_TYPE_26" val="2"/>
  <p:tag name="ANNOTATION_LOOP_COUNT_26" val="1"/>
  <p:tag name="ANNOTATION_BOX_RADIUS_26" val="0"/>
  <p:tag name="ANNOTATION_SCALE_26" val="100"/>
  <p:tag name="ANNOTATION_BORDER_ALPHA_26" val="100"/>
  <p:tag name="ANNOTATION_BORDER_COLOR_26" val="255"/>
  <p:tag name="ANNOTATION_FILL_COLOR_26" val="65535"/>
  <p:tag name="ANNOTATION_FILL_ALPHA_26" val="100"/>
  <p:tag name="ANNOTATION_BORDER_WIDTH_26" val="2"/>
  <p:tag name="ANNOTATION_SLIDE_WIDTH_26" val="960"/>
  <p:tag name="ANNOTATION_SLIDE_HEIGHT_26" val="720"/>
  <p:tag name="ANNOTATION_TYPE_27" val="0"/>
  <p:tag name="ANNOTATION_START_27" val="422.6"/>
  <p:tag name="ANNOTATION_END_27" val="424.0"/>
  <p:tag name="ANNOTATION_TOP_27" val="506"/>
  <p:tag name="ANNOTATION_LEFT_27" val="73"/>
  <p:tag name="ANNOTATION_WIDTH_27" val="121"/>
  <p:tag name="ANNOTATION_HEIGHT_27" val="121"/>
  <p:tag name="ANNOTATION_ANIMATION_27" val="3"/>
  <p:tag name="ANNOTATION_ROTATION_27" val="0"/>
  <p:tag name="ANNOTATION_SUB_TYPE_27" val="2"/>
  <p:tag name="ANNOTATION_LOOP_COUNT_27" val="1"/>
  <p:tag name="ANNOTATION_BOX_RADIUS_27" val="0"/>
  <p:tag name="ANNOTATION_SCALE_27" val="100"/>
  <p:tag name="ANNOTATION_BORDER_ALPHA_27" val="100"/>
  <p:tag name="ANNOTATION_BORDER_COLOR_27" val="255"/>
  <p:tag name="ANNOTATION_FILL_COLOR_27" val="65535"/>
  <p:tag name="ANNOTATION_FILL_ALPHA_27" val="100"/>
  <p:tag name="ANNOTATION_BORDER_WIDTH_27" val="2"/>
  <p:tag name="ANNOTATION_SLIDE_WIDTH_27" val="960"/>
  <p:tag name="ANNOTATION_SLIDE_HEIGHT_27" val="720"/>
  <p:tag name="ANNOTATION_TYPE_28" val="0"/>
  <p:tag name="ANNOTATION_START_28" val="424.0"/>
  <p:tag name="ANNOTATION_END_28" val="426.5"/>
  <p:tag name="ANNOTATION_TOP_28" val="511"/>
  <p:tag name="ANNOTATION_LEFT_28" val="314"/>
  <p:tag name="ANNOTATION_WIDTH_28" val="121"/>
  <p:tag name="ANNOTATION_HEIGHT_28" val="121"/>
  <p:tag name="ANNOTATION_ANIMATION_28" val="3"/>
  <p:tag name="ANNOTATION_ROTATION_28" val="0"/>
  <p:tag name="ANNOTATION_SUB_TYPE_28" val="2"/>
  <p:tag name="ANNOTATION_LOOP_COUNT_28" val="1"/>
  <p:tag name="ANNOTATION_BOX_RADIUS_28" val="0"/>
  <p:tag name="ANNOTATION_SCALE_28" val="100"/>
  <p:tag name="ANNOTATION_BORDER_ALPHA_28" val="100"/>
  <p:tag name="ANNOTATION_BORDER_COLOR_28" val="255"/>
  <p:tag name="ANNOTATION_FILL_COLOR_28" val="65535"/>
  <p:tag name="ANNOTATION_FILL_ALPHA_28" val="100"/>
  <p:tag name="ANNOTATION_BORDER_WIDTH_28" val="2"/>
  <p:tag name="ANNOTATION_SLIDE_WIDTH_28" val="960"/>
  <p:tag name="ANNOTATION_SLIDE_HEIGHT_28" val="720"/>
  <p:tag name="ANNOTATION_TYPE_29" val="0"/>
  <p:tag name="ANNOTATION_START_29" val="426.5"/>
  <p:tag name="ANNOTATION_END_29" val="437.3"/>
  <p:tag name="ANNOTATION_TOP_29" val="532"/>
  <p:tag name="ANNOTATION_LEFT_29" val="66"/>
  <p:tag name="ANNOTATION_WIDTH_29" val="121"/>
  <p:tag name="ANNOTATION_HEIGHT_29" val="121"/>
  <p:tag name="ANNOTATION_ANIMATION_29" val="3"/>
  <p:tag name="ANNOTATION_ROTATION_29" val="0"/>
  <p:tag name="ANNOTATION_SUB_TYPE_29" val="2"/>
  <p:tag name="ANNOTATION_LOOP_COUNT_29" val="1"/>
  <p:tag name="ANNOTATION_BOX_RADIUS_29" val="0"/>
  <p:tag name="ANNOTATION_SCALE_29" val="100"/>
  <p:tag name="ANNOTATION_BORDER_ALPHA_29" val="100"/>
  <p:tag name="ANNOTATION_BORDER_COLOR_29" val="255"/>
  <p:tag name="ANNOTATION_FILL_COLOR_29" val="65535"/>
  <p:tag name="ANNOTATION_FILL_ALPHA_29" val="100"/>
  <p:tag name="ANNOTATION_BORDER_WIDTH_29" val="2"/>
  <p:tag name="ANNOTATION_SLIDE_WIDTH_29" val="960"/>
  <p:tag name="ANNOTATION_SLIDE_HEIGHT_29" val="720"/>
  <p:tag name="ANNOTATION_TYPE_30" val="0"/>
  <p:tag name="ANNOTATION_START_30" val="437.3"/>
  <p:tag name="ANNOTATION_END_30" val="440.4"/>
  <p:tag name="ANNOTATION_TOP_30" val="526"/>
  <p:tag name="ANNOTATION_LEFT_30" val="347"/>
  <p:tag name="ANNOTATION_WIDTH_30" val="121"/>
  <p:tag name="ANNOTATION_HEIGHT_30" val="121"/>
  <p:tag name="ANNOTATION_ANIMATION_30" val="3"/>
  <p:tag name="ANNOTATION_ROTATION_30" val="0"/>
  <p:tag name="ANNOTATION_SUB_TYPE_30" val="2"/>
  <p:tag name="ANNOTATION_LOOP_COUNT_30" val="1"/>
  <p:tag name="ANNOTATION_BOX_RADIUS_30" val="0"/>
  <p:tag name="ANNOTATION_SCALE_30" val="100"/>
  <p:tag name="ANNOTATION_BORDER_ALPHA_30" val="100"/>
  <p:tag name="ANNOTATION_BORDER_COLOR_30" val="255"/>
  <p:tag name="ANNOTATION_FILL_COLOR_30" val="65535"/>
  <p:tag name="ANNOTATION_FILL_ALPHA_30" val="100"/>
  <p:tag name="ANNOTATION_BORDER_WIDTH_30" val="2"/>
  <p:tag name="ANNOTATION_SLIDE_WIDTH_30" val="960"/>
  <p:tag name="ANNOTATION_SLIDE_HEIGHT_30" val="720"/>
  <p:tag name="ANNOTATION_TYPE_31" val="0"/>
  <p:tag name="ANNOTATION_START_31" val="440.4"/>
  <p:tag name="ANNOTATION_END_31" val="447.3"/>
  <p:tag name="ANNOTATION_TOP_31" val="530"/>
  <p:tag name="ANNOTATION_LEFT_31" val="70"/>
  <p:tag name="ANNOTATION_WIDTH_31" val="121"/>
  <p:tag name="ANNOTATION_HEIGHT_31" val="121"/>
  <p:tag name="ANNOTATION_ANIMATION_31" val="3"/>
  <p:tag name="ANNOTATION_ROTATION_31" val="0"/>
  <p:tag name="ANNOTATION_SUB_TYPE_31" val="2"/>
  <p:tag name="ANNOTATION_LOOP_COUNT_31" val="1"/>
  <p:tag name="ANNOTATION_BOX_RADIUS_31" val="0"/>
  <p:tag name="ANNOTATION_SCALE_31" val="100"/>
  <p:tag name="ANNOTATION_BORDER_ALPHA_31" val="100"/>
  <p:tag name="ANNOTATION_BORDER_COLOR_31" val="255"/>
  <p:tag name="ANNOTATION_FILL_COLOR_31" val="65535"/>
  <p:tag name="ANNOTATION_FILL_ALPHA_31" val="100"/>
  <p:tag name="ANNOTATION_BORDER_WIDTH_31" val="2"/>
  <p:tag name="ANNOTATION_SLIDE_WIDTH_31" val="960"/>
  <p:tag name="ANNOTATION_SLIDE_HEIGHT_31" val="720"/>
  <p:tag name="ANNOTATION_TYPE_32" val="0"/>
  <p:tag name="ANNOTATION_START_32" val="447.3"/>
  <p:tag name="ANNOTATION_END_32" val="451.3"/>
  <p:tag name="ANNOTATION_TOP_32" val="531"/>
  <p:tag name="ANNOTATION_LEFT_32" val="216"/>
  <p:tag name="ANNOTATION_WIDTH_32" val="121"/>
  <p:tag name="ANNOTATION_HEIGHT_32" val="121"/>
  <p:tag name="ANNOTATION_ANIMATION_32" val="3"/>
  <p:tag name="ANNOTATION_ROTATION_32" val="0"/>
  <p:tag name="ANNOTATION_SUB_TYPE_32" val="2"/>
  <p:tag name="ANNOTATION_LOOP_COUNT_32" val="1"/>
  <p:tag name="ANNOTATION_BOX_RADIUS_32" val="0"/>
  <p:tag name="ANNOTATION_SCALE_32" val="100"/>
  <p:tag name="ANNOTATION_BORDER_ALPHA_32" val="100"/>
  <p:tag name="ANNOTATION_BORDER_COLOR_32" val="255"/>
  <p:tag name="ANNOTATION_FILL_COLOR_32" val="65535"/>
  <p:tag name="ANNOTATION_FILL_ALPHA_32" val="100"/>
  <p:tag name="ANNOTATION_BORDER_WIDTH_32" val="2"/>
  <p:tag name="ANNOTATION_SLIDE_WIDTH_32" val="960"/>
  <p:tag name="ANNOTATION_SLIDE_HEIGHT_32" val="720"/>
  <p:tag name="ANNOTATION_TYPE_33" val="0"/>
  <p:tag name="ANNOTATION_START_33" val="451.3"/>
  <p:tag name="ANNOTATION_END_33" val="452.6"/>
  <p:tag name="ANNOTATION_TOP_33" val="525"/>
  <p:tag name="ANNOTATION_LEFT_33" val="57"/>
  <p:tag name="ANNOTATION_WIDTH_33" val="121"/>
  <p:tag name="ANNOTATION_HEIGHT_33" val="121"/>
  <p:tag name="ANNOTATION_ANIMATION_33" val="3"/>
  <p:tag name="ANNOTATION_ROTATION_33" val="0"/>
  <p:tag name="ANNOTATION_SUB_TYPE_33" val="2"/>
  <p:tag name="ANNOTATION_LOOP_COUNT_33" val="1"/>
  <p:tag name="ANNOTATION_BOX_RADIUS_33" val="0"/>
  <p:tag name="ANNOTATION_SCALE_33" val="100"/>
  <p:tag name="ANNOTATION_BORDER_ALPHA_33" val="100"/>
  <p:tag name="ANNOTATION_BORDER_COLOR_33" val="255"/>
  <p:tag name="ANNOTATION_FILL_COLOR_33" val="65535"/>
  <p:tag name="ANNOTATION_FILL_ALPHA_33" val="100"/>
  <p:tag name="ANNOTATION_BORDER_WIDTH_33" val="2"/>
  <p:tag name="ANNOTATION_SLIDE_WIDTH_33" val="960"/>
  <p:tag name="ANNOTATION_SLIDE_HEIGHT_33" val="720"/>
  <p:tag name="ANNOTATION_TYPE_34" val="0"/>
  <p:tag name="ANNOTATION_START_34" val="452.6"/>
  <p:tag name="ANNOTATION_END_34" val="455.8"/>
  <p:tag name="ANNOTATION_TOP_34" val="524"/>
  <p:tag name="ANNOTATION_LEFT_34" val="339"/>
  <p:tag name="ANNOTATION_WIDTH_34" val="121"/>
  <p:tag name="ANNOTATION_HEIGHT_34" val="121"/>
  <p:tag name="ANNOTATION_ANIMATION_34" val="3"/>
  <p:tag name="ANNOTATION_ROTATION_34" val="0"/>
  <p:tag name="ANNOTATION_SUB_TYPE_34" val="2"/>
  <p:tag name="ANNOTATION_LOOP_COUNT_34" val="1"/>
  <p:tag name="ANNOTATION_BOX_RADIUS_34" val="0"/>
  <p:tag name="ANNOTATION_SCALE_34" val="100"/>
  <p:tag name="ANNOTATION_BORDER_ALPHA_34" val="100"/>
  <p:tag name="ANNOTATION_BORDER_COLOR_34" val="255"/>
  <p:tag name="ANNOTATION_FILL_COLOR_34" val="65535"/>
  <p:tag name="ANNOTATION_FILL_ALPHA_34" val="100"/>
  <p:tag name="ANNOTATION_BORDER_WIDTH_34" val="2"/>
  <p:tag name="ANNOTATION_SLIDE_WIDTH_34" val="960"/>
  <p:tag name="ANNOTATION_SLIDE_HEIGHT_34" val="720"/>
  <p:tag name="ANNOTATION_TYPE_35" val="0"/>
  <p:tag name="ANNOTATION_START_35" val="455.8"/>
  <p:tag name="ANNOTATION_END_35" val="462.1"/>
  <p:tag name="ANNOTATION_TOP_35" val="561"/>
  <p:tag name="ANNOTATION_LEFT_35" val="74"/>
  <p:tag name="ANNOTATION_WIDTH_35" val="121"/>
  <p:tag name="ANNOTATION_HEIGHT_35" val="121"/>
  <p:tag name="ANNOTATION_ANIMATION_35" val="3"/>
  <p:tag name="ANNOTATION_ROTATION_35" val="0"/>
  <p:tag name="ANNOTATION_SUB_TYPE_35" val="2"/>
  <p:tag name="ANNOTATION_LOOP_COUNT_35" val="1"/>
  <p:tag name="ANNOTATION_BOX_RADIUS_35" val="0"/>
  <p:tag name="ANNOTATION_SCALE_35" val="100"/>
  <p:tag name="ANNOTATION_BORDER_ALPHA_35" val="100"/>
  <p:tag name="ANNOTATION_BORDER_COLOR_35" val="255"/>
  <p:tag name="ANNOTATION_FILL_COLOR_35" val="65535"/>
  <p:tag name="ANNOTATION_FILL_ALPHA_35" val="100"/>
  <p:tag name="ANNOTATION_BORDER_WIDTH_35" val="2"/>
  <p:tag name="ANNOTATION_SLIDE_WIDTH_35" val="960"/>
  <p:tag name="ANNOTATION_SLIDE_HEIGHT_35" val="720"/>
  <p:tag name="ANNOTATION_TYPE_36" val="0"/>
  <p:tag name="ANNOTATION_START_36" val="462.1"/>
  <p:tag name="ANNOTATION_END_36" val="529.0"/>
  <p:tag name="ANNOTATION_TOP_36" val="586"/>
  <p:tag name="ANNOTATION_LEFT_36" val="233"/>
  <p:tag name="ANNOTATION_WIDTH_36" val="121"/>
  <p:tag name="ANNOTATION_HEIGHT_36" val="121"/>
  <p:tag name="ANNOTATION_ANIMATION_36" val="3"/>
  <p:tag name="ANNOTATION_ROTATION_36" val="0"/>
  <p:tag name="ANNOTATION_SUB_TYPE_36" val="2"/>
  <p:tag name="ANNOTATION_LOOP_COUNT_36" val="1"/>
  <p:tag name="ANNOTATION_BOX_RADIUS_36" val="0"/>
  <p:tag name="ANNOTATION_SCALE_36" val="100"/>
  <p:tag name="ANNOTATION_BORDER_ALPHA_36" val="100"/>
  <p:tag name="ANNOTATION_BORDER_COLOR_36" val="255"/>
  <p:tag name="ANNOTATION_FILL_COLOR_36" val="65535"/>
  <p:tag name="ANNOTATION_FILL_ALPHA_36" val="100"/>
  <p:tag name="ANNOTATION_BORDER_WIDTH_36" val="2"/>
  <p:tag name="ANNOTATION_SLIDE_WIDTH_36" val="960"/>
  <p:tag name="ANNOTATION_SLIDE_HEIGHT_36" val="720"/>
  <p:tag name="ANNOTATION_TYPE_37" val="0"/>
  <p:tag name="ANNOTATION_START_37" val="529.0"/>
  <p:tag name="ANNOTATION_END_37" val="532.0"/>
  <p:tag name="ANNOTATION_TOP_37" val="624"/>
  <p:tag name="ANNOTATION_LEFT_37" val="68"/>
  <p:tag name="ANNOTATION_WIDTH_37" val="121"/>
  <p:tag name="ANNOTATION_HEIGHT_37" val="121"/>
  <p:tag name="ANNOTATION_ANIMATION_37" val="3"/>
  <p:tag name="ANNOTATION_ROTATION_37" val="0"/>
  <p:tag name="ANNOTATION_SUB_TYPE_37" val="2"/>
  <p:tag name="ANNOTATION_LOOP_COUNT_37" val="1"/>
  <p:tag name="ANNOTATION_BOX_RADIUS_37" val="0"/>
  <p:tag name="ANNOTATION_SCALE_37" val="100"/>
  <p:tag name="ANNOTATION_BORDER_ALPHA_37" val="100"/>
  <p:tag name="ANNOTATION_BORDER_COLOR_37" val="255"/>
  <p:tag name="ANNOTATION_FILL_COLOR_37" val="65535"/>
  <p:tag name="ANNOTATION_FILL_ALPHA_37" val="100"/>
  <p:tag name="ANNOTATION_BORDER_WIDTH_37" val="2"/>
  <p:tag name="ANNOTATION_SLIDE_WIDTH_37" val="960"/>
  <p:tag name="ANNOTATION_SLIDE_HEIGHT_37" val="720"/>
  <p:tag name="ANNOTATION_TYPE_38" val="0"/>
  <p:tag name="ANNOTATION_START_38" val="532.0"/>
  <p:tag name="ANNOTATION_END_38" val="533.1"/>
  <p:tag name="ANNOTATION_TOP_38" val="620"/>
  <p:tag name="ANNOTATION_LEFT_38" val="363"/>
  <p:tag name="ANNOTATION_WIDTH_38" val="121"/>
  <p:tag name="ANNOTATION_HEIGHT_38" val="121"/>
  <p:tag name="ANNOTATION_ANIMATION_38" val="3"/>
  <p:tag name="ANNOTATION_ROTATION_38" val="0"/>
  <p:tag name="ANNOTATION_SUB_TYPE_38" val="2"/>
  <p:tag name="ANNOTATION_LOOP_COUNT_38" val="1"/>
  <p:tag name="ANNOTATION_BOX_RADIUS_38" val="0"/>
  <p:tag name="ANNOTATION_SCALE_38" val="100"/>
  <p:tag name="ANNOTATION_BORDER_ALPHA_38" val="100"/>
  <p:tag name="ANNOTATION_BORDER_COLOR_38" val="255"/>
  <p:tag name="ANNOTATION_FILL_COLOR_38" val="65535"/>
  <p:tag name="ANNOTATION_FILL_ALPHA_38" val="100"/>
  <p:tag name="ANNOTATION_BORDER_WIDTH_38" val="2"/>
  <p:tag name="ANNOTATION_SLIDE_WIDTH_38" val="960"/>
  <p:tag name="ANNOTATION_SLIDE_HEIGHT_38" val="720"/>
  <p:tag name="ANNOTATION_TYPE_39" val="0"/>
  <p:tag name="ANNOTATION_START_39" val="533.1"/>
  <p:tag name="ANNOTATION_END_39" val="534.3"/>
  <p:tag name="ANNOTATION_TOP_39" val="610"/>
  <p:tag name="ANNOTATION_LEFT_39" val="494"/>
  <p:tag name="ANNOTATION_WIDTH_39" val="121"/>
  <p:tag name="ANNOTATION_HEIGHT_39" val="121"/>
  <p:tag name="ANNOTATION_ANIMATION_39" val="3"/>
  <p:tag name="ANNOTATION_ROTATION_39" val="0"/>
  <p:tag name="ANNOTATION_SUB_TYPE_39" val="2"/>
  <p:tag name="ANNOTATION_LOOP_COUNT_39" val="1"/>
  <p:tag name="ANNOTATION_BOX_RADIUS_39" val="0"/>
  <p:tag name="ANNOTATION_SCALE_39" val="100"/>
  <p:tag name="ANNOTATION_BORDER_ALPHA_39" val="100"/>
  <p:tag name="ANNOTATION_BORDER_COLOR_39" val="255"/>
  <p:tag name="ANNOTATION_FILL_COLOR_39" val="65535"/>
  <p:tag name="ANNOTATION_FILL_ALPHA_39" val="100"/>
  <p:tag name="ANNOTATION_BORDER_WIDTH_39" val="2"/>
  <p:tag name="ANNOTATION_SLIDE_WIDTH_39" val="960"/>
  <p:tag name="ANNOTATION_SLIDE_HEIGHT_39" val="720"/>
  <p:tag name="ANNOTATION_TYPE_40" val="0"/>
  <p:tag name="ANNOTATION_START_40" val="534.3"/>
  <p:tag name="ANNOTATION_END_40" val="534.8"/>
  <p:tag name="ANNOTATION_TOP_40" val="619"/>
  <p:tag name="ANNOTATION_LEFT_40" val="612"/>
  <p:tag name="ANNOTATION_WIDTH_40" val="121"/>
  <p:tag name="ANNOTATION_HEIGHT_40" val="121"/>
  <p:tag name="ANNOTATION_ANIMATION_40" val="3"/>
  <p:tag name="ANNOTATION_ROTATION_40" val="0"/>
  <p:tag name="ANNOTATION_SUB_TYPE_40" val="2"/>
  <p:tag name="ANNOTATION_LOOP_COUNT_40" val="1"/>
  <p:tag name="ANNOTATION_BOX_RADIUS_40" val="0"/>
  <p:tag name="ANNOTATION_SCALE_40" val="100"/>
  <p:tag name="ANNOTATION_BORDER_ALPHA_40" val="100"/>
  <p:tag name="ANNOTATION_BORDER_COLOR_40" val="255"/>
  <p:tag name="ANNOTATION_FILL_COLOR_40" val="65535"/>
  <p:tag name="ANNOTATION_FILL_ALPHA_40" val="100"/>
  <p:tag name="ANNOTATION_BORDER_WIDTH_40" val="2"/>
  <p:tag name="ANNOTATION_SLIDE_WIDTH_40" val="960"/>
  <p:tag name="ANNOTATION_SLIDE_HEIGHT_40" val="720"/>
  <p:tag name="ANNOTATION_TYPE_41" val="0"/>
  <p:tag name="ANNOTATION_START_41" val="534.8"/>
  <p:tag name="ANNOTATION_END_41" val="536.8"/>
  <p:tag name="ANNOTATION_TOP_41" val="611"/>
  <p:tag name="ANNOTATION_LEFT_41" val="687"/>
  <p:tag name="ANNOTATION_WIDTH_41" val="121"/>
  <p:tag name="ANNOTATION_HEIGHT_41" val="121"/>
  <p:tag name="ANNOTATION_ANIMATION_41" val="3"/>
  <p:tag name="ANNOTATION_ROTATION_41" val="0"/>
  <p:tag name="ANNOTATION_SUB_TYPE_41" val="2"/>
  <p:tag name="ANNOTATION_LOOP_COUNT_41" val="1"/>
  <p:tag name="ANNOTATION_BOX_RADIUS_41" val="0"/>
  <p:tag name="ANNOTATION_SCALE_41" val="100"/>
  <p:tag name="ANNOTATION_BORDER_ALPHA_41" val="100"/>
  <p:tag name="ANNOTATION_BORDER_COLOR_41" val="255"/>
  <p:tag name="ANNOTATION_FILL_COLOR_41" val="65535"/>
  <p:tag name="ANNOTATION_FILL_ALPHA_41" val="100"/>
  <p:tag name="ANNOTATION_BORDER_WIDTH_41" val="2"/>
  <p:tag name="ANNOTATION_SLIDE_WIDTH_41" val="960"/>
  <p:tag name="ANNOTATION_SLIDE_HEIGHT_41" val="720"/>
  <p:tag name="ANNOTATION_TYPE_42" val="0"/>
  <p:tag name="ANNOTATION_START_42" val="536.8"/>
  <p:tag name="ANNOTATION_END_42" val="552.6"/>
  <p:tag name="ANNOTATION_TOP_42" val="642"/>
  <p:tag name="ANNOTATION_LEFT_42" val="69"/>
  <p:tag name="ANNOTATION_WIDTH_42" val="121"/>
  <p:tag name="ANNOTATION_HEIGHT_42" val="121"/>
  <p:tag name="ANNOTATION_ANIMATION_42" val="3"/>
  <p:tag name="ANNOTATION_ROTATION_42" val="0"/>
  <p:tag name="ANNOTATION_SUB_TYPE_42" val="2"/>
  <p:tag name="ANNOTATION_LOOP_COUNT_42" val="1"/>
  <p:tag name="ANNOTATION_BOX_RADIUS_42" val="0"/>
  <p:tag name="ANNOTATION_SCALE_42" val="100"/>
  <p:tag name="ANNOTATION_BORDER_ALPHA_42" val="100"/>
  <p:tag name="ANNOTATION_BORDER_COLOR_42" val="255"/>
  <p:tag name="ANNOTATION_FILL_COLOR_42" val="65535"/>
  <p:tag name="ANNOTATION_FILL_ALPHA_42" val="100"/>
  <p:tag name="ANNOTATION_BORDER_WIDTH_42" val="2"/>
  <p:tag name="ANNOTATION_SLIDE_WIDTH_42" val="960"/>
  <p:tag name="ANNOTATION_SLIDE_HEIGHT_42" val="720"/>
  <p:tag name="ANNOTATION_TYPE_43" val="0"/>
  <p:tag name="ANNOTATION_START_43" val="552.6"/>
  <p:tag name="ANNOTATION_TOP_43" val="668"/>
  <p:tag name="ANNOTATION_LEFT_43" val="104"/>
  <p:tag name="ANNOTATION_WIDTH_43" val="121"/>
  <p:tag name="ANNOTATION_HEIGHT_43" val="121"/>
  <p:tag name="ANNOTATION_ANIMATION_43" val="3"/>
  <p:tag name="ANNOTATION_ROTATION_43" val="0"/>
  <p:tag name="ANNOTATION_SUB_TYPE_43" val="2"/>
  <p:tag name="ANNOTATION_LOOP_COUNT_43" val="1"/>
  <p:tag name="ANNOTATION_BOX_RADIUS_43" val="0"/>
  <p:tag name="ANNOTATION_SCALE_43" val="100"/>
  <p:tag name="ANNOTATION_BORDER_ALPHA_43" val="100"/>
  <p:tag name="ANNOTATION_BORDER_COLOR_43" val="255"/>
  <p:tag name="ANNOTATION_FILL_COLOR_43" val="65535"/>
  <p:tag name="ANNOTATION_FILL_ALPHA_43" val="100"/>
  <p:tag name="ANNOTATION_BORDER_WIDTH_43" val="2"/>
  <p:tag name="ANNOTATION_SLIDE_WIDTH_43" val="960"/>
  <p:tag name="ANNOTATION_SLIDE_HEIGHT_43" val="720"/>
  <p:tag name="ANNOTATION_COUNT" val="43"/>
  <p:tag name="ARTICULATE_USED_LAYOUT" val="2"/>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DUPLICATEID" val="1a2f927939a14b7c9f04579d8b1631b0"/>
</p:tagLst>
</file>

<file path=ppt/tags/tag22.xml><?xml version="1.0" encoding="utf-8"?>
<p:tagLst xmlns:a="http://schemas.openxmlformats.org/drawingml/2006/main" xmlns:r="http://schemas.openxmlformats.org/officeDocument/2006/relationships" xmlns:p="http://schemas.openxmlformats.org/presentationml/2006/main">
  <p:tag name="DUPLICATEID" val="a8764b6526d6471081181a1c9156799d"/>
</p:tagLst>
</file>

<file path=ppt/tags/tag23.xml><?xml version="1.0" encoding="utf-8"?>
<p:tagLst xmlns:a="http://schemas.openxmlformats.org/drawingml/2006/main" xmlns:r="http://schemas.openxmlformats.org/officeDocument/2006/relationships" xmlns:p="http://schemas.openxmlformats.org/presentationml/2006/main">
  <p:tag name="ARTICULATE_NAV_LEVEL" val="1"/>
  <p:tag name="ARTICULATE_SLIDE_PRESENTER_GUID" val="fb2cf312-ca39-4b1f-ad57-e5e5019dceb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78"/>
  <p:tag name="ARTICULATE_AUDIO_RECORDED" val="1"/>
  <p:tag name="TIMELINE" val="63.2"/>
  <p:tag name="ELAPSEDTIME" val="377.5"/>
  <p:tag name="ANNOTATION_TYPE_1" val="0"/>
  <p:tag name="ANNOTATION_START_1" val="10.9"/>
  <p:tag name="ANNOTATION_END_1" val="23.0"/>
  <p:tag name="ANNOTATION_TOP_1" val="43"/>
  <p:tag name="ANNOTATION_LEFT_1" val="46"/>
  <p:tag name="ANNOTATION_WIDTH_1" val="121"/>
  <p:tag name="ANNOTATION_HEIGHT_1" val="121"/>
  <p:tag name="ANNOTATION_ANIMATION_1" val="3"/>
  <p:tag name="ANNOTATION_ROTATION_1" val="0"/>
  <p:tag name="ANNOTATION_SUB_TYPE_1" val="2"/>
  <p:tag name="ANNOTATION_LOOP_COUNT_1" val="1"/>
  <p:tag name="ANNOTATION_BOX_RADIUS_1" val="0"/>
  <p:tag name="ANNOTATION_SCALE_1" val="100"/>
  <p:tag name="ANNOTATION_BORDER_ALPHA_1" val="100"/>
  <p:tag name="ANNOTATION_BORDER_COLOR_1" val="255"/>
  <p:tag name="ANNOTATION_FILL_COLOR_1" val="65535"/>
  <p:tag name="ANNOTATION_FILL_ALPHA_1" val="100"/>
  <p:tag name="ANNOTATION_BORDER_WIDTH_1" val="2"/>
  <p:tag name="ANNOTATION_SLIDE_WIDTH_1" val="960"/>
  <p:tag name="ANNOTATION_SLIDE_HEIGHT_1" val="720"/>
  <p:tag name="ANNOTATION_TYPE_2" val="0"/>
  <p:tag name="ANNOTATION_START_2" val="23.0"/>
  <p:tag name="ANNOTATION_END_2" val="38.0"/>
  <p:tag name="ANNOTATION_TOP_2" val="82"/>
  <p:tag name="ANNOTATION_LEFT_2" val="58"/>
  <p:tag name="ANNOTATION_WIDTH_2" val="121"/>
  <p:tag name="ANNOTATION_HEIGHT_2" val="121"/>
  <p:tag name="ANNOTATION_ANIMATION_2" val="3"/>
  <p:tag name="ANNOTATION_ROTATION_2" val="0"/>
  <p:tag name="ANNOTATION_SUB_TYPE_2" val="2"/>
  <p:tag name="ANNOTATION_LOOP_COUNT_2" val="1"/>
  <p:tag name="ANNOTATION_BOX_RADIUS_2" val="0"/>
  <p:tag name="ANNOTATION_SCALE_2" val="100"/>
  <p:tag name="ANNOTATION_BORDER_ALPHA_2" val="100"/>
  <p:tag name="ANNOTATION_BORDER_COLOR_2" val="255"/>
  <p:tag name="ANNOTATION_FILL_COLOR_2" val="65535"/>
  <p:tag name="ANNOTATION_FILL_ALPHA_2" val="100"/>
  <p:tag name="ANNOTATION_BORDER_WIDTH_2" val="2"/>
  <p:tag name="ANNOTATION_SLIDE_WIDTH_2" val="960"/>
  <p:tag name="ANNOTATION_SLIDE_HEIGHT_2" val="720"/>
  <p:tag name="ANNOTATION_TYPE_3" val="0"/>
  <p:tag name="ANNOTATION_START_3" val="38.0"/>
  <p:tag name="ANNOTATION_END_3" val="43.6"/>
  <p:tag name="ANNOTATION_TOP_3" val="86"/>
  <p:tag name="ANNOTATION_LEFT_3" val="407"/>
  <p:tag name="ANNOTATION_WIDTH_3" val="121"/>
  <p:tag name="ANNOTATION_HEIGHT_3" val="121"/>
  <p:tag name="ANNOTATION_ANIMATION_3" val="3"/>
  <p:tag name="ANNOTATION_ROTATION_3" val="0"/>
  <p:tag name="ANNOTATION_SUB_TYPE_3" val="2"/>
  <p:tag name="ANNOTATION_LOOP_COUNT_3" val="1"/>
  <p:tag name="ANNOTATION_BOX_RADIUS_3" val="0"/>
  <p:tag name="ANNOTATION_SCALE_3" val="100"/>
  <p:tag name="ANNOTATION_BORDER_ALPHA_3" val="100"/>
  <p:tag name="ANNOTATION_BORDER_COLOR_3" val="255"/>
  <p:tag name="ANNOTATION_FILL_COLOR_3" val="65535"/>
  <p:tag name="ANNOTATION_FILL_ALPHA_3" val="100"/>
  <p:tag name="ANNOTATION_BORDER_WIDTH_3" val="2"/>
  <p:tag name="ANNOTATION_SLIDE_WIDTH_3" val="960"/>
  <p:tag name="ANNOTATION_SLIDE_HEIGHT_3" val="720"/>
  <p:tag name="ANNOTATION_TYPE_4" val="0"/>
  <p:tag name="ANNOTATION_START_4" val="43.6"/>
  <p:tag name="ANNOTATION_END_4" val="65.5"/>
  <p:tag name="ANNOTATION_TOP_4" val="440"/>
  <p:tag name="ANNOTATION_LEFT_4" val="446"/>
  <p:tag name="ANNOTATION_WIDTH_4" val="121"/>
  <p:tag name="ANNOTATION_HEIGHT_4" val="121"/>
  <p:tag name="ANNOTATION_ANIMATION_4" val="3"/>
  <p:tag name="ANNOTATION_ROTATION_4" val="0"/>
  <p:tag name="ANNOTATION_SUB_TYPE_4" val="2"/>
  <p:tag name="ANNOTATION_LOOP_COUNT_4" val="1"/>
  <p:tag name="ANNOTATION_BOX_RADIUS_4" val="0"/>
  <p:tag name="ANNOTATION_SCALE_4" val="100"/>
  <p:tag name="ANNOTATION_BORDER_ALPHA_4" val="100"/>
  <p:tag name="ANNOTATION_BORDER_COLOR_4" val="255"/>
  <p:tag name="ANNOTATION_FILL_COLOR_4" val="65535"/>
  <p:tag name="ANNOTATION_FILL_ALPHA_4" val="100"/>
  <p:tag name="ANNOTATION_BORDER_WIDTH_4" val="2"/>
  <p:tag name="ANNOTATION_SLIDE_WIDTH_4" val="960"/>
  <p:tag name="ANNOTATION_SLIDE_HEIGHT_4" val="720"/>
  <p:tag name="ANNOTATION_TYPE_5" val="0"/>
  <p:tag name="ANNOTATION_START_5" val="65.5"/>
  <p:tag name="ANNOTATION_END_5" val="77.9"/>
  <p:tag name="ANNOTATION_TOP_5" val="116"/>
  <p:tag name="ANNOTATION_LEFT_5" val="107"/>
  <p:tag name="ANNOTATION_WIDTH_5" val="121"/>
  <p:tag name="ANNOTATION_HEIGHT_5" val="121"/>
  <p:tag name="ANNOTATION_ANIMATION_5" val="3"/>
  <p:tag name="ANNOTATION_ROTATION_5" val="0"/>
  <p:tag name="ANNOTATION_SUB_TYPE_5" val="2"/>
  <p:tag name="ANNOTATION_LOOP_COUNT_5" val="1"/>
  <p:tag name="ANNOTATION_BOX_RADIUS_5" val="0"/>
  <p:tag name="ANNOTATION_SCALE_5" val="100"/>
  <p:tag name="ANNOTATION_BORDER_ALPHA_5" val="100"/>
  <p:tag name="ANNOTATION_BORDER_COLOR_5" val="255"/>
  <p:tag name="ANNOTATION_FILL_COLOR_5" val="65535"/>
  <p:tag name="ANNOTATION_FILL_ALPHA_5" val="100"/>
  <p:tag name="ANNOTATION_BORDER_WIDTH_5" val="2"/>
  <p:tag name="ANNOTATION_SLIDE_WIDTH_5" val="960"/>
  <p:tag name="ANNOTATION_SLIDE_HEIGHT_5" val="720"/>
  <p:tag name="ANNOTATION_TYPE_6" val="0"/>
  <p:tag name="ANNOTATION_START_6" val="77.9"/>
  <p:tag name="ANNOTATION_END_6" val="81.1"/>
  <p:tag name="ANNOTATION_TOP_6" val="144"/>
  <p:tag name="ANNOTATION_LEFT_6" val="106"/>
  <p:tag name="ANNOTATION_WIDTH_6" val="121"/>
  <p:tag name="ANNOTATION_HEIGHT_6" val="121"/>
  <p:tag name="ANNOTATION_ANIMATION_6" val="3"/>
  <p:tag name="ANNOTATION_ROTATION_6" val="0"/>
  <p:tag name="ANNOTATION_SUB_TYPE_6" val="2"/>
  <p:tag name="ANNOTATION_LOOP_COUNT_6" val="1"/>
  <p:tag name="ANNOTATION_BOX_RADIUS_6" val="0"/>
  <p:tag name="ANNOTATION_SCALE_6" val="100"/>
  <p:tag name="ANNOTATION_BORDER_ALPHA_6" val="100"/>
  <p:tag name="ANNOTATION_BORDER_COLOR_6" val="255"/>
  <p:tag name="ANNOTATION_FILL_COLOR_6" val="65535"/>
  <p:tag name="ANNOTATION_FILL_ALPHA_6" val="100"/>
  <p:tag name="ANNOTATION_BORDER_WIDTH_6" val="2"/>
  <p:tag name="ANNOTATION_SLIDE_WIDTH_6" val="960"/>
  <p:tag name="ANNOTATION_SLIDE_HEIGHT_6" val="720"/>
  <p:tag name="ANNOTATION_TYPE_7" val="0"/>
  <p:tag name="ANNOTATION_START_7" val="81.1"/>
  <p:tag name="ANNOTATION_END_7" val="83.0"/>
  <p:tag name="ANNOTATION_TOP_7" val="144"/>
  <p:tag name="ANNOTATION_LEFT_7" val="526"/>
  <p:tag name="ANNOTATION_WIDTH_7" val="121"/>
  <p:tag name="ANNOTATION_HEIGHT_7" val="121"/>
  <p:tag name="ANNOTATION_ANIMATION_7" val="3"/>
  <p:tag name="ANNOTATION_ROTATION_7" val="0"/>
  <p:tag name="ANNOTATION_SUB_TYPE_7" val="2"/>
  <p:tag name="ANNOTATION_LOOP_COUNT_7" val="1"/>
  <p:tag name="ANNOTATION_BOX_RADIUS_7" val="0"/>
  <p:tag name="ANNOTATION_SCALE_7" val="100"/>
  <p:tag name="ANNOTATION_BORDER_ALPHA_7" val="100"/>
  <p:tag name="ANNOTATION_BORDER_COLOR_7" val="255"/>
  <p:tag name="ANNOTATION_FILL_COLOR_7" val="65535"/>
  <p:tag name="ANNOTATION_FILL_ALPHA_7" val="100"/>
  <p:tag name="ANNOTATION_BORDER_WIDTH_7" val="2"/>
  <p:tag name="ANNOTATION_SLIDE_WIDTH_7" val="960"/>
  <p:tag name="ANNOTATION_SLIDE_HEIGHT_7" val="720"/>
  <p:tag name="ANNOTATION_TYPE_8" val="0"/>
  <p:tag name="ANNOTATION_START_8" val="83.0"/>
  <p:tag name="ANNOTATION_END_8" val="126.0"/>
  <p:tag name="ANNOTATION_TOP_8" val="142"/>
  <p:tag name="ANNOTATION_LEFT_8" val="403"/>
  <p:tag name="ANNOTATION_WIDTH_8" val="121"/>
  <p:tag name="ANNOTATION_HEIGHT_8" val="121"/>
  <p:tag name="ANNOTATION_ANIMATION_8" val="3"/>
  <p:tag name="ANNOTATION_ROTATION_8" val="0"/>
  <p:tag name="ANNOTATION_SUB_TYPE_8" val="2"/>
  <p:tag name="ANNOTATION_LOOP_COUNT_8" val="1"/>
  <p:tag name="ANNOTATION_BOX_RADIUS_8" val="0"/>
  <p:tag name="ANNOTATION_SCALE_8" val="100"/>
  <p:tag name="ANNOTATION_BORDER_ALPHA_8" val="100"/>
  <p:tag name="ANNOTATION_BORDER_COLOR_8" val="255"/>
  <p:tag name="ANNOTATION_FILL_COLOR_8" val="65535"/>
  <p:tag name="ANNOTATION_FILL_ALPHA_8" val="100"/>
  <p:tag name="ANNOTATION_BORDER_WIDTH_8" val="2"/>
  <p:tag name="ANNOTATION_SLIDE_WIDTH_8" val="960"/>
  <p:tag name="ANNOTATION_SLIDE_HEIGHT_8" val="720"/>
  <p:tag name="ANNOTATION_TYPE_9" val="0"/>
  <p:tag name="ANNOTATION_START_9" val="126.0"/>
  <p:tag name="ANNOTATION_END_9" val="128.8"/>
  <p:tag name="ANNOTATION_TOP_9" val="140"/>
  <p:tag name="ANNOTATION_LEFT_9" val="759"/>
  <p:tag name="ANNOTATION_WIDTH_9" val="121"/>
  <p:tag name="ANNOTATION_HEIGHT_9" val="121"/>
  <p:tag name="ANNOTATION_ANIMATION_9" val="3"/>
  <p:tag name="ANNOTATION_ROTATION_9" val="0"/>
  <p:tag name="ANNOTATION_SUB_TYPE_9" val="2"/>
  <p:tag name="ANNOTATION_LOOP_COUNT_9" val="1"/>
  <p:tag name="ANNOTATION_BOX_RADIUS_9" val="0"/>
  <p:tag name="ANNOTATION_SCALE_9" val="100"/>
  <p:tag name="ANNOTATION_BORDER_ALPHA_9" val="100"/>
  <p:tag name="ANNOTATION_BORDER_COLOR_9" val="255"/>
  <p:tag name="ANNOTATION_FILL_COLOR_9" val="65535"/>
  <p:tag name="ANNOTATION_FILL_ALPHA_9" val="100"/>
  <p:tag name="ANNOTATION_BORDER_WIDTH_9" val="2"/>
  <p:tag name="ANNOTATION_SLIDE_WIDTH_9" val="960"/>
  <p:tag name="ANNOTATION_SLIDE_HEIGHT_9" val="720"/>
  <p:tag name="ANNOTATION_TYPE_10" val="0"/>
  <p:tag name="ANNOTATION_START_10" val="128.8"/>
  <p:tag name="ANNOTATION_END_10" val="129.9"/>
  <p:tag name="ANNOTATION_TOP_10" val="168"/>
  <p:tag name="ANNOTATION_LEFT_10" val="122"/>
  <p:tag name="ANNOTATION_WIDTH_10" val="121"/>
  <p:tag name="ANNOTATION_HEIGHT_10" val="121"/>
  <p:tag name="ANNOTATION_ANIMATION_10" val="3"/>
  <p:tag name="ANNOTATION_ROTATION_10" val="0"/>
  <p:tag name="ANNOTATION_SUB_TYPE_10" val="2"/>
  <p:tag name="ANNOTATION_LOOP_COUNT_10" val="1"/>
  <p:tag name="ANNOTATION_BOX_RADIUS_10" val="0"/>
  <p:tag name="ANNOTATION_SCALE_10" val="100"/>
  <p:tag name="ANNOTATION_BORDER_ALPHA_10" val="100"/>
  <p:tag name="ANNOTATION_BORDER_COLOR_10" val="255"/>
  <p:tag name="ANNOTATION_FILL_COLOR_10" val="65535"/>
  <p:tag name="ANNOTATION_FILL_ALPHA_10" val="100"/>
  <p:tag name="ANNOTATION_BORDER_WIDTH_10" val="2"/>
  <p:tag name="ANNOTATION_SLIDE_WIDTH_10" val="960"/>
  <p:tag name="ANNOTATION_SLIDE_HEIGHT_10" val="720"/>
  <p:tag name="ANNOTATION_TYPE_11" val="0"/>
  <p:tag name="ANNOTATION_START_11" val="129.9"/>
  <p:tag name="ANNOTATION_END_11" val="142.1"/>
  <p:tag name="ANNOTATION_TOP_11" val="167"/>
  <p:tag name="ANNOTATION_LEFT_11" val="248"/>
  <p:tag name="ANNOTATION_WIDTH_11" val="121"/>
  <p:tag name="ANNOTATION_HEIGHT_11" val="121"/>
  <p:tag name="ANNOTATION_ANIMATION_11" val="3"/>
  <p:tag name="ANNOTATION_ROTATION_11" val="0"/>
  <p:tag name="ANNOTATION_SUB_TYPE_11" val="2"/>
  <p:tag name="ANNOTATION_LOOP_COUNT_11" val="1"/>
  <p:tag name="ANNOTATION_BOX_RADIUS_11" val="0"/>
  <p:tag name="ANNOTATION_SCALE_11" val="100"/>
  <p:tag name="ANNOTATION_BORDER_ALPHA_11" val="100"/>
  <p:tag name="ANNOTATION_BORDER_COLOR_11" val="255"/>
  <p:tag name="ANNOTATION_FILL_COLOR_11" val="65535"/>
  <p:tag name="ANNOTATION_FILL_ALPHA_11" val="100"/>
  <p:tag name="ANNOTATION_BORDER_WIDTH_11" val="2"/>
  <p:tag name="ANNOTATION_SLIDE_WIDTH_11" val="960"/>
  <p:tag name="ANNOTATION_SLIDE_HEIGHT_11" val="720"/>
  <p:tag name="ANNOTATION_TYPE_12" val="0"/>
  <p:tag name="ANNOTATION_START_12" val="142.1"/>
  <p:tag name="ANNOTATION_END_12" val="144.4"/>
  <p:tag name="ANNOTATION_TOP_12" val="195"/>
  <p:tag name="ANNOTATION_LEFT_12" val="102"/>
  <p:tag name="ANNOTATION_WIDTH_12" val="121"/>
  <p:tag name="ANNOTATION_HEIGHT_12" val="121"/>
  <p:tag name="ANNOTATION_ANIMATION_12" val="3"/>
  <p:tag name="ANNOTATION_ROTATION_12" val="0"/>
  <p:tag name="ANNOTATION_SUB_TYPE_12" val="2"/>
  <p:tag name="ANNOTATION_LOOP_COUNT_12" val="1"/>
  <p:tag name="ANNOTATION_BOX_RADIUS_12" val="0"/>
  <p:tag name="ANNOTATION_SCALE_12" val="100"/>
  <p:tag name="ANNOTATION_BORDER_ALPHA_12" val="100"/>
  <p:tag name="ANNOTATION_BORDER_COLOR_12" val="255"/>
  <p:tag name="ANNOTATION_FILL_COLOR_12" val="65535"/>
  <p:tag name="ANNOTATION_FILL_ALPHA_12" val="100"/>
  <p:tag name="ANNOTATION_BORDER_WIDTH_12" val="2"/>
  <p:tag name="ANNOTATION_SLIDE_WIDTH_12" val="960"/>
  <p:tag name="ANNOTATION_SLIDE_HEIGHT_12" val="720"/>
  <p:tag name="ANNOTATION_TYPE_13" val="0"/>
  <p:tag name="ANNOTATION_START_13" val="144.4"/>
  <p:tag name="ANNOTATION_END_13" val="156.0"/>
  <p:tag name="ANNOTATION_TOP_13" val="198"/>
  <p:tag name="ANNOTATION_LEFT_13" val="320"/>
  <p:tag name="ANNOTATION_WIDTH_13" val="121"/>
  <p:tag name="ANNOTATION_HEIGHT_13" val="121"/>
  <p:tag name="ANNOTATION_ANIMATION_13" val="3"/>
  <p:tag name="ANNOTATION_ROTATION_13" val="0"/>
  <p:tag name="ANNOTATION_SUB_TYPE_13" val="2"/>
  <p:tag name="ANNOTATION_LOOP_COUNT_13" val="1"/>
  <p:tag name="ANNOTATION_BOX_RADIUS_13" val="0"/>
  <p:tag name="ANNOTATION_SCALE_13" val="100"/>
  <p:tag name="ANNOTATION_BORDER_ALPHA_13" val="100"/>
  <p:tag name="ANNOTATION_BORDER_COLOR_13" val="255"/>
  <p:tag name="ANNOTATION_FILL_COLOR_13" val="65535"/>
  <p:tag name="ANNOTATION_FILL_ALPHA_13" val="100"/>
  <p:tag name="ANNOTATION_BORDER_WIDTH_13" val="2"/>
  <p:tag name="ANNOTATION_SLIDE_WIDTH_13" val="960"/>
  <p:tag name="ANNOTATION_SLIDE_HEIGHT_13" val="720"/>
  <p:tag name="ANNOTATION_TYPE_14" val="0"/>
  <p:tag name="ANNOTATION_START_14" val="156.0"/>
  <p:tag name="ANNOTATION_END_14" val="158.6"/>
  <p:tag name="ANNOTATION_TOP_14" val="192"/>
  <p:tag name="ANNOTATION_LEFT_14" val="485"/>
  <p:tag name="ANNOTATION_WIDTH_14" val="121"/>
  <p:tag name="ANNOTATION_HEIGHT_14" val="121"/>
  <p:tag name="ANNOTATION_ANIMATION_14" val="3"/>
  <p:tag name="ANNOTATION_ROTATION_14" val="0"/>
  <p:tag name="ANNOTATION_SUB_TYPE_14" val="2"/>
  <p:tag name="ANNOTATION_LOOP_COUNT_14" val="1"/>
  <p:tag name="ANNOTATION_BOX_RADIUS_14" val="0"/>
  <p:tag name="ANNOTATION_SCALE_14" val="100"/>
  <p:tag name="ANNOTATION_BORDER_ALPHA_14" val="100"/>
  <p:tag name="ANNOTATION_BORDER_COLOR_14" val="255"/>
  <p:tag name="ANNOTATION_FILL_COLOR_14" val="65535"/>
  <p:tag name="ANNOTATION_FILL_ALPHA_14" val="100"/>
  <p:tag name="ANNOTATION_BORDER_WIDTH_14" val="2"/>
  <p:tag name="ANNOTATION_SLIDE_WIDTH_14" val="960"/>
  <p:tag name="ANNOTATION_SLIDE_HEIGHT_14" val="720"/>
  <p:tag name="ANNOTATION_TYPE_15" val="0"/>
  <p:tag name="ANNOTATION_START_15" val="158.6"/>
  <p:tag name="ANNOTATION_END_15" val="161.1"/>
  <p:tag name="ANNOTATION_TOP_15" val="194"/>
  <p:tag name="ANNOTATION_LEFT_15" val="677"/>
  <p:tag name="ANNOTATION_WIDTH_15" val="121"/>
  <p:tag name="ANNOTATION_HEIGHT_15" val="121"/>
  <p:tag name="ANNOTATION_ANIMATION_15" val="3"/>
  <p:tag name="ANNOTATION_ROTATION_15" val="0"/>
  <p:tag name="ANNOTATION_SUB_TYPE_15" val="2"/>
  <p:tag name="ANNOTATION_LOOP_COUNT_15" val="1"/>
  <p:tag name="ANNOTATION_BOX_RADIUS_15" val="0"/>
  <p:tag name="ANNOTATION_SCALE_15" val="100"/>
  <p:tag name="ANNOTATION_BORDER_ALPHA_15" val="100"/>
  <p:tag name="ANNOTATION_BORDER_COLOR_15" val="255"/>
  <p:tag name="ANNOTATION_FILL_COLOR_15" val="65535"/>
  <p:tag name="ANNOTATION_FILL_ALPHA_15" val="100"/>
  <p:tag name="ANNOTATION_BORDER_WIDTH_15" val="2"/>
  <p:tag name="ANNOTATION_SLIDE_WIDTH_15" val="960"/>
  <p:tag name="ANNOTATION_SLIDE_HEIGHT_15" val="720"/>
  <p:tag name="ANNOTATION_TYPE_16" val="0"/>
  <p:tag name="ANNOTATION_START_16" val="161.1"/>
  <p:tag name="ANNOTATION_END_16" val="178.5"/>
  <p:tag name="ANNOTATION_TOP_16" val="217"/>
  <p:tag name="ANNOTATION_LEFT_16" val="106"/>
  <p:tag name="ANNOTATION_WIDTH_16" val="121"/>
  <p:tag name="ANNOTATION_HEIGHT_16" val="121"/>
  <p:tag name="ANNOTATION_ANIMATION_16" val="3"/>
  <p:tag name="ANNOTATION_ROTATION_16" val="0"/>
  <p:tag name="ANNOTATION_SUB_TYPE_16" val="2"/>
  <p:tag name="ANNOTATION_LOOP_COUNT_16" val="1"/>
  <p:tag name="ANNOTATION_BOX_RADIUS_16" val="0"/>
  <p:tag name="ANNOTATION_SCALE_16" val="100"/>
  <p:tag name="ANNOTATION_BORDER_ALPHA_16" val="100"/>
  <p:tag name="ANNOTATION_BORDER_COLOR_16" val="255"/>
  <p:tag name="ANNOTATION_FILL_COLOR_16" val="65535"/>
  <p:tag name="ANNOTATION_FILL_ALPHA_16" val="100"/>
  <p:tag name="ANNOTATION_BORDER_WIDTH_16" val="2"/>
  <p:tag name="ANNOTATION_SLIDE_WIDTH_16" val="960"/>
  <p:tag name="ANNOTATION_SLIDE_HEIGHT_16" val="720"/>
  <p:tag name="ANNOTATION_TYPE_17" val="0"/>
  <p:tag name="ANNOTATION_START_17" val="178.5"/>
  <p:tag name="ANNOTATION_END_17" val="179.9"/>
  <p:tag name="ANNOTATION_TOP_17" val="222"/>
  <p:tag name="ANNOTATION_LEFT_17" val="246"/>
  <p:tag name="ANNOTATION_WIDTH_17" val="121"/>
  <p:tag name="ANNOTATION_HEIGHT_17" val="121"/>
  <p:tag name="ANNOTATION_ANIMATION_17" val="3"/>
  <p:tag name="ANNOTATION_ROTATION_17" val="0"/>
  <p:tag name="ANNOTATION_SUB_TYPE_17" val="2"/>
  <p:tag name="ANNOTATION_LOOP_COUNT_17" val="1"/>
  <p:tag name="ANNOTATION_BOX_RADIUS_17" val="0"/>
  <p:tag name="ANNOTATION_SCALE_17" val="100"/>
  <p:tag name="ANNOTATION_BORDER_ALPHA_17" val="100"/>
  <p:tag name="ANNOTATION_BORDER_COLOR_17" val="255"/>
  <p:tag name="ANNOTATION_FILL_COLOR_17" val="65535"/>
  <p:tag name="ANNOTATION_FILL_ALPHA_17" val="100"/>
  <p:tag name="ANNOTATION_BORDER_WIDTH_17" val="2"/>
  <p:tag name="ANNOTATION_SLIDE_WIDTH_17" val="960"/>
  <p:tag name="ANNOTATION_SLIDE_HEIGHT_17" val="720"/>
  <p:tag name="ANNOTATION_TYPE_18" val="0"/>
  <p:tag name="ANNOTATION_START_18" val="179.9"/>
  <p:tag name="ANNOTATION_END_18" val="180.8"/>
  <p:tag name="ANNOTATION_TOP_18" val="218"/>
  <p:tag name="ANNOTATION_LEFT_18" val="356"/>
  <p:tag name="ANNOTATION_WIDTH_18" val="121"/>
  <p:tag name="ANNOTATION_HEIGHT_18" val="121"/>
  <p:tag name="ANNOTATION_ANIMATION_18" val="3"/>
  <p:tag name="ANNOTATION_ROTATION_18" val="0"/>
  <p:tag name="ANNOTATION_SUB_TYPE_18" val="2"/>
  <p:tag name="ANNOTATION_LOOP_COUNT_18" val="1"/>
  <p:tag name="ANNOTATION_BOX_RADIUS_18" val="0"/>
  <p:tag name="ANNOTATION_SCALE_18" val="100"/>
  <p:tag name="ANNOTATION_BORDER_ALPHA_18" val="100"/>
  <p:tag name="ANNOTATION_BORDER_COLOR_18" val="255"/>
  <p:tag name="ANNOTATION_FILL_COLOR_18" val="65535"/>
  <p:tag name="ANNOTATION_FILL_ALPHA_18" val="100"/>
  <p:tag name="ANNOTATION_BORDER_WIDTH_18" val="2"/>
  <p:tag name="ANNOTATION_SLIDE_WIDTH_18" val="960"/>
  <p:tag name="ANNOTATION_SLIDE_HEIGHT_18" val="720"/>
  <p:tag name="ANNOTATION_TYPE_19" val="0"/>
  <p:tag name="ANNOTATION_START_19" val="180.8"/>
  <p:tag name="ANNOTATION_END_19" val="181.8"/>
  <p:tag name="ANNOTATION_TOP_19" val="220"/>
  <p:tag name="ANNOTATION_LEFT_19" val="425"/>
  <p:tag name="ANNOTATION_WIDTH_19" val="121"/>
  <p:tag name="ANNOTATION_HEIGHT_19" val="121"/>
  <p:tag name="ANNOTATION_ANIMATION_19" val="3"/>
  <p:tag name="ANNOTATION_ROTATION_19" val="0"/>
  <p:tag name="ANNOTATION_SUB_TYPE_19" val="2"/>
  <p:tag name="ANNOTATION_LOOP_COUNT_19" val="1"/>
  <p:tag name="ANNOTATION_BOX_RADIUS_19" val="0"/>
  <p:tag name="ANNOTATION_SCALE_19" val="100"/>
  <p:tag name="ANNOTATION_BORDER_ALPHA_19" val="100"/>
  <p:tag name="ANNOTATION_BORDER_COLOR_19" val="255"/>
  <p:tag name="ANNOTATION_FILL_COLOR_19" val="65535"/>
  <p:tag name="ANNOTATION_FILL_ALPHA_19" val="100"/>
  <p:tag name="ANNOTATION_BORDER_WIDTH_19" val="2"/>
  <p:tag name="ANNOTATION_SLIDE_WIDTH_19" val="960"/>
  <p:tag name="ANNOTATION_SLIDE_HEIGHT_19" val="720"/>
  <p:tag name="ANNOTATION_TYPE_20" val="0"/>
  <p:tag name="ANNOTATION_START_20" val="181.8"/>
  <p:tag name="ANNOTATION_END_20" val="182.2"/>
  <p:tag name="ANNOTATION_TOP_20" val="213"/>
  <p:tag name="ANNOTATION_LEFT_20" val="518"/>
  <p:tag name="ANNOTATION_WIDTH_20" val="121"/>
  <p:tag name="ANNOTATION_HEIGHT_20" val="121"/>
  <p:tag name="ANNOTATION_ANIMATION_20" val="3"/>
  <p:tag name="ANNOTATION_ROTATION_20" val="0"/>
  <p:tag name="ANNOTATION_SUB_TYPE_20" val="2"/>
  <p:tag name="ANNOTATION_LOOP_COUNT_20" val="1"/>
  <p:tag name="ANNOTATION_BOX_RADIUS_20" val="0"/>
  <p:tag name="ANNOTATION_SCALE_20" val="100"/>
  <p:tag name="ANNOTATION_BORDER_ALPHA_20" val="100"/>
  <p:tag name="ANNOTATION_BORDER_COLOR_20" val="255"/>
  <p:tag name="ANNOTATION_FILL_COLOR_20" val="65535"/>
  <p:tag name="ANNOTATION_FILL_ALPHA_20" val="100"/>
  <p:tag name="ANNOTATION_BORDER_WIDTH_20" val="2"/>
  <p:tag name="ANNOTATION_SLIDE_WIDTH_20" val="960"/>
  <p:tag name="ANNOTATION_SLIDE_HEIGHT_20" val="720"/>
  <p:tag name="ANNOTATION_TYPE_21" val="0"/>
  <p:tag name="ANNOTATION_START_21" val="182.2"/>
  <p:tag name="ANNOTATION_END_21" val="183.2"/>
  <p:tag name="ANNOTATION_TOP_21" val="215"/>
  <p:tag name="ANNOTATION_LEFT_21" val="576"/>
  <p:tag name="ANNOTATION_WIDTH_21" val="121"/>
  <p:tag name="ANNOTATION_HEIGHT_21" val="121"/>
  <p:tag name="ANNOTATION_ANIMATION_21" val="3"/>
  <p:tag name="ANNOTATION_ROTATION_21" val="0"/>
  <p:tag name="ANNOTATION_SUB_TYPE_21" val="2"/>
  <p:tag name="ANNOTATION_LOOP_COUNT_21" val="1"/>
  <p:tag name="ANNOTATION_BOX_RADIUS_21" val="0"/>
  <p:tag name="ANNOTATION_SCALE_21" val="100"/>
  <p:tag name="ANNOTATION_BORDER_ALPHA_21" val="100"/>
  <p:tag name="ANNOTATION_BORDER_COLOR_21" val="255"/>
  <p:tag name="ANNOTATION_FILL_COLOR_21" val="65535"/>
  <p:tag name="ANNOTATION_FILL_ALPHA_21" val="100"/>
  <p:tag name="ANNOTATION_BORDER_WIDTH_21" val="2"/>
  <p:tag name="ANNOTATION_SLIDE_WIDTH_21" val="960"/>
  <p:tag name="ANNOTATION_SLIDE_HEIGHT_21" val="720"/>
  <p:tag name="ANNOTATION_TYPE_22" val="0"/>
  <p:tag name="ANNOTATION_START_22" val="183.2"/>
  <p:tag name="ANNOTATION_END_22" val="197.1"/>
  <p:tag name="ANNOTATION_TOP_22" val="223"/>
  <p:tag name="ANNOTATION_LEFT_22" val="658"/>
  <p:tag name="ANNOTATION_WIDTH_22" val="121"/>
  <p:tag name="ANNOTATION_HEIGHT_22" val="121"/>
  <p:tag name="ANNOTATION_ANIMATION_22" val="3"/>
  <p:tag name="ANNOTATION_ROTATION_22" val="0"/>
  <p:tag name="ANNOTATION_SUB_TYPE_22" val="2"/>
  <p:tag name="ANNOTATION_LOOP_COUNT_22" val="1"/>
  <p:tag name="ANNOTATION_BOX_RADIUS_22" val="0"/>
  <p:tag name="ANNOTATION_SCALE_22" val="100"/>
  <p:tag name="ANNOTATION_BORDER_ALPHA_22" val="100"/>
  <p:tag name="ANNOTATION_BORDER_COLOR_22" val="255"/>
  <p:tag name="ANNOTATION_FILL_COLOR_22" val="65535"/>
  <p:tag name="ANNOTATION_FILL_ALPHA_22" val="100"/>
  <p:tag name="ANNOTATION_BORDER_WIDTH_22" val="2"/>
  <p:tag name="ANNOTATION_SLIDE_WIDTH_22" val="960"/>
  <p:tag name="ANNOTATION_SLIDE_HEIGHT_22" val="720"/>
  <p:tag name="ANNOTATION_TYPE_23" val="0"/>
  <p:tag name="ANNOTATION_START_23" val="197.1"/>
  <p:tag name="ANNOTATION_END_23" val="202.4"/>
  <p:tag name="ANNOTATION_TOP_23" val="239"/>
  <p:tag name="ANNOTATION_LEFT_23" val="154"/>
  <p:tag name="ANNOTATION_WIDTH_23" val="121"/>
  <p:tag name="ANNOTATION_HEIGHT_23" val="121"/>
  <p:tag name="ANNOTATION_ANIMATION_23" val="3"/>
  <p:tag name="ANNOTATION_ROTATION_23" val="0"/>
  <p:tag name="ANNOTATION_SUB_TYPE_23" val="2"/>
  <p:tag name="ANNOTATION_LOOP_COUNT_23" val="1"/>
  <p:tag name="ANNOTATION_BOX_RADIUS_23" val="0"/>
  <p:tag name="ANNOTATION_SCALE_23" val="100"/>
  <p:tag name="ANNOTATION_BORDER_ALPHA_23" val="100"/>
  <p:tag name="ANNOTATION_BORDER_COLOR_23" val="255"/>
  <p:tag name="ANNOTATION_FILL_COLOR_23" val="65535"/>
  <p:tag name="ANNOTATION_FILL_ALPHA_23" val="100"/>
  <p:tag name="ANNOTATION_BORDER_WIDTH_23" val="2"/>
  <p:tag name="ANNOTATION_SLIDE_WIDTH_23" val="960"/>
  <p:tag name="ANNOTATION_SLIDE_HEIGHT_23" val="720"/>
  <p:tag name="ANNOTATION_TYPE_24" val="0"/>
  <p:tag name="ANNOTATION_START_24" val="202.4"/>
  <p:tag name="ANNOTATION_END_24" val="203.9"/>
  <p:tag name="ANNOTATION_TOP_24" val="240"/>
  <p:tag name="ANNOTATION_LEFT_24" val="393"/>
  <p:tag name="ANNOTATION_WIDTH_24" val="121"/>
  <p:tag name="ANNOTATION_HEIGHT_24" val="121"/>
  <p:tag name="ANNOTATION_ANIMATION_24" val="3"/>
  <p:tag name="ANNOTATION_ROTATION_24" val="0"/>
  <p:tag name="ANNOTATION_SUB_TYPE_24" val="2"/>
  <p:tag name="ANNOTATION_LOOP_COUNT_24" val="1"/>
  <p:tag name="ANNOTATION_BOX_RADIUS_24" val="0"/>
  <p:tag name="ANNOTATION_SCALE_24" val="100"/>
  <p:tag name="ANNOTATION_BORDER_ALPHA_24" val="100"/>
  <p:tag name="ANNOTATION_BORDER_COLOR_24" val="255"/>
  <p:tag name="ANNOTATION_FILL_COLOR_24" val="65535"/>
  <p:tag name="ANNOTATION_FILL_ALPHA_24" val="100"/>
  <p:tag name="ANNOTATION_BORDER_WIDTH_24" val="2"/>
  <p:tag name="ANNOTATION_SLIDE_WIDTH_24" val="960"/>
  <p:tag name="ANNOTATION_SLIDE_HEIGHT_24" val="720"/>
  <p:tag name="ANNOTATION_TYPE_25" val="0"/>
  <p:tag name="ANNOTATION_START_25" val="203.9"/>
  <p:tag name="ANNOTATION_END_25" val="207.1"/>
  <p:tag name="ANNOTATION_TOP_25" val="219"/>
  <p:tag name="ANNOTATION_LEFT_25" val="91"/>
  <p:tag name="ANNOTATION_WIDTH_25" val="121"/>
  <p:tag name="ANNOTATION_HEIGHT_25" val="121"/>
  <p:tag name="ANNOTATION_ANIMATION_25" val="3"/>
  <p:tag name="ANNOTATION_ROTATION_25" val="0"/>
  <p:tag name="ANNOTATION_SUB_TYPE_25" val="2"/>
  <p:tag name="ANNOTATION_LOOP_COUNT_25" val="1"/>
  <p:tag name="ANNOTATION_BOX_RADIUS_25" val="0"/>
  <p:tag name="ANNOTATION_SCALE_25" val="100"/>
  <p:tag name="ANNOTATION_BORDER_ALPHA_25" val="100"/>
  <p:tag name="ANNOTATION_BORDER_COLOR_25" val="255"/>
  <p:tag name="ANNOTATION_FILL_COLOR_25" val="65535"/>
  <p:tag name="ANNOTATION_FILL_ALPHA_25" val="100"/>
  <p:tag name="ANNOTATION_BORDER_WIDTH_25" val="2"/>
  <p:tag name="ANNOTATION_SLIDE_WIDTH_25" val="960"/>
  <p:tag name="ANNOTATION_SLIDE_HEIGHT_25" val="720"/>
  <p:tag name="ANNOTATION_TYPE_26" val="0"/>
  <p:tag name="ANNOTATION_START_26" val="207.1"/>
  <p:tag name="ANNOTATION_END_26" val="210.5"/>
  <p:tag name="ANNOTATION_TOP_26" val="269"/>
  <p:tag name="ANNOTATION_LEFT_26" val="102"/>
  <p:tag name="ANNOTATION_WIDTH_26" val="121"/>
  <p:tag name="ANNOTATION_HEIGHT_26" val="121"/>
  <p:tag name="ANNOTATION_ANIMATION_26" val="3"/>
  <p:tag name="ANNOTATION_ROTATION_26" val="0"/>
  <p:tag name="ANNOTATION_SUB_TYPE_26" val="2"/>
  <p:tag name="ANNOTATION_LOOP_COUNT_26" val="1"/>
  <p:tag name="ANNOTATION_BOX_RADIUS_26" val="0"/>
  <p:tag name="ANNOTATION_SCALE_26" val="100"/>
  <p:tag name="ANNOTATION_BORDER_ALPHA_26" val="100"/>
  <p:tag name="ANNOTATION_BORDER_COLOR_26" val="255"/>
  <p:tag name="ANNOTATION_FILL_COLOR_26" val="65535"/>
  <p:tag name="ANNOTATION_FILL_ALPHA_26" val="100"/>
  <p:tag name="ANNOTATION_BORDER_WIDTH_26" val="2"/>
  <p:tag name="ANNOTATION_SLIDE_WIDTH_26" val="960"/>
  <p:tag name="ANNOTATION_SLIDE_HEIGHT_26" val="720"/>
  <p:tag name="ANNOTATION_TYPE_27" val="0"/>
  <p:tag name="ANNOTATION_START_27" val="210.5"/>
  <p:tag name="ANNOTATION_END_27" val="214.2"/>
  <p:tag name="ANNOTATION_TOP_27" val="270"/>
  <p:tag name="ANNOTATION_LEFT_27" val="387"/>
  <p:tag name="ANNOTATION_WIDTH_27" val="121"/>
  <p:tag name="ANNOTATION_HEIGHT_27" val="121"/>
  <p:tag name="ANNOTATION_ANIMATION_27" val="3"/>
  <p:tag name="ANNOTATION_ROTATION_27" val="0"/>
  <p:tag name="ANNOTATION_SUB_TYPE_27" val="2"/>
  <p:tag name="ANNOTATION_LOOP_COUNT_27" val="1"/>
  <p:tag name="ANNOTATION_BOX_RADIUS_27" val="0"/>
  <p:tag name="ANNOTATION_SCALE_27" val="100"/>
  <p:tag name="ANNOTATION_BORDER_ALPHA_27" val="100"/>
  <p:tag name="ANNOTATION_BORDER_COLOR_27" val="255"/>
  <p:tag name="ANNOTATION_FILL_COLOR_27" val="65535"/>
  <p:tag name="ANNOTATION_FILL_ALPHA_27" val="100"/>
  <p:tag name="ANNOTATION_BORDER_WIDTH_27" val="2"/>
  <p:tag name="ANNOTATION_SLIDE_WIDTH_27" val="960"/>
  <p:tag name="ANNOTATION_SLIDE_HEIGHT_27" val="720"/>
  <p:tag name="ANNOTATION_TYPE_28" val="0"/>
  <p:tag name="ANNOTATION_START_28" val="214.2"/>
  <p:tag name="ANNOTATION_END_28" val="215.7"/>
  <p:tag name="ANNOTATION_TOP_28" val="261"/>
  <p:tag name="ANNOTATION_LEFT_28" val="489"/>
  <p:tag name="ANNOTATION_WIDTH_28" val="121"/>
  <p:tag name="ANNOTATION_HEIGHT_28" val="121"/>
  <p:tag name="ANNOTATION_ANIMATION_28" val="3"/>
  <p:tag name="ANNOTATION_ROTATION_28" val="0"/>
  <p:tag name="ANNOTATION_SUB_TYPE_28" val="2"/>
  <p:tag name="ANNOTATION_LOOP_COUNT_28" val="1"/>
  <p:tag name="ANNOTATION_BOX_RADIUS_28" val="0"/>
  <p:tag name="ANNOTATION_SCALE_28" val="100"/>
  <p:tag name="ANNOTATION_BORDER_ALPHA_28" val="100"/>
  <p:tag name="ANNOTATION_BORDER_COLOR_28" val="255"/>
  <p:tag name="ANNOTATION_FILL_COLOR_28" val="65535"/>
  <p:tag name="ANNOTATION_FILL_ALPHA_28" val="100"/>
  <p:tag name="ANNOTATION_BORDER_WIDTH_28" val="2"/>
  <p:tag name="ANNOTATION_SLIDE_WIDTH_28" val="960"/>
  <p:tag name="ANNOTATION_SLIDE_HEIGHT_28" val="720"/>
  <p:tag name="ANNOTATION_TYPE_29" val="0"/>
  <p:tag name="ANNOTATION_START_29" val="215.7"/>
  <p:tag name="ANNOTATION_END_29" val="218.6"/>
  <p:tag name="ANNOTATION_TOP_29" val="264"/>
  <p:tag name="ANNOTATION_LEFT_29" val="560"/>
  <p:tag name="ANNOTATION_WIDTH_29" val="121"/>
  <p:tag name="ANNOTATION_HEIGHT_29" val="121"/>
  <p:tag name="ANNOTATION_ANIMATION_29" val="3"/>
  <p:tag name="ANNOTATION_ROTATION_29" val="0"/>
  <p:tag name="ANNOTATION_SUB_TYPE_29" val="2"/>
  <p:tag name="ANNOTATION_LOOP_COUNT_29" val="1"/>
  <p:tag name="ANNOTATION_BOX_RADIUS_29" val="0"/>
  <p:tag name="ANNOTATION_SCALE_29" val="100"/>
  <p:tag name="ANNOTATION_BORDER_ALPHA_29" val="100"/>
  <p:tag name="ANNOTATION_BORDER_COLOR_29" val="255"/>
  <p:tag name="ANNOTATION_FILL_COLOR_29" val="65535"/>
  <p:tag name="ANNOTATION_FILL_ALPHA_29" val="100"/>
  <p:tag name="ANNOTATION_BORDER_WIDTH_29" val="2"/>
  <p:tag name="ANNOTATION_SLIDE_WIDTH_29" val="960"/>
  <p:tag name="ANNOTATION_SLIDE_HEIGHT_29" val="720"/>
  <p:tag name="ANNOTATION_TYPE_30" val="0"/>
  <p:tag name="ANNOTATION_START_30" val="218.6"/>
  <p:tag name="ANNOTATION_END_30" val="221.3"/>
  <p:tag name="ANNOTATION_TOP_30" val="270"/>
  <p:tag name="ANNOTATION_LEFT_30" val="728"/>
  <p:tag name="ANNOTATION_WIDTH_30" val="121"/>
  <p:tag name="ANNOTATION_HEIGHT_30" val="121"/>
  <p:tag name="ANNOTATION_ANIMATION_30" val="3"/>
  <p:tag name="ANNOTATION_ROTATION_30" val="0"/>
  <p:tag name="ANNOTATION_SUB_TYPE_30" val="2"/>
  <p:tag name="ANNOTATION_LOOP_COUNT_30" val="1"/>
  <p:tag name="ANNOTATION_BOX_RADIUS_30" val="0"/>
  <p:tag name="ANNOTATION_SCALE_30" val="100"/>
  <p:tag name="ANNOTATION_BORDER_ALPHA_30" val="100"/>
  <p:tag name="ANNOTATION_BORDER_COLOR_30" val="255"/>
  <p:tag name="ANNOTATION_FILL_COLOR_30" val="65535"/>
  <p:tag name="ANNOTATION_FILL_ALPHA_30" val="100"/>
  <p:tag name="ANNOTATION_BORDER_WIDTH_30" val="2"/>
  <p:tag name="ANNOTATION_SLIDE_WIDTH_30" val="960"/>
  <p:tag name="ANNOTATION_SLIDE_HEIGHT_30" val="720"/>
  <p:tag name="ANNOTATION_TYPE_31" val="0"/>
  <p:tag name="ANNOTATION_START_31" val="221.3"/>
  <p:tag name="ANNOTATION_END_31" val="268.0"/>
  <p:tag name="ANNOTATION_TOP_31" val="294"/>
  <p:tag name="ANNOTATION_LEFT_31" val="115"/>
  <p:tag name="ANNOTATION_WIDTH_31" val="121"/>
  <p:tag name="ANNOTATION_HEIGHT_31" val="121"/>
  <p:tag name="ANNOTATION_ANIMATION_31" val="3"/>
  <p:tag name="ANNOTATION_ROTATION_31" val="0"/>
  <p:tag name="ANNOTATION_SUB_TYPE_31" val="2"/>
  <p:tag name="ANNOTATION_LOOP_COUNT_31" val="1"/>
  <p:tag name="ANNOTATION_BOX_RADIUS_31" val="0"/>
  <p:tag name="ANNOTATION_SCALE_31" val="100"/>
  <p:tag name="ANNOTATION_BORDER_ALPHA_31" val="100"/>
  <p:tag name="ANNOTATION_BORDER_COLOR_31" val="255"/>
  <p:tag name="ANNOTATION_FILL_COLOR_31" val="65535"/>
  <p:tag name="ANNOTATION_FILL_ALPHA_31" val="100"/>
  <p:tag name="ANNOTATION_BORDER_WIDTH_31" val="2"/>
  <p:tag name="ANNOTATION_SLIDE_WIDTH_31" val="960"/>
  <p:tag name="ANNOTATION_SLIDE_HEIGHT_31" val="720"/>
  <p:tag name="ANNOTATION_TYPE_32" val="0"/>
  <p:tag name="ANNOTATION_START_32" val="268.0"/>
  <p:tag name="ANNOTATION_END_32" val="271.1"/>
  <p:tag name="ANNOTATION_TOP_32" val="324"/>
  <p:tag name="ANNOTATION_LEFT_32" val="112"/>
  <p:tag name="ANNOTATION_WIDTH_32" val="121"/>
  <p:tag name="ANNOTATION_HEIGHT_32" val="121"/>
  <p:tag name="ANNOTATION_ANIMATION_32" val="3"/>
  <p:tag name="ANNOTATION_ROTATION_32" val="0"/>
  <p:tag name="ANNOTATION_SUB_TYPE_32" val="2"/>
  <p:tag name="ANNOTATION_LOOP_COUNT_32" val="1"/>
  <p:tag name="ANNOTATION_BOX_RADIUS_32" val="0"/>
  <p:tag name="ANNOTATION_SCALE_32" val="100"/>
  <p:tag name="ANNOTATION_BORDER_ALPHA_32" val="100"/>
  <p:tag name="ANNOTATION_BORDER_COLOR_32" val="255"/>
  <p:tag name="ANNOTATION_FILL_COLOR_32" val="65535"/>
  <p:tag name="ANNOTATION_FILL_ALPHA_32" val="100"/>
  <p:tag name="ANNOTATION_BORDER_WIDTH_32" val="2"/>
  <p:tag name="ANNOTATION_SLIDE_WIDTH_32" val="960"/>
  <p:tag name="ANNOTATION_SLIDE_HEIGHT_32" val="720"/>
  <p:tag name="ANNOTATION_TYPE_33" val="0"/>
  <p:tag name="ANNOTATION_START_33" val="271.1"/>
  <p:tag name="ANNOTATION_END_33" val="276.4"/>
  <p:tag name="ANNOTATION_TOP_33" val="316"/>
  <p:tag name="ANNOTATION_LEFT_33" val="313"/>
  <p:tag name="ANNOTATION_WIDTH_33" val="121"/>
  <p:tag name="ANNOTATION_HEIGHT_33" val="121"/>
  <p:tag name="ANNOTATION_ANIMATION_33" val="3"/>
  <p:tag name="ANNOTATION_ROTATION_33" val="0"/>
  <p:tag name="ANNOTATION_SUB_TYPE_33" val="2"/>
  <p:tag name="ANNOTATION_LOOP_COUNT_33" val="1"/>
  <p:tag name="ANNOTATION_BOX_RADIUS_33" val="0"/>
  <p:tag name="ANNOTATION_SCALE_33" val="100"/>
  <p:tag name="ANNOTATION_BORDER_ALPHA_33" val="100"/>
  <p:tag name="ANNOTATION_BORDER_COLOR_33" val="255"/>
  <p:tag name="ANNOTATION_FILL_COLOR_33" val="65535"/>
  <p:tag name="ANNOTATION_FILL_ALPHA_33" val="100"/>
  <p:tag name="ANNOTATION_BORDER_WIDTH_33" val="2"/>
  <p:tag name="ANNOTATION_SLIDE_WIDTH_33" val="960"/>
  <p:tag name="ANNOTATION_SLIDE_HEIGHT_33" val="720"/>
  <p:tag name="ANNOTATION_TYPE_34" val="0"/>
  <p:tag name="ANNOTATION_START_34" val="276.4"/>
  <p:tag name="ANNOTATION_END_34" val="306.7"/>
  <p:tag name="ANNOTATION_TOP_34" val="315"/>
  <p:tag name="ANNOTATION_LEFT_34" val="557"/>
  <p:tag name="ANNOTATION_WIDTH_34" val="121"/>
  <p:tag name="ANNOTATION_HEIGHT_34" val="121"/>
  <p:tag name="ANNOTATION_ANIMATION_34" val="3"/>
  <p:tag name="ANNOTATION_ROTATION_34" val="0"/>
  <p:tag name="ANNOTATION_SUB_TYPE_34" val="2"/>
  <p:tag name="ANNOTATION_LOOP_COUNT_34" val="1"/>
  <p:tag name="ANNOTATION_BOX_RADIUS_34" val="0"/>
  <p:tag name="ANNOTATION_SCALE_34" val="100"/>
  <p:tag name="ANNOTATION_BORDER_ALPHA_34" val="100"/>
  <p:tag name="ANNOTATION_BORDER_COLOR_34" val="255"/>
  <p:tag name="ANNOTATION_FILL_COLOR_34" val="65535"/>
  <p:tag name="ANNOTATION_FILL_ALPHA_34" val="100"/>
  <p:tag name="ANNOTATION_BORDER_WIDTH_34" val="2"/>
  <p:tag name="ANNOTATION_SLIDE_WIDTH_34" val="960"/>
  <p:tag name="ANNOTATION_SLIDE_HEIGHT_34" val="720"/>
  <p:tag name="ANNOTATION_TYPE_35" val="0"/>
  <p:tag name="ANNOTATION_START_35" val="306.7"/>
  <p:tag name="ANNOTATION_END_35" val="308.7"/>
  <p:tag name="ANNOTATION_TOP_35" val="454"/>
  <p:tag name="ANNOTATION_LEFT_35" val="144"/>
  <p:tag name="ANNOTATION_WIDTH_35" val="121"/>
  <p:tag name="ANNOTATION_HEIGHT_35" val="121"/>
  <p:tag name="ANNOTATION_ANIMATION_35" val="3"/>
  <p:tag name="ANNOTATION_ROTATION_35" val="0"/>
  <p:tag name="ANNOTATION_SUB_TYPE_35" val="2"/>
  <p:tag name="ANNOTATION_LOOP_COUNT_35" val="1"/>
  <p:tag name="ANNOTATION_BOX_RADIUS_35" val="0"/>
  <p:tag name="ANNOTATION_SCALE_35" val="100"/>
  <p:tag name="ANNOTATION_BORDER_ALPHA_35" val="100"/>
  <p:tag name="ANNOTATION_BORDER_COLOR_35" val="255"/>
  <p:tag name="ANNOTATION_FILL_COLOR_35" val="65535"/>
  <p:tag name="ANNOTATION_FILL_ALPHA_35" val="100"/>
  <p:tag name="ANNOTATION_BORDER_WIDTH_35" val="2"/>
  <p:tag name="ANNOTATION_SLIDE_WIDTH_35" val="960"/>
  <p:tag name="ANNOTATION_SLIDE_HEIGHT_35" val="720"/>
  <p:tag name="ANNOTATION_TYPE_36" val="0"/>
  <p:tag name="ANNOTATION_START_36" val="308.7"/>
  <p:tag name="ANNOTATION_END_36" val="309.5"/>
  <p:tag name="ANNOTATION_TOP_36" val="501"/>
  <p:tag name="ANNOTATION_LEFT_36" val="126"/>
  <p:tag name="ANNOTATION_WIDTH_36" val="121"/>
  <p:tag name="ANNOTATION_HEIGHT_36" val="121"/>
  <p:tag name="ANNOTATION_ANIMATION_36" val="3"/>
  <p:tag name="ANNOTATION_ROTATION_36" val="0"/>
  <p:tag name="ANNOTATION_SUB_TYPE_36" val="2"/>
  <p:tag name="ANNOTATION_LOOP_COUNT_36" val="1"/>
  <p:tag name="ANNOTATION_BOX_RADIUS_36" val="0"/>
  <p:tag name="ANNOTATION_SCALE_36" val="100"/>
  <p:tag name="ANNOTATION_BORDER_ALPHA_36" val="100"/>
  <p:tag name="ANNOTATION_BORDER_COLOR_36" val="255"/>
  <p:tag name="ANNOTATION_FILL_COLOR_36" val="65535"/>
  <p:tag name="ANNOTATION_FILL_ALPHA_36" val="100"/>
  <p:tag name="ANNOTATION_BORDER_WIDTH_36" val="2"/>
  <p:tag name="ANNOTATION_SLIDE_WIDTH_36" val="960"/>
  <p:tag name="ANNOTATION_SLIDE_HEIGHT_36" val="720"/>
  <p:tag name="ANNOTATION_TYPE_37" val="0"/>
  <p:tag name="ANNOTATION_START_37" val="309.5"/>
  <p:tag name="ANNOTATION_END_37" val="310.3"/>
  <p:tag name="ANNOTATION_TOP_37" val="496"/>
  <p:tag name="ANNOTATION_LEFT_37" val="154"/>
  <p:tag name="ANNOTATION_WIDTH_37" val="121"/>
  <p:tag name="ANNOTATION_HEIGHT_37" val="121"/>
  <p:tag name="ANNOTATION_ANIMATION_37" val="3"/>
  <p:tag name="ANNOTATION_ROTATION_37" val="0"/>
  <p:tag name="ANNOTATION_SUB_TYPE_37" val="2"/>
  <p:tag name="ANNOTATION_LOOP_COUNT_37" val="1"/>
  <p:tag name="ANNOTATION_BOX_RADIUS_37" val="0"/>
  <p:tag name="ANNOTATION_SCALE_37" val="100"/>
  <p:tag name="ANNOTATION_BORDER_ALPHA_37" val="100"/>
  <p:tag name="ANNOTATION_BORDER_COLOR_37" val="255"/>
  <p:tag name="ANNOTATION_FILL_COLOR_37" val="65535"/>
  <p:tag name="ANNOTATION_FILL_ALPHA_37" val="100"/>
  <p:tag name="ANNOTATION_BORDER_WIDTH_37" val="2"/>
  <p:tag name="ANNOTATION_SLIDE_WIDTH_37" val="960"/>
  <p:tag name="ANNOTATION_SLIDE_HEIGHT_37" val="720"/>
  <p:tag name="ANNOTATION_TYPE_38" val="0"/>
  <p:tag name="ANNOTATION_START_38" val="310.3"/>
  <p:tag name="ANNOTATION_END_38" val="313.4"/>
  <p:tag name="ANNOTATION_TOP_38" val="437"/>
  <p:tag name="ANNOTATION_LEFT_38" val="149"/>
  <p:tag name="ANNOTATION_WIDTH_38" val="121"/>
  <p:tag name="ANNOTATION_HEIGHT_38" val="121"/>
  <p:tag name="ANNOTATION_ANIMATION_38" val="3"/>
  <p:tag name="ANNOTATION_ROTATION_38" val="0"/>
  <p:tag name="ANNOTATION_SUB_TYPE_38" val="2"/>
  <p:tag name="ANNOTATION_LOOP_COUNT_38" val="1"/>
  <p:tag name="ANNOTATION_BOX_RADIUS_38" val="0"/>
  <p:tag name="ANNOTATION_SCALE_38" val="100"/>
  <p:tag name="ANNOTATION_BORDER_ALPHA_38" val="100"/>
  <p:tag name="ANNOTATION_BORDER_COLOR_38" val="255"/>
  <p:tag name="ANNOTATION_FILL_COLOR_38" val="65535"/>
  <p:tag name="ANNOTATION_FILL_ALPHA_38" val="100"/>
  <p:tag name="ANNOTATION_BORDER_WIDTH_38" val="2"/>
  <p:tag name="ANNOTATION_SLIDE_WIDTH_38" val="960"/>
  <p:tag name="ANNOTATION_SLIDE_HEIGHT_38" val="720"/>
  <p:tag name="ANNOTATION_TYPE_39" val="0"/>
  <p:tag name="ANNOTATION_START_39" val="313.4"/>
  <p:tag name="ANNOTATION_END_39" val="320.9"/>
  <p:tag name="ANNOTATION_TOP_39" val="432"/>
  <p:tag name="ANNOTATION_LEFT_39" val="215"/>
  <p:tag name="ANNOTATION_WIDTH_39" val="121"/>
  <p:tag name="ANNOTATION_HEIGHT_39" val="121"/>
  <p:tag name="ANNOTATION_ANIMATION_39" val="3"/>
  <p:tag name="ANNOTATION_ROTATION_39" val="0"/>
  <p:tag name="ANNOTATION_SUB_TYPE_39" val="2"/>
  <p:tag name="ANNOTATION_LOOP_COUNT_39" val="1"/>
  <p:tag name="ANNOTATION_BOX_RADIUS_39" val="0"/>
  <p:tag name="ANNOTATION_SCALE_39" val="100"/>
  <p:tag name="ANNOTATION_BORDER_ALPHA_39" val="100"/>
  <p:tag name="ANNOTATION_BORDER_COLOR_39" val="255"/>
  <p:tag name="ANNOTATION_FILL_COLOR_39" val="65535"/>
  <p:tag name="ANNOTATION_FILL_ALPHA_39" val="100"/>
  <p:tag name="ANNOTATION_BORDER_WIDTH_39" val="2"/>
  <p:tag name="ANNOTATION_SLIDE_WIDTH_39" val="960"/>
  <p:tag name="ANNOTATION_SLIDE_HEIGHT_39" val="720"/>
  <p:tag name="ANNOTATION_TYPE_40" val="0"/>
  <p:tag name="ANNOTATION_START_40" val="320.9"/>
  <p:tag name="ANNOTATION_END_40" val="321.9"/>
  <p:tag name="ANNOTATION_TOP_40" val="499"/>
  <p:tag name="ANNOTATION_LEFT_40" val="129"/>
  <p:tag name="ANNOTATION_WIDTH_40" val="121"/>
  <p:tag name="ANNOTATION_HEIGHT_40" val="121"/>
  <p:tag name="ANNOTATION_ANIMATION_40" val="3"/>
  <p:tag name="ANNOTATION_ROTATION_40" val="0"/>
  <p:tag name="ANNOTATION_SUB_TYPE_40" val="2"/>
  <p:tag name="ANNOTATION_LOOP_COUNT_40" val="1"/>
  <p:tag name="ANNOTATION_BOX_RADIUS_40" val="0"/>
  <p:tag name="ANNOTATION_SCALE_40" val="100"/>
  <p:tag name="ANNOTATION_BORDER_ALPHA_40" val="100"/>
  <p:tag name="ANNOTATION_BORDER_COLOR_40" val="255"/>
  <p:tag name="ANNOTATION_FILL_COLOR_40" val="65535"/>
  <p:tag name="ANNOTATION_FILL_ALPHA_40" val="100"/>
  <p:tag name="ANNOTATION_BORDER_WIDTH_40" val="2"/>
  <p:tag name="ANNOTATION_SLIDE_WIDTH_40" val="960"/>
  <p:tag name="ANNOTATION_SLIDE_HEIGHT_40" val="720"/>
  <p:tag name="ANNOTATION_TYPE_41" val="0"/>
  <p:tag name="ANNOTATION_START_41" val="321.9"/>
  <p:tag name="ANNOTATION_END_41" val="323.0"/>
  <p:tag name="ANNOTATION_TOP_41" val="500"/>
  <p:tag name="ANNOTATION_LEFT_41" val="202"/>
  <p:tag name="ANNOTATION_WIDTH_41" val="121"/>
  <p:tag name="ANNOTATION_HEIGHT_41" val="121"/>
  <p:tag name="ANNOTATION_ANIMATION_41" val="3"/>
  <p:tag name="ANNOTATION_ROTATION_41" val="0"/>
  <p:tag name="ANNOTATION_SUB_TYPE_41" val="2"/>
  <p:tag name="ANNOTATION_LOOP_COUNT_41" val="1"/>
  <p:tag name="ANNOTATION_BOX_RADIUS_41" val="0"/>
  <p:tag name="ANNOTATION_SCALE_41" val="100"/>
  <p:tag name="ANNOTATION_BORDER_ALPHA_41" val="100"/>
  <p:tag name="ANNOTATION_BORDER_COLOR_41" val="255"/>
  <p:tag name="ANNOTATION_FILL_COLOR_41" val="65535"/>
  <p:tag name="ANNOTATION_FILL_ALPHA_41" val="100"/>
  <p:tag name="ANNOTATION_BORDER_WIDTH_41" val="2"/>
  <p:tag name="ANNOTATION_SLIDE_WIDTH_41" val="960"/>
  <p:tag name="ANNOTATION_SLIDE_HEIGHT_41" val="720"/>
  <p:tag name="ANNOTATION_TYPE_42" val="0"/>
  <p:tag name="ANNOTATION_START_42" val="323.0"/>
  <p:tag name="ANNOTATION_END_42" val="326.8"/>
  <p:tag name="ANNOTATION_TOP_42" val="547"/>
  <p:tag name="ANNOTATION_LEFT_42" val="44"/>
  <p:tag name="ANNOTATION_WIDTH_42" val="121"/>
  <p:tag name="ANNOTATION_HEIGHT_42" val="121"/>
  <p:tag name="ANNOTATION_ANIMATION_42" val="3"/>
  <p:tag name="ANNOTATION_ROTATION_42" val="0"/>
  <p:tag name="ANNOTATION_SUB_TYPE_42" val="2"/>
  <p:tag name="ANNOTATION_LOOP_COUNT_42" val="1"/>
  <p:tag name="ANNOTATION_BOX_RADIUS_42" val="0"/>
  <p:tag name="ANNOTATION_SCALE_42" val="100"/>
  <p:tag name="ANNOTATION_BORDER_ALPHA_42" val="100"/>
  <p:tag name="ANNOTATION_BORDER_COLOR_42" val="255"/>
  <p:tag name="ANNOTATION_FILL_COLOR_42" val="65535"/>
  <p:tag name="ANNOTATION_FILL_ALPHA_42" val="100"/>
  <p:tag name="ANNOTATION_BORDER_WIDTH_42" val="2"/>
  <p:tag name="ANNOTATION_SLIDE_WIDTH_42" val="960"/>
  <p:tag name="ANNOTATION_SLIDE_HEIGHT_42" val="720"/>
  <p:tag name="ANNOTATION_TYPE_43" val="0"/>
  <p:tag name="ANNOTATION_START_43" val="326.8"/>
  <p:tag name="ANNOTATION_END_43" val="329.6"/>
  <p:tag name="ANNOTATION_TOP_43" val="504"/>
  <p:tag name="ANNOTATION_LEFT_43" val="133"/>
  <p:tag name="ANNOTATION_WIDTH_43" val="121"/>
  <p:tag name="ANNOTATION_HEIGHT_43" val="121"/>
  <p:tag name="ANNOTATION_ANIMATION_43" val="3"/>
  <p:tag name="ANNOTATION_ROTATION_43" val="0"/>
  <p:tag name="ANNOTATION_SUB_TYPE_43" val="2"/>
  <p:tag name="ANNOTATION_LOOP_COUNT_43" val="1"/>
  <p:tag name="ANNOTATION_BOX_RADIUS_43" val="0"/>
  <p:tag name="ANNOTATION_SCALE_43" val="100"/>
  <p:tag name="ANNOTATION_BORDER_ALPHA_43" val="100"/>
  <p:tag name="ANNOTATION_BORDER_COLOR_43" val="255"/>
  <p:tag name="ANNOTATION_FILL_COLOR_43" val="65535"/>
  <p:tag name="ANNOTATION_FILL_ALPHA_43" val="100"/>
  <p:tag name="ANNOTATION_BORDER_WIDTH_43" val="2"/>
  <p:tag name="ANNOTATION_SLIDE_WIDTH_43" val="960"/>
  <p:tag name="ANNOTATION_SLIDE_HEIGHT_43" val="720"/>
  <p:tag name="ANNOTATION_TYPE_44" val="0"/>
  <p:tag name="ANNOTATION_START_44" val="329.6"/>
  <p:tag name="ANNOTATION_END_44" val="330.5"/>
  <p:tag name="ANNOTATION_TOP_44" val="503"/>
  <p:tag name="ANNOTATION_LEFT_44" val="230"/>
  <p:tag name="ANNOTATION_WIDTH_44" val="121"/>
  <p:tag name="ANNOTATION_HEIGHT_44" val="121"/>
  <p:tag name="ANNOTATION_ANIMATION_44" val="3"/>
  <p:tag name="ANNOTATION_ROTATION_44" val="0"/>
  <p:tag name="ANNOTATION_SUB_TYPE_44" val="2"/>
  <p:tag name="ANNOTATION_LOOP_COUNT_44" val="1"/>
  <p:tag name="ANNOTATION_BOX_RADIUS_44" val="0"/>
  <p:tag name="ANNOTATION_SCALE_44" val="100"/>
  <p:tag name="ANNOTATION_BORDER_ALPHA_44" val="100"/>
  <p:tag name="ANNOTATION_BORDER_COLOR_44" val="255"/>
  <p:tag name="ANNOTATION_FILL_COLOR_44" val="65535"/>
  <p:tag name="ANNOTATION_FILL_ALPHA_44" val="100"/>
  <p:tag name="ANNOTATION_BORDER_WIDTH_44" val="2"/>
  <p:tag name="ANNOTATION_SLIDE_WIDTH_44" val="960"/>
  <p:tag name="ANNOTATION_SLIDE_HEIGHT_44" val="720"/>
  <p:tag name="ANNOTATION_TYPE_45" val="0"/>
  <p:tag name="ANNOTATION_START_45" val="330.5"/>
  <p:tag name="ANNOTATION_END_45" val="334.3"/>
  <p:tag name="ANNOTATION_TOP_45" val="578"/>
  <p:tag name="ANNOTATION_LEFT_45" val="138"/>
  <p:tag name="ANNOTATION_WIDTH_45" val="121"/>
  <p:tag name="ANNOTATION_HEIGHT_45" val="121"/>
  <p:tag name="ANNOTATION_ANIMATION_45" val="3"/>
  <p:tag name="ANNOTATION_ROTATION_45" val="0"/>
  <p:tag name="ANNOTATION_SUB_TYPE_45" val="2"/>
  <p:tag name="ANNOTATION_LOOP_COUNT_45" val="1"/>
  <p:tag name="ANNOTATION_BOX_RADIUS_45" val="0"/>
  <p:tag name="ANNOTATION_SCALE_45" val="100"/>
  <p:tag name="ANNOTATION_BORDER_ALPHA_45" val="100"/>
  <p:tag name="ANNOTATION_BORDER_COLOR_45" val="255"/>
  <p:tag name="ANNOTATION_FILL_COLOR_45" val="65535"/>
  <p:tag name="ANNOTATION_FILL_ALPHA_45" val="100"/>
  <p:tag name="ANNOTATION_BORDER_WIDTH_45" val="2"/>
  <p:tag name="ANNOTATION_SLIDE_WIDTH_45" val="960"/>
  <p:tag name="ANNOTATION_SLIDE_HEIGHT_45" val="720"/>
  <p:tag name="ANNOTATION_TYPE_46" val="0"/>
  <p:tag name="ANNOTATION_START_46" val="334.3"/>
  <p:tag name="ANNOTATION_END_46" val="336.4"/>
  <p:tag name="ANNOTATION_TOP_46" val="570"/>
  <p:tag name="ANNOTATION_LEFT_46" val="222"/>
  <p:tag name="ANNOTATION_WIDTH_46" val="121"/>
  <p:tag name="ANNOTATION_HEIGHT_46" val="121"/>
  <p:tag name="ANNOTATION_ANIMATION_46" val="3"/>
  <p:tag name="ANNOTATION_ROTATION_46" val="0"/>
  <p:tag name="ANNOTATION_SUB_TYPE_46" val="2"/>
  <p:tag name="ANNOTATION_LOOP_COUNT_46" val="1"/>
  <p:tag name="ANNOTATION_BOX_RADIUS_46" val="0"/>
  <p:tag name="ANNOTATION_SCALE_46" val="100"/>
  <p:tag name="ANNOTATION_BORDER_ALPHA_46" val="100"/>
  <p:tag name="ANNOTATION_BORDER_COLOR_46" val="255"/>
  <p:tag name="ANNOTATION_FILL_COLOR_46" val="65535"/>
  <p:tag name="ANNOTATION_FILL_ALPHA_46" val="100"/>
  <p:tag name="ANNOTATION_BORDER_WIDTH_46" val="2"/>
  <p:tag name="ANNOTATION_SLIDE_WIDTH_46" val="960"/>
  <p:tag name="ANNOTATION_SLIDE_HEIGHT_46" val="720"/>
  <p:tag name="ANNOTATION_TYPE_47" val="0"/>
  <p:tag name="ANNOTATION_START_47" val="336.4"/>
  <p:tag name="ANNOTATION_END_47" val="338.2"/>
  <p:tag name="ANNOTATION_TOP_47" val="498"/>
  <p:tag name="ANNOTATION_LEFT_47" val="161"/>
  <p:tag name="ANNOTATION_WIDTH_47" val="121"/>
  <p:tag name="ANNOTATION_HEIGHT_47" val="121"/>
  <p:tag name="ANNOTATION_ANIMATION_47" val="3"/>
  <p:tag name="ANNOTATION_ROTATION_47" val="0"/>
  <p:tag name="ANNOTATION_SUB_TYPE_47" val="2"/>
  <p:tag name="ANNOTATION_LOOP_COUNT_47" val="1"/>
  <p:tag name="ANNOTATION_BOX_RADIUS_47" val="0"/>
  <p:tag name="ANNOTATION_SCALE_47" val="100"/>
  <p:tag name="ANNOTATION_BORDER_ALPHA_47" val="100"/>
  <p:tag name="ANNOTATION_BORDER_COLOR_47" val="255"/>
  <p:tag name="ANNOTATION_FILL_COLOR_47" val="65535"/>
  <p:tag name="ANNOTATION_FILL_ALPHA_47" val="100"/>
  <p:tag name="ANNOTATION_BORDER_WIDTH_47" val="2"/>
  <p:tag name="ANNOTATION_SLIDE_WIDTH_47" val="960"/>
  <p:tag name="ANNOTATION_SLIDE_HEIGHT_47" val="720"/>
  <p:tag name="ANNOTATION_TYPE_48" val="0"/>
  <p:tag name="ANNOTATION_START_48" val="338.2"/>
  <p:tag name="ANNOTATION_END_48" val="340.0"/>
  <p:tag name="ANNOTATION_TOP_48" val="499"/>
  <p:tag name="ANNOTATION_LEFT_48" val="234"/>
  <p:tag name="ANNOTATION_WIDTH_48" val="121"/>
  <p:tag name="ANNOTATION_HEIGHT_48" val="121"/>
  <p:tag name="ANNOTATION_ANIMATION_48" val="3"/>
  <p:tag name="ANNOTATION_ROTATION_48" val="0"/>
  <p:tag name="ANNOTATION_SUB_TYPE_48" val="2"/>
  <p:tag name="ANNOTATION_LOOP_COUNT_48" val="1"/>
  <p:tag name="ANNOTATION_BOX_RADIUS_48" val="0"/>
  <p:tag name="ANNOTATION_SCALE_48" val="100"/>
  <p:tag name="ANNOTATION_BORDER_ALPHA_48" val="100"/>
  <p:tag name="ANNOTATION_BORDER_COLOR_48" val="255"/>
  <p:tag name="ANNOTATION_FILL_COLOR_48" val="65535"/>
  <p:tag name="ANNOTATION_FILL_ALPHA_48" val="100"/>
  <p:tag name="ANNOTATION_BORDER_WIDTH_48" val="2"/>
  <p:tag name="ANNOTATION_SLIDE_WIDTH_48" val="960"/>
  <p:tag name="ANNOTATION_SLIDE_HEIGHT_48" val="720"/>
  <p:tag name="ANNOTATION_TYPE_49" val="0"/>
  <p:tag name="ANNOTATION_START_49" val="340.0"/>
  <p:tag name="ANNOTATION_END_49" val="340.4"/>
  <p:tag name="ANNOTATION_TOP_49" val="548"/>
  <p:tag name="ANNOTATION_LEFT_49" val="316"/>
  <p:tag name="ANNOTATION_WIDTH_49" val="121"/>
  <p:tag name="ANNOTATION_HEIGHT_49" val="121"/>
  <p:tag name="ANNOTATION_ANIMATION_49" val="3"/>
  <p:tag name="ANNOTATION_ROTATION_49" val="0"/>
  <p:tag name="ANNOTATION_SUB_TYPE_49" val="2"/>
  <p:tag name="ANNOTATION_LOOP_COUNT_49" val="1"/>
  <p:tag name="ANNOTATION_BOX_RADIUS_49" val="0"/>
  <p:tag name="ANNOTATION_SCALE_49" val="100"/>
  <p:tag name="ANNOTATION_BORDER_ALPHA_49" val="100"/>
  <p:tag name="ANNOTATION_BORDER_COLOR_49" val="255"/>
  <p:tag name="ANNOTATION_FILL_COLOR_49" val="65535"/>
  <p:tag name="ANNOTATION_FILL_ALPHA_49" val="100"/>
  <p:tag name="ANNOTATION_BORDER_WIDTH_49" val="2"/>
  <p:tag name="ANNOTATION_SLIDE_WIDTH_49" val="960"/>
  <p:tag name="ANNOTATION_SLIDE_HEIGHT_49" val="720"/>
  <p:tag name="ANNOTATION_TYPE_50" val="0"/>
  <p:tag name="ANNOTATION_START_50" val="340.4"/>
  <p:tag name="ANNOTATION_END_50" val="341.0"/>
  <p:tag name="ANNOTATION_TOP_50" val="547"/>
  <p:tag name="ANNOTATION_LEFT_50" val="334"/>
  <p:tag name="ANNOTATION_WIDTH_50" val="121"/>
  <p:tag name="ANNOTATION_HEIGHT_50" val="121"/>
  <p:tag name="ANNOTATION_ANIMATION_50" val="3"/>
  <p:tag name="ANNOTATION_ROTATION_50" val="0"/>
  <p:tag name="ANNOTATION_SUB_TYPE_50" val="2"/>
  <p:tag name="ANNOTATION_LOOP_COUNT_50" val="1"/>
  <p:tag name="ANNOTATION_BOX_RADIUS_50" val="0"/>
  <p:tag name="ANNOTATION_SCALE_50" val="100"/>
  <p:tag name="ANNOTATION_BORDER_ALPHA_50" val="100"/>
  <p:tag name="ANNOTATION_BORDER_COLOR_50" val="255"/>
  <p:tag name="ANNOTATION_FILL_COLOR_50" val="65535"/>
  <p:tag name="ANNOTATION_FILL_ALPHA_50" val="100"/>
  <p:tag name="ANNOTATION_BORDER_WIDTH_50" val="2"/>
  <p:tag name="ANNOTATION_SLIDE_WIDTH_50" val="960"/>
  <p:tag name="ANNOTATION_SLIDE_HEIGHT_50" val="720"/>
  <p:tag name="ANNOTATION_TYPE_51" val="0"/>
  <p:tag name="ANNOTATION_START_51" val="341.0"/>
  <p:tag name="ANNOTATION_END_51" val="359.8"/>
  <p:tag name="ANNOTATION_TOP_51" val="596"/>
  <p:tag name="ANNOTATION_LEFT_51" val="316"/>
  <p:tag name="ANNOTATION_WIDTH_51" val="121"/>
  <p:tag name="ANNOTATION_HEIGHT_51" val="121"/>
  <p:tag name="ANNOTATION_ANIMATION_51" val="3"/>
  <p:tag name="ANNOTATION_ROTATION_51" val="0"/>
  <p:tag name="ANNOTATION_SUB_TYPE_51" val="2"/>
  <p:tag name="ANNOTATION_LOOP_COUNT_51" val="1"/>
  <p:tag name="ANNOTATION_BOX_RADIUS_51" val="0"/>
  <p:tag name="ANNOTATION_SCALE_51" val="100"/>
  <p:tag name="ANNOTATION_BORDER_ALPHA_51" val="100"/>
  <p:tag name="ANNOTATION_BORDER_COLOR_51" val="255"/>
  <p:tag name="ANNOTATION_FILL_COLOR_51" val="65535"/>
  <p:tag name="ANNOTATION_FILL_ALPHA_51" val="100"/>
  <p:tag name="ANNOTATION_BORDER_WIDTH_51" val="2"/>
  <p:tag name="ANNOTATION_SLIDE_WIDTH_51" val="960"/>
  <p:tag name="ANNOTATION_SLIDE_HEIGHT_51" val="720"/>
  <p:tag name="ANNOTATION_TYPE_52" val="0"/>
  <p:tag name="ANNOTATION_START_52" val="359.8"/>
  <p:tag name="ANNOTATION_TOP_52" val="514"/>
  <p:tag name="ANNOTATION_LEFT_52" val="557"/>
  <p:tag name="ANNOTATION_WIDTH_52" val="121"/>
  <p:tag name="ANNOTATION_HEIGHT_52" val="121"/>
  <p:tag name="ANNOTATION_ANIMATION_52" val="3"/>
  <p:tag name="ANNOTATION_ROTATION_52" val="0"/>
  <p:tag name="ANNOTATION_SUB_TYPE_52" val="2"/>
  <p:tag name="ANNOTATION_LOOP_COUNT_52" val="1"/>
  <p:tag name="ANNOTATION_BOX_RADIUS_52" val="0"/>
  <p:tag name="ANNOTATION_SCALE_52" val="100"/>
  <p:tag name="ANNOTATION_BORDER_ALPHA_52" val="100"/>
  <p:tag name="ANNOTATION_BORDER_COLOR_52" val="255"/>
  <p:tag name="ANNOTATION_FILL_COLOR_52" val="65535"/>
  <p:tag name="ANNOTATION_FILL_ALPHA_52" val="100"/>
  <p:tag name="ANNOTATION_BORDER_WIDTH_52" val="2"/>
  <p:tag name="ANNOTATION_SLIDE_WIDTH_52" val="960"/>
  <p:tag name="ANNOTATION_SLIDE_HEIGHT_52" val="720"/>
  <p:tag name="ANNOTATION_COUNT" val="52"/>
  <p:tag name="ARTICULATE_USED_LAYOUT" val="2"/>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NAV_LEVEL" val="1"/>
  <p:tag name="ARTICULATE_SLIDE_PRESENTER_GUID" val="fb2cf312-ca39-4b1f-ad57-e5e5019dceb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92"/>
  <p:tag name="ARTICULATE_AUDIO_RECORDED" val="1"/>
  <p:tag name="ELAPSEDTIME" val="137.7"/>
  <p:tag name="ANNOTATION_TYPE_1" val="0"/>
  <p:tag name="ANNOTATION_START_1" val="13.2"/>
  <p:tag name="ANNOTATION_END_1" val="17.2"/>
  <p:tag name="ANNOTATION_TOP_1" val="426"/>
  <p:tag name="ANNOTATION_LEFT_1" val="384"/>
  <p:tag name="ANNOTATION_WIDTH_1" val="121"/>
  <p:tag name="ANNOTATION_HEIGHT_1" val="121"/>
  <p:tag name="ANNOTATION_ANIMATION_1" val="3"/>
  <p:tag name="ANNOTATION_ROTATION_1" val="0"/>
  <p:tag name="ANNOTATION_SUB_TYPE_1" val="2"/>
  <p:tag name="ANNOTATION_LOOP_COUNT_1" val="1"/>
  <p:tag name="ANNOTATION_BOX_RADIUS_1" val="0"/>
  <p:tag name="ANNOTATION_SCALE_1" val="100"/>
  <p:tag name="ANNOTATION_BORDER_ALPHA_1" val="100"/>
  <p:tag name="ANNOTATION_BORDER_COLOR_1" val="255"/>
  <p:tag name="ANNOTATION_FILL_COLOR_1" val="65535"/>
  <p:tag name="ANNOTATION_FILL_ALPHA_1" val="100"/>
  <p:tag name="ANNOTATION_BORDER_WIDTH_1" val="2"/>
  <p:tag name="ANNOTATION_SLIDE_WIDTH_1" val="960"/>
  <p:tag name="ANNOTATION_SLIDE_HEIGHT_1" val="720"/>
  <p:tag name="ANNOTATION_TYPE_2" val="0"/>
  <p:tag name="ANNOTATION_START_2" val="17.2"/>
  <p:tag name="ANNOTATION_END_2" val="77.7"/>
  <p:tag name="ANNOTATION_TOP_2" val="216"/>
  <p:tag name="ANNOTATION_LEFT_2" val="126"/>
  <p:tag name="ANNOTATION_WIDTH_2" val="121"/>
  <p:tag name="ANNOTATION_HEIGHT_2" val="121"/>
  <p:tag name="ANNOTATION_ANIMATION_2" val="3"/>
  <p:tag name="ANNOTATION_ROTATION_2" val="0"/>
  <p:tag name="ANNOTATION_SUB_TYPE_2" val="2"/>
  <p:tag name="ANNOTATION_LOOP_COUNT_2" val="1"/>
  <p:tag name="ANNOTATION_BOX_RADIUS_2" val="0"/>
  <p:tag name="ANNOTATION_SCALE_2" val="100"/>
  <p:tag name="ANNOTATION_BORDER_ALPHA_2" val="100"/>
  <p:tag name="ANNOTATION_BORDER_COLOR_2" val="255"/>
  <p:tag name="ANNOTATION_FILL_COLOR_2" val="65535"/>
  <p:tag name="ANNOTATION_FILL_ALPHA_2" val="100"/>
  <p:tag name="ANNOTATION_BORDER_WIDTH_2" val="2"/>
  <p:tag name="ANNOTATION_SLIDE_WIDTH_2" val="960"/>
  <p:tag name="ANNOTATION_SLIDE_HEIGHT_2" val="720"/>
  <p:tag name="ANNOTATION_TYPE_3" val="0"/>
  <p:tag name="ANNOTATION_START_3" val="77.7"/>
  <p:tag name="ANNOTATION_END_3" val="79.8"/>
  <p:tag name="ANNOTATION_TOP_3" val="280"/>
  <p:tag name="ANNOTATION_LEFT_3" val="394"/>
  <p:tag name="ANNOTATION_WIDTH_3" val="121"/>
  <p:tag name="ANNOTATION_HEIGHT_3" val="121"/>
  <p:tag name="ANNOTATION_ANIMATION_3" val="3"/>
  <p:tag name="ANNOTATION_ROTATION_3" val="0"/>
  <p:tag name="ANNOTATION_SUB_TYPE_3" val="2"/>
  <p:tag name="ANNOTATION_LOOP_COUNT_3" val="1"/>
  <p:tag name="ANNOTATION_BOX_RADIUS_3" val="0"/>
  <p:tag name="ANNOTATION_SCALE_3" val="100"/>
  <p:tag name="ANNOTATION_BORDER_ALPHA_3" val="100"/>
  <p:tag name="ANNOTATION_BORDER_COLOR_3" val="255"/>
  <p:tag name="ANNOTATION_FILL_COLOR_3" val="65535"/>
  <p:tag name="ANNOTATION_FILL_ALPHA_3" val="100"/>
  <p:tag name="ANNOTATION_BORDER_WIDTH_3" val="2"/>
  <p:tag name="ANNOTATION_SLIDE_WIDTH_3" val="960"/>
  <p:tag name="ANNOTATION_SLIDE_HEIGHT_3" val="720"/>
  <p:tag name="ANNOTATION_TYPE_4" val="0"/>
  <p:tag name="ANNOTATION_START_4" val="79.8"/>
  <p:tag name="ANNOTATION_END_4" val="84.3"/>
  <p:tag name="ANNOTATION_TOP_4" val="280"/>
  <p:tag name="ANNOTATION_LEFT_4" val="434"/>
  <p:tag name="ANNOTATION_WIDTH_4" val="121"/>
  <p:tag name="ANNOTATION_HEIGHT_4" val="121"/>
  <p:tag name="ANNOTATION_ANIMATION_4" val="3"/>
  <p:tag name="ANNOTATION_ROTATION_4" val="0"/>
  <p:tag name="ANNOTATION_SUB_TYPE_4" val="2"/>
  <p:tag name="ANNOTATION_LOOP_COUNT_4" val="1"/>
  <p:tag name="ANNOTATION_BOX_RADIUS_4" val="0"/>
  <p:tag name="ANNOTATION_SCALE_4" val="100"/>
  <p:tag name="ANNOTATION_BORDER_ALPHA_4" val="100"/>
  <p:tag name="ANNOTATION_BORDER_COLOR_4" val="255"/>
  <p:tag name="ANNOTATION_FILL_COLOR_4" val="65535"/>
  <p:tag name="ANNOTATION_FILL_ALPHA_4" val="100"/>
  <p:tag name="ANNOTATION_BORDER_WIDTH_4" val="2"/>
  <p:tag name="ANNOTATION_SLIDE_WIDTH_4" val="960"/>
  <p:tag name="ANNOTATION_SLIDE_HEIGHT_4" val="720"/>
  <p:tag name="ANNOTATION_TYPE_5" val="0"/>
  <p:tag name="ANNOTATION_START_5" val="84.3"/>
  <p:tag name="ANNOTATION_END_5" val="90.6"/>
  <p:tag name="ANNOTATION_TOP_5" val="280"/>
  <p:tag name="ANNOTATION_LEFT_5" val="595"/>
  <p:tag name="ANNOTATION_WIDTH_5" val="121"/>
  <p:tag name="ANNOTATION_HEIGHT_5" val="121"/>
  <p:tag name="ANNOTATION_ANIMATION_5" val="3"/>
  <p:tag name="ANNOTATION_ROTATION_5" val="0"/>
  <p:tag name="ANNOTATION_SUB_TYPE_5" val="2"/>
  <p:tag name="ANNOTATION_LOOP_COUNT_5" val="1"/>
  <p:tag name="ANNOTATION_BOX_RADIUS_5" val="0"/>
  <p:tag name="ANNOTATION_SCALE_5" val="100"/>
  <p:tag name="ANNOTATION_BORDER_ALPHA_5" val="100"/>
  <p:tag name="ANNOTATION_BORDER_COLOR_5" val="255"/>
  <p:tag name="ANNOTATION_FILL_COLOR_5" val="65535"/>
  <p:tag name="ANNOTATION_FILL_ALPHA_5" val="100"/>
  <p:tag name="ANNOTATION_BORDER_WIDTH_5" val="2"/>
  <p:tag name="ANNOTATION_SLIDE_WIDTH_5" val="960"/>
  <p:tag name="ANNOTATION_SLIDE_HEIGHT_5" val="720"/>
  <p:tag name="ANNOTATION_TYPE_6" val="0"/>
  <p:tag name="ANNOTATION_START_6" val="90.6"/>
  <p:tag name="ANNOTATION_END_6" val="115.0"/>
  <p:tag name="ANNOTATION_TOP_6" val="311"/>
  <p:tag name="ANNOTATION_LEFT_6" val="369"/>
  <p:tag name="ANNOTATION_WIDTH_6" val="121"/>
  <p:tag name="ANNOTATION_HEIGHT_6" val="121"/>
  <p:tag name="ANNOTATION_ANIMATION_6" val="3"/>
  <p:tag name="ANNOTATION_ROTATION_6" val="0"/>
  <p:tag name="ANNOTATION_SUB_TYPE_6" val="2"/>
  <p:tag name="ANNOTATION_LOOP_COUNT_6" val="1"/>
  <p:tag name="ANNOTATION_BOX_RADIUS_6" val="0"/>
  <p:tag name="ANNOTATION_SCALE_6" val="100"/>
  <p:tag name="ANNOTATION_BORDER_ALPHA_6" val="100"/>
  <p:tag name="ANNOTATION_BORDER_COLOR_6" val="255"/>
  <p:tag name="ANNOTATION_FILL_COLOR_6" val="65535"/>
  <p:tag name="ANNOTATION_FILL_ALPHA_6" val="100"/>
  <p:tag name="ANNOTATION_BORDER_WIDTH_6" val="2"/>
  <p:tag name="ANNOTATION_SLIDE_WIDTH_6" val="960"/>
  <p:tag name="ANNOTATION_SLIDE_HEIGHT_6" val="720"/>
  <p:tag name="ANNOTATION_TYPE_7" val="0"/>
  <p:tag name="ANNOTATION_START_7" val="115.0"/>
  <p:tag name="ANNOTATION_TOP_7" val="338"/>
  <p:tag name="ANNOTATION_LEFT_7" val="124"/>
  <p:tag name="ANNOTATION_WIDTH_7" val="121"/>
  <p:tag name="ANNOTATION_HEIGHT_7" val="121"/>
  <p:tag name="ANNOTATION_ANIMATION_7" val="3"/>
  <p:tag name="ANNOTATION_ROTATION_7" val="0"/>
  <p:tag name="ANNOTATION_SUB_TYPE_7" val="2"/>
  <p:tag name="ANNOTATION_LOOP_COUNT_7" val="1"/>
  <p:tag name="ANNOTATION_BOX_RADIUS_7" val="0"/>
  <p:tag name="ANNOTATION_SCALE_7" val="100"/>
  <p:tag name="ANNOTATION_BORDER_ALPHA_7" val="100"/>
  <p:tag name="ANNOTATION_BORDER_COLOR_7" val="255"/>
  <p:tag name="ANNOTATION_FILL_COLOR_7" val="65535"/>
  <p:tag name="ANNOTATION_FILL_ALPHA_7" val="100"/>
  <p:tag name="ANNOTATION_BORDER_WIDTH_7" val="2"/>
  <p:tag name="ANNOTATION_SLIDE_WIDTH_7" val="960"/>
  <p:tag name="ANNOTATION_SLIDE_HEIGHT_7" val="720"/>
  <p:tag name="ANNOTATION_COUNT" val="7"/>
  <p:tag name="ARTICULATE_USED_LAYOUT" val="2"/>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DUPLICATEID" val="058d58ef854d47a0b979c78cb1062761"/>
</p:tagLst>
</file>

<file path=ppt/tags/tag26.xml><?xml version="1.0" encoding="utf-8"?>
<p:tagLst xmlns:a="http://schemas.openxmlformats.org/drawingml/2006/main" xmlns:r="http://schemas.openxmlformats.org/officeDocument/2006/relationships" xmlns:p="http://schemas.openxmlformats.org/presentationml/2006/main">
  <p:tag name="DUPLICATEID" val="cc612a18e18048da9b79452159285571"/>
</p:tagLst>
</file>

<file path=ppt/tags/tag27.xml><?xml version="1.0" encoding="utf-8"?>
<p:tagLst xmlns:a="http://schemas.openxmlformats.org/drawingml/2006/main" xmlns:r="http://schemas.openxmlformats.org/officeDocument/2006/relationships" xmlns:p="http://schemas.openxmlformats.org/presentationml/2006/main">
  <p:tag name="ARTICULATE_NAV_LEVEL" val="1"/>
  <p:tag name="ARTICULATE_SLIDE_PRESENTER_GUID" val="fb2cf312-ca39-4b1f-ad57-e5e5019dceb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80"/>
  <p:tag name="ARTICULATE_AUDIO_RECORDED" val="1"/>
  <p:tag name="ELAPSEDTIME" val="215.5"/>
  <p:tag name="ANNOTATION_TYPE_1" val="0"/>
  <p:tag name="ANNOTATION_START_1" val="43.8"/>
  <p:tag name="ANNOTATION_END_1" val="56.0"/>
  <p:tag name="ANNOTATION_TOP_1" val="299"/>
  <p:tag name="ANNOTATION_LEFT_1" val="460"/>
  <p:tag name="ANNOTATION_WIDTH_1" val="121"/>
  <p:tag name="ANNOTATION_HEIGHT_1" val="121"/>
  <p:tag name="ANNOTATION_ANIMATION_1" val="3"/>
  <p:tag name="ANNOTATION_ROTATION_1" val="0"/>
  <p:tag name="ANNOTATION_SUB_TYPE_1" val="2"/>
  <p:tag name="ANNOTATION_LOOP_COUNT_1" val="1"/>
  <p:tag name="ANNOTATION_BOX_RADIUS_1" val="0"/>
  <p:tag name="ANNOTATION_SCALE_1" val="100"/>
  <p:tag name="ANNOTATION_BORDER_ALPHA_1" val="100"/>
  <p:tag name="ANNOTATION_BORDER_COLOR_1" val="255"/>
  <p:tag name="ANNOTATION_FILL_COLOR_1" val="65535"/>
  <p:tag name="ANNOTATION_FILL_ALPHA_1" val="100"/>
  <p:tag name="ANNOTATION_BORDER_WIDTH_1" val="2"/>
  <p:tag name="ANNOTATION_SLIDE_WIDTH_1" val="960"/>
  <p:tag name="ANNOTATION_SLIDE_HEIGHT_1" val="720"/>
  <p:tag name="ANNOTATION_TYPE_2" val="0"/>
  <p:tag name="ANNOTATION_START_2" val="56.0"/>
  <p:tag name="ANNOTATION_END_2" val="94.3"/>
  <p:tag name="ANNOTATION_TOP_2" val="292"/>
  <p:tag name="ANNOTATION_LEFT_2" val="625"/>
  <p:tag name="ANNOTATION_WIDTH_2" val="121"/>
  <p:tag name="ANNOTATION_HEIGHT_2" val="121"/>
  <p:tag name="ANNOTATION_ANIMATION_2" val="3"/>
  <p:tag name="ANNOTATION_ROTATION_2" val="0"/>
  <p:tag name="ANNOTATION_SUB_TYPE_2" val="2"/>
  <p:tag name="ANNOTATION_LOOP_COUNT_2" val="1"/>
  <p:tag name="ANNOTATION_BOX_RADIUS_2" val="0"/>
  <p:tag name="ANNOTATION_SCALE_2" val="100"/>
  <p:tag name="ANNOTATION_BORDER_ALPHA_2" val="100"/>
  <p:tag name="ANNOTATION_BORDER_COLOR_2" val="255"/>
  <p:tag name="ANNOTATION_FILL_COLOR_2" val="65535"/>
  <p:tag name="ANNOTATION_FILL_ALPHA_2" val="100"/>
  <p:tag name="ANNOTATION_BORDER_WIDTH_2" val="2"/>
  <p:tag name="ANNOTATION_SLIDE_WIDTH_2" val="960"/>
  <p:tag name="ANNOTATION_SLIDE_HEIGHT_2" val="720"/>
  <p:tag name="ANNOTATION_TYPE_3" val="0"/>
  <p:tag name="ANNOTATION_START_3" val="94.3"/>
  <p:tag name="ANNOTATION_END_3" val="98.4"/>
  <p:tag name="ANNOTATION_TOP_3" val="85"/>
  <p:tag name="ANNOTATION_LEFT_3" val="115"/>
  <p:tag name="ANNOTATION_WIDTH_3" val="121"/>
  <p:tag name="ANNOTATION_HEIGHT_3" val="121"/>
  <p:tag name="ANNOTATION_ANIMATION_3" val="3"/>
  <p:tag name="ANNOTATION_ROTATION_3" val="0"/>
  <p:tag name="ANNOTATION_SUB_TYPE_3" val="2"/>
  <p:tag name="ANNOTATION_LOOP_COUNT_3" val="1"/>
  <p:tag name="ANNOTATION_BOX_RADIUS_3" val="0"/>
  <p:tag name="ANNOTATION_SCALE_3" val="100"/>
  <p:tag name="ANNOTATION_BORDER_ALPHA_3" val="100"/>
  <p:tag name="ANNOTATION_BORDER_COLOR_3" val="255"/>
  <p:tag name="ANNOTATION_FILL_COLOR_3" val="65535"/>
  <p:tag name="ANNOTATION_FILL_ALPHA_3" val="100"/>
  <p:tag name="ANNOTATION_BORDER_WIDTH_3" val="2"/>
  <p:tag name="ANNOTATION_SLIDE_WIDTH_3" val="960"/>
  <p:tag name="ANNOTATION_SLIDE_HEIGHT_3" val="720"/>
  <p:tag name="ANNOTATION_TYPE_4" val="0"/>
  <p:tag name="ANNOTATION_START_4" val="98.4"/>
  <p:tag name="ANNOTATION_END_4" val="105.2"/>
  <p:tag name="ANNOTATION_TOP_4" val="119"/>
  <p:tag name="ANNOTATION_LEFT_4" val="129"/>
  <p:tag name="ANNOTATION_WIDTH_4" val="121"/>
  <p:tag name="ANNOTATION_HEIGHT_4" val="121"/>
  <p:tag name="ANNOTATION_ANIMATION_4" val="3"/>
  <p:tag name="ANNOTATION_ROTATION_4" val="0"/>
  <p:tag name="ANNOTATION_SUB_TYPE_4" val="2"/>
  <p:tag name="ANNOTATION_LOOP_COUNT_4" val="1"/>
  <p:tag name="ANNOTATION_BOX_RADIUS_4" val="0"/>
  <p:tag name="ANNOTATION_SCALE_4" val="100"/>
  <p:tag name="ANNOTATION_BORDER_ALPHA_4" val="100"/>
  <p:tag name="ANNOTATION_BORDER_COLOR_4" val="255"/>
  <p:tag name="ANNOTATION_FILL_COLOR_4" val="65535"/>
  <p:tag name="ANNOTATION_FILL_ALPHA_4" val="100"/>
  <p:tag name="ANNOTATION_BORDER_WIDTH_4" val="2"/>
  <p:tag name="ANNOTATION_SLIDE_WIDTH_4" val="960"/>
  <p:tag name="ANNOTATION_SLIDE_HEIGHT_4" val="720"/>
  <p:tag name="ANNOTATION_TYPE_5" val="0"/>
  <p:tag name="ANNOTATION_START_5" val="105.2"/>
  <p:tag name="ANNOTATION_END_5" val="110.6"/>
  <p:tag name="ANNOTATION_TOP_5" val="171"/>
  <p:tag name="ANNOTATION_LEFT_5" val="133"/>
  <p:tag name="ANNOTATION_WIDTH_5" val="121"/>
  <p:tag name="ANNOTATION_HEIGHT_5" val="121"/>
  <p:tag name="ANNOTATION_ANIMATION_5" val="3"/>
  <p:tag name="ANNOTATION_ROTATION_5" val="0"/>
  <p:tag name="ANNOTATION_SUB_TYPE_5" val="2"/>
  <p:tag name="ANNOTATION_LOOP_COUNT_5" val="1"/>
  <p:tag name="ANNOTATION_BOX_RADIUS_5" val="0"/>
  <p:tag name="ANNOTATION_SCALE_5" val="100"/>
  <p:tag name="ANNOTATION_BORDER_ALPHA_5" val="100"/>
  <p:tag name="ANNOTATION_BORDER_COLOR_5" val="255"/>
  <p:tag name="ANNOTATION_FILL_COLOR_5" val="65535"/>
  <p:tag name="ANNOTATION_FILL_ALPHA_5" val="100"/>
  <p:tag name="ANNOTATION_BORDER_WIDTH_5" val="2"/>
  <p:tag name="ANNOTATION_SLIDE_WIDTH_5" val="960"/>
  <p:tag name="ANNOTATION_SLIDE_HEIGHT_5" val="720"/>
  <p:tag name="ANNOTATION_TYPE_6" val="0"/>
  <p:tag name="ANNOTATION_START_6" val="110.6"/>
  <p:tag name="ANNOTATION_END_6" val="114.7"/>
  <p:tag name="ANNOTATION_TOP_6" val="260"/>
  <p:tag name="ANNOTATION_LEFT_6" val="131"/>
  <p:tag name="ANNOTATION_WIDTH_6" val="121"/>
  <p:tag name="ANNOTATION_HEIGHT_6" val="121"/>
  <p:tag name="ANNOTATION_ANIMATION_6" val="3"/>
  <p:tag name="ANNOTATION_ROTATION_6" val="0"/>
  <p:tag name="ANNOTATION_SUB_TYPE_6" val="2"/>
  <p:tag name="ANNOTATION_LOOP_COUNT_6" val="1"/>
  <p:tag name="ANNOTATION_BOX_RADIUS_6" val="0"/>
  <p:tag name="ANNOTATION_SCALE_6" val="100"/>
  <p:tag name="ANNOTATION_BORDER_ALPHA_6" val="100"/>
  <p:tag name="ANNOTATION_BORDER_COLOR_6" val="255"/>
  <p:tag name="ANNOTATION_FILL_COLOR_6" val="65535"/>
  <p:tag name="ANNOTATION_FILL_ALPHA_6" val="100"/>
  <p:tag name="ANNOTATION_BORDER_WIDTH_6" val="2"/>
  <p:tag name="ANNOTATION_SLIDE_WIDTH_6" val="960"/>
  <p:tag name="ANNOTATION_SLIDE_HEIGHT_6" val="720"/>
  <p:tag name="ANNOTATION_TYPE_7" val="0"/>
  <p:tag name="ANNOTATION_START_7" val="114.7"/>
  <p:tag name="ANNOTATION_END_7" val="119.4"/>
  <p:tag name="ANNOTATION_TOP_7" val="331"/>
  <p:tag name="ANNOTATION_LEFT_7" val="124"/>
  <p:tag name="ANNOTATION_WIDTH_7" val="121"/>
  <p:tag name="ANNOTATION_HEIGHT_7" val="121"/>
  <p:tag name="ANNOTATION_ANIMATION_7" val="3"/>
  <p:tag name="ANNOTATION_ROTATION_7" val="0"/>
  <p:tag name="ANNOTATION_SUB_TYPE_7" val="2"/>
  <p:tag name="ANNOTATION_LOOP_COUNT_7" val="1"/>
  <p:tag name="ANNOTATION_BOX_RADIUS_7" val="0"/>
  <p:tag name="ANNOTATION_SCALE_7" val="100"/>
  <p:tag name="ANNOTATION_BORDER_ALPHA_7" val="100"/>
  <p:tag name="ANNOTATION_BORDER_COLOR_7" val="255"/>
  <p:tag name="ANNOTATION_FILL_COLOR_7" val="65535"/>
  <p:tag name="ANNOTATION_FILL_ALPHA_7" val="100"/>
  <p:tag name="ANNOTATION_BORDER_WIDTH_7" val="2"/>
  <p:tag name="ANNOTATION_SLIDE_WIDTH_7" val="960"/>
  <p:tag name="ANNOTATION_SLIDE_HEIGHT_7" val="720"/>
  <p:tag name="ANNOTATION_TYPE_8" val="0"/>
  <p:tag name="ANNOTATION_START_8" val="119.4"/>
  <p:tag name="ANNOTATION_END_8" val="119.7"/>
  <p:tag name="ANNOTATION_TOP_8" val="260"/>
  <p:tag name="ANNOTATION_LEFT_8" val="637"/>
  <p:tag name="ANNOTATION_WIDTH_8" val="121"/>
  <p:tag name="ANNOTATION_HEIGHT_8" val="121"/>
  <p:tag name="ANNOTATION_ANIMATION_8" val="3"/>
  <p:tag name="ANNOTATION_ROTATION_8" val="0"/>
  <p:tag name="ANNOTATION_SUB_TYPE_8" val="2"/>
  <p:tag name="ANNOTATION_LOOP_COUNT_8" val="1"/>
  <p:tag name="ANNOTATION_BOX_RADIUS_8" val="0"/>
  <p:tag name="ANNOTATION_SCALE_8" val="100"/>
  <p:tag name="ANNOTATION_BORDER_ALPHA_8" val="100"/>
  <p:tag name="ANNOTATION_BORDER_COLOR_8" val="255"/>
  <p:tag name="ANNOTATION_FILL_COLOR_8" val="65535"/>
  <p:tag name="ANNOTATION_FILL_ALPHA_8" val="100"/>
  <p:tag name="ANNOTATION_BORDER_WIDTH_8" val="2"/>
  <p:tag name="ANNOTATION_SLIDE_WIDTH_8" val="960"/>
  <p:tag name="ANNOTATION_SLIDE_HEIGHT_8" val="720"/>
  <p:tag name="ANNOTATION_TYPE_9" val="0"/>
  <p:tag name="ANNOTATION_START_9" val="119.7"/>
  <p:tag name="ANNOTATION_END_9" val="119.9"/>
  <p:tag name="ANNOTATION_TOP_9" val="300"/>
  <p:tag name="ANNOTATION_LEFT_9" val="650"/>
  <p:tag name="ANNOTATION_WIDTH_9" val="121"/>
  <p:tag name="ANNOTATION_HEIGHT_9" val="121"/>
  <p:tag name="ANNOTATION_ANIMATION_9" val="3"/>
  <p:tag name="ANNOTATION_ROTATION_9" val="0"/>
  <p:tag name="ANNOTATION_SUB_TYPE_9" val="2"/>
  <p:tag name="ANNOTATION_LOOP_COUNT_9" val="1"/>
  <p:tag name="ANNOTATION_BOX_RADIUS_9" val="0"/>
  <p:tag name="ANNOTATION_SCALE_9" val="100"/>
  <p:tag name="ANNOTATION_BORDER_ALPHA_9" val="100"/>
  <p:tag name="ANNOTATION_BORDER_COLOR_9" val="255"/>
  <p:tag name="ANNOTATION_FILL_COLOR_9" val="65535"/>
  <p:tag name="ANNOTATION_FILL_ALPHA_9" val="100"/>
  <p:tag name="ANNOTATION_BORDER_WIDTH_9" val="2"/>
  <p:tag name="ANNOTATION_SLIDE_WIDTH_9" val="960"/>
  <p:tag name="ANNOTATION_SLIDE_HEIGHT_9" val="720"/>
  <p:tag name="ANNOTATION_TYPE_10" val="0"/>
  <p:tag name="ANNOTATION_START_10" val="119.9"/>
  <p:tag name="ANNOTATION_END_10" val="120.2"/>
  <p:tag name="ANNOTATION_TOP_10" val="311"/>
  <p:tag name="ANNOTATION_LEFT_10" val="707"/>
  <p:tag name="ANNOTATION_WIDTH_10" val="121"/>
  <p:tag name="ANNOTATION_HEIGHT_10" val="121"/>
  <p:tag name="ANNOTATION_ANIMATION_10" val="3"/>
  <p:tag name="ANNOTATION_ROTATION_10" val="0"/>
  <p:tag name="ANNOTATION_SUB_TYPE_10" val="2"/>
  <p:tag name="ANNOTATION_LOOP_COUNT_10" val="1"/>
  <p:tag name="ANNOTATION_BOX_RADIUS_10" val="0"/>
  <p:tag name="ANNOTATION_SCALE_10" val="100"/>
  <p:tag name="ANNOTATION_BORDER_ALPHA_10" val="100"/>
  <p:tag name="ANNOTATION_BORDER_COLOR_10" val="255"/>
  <p:tag name="ANNOTATION_FILL_COLOR_10" val="65535"/>
  <p:tag name="ANNOTATION_FILL_ALPHA_10" val="100"/>
  <p:tag name="ANNOTATION_BORDER_WIDTH_10" val="2"/>
  <p:tag name="ANNOTATION_SLIDE_WIDTH_10" val="960"/>
  <p:tag name="ANNOTATION_SLIDE_HEIGHT_10" val="720"/>
  <p:tag name="ANNOTATION_TYPE_11" val="0"/>
  <p:tag name="ANNOTATION_START_11" val="120.2"/>
  <p:tag name="ANNOTATION_END_11" val="122.9"/>
  <p:tag name="ANNOTATION_TOP_11" val="267"/>
  <p:tag name="ANNOTATION_LEFT_11" val="723"/>
  <p:tag name="ANNOTATION_WIDTH_11" val="121"/>
  <p:tag name="ANNOTATION_HEIGHT_11" val="121"/>
  <p:tag name="ANNOTATION_ANIMATION_11" val="3"/>
  <p:tag name="ANNOTATION_ROTATION_11" val="0"/>
  <p:tag name="ANNOTATION_SUB_TYPE_11" val="2"/>
  <p:tag name="ANNOTATION_LOOP_COUNT_11" val="1"/>
  <p:tag name="ANNOTATION_BOX_RADIUS_11" val="0"/>
  <p:tag name="ANNOTATION_SCALE_11" val="100"/>
  <p:tag name="ANNOTATION_BORDER_ALPHA_11" val="100"/>
  <p:tag name="ANNOTATION_BORDER_COLOR_11" val="255"/>
  <p:tag name="ANNOTATION_FILL_COLOR_11" val="65535"/>
  <p:tag name="ANNOTATION_FILL_ALPHA_11" val="100"/>
  <p:tag name="ANNOTATION_BORDER_WIDTH_11" val="2"/>
  <p:tag name="ANNOTATION_SLIDE_WIDTH_11" val="960"/>
  <p:tag name="ANNOTATION_SLIDE_HEIGHT_11" val="720"/>
  <p:tag name="ANNOTATION_TYPE_12" val="0"/>
  <p:tag name="ANNOTATION_START_12" val="122.9"/>
  <p:tag name="ANNOTATION_END_12" val="131.8"/>
  <p:tag name="ANNOTATION_TOP_12" val="358"/>
  <p:tag name="ANNOTATION_LEFT_12" val="116"/>
  <p:tag name="ANNOTATION_WIDTH_12" val="121"/>
  <p:tag name="ANNOTATION_HEIGHT_12" val="121"/>
  <p:tag name="ANNOTATION_ANIMATION_12" val="3"/>
  <p:tag name="ANNOTATION_ROTATION_12" val="0"/>
  <p:tag name="ANNOTATION_SUB_TYPE_12" val="2"/>
  <p:tag name="ANNOTATION_LOOP_COUNT_12" val="1"/>
  <p:tag name="ANNOTATION_BOX_RADIUS_12" val="0"/>
  <p:tag name="ANNOTATION_SCALE_12" val="100"/>
  <p:tag name="ANNOTATION_BORDER_ALPHA_12" val="100"/>
  <p:tag name="ANNOTATION_BORDER_COLOR_12" val="255"/>
  <p:tag name="ANNOTATION_FILL_COLOR_12" val="65535"/>
  <p:tag name="ANNOTATION_FILL_ALPHA_12" val="100"/>
  <p:tag name="ANNOTATION_BORDER_WIDTH_12" val="2"/>
  <p:tag name="ANNOTATION_SLIDE_WIDTH_12" val="960"/>
  <p:tag name="ANNOTATION_SLIDE_HEIGHT_12" val="720"/>
  <p:tag name="ANNOTATION_TYPE_13" val="0"/>
  <p:tag name="ANNOTATION_START_13" val="131.8"/>
  <p:tag name="ANNOTATION_END_13" val="179.6"/>
  <p:tag name="ANNOTATION_TOP_13" val="434"/>
  <p:tag name="ANNOTATION_LEFT_13" val="122"/>
  <p:tag name="ANNOTATION_WIDTH_13" val="121"/>
  <p:tag name="ANNOTATION_HEIGHT_13" val="121"/>
  <p:tag name="ANNOTATION_ANIMATION_13" val="3"/>
  <p:tag name="ANNOTATION_ROTATION_13" val="0"/>
  <p:tag name="ANNOTATION_SUB_TYPE_13" val="2"/>
  <p:tag name="ANNOTATION_LOOP_COUNT_13" val="1"/>
  <p:tag name="ANNOTATION_BOX_RADIUS_13" val="0"/>
  <p:tag name="ANNOTATION_SCALE_13" val="100"/>
  <p:tag name="ANNOTATION_BORDER_ALPHA_13" val="100"/>
  <p:tag name="ANNOTATION_BORDER_COLOR_13" val="255"/>
  <p:tag name="ANNOTATION_FILL_COLOR_13" val="65535"/>
  <p:tag name="ANNOTATION_FILL_ALPHA_13" val="100"/>
  <p:tag name="ANNOTATION_BORDER_WIDTH_13" val="2"/>
  <p:tag name="ANNOTATION_SLIDE_WIDTH_13" val="960"/>
  <p:tag name="ANNOTATION_SLIDE_HEIGHT_13" val="720"/>
  <p:tag name="ANNOTATION_TYPE_14" val="0"/>
  <p:tag name="ANNOTATION_START_14" val="179.6"/>
  <p:tag name="ANNOTATION_TOP_14" val="659"/>
  <p:tag name="ANNOTATION_LEFT_14" val="69"/>
  <p:tag name="ANNOTATION_WIDTH_14" val="121"/>
  <p:tag name="ANNOTATION_HEIGHT_14" val="121"/>
  <p:tag name="ANNOTATION_ANIMATION_14" val="3"/>
  <p:tag name="ANNOTATION_ROTATION_14" val="0"/>
  <p:tag name="ANNOTATION_SUB_TYPE_14" val="2"/>
  <p:tag name="ANNOTATION_LOOP_COUNT_14" val="1"/>
  <p:tag name="ANNOTATION_BOX_RADIUS_14" val="0"/>
  <p:tag name="ANNOTATION_SCALE_14" val="100"/>
  <p:tag name="ANNOTATION_BORDER_ALPHA_14" val="100"/>
  <p:tag name="ANNOTATION_BORDER_COLOR_14" val="255"/>
  <p:tag name="ANNOTATION_FILL_COLOR_14" val="65535"/>
  <p:tag name="ANNOTATION_FILL_ALPHA_14" val="100"/>
  <p:tag name="ANNOTATION_BORDER_WIDTH_14" val="2"/>
  <p:tag name="ANNOTATION_SLIDE_WIDTH_14" val="960"/>
  <p:tag name="ANNOTATION_SLIDE_HEIGHT_14" val="720"/>
  <p:tag name="ANNOTATION_COUNT" val="14"/>
  <p:tag name="ARTICULATE_USED_LAYOUT" val="2"/>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NAV_LEVEL" val="1"/>
  <p:tag name="ARTICULATE_SLIDE_PRESENTER_GUID" val="fb2cf312-ca39-4b1f-ad57-e5e5019dceb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93"/>
  <p:tag name="ARTICULATE_AUDIO_RECORDED" val="1"/>
  <p:tag name="ELAPSEDTIME" val="12.0"/>
  <p:tag name="ANNOTATION_COUNT" val="0"/>
  <p:tag name="ARTICULATE_USED_LAYOUT" val="2"/>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NAV_LEVEL" val="1"/>
  <p:tag name="ARTICULATE_SLIDE_PRESENTER_GUID" val="fb2cf312-ca39-4b1f-ad57-e5e5019dceb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85"/>
  <p:tag name="ARTICULATE_AUDIO_RECORDED" val="1"/>
  <p:tag name="TIMELINE" val="192.2/307.2"/>
  <p:tag name="ELAPSEDTIME" val="395.3"/>
  <p:tag name="ANNOTATION_TYPE_1" val="0"/>
  <p:tag name="ANNOTATION_START_1" val="199.2"/>
  <p:tag name="ANNOTATION_END_1" val="210.2"/>
  <p:tag name="ANNOTATION_TOP_1" val="302"/>
  <p:tag name="ANNOTATION_LEFT_1" val="430"/>
  <p:tag name="ANNOTATION_WIDTH_1" val="121"/>
  <p:tag name="ANNOTATION_HEIGHT_1" val="121"/>
  <p:tag name="ANNOTATION_ANIMATION_1" val="3"/>
  <p:tag name="ANNOTATION_ROTATION_1" val="0"/>
  <p:tag name="ANNOTATION_SUB_TYPE_1" val="2"/>
  <p:tag name="ANNOTATION_LOOP_COUNT_1" val="1"/>
  <p:tag name="ANNOTATION_BOX_RADIUS_1" val="0"/>
  <p:tag name="ANNOTATION_SCALE_1" val="100"/>
  <p:tag name="ANNOTATION_BORDER_ALPHA_1" val="100"/>
  <p:tag name="ANNOTATION_BORDER_COLOR_1" val="255"/>
  <p:tag name="ANNOTATION_FILL_COLOR_1" val="65535"/>
  <p:tag name="ANNOTATION_FILL_ALPHA_1" val="100"/>
  <p:tag name="ANNOTATION_BORDER_WIDTH_1" val="2"/>
  <p:tag name="ANNOTATION_SLIDE_WIDTH_1" val="960"/>
  <p:tag name="ANNOTATION_SLIDE_HEIGHT_1" val="720"/>
  <p:tag name="ANNOTATION_TYPE_2" val="0"/>
  <p:tag name="ANNOTATION_START_2" val="210.2"/>
  <p:tag name="ANNOTATION_END_2" val="227.1"/>
  <p:tag name="ANNOTATION_TOP_2" val="338"/>
  <p:tag name="ANNOTATION_LEFT_2" val="55"/>
  <p:tag name="ANNOTATION_WIDTH_2" val="121"/>
  <p:tag name="ANNOTATION_HEIGHT_2" val="121"/>
  <p:tag name="ANNOTATION_ANIMATION_2" val="3"/>
  <p:tag name="ANNOTATION_ROTATION_2" val="0"/>
  <p:tag name="ANNOTATION_SUB_TYPE_2" val="2"/>
  <p:tag name="ANNOTATION_LOOP_COUNT_2" val="1"/>
  <p:tag name="ANNOTATION_BOX_RADIUS_2" val="0"/>
  <p:tag name="ANNOTATION_SCALE_2" val="100"/>
  <p:tag name="ANNOTATION_BORDER_ALPHA_2" val="100"/>
  <p:tag name="ANNOTATION_BORDER_COLOR_2" val="255"/>
  <p:tag name="ANNOTATION_FILL_COLOR_2" val="65535"/>
  <p:tag name="ANNOTATION_FILL_ALPHA_2" val="100"/>
  <p:tag name="ANNOTATION_BORDER_WIDTH_2" val="2"/>
  <p:tag name="ANNOTATION_SLIDE_WIDTH_2" val="960"/>
  <p:tag name="ANNOTATION_SLIDE_HEIGHT_2" val="720"/>
  <p:tag name="ANNOTATION_TYPE_3" val="0"/>
  <p:tag name="ANNOTATION_START_3" val="227.1"/>
  <p:tag name="ANNOTATION_END_3" val="245.1"/>
  <p:tag name="ANNOTATION_TOP_3" val="386"/>
  <p:tag name="ANNOTATION_LEFT_3" val="705"/>
  <p:tag name="ANNOTATION_WIDTH_3" val="121"/>
  <p:tag name="ANNOTATION_HEIGHT_3" val="121"/>
  <p:tag name="ANNOTATION_ANIMATION_3" val="3"/>
  <p:tag name="ANNOTATION_ROTATION_3" val="0"/>
  <p:tag name="ANNOTATION_SUB_TYPE_3" val="2"/>
  <p:tag name="ANNOTATION_LOOP_COUNT_3" val="1"/>
  <p:tag name="ANNOTATION_BOX_RADIUS_3" val="0"/>
  <p:tag name="ANNOTATION_SCALE_3" val="100"/>
  <p:tag name="ANNOTATION_BORDER_ALPHA_3" val="100"/>
  <p:tag name="ANNOTATION_BORDER_COLOR_3" val="255"/>
  <p:tag name="ANNOTATION_FILL_COLOR_3" val="65535"/>
  <p:tag name="ANNOTATION_FILL_ALPHA_3" val="100"/>
  <p:tag name="ANNOTATION_BORDER_WIDTH_3" val="2"/>
  <p:tag name="ANNOTATION_SLIDE_WIDTH_3" val="960"/>
  <p:tag name="ANNOTATION_SLIDE_HEIGHT_3" val="720"/>
  <p:tag name="ANNOTATION_TYPE_4" val="0"/>
  <p:tag name="ANNOTATION_START_4" val="245.1"/>
  <p:tag name="ANNOTATION_END_4" val="249.9"/>
  <p:tag name="ANNOTATION_TOP_4" val="366"/>
  <p:tag name="ANNOTATION_LEFT_4" val="83"/>
  <p:tag name="ANNOTATION_WIDTH_4" val="121"/>
  <p:tag name="ANNOTATION_HEIGHT_4" val="121"/>
  <p:tag name="ANNOTATION_ANIMATION_4" val="3"/>
  <p:tag name="ANNOTATION_ROTATION_4" val="0"/>
  <p:tag name="ANNOTATION_SUB_TYPE_4" val="2"/>
  <p:tag name="ANNOTATION_LOOP_COUNT_4" val="1"/>
  <p:tag name="ANNOTATION_BOX_RADIUS_4" val="0"/>
  <p:tag name="ANNOTATION_SCALE_4" val="100"/>
  <p:tag name="ANNOTATION_BORDER_ALPHA_4" val="100"/>
  <p:tag name="ANNOTATION_BORDER_COLOR_4" val="255"/>
  <p:tag name="ANNOTATION_FILL_COLOR_4" val="65535"/>
  <p:tag name="ANNOTATION_FILL_ALPHA_4" val="100"/>
  <p:tag name="ANNOTATION_BORDER_WIDTH_4" val="2"/>
  <p:tag name="ANNOTATION_SLIDE_WIDTH_4" val="960"/>
  <p:tag name="ANNOTATION_SLIDE_HEIGHT_4" val="720"/>
  <p:tag name="ANNOTATION_TYPE_5" val="0"/>
  <p:tag name="ANNOTATION_START_5" val="249.9"/>
  <p:tag name="ANNOTATION_END_5" val="268.2"/>
  <p:tag name="ANNOTATION_TOP_5" val="357"/>
  <p:tag name="ANNOTATION_LEFT_5" val="457"/>
  <p:tag name="ANNOTATION_WIDTH_5" val="121"/>
  <p:tag name="ANNOTATION_HEIGHT_5" val="121"/>
  <p:tag name="ANNOTATION_ANIMATION_5" val="3"/>
  <p:tag name="ANNOTATION_ROTATION_5" val="0"/>
  <p:tag name="ANNOTATION_SUB_TYPE_5" val="2"/>
  <p:tag name="ANNOTATION_LOOP_COUNT_5" val="1"/>
  <p:tag name="ANNOTATION_BOX_RADIUS_5" val="0"/>
  <p:tag name="ANNOTATION_SCALE_5" val="100"/>
  <p:tag name="ANNOTATION_BORDER_ALPHA_5" val="100"/>
  <p:tag name="ANNOTATION_BORDER_COLOR_5" val="255"/>
  <p:tag name="ANNOTATION_FILL_COLOR_5" val="65535"/>
  <p:tag name="ANNOTATION_FILL_ALPHA_5" val="100"/>
  <p:tag name="ANNOTATION_BORDER_WIDTH_5" val="2"/>
  <p:tag name="ANNOTATION_SLIDE_WIDTH_5" val="960"/>
  <p:tag name="ANNOTATION_SLIDE_HEIGHT_5" val="720"/>
  <p:tag name="ANNOTATION_TYPE_6" val="0"/>
  <p:tag name="ANNOTATION_START_6" val="268.2"/>
  <p:tag name="ANNOTATION_END_6" val="274.1"/>
  <p:tag name="ANNOTATION_TOP_6" val="390"/>
  <p:tag name="ANNOTATION_LEFT_6" val="93"/>
  <p:tag name="ANNOTATION_WIDTH_6" val="121"/>
  <p:tag name="ANNOTATION_HEIGHT_6" val="121"/>
  <p:tag name="ANNOTATION_ANIMATION_6" val="3"/>
  <p:tag name="ANNOTATION_ROTATION_6" val="0"/>
  <p:tag name="ANNOTATION_SUB_TYPE_6" val="2"/>
  <p:tag name="ANNOTATION_LOOP_COUNT_6" val="1"/>
  <p:tag name="ANNOTATION_BOX_RADIUS_6" val="0"/>
  <p:tag name="ANNOTATION_SCALE_6" val="100"/>
  <p:tag name="ANNOTATION_BORDER_ALPHA_6" val="100"/>
  <p:tag name="ANNOTATION_BORDER_COLOR_6" val="255"/>
  <p:tag name="ANNOTATION_FILL_COLOR_6" val="65535"/>
  <p:tag name="ANNOTATION_FILL_ALPHA_6" val="100"/>
  <p:tag name="ANNOTATION_BORDER_WIDTH_6" val="2"/>
  <p:tag name="ANNOTATION_SLIDE_WIDTH_6" val="960"/>
  <p:tag name="ANNOTATION_SLIDE_HEIGHT_6" val="720"/>
  <p:tag name="ANNOTATION_TYPE_7" val="0"/>
  <p:tag name="ANNOTATION_START_7" val="274.1"/>
  <p:tag name="ANNOTATION_END_7" val="275.5"/>
  <p:tag name="ANNOTATION_TOP_7" val="420"/>
  <p:tag name="ANNOTATION_LEFT_7" val="93"/>
  <p:tag name="ANNOTATION_WIDTH_7" val="121"/>
  <p:tag name="ANNOTATION_HEIGHT_7" val="121"/>
  <p:tag name="ANNOTATION_ANIMATION_7" val="3"/>
  <p:tag name="ANNOTATION_ROTATION_7" val="0"/>
  <p:tag name="ANNOTATION_SUB_TYPE_7" val="2"/>
  <p:tag name="ANNOTATION_LOOP_COUNT_7" val="1"/>
  <p:tag name="ANNOTATION_BOX_RADIUS_7" val="0"/>
  <p:tag name="ANNOTATION_SCALE_7" val="100"/>
  <p:tag name="ANNOTATION_BORDER_ALPHA_7" val="100"/>
  <p:tag name="ANNOTATION_BORDER_COLOR_7" val="255"/>
  <p:tag name="ANNOTATION_FILL_COLOR_7" val="65535"/>
  <p:tag name="ANNOTATION_FILL_ALPHA_7" val="100"/>
  <p:tag name="ANNOTATION_BORDER_WIDTH_7" val="2"/>
  <p:tag name="ANNOTATION_SLIDE_WIDTH_7" val="960"/>
  <p:tag name="ANNOTATION_SLIDE_HEIGHT_7" val="720"/>
  <p:tag name="ANNOTATION_TYPE_8" val="0"/>
  <p:tag name="ANNOTATION_START_8" val="275.5"/>
  <p:tag name="ANNOTATION_END_8" val="276.8"/>
  <p:tag name="ANNOTATION_TOP_8" val="413"/>
  <p:tag name="ANNOTATION_LEFT_8" val="232"/>
  <p:tag name="ANNOTATION_WIDTH_8" val="121"/>
  <p:tag name="ANNOTATION_HEIGHT_8" val="121"/>
  <p:tag name="ANNOTATION_ANIMATION_8" val="3"/>
  <p:tag name="ANNOTATION_ROTATION_8" val="0"/>
  <p:tag name="ANNOTATION_SUB_TYPE_8" val="2"/>
  <p:tag name="ANNOTATION_LOOP_COUNT_8" val="1"/>
  <p:tag name="ANNOTATION_BOX_RADIUS_8" val="0"/>
  <p:tag name="ANNOTATION_SCALE_8" val="100"/>
  <p:tag name="ANNOTATION_BORDER_ALPHA_8" val="100"/>
  <p:tag name="ANNOTATION_BORDER_COLOR_8" val="255"/>
  <p:tag name="ANNOTATION_FILL_COLOR_8" val="65535"/>
  <p:tag name="ANNOTATION_FILL_ALPHA_8" val="100"/>
  <p:tag name="ANNOTATION_BORDER_WIDTH_8" val="2"/>
  <p:tag name="ANNOTATION_SLIDE_WIDTH_8" val="960"/>
  <p:tag name="ANNOTATION_SLIDE_HEIGHT_8" val="720"/>
  <p:tag name="ANNOTATION_TYPE_9" val="0"/>
  <p:tag name="ANNOTATION_START_9" val="276.8"/>
  <p:tag name="ANNOTATION_END_9" val="282.1"/>
  <p:tag name="ANNOTATION_TOP_9" val="413"/>
  <p:tag name="ANNOTATION_LEFT_9" val="81"/>
  <p:tag name="ANNOTATION_WIDTH_9" val="121"/>
  <p:tag name="ANNOTATION_HEIGHT_9" val="121"/>
  <p:tag name="ANNOTATION_ANIMATION_9" val="3"/>
  <p:tag name="ANNOTATION_ROTATION_9" val="0"/>
  <p:tag name="ANNOTATION_SUB_TYPE_9" val="2"/>
  <p:tag name="ANNOTATION_LOOP_COUNT_9" val="1"/>
  <p:tag name="ANNOTATION_BOX_RADIUS_9" val="0"/>
  <p:tag name="ANNOTATION_SCALE_9" val="100"/>
  <p:tag name="ANNOTATION_BORDER_ALPHA_9" val="100"/>
  <p:tag name="ANNOTATION_BORDER_COLOR_9" val="255"/>
  <p:tag name="ANNOTATION_FILL_COLOR_9" val="65535"/>
  <p:tag name="ANNOTATION_FILL_ALPHA_9" val="100"/>
  <p:tag name="ANNOTATION_BORDER_WIDTH_9" val="2"/>
  <p:tag name="ANNOTATION_SLIDE_WIDTH_9" val="960"/>
  <p:tag name="ANNOTATION_SLIDE_HEIGHT_9" val="720"/>
  <p:tag name="ANNOTATION_TYPE_10" val="2"/>
  <p:tag name="ANNOTATION_START_10" val="282.1"/>
  <p:tag name="ANNOTATION_END_10" val="282.1"/>
  <p:tag name="ANNOTATION_TOP_10" val="-40"/>
  <p:tag name="ANNOTATION_LEFT_10" val="-40"/>
  <p:tag name="ANNOTATION_WIDTH_10" val="1042"/>
  <p:tag name="ANNOTATION_HEIGHT_10" val="801"/>
  <p:tag name="ANNOTATION_ANIMATION_10" val="4"/>
  <p:tag name="ANNOTATION_ROTATION_10" val="0"/>
  <p:tag name="ANNOTATION_SUB_TYPE_10" val="11"/>
  <p:tag name="ANNOTATION_LOOP_COUNT_10" val="1"/>
  <p:tag name="ANNOTATION_BOX_RADIUS_10" val="0"/>
  <p:tag name="ANNOTATION_SCALE_10" val="0"/>
  <p:tag name="ANNOTATION_BORDER_ALPHA_10" val="100"/>
  <p:tag name="ANNOTATION_BORDER_COLOR_10" val="16777215"/>
  <p:tag name="ANNOTATION_FILL_COLOR_10" val="10855845"/>
  <p:tag name="ANNOTATION_FILL_ALPHA_10" val="50"/>
  <p:tag name="ANNOTATION_BORDER_WIDTH_10" val="2"/>
  <p:tag name="ANNOTATION_SLIDE_WIDTH_10" val="960"/>
  <p:tag name="ANNOTATION_SLIDE_HEIGHT_10" val="720"/>
  <p:tag name="ANNOTATION_TYPE_11" val="2"/>
  <p:tag name="ANNOTATION_START_11" val="282.1"/>
  <p:tag name="ANNOTATION_END_11" val="302.4"/>
  <p:tag name="ANNOTATION_TOP_11" val="399"/>
  <p:tag name="ANNOTATION_LEFT_11" val="86"/>
  <p:tag name="ANNOTATION_WIDTH_11" val="242"/>
  <p:tag name="ANNOTATION_HEIGHT_11" val="36"/>
  <p:tag name="ANNOTATION_ANIMATION_11" val="4"/>
  <p:tag name="ANNOTATION_ROTATION_11" val="0"/>
  <p:tag name="ANNOTATION_SUB_TYPE_11" val="11"/>
  <p:tag name="ANNOTATION_LOOP_COUNT_11" val="1"/>
  <p:tag name="ANNOTATION_BOX_RADIUS_11" val="5"/>
  <p:tag name="ANNOTATION_SCALE_11" val="0"/>
  <p:tag name="ANNOTATION_BORDER_ALPHA_11" val="100"/>
  <p:tag name="ANNOTATION_BORDER_COLOR_11" val="16777215"/>
  <p:tag name="ANNOTATION_FILL_COLOR_11" val="10855845"/>
  <p:tag name="ANNOTATION_FILL_ALPHA_11" val="50"/>
  <p:tag name="ANNOTATION_BORDER_WIDTH_11" val="2"/>
  <p:tag name="ANNOTATION_SLIDE_WIDTH_11" val="960"/>
  <p:tag name="ANNOTATION_SLIDE_HEIGHT_11" val="720"/>
  <p:tag name="ANNOTATION_TYPE_12" val="2"/>
  <p:tag name="ANNOTATION_START_12" val="302.4"/>
  <p:tag name="ANNOTATION_END_12" val="309.0"/>
  <p:tag name="ANNOTATION_TOP_12" val="-40"/>
  <p:tag name="ANNOTATION_LEFT_12" val="-40"/>
  <p:tag name="ANNOTATION_WIDTH_12" val="1042"/>
  <p:tag name="ANNOTATION_HEIGHT_12" val="801"/>
  <p:tag name="ANNOTATION_ANIMATION_12" val="4"/>
  <p:tag name="ANNOTATION_ROTATION_12" val="0"/>
  <p:tag name="ANNOTATION_SUB_TYPE_12" val="11"/>
  <p:tag name="ANNOTATION_LOOP_COUNT_12" val="1"/>
  <p:tag name="ANNOTATION_BOX_RADIUS_12" val="0"/>
  <p:tag name="ANNOTATION_SCALE_12" val="0"/>
  <p:tag name="ANNOTATION_BORDER_ALPHA_12" val="100"/>
  <p:tag name="ANNOTATION_BORDER_COLOR_12" val="16777215"/>
  <p:tag name="ANNOTATION_FILL_COLOR_12" val="10855845"/>
  <p:tag name="ANNOTATION_FILL_ALPHA_12" val="50"/>
  <p:tag name="ANNOTATION_BORDER_WIDTH_12" val="2"/>
  <p:tag name="ANNOTATION_SLIDE_WIDTH_12" val="960"/>
  <p:tag name="ANNOTATION_SLIDE_HEIGHT_12" val="720"/>
  <p:tag name="ANNOTATION_TYPE_13" val="0"/>
  <p:tag name="ANNOTATION_START_13" val="309.0"/>
  <p:tag name="ANNOTATION_END_13" val="327.9"/>
  <p:tag name="ANNOTATION_TOP_13" val="480"/>
  <p:tag name="ANNOTATION_LEFT_13" val="78"/>
  <p:tag name="ANNOTATION_WIDTH_13" val="121"/>
  <p:tag name="ANNOTATION_HEIGHT_13" val="121"/>
  <p:tag name="ANNOTATION_ANIMATION_13" val="3"/>
  <p:tag name="ANNOTATION_ROTATION_13" val="0"/>
  <p:tag name="ANNOTATION_SUB_TYPE_13" val="2"/>
  <p:tag name="ANNOTATION_LOOP_COUNT_13" val="1"/>
  <p:tag name="ANNOTATION_BOX_RADIUS_13" val="0"/>
  <p:tag name="ANNOTATION_SCALE_13" val="100"/>
  <p:tag name="ANNOTATION_BORDER_ALPHA_13" val="100"/>
  <p:tag name="ANNOTATION_BORDER_COLOR_13" val="255"/>
  <p:tag name="ANNOTATION_FILL_COLOR_13" val="65535"/>
  <p:tag name="ANNOTATION_FILL_ALPHA_13" val="100"/>
  <p:tag name="ANNOTATION_BORDER_WIDTH_13" val="2"/>
  <p:tag name="ANNOTATION_SLIDE_WIDTH_13" val="960"/>
  <p:tag name="ANNOTATION_SLIDE_HEIGHT_13" val="720"/>
  <p:tag name="ANNOTATION_TYPE_14" val="0"/>
  <p:tag name="ANNOTATION_START_14" val="327.9"/>
  <p:tag name="ANNOTATION_END_14" val="330.6"/>
  <p:tag name="ANNOTATION_TOP_14" val="525"/>
  <p:tag name="ANNOTATION_LEFT_14" val="86"/>
  <p:tag name="ANNOTATION_WIDTH_14" val="121"/>
  <p:tag name="ANNOTATION_HEIGHT_14" val="121"/>
  <p:tag name="ANNOTATION_ANIMATION_14" val="3"/>
  <p:tag name="ANNOTATION_ROTATION_14" val="0"/>
  <p:tag name="ANNOTATION_SUB_TYPE_14" val="2"/>
  <p:tag name="ANNOTATION_LOOP_COUNT_14" val="1"/>
  <p:tag name="ANNOTATION_BOX_RADIUS_14" val="0"/>
  <p:tag name="ANNOTATION_SCALE_14" val="100"/>
  <p:tag name="ANNOTATION_BORDER_ALPHA_14" val="100"/>
  <p:tag name="ANNOTATION_BORDER_COLOR_14" val="255"/>
  <p:tag name="ANNOTATION_FILL_COLOR_14" val="65535"/>
  <p:tag name="ANNOTATION_FILL_ALPHA_14" val="100"/>
  <p:tag name="ANNOTATION_BORDER_WIDTH_14" val="2"/>
  <p:tag name="ANNOTATION_SLIDE_WIDTH_14" val="960"/>
  <p:tag name="ANNOTATION_SLIDE_HEIGHT_14" val="720"/>
  <p:tag name="ANNOTATION_TYPE_15" val="0"/>
  <p:tag name="ANNOTATION_START_15" val="330.6"/>
  <p:tag name="ANNOTATION_END_15" val="332.0"/>
  <p:tag name="ANNOTATION_TOP_15" val="514"/>
  <p:tag name="ANNOTATION_LEFT_15" val="334"/>
  <p:tag name="ANNOTATION_WIDTH_15" val="121"/>
  <p:tag name="ANNOTATION_HEIGHT_15" val="121"/>
  <p:tag name="ANNOTATION_ANIMATION_15" val="3"/>
  <p:tag name="ANNOTATION_ROTATION_15" val="0"/>
  <p:tag name="ANNOTATION_SUB_TYPE_15" val="2"/>
  <p:tag name="ANNOTATION_LOOP_COUNT_15" val="1"/>
  <p:tag name="ANNOTATION_BOX_RADIUS_15" val="0"/>
  <p:tag name="ANNOTATION_SCALE_15" val="100"/>
  <p:tag name="ANNOTATION_BORDER_ALPHA_15" val="100"/>
  <p:tag name="ANNOTATION_BORDER_COLOR_15" val="255"/>
  <p:tag name="ANNOTATION_FILL_COLOR_15" val="65535"/>
  <p:tag name="ANNOTATION_FILL_ALPHA_15" val="100"/>
  <p:tag name="ANNOTATION_BORDER_WIDTH_15" val="2"/>
  <p:tag name="ANNOTATION_SLIDE_WIDTH_15" val="960"/>
  <p:tag name="ANNOTATION_SLIDE_HEIGHT_15" val="720"/>
  <p:tag name="ANNOTATION_TYPE_16" val="0"/>
  <p:tag name="ANNOTATION_START_16" val="332.0"/>
  <p:tag name="ANNOTATION_END_16" val="347.3"/>
  <p:tag name="ANNOTATION_TOP_16" val="518"/>
  <p:tag name="ANNOTATION_LEFT_16" val="82"/>
  <p:tag name="ANNOTATION_WIDTH_16" val="121"/>
  <p:tag name="ANNOTATION_HEIGHT_16" val="121"/>
  <p:tag name="ANNOTATION_ANIMATION_16" val="3"/>
  <p:tag name="ANNOTATION_ROTATION_16" val="0"/>
  <p:tag name="ANNOTATION_SUB_TYPE_16" val="2"/>
  <p:tag name="ANNOTATION_LOOP_COUNT_16" val="1"/>
  <p:tag name="ANNOTATION_BOX_RADIUS_16" val="0"/>
  <p:tag name="ANNOTATION_SCALE_16" val="100"/>
  <p:tag name="ANNOTATION_BORDER_ALPHA_16" val="100"/>
  <p:tag name="ANNOTATION_BORDER_COLOR_16" val="255"/>
  <p:tag name="ANNOTATION_FILL_COLOR_16" val="65535"/>
  <p:tag name="ANNOTATION_FILL_ALPHA_16" val="100"/>
  <p:tag name="ANNOTATION_BORDER_WIDTH_16" val="2"/>
  <p:tag name="ANNOTATION_SLIDE_WIDTH_16" val="960"/>
  <p:tag name="ANNOTATION_SLIDE_HEIGHT_16" val="720"/>
  <p:tag name="ANNOTATION_TYPE_17" val="0"/>
  <p:tag name="ANNOTATION_START_17" val="347.3"/>
  <p:tag name="ANNOTATION_END_17" val="349.3"/>
  <p:tag name="ANNOTATION_TOP_17" val="557"/>
  <p:tag name="ANNOTATION_LEFT_17" val="86"/>
  <p:tag name="ANNOTATION_WIDTH_17" val="121"/>
  <p:tag name="ANNOTATION_HEIGHT_17" val="121"/>
  <p:tag name="ANNOTATION_ANIMATION_17" val="3"/>
  <p:tag name="ANNOTATION_ROTATION_17" val="0"/>
  <p:tag name="ANNOTATION_SUB_TYPE_17" val="2"/>
  <p:tag name="ANNOTATION_LOOP_COUNT_17" val="1"/>
  <p:tag name="ANNOTATION_BOX_RADIUS_17" val="0"/>
  <p:tag name="ANNOTATION_SCALE_17" val="100"/>
  <p:tag name="ANNOTATION_BORDER_ALPHA_17" val="100"/>
  <p:tag name="ANNOTATION_BORDER_COLOR_17" val="255"/>
  <p:tag name="ANNOTATION_FILL_COLOR_17" val="65535"/>
  <p:tag name="ANNOTATION_FILL_ALPHA_17" val="100"/>
  <p:tag name="ANNOTATION_BORDER_WIDTH_17" val="2"/>
  <p:tag name="ANNOTATION_SLIDE_WIDTH_17" val="960"/>
  <p:tag name="ANNOTATION_SLIDE_HEIGHT_17" val="720"/>
  <p:tag name="ANNOTATION_TYPE_18" val="0"/>
  <p:tag name="ANNOTATION_START_18" val="349.3"/>
  <p:tag name="ANNOTATION_END_18" val="350.0"/>
  <p:tag name="ANNOTATION_TOP_18" val="534"/>
  <p:tag name="ANNOTATION_LEFT_18" val="227"/>
  <p:tag name="ANNOTATION_WIDTH_18" val="121"/>
  <p:tag name="ANNOTATION_HEIGHT_18" val="121"/>
  <p:tag name="ANNOTATION_ANIMATION_18" val="3"/>
  <p:tag name="ANNOTATION_ROTATION_18" val="0"/>
  <p:tag name="ANNOTATION_SUB_TYPE_18" val="2"/>
  <p:tag name="ANNOTATION_LOOP_COUNT_18" val="1"/>
  <p:tag name="ANNOTATION_BOX_RADIUS_18" val="0"/>
  <p:tag name="ANNOTATION_SCALE_18" val="100"/>
  <p:tag name="ANNOTATION_BORDER_ALPHA_18" val="100"/>
  <p:tag name="ANNOTATION_BORDER_COLOR_18" val="255"/>
  <p:tag name="ANNOTATION_FILL_COLOR_18" val="65535"/>
  <p:tag name="ANNOTATION_FILL_ALPHA_18" val="100"/>
  <p:tag name="ANNOTATION_BORDER_WIDTH_18" val="2"/>
  <p:tag name="ANNOTATION_SLIDE_WIDTH_18" val="960"/>
  <p:tag name="ANNOTATION_SLIDE_HEIGHT_18" val="720"/>
  <p:tag name="ANNOTATION_TYPE_19" val="0"/>
  <p:tag name="ANNOTATION_START_19" val="350.0"/>
  <p:tag name="ANNOTATION_END_19" val="351.5"/>
  <p:tag name="ANNOTATION_TOP_19" val="548"/>
  <p:tag name="ANNOTATION_LEFT_19" val="295"/>
  <p:tag name="ANNOTATION_WIDTH_19" val="121"/>
  <p:tag name="ANNOTATION_HEIGHT_19" val="121"/>
  <p:tag name="ANNOTATION_ANIMATION_19" val="3"/>
  <p:tag name="ANNOTATION_ROTATION_19" val="0"/>
  <p:tag name="ANNOTATION_SUB_TYPE_19" val="2"/>
  <p:tag name="ANNOTATION_LOOP_COUNT_19" val="1"/>
  <p:tag name="ANNOTATION_BOX_RADIUS_19" val="0"/>
  <p:tag name="ANNOTATION_SCALE_19" val="100"/>
  <p:tag name="ANNOTATION_BORDER_ALPHA_19" val="100"/>
  <p:tag name="ANNOTATION_BORDER_COLOR_19" val="255"/>
  <p:tag name="ANNOTATION_FILL_COLOR_19" val="65535"/>
  <p:tag name="ANNOTATION_FILL_ALPHA_19" val="100"/>
  <p:tag name="ANNOTATION_BORDER_WIDTH_19" val="2"/>
  <p:tag name="ANNOTATION_SLIDE_WIDTH_19" val="960"/>
  <p:tag name="ANNOTATION_SLIDE_HEIGHT_19" val="720"/>
  <p:tag name="ANNOTATION_TYPE_20" val="0"/>
  <p:tag name="ANNOTATION_START_20" val="351.5"/>
  <p:tag name="ANNOTATION_END_20" val="352.5"/>
  <p:tag name="ANNOTATION_TOP_20" val="549"/>
  <p:tag name="ANNOTATION_LEFT_20" val="475"/>
  <p:tag name="ANNOTATION_WIDTH_20" val="121"/>
  <p:tag name="ANNOTATION_HEIGHT_20" val="121"/>
  <p:tag name="ANNOTATION_ANIMATION_20" val="3"/>
  <p:tag name="ANNOTATION_ROTATION_20" val="0"/>
  <p:tag name="ANNOTATION_SUB_TYPE_20" val="2"/>
  <p:tag name="ANNOTATION_LOOP_COUNT_20" val="1"/>
  <p:tag name="ANNOTATION_BOX_RADIUS_20" val="0"/>
  <p:tag name="ANNOTATION_SCALE_20" val="100"/>
  <p:tag name="ANNOTATION_BORDER_ALPHA_20" val="100"/>
  <p:tag name="ANNOTATION_BORDER_COLOR_20" val="255"/>
  <p:tag name="ANNOTATION_FILL_COLOR_20" val="65535"/>
  <p:tag name="ANNOTATION_FILL_ALPHA_20" val="100"/>
  <p:tag name="ANNOTATION_BORDER_WIDTH_20" val="2"/>
  <p:tag name="ANNOTATION_SLIDE_WIDTH_20" val="960"/>
  <p:tag name="ANNOTATION_SLIDE_HEIGHT_20" val="720"/>
  <p:tag name="ANNOTATION_TYPE_21" val="0"/>
  <p:tag name="ANNOTATION_START_21" val="352.5"/>
  <p:tag name="ANNOTATION_END_21" val="355.5"/>
  <p:tag name="ANNOTATION_TOP_21" val="595"/>
  <p:tag name="ANNOTATION_LEFT_21" val="82"/>
  <p:tag name="ANNOTATION_WIDTH_21" val="121"/>
  <p:tag name="ANNOTATION_HEIGHT_21" val="121"/>
  <p:tag name="ANNOTATION_ANIMATION_21" val="3"/>
  <p:tag name="ANNOTATION_ROTATION_21" val="0"/>
  <p:tag name="ANNOTATION_SUB_TYPE_21" val="2"/>
  <p:tag name="ANNOTATION_LOOP_COUNT_21" val="1"/>
  <p:tag name="ANNOTATION_BOX_RADIUS_21" val="0"/>
  <p:tag name="ANNOTATION_SCALE_21" val="100"/>
  <p:tag name="ANNOTATION_BORDER_ALPHA_21" val="100"/>
  <p:tag name="ANNOTATION_BORDER_COLOR_21" val="255"/>
  <p:tag name="ANNOTATION_FILL_COLOR_21" val="65535"/>
  <p:tag name="ANNOTATION_FILL_ALPHA_21" val="100"/>
  <p:tag name="ANNOTATION_BORDER_WIDTH_21" val="2"/>
  <p:tag name="ANNOTATION_SLIDE_WIDTH_21" val="960"/>
  <p:tag name="ANNOTATION_SLIDE_HEIGHT_21" val="720"/>
  <p:tag name="ANNOTATION_TYPE_22" val="0"/>
  <p:tag name="ANNOTATION_START_22" val="355.5"/>
  <p:tag name="ANNOTATION_END_22" val="357.0"/>
  <p:tag name="ANNOTATION_TOP_22" val="593"/>
  <p:tag name="ANNOTATION_LEFT_22" val="389"/>
  <p:tag name="ANNOTATION_WIDTH_22" val="121"/>
  <p:tag name="ANNOTATION_HEIGHT_22" val="121"/>
  <p:tag name="ANNOTATION_ANIMATION_22" val="3"/>
  <p:tag name="ANNOTATION_ROTATION_22" val="0"/>
  <p:tag name="ANNOTATION_SUB_TYPE_22" val="2"/>
  <p:tag name="ANNOTATION_LOOP_COUNT_22" val="1"/>
  <p:tag name="ANNOTATION_BOX_RADIUS_22" val="0"/>
  <p:tag name="ANNOTATION_SCALE_22" val="100"/>
  <p:tag name="ANNOTATION_BORDER_ALPHA_22" val="100"/>
  <p:tag name="ANNOTATION_BORDER_COLOR_22" val="255"/>
  <p:tag name="ANNOTATION_FILL_COLOR_22" val="65535"/>
  <p:tag name="ANNOTATION_FILL_ALPHA_22" val="100"/>
  <p:tag name="ANNOTATION_BORDER_WIDTH_22" val="2"/>
  <p:tag name="ANNOTATION_SLIDE_WIDTH_22" val="960"/>
  <p:tag name="ANNOTATION_SLIDE_HEIGHT_22" val="720"/>
  <p:tag name="ANNOTATION_TYPE_23" val="0"/>
  <p:tag name="ANNOTATION_START_23" val="357.0"/>
  <p:tag name="ANNOTATION_END_23" val="387.7"/>
  <p:tag name="ANNOTATION_TOP_23" val="626"/>
  <p:tag name="ANNOTATION_LEFT_23" val="74"/>
  <p:tag name="ANNOTATION_WIDTH_23" val="121"/>
  <p:tag name="ANNOTATION_HEIGHT_23" val="121"/>
  <p:tag name="ANNOTATION_ANIMATION_23" val="3"/>
  <p:tag name="ANNOTATION_ROTATION_23" val="0"/>
  <p:tag name="ANNOTATION_SUB_TYPE_23" val="2"/>
  <p:tag name="ANNOTATION_LOOP_COUNT_23" val="1"/>
  <p:tag name="ANNOTATION_BOX_RADIUS_23" val="0"/>
  <p:tag name="ANNOTATION_SCALE_23" val="100"/>
  <p:tag name="ANNOTATION_BORDER_ALPHA_23" val="100"/>
  <p:tag name="ANNOTATION_BORDER_COLOR_23" val="255"/>
  <p:tag name="ANNOTATION_FILL_COLOR_23" val="65535"/>
  <p:tag name="ANNOTATION_FILL_ALPHA_23" val="100"/>
  <p:tag name="ANNOTATION_BORDER_WIDTH_23" val="2"/>
  <p:tag name="ANNOTATION_SLIDE_WIDTH_23" val="960"/>
  <p:tag name="ANNOTATION_SLIDE_HEIGHT_23" val="720"/>
  <p:tag name="ANNOTATION_TYPE_24" val="0"/>
  <p:tag name="ANNOTATION_START_24" val="387.7"/>
  <p:tag name="ANNOTATION_END_24" val="389.3"/>
  <p:tag name="ANNOTATION_TOP_24" val="302"/>
  <p:tag name="ANNOTATION_LEFT_24" val="40"/>
  <p:tag name="ANNOTATION_WIDTH_24" val="121"/>
  <p:tag name="ANNOTATION_HEIGHT_24" val="121"/>
  <p:tag name="ANNOTATION_ANIMATION_24" val="3"/>
  <p:tag name="ANNOTATION_ROTATION_24" val="0"/>
  <p:tag name="ANNOTATION_SUB_TYPE_24" val="2"/>
  <p:tag name="ANNOTATION_LOOP_COUNT_24" val="1"/>
  <p:tag name="ANNOTATION_BOX_RADIUS_24" val="0"/>
  <p:tag name="ANNOTATION_SCALE_24" val="100"/>
  <p:tag name="ANNOTATION_BORDER_ALPHA_24" val="100"/>
  <p:tag name="ANNOTATION_BORDER_COLOR_24" val="255"/>
  <p:tag name="ANNOTATION_FILL_COLOR_24" val="65535"/>
  <p:tag name="ANNOTATION_FILL_ALPHA_24" val="100"/>
  <p:tag name="ANNOTATION_BORDER_WIDTH_24" val="2"/>
  <p:tag name="ANNOTATION_SLIDE_WIDTH_24" val="960"/>
  <p:tag name="ANNOTATION_SLIDE_HEIGHT_24" val="720"/>
  <p:tag name="ANNOTATION_TYPE_25" val="0"/>
  <p:tag name="ANNOTATION_START_25" val="389.3"/>
  <p:tag name="ANNOTATION_TOP_25" val="48"/>
  <p:tag name="ANNOTATION_LEFT_25" val="167"/>
  <p:tag name="ANNOTATION_WIDTH_25" val="121"/>
  <p:tag name="ANNOTATION_HEIGHT_25" val="121"/>
  <p:tag name="ANNOTATION_ANIMATION_25" val="3"/>
  <p:tag name="ANNOTATION_ROTATION_25" val="0"/>
  <p:tag name="ANNOTATION_SUB_TYPE_25" val="2"/>
  <p:tag name="ANNOTATION_LOOP_COUNT_25" val="1"/>
  <p:tag name="ANNOTATION_BOX_RADIUS_25" val="0"/>
  <p:tag name="ANNOTATION_SCALE_25" val="100"/>
  <p:tag name="ANNOTATION_BORDER_ALPHA_25" val="100"/>
  <p:tag name="ANNOTATION_BORDER_COLOR_25" val="255"/>
  <p:tag name="ANNOTATION_FILL_COLOR_25" val="65535"/>
  <p:tag name="ANNOTATION_FILL_ALPHA_25" val="100"/>
  <p:tag name="ANNOTATION_BORDER_WIDTH_25" val="2"/>
  <p:tag name="ANNOTATION_SLIDE_WIDTH_25" val="960"/>
  <p:tag name="ANNOTATION_SLIDE_HEIGHT_25" val="720"/>
  <p:tag name="ANNOTATION_COUNT" val="25"/>
  <p:tag name="ARTICULATE_USED_LAYOUT" val="2"/>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NAV_LEVEL" val="1"/>
  <p:tag name="ARTICULATE_SLIDE_PRESENTER_GUID" val="32af7f75-e83b-4010-bdae-ffe4c900b66a"/>
  <p:tag name="ARTICULATE_SLIDE_PAUSE" val="0"/>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311"/>
  <p:tag name="ORIGINAL_AUDIO_FILEPATH" val="C:\Users\amahmedkeele\Desktop\Lectures\Lecture-23 Mendel\s22.wav"/>
  <p:tag name="ELAPSEDTIME" val="0"/>
  <p:tag name="ARTICULATE_SLIDE_THUMBNAIL_REFRESH" val="1"/>
  <p:tag name="ARTICULATE_USED_LAYOUT" val="7"/>
</p:tagLst>
</file>

<file path=ppt/tags/tag30.xml><?xml version="1.0" encoding="utf-8"?>
<p:tagLst xmlns:a="http://schemas.openxmlformats.org/drawingml/2006/main" xmlns:r="http://schemas.openxmlformats.org/officeDocument/2006/relationships" xmlns:p="http://schemas.openxmlformats.org/presentationml/2006/main">
  <p:tag name="DUPLICATEID" val="645acbabc0ca40f1af0fdcffd5aa84d5"/>
</p:tagLst>
</file>

<file path=ppt/tags/tag31.xml><?xml version="1.0" encoding="utf-8"?>
<p:tagLst xmlns:a="http://schemas.openxmlformats.org/drawingml/2006/main" xmlns:r="http://schemas.openxmlformats.org/officeDocument/2006/relationships" xmlns:p="http://schemas.openxmlformats.org/presentationml/2006/main">
  <p:tag name="DUPLICATEID" val="46b7369b7c94492c89eb2acea9902753"/>
</p:tagLst>
</file>

<file path=ppt/tags/tag32.xml><?xml version="1.0" encoding="utf-8"?>
<p:tagLst xmlns:a="http://schemas.openxmlformats.org/drawingml/2006/main" xmlns:r="http://schemas.openxmlformats.org/officeDocument/2006/relationships" xmlns:p="http://schemas.openxmlformats.org/presentationml/2006/main">
  <p:tag name="ARTICULATE_NAV_LEVEL" val="1"/>
  <p:tag name="ARTICULATE_SLIDE_PRESENTER_GUID" val="fb2cf312-ca39-4b1f-ad57-e5e5019dceb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305"/>
  <p:tag name="ARTICULATE_AUDIO_RECORDED" val="1"/>
  <p:tag name="ELAPSEDTIME" val="188.2"/>
  <p:tag name="ANNOTATION_TYPE_1" val="0"/>
  <p:tag name="ANNOTATION_START_1" val="9.5"/>
  <p:tag name="ANNOTATION_END_1" val="11.5"/>
  <p:tag name="ANNOTATION_TOP_1" val="182"/>
  <p:tag name="ANNOTATION_LEFT_1" val="438"/>
  <p:tag name="ANNOTATION_WIDTH_1" val="121"/>
  <p:tag name="ANNOTATION_HEIGHT_1" val="121"/>
  <p:tag name="ANNOTATION_ANIMATION_1" val="3"/>
  <p:tag name="ANNOTATION_ROTATION_1" val="0"/>
  <p:tag name="ANNOTATION_SUB_TYPE_1" val="2"/>
  <p:tag name="ANNOTATION_LOOP_COUNT_1" val="1"/>
  <p:tag name="ANNOTATION_BOX_RADIUS_1" val="0"/>
  <p:tag name="ANNOTATION_SCALE_1" val="100"/>
  <p:tag name="ANNOTATION_BORDER_ALPHA_1" val="100"/>
  <p:tag name="ANNOTATION_BORDER_COLOR_1" val="255"/>
  <p:tag name="ANNOTATION_FILL_COLOR_1" val="65535"/>
  <p:tag name="ANNOTATION_FILL_ALPHA_1" val="100"/>
  <p:tag name="ANNOTATION_BORDER_WIDTH_1" val="2"/>
  <p:tag name="ANNOTATION_SLIDE_WIDTH_1" val="960"/>
  <p:tag name="ANNOTATION_SLIDE_HEIGHT_1" val="720"/>
  <p:tag name="ANNOTATION_TYPE_2" val="0"/>
  <p:tag name="ANNOTATION_START_2" val="11.5"/>
  <p:tag name="ANNOTATION_END_2" val="13.4"/>
  <p:tag name="ANNOTATION_TOP_2" val="184"/>
  <p:tag name="ANNOTATION_LEFT_2" val="752"/>
  <p:tag name="ANNOTATION_WIDTH_2" val="121"/>
  <p:tag name="ANNOTATION_HEIGHT_2" val="121"/>
  <p:tag name="ANNOTATION_ANIMATION_2" val="3"/>
  <p:tag name="ANNOTATION_ROTATION_2" val="0"/>
  <p:tag name="ANNOTATION_SUB_TYPE_2" val="2"/>
  <p:tag name="ANNOTATION_LOOP_COUNT_2" val="1"/>
  <p:tag name="ANNOTATION_BOX_RADIUS_2" val="0"/>
  <p:tag name="ANNOTATION_SCALE_2" val="100"/>
  <p:tag name="ANNOTATION_BORDER_ALPHA_2" val="100"/>
  <p:tag name="ANNOTATION_BORDER_COLOR_2" val="255"/>
  <p:tag name="ANNOTATION_FILL_COLOR_2" val="65535"/>
  <p:tag name="ANNOTATION_FILL_ALPHA_2" val="100"/>
  <p:tag name="ANNOTATION_BORDER_WIDTH_2" val="2"/>
  <p:tag name="ANNOTATION_SLIDE_WIDTH_2" val="960"/>
  <p:tag name="ANNOTATION_SLIDE_HEIGHT_2" val="720"/>
  <p:tag name="ANNOTATION_TYPE_3" val="0"/>
  <p:tag name="ANNOTATION_START_3" val="13.4"/>
  <p:tag name="ANNOTATION_END_3" val="16.8"/>
  <p:tag name="ANNOTATION_TOP_3" val="181"/>
  <p:tag name="ANNOTATION_LEFT_3" val="422"/>
  <p:tag name="ANNOTATION_WIDTH_3" val="121"/>
  <p:tag name="ANNOTATION_HEIGHT_3" val="121"/>
  <p:tag name="ANNOTATION_ANIMATION_3" val="3"/>
  <p:tag name="ANNOTATION_ROTATION_3" val="0"/>
  <p:tag name="ANNOTATION_SUB_TYPE_3" val="2"/>
  <p:tag name="ANNOTATION_LOOP_COUNT_3" val="1"/>
  <p:tag name="ANNOTATION_BOX_RADIUS_3" val="0"/>
  <p:tag name="ANNOTATION_SCALE_3" val="100"/>
  <p:tag name="ANNOTATION_BORDER_ALPHA_3" val="100"/>
  <p:tag name="ANNOTATION_BORDER_COLOR_3" val="255"/>
  <p:tag name="ANNOTATION_FILL_COLOR_3" val="65535"/>
  <p:tag name="ANNOTATION_FILL_ALPHA_3" val="100"/>
  <p:tag name="ANNOTATION_BORDER_WIDTH_3" val="2"/>
  <p:tag name="ANNOTATION_SLIDE_WIDTH_3" val="960"/>
  <p:tag name="ANNOTATION_SLIDE_HEIGHT_3" val="720"/>
  <p:tag name="ANNOTATION_TYPE_4" val="0"/>
  <p:tag name="ANNOTATION_START_4" val="16.8"/>
  <p:tag name="ANNOTATION_END_4" val="19.0"/>
  <p:tag name="ANNOTATION_TOP_4" val="579"/>
  <p:tag name="ANNOTATION_LEFT_4" val="599"/>
  <p:tag name="ANNOTATION_WIDTH_4" val="121"/>
  <p:tag name="ANNOTATION_HEIGHT_4" val="121"/>
  <p:tag name="ANNOTATION_ANIMATION_4" val="3"/>
  <p:tag name="ANNOTATION_ROTATION_4" val="0"/>
  <p:tag name="ANNOTATION_SUB_TYPE_4" val="2"/>
  <p:tag name="ANNOTATION_LOOP_COUNT_4" val="1"/>
  <p:tag name="ANNOTATION_BOX_RADIUS_4" val="0"/>
  <p:tag name="ANNOTATION_SCALE_4" val="100"/>
  <p:tag name="ANNOTATION_BORDER_ALPHA_4" val="100"/>
  <p:tag name="ANNOTATION_BORDER_COLOR_4" val="255"/>
  <p:tag name="ANNOTATION_FILL_COLOR_4" val="65535"/>
  <p:tag name="ANNOTATION_FILL_ALPHA_4" val="100"/>
  <p:tag name="ANNOTATION_BORDER_WIDTH_4" val="2"/>
  <p:tag name="ANNOTATION_SLIDE_WIDTH_4" val="960"/>
  <p:tag name="ANNOTATION_SLIDE_HEIGHT_4" val="720"/>
  <p:tag name="ANNOTATION_TYPE_5" val="0"/>
  <p:tag name="ANNOTATION_START_5" val="19.0"/>
  <p:tag name="ANNOTATION_END_5" val="21.1"/>
  <p:tag name="ANNOTATION_TOP_5" val="417"/>
  <p:tag name="ANNOTATION_LEFT_5" val="576"/>
  <p:tag name="ANNOTATION_WIDTH_5" val="121"/>
  <p:tag name="ANNOTATION_HEIGHT_5" val="121"/>
  <p:tag name="ANNOTATION_ANIMATION_5" val="3"/>
  <p:tag name="ANNOTATION_ROTATION_5" val="0"/>
  <p:tag name="ANNOTATION_SUB_TYPE_5" val="2"/>
  <p:tag name="ANNOTATION_LOOP_COUNT_5" val="1"/>
  <p:tag name="ANNOTATION_BOX_RADIUS_5" val="0"/>
  <p:tag name="ANNOTATION_SCALE_5" val="100"/>
  <p:tag name="ANNOTATION_BORDER_ALPHA_5" val="100"/>
  <p:tag name="ANNOTATION_BORDER_COLOR_5" val="255"/>
  <p:tag name="ANNOTATION_FILL_COLOR_5" val="65535"/>
  <p:tag name="ANNOTATION_FILL_ALPHA_5" val="100"/>
  <p:tag name="ANNOTATION_BORDER_WIDTH_5" val="2"/>
  <p:tag name="ANNOTATION_SLIDE_WIDTH_5" val="960"/>
  <p:tag name="ANNOTATION_SLIDE_HEIGHT_5" val="720"/>
  <p:tag name="ANNOTATION_TYPE_6" val="0"/>
  <p:tag name="ANNOTATION_START_6" val="21.1"/>
  <p:tag name="ANNOTATION_END_6" val="48.1"/>
  <p:tag name="ANNOTATION_TOP_6" val="607"/>
  <p:tag name="ANNOTATION_LEFT_6" val="610"/>
  <p:tag name="ANNOTATION_WIDTH_6" val="121"/>
  <p:tag name="ANNOTATION_HEIGHT_6" val="121"/>
  <p:tag name="ANNOTATION_ANIMATION_6" val="3"/>
  <p:tag name="ANNOTATION_ROTATION_6" val="0"/>
  <p:tag name="ANNOTATION_SUB_TYPE_6" val="2"/>
  <p:tag name="ANNOTATION_LOOP_COUNT_6" val="1"/>
  <p:tag name="ANNOTATION_BOX_RADIUS_6" val="0"/>
  <p:tag name="ANNOTATION_SCALE_6" val="100"/>
  <p:tag name="ANNOTATION_BORDER_ALPHA_6" val="100"/>
  <p:tag name="ANNOTATION_BORDER_COLOR_6" val="255"/>
  <p:tag name="ANNOTATION_FILL_COLOR_6" val="65535"/>
  <p:tag name="ANNOTATION_FILL_ALPHA_6" val="100"/>
  <p:tag name="ANNOTATION_BORDER_WIDTH_6" val="2"/>
  <p:tag name="ANNOTATION_SLIDE_WIDTH_6" val="960"/>
  <p:tag name="ANNOTATION_SLIDE_HEIGHT_6" val="720"/>
  <p:tag name="ANNOTATION_TYPE_7" val="0"/>
  <p:tag name="ANNOTATION_START_7" val="48.1"/>
  <p:tag name="ANNOTATION_END_7" val="55.3"/>
  <p:tag name="ANNOTATION_TOP_7" val="218"/>
  <p:tag name="ANNOTATION_LEFT_7" val="44"/>
  <p:tag name="ANNOTATION_WIDTH_7" val="121"/>
  <p:tag name="ANNOTATION_HEIGHT_7" val="121"/>
  <p:tag name="ANNOTATION_ANIMATION_7" val="3"/>
  <p:tag name="ANNOTATION_ROTATION_7" val="0"/>
  <p:tag name="ANNOTATION_SUB_TYPE_7" val="2"/>
  <p:tag name="ANNOTATION_LOOP_COUNT_7" val="1"/>
  <p:tag name="ANNOTATION_BOX_RADIUS_7" val="0"/>
  <p:tag name="ANNOTATION_SCALE_7" val="100"/>
  <p:tag name="ANNOTATION_BORDER_ALPHA_7" val="100"/>
  <p:tag name="ANNOTATION_BORDER_COLOR_7" val="255"/>
  <p:tag name="ANNOTATION_FILL_COLOR_7" val="65535"/>
  <p:tag name="ANNOTATION_FILL_ALPHA_7" val="100"/>
  <p:tag name="ANNOTATION_BORDER_WIDTH_7" val="2"/>
  <p:tag name="ANNOTATION_SLIDE_WIDTH_7" val="960"/>
  <p:tag name="ANNOTATION_SLIDE_HEIGHT_7" val="720"/>
  <p:tag name="ANNOTATION_TYPE_8" val="0"/>
  <p:tag name="ANNOTATION_START_8" val="55.3"/>
  <p:tag name="ANNOTATION_END_8" val="89.8"/>
  <p:tag name="ANNOTATION_TOP_8" val="276"/>
  <p:tag name="ANNOTATION_LEFT_8" val="43"/>
  <p:tag name="ANNOTATION_WIDTH_8" val="121"/>
  <p:tag name="ANNOTATION_HEIGHT_8" val="121"/>
  <p:tag name="ANNOTATION_ANIMATION_8" val="3"/>
  <p:tag name="ANNOTATION_ROTATION_8" val="0"/>
  <p:tag name="ANNOTATION_SUB_TYPE_8" val="2"/>
  <p:tag name="ANNOTATION_LOOP_COUNT_8" val="1"/>
  <p:tag name="ANNOTATION_BOX_RADIUS_8" val="0"/>
  <p:tag name="ANNOTATION_SCALE_8" val="100"/>
  <p:tag name="ANNOTATION_BORDER_ALPHA_8" val="100"/>
  <p:tag name="ANNOTATION_BORDER_COLOR_8" val="255"/>
  <p:tag name="ANNOTATION_FILL_COLOR_8" val="65535"/>
  <p:tag name="ANNOTATION_FILL_ALPHA_8" val="100"/>
  <p:tag name="ANNOTATION_BORDER_WIDTH_8" val="2"/>
  <p:tag name="ANNOTATION_SLIDE_WIDTH_8" val="960"/>
  <p:tag name="ANNOTATION_SLIDE_HEIGHT_8" val="720"/>
  <p:tag name="ANNOTATION_TYPE_9" val="0"/>
  <p:tag name="ANNOTATION_START_9" val="89.8"/>
  <p:tag name="ANNOTATION_END_9" val="92.5"/>
  <p:tag name="ANNOTATION_TOP_9" val="360"/>
  <p:tag name="ANNOTATION_LEFT_9" val="70"/>
  <p:tag name="ANNOTATION_WIDTH_9" val="121"/>
  <p:tag name="ANNOTATION_HEIGHT_9" val="121"/>
  <p:tag name="ANNOTATION_ANIMATION_9" val="3"/>
  <p:tag name="ANNOTATION_ROTATION_9" val="0"/>
  <p:tag name="ANNOTATION_SUB_TYPE_9" val="2"/>
  <p:tag name="ANNOTATION_LOOP_COUNT_9" val="1"/>
  <p:tag name="ANNOTATION_BOX_RADIUS_9" val="0"/>
  <p:tag name="ANNOTATION_SCALE_9" val="100"/>
  <p:tag name="ANNOTATION_BORDER_ALPHA_9" val="100"/>
  <p:tag name="ANNOTATION_BORDER_COLOR_9" val="255"/>
  <p:tag name="ANNOTATION_FILL_COLOR_9" val="65535"/>
  <p:tag name="ANNOTATION_FILL_ALPHA_9" val="100"/>
  <p:tag name="ANNOTATION_BORDER_WIDTH_9" val="2"/>
  <p:tag name="ANNOTATION_SLIDE_WIDTH_9" val="960"/>
  <p:tag name="ANNOTATION_SLIDE_HEIGHT_9" val="720"/>
  <p:tag name="ANNOTATION_TYPE_10" val="0"/>
  <p:tag name="ANNOTATION_START_10" val="92.5"/>
  <p:tag name="ANNOTATION_END_10" val="121.5"/>
  <p:tag name="ANNOTATION_TOP_10" val="396"/>
  <p:tag name="ANNOTATION_LEFT_10" val="69"/>
  <p:tag name="ANNOTATION_WIDTH_10" val="121"/>
  <p:tag name="ANNOTATION_HEIGHT_10" val="121"/>
  <p:tag name="ANNOTATION_ANIMATION_10" val="3"/>
  <p:tag name="ANNOTATION_ROTATION_10" val="0"/>
  <p:tag name="ANNOTATION_SUB_TYPE_10" val="2"/>
  <p:tag name="ANNOTATION_LOOP_COUNT_10" val="1"/>
  <p:tag name="ANNOTATION_BOX_RADIUS_10" val="0"/>
  <p:tag name="ANNOTATION_SCALE_10" val="100"/>
  <p:tag name="ANNOTATION_BORDER_ALPHA_10" val="100"/>
  <p:tag name="ANNOTATION_BORDER_COLOR_10" val="255"/>
  <p:tag name="ANNOTATION_FILL_COLOR_10" val="65535"/>
  <p:tag name="ANNOTATION_FILL_ALPHA_10" val="100"/>
  <p:tag name="ANNOTATION_BORDER_WIDTH_10" val="2"/>
  <p:tag name="ANNOTATION_SLIDE_WIDTH_10" val="960"/>
  <p:tag name="ANNOTATION_SLIDE_HEIGHT_10" val="720"/>
  <p:tag name="ANNOTATION_TYPE_11" val="0"/>
  <p:tag name="ANNOTATION_START_11" val="121.5"/>
  <p:tag name="ANNOTATION_END_11" val="125.2"/>
  <p:tag name="ANNOTATION_TOP_11" val="476"/>
  <p:tag name="ANNOTATION_LEFT_11" val="54"/>
  <p:tag name="ANNOTATION_WIDTH_11" val="121"/>
  <p:tag name="ANNOTATION_HEIGHT_11" val="121"/>
  <p:tag name="ANNOTATION_ANIMATION_11" val="3"/>
  <p:tag name="ANNOTATION_ROTATION_11" val="0"/>
  <p:tag name="ANNOTATION_SUB_TYPE_11" val="2"/>
  <p:tag name="ANNOTATION_LOOP_COUNT_11" val="1"/>
  <p:tag name="ANNOTATION_BOX_RADIUS_11" val="0"/>
  <p:tag name="ANNOTATION_SCALE_11" val="100"/>
  <p:tag name="ANNOTATION_BORDER_ALPHA_11" val="100"/>
  <p:tag name="ANNOTATION_BORDER_COLOR_11" val="255"/>
  <p:tag name="ANNOTATION_FILL_COLOR_11" val="65535"/>
  <p:tag name="ANNOTATION_FILL_ALPHA_11" val="100"/>
  <p:tag name="ANNOTATION_BORDER_WIDTH_11" val="2"/>
  <p:tag name="ANNOTATION_SLIDE_WIDTH_11" val="960"/>
  <p:tag name="ANNOTATION_SLIDE_HEIGHT_11" val="720"/>
  <p:tag name="ANNOTATION_TYPE_12" val="0"/>
  <p:tag name="ANNOTATION_START_12" val="125.2"/>
  <p:tag name="ANNOTATION_END_12" val="128.7"/>
  <p:tag name="ANNOTATION_TOP_12" val="512"/>
  <p:tag name="ANNOTATION_LEFT_12" val="61"/>
  <p:tag name="ANNOTATION_WIDTH_12" val="121"/>
  <p:tag name="ANNOTATION_HEIGHT_12" val="121"/>
  <p:tag name="ANNOTATION_ANIMATION_12" val="3"/>
  <p:tag name="ANNOTATION_ROTATION_12" val="0"/>
  <p:tag name="ANNOTATION_SUB_TYPE_12" val="2"/>
  <p:tag name="ANNOTATION_LOOP_COUNT_12" val="1"/>
  <p:tag name="ANNOTATION_BOX_RADIUS_12" val="0"/>
  <p:tag name="ANNOTATION_SCALE_12" val="100"/>
  <p:tag name="ANNOTATION_BORDER_ALPHA_12" val="100"/>
  <p:tag name="ANNOTATION_BORDER_COLOR_12" val="255"/>
  <p:tag name="ANNOTATION_FILL_COLOR_12" val="65535"/>
  <p:tag name="ANNOTATION_FILL_ALPHA_12" val="100"/>
  <p:tag name="ANNOTATION_BORDER_WIDTH_12" val="2"/>
  <p:tag name="ANNOTATION_SLIDE_WIDTH_12" val="960"/>
  <p:tag name="ANNOTATION_SLIDE_HEIGHT_12" val="720"/>
  <p:tag name="ANNOTATION_TYPE_13" val="0"/>
  <p:tag name="ANNOTATION_START_13" val="128.7"/>
  <p:tag name="ANNOTATION_END_13" val="147.6"/>
  <p:tag name="ANNOTATION_TOP_13" val="542"/>
  <p:tag name="ANNOTATION_LEFT_13" val="71"/>
  <p:tag name="ANNOTATION_WIDTH_13" val="121"/>
  <p:tag name="ANNOTATION_HEIGHT_13" val="121"/>
  <p:tag name="ANNOTATION_ANIMATION_13" val="3"/>
  <p:tag name="ANNOTATION_ROTATION_13" val="0"/>
  <p:tag name="ANNOTATION_SUB_TYPE_13" val="2"/>
  <p:tag name="ANNOTATION_LOOP_COUNT_13" val="1"/>
  <p:tag name="ANNOTATION_BOX_RADIUS_13" val="0"/>
  <p:tag name="ANNOTATION_SCALE_13" val="100"/>
  <p:tag name="ANNOTATION_BORDER_ALPHA_13" val="100"/>
  <p:tag name="ANNOTATION_BORDER_COLOR_13" val="255"/>
  <p:tag name="ANNOTATION_FILL_COLOR_13" val="65535"/>
  <p:tag name="ANNOTATION_FILL_ALPHA_13" val="100"/>
  <p:tag name="ANNOTATION_BORDER_WIDTH_13" val="2"/>
  <p:tag name="ANNOTATION_SLIDE_WIDTH_13" val="960"/>
  <p:tag name="ANNOTATION_SLIDE_HEIGHT_13" val="720"/>
  <p:tag name="ANNOTATION_TYPE_14" val="0"/>
  <p:tag name="ANNOTATION_START_14" val="147.6"/>
  <p:tag name="ANNOTATION_TOP_14" val="631"/>
  <p:tag name="ANNOTATION_LEFT_14" val="60"/>
  <p:tag name="ANNOTATION_WIDTH_14" val="121"/>
  <p:tag name="ANNOTATION_HEIGHT_14" val="121"/>
  <p:tag name="ANNOTATION_ANIMATION_14" val="3"/>
  <p:tag name="ANNOTATION_ROTATION_14" val="0"/>
  <p:tag name="ANNOTATION_SUB_TYPE_14" val="2"/>
  <p:tag name="ANNOTATION_LOOP_COUNT_14" val="1"/>
  <p:tag name="ANNOTATION_BOX_RADIUS_14" val="0"/>
  <p:tag name="ANNOTATION_SCALE_14" val="100"/>
  <p:tag name="ANNOTATION_BORDER_ALPHA_14" val="100"/>
  <p:tag name="ANNOTATION_BORDER_COLOR_14" val="255"/>
  <p:tag name="ANNOTATION_FILL_COLOR_14" val="65535"/>
  <p:tag name="ANNOTATION_FILL_ALPHA_14" val="100"/>
  <p:tag name="ANNOTATION_BORDER_WIDTH_14" val="2"/>
  <p:tag name="ANNOTATION_SLIDE_WIDTH_14" val="960"/>
  <p:tag name="ANNOTATION_SLIDE_HEIGHT_14" val="720"/>
  <p:tag name="ANNOTATION_COUNT" val="14"/>
  <p:tag name="ARTICULATE_USED_LAYOUT" val="7"/>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DUPLICATEID" val="2bd2db668c494d8ca1683813f3d2480f"/>
</p:tagLst>
</file>

<file path=ppt/tags/tag34.xml><?xml version="1.0" encoding="utf-8"?>
<p:tagLst xmlns:a="http://schemas.openxmlformats.org/drawingml/2006/main" xmlns:r="http://schemas.openxmlformats.org/officeDocument/2006/relationships" xmlns:p="http://schemas.openxmlformats.org/presentationml/2006/main">
  <p:tag name="DUPLICATEID" val="29a4b3bf575449a9a5cabf34ce4b1ebc"/>
</p:tagLst>
</file>

<file path=ppt/tags/tag35.xml><?xml version="1.0" encoding="utf-8"?>
<p:tagLst xmlns:a="http://schemas.openxmlformats.org/drawingml/2006/main" xmlns:r="http://schemas.openxmlformats.org/officeDocument/2006/relationships" xmlns:p="http://schemas.openxmlformats.org/presentationml/2006/main">
  <p:tag name="ARTICULATE_NAV_LEVEL" val="1"/>
  <p:tag name="ARTICULATE_SLIDE_PRESENTER_GUID" val="fb2cf312-ca39-4b1f-ad57-e5e5019dceb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88"/>
  <p:tag name="ARTICULATE_AUDIO_RECORDED" val="1"/>
  <p:tag name="ELAPSEDTIME" val="198.6"/>
  <p:tag name="ANNOTATION_TYPE_1" val="0"/>
  <p:tag name="ANNOTATION_START_1" val="39.9"/>
  <p:tag name="ANNOTATION_END_1" val="58.1"/>
  <p:tag name="ANNOTATION_TOP_1" val="96"/>
  <p:tag name="ANNOTATION_LEFT_1" val="238"/>
  <p:tag name="ANNOTATION_WIDTH_1" val="121"/>
  <p:tag name="ANNOTATION_HEIGHT_1" val="121"/>
  <p:tag name="ANNOTATION_ANIMATION_1" val="3"/>
  <p:tag name="ANNOTATION_ROTATION_1" val="0"/>
  <p:tag name="ANNOTATION_SUB_TYPE_1" val="2"/>
  <p:tag name="ANNOTATION_LOOP_COUNT_1" val="1"/>
  <p:tag name="ANNOTATION_BOX_RADIUS_1" val="0"/>
  <p:tag name="ANNOTATION_SCALE_1" val="100"/>
  <p:tag name="ANNOTATION_BORDER_ALPHA_1" val="100"/>
  <p:tag name="ANNOTATION_BORDER_COLOR_1" val="255"/>
  <p:tag name="ANNOTATION_FILL_COLOR_1" val="65535"/>
  <p:tag name="ANNOTATION_FILL_ALPHA_1" val="100"/>
  <p:tag name="ANNOTATION_BORDER_WIDTH_1" val="2"/>
  <p:tag name="ANNOTATION_SLIDE_WIDTH_1" val="960"/>
  <p:tag name="ANNOTATION_SLIDE_HEIGHT_1" val="720"/>
  <p:tag name="ANNOTATION_TYPE_2" val="0"/>
  <p:tag name="ANNOTATION_START_2" val="58.1"/>
  <p:tag name="ANNOTATION_END_2" val="59.9"/>
  <p:tag name="ANNOTATION_TOP_2" val="221"/>
  <p:tag name="ANNOTATION_LEFT_2" val="99"/>
  <p:tag name="ANNOTATION_WIDTH_2" val="121"/>
  <p:tag name="ANNOTATION_HEIGHT_2" val="121"/>
  <p:tag name="ANNOTATION_ANIMATION_2" val="3"/>
  <p:tag name="ANNOTATION_ROTATION_2" val="0"/>
  <p:tag name="ANNOTATION_SUB_TYPE_2" val="2"/>
  <p:tag name="ANNOTATION_LOOP_COUNT_2" val="1"/>
  <p:tag name="ANNOTATION_BOX_RADIUS_2" val="0"/>
  <p:tag name="ANNOTATION_SCALE_2" val="100"/>
  <p:tag name="ANNOTATION_BORDER_ALPHA_2" val="100"/>
  <p:tag name="ANNOTATION_BORDER_COLOR_2" val="255"/>
  <p:tag name="ANNOTATION_FILL_COLOR_2" val="65535"/>
  <p:tag name="ANNOTATION_FILL_ALPHA_2" val="100"/>
  <p:tag name="ANNOTATION_BORDER_WIDTH_2" val="2"/>
  <p:tag name="ANNOTATION_SLIDE_WIDTH_2" val="960"/>
  <p:tag name="ANNOTATION_SLIDE_HEIGHT_2" val="720"/>
  <p:tag name="ANNOTATION_TYPE_3" val="0"/>
  <p:tag name="ANNOTATION_START_3" val="59.9"/>
  <p:tag name="ANNOTATION_END_3" val="63.5"/>
  <p:tag name="ANNOTATION_TOP_3" val="218"/>
  <p:tag name="ANNOTATION_LEFT_3" val="483"/>
  <p:tag name="ANNOTATION_WIDTH_3" val="121"/>
  <p:tag name="ANNOTATION_HEIGHT_3" val="121"/>
  <p:tag name="ANNOTATION_ANIMATION_3" val="3"/>
  <p:tag name="ANNOTATION_ROTATION_3" val="0"/>
  <p:tag name="ANNOTATION_SUB_TYPE_3" val="2"/>
  <p:tag name="ANNOTATION_LOOP_COUNT_3" val="1"/>
  <p:tag name="ANNOTATION_BOX_RADIUS_3" val="0"/>
  <p:tag name="ANNOTATION_SCALE_3" val="100"/>
  <p:tag name="ANNOTATION_BORDER_ALPHA_3" val="100"/>
  <p:tag name="ANNOTATION_BORDER_COLOR_3" val="255"/>
  <p:tag name="ANNOTATION_FILL_COLOR_3" val="65535"/>
  <p:tag name="ANNOTATION_FILL_ALPHA_3" val="100"/>
  <p:tag name="ANNOTATION_BORDER_WIDTH_3" val="2"/>
  <p:tag name="ANNOTATION_SLIDE_WIDTH_3" val="960"/>
  <p:tag name="ANNOTATION_SLIDE_HEIGHT_3" val="720"/>
  <p:tag name="ANNOTATION_TYPE_4" val="0"/>
  <p:tag name="ANNOTATION_START_4" val="63.5"/>
  <p:tag name="ANNOTATION_END_4" val="71.2"/>
  <p:tag name="ANNOTATION_TOP_4" val="262"/>
  <p:tag name="ANNOTATION_LEFT_4" val="94"/>
  <p:tag name="ANNOTATION_WIDTH_4" val="121"/>
  <p:tag name="ANNOTATION_HEIGHT_4" val="121"/>
  <p:tag name="ANNOTATION_ANIMATION_4" val="3"/>
  <p:tag name="ANNOTATION_ROTATION_4" val="0"/>
  <p:tag name="ANNOTATION_SUB_TYPE_4" val="2"/>
  <p:tag name="ANNOTATION_LOOP_COUNT_4" val="1"/>
  <p:tag name="ANNOTATION_BOX_RADIUS_4" val="0"/>
  <p:tag name="ANNOTATION_SCALE_4" val="100"/>
  <p:tag name="ANNOTATION_BORDER_ALPHA_4" val="100"/>
  <p:tag name="ANNOTATION_BORDER_COLOR_4" val="255"/>
  <p:tag name="ANNOTATION_FILL_COLOR_4" val="65535"/>
  <p:tag name="ANNOTATION_FILL_ALPHA_4" val="100"/>
  <p:tag name="ANNOTATION_BORDER_WIDTH_4" val="2"/>
  <p:tag name="ANNOTATION_SLIDE_WIDTH_4" val="960"/>
  <p:tag name="ANNOTATION_SLIDE_HEIGHT_4" val="720"/>
  <p:tag name="ANNOTATION_TYPE_5" val="0"/>
  <p:tag name="ANNOTATION_START_5" val="71.2"/>
  <p:tag name="ANNOTATION_END_5" val="76.9"/>
  <p:tag name="ANNOTATION_TOP_5" val="319"/>
  <p:tag name="ANNOTATION_LEFT_5" val="90"/>
  <p:tag name="ANNOTATION_WIDTH_5" val="121"/>
  <p:tag name="ANNOTATION_HEIGHT_5" val="121"/>
  <p:tag name="ANNOTATION_ANIMATION_5" val="3"/>
  <p:tag name="ANNOTATION_ROTATION_5" val="0"/>
  <p:tag name="ANNOTATION_SUB_TYPE_5" val="2"/>
  <p:tag name="ANNOTATION_LOOP_COUNT_5" val="1"/>
  <p:tag name="ANNOTATION_BOX_RADIUS_5" val="0"/>
  <p:tag name="ANNOTATION_SCALE_5" val="100"/>
  <p:tag name="ANNOTATION_BORDER_ALPHA_5" val="100"/>
  <p:tag name="ANNOTATION_BORDER_COLOR_5" val="255"/>
  <p:tag name="ANNOTATION_FILL_COLOR_5" val="65535"/>
  <p:tag name="ANNOTATION_FILL_ALPHA_5" val="100"/>
  <p:tag name="ANNOTATION_BORDER_WIDTH_5" val="2"/>
  <p:tag name="ANNOTATION_SLIDE_WIDTH_5" val="960"/>
  <p:tag name="ANNOTATION_SLIDE_HEIGHT_5" val="720"/>
  <p:tag name="ANNOTATION_TYPE_6" val="0"/>
  <p:tag name="ANNOTATION_START_6" val="76.9"/>
  <p:tag name="ANNOTATION_END_6" val="79.7"/>
  <p:tag name="ANNOTATION_TOP_6" val="355"/>
  <p:tag name="ANNOTATION_LEFT_6" val="97"/>
  <p:tag name="ANNOTATION_WIDTH_6" val="121"/>
  <p:tag name="ANNOTATION_HEIGHT_6" val="121"/>
  <p:tag name="ANNOTATION_ANIMATION_6" val="3"/>
  <p:tag name="ANNOTATION_ROTATION_6" val="0"/>
  <p:tag name="ANNOTATION_SUB_TYPE_6" val="2"/>
  <p:tag name="ANNOTATION_LOOP_COUNT_6" val="1"/>
  <p:tag name="ANNOTATION_BOX_RADIUS_6" val="0"/>
  <p:tag name="ANNOTATION_SCALE_6" val="100"/>
  <p:tag name="ANNOTATION_BORDER_ALPHA_6" val="100"/>
  <p:tag name="ANNOTATION_BORDER_COLOR_6" val="255"/>
  <p:tag name="ANNOTATION_FILL_COLOR_6" val="65535"/>
  <p:tag name="ANNOTATION_FILL_ALPHA_6" val="100"/>
  <p:tag name="ANNOTATION_BORDER_WIDTH_6" val="2"/>
  <p:tag name="ANNOTATION_SLIDE_WIDTH_6" val="960"/>
  <p:tag name="ANNOTATION_SLIDE_HEIGHT_6" val="720"/>
  <p:tag name="ANNOTATION_TYPE_7" val="0"/>
  <p:tag name="ANNOTATION_START_7" val="79.7"/>
  <p:tag name="ANNOTATION_END_7" val="82.1"/>
  <p:tag name="ANNOTATION_TOP_7" val="365"/>
  <p:tag name="ANNOTATION_LEFT_7" val="374"/>
  <p:tag name="ANNOTATION_WIDTH_7" val="121"/>
  <p:tag name="ANNOTATION_HEIGHT_7" val="121"/>
  <p:tag name="ANNOTATION_ANIMATION_7" val="3"/>
  <p:tag name="ANNOTATION_ROTATION_7" val="0"/>
  <p:tag name="ANNOTATION_SUB_TYPE_7" val="2"/>
  <p:tag name="ANNOTATION_LOOP_COUNT_7" val="1"/>
  <p:tag name="ANNOTATION_BOX_RADIUS_7" val="0"/>
  <p:tag name="ANNOTATION_SCALE_7" val="100"/>
  <p:tag name="ANNOTATION_BORDER_ALPHA_7" val="100"/>
  <p:tag name="ANNOTATION_BORDER_COLOR_7" val="255"/>
  <p:tag name="ANNOTATION_FILL_COLOR_7" val="65535"/>
  <p:tag name="ANNOTATION_FILL_ALPHA_7" val="100"/>
  <p:tag name="ANNOTATION_BORDER_WIDTH_7" val="2"/>
  <p:tag name="ANNOTATION_SLIDE_WIDTH_7" val="960"/>
  <p:tag name="ANNOTATION_SLIDE_HEIGHT_7" val="720"/>
  <p:tag name="ANNOTATION_TYPE_8" val="0"/>
  <p:tag name="ANNOTATION_START_8" val="82.1"/>
  <p:tag name="ANNOTATION_END_8" val="87.0"/>
  <p:tag name="ANNOTATION_TOP_8" val="357"/>
  <p:tag name="ANNOTATION_LEFT_8" val="531"/>
  <p:tag name="ANNOTATION_WIDTH_8" val="121"/>
  <p:tag name="ANNOTATION_HEIGHT_8" val="121"/>
  <p:tag name="ANNOTATION_ANIMATION_8" val="3"/>
  <p:tag name="ANNOTATION_ROTATION_8" val="0"/>
  <p:tag name="ANNOTATION_SUB_TYPE_8" val="2"/>
  <p:tag name="ANNOTATION_LOOP_COUNT_8" val="1"/>
  <p:tag name="ANNOTATION_BOX_RADIUS_8" val="0"/>
  <p:tag name="ANNOTATION_SCALE_8" val="100"/>
  <p:tag name="ANNOTATION_BORDER_ALPHA_8" val="100"/>
  <p:tag name="ANNOTATION_BORDER_COLOR_8" val="255"/>
  <p:tag name="ANNOTATION_FILL_COLOR_8" val="65535"/>
  <p:tag name="ANNOTATION_FILL_ALPHA_8" val="100"/>
  <p:tag name="ANNOTATION_BORDER_WIDTH_8" val="2"/>
  <p:tag name="ANNOTATION_SLIDE_WIDTH_8" val="960"/>
  <p:tag name="ANNOTATION_SLIDE_HEIGHT_8" val="720"/>
  <p:tag name="ANNOTATION_TYPE_9" val="0"/>
  <p:tag name="ANNOTATION_START_9" val="87.0"/>
  <p:tag name="ANNOTATION_END_9" val="89.9"/>
  <p:tag name="ANNOTATION_TOP_9" val="356"/>
  <p:tag name="ANNOTATION_LEFT_9" val="670"/>
  <p:tag name="ANNOTATION_WIDTH_9" val="121"/>
  <p:tag name="ANNOTATION_HEIGHT_9" val="121"/>
  <p:tag name="ANNOTATION_ANIMATION_9" val="3"/>
  <p:tag name="ANNOTATION_ROTATION_9" val="0"/>
  <p:tag name="ANNOTATION_SUB_TYPE_9" val="2"/>
  <p:tag name="ANNOTATION_LOOP_COUNT_9" val="1"/>
  <p:tag name="ANNOTATION_BOX_RADIUS_9" val="0"/>
  <p:tag name="ANNOTATION_SCALE_9" val="100"/>
  <p:tag name="ANNOTATION_BORDER_ALPHA_9" val="100"/>
  <p:tag name="ANNOTATION_BORDER_COLOR_9" val="255"/>
  <p:tag name="ANNOTATION_FILL_COLOR_9" val="65535"/>
  <p:tag name="ANNOTATION_FILL_ALPHA_9" val="100"/>
  <p:tag name="ANNOTATION_BORDER_WIDTH_9" val="2"/>
  <p:tag name="ANNOTATION_SLIDE_WIDTH_9" val="960"/>
  <p:tag name="ANNOTATION_SLIDE_HEIGHT_9" val="720"/>
  <p:tag name="ANNOTATION_TYPE_10" val="0"/>
  <p:tag name="ANNOTATION_START_10" val="89.9"/>
  <p:tag name="ANNOTATION_END_10" val="101.2"/>
  <p:tag name="ANNOTATION_TOP_10" val="400"/>
  <p:tag name="ANNOTATION_LEFT_10" val="96"/>
  <p:tag name="ANNOTATION_WIDTH_10" val="121"/>
  <p:tag name="ANNOTATION_HEIGHT_10" val="121"/>
  <p:tag name="ANNOTATION_ANIMATION_10" val="3"/>
  <p:tag name="ANNOTATION_ROTATION_10" val="0"/>
  <p:tag name="ANNOTATION_SUB_TYPE_10" val="2"/>
  <p:tag name="ANNOTATION_LOOP_COUNT_10" val="1"/>
  <p:tag name="ANNOTATION_BOX_RADIUS_10" val="0"/>
  <p:tag name="ANNOTATION_SCALE_10" val="100"/>
  <p:tag name="ANNOTATION_BORDER_ALPHA_10" val="100"/>
  <p:tag name="ANNOTATION_BORDER_COLOR_10" val="255"/>
  <p:tag name="ANNOTATION_FILL_COLOR_10" val="65535"/>
  <p:tag name="ANNOTATION_FILL_ALPHA_10" val="100"/>
  <p:tag name="ANNOTATION_BORDER_WIDTH_10" val="2"/>
  <p:tag name="ANNOTATION_SLIDE_WIDTH_10" val="960"/>
  <p:tag name="ANNOTATION_SLIDE_HEIGHT_10" val="720"/>
  <p:tag name="ANNOTATION_TYPE_11" val="0"/>
  <p:tag name="ANNOTATION_START_11" val="101.2"/>
  <p:tag name="ANNOTATION_END_11" val="166.2"/>
  <p:tag name="ANNOTATION_TOP_11" val="440"/>
  <p:tag name="ANNOTATION_LEFT_11" val="98"/>
  <p:tag name="ANNOTATION_WIDTH_11" val="121"/>
  <p:tag name="ANNOTATION_HEIGHT_11" val="121"/>
  <p:tag name="ANNOTATION_ANIMATION_11" val="3"/>
  <p:tag name="ANNOTATION_ROTATION_11" val="0"/>
  <p:tag name="ANNOTATION_SUB_TYPE_11" val="2"/>
  <p:tag name="ANNOTATION_LOOP_COUNT_11" val="1"/>
  <p:tag name="ANNOTATION_BOX_RADIUS_11" val="0"/>
  <p:tag name="ANNOTATION_SCALE_11" val="100"/>
  <p:tag name="ANNOTATION_BORDER_ALPHA_11" val="100"/>
  <p:tag name="ANNOTATION_BORDER_COLOR_11" val="255"/>
  <p:tag name="ANNOTATION_FILL_COLOR_11" val="65535"/>
  <p:tag name="ANNOTATION_FILL_ALPHA_11" val="100"/>
  <p:tag name="ANNOTATION_BORDER_WIDTH_11" val="2"/>
  <p:tag name="ANNOTATION_SLIDE_WIDTH_11" val="960"/>
  <p:tag name="ANNOTATION_SLIDE_HEIGHT_11" val="720"/>
  <p:tag name="ANNOTATION_TYPE_12" val="0"/>
  <p:tag name="ANNOTATION_START_12" val="166.2"/>
  <p:tag name="ANNOTATION_END_12" val="177.3"/>
  <p:tag name="ANNOTATION_TOP_12" val="484"/>
  <p:tag name="ANNOTATION_LEFT_12" val="90"/>
  <p:tag name="ANNOTATION_WIDTH_12" val="121"/>
  <p:tag name="ANNOTATION_HEIGHT_12" val="121"/>
  <p:tag name="ANNOTATION_ANIMATION_12" val="3"/>
  <p:tag name="ANNOTATION_ROTATION_12" val="0"/>
  <p:tag name="ANNOTATION_SUB_TYPE_12" val="2"/>
  <p:tag name="ANNOTATION_LOOP_COUNT_12" val="1"/>
  <p:tag name="ANNOTATION_BOX_RADIUS_12" val="0"/>
  <p:tag name="ANNOTATION_SCALE_12" val="100"/>
  <p:tag name="ANNOTATION_BORDER_ALPHA_12" val="100"/>
  <p:tag name="ANNOTATION_BORDER_COLOR_12" val="255"/>
  <p:tag name="ANNOTATION_FILL_COLOR_12" val="65535"/>
  <p:tag name="ANNOTATION_FILL_ALPHA_12" val="100"/>
  <p:tag name="ANNOTATION_BORDER_WIDTH_12" val="2"/>
  <p:tag name="ANNOTATION_SLIDE_WIDTH_12" val="960"/>
  <p:tag name="ANNOTATION_SLIDE_HEIGHT_12" val="720"/>
  <p:tag name="ANNOTATION_TYPE_13" val="0"/>
  <p:tag name="ANNOTATION_START_13" val="177.3"/>
  <p:tag name="ANNOTATION_TOP_13" val="603"/>
  <p:tag name="ANNOTATION_LEFT_13" val="50"/>
  <p:tag name="ANNOTATION_WIDTH_13" val="121"/>
  <p:tag name="ANNOTATION_HEIGHT_13" val="121"/>
  <p:tag name="ANNOTATION_ANIMATION_13" val="3"/>
  <p:tag name="ANNOTATION_ROTATION_13" val="0"/>
  <p:tag name="ANNOTATION_SUB_TYPE_13" val="2"/>
  <p:tag name="ANNOTATION_LOOP_COUNT_13" val="1"/>
  <p:tag name="ANNOTATION_BOX_RADIUS_13" val="0"/>
  <p:tag name="ANNOTATION_SCALE_13" val="100"/>
  <p:tag name="ANNOTATION_BORDER_ALPHA_13" val="100"/>
  <p:tag name="ANNOTATION_BORDER_COLOR_13" val="255"/>
  <p:tag name="ANNOTATION_FILL_COLOR_13" val="65535"/>
  <p:tag name="ANNOTATION_FILL_ALPHA_13" val="100"/>
  <p:tag name="ANNOTATION_BORDER_WIDTH_13" val="2"/>
  <p:tag name="ANNOTATION_SLIDE_WIDTH_13" val="960"/>
  <p:tag name="ANNOTATION_SLIDE_HEIGHT_13" val="720"/>
  <p:tag name="ANNOTATION_COUNT" val="13"/>
  <p:tag name="ARTICULATE_USED_LAYOUT" val="2"/>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DUPLICATEID" val="ca8c6985fb244f269654d690790cfc55"/>
</p:tagLst>
</file>

<file path=ppt/tags/tag37.xml><?xml version="1.0" encoding="utf-8"?>
<p:tagLst xmlns:a="http://schemas.openxmlformats.org/drawingml/2006/main" xmlns:r="http://schemas.openxmlformats.org/officeDocument/2006/relationships" xmlns:p="http://schemas.openxmlformats.org/presentationml/2006/main">
  <p:tag name="DUPLICATEID" val="d59547012d814fc5829cb8549f63e7cd"/>
</p:tagLst>
</file>

<file path=ppt/tags/tag38.xml><?xml version="1.0" encoding="utf-8"?>
<p:tagLst xmlns:a="http://schemas.openxmlformats.org/drawingml/2006/main" xmlns:r="http://schemas.openxmlformats.org/officeDocument/2006/relationships" xmlns:p="http://schemas.openxmlformats.org/presentationml/2006/main">
  <p:tag name="ARTICULATE_NAV_LEVEL" val="1"/>
  <p:tag name="ARTICULATE_SLIDE_PRESENTER_GUID" val="fb2cf312-ca39-4b1f-ad57-e5e5019dceb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306"/>
  <p:tag name="ARTICULATE_AUDIO_RECORDED" val="1"/>
  <p:tag name="ELAPSEDTIME" val="221.3"/>
  <p:tag name="ANNOTATION_TYPE_1" val="0"/>
  <p:tag name="ANNOTATION_START_1" val="86.0"/>
  <p:tag name="ANNOTATION_END_1" val="91.3"/>
  <p:tag name="ANNOTATION_TOP_1" val="188"/>
  <p:tag name="ANNOTATION_LEFT_1" val="93"/>
  <p:tag name="ANNOTATION_WIDTH_1" val="121"/>
  <p:tag name="ANNOTATION_HEIGHT_1" val="121"/>
  <p:tag name="ANNOTATION_ANIMATION_1" val="3"/>
  <p:tag name="ANNOTATION_ROTATION_1" val="0"/>
  <p:tag name="ANNOTATION_SUB_TYPE_1" val="2"/>
  <p:tag name="ANNOTATION_LOOP_COUNT_1" val="1"/>
  <p:tag name="ANNOTATION_BOX_RADIUS_1" val="0"/>
  <p:tag name="ANNOTATION_SCALE_1" val="100"/>
  <p:tag name="ANNOTATION_BORDER_ALPHA_1" val="100"/>
  <p:tag name="ANNOTATION_BORDER_COLOR_1" val="255"/>
  <p:tag name="ANNOTATION_FILL_COLOR_1" val="65535"/>
  <p:tag name="ANNOTATION_FILL_ALPHA_1" val="100"/>
  <p:tag name="ANNOTATION_BORDER_WIDTH_1" val="2"/>
  <p:tag name="ANNOTATION_SLIDE_WIDTH_1" val="960"/>
  <p:tag name="ANNOTATION_SLIDE_HEIGHT_1" val="720"/>
  <p:tag name="ANNOTATION_TYPE_2" val="0"/>
  <p:tag name="ANNOTATION_START_2" val="91.3"/>
  <p:tag name="ANNOTATION_END_2" val="93.6"/>
  <p:tag name="ANNOTATION_TOP_2" val="184"/>
  <p:tag name="ANNOTATION_LEFT_2" val="364"/>
  <p:tag name="ANNOTATION_WIDTH_2" val="121"/>
  <p:tag name="ANNOTATION_HEIGHT_2" val="121"/>
  <p:tag name="ANNOTATION_ANIMATION_2" val="3"/>
  <p:tag name="ANNOTATION_ROTATION_2" val="0"/>
  <p:tag name="ANNOTATION_SUB_TYPE_2" val="2"/>
  <p:tag name="ANNOTATION_LOOP_COUNT_2" val="1"/>
  <p:tag name="ANNOTATION_BOX_RADIUS_2" val="0"/>
  <p:tag name="ANNOTATION_SCALE_2" val="100"/>
  <p:tag name="ANNOTATION_BORDER_ALPHA_2" val="100"/>
  <p:tag name="ANNOTATION_BORDER_COLOR_2" val="255"/>
  <p:tag name="ANNOTATION_FILL_COLOR_2" val="65535"/>
  <p:tag name="ANNOTATION_FILL_ALPHA_2" val="100"/>
  <p:tag name="ANNOTATION_BORDER_WIDTH_2" val="2"/>
  <p:tag name="ANNOTATION_SLIDE_WIDTH_2" val="960"/>
  <p:tag name="ANNOTATION_SLIDE_HEIGHT_2" val="720"/>
  <p:tag name="ANNOTATION_TYPE_3" val="0"/>
  <p:tag name="ANNOTATION_START_3" val="93.6"/>
  <p:tag name="ANNOTATION_END_3" val="101.8"/>
  <p:tag name="ANNOTATION_TOP_3" val="217"/>
  <p:tag name="ANNOTATION_LEFT_3" val="95"/>
  <p:tag name="ANNOTATION_WIDTH_3" val="121"/>
  <p:tag name="ANNOTATION_HEIGHT_3" val="121"/>
  <p:tag name="ANNOTATION_ANIMATION_3" val="3"/>
  <p:tag name="ANNOTATION_ROTATION_3" val="0"/>
  <p:tag name="ANNOTATION_SUB_TYPE_3" val="2"/>
  <p:tag name="ANNOTATION_LOOP_COUNT_3" val="1"/>
  <p:tag name="ANNOTATION_BOX_RADIUS_3" val="0"/>
  <p:tag name="ANNOTATION_SCALE_3" val="100"/>
  <p:tag name="ANNOTATION_BORDER_ALPHA_3" val="100"/>
  <p:tag name="ANNOTATION_BORDER_COLOR_3" val="255"/>
  <p:tag name="ANNOTATION_FILL_COLOR_3" val="65535"/>
  <p:tag name="ANNOTATION_FILL_ALPHA_3" val="100"/>
  <p:tag name="ANNOTATION_BORDER_WIDTH_3" val="2"/>
  <p:tag name="ANNOTATION_SLIDE_WIDTH_3" val="960"/>
  <p:tag name="ANNOTATION_SLIDE_HEIGHT_3" val="720"/>
  <p:tag name="ANNOTATION_TYPE_4" val="0"/>
  <p:tag name="ANNOTATION_START_4" val="101.8"/>
  <p:tag name="ANNOTATION_END_4" val="108.5"/>
  <p:tag name="ANNOTATION_TOP_4" val="254"/>
  <p:tag name="ANNOTATION_LEFT_4" val="101"/>
  <p:tag name="ANNOTATION_WIDTH_4" val="121"/>
  <p:tag name="ANNOTATION_HEIGHT_4" val="121"/>
  <p:tag name="ANNOTATION_ANIMATION_4" val="3"/>
  <p:tag name="ANNOTATION_ROTATION_4" val="0"/>
  <p:tag name="ANNOTATION_SUB_TYPE_4" val="2"/>
  <p:tag name="ANNOTATION_LOOP_COUNT_4" val="1"/>
  <p:tag name="ANNOTATION_BOX_RADIUS_4" val="0"/>
  <p:tag name="ANNOTATION_SCALE_4" val="100"/>
  <p:tag name="ANNOTATION_BORDER_ALPHA_4" val="100"/>
  <p:tag name="ANNOTATION_BORDER_COLOR_4" val="255"/>
  <p:tag name="ANNOTATION_FILL_COLOR_4" val="65535"/>
  <p:tag name="ANNOTATION_FILL_ALPHA_4" val="100"/>
  <p:tag name="ANNOTATION_BORDER_WIDTH_4" val="2"/>
  <p:tag name="ANNOTATION_SLIDE_WIDTH_4" val="960"/>
  <p:tag name="ANNOTATION_SLIDE_HEIGHT_4" val="720"/>
  <p:tag name="ANNOTATION_TYPE_5" val="0"/>
  <p:tag name="ANNOTATION_START_5" val="108.5"/>
  <p:tag name="ANNOTATION_END_5" val="119.3"/>
  <p:tag name="ANNOTATION_TOP_5" val="288"/>
  <p:tag name="ANNOTATION_LEFT_5" val="251"/>
  <p:tag name="ANNOTATION_WIDTH_5" val="121"/>
  <p:tag name="ANNOTATION_HEIGHT_5" val="121"/>
  <p:tag name="ANNOTATION_ANIMATION_5" val="3"/>
  <p:tag name="ANNOTATION_ROTATION_5" val="0"/>
  <p:tag name="ANNOTATION_SUB_TYPE_5" val="2"/>
  <p:tag name="ANNOTATION_LOOP_COUNT_5" val="1"/>
  <p:tag name="ANNOTATION_BOX_RADIUS_5" val="0"/>
  <p:tag name="ANNOTATION_SCALE_5" val="100"/>
  <p:tag name="ANNOTATION_BORDER_ALPHA_5" val="100"/>
  <p:tag name="ANNOTATION_BORDER_COLOR_5" val="255"/>
  <p:tag name="ANNOTATION_FILL_COLOR_5" val="65535"/>
  <p:tag name="ANNOTATION_FILL_ALPHA_5" val="100"/>
  <p:tag name="ANNOTATION_BORDER_WIDTH_5" val="2"/>
  <p:tag name="ANNOTATION_SLIDE_WIDTH_5" val="960"/>
  <p:tag name="ANNOTATION_SLIDE_HEIGHT_5" val="720"/>
  <p:tag name="ANNOTATION_TYPE_6" val="0"/>
  <p:tag name="ANNOTATION_START_6" val="119.3"/>
  <p:tag name="ANNOTATION_END_6" val="124.7"/>
  <p:tag name="ANNOTATION_TOP_6" val="370"/>
  <p:tag name="ANNOTATION_LEFT_6" val="152"/>
  <p:tag name="ANNOTATION_WIDTH_6" val="121"/>
  <p:tag name="ANNOTATION_HEIGHT_6" val="121"/>
  <p:tag name="ANNOTATION_ANIMATION_6" val="3"/>
  <p:tag name="ANNOTATION_ROTATION_6" val="0"/>
  <p:tag name="ANNOTATION_SUB_TYPE_6" val="2"/>
  <p:tag name="ANNOTATION_LOOP_COUNT_6" val="1"/>
  <p:tag name="ANNOTATION_BOX_RADIUS_6" val="0"/>
  <p:tag name="ANNOTATION_SCALE_6" val="100"/>
  <p:tag name="ANNOTATION_BORDER_ALPHA_6" val="100"/>
  <p:tag name="ANNOTATION_BORDER_COLOR_6" val="255"/>
  <p:tag name="ANNOTATION_FILL_COLOR_6" val="65535"/>
  <p:tag name="ANNOTATION_FILL_ALPHA_6" val="100"/>
  <p:tag name="ANNOTATION_BORDER_WIDTH_6" val="2"/>
  <p:tag name="ANNOTATION_SLIDE_WIDTH_6" val="960"/>
  <p:tag name="ANNOTATION_SLIDE_HEIGHT_6" val="720"/>
  <p:tag name="ANNOTATION_TYPE_7" val="0"/>
  <p:tag name="ANNOTATION_START_7" val="124.7"/>
  <p:tag name="ANNOTATION_END_7" val="126.0"/>
  <p:tag name="ANNOTATION_TOP_7" val="371"/>
  <p:tag name="ANNOTATION_LEFT_7" val="573"/>
  <p:tag name="ANNOTATION_WIDTH_7" val="121"/>
  <p:tag name="ANNOTATION_HEIGHT_7" val="121"/>
  <p:tag name="ANNOTATION_ANIMATION_7" val="3"/>
  <p:tag name="ANNOTATION_ROTATION_7" val="0"/>
  <p:tag name="ANNOTATION_SUB_TYPE_7" val="2"/>
  <p:tag name="ANNOTATION_LOOP_COUNT_7" val="1"/>
  <p:tag name="ANNOTATION_BOX_RADIUS_7" val="0"/>
  <p:tag name="ANNOTATION_SCALE_7" val="100"/>
  <p:tag name="ANNOTATION_BORDER_ALPHA_7" val="100"/>
  <p:tag name="ANNOTATION_BORDER_COLOR_7" val="255"/>
  <p:tag name="ANNOTATION_FILL_COLOR_7" val="65535"/>
  <p:tag name="ANNOTATION_FILL_ALPHA_7" val="100"/>
  <p:tag name="ANNOTATION_BORDER_WIDTH_7" val="2"/>
  <p:tag name="ANNOTATION_SLIDE_WIDTH_7" val="960"/>
  <p:tag name="ANNOTATION_SLIDE_HEIGHT_7" val="720"/>
  <p:tag name="ANNOTATION_TYPE_8" val="0"/>
  <p:tag name="ANNOTATION_START_8" val="126.0"/>
  <p:tag name="ANNOTATION_END_8" val="135.6"/>
  <p:tag name="ANNOTATION_TOP_8" val="378"/>
  <p:tag name="ANNOTATION_LEFT_8" val="741"/>
  <p:tag name="ANNOTATION_WIDTH_8" val="121"/>
  <p:tag name="ANNOTATION_HEIGHT_8" val="121"/>
  <p:tag name="ANNOTATION_ANIMATION_8" val="3"/>
  <p:tag name="ANNOTATION_ROTATION_8" val="0"/>
  <p:tag name="ANNOTATION_SUB_TYPE_8" val="2"/>
  <p:tag name="ANNOTATION_LOOP_COUNT_8" val="1"/>
  <p:tag name="ANNOTATION_BOX_RADIUS_8" val="0"/>
  <p:tag name="ANNOTATION_SCALE_8" val="100"/>
  <p:tag name="ANNOTATION_BORDER_ALPHA_8" val="100"/>
  <p:tag name="ANNOTATION_BORDER_COLOR_8" val="255"/>
  <p:tag name="ANNOTATION_FILL_COLOR_8" val="65535"/>
  <p:tag name="ANNOTATION_FILL_ALPHA_8" val="100"/>
  <p:tag name="ANNOTATION_BORDER_WIDTH_8" val="2"/>
  <p:tag name="ANNOTATION_SLIDE_WIDTH_8" val="960"/>
  <p:tag name="ANNOTATION_SLIDE_HEIGHT_8" val="720"/>
  <p:tag name="ANNOTATION_TYPE_9" val="0"/>
  <p:tag name="ANNOTATION_START_9" val="135.6"/>
  <p:tag name="ANNOTATION_END_9" val="138.6"/>
  <p:tag name="ANNOTATION_TOP_9" val="399"/>
  <p:tag name="ANNOTATION_LEFT_9" val="395"/>
  <p:tag name="ANNOTATION_WIDTH_9" val="121"/>
  <p:tag name="ANNOTATION_HEIGHT_9" val="121"/>
  <p:tag name="ANNOTATION_ANIMATION_9" val="3"/>
  <p:tag name="ANNOTATION_ROTATION_9" val="0"/>
  <p:tag name="ANNOTATION_SUB_TYPE_9" val="2"/>
  <p:tag name="ANNOTATION_LOOP_COUNT_9" val="1"/>
  <p:tag name="ANNOTATION_BOX_RADIUS_9" val="0"/>
  <p:tag name="ANNOTATION_SCALE_9" val="100"/>
  <p:tag name="ANNOTATION_BORDER_ALPHA_9" val="100"/>
  <p:tag name="ANNOTATION_BORDER_COLOR_9" val="255"/>
  <p:tag name="ANNOTATION_FILL_COLOR_9" val="65535"/>
  <p:tag name="ANNOTATION_FILL_ALPHA_9" val="100"/>
  <p:tag name="ANNOTATION_BORDER_WIDTH_9" val="2"/>
  <p:tag name="ANNOTATION_SLIDE_WIDTH_9" val="960"/>
  <p:tag name="ANNOTATION_SLIDE_HEIGHT_9" val="720"/>
  <p:tag name="ANNOTATION_TYPE_10" val="0"/>
  <p:tag name="ANNOTATION_START_10" val="138.6"/>
  <p:tag name="ANNOTATION_END_10" val="149.3"/>
  <p:tag name="ANNOTATION_TOP_10" val="432"/>
  <p:tag name="ANNOTATION_LEFT_10" val="394"/>
  <p:tag name="ANNOTATION_WIDTH_10" val="121"/>
  <p:tag name="ANNOTATION_HEIGHT_10" val="121"/>
  <p:tag name="ANNOTATION_ANIMATION_10" val="3"/>
  <p:tag name="ANNOTATION_ROTATION_10" val="0"/>
  <p:tag name="ANNOTATION_SUB_TYPE_10" val="2"/>
  <p:tag name="ANNOTATION_LOOP_COUNT_10" val="1"/>
  <p:tag name="ANNOTATION_BOX_RADIUS_10" val="0"/>
  <p:tag name="ANNOTATION_SCALE_10" val="100"/>
  <p:tag name="ANNOTATION_BORDER_ALPHA_10" val="100"/>
  <p:tag name="ANNOTATION_BORDER_COLOR_10" val="255"/>
  <p:tag name="ANNOTATION_FILL_COLOR_10" val="65535"/>
  <p:tag name="ANNOTATION_FILL_ALPHA_10" val="100"/>
  <p:tag name="ANNOTATION_BORDER_WIDTH_10" val="2"/>
  <p:tag name="ANNOTATION_SLIDE_WIDTH_10" val="960"/>
  <p:tag name="ANNOTATION_SLIDE_HEIGHT_10" val="720"/>
  <p:tag name="ANNOTATION_TYPE_11" val="0"/>
  <p:tag name="ANNOTATION_START_11" val="149.3"/>
  <p:tag name="ANNOTATION_END_11" val="157.7"/>
  <p:tag name="ANNOTATION_TOP_11" val="464"/>
  <p:tag name="ANNOTATION_LEFT_11" val="394"/>
  <p:tag name="ANNOTATION_WIDTH_11" val="121"/>
  <p:tag name="ANNOTATION_HEIGHT_11" val="121"/>
  <p:tag name="ANNOTATION_ANIMATION_11" val="3"/>
  <p:tag name="ANNOTATION_ROTATION_11" val="0"/>
  <p:tag name="ANNOTATION_SUB_TYPE_11" val="2"/>
  <p:tag name="ANNOTATION_LOOP_COUNT_11" val="1"/>
  <p:tag name="ANNOTATION_BOX_RADIUS_11" val="0"/>
  <p:tag name="ANNOTATION_SCALE_11" val="100"/>
  <p:tag name="ANNOTATION_BORDER_ALPHA_11" val="100"/>
  <p:tag name="ANNOTATION_BORDER_COLOR_11" val="255"/>
  <p:tag name="ANNOTATION_FILL_COLOR_11" val="65535"/>
  <p:tag name="ANNOTATION_FILL_ALPHA_11" val="100"/>
  <p:tag name="ANNOTATION_BORDER_WIDTH_11" val="2"/>
  <p:tag name="ANNOTATION_SLIDE_WIDTH_11" val="960"/>
  <p:tag name="ANNOTATION_SLIDE_HEIGHT_11" val="720"/>
  <p:tag name="ANNOTATION_TYPE_12" val="0"/>
  <p:tag name="ANNOTATION_START_12" val="157.7"/>
  <p:tag name="ANNOTATION_END_12" val="162.5"/>
  <p:tag name="ANNOTATION_TOP_12" val="537"/>
  <p:tag name="ANNOTATION_LEFT_12" val="145"/>
  <p:tag name="ANNOTATION_WIDTH_12" val="121"/>
  <p:tag name="ANNOTATION_HEIGHT_12" val="121"/>
  <p:tag name="ANNOTATION_ANIMATION_12" val="3"/>
  <p:tag name="ANNOTATION_ROTATION_12" val="0"/>
  <p:tag name="ANNOTATION_SUB_TYPE_12" val="2"/>
  <p:tag name="ANNOTATION_LOOP_COUNT_12" val="1"/>
  <p:tag name="ANNOTATION_BOX_RADIUS_12" val="0"/>
  <p:tag name="ANNOTATION_SCALE_12" val="100"/>
  <p:tag name="ANNOTATION_BORDER_ALPHA_12" val="100"/>
  <p:tag name="ANNOTATION_BORDER_COLOR_12" val="255"/>
  <p:tag name="ANNOTATION_FILL_COLOR_12" val="65535"/>
  <p:tag name="ANNOTATION_FILL_ALPHA_12" val="100"/>
  <p:tag name="ANNOTATION_BORDER_WIDTH_12" val="2"/>
  <p:tag name="ANNOTATION_SLIDE_WIDTH_12" val="960"/>
  <p:tag name="ANNOTATION_SLIDE_HEIGHT_12" val="720"/>
  <p:tag name="ANNOTATION_TYPE_13" val="0"/>
  <p:tag name="ANNOTATION_START_13" val="162.5"/>
  <p:tag name="ANNOTATION_END_13" val="178.9"/>
  <p:tag name="ANNOTATION_TOP_13" val="529"/>
  <p:tag name="ANNOTATION_LEFT_13" val="568"/>
  <p:tag name="ANNOTATION_WIDTH_13" val="121"/>
  <p:tag name="ANNOTATION_HEIGHT_13" val="121"/>
  <p:tag name="ANNOTATION_ANIMATION_13" val="3"/>
  <p:tag name="ANNOTATION_ROTATION_13" val="0"/>
  <p:tag name="ANNOTATION_SUB_TYPE_13" val="2"/>
  <p:tag name="ANNOTATION_LOOP_COUNT_13" val="1"/>
  <p:tag name="ANNOTATION_BOX_RADIUS_13" val="0"/>
  <p:tag name="ANNOTATION_SCALE_13" val="100"/>
  <p:tag name="ANNOTATION_BORDER_ALPHA_13" val="100"/>
  <p:tag name="ANNOTATION_BORDER_COLOR_13" val="255"/>
  <p:tag name="ANNOTATION_FILL_COLOR_13" val="65535"/>
  <p:tag name="ANNOTATION_FILL_ALPHA_13" val="100"/>
  <p:tag name="ANNOTATION_BORDER_WIDTH_13" val="2"/>
  <p:tag name="ANNOTATION_SLIDE_WIDTH_13" val="960"/>
  <p:tag name="ANNOTATION_SLIDE_HEIGHT_13" val="720"/>
  <p:tag name="ANNOTATION_TYPE_14" val="0"/>
  <p:tag name="ANNOTATION_START_14" val="178.9"/>
  <p:tag name="ANNOTATION_END_14" val="185.5"/>
  <p:tag name="ANNOTATION_TOP_14" val="565"/>
  <p:tag name="ANNOTATION_LEFT_14" val="395"/>
  <p:tag name="ANNOTATION_WIDTH_14" val="121"/>
  <p:tag name="ANNOTATION_HEIGHT_14" val="121"/>
  <p:tag name="ANNOTATION_ANIMATION_14" val="3"/>
  <p:tag name="ANNOTATION_ROTATION_14" val="0"/>
  <p:tag name="ANNOTATION_SUB_TYPE_14" val="2"/>
  <p:tag name="ANNOTATION_LOOP_COUNT_14" val="1"/>
  <p:tag name="ANNOTATION_BOX_RADIUS_14" val="0"/>
  <p:tag name="ANNOTATION_SCALE_14" val="100"/>
  <p:tag name="ANNOTATION_BORDER_ALPHA_14" val="100"/>
  <p:tag name="ANNOTATION_BORDER_COLOR_14" val="255"/>
  <p:tag name="ANNOTATION_FILL_COLOR_14" val="65535"/>
  <p:tag name="ANNOTATION_FILL_ALPHA_14" val="100"/>
  <p:tag name="ANNOTATION_BORDER_WIDTH_14" val="2"/>
  <p:tag name="ANNOTATION_SLIDE_WIDTH_14" val="960"/>
  <p:tag name="ANNOTATION_SLIDE_HEIGHT_14" val="720"/>
  <p:tag name="ANNOTATION_TYPE_15" val="0"/>
  <p:tag name="ANNOTATION_START_15" val="185.5"/>
  <p:tag name="ANNOTATION_END_15" val="189.5"/>
  <p:tag name="ANNOTATION_TOP_15" val="595"/>
  <p:tag name="ANNOTATION_LEFT_15" val="395"/>
  <p:tag name="ANNOTATION_WIDTH_15" val="121"/>
  <p:tag name="ANNOTATION_HEIGHT_15" val="121"/>
  <p:tag name="ANNOTATION_ANIMATION_15" val="3"/>
  <p:tag name="ANNOTATION_ROTATION_15" val="0"/>
  <p:tag name="ANNOTATION_SUB_TYPE_15" val="2"/>
  <p:tag name="ANNOTATION_LOOP_COUNT_15" val="1"/>
  <p:tag name="ANNOTATION_BOX_RADIUS_15" val="0"/>
  <p:tag name="ANNOTATION_SCALE_15" val="100"/>
  <p:tag name="ANNOTATION_BORDER_ALPHA_15" val="100"/>
  <p:tag name="ANNOTATION_BORDER_COLOR_15" val="255"/>
  <p:tag name="ANNOTATION_FILL_COLOR_15" val="65535"/>
  <p:tag name="ANNOTATION_FILL_ALPHA_15" val="100"/>
  <p:tag name="ANNOTATION_BORDER_WIDTH_15" val="2"/>
  <p:tag name="ANNOTATION_SLIDE_WIDTH_15" val="960"/>
  <p:tag name="ANNOTATION_SLIDE_HEIGHT_15" val="720"/>
  <p:tag name="ANNOTATION_TYPE_16" val="0"/>
  <p:tag name="ANNOTATION_START_16" val="189.5"/>
  <p:tag name="ANNOTATION_END_16" val="192.0"/>
  <p:tag name="ANNOTATION_TOP_16" val="600"/>
  <p:tag name="ANNOTATION_LEFT_16" val="813"/>
  <p:tag name="ANNOTATION_WIDTH_16" val="121"/>
  <p:tag name="ANNOTATION_HEIGHT_16" val="121"/>
  <p:tag name="ANNOTATION_ANIMATION_16" val="3"/>
  <p:tag name="ANNOTATION_ROTATION_16" val="0"/>
  <p:tag name="ANNOTATION_SUB_TYPE_16" val="2"/>
  <p:tag name="ANNOTATION_LOOP_COUNT_16" val="1"/>
  <p:tag name="ANNOTATION_BOX_RADIUS_16" val="0"/>
  <p:tag name="ANNOTATION_SCALE_16" val="100"/>
  <p:tag name="ANNOTATION_BORDER_ALPHA_16" val="100"/>
  <p:tag name="ANNOTATION_BORDER_COLOR_16" val="255"/>
  <p:tag name="ANNOTATION_FILL_COLOR_16" val="65535"/>
  <p:tag name="ANNOTATION_FILL_ALPHA_16" val="100"/>
  <p:tag name="ANNOTATION_BORDER_WIDTH_16" val="2"/>
  <p:tag name="ANNOTATION_SLIDE_WIDTH_16" val="960"/>
  <p:tag name="ANNOTATION_SLIDE_HEIGHT_16" val="720"/>
  <p:tag name="ANNOTATION_TYPE_17" val="0"/>
  <p:tag name="ANNOTATION_START_17" val="192.0"/>
  <p:tag name="ANNOTATION_END_17" val="198.5"/>
  <p:tag name="ANNOTATION_TOP_17" val="629"/>
  <p:tag name="ANNOTATION_LEFT_17" val="393"/>
  <p:tag name="ANNOTATION_WIDTH_17" val="121"/>
  <p:tag name="ANNOTATION_HEIGHT_17" val="121"/>
  <p:tag name="ANNOTATION_ANIMATION_17" val="3"/>
  <p:tag name="ANNOTATION_ROTATION_17" val="0"/>
  <p:tag name="ANNOTATION_SUB_TYPE_17" val="2"/>
  <p:tag name="ANNOTATION_LOOP_COUNT_17" val="1"/>
  <p:tag name="ANNOTATION_BOX_RADIUS_17" val="0"/>
  <p:tag name="ANNOTATION_SCALE_17" val="100"/>
  <p:tag name="ANNOTATION_BORDER_ALPHA_17" val="100"/>
  <p:tag name="ANNOTATION_BORDER_COLOR_17" val="255"/>
  <p:tag name="ANNOTATION_FILL_COLOR_17" val="65535"/>
  <p:tag name="ANNOTATION_FILL_ALPHA_17" val="100"/>
  <p:tag name="ANNOTATION_BORDER_WIDTH_17" val="2"/>
  <p:tag name="ANNOTATION_SLIDE_WIDTH_17" val="960"/>
  <p:tag name="ANNOTATION_SLIDE_HEIGHT_17" val="720"/>
  <p:tag name="ANNOTATION_TYPE_18" val="0"/>
  <p:tag name="ANNOTATION_START_18" val="198.5"/>
  <p:tag name="ANNOTATION_TOP_18" val="366"/>
  <p:tag name="ANNOTATION_LEFT_18" val="97"/>
  <p:tag name="ANNOTATION_WIDTH_18" val="121"/>
  <p:tag name="ANNOTATION_HEIGHT_18" val="121"/>
  <p:tag name="ANNOTATION_ANIMATION_18" val="3"/>
  <p:tag name="ANNOTATION_ROTATION_18" val="0"/>
  <p:tag name="ANNOTATION_SUB_TYPE_18" val="2"/>
  <p:tag name="ANNOTATION_LOOP_COUNT_18" val="1"/>
  <p:tag name="ANNOTATION_BOX_RADIUS_18" val="0"/>
  <p:tag name="ANNOTATION_SCALE_18" val="100"/>
  <p:tag name="ANNOTATION_BORDER_ALPHA_18" val="100"/>
  <p:tag name="ANNOTATION_BORDER_COLOR_18" val="255"/>
  <p:tag name="ANNOTATION_FILL_COLOR_18" val="65535"/>
  <p:tag name="ANNOTATION_FILL_ALPHA_18" val="100"/>
  <p:tag name="ANNOTATION_BORDER_WIDTH_18" val="2"/>
  <p:tag name="ANNOTATION_SLIDE_WIDTH_18" val="960"/>
  <p:tag name="ANNOTATION_SLIDE_HEIGHT_18" val="720"/>
  <p:tag name="ANNOTATION_COUNT" val="18"/>
  <p:tag name="ARTICULATE_USED_LAYOUT" val="2"/>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DUPLICATEID" val="dd714cefb7f04dee804140d81c7df14c"/>
</p:tagLst>
</file>

<file path=ppt/tags/tag4.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40.xml><?xml version="1.0" encoding="utf-8"?>
<p:tagLst xmlns:a="http://schemas.openxmlformats.org/drawingml/2006/main" xmlns:r="http://schemas.openxmlformats.org/officeDocument/2006/relationships" xmlns:p="http://schemas.openxmlformats.org/presentationml/2006/main">
  <p:tag name="DUPLICATEID" val="9914b635579646e8acea1d248de4b518"/>
</p:tagLst>
</file>

<file path=ppt/tags/tag41.xml><?xml version="1.0" encoding="utf-8"?>
<p:tagLst xmlns:a="http://schemas.openxmlformats.org/drawingml/2006/main" xmlns:r="http://schemas.openxmlformats.org/officeDocument/2006/relationships" xmlns:p="http://schemas.openxmlformats.org/presentationml/2006/main">
  <p:tag name="QUIZMAKER_QUIZ_FILENAME" val="C:\Ashraf\D\Faculty file\e-Larning\1433-1434\المحتوى الرقمي\Zoo-145\Without-Sound\19 Lecture-Mendel\Quiz2.quiz"/>
  <p:tag name="QUIZMAKER_QUIZ_SLIDE_ID" val="308"/>
  <p:tag name="OVERRIDE" val="QUIZMAKER_QUIZ_SLIDE"/>
  <p:tag name="QUIZMAKER_QUIZ_TITLE" val="Quiz2"/>
  <p:tag name="ARTICULATE_DESCRIPTION" val="Quiz - 4 questions"/>
  <p:tag name="AQP_PASS_SCORE" val="60"/>
  <p:tag name="QUIZMAKER_LAST_MODIFY_DATE" val="41653.8692476852"/>
  <p:tag name="ELAPSEDTIME" val="5"/>
  <p:tag name="ARTICULATE_NAV_LEVEL" val="1"/>
  <p:tag name="ARTICULATE_SLIDE_PRESENTER_GUID" val="fb2cf312-ca39-4b1f-ad57-e5e5019dcebe"/>
  <p:tag name="ARTICULATE_SLIDE_PAUSE" val="1"/>
  <p:tag name="ARTICULATE_LOCK_SLIDE" val="0"/>
  <p:tag name="ARTICULATE_HIDE_SLIDE" val="0"/>
  <p:tag name="ARTICULATE_PLAYER_CONTROL_PREVIOUS" val="True"/>
  <p:tag name="ARTICULATE_PLAYER_CONTROL_NEXT" val="True"/>
  <p:tag name="ARTICULATE_PLAYER_IS_DEFAULT" val="False"/>
  <p:tag name="ARTICULATE_PLAYER_CONTROL_NOTES" val="False"/>
  <p:tag name="ARTICULATE_PLAYER_CONTROL_RESOURCES" val="True"/>
  <p:tag name="ARTICULATE_PLAYER_CONTROL_MENU" val="True"/>
  <p:tag name="ARTICULATE_PLAYER_CONTROL_GLOSSARY" val="False"/>
  <p:tag name="ARTICULATE_PLAYER_SEEKBAR" val="False"/>
  <p:tag name="ARTICULATE_PLAYER_CONTROL_PLAYPAUSE" val="False"/>
  <p:tag name="ARTICULATE_PLAYER_CONTROLS_SET" val="True"/>
  <p:tag name="AUDIO_ID" val="308"/>
  <p:tag name="AQP_PASS_ACTION" val="2"/>
  <p:tag name="AQP_FAIL_ACTION" val="2"/>
  <p:tag name="ARTICULATE_SHOW_IN_MENU" val="multipleitems"/>
  <p:tag name="ARTICULATE_USED_LAYOUT" val="6"/>
  <p:tag name="EMBEDDEDCONTENT_LASTWRITETIMEUTC" val="2014-01-14 17:51:43Z"/>
</p:tagLst>
</file>

<file path=ppt/tags/tag42.xml><?xml version="1.0" encoding="utf-8"?>
<p:tagLst xmlns:a="http://schemas.openxmlformats.org/drawingml/2006/main" xmlns:r="http://schemas.openxmlformats.org/officeDocument/2006/relationships" xmlns:p="http://schemas.openxmlformats.org/presentationml/2006/main">
  <p:tag name="QM_PROPERTY" val="1"/>
  <p:tag name="ART_QM_A" val="1"/>
</p:tagLst>
</file>

<file path=ppt/tags/tag43.xml><?xml version="1.0" encoding="utf-8"?>
<p:tagLst xmlns:a="http://schemas.openxmlformats.org/drawingml/2006/main" xmlns:r="http://schemas.openxmlformats.org/officeDocument/2006/relationships" xmlns:p="http://schemas.openxmlformats.org/presentationml/2006/main">
  <p:tag name="QM_PROPERTY" val="1"/>
  <p:tag name="ART_QM_B" val="1"/>
</p:tagLst>
</file>

<file path=ppt/tags/tag44.xml><?xml version="1.0" encoding="utf-8"?>
<p:tagLst xmlns:a="http://schemas.openxmlformats.org/drawingml/2006/main" xmlns:r="http://schemas.openxmlformats.org/officeDocument/2006/relationships" xmlns:p="http://schemas.openxmlformats.org/presentationml/2006/main">
  <p:tag name="QM_PROPERTY" val="1"/>
  <p:tag name="ART_QM_A" val="1"/>
</p:tagLst>
</file>

<file path=ppt/tags/tag45.xml><?xml version="1.0" encoding="utf-8"?>
<p:tagLst xmlns:a="http://schemas.openxmlformats.org/drawingml/2006/main" xmlns:r="http://schemas.openxmlformats.org/officeDocument/2006/relationships" xmlns:p="http://schemas.openxmlformats.org/presentationml/2006/main">
  <p:tag name="ARTICULATE_SLIDE_GUID" val="fdc36053-3428-461a-b770-225e36c90266"/>
  <p:tag name="ARTICULATE_PLAYLIST_ID" val="-1"/>
  <p:tag name="ARTICULATE_SLIDE_NAV" val="17"/>
  <p:tag name="ARTICULATE_NAV_LEVEL" val="1"/>
  <p:tag name="ARTICULATE_SLIDE_PRESENTER_GUID" val="32af7f75-e83b-4010-bdae-ffe4c900b66a"/>
  <p:tag name="ARTICULATE_SLIDE_PAUSE" val="0"/>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309"/>
  <p:tag name="ARTICULATE_USED_LAYOUT" val="1"/>
</p:tagLst>
</file>

<file path=ppt/tags/tag46.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47.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48.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49.xml><?xml version="1.0" encoding="utf-8"?>
<p:tagLst xmlns:a="http://schemas.openxmlformats.org/drawingml/2006/main" xmlns:r="http://schemas.openxmlformats.org/officeDocument/2006/relationships" xmlns:p="http://schemas.openxmlformats.org/presentationml/2006/main">
  <p:tag name="DUPLICATEID" val="54ef6c7bbeb24d739d23e869adcb393a"/>
</p:tagLst>
</file>

<file path=ppt/tags/tag5.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50.xml><?xml version="1.0" encoding="utf-8"?>
<p:tagLst xmlns:a="http://schemas.openxmlformats.org/drawingml/2006/main" xmlns:r="http://schemas.openxmlformats.org/officeDocument/2006/relationships" xmlns:p="http://schemas.openxmlformats.org/presentationml/2006/main">
  <p:tag name="DUPLICATEID" val="06a0bcb3295a4b8990d27351ee9754fe"/>
</p:tagLst>
</file>

<file path=ppt/tags/tag6.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7.xml><?xml version="1.0" encoding="utf-8"?>
<p:tagLst xmlns:a="http://schemas.openxmlformats.org/drawingml/2006/main" xmlns:r="http://schemas.openxmlformats.org/officeDocument/2006/relationships" xmlns:p="http://schemas.openxmlformats.org/presentationml/2006/main">
  <p:tag name="OVERRIDE" val="ENGAGE_INTERACTION_SLIDE"/>
  <p:tag name="ENGAGE_INTERACTION_FILENAME" val="C:\Users\amahmedkeele\Desktop\Lectures\Lecture-23 Mendel\Main.intr"/>
  <p:tag name="ENGAGE_INTERACTION_SLIDE_ID" val="312"/>
  <p:tag name="ARTICULATE_SLIDE_PAUSE" val="1"/>
  <p:tag name="ARTICULATE_LOCK_SLIDE" val="0"/>
  <p:tag name="ENGAGE_INTERACTION_FINISH" val="2"/>
  <p:tag name="ENGAGE_INTERACTION_FINISH_MESSAGE" val="Next Slide"/>
  <p:tag name="ENGAGE_INTERACTION_TITLE" val="Genetics"/>
  <p:tag name="ARTICULATE_DESCRIPTION" val="Accordion - 1 Panel "/>
  <p:tag name="ENGAGE_LAST_MODIFY_DATE" val="41656.8683217593"/>
  <p:tag name="EMBEDDEDCONTENT_LASTWRITETIMEUTC" val="2014-01-17 17:50:23Z"/>
  <p:tag name="ELAPSEDTIME" val="135"/>
  <p:tag name="ARTICULATE_PLAYER_CONTROLS_SET" val="True"/>
  <p:tag name="ARTICULATE_PLAYER_CONTROL_RESOURCES" val="True"/>
  <p:tag name="ARTICULATE_PLAYER_CONTROL_MENU" val="True"/>
  <p:tag name="ARTICULATE_PLAYER_IS_DEFAULT" val="False"/>
  <p:tag name="ARTICULATE_PLAYER_SEEKBAR" val="False"/>
  <p:tag name="ARTICULATE_PLAYER_CONTROL_GLOSSARY" val="False"/>
  <p:tag name="ARTICULATE_PLAYER_CONTROL_NOTES" val="False"/>
  <p:tag name="ARTICULATE_PLAYER_CONTROL_PLAYPAUSE" val="False"/>
  <p:tag name="ARTICULATE_SHOW_IN_MENU" val="multipleitems"/>
  <p:tag name="AUDIO_ID" val="312"/>
  <p:tag name="ARTICULATE_USED_LAYOUT" val="6"/>
</p:tagLst>
</file>

<file path=ppt/tags/tag8.xml><?xml version="1.0" encoding="utf-8"?>
<p:tagLst xmlns:a="http://schemas.openxmlformats.org/drawingml/2006/main" xmlns:r="http://schemas.openxmlformats.org/officeDocument/2006/relationships" xmlns:p="http://schemas.openxmlformats.org/presentationml/2006/main">
  <p:tag name="ENGAGE_PROPERTY" val="1"/>
  <p:tag name="ART_ENGAGE_A" val="1"/>
</p:tagLst>
</file>

<file path=ppt/tags/tag9.xml><?xml version="1.0" encoding="utf-8"?>
<p:tagLst xmlns:a="http://schemas.openxmlformats.org/drawingml/2006/main" xmlns:r="http://schemas.openxmlformats.org/officeDocument/2006/relationships" xmlns:p="http://schemas.openxmlformats.org/presentationml/2006/main">
  <p:tag name="ENGAGE_PROPERTY" val="1"/>
  <p:tag name="ART_ENGAGE_B" val="1"/>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3538</TotalTime>
  <Words>1476</Words>
  <Application>Microsoft Office PowerPoint</Application>
  <PresentationFormat>On-screen Show (4:3)</PresentationFormat>
  <Paragraphs>178</Paragraphs>
  <Slides>18</Slides>
  <Notes>17</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Default Design</vt:lpstr>
      <vt:lpstr>PowerPoint Presentation</vt:lpstr>
      <vt:lpstr>PowerPoint Presentation</vt:lpstr>
      <vt:lpstr>Genetics</vt:lpstr>
      <vt:lpstr>2- The law of Independent Assortment: قانون التوزيع الحر للـﭽـينات each pair of alleles segregates into gametes independently</vt:lpstr>
      <vt:lpstr>PowerPoint Presentation</vt:lpstr>
      <vt:lpstr>Mendel’s law of Independent assortment                           (Dihybrid cross)</vt:lpstr>
      <vt:lpstr>PowerPoint Presentation</vt:lpstr>
      <vt:lpstr>Many human disorders أمراض follow Mendelian patterns of inheritance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Summary of the Human Genetic Disorders</vt:lpstr>
      <vt:lpstr>Quiz2</vt:lpstr>
      <vt:lpstr>PowerPoint Presentation</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Ahm Ahm</cp:lastModifiedBy>
  <cp:revision>189</cp:revision>
  <dcterms:created xsi:type="dcterms:W3CDTF">2006-04-07T07:53:54Z</dcterms:created>
  <dcterms:modified xsi:type="dcterms:W3CDTF">2014-05-26T07:15:25Z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Path">
    <vt:lpwstr>Lecture 23</vt:lpwstr>
  </property>
  <property fmtid="{D5CDD505-2E9C-101B-9397-08002B2CF9AE}" pid="3" name="ArticulateUseProject">
    <vt:lpwstr>1</vt:lpwstr>
  </property>
  <property fmtid="{D5CDD505-2E9C-101B-9397-08002B2CF9AE}" pid="4" name="ArticulateProjectVersion">
    <vt:lpwstr>7</vt:lpwstr>
  </property>
  <property fmtid="{D5CDD505-2E9C-101B-9397-08002B2CF9AE}" pid="5" name="ArticulateGUID">
    <vt:lpwstr>847FB214-6070-4371-A39B-3868EA179737</vt:lpwstr>
  </property>
  <property fmtid="{D5CDD505-2E9C-101B-9397-08002B2CF9AE}" pid="6" name="ArticulateProjectFull">
    <vt:lpwstr>C:\Users\amahmedkeele\Desktop\Lectures\Lecture-23 Mendel\Lecture 23.ppta</vt:lpwstr>
  </property>
</Properties>
</file>