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activeX/activeX1.xml" ContentType="application/vnd.ms-office.activeX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88" r:id="rId3"/>
    <p:sldId id="290" r:id="rId4"/>
    <p:sldId id="258" r:id="rId5"/>
    <p:sldId id="259" r:id="rId6"/>
    <p:sldId id="261" r:id="rId7"/>
    <p:sldId id="264" r:id="rId8"/>
    <p:sldId id="265" r:id="rId9"/>
    <p:sldId id="267" r:id="rId10"/>
    <p:sldId id="270" r:id="rId11"/>
    <p:sldId id="271" r:id="rId12"/>
    <p:sldId id="274" r:id="rId13"/>
    <p:sldId id="280" r:id="rId14"/>
    <p:sldId id="283" r:id="rId15"/>
    <p:sldId id="281" r:id="rId16"/>
    <p:sldId id="282" r:id="rId17"/>
    <p:sldId id="286" r:id="rId18"/>
    <p:sldId id="285" r:id="rId19"/>
    <p:sldId id="289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3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F6202-BCE2-4D17-94E8-79EDCC687B9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8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4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6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89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13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27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6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0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3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0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6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AF45-5703-4F66-BF00-353F8BCE20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4115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9695-9974-4D6E-B44C-98506CD353D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319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C778-6925-4930-B4AD-FC7CD8FB133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40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3B43-732C-4E7E-B3DB-01894C3F64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904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B948-4C62-4E0F-B752-FF41885F46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5348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796D-8A97-45C6-958D-D9D4817EC4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6664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1A8-2283-451D-A3D6-1AB49CF84B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2024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1C50-38DC-44B3-9807-37B99304696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2327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97FB-EB52-434A-ACD9-A44F7D51DE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1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698-DDB7-4E28-BF83-8CD4FE5A7D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0385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966-F46A-4915-8C43-6ABC77F46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6288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D5C9-C072-414E-9374-F1C0DA47F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9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6.xml"/><Relationship Id="rId7" Type="http://schemas.openxmlformats.org/officeDocument/2006/relationships/image" Target="../media/image14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9.xml"/><Relationship Id="rId7" Type="http://schemas.openxmlformats.org/officeDocument/2006/relationships/image" Target="../media/image14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24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6" Type="http://schemas.openxmlformats.org/officeDocument/2006/relationships/tags" Target="../tags/tag45.xml"/><Relationship Id="rId11" Type="http://schemas.microsoft.com/office/2007/relationships/hdphoto" Target="../media/hdphoto1.wdp"/><Relationship Id="rId5" Type="http://schemas.openxmlformats.org/officeDocument/2006/relationships/control" Target="../activeX/activeX1.xml"/><Relationship Id="rId10" Type="http://schemas.openxmlformats.org/officeDocument/2006/relationships/image" Target="../media/image14.jpeg"/><Relationship Id="rId4" Type="http://schemas.openxmlformats.org/officeDocument/2006/relationships/tags" Target="../tags/tag44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8.xml"/><Relationship Id="rId7" Type="http://schemas.openxmlformats.org/officeDocument/2006/relationships/image" Target="../media/image2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49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30.png"/><Relationship Id="rId5" Type="http://schemas.openxmlformats.org/officeDocument/2006/relationships/tags" Target="../tags/tag54.xml"/><Relationship Id="rId10" Type="http://schemas.openxmlformats.org/officeDocument/2006/relationships/image" Target="../media/image29.png"/><Relationship Id="rId4" Type="http://schemas.openxmlformats.org/officeDocument/2006/relationships/tags" Target="../tags/tag53.xm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4" Type="http://schemas.openxmlformats.org/officeDocument/2006/relationships/tags" Target="../tags/tag6.xml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.xml"/><Relationship Id="rId7" Type="http://schemas.openxmlformats.org/officeDocument/2006/relationships/image" Target="../media/image1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762000" y="1295400"/>
            <a:ext cx="7543800" cy="541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Hormonal control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in mammals blood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686800" cy="5546725"/>
          </a:xfrm>
        </p:spPr>
        <p:txBody>
          <a:bodyPr>
            <a:spAutoFit/>
          </a:bodyPr>
          <a:lstStyle/>
          <a:p>
            <a:pPr marL="515938" indent="-2873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glands are located adjacent to the kidneys.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cortex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القشرة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outer portion.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medulla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inner portion.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12800" indent="-8128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I- Adrenal medulla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المركز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Developmentally and functionally related to the nervous system.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produces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following hormones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response to stress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adrenaline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هرمون القلب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Norepinephrine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noradrenaline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cs typeface="Times" charset="0"/>
              </a:rPr>
              <a:t>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They are amino acid derivatives (synthesized from tyrosine) and function as: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cs typeface="Times" charset="0"/>
            </a:endParaRP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 and blood fatty acid level.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Increases heart rate and stroke volume and dilates bronchioles.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Shunts blood away from skin, digestive organs, and kidneys, and increases blood flow to heart, brain, and skeletal muscle.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4495800" cy="892552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6.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adrenal gland: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helps the body to manage stress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5256213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II- Adrenal cortex: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reacts to stress.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corticosteroids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family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steroid hormones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is regulated by the nervous system in response to stress for example: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ACTH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Abnormally high doses are administered as medication to suppress the inflammation response.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Mineralocorticoids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example: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aldosterone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which affects salt and water balance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re-absorption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excretion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kidneys.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Their secretion regulated by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5308600"/>
            <a:ext cx="838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C)  Sex hormones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Androgens are secreted by the adrenal cortex may account for the female sex drive.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cortex also secretes small amounts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4956175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hormones: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Testosterone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steroids.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Supports sperm formation.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male sex characteristics.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Ovaries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hormones:</a:t>
            </a:r>
          </a:p>
          <a:p>
            <a:pPr marL="990600" lvl="1" indent="-414338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female sex characteristics.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990600" lvl="1" indent="-363538" eaLnBrk="1" hangingPunct="1"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2999" y="76200"/>
            <a:ext cx="6932907" cy="971550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7.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Tests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&amp;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8. ovaries: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Gonadal steroids regulate growth, development, reproductive cycle, and sexual behavior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2D864F-E20D-44A3-AC49-7B272BFD48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5410200" cy="563562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 Thymus gland: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Secretes </a:t>
            </a:r>
            <a:r>
              <a:rPr lang="en-US" alt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Thymosin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a peptide.</a:t>
            </a:r>
            <a: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stimulates T lymphocytes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239000" cy="974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hormones affect target cells 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on the membrane protein  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90600" y="4616450"/>
            <a:ext cx="73152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 hormones enter the target cells and trigger protein synthesis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in the nucleus.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B61CAA-071F-40D0-BFF4-43A571AE3DC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"/>
          <a:stretch>
            <a:fillRect/>
          </a:stretch>
        </p:blipFill>
        <p:spPr bwMode="auto">
          <a:xfrm>
            <a:off x="152400" y="762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6477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Page 961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5B671D-D39B-4ADF-8909-84228997BF6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228600" y="76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6537325"/>
            <a:ext cx="2209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Table 45.1 (continued</a:t>
            </a:r>
            <a:r>
              <a:rPr lang="en-US" altLang="en-US" sz="1500">
                <a:latin typeface="Times" charset="0"/>
              </a:rPr>
              <a:t>)</a:t>
            </a:r>
            <a:endParaRPr lang="en-US" altLang="en-US" sz="240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860"/>
            <a:ext cx="1905000" cy="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3" name="se943e55b142418cb7a5f75b3b4fc422" r:id="rId5" imgW="6401355" imgH="4801016"/>
        </mc:Choice>
        <mc:Fallback>
          <p:control name="se943e55b142418cb7a5f75b3b4fc422" r:id="rId5" imgW="6401355" imgH="4801016">
            <p:pic>
              <p:nvPicPr>
                <p:cNvPr id="0" name="se943e55b142418cb7a5f75b3b4fc422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120015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6635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Quiz2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1C50-38DC-44B3-9807-37B99304696B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2299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ANIMALS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Endocrinology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1C50-38DC-44B3-9807-37B99304696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6089838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883C1-50CD-4FDC-80D2-50399E50EF6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5181600" y="1295400"/>
            <a:ext cx="3825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releasing H. 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4400" y="4144963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stimulating H. 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832600" y="6629400"/>
            <a:ext cx="685800" cy="152400"/>
            <a:chOff x="4304" y="4048"/>
            <a:chExt cx="432" cy="96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736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4304" y="414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4304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257800" cy="5335307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of mammals consists of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two lobes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located on the ventral surface of the trachea.  It contains 4 small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It plays role in maintaining normal blood pressure, heart rate and digestion ..etc.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glands secretes 3 hormones:</a:t>
            </a: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Tri-</a:t>
            </a: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iodothyronine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3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derivative.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4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4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and maintain metabolic processes.</a:t>
            </a: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TSH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2658"/>
            <a:ext cx="8229600" cy="830997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3. Thyroid gland: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hormones help in development,</a:t>
            </a:r>
            <a: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           bioenergetics, and 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homeostasis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ثبات البيئة الفسيولو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ﭽ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ـية الداخلية</a:t>
            </a:r>
            <a:endParaRPr lang="en-US" altLang="en-US" sz="20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6580095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6C7020-E228-41F1-8E22-0B1BFE3710C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3146425"/>
          </a:xfrm>
        </p:spPr>
        <p:txBody>
          <a:bodyPr>
            <a:spAutoFit/>
          </a:bodyPr>
          <a:lstStyle/>
          <a:p>
            <a:pPr marL="457200" indent="-439738" eaLnBrk="1" hangingPunct="1">
              <a:buClr>
                <a:srgbClr val="FF0000"/>
              </a:buClr>
              <a:buFont typeface="Symbol" pitchFamily="18" charset="2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Hyperthyroidism: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It is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excessive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secretion of thyroid hormones causes:</a:t>
            </a:r>
          </a:p>
          <a:p>
            <a:pPr marL="990600" lvl="1" indent="-304800" eaLnBrk="1" hangingPunct="1">
              <a:buClr>
                <a:srgbClr val="0000FF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body temperature, sweating, weight loss, Irritability, high blood pressure.</a:t>
            </a:r>
          </a:p>
          <a:p>
            <a:pPr marL="439738" indent="-439738" eaLnBrk="1" hangingPunct="1">
              <a:buClr>
                <a:srgbClr val="FF0000"/>
              </a:buClr>
              <a:buFont typeface="Symbol" pitchFamily="18" charset="2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It is an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insufficient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قليل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amount of thyroid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hormones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because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deficiency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human diet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(causes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Goiter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Infants: cretinism.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دمامة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Adults: weight gain, lethargy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الخمول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cold  intolerance.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Goiter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تضخم الغدة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often is associated with iodine                                                       deficiency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152400"/>
            <a:ext cx="8610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465138">
              <a:spcBef>
                <a:spcPct val="20000"/>
              </a:spcBef>
              <a:buClr>
                <a:srgbClr val="0000FF"/>
              </a:buClr>
              <a:buFont typeface="Symbol" pitchFamily="18" charset="2"/>
              <a:buAutoNum type="romanUcPeriod" startAt="3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Calcitonin: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Its secretion regulated by calcium in blood.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6553200" y="3657600"/>
            <a:ext cx="2514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11650"/>
            <a:ext cx="33528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B2582-9D27-467D-85EF-32948B1BA01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43012"/>
            <a:ext cx="8686800" cy="56149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is secreted by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four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which are embedded in the surface of the thyroid gland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functions as: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calcium in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Causes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osteoclasts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فقد الكالسيوم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break down bone, releasing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into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the kidneys to reabsorb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تعيد إمتصاص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kidneys to convert vitamin D to its active form, which stimulate intestine to absorb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antagonistic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متضادين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Thus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regulate blood calcium level (important role in homeostasis).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Hypoparathyroidism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tetany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It is 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lack of PTH which causes: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428750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 in the blood drop.</a:t>
            </a:r>
          </a:p>
          <a:p>
            <a:pPr marL="1428750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Convulsive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تشنج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contractions of the                                                skeletal muscles.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32551"/>
            <a:ext cx="6553200" cy="788999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4- Parathyroid gland: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Secretes Parathyroid hormone (PTH): it is a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peptide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</a:p>
        </p:txBody>
      </p:sp>
      <p:pic>
        <p:nvPicPr>
          <p:cNvPr id="5125" name="Picture 6" descr="imagesCA84CF1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97438"/>
            <a:ext cx="2819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4267200" y="5257800"/>
            <a:ext cx="1905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>
            <a:fillRect/>
          </a:stretch>
        </p:blipFill>
        <p:spPr bwMode="auto">
          <a:xfrm>
            <a:off x="838200" y="1340528"/>
            <a:ext cx="7467600" cy="536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Hormonal control of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calcium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homeostasis in mammals blood</a:t>
            </a:r>
            <a:endParaRPr lang="en-GB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03350"/>
            <a:ext cx="8915400" cy="5514975"/>
          </a:xfrm>
        </p:spPr>
        <p:txBody>
          <a:bodyPr>
            <a:spAutoFit/>
          </a:bodyPr>
          <a:lstStyle/>
          <a:p>
            <a:pPr marL="347663" indent="-3381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pancreas has both endocrine and exocrine functions.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secretion of bicarbonate ions and digestive enzymes.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cells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islets of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Langerhans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جيوب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لانجرانز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 cells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glucose levels.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all body cells (except brain cells) to take up glucose.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Slows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يبطىء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source of glucose).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gluconeogenesis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يوقف تكوين الجلوكوز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Hypoinsulinism</a:t>
            </a:r>
            <a:r>
              <a:rPr lang="en-US" alt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 </a:t>
            </a:r>
            <a:r>
              <a:rPr lang="ar-EG" alt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 </a:t>
            </a:r>
            <a:r>
              <a:rPr lang="ar-EG" alt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الإنسولين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Hereditary factors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عامل </a:t>
            </a:r>
            <a:r>
              <a:rPr lang="ar-EG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وراثى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play a role in its development.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blood sugar levels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sugar is excreted in the urine.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Symptoms: excessive urination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كثرة التبول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excessive thirst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العطش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80565"/>
            <a:ext cx="7239000" cy="123110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5.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e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ndocrine tissues of the pancreas secrete insulin and</a:t>
            </a:r>
            <a:r>
              <a:rPr lang="en-GB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glucagon, antagonistic hormones that regulate blood glucose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4288"/>
            <a:ext cx="8991600" cy="5268912"/>
          </a:xfrm>
        </p:spPr>
        <p:txBody>
          <a:bodyPr>
            <a:spAutoFit/>
          </a:bodyPr>
          <a:lstStyle/>
          <a:p>
            <a:pPr marL="990600" lvl="1" indent="-5334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Autoimmune disorder.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appears in childhood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الطفولة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Treatment: insulin injections.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non-insulin-dependent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due to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target cells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having a decreased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responsiveness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insulin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قلة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الإستجابة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للإنسولين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occurs after age 40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risk increases with age.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Accounts for over 90% of diabetes cases.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 cells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levels.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the liver and skeletal muscle to produce glucose.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(negative feedback).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76600" y="228600"/>
            <a:ext cx="22365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PROJECT_OPEN" val="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719892-c:\users\amahmedkeele\desktop\lectures\lecture-26 endocrine\lecture 26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89.4"/>
  <p:tag name="ANNOTATION_TYPE_1" val="0"/>
  <p:tag name="ANNOTATION_START_1" val="12.4"/>
  <p:tag name="ANNOTATION_END_1" val="16.1"/>
  <p:tag name="ANNOTATION_TOP_1" val="44"/>
  <p:tag name="ANNOTATION_LEFT_1" val="4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1"/>
  <p:tag name="ANNOTATION_END_2" val="34.1"/>
  <p:tag name="ANNOTATION_TOP_2" val="76"/>
  <p:tag name="ANNOTATION_LEFT_2" val="17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7.8"/>
  <p:tag name="ANNOTATION_TOP_3" val="154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1.8"/>
  <p:tag name="ANNOTATION_TOP_4" val="181"/>
  <p:tag name="ANNOTATION_LEFT_4" val="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1.8"/>
  <p:tag name="ANNOTATION_END_5" val="78.2"/>
  <p:tag name="ANNOTATION_TOP_5" val="239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2"/>
  <p:tag name="ANNOTATION_END_6" val="85.1"/>
  <p:tag name="ANNOTATION_TOP_6" val="274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1"/>
  <p:tag name="ANNOTATION_END_7" val="97.8"/>
  <p:tag name="ANNOTATION_TOP_7" val="305"/>
  <p:tag name="ANNOTATION_LEFT_7" val="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8"/>
  <p:tag name="ANNOTATION_END_8" val="99.8"/>
  <p:tag name="ANNOTATION_TOP_8" val="345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8"/>
  <p:tag name="ANNOTATION_END_9" val="109.2"/>
  <p:tag name="ANNOTATION_TOP_9" val="366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2"/>
  <p:tag name="ANNOTATION_END_10" val="115.4"/>
  <p:tag name="ANNOTATION_TOP_10" val="400"/>
  <p:tag name="ANNOTATION_LEFT_10" val="5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5.4"/>
  <p:tag name="ANNOTATION_END_11" val="132.5"/>
  <p:tag name="ANNOTATION_TOP_11" val="166"/>
  <p:tag name="ANNOTATION_LEFT_11" val="6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5"/>
  <p:tag name="ANNOTATION_END_12" val="134.0"/>
  <p:tag name="ANNOTATION_TOP_12" val="276"/>
  <p:tag name="ANNOTATION_LEFT_12" val="7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4.0"/>
  <p:tag name="ANNOTATION_END_13" val="141.6"/>
  <p:tag name="ANNOTATION_TOP_13" val="259"/>
  <p:tag name="ANNOTATION_LEFT_13" val="6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6"/>
  <p:tag name="ANNOTATION_END_14" val="148.9"/>
  <p:tag name="ANNOTATION_TOP_14" val="373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9"/>
  <p:tag name="ANNOTATION_END_15" val="158.2"/>
  <p:tag name="ANNOTATION_TOP_15" val="479"/>
  <p:tag name="ANNOTATION_LEFT_15" val="7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8.2"/>
  <p:tag name="ANNOTATION_END_16" val="172.9"/>
  <p:tag name="ANNOTATION_TOP_16" val="569"/>
  <p:tag name="ANNOTATION_LEFT_16" val="6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9"/>
  <p:tag name="ANNOTATION_END_17" val="174.0"/>
  <p:tag name="ANNOTATION_TOP_17" val="186"/>
  <p:tag name="ANNOTATION_LEFT_17" val="6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4.0"/>
  <p:tag name="ANNOTATION_END_18" val="176.7"/>
  <p:tag name="ANNOTATION_TOP_18" val="258"/>
  <p:tag name="ANNOTATION_LEFT_18" val="7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7"/>
  <p:tag name="ANNOTATION_END_19" val="184.9"/>
  <p:tag name="ANNOTATION_TOP_19" val="362"/>
  <p:tag name="ANNOTATION_LEFT_19" val="7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9"/>
  <p:tag name="ANNOTATION_END_20" val="189.3"/>
  <p:tag name="ANNOTATION_TOP_20" val="476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3"/>
  <p:tag name="ANNOTATION_END_21" val="195.3"/>
  <p:tag name="ANNOTATION_TOP_21" val="565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5.3"/>
  <p:tag name="ANNOTATION_END_22" val="196.3"/>
  <p:tag name="ANNOTATION_TOP_22" val="667"/>
  <p:tag name="ANNOTATION_LEFT_22" val="7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3"/>
  <p:tag name="ANNOTATION_END_23" val="200.5"/>
  <p:tag name="ANNOTATION_TOP_23" val="675"/>
  <p:tag name="ANNOTATION_LEFT_23" val="6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0.5"/>
  <p:tag name="ANNOTATION_END_24" val="204.7"/>
  <p:tag name="ANNOTATION_TOP_24" val="414"/>
  <p:tag name="ANNOTATION_LEFT_24" val="6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6.5"/>
  <p:tag name="ANNOTATION_TOP_25" val="414"/>
  <p:tag name="ANNOTATION_LEFT_25" val="1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5"/>
  <p:tag name="ANNOTATION_END_26" val="208.9"/>
  <p:tag name="ANNOTATION_TOP_26" val="419"/>
  <p:tag name="ANNOTATION_LEFT_26" val="28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8.9"/>
  <p:tag name="ANNOTATION_END_27" val="210.9"/>
  <p:tag name="ANNOTATION_TOP_27" val="415"/>
  <p:tag name="ANNOTATION_LEFT_27" val="1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9"/>
  <p:tag name="ANNOTATION_END_28" val="214.3"/>
  <p:tag name="ANNOTATION_TOP_28" val="417"/>
  <p:tag name="ANNOTATION_LEFT_28" val="11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4.3"/>
  <p:tag name="ANNOTATION_END_29" val="221.1"/>
  <p:tag name="ANNOTATION_TOP_29" val="416"/>
  <p:tag name="ANNOTATION_LEFT_29" val="17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1.1"/>
  <p:tag name="ANNOTATION_END_30" val="229.6"/>
  <p:tag name="ANNOTATION_TOP_30" val="420"/>
  <p:tag name="ANNOTATION_LEFT_30" val="8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9.6"/>
  <p:tag name="ANNOTATION_END_31" val="230.4"/>
  <p:tag name="ANNOTATION_TOP_31" val="416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4"/>
  <p:tag name="ANNOTATION_END_32" val="231.4"/>
  <p:tag name="ANNOTATION_TOP_32" val="421"/>
  <p:tag name="ANNOTATION_LEFT_32" val="41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1.4"/>
  <p:tag name="ANNOTATION_END_33" val="234.4"/>
  <p:tag name="ANNOTATION_TOP_33" val="419"/>
  <p:tag name="ANNOTATION_LEFT_33" val="4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7.8"/>
  <p:tag name="ANNOTATION_TOP_34" val="452"/>
  <p:tag name="ANNOTATION_LEFT_34" val="1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8"/>
  <p:tag name="ANNOTATION_END_35" val="240.5"/>
  <p:tag name="ANNOTATION_TOP_35" val="452"/>
  <p:tag name="ANNOTATION_LEFT_35" val="2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0.5"/>
  <p:tag name="ANNOTATION_END_36" val="245.0"/>
  <p:tag name="ANNOTATION_TOP_36" val="507"/>
  <p:tag name="ANNOTATION_LEFT_36" val="11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5.0"/>
  <p:tag name="ANNOTATION_END_37" val="253.1"/>
  <p:tag name="ANNOTATION_TOP_37" val="506"/>
  <p:tag name="ANNOTATION_LEFT_37" val="29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1"/>
  <p:tag name="ANNOTATION_END_38" val="257.5"/>
  <p:tag name="ANNOTATION_TOP_38" val="537"/>
  <p:tag name="ANNOTATION_LEFT_38" val="11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5"/>
  <p:tag name="ANNOTATION_END_39" val="271.9"/>
  <p:tag name="ANNOTATION_TOP_39" val="580"/>
  <p:tag name="ANNOTATION_LEFT_39" val="1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1.9"/>
  <p:tag name="ANNOTATION_END_40" val="273.4"/>
  <p:tag name="ANNOTATION_TOP_40" val="644"/>
  <p:tag name="ANNOTATION_LEFT_40" val="1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3.4"/>
  <p:tag name="ANNOTATION_END_41" val="275.1"/>
  <p:tag name="ANNOTATION_TOP_41" val="636"/>
  <p:tag name="ANNOTATION_LEFT_41" val="41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5.1"/>
  <p:tag name="ANNOTATION_END_42" val="276.8"/>
  <p:tag name="ANNOTATION_TOP_42" val="677"/>
  <p:tag name="ANNOTATION_LEFT_42" val="69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6.8"/>
  <p:tag name="ANNOTATION_END_43" val="279.5"/>
  <p:tag name="ANNOTATION_TOP_43" val="675"/>
  <p:tag name="ANNOTATION_LEFT_43" val="77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9.5"/>
  <p:tag name="ANNOTATION_END_44" val="284.3"/>
  <p:tag name="ANNOTATION_TOP_44" val="471"/>
  <p:tag name="ANNOTATION_LEFT_44" val="72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4.3"/>
  <p:tag name="ANNOTATION_TOP_45" val="273"/>
  <p:tag name="ANNOTATION_LEFT_45" val="71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be58232c2a48ad9233d36ec9dc4c9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99d5ea7b6e4d0cb4a2d188f183bd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22.4"/>
  <p:tag name="ANNOTATION_TYPE_1" val="0"/>
  <p:tag name="ANNOTATION_START_1" val="2.6"/>
  <p:tag name="ANNOTATION_END_1" val="7.5"/>
  <p:tag name="ANNOTATION_TOP_1" val="44"/>
  <p:tag name="ANNOTATION_LEFT_1" val="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8.8"/>
  <p:tag name="ANNOTATION_TOP_2" val="52"/>
  <p:tag name="ANNOTATION_LEFT_2" val="2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8"/>
  <p:tag name="ANNOTATION_END_3" val="16.3"/>
  <p:tag name="ANNOTATION_TOP_3" val="4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3"/>
  <p:tag name="ANNOTATION_END_4" val="22.7"/>
  <p:tag name="ANNOTATION_TOP_4" val="80"/>
  <p:tag name="ANNOTATION_LEFT_4" val="1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7"/>
  <p:tag name="ANNOTATION_END_5" val="25.3"/>
  <p:tag name="ANNOTATION_TOP_5" val="126"/>
  <p:tag name="ANNOTATION_LEFT_5" val="1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3"/>
  <p:tag name="ANNOTATION_END_6" val="70.7"/>
  <p:tag name="ANNOTATION_TOP_6" val="88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2.3"/>
  <p:tag name="ANNOTATION_TOP_7" val="16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3"/>
  <p:tag name="ANNOTATION_END_8" val="86.1"/>
  <p:tag name="ANNOTATION_TOP_8" val="273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1"/>
  <p:tag name="ANNOTATION_END_9" val="88.4"/>
  <p:tag name="ANNOTATION_TOP_9" val="273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4"/>
  <p:tag name="ANNOTATION_END_10" val="93.5"/>
  <p:tag name="ANNOTATION_TOP_10" val="176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111.7"/>
  <p:tag name="ANNOTATION_TOP_11" val="273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7"/>
  <p:tag name="ANNOTATION_END_12" val="112.3"/>
  <p:tag name="ANNOTATION_TOP_12" val="208"/>
  <p:tag name="ANNOTATION_LEFT_12" val="9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3"/>
  <p:tag name="ANNOTATION_END_13" val="113.0"/>
  <p:tag name="ANNOTATION_TOP_13" val="20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3.0"/>
  <p:tag name="ANNOTATION_END_14" val="114.0"/>
  <p:tag name="ANNOTATION_TOP_14" val="198"/>
  <p:tag name="ANNOTATION_LEFT_14" val="2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4.0"/>
  <p:tag name="ANNOTATION_END_15" val="114.5"/>
  <p:tag name="ANNOTATION_TOP_15" val="211"/>
  <p:tag name="ANNOTATION_LEFT_15" val="4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4.5"/>
  <p:tag name="ANNOTATION_END_16" val="116.8"/>
  <p:tag name="ANNOTATION_TOP_16" val="200"/>
  <p:tag name="ANNOTATION_LEFT_16" val="5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6.8"/>
  <p:tag name="ANNOTATION_END_17" val="118.5"/>
  <p:tag name="ANNOTATION_TOP_17" val="201"/>
  <p:tag name="ANNOTATION_LEFT_17" val="6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5"/>
  <p:tag name="ANNOTATION_END_18" val="127.0"/>
  <p:tag name="ANNOTATION_TOP_18" val="243"/>
  <p:tag name="ANNOTATION_LEFT_18" val="1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0"/>
  <p:tag name="ANNOTATION_END_19" val="130.1"/>
  <p:tag name="ANNOTATION_TOP_19" val="237"/>
  <p:tag name="ANNOTATION_LEFT_19" val="3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0.1"/>
  <p:tag name="ANNOTATION_END_20" val="133.8"/>
  <p:tag name="ANNOTATION_TOP_20" val="233"/>
  <p:tag name="ANNOTATION_LEFT_20" val="4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3.8"/>
  <p:tag name="ANNOTATION_END_21" val="136.4"/>
  <p:tag name="ANNOTATION_TOP_21" val="230"/>
  <p:tag name="ANNOTATION_LEFT_21" val="6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49.2"/>
  <p:tag name="ANNOTATION_TOP_22" val="236"/>
  <p:tag name="ANNOTATION_LEFT_22" val="73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9.2"/>
  <p:tag name="ANNOTATION_END_23" val="153.5"/>
  <p:tag name="ANNOTATION_TOP_23" val="268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3.5"/>
  <p:tag name="ANNOTATION_END_24" val="154.7"/>
  <p:tag name="ANNOTATION_TOP_24" val="310"/>
  <p:tag name="ANNOTATION_LEFT_24" val="9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7"/>
  <p:tag name="ANNOTATION_END_25" val="165.0"/>
  <p:tag name="ANNOTATION_TOP_25" val="307"/>
  <p:tag name="ANNOTATION_LEFT_25" val="1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0"/>
  <p:tag name="ANNOTATION_END_26" val="167.0"/>
  <p:tag name="ANNOTATION_TOP_26" val="304"/>
  <p:tag name="ANNOTATION_LEFT_26" val="78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7.0"/>
  <p:tag name="ANNOTATION_END_27" val="170.1"/>
  <p:tag name="ANNOTATION_TOP_27" val="300"/>
  <p:tag name="ANNOTATION_LEFT_27" val="9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0.1"/>
  <p:tag name="ANNOTATION_END_28" val="196.4"/>
  <p:tag name="ANNOTATION_TOP_28" val="310"/>
  <p:tag name="ANNOTATION_LEFT_28" val="8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6.4"/>
  <p:tag name="ANNOTATION_END_29" val="206.6"/>
  <p:tag name="ANNOTATION_TOP_29" val="334"/>
  <p:tag name="ANNOTATION_LEFT_29" val="3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6.6"/>
  <p:tag name="ANNOTATION_END_30" val="211.1"/>
  <p:tag name="ANNOTATION_TOP_30" val="372"/>
  <p:tag name="ANNOTATION_LEFT_30" val="14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1"/>
  <p:tag name="ANNOTATION_END_31" val="230.5"/>
  <p:tag name="ANNOTATION_TOP_31" val="407"/>
  <p:tag name="ANNOTATION_LEFT_31" val="1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5"/>
  <p:tag name="ANNOTATION_END_32" val="238.8"/>
  <p:tag name="ANNOTATION_TOP_32" val="431"/>
  <p:tag name="ANNOTATION_LEFT_32" val="14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8.8"/>
  <p:tag name="ANNOTATION_END_33" val="246.2"/>
  <p:tag name="ANNOTATION_TOP_33" val="464"/>
  <p:tag name="ANNOTATION_LEFT_33" val="1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6.2"/>
  <p:tag name="ANNOTATION_END_34" val="249.1"/>
  <p:tag name="ANNOTATION_TOP_34" val="634"/>
  <p:tag name="ANNOTATION_LEFT_34" val="44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9.1"/>
  <p:tag name="ANNOTATION_END_35" val="249.8"/>
  <p:tag name="ANNOTATION_TOP_35" val="657"/>
  <p:tag name="ANNOTATION_LEFT_35" val="46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8"/>
  <p:tag name="ANNOTATION_END_36" val="251.5"/>
  <p:tag name="ANNOTATION_TOP_36" val="651"/>
  <p:tag name="ANNOTATION_LEFT_36" val="5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1.5"/>
  <p:tag name="ANNOTATION_END_37" val="260.3"/>
  <p:tag name="ANNOTATION_TOP_37" val="640"/>
  <p:tag name="ANNOTATION_LEFT_37" val="7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0.3"/>
  <p:tag name="ANNOTATION_TOP_38" val="654"/>
  <p:tag name="ANNOTATION_LEFT_38" val="45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473.4"/>
  <p:tag name="ANNOTATION_TYPE_1" val="0"/>
  <p:tag name="ANNOTATION_START_1" val="2.7"/>
  <p:tag name="ANNOTATION_END_1" val="15.1"/>
  <p:tag name="ANNOTATION_TOP_1" val="39"/>
  <p:tag name="ANNOTATION_LEFT_1" val="1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7.4"/>
  <p:tag name="ANNOTATION_TOP_2" val="75"/>
  <p:tag name="ANNOTATION_LEFT_2" val="16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7.9"/>
  <p:tag name="ANNOTATION_TOP_3" val="81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8.4"/>
  <p:tag name="ANNOTATION_TOP_4" val="77"/>
  <p:tag name="ANNOTATION_LEFT_4" val="5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1.6"/>
  <p:tag name="ANNOTATION_TOP_5" val="77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6"/>
  <p:tag name="ANNOTATION_END_6" val="24.9"/>
  <p:tag name="ANNOTATION_TOP_6" val="76"/>
  <p:tag name="ANNOTATION_LEFT_6" val="73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9.9"/>
  <p:tag name="ANNOTATION_TOP_7" val="146"/>
  <p:tag name="ANNOTATION_LEFT_7" val="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9"/>
  <p:tag name="ANNOTATION_END_8" val="41.0"/>
  <p:tag name="ANNOTATION_TOP_8" val="201"/>
  <p:tag name="ANNOTATION_LEFT_8" val="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6.6"/>
  <p:tag name="ANNOTATION_TOP_9" val="230"/>
  <p:tag name="ANNOTATION_LEFT_9" val="11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46.6"/>
  <p:tag name="ANNOTATION_END_10" val="46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6.6"/>
  <p:tag name="ANNOTATION_END_11" val="151.3"/>
  <p:tag name="ANNOTATION_TOP_11" val="209"/>
  <p:tag name="ANNOTATION_LEFT_11" val="95"/>
  <p:tag name="ANNOTATION_WIDTH_11" val="301"/>
  <p:tag name="ANNOTATION_HEIGHT_11" val="4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7.1"/>
  <p:tag name="ANNOTATION_TOP_12" val="266"/>
  <p:tag name="ANNOTATION_LEFT_12" val="8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7.1"/>
  <p:tag name="ANNOTATION_END_13" val="238.6"/>
  <p:tag name="ANNOTATION_TOP_13" val="297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8.6"/>
  <p:tag name="ANNOTATION_END_14" val="245.3"/>
  <p:tag name="ANNOTATION_TOP_14" val="297"/>
  <p:tag name="ANNOTATION_LEFT_14" val="1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5.3"/>
  <p:tag name="ANNOTATION_END_15" val="248.1"/>
  <p:tag name="ANNOTATION_TOP_15" val="302"/>
  <p:tag name="ANNOTATION_LEFT_15" val="6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1"/>
  <p:tag name="ANNOTATION_END_16" val="249.3"/>
  <p:tag name="ANNOTATION_TOP_16" val="324"/>
  <p:tag name="ANNOTATION_LEFT_16" val="1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9.3"/>
  <p:tag name="ANNOTATION_END_17" val="263.0"/>
  <p:tag name="ANNOTATION_TOP_17" val="360"/>
  <p:tag name="ANNOTATION_LEFT_17" val="10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3.0"/>
  <p:tag name="ANNOTATION_END_18" val="287.4"/>
  <p:tag name="ANNOTATION_TOP_18" val="400"/>
  <p:tag name="ANNOTATION_LEFT_18" val="1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4"/>
  <p:tag name="ANNOTATION_END_19" val="296.5"/>
  <p:tag name="ANNOTATION_TOP_19" val="396"/>
  <p:tag name="ANNOTATION_LEFT_19" val="5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6.5"/>
  <p:tag name="ANNOTATION_END_20" val="305.9"/>
  <p:tag name="ANNOTATION_TOP_20" val="465"/>
  <p:tag name="ANNOTATION_LEFT_20" val="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305.9"/>
  <p:tag name="ANNOTATION_END_21" val="305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305.9"/>
  <p:tag name="ANNOTATION_END_22" val="327.9"/>
  <p:tag name="ANNOTATION_TOP_22" val="449"/>
  <p:tag name="ANNOTATION_LEFT_22" val="394"/>
  <p:tag name="ANNOTATION_WIDTH_22" val="145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327.9"/>
  <p:tag name="ANNOTATION_END_23" val="331.1"/>
  <p:tag name="ANNOTATION_TOP_23" val="467"/>
  <p:tag name="ANNOTATION_LEFT_23" val="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1.1"/>
  <p:tag name="ANNOTATION_END_24" val="334.3"/>
  <p:tag name="ANNOTATION_TOP_24" val="500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4.3"/>
  <p:tag name="ANNOTATION_END_25" val="336.4"/>
  <p:tag name="ANNOTATION_TOP_25" val="493"/>
  <p:tag name="ANNOTATION_LEFT_25" val="3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6.4"/>
  <p:tag name="ANNOTATION_END_26" val="337.1"/>
  <p:tag name="ANNOTATION_TOP_26" val="492"/>
  <p:tag name="ANNOTATION_LEFT_26" val="68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37.1"/>
  <p:tag name="ANNOTATION_END_27" val="370.8"/>
  <p:tag name="ANNOTATION_TOP_27" val="491"/>
  <p:tag name="ANNOTATION_LEFT_27" val="7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0.8"/>
  <p:tag name="ANNOTATION_END_28" val="406.3"/>
  <p:tag name="ANNOTATION_TOP_28" val="561"/>
  <p:tag name="ANNOTATION_LEFT_28" val="6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06.3"/>
  <p:tag name="ANNOTATION_END_29" val="409.7"/>
  <p:tag name="ANNOTATION_TOP_29" val="555"/>
  <p:tag name="ANNOTATION_LEFT_29" val="3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9.7"/>
  <p:tag name="ANNOTATION_END_30" val="430.1"/>
  <p:tag name="ANNOTATION_TOP_30" val="601"/>
  <p:tag name="ANNOTATION_LEFT_30" val="68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30.1"/>
  <p:tag name="ANNOTATION_END_31" val="434.7"/>
  <p:tag name="ANNOTATION_TOP_31" val="593"/>
  <p:tag name="ANNOTATION_LEFT_31" val="7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34.7"/>
  <p:tag name="ANNOTATION_END_32" val="439.0"/>
  <p:tag name="ANNOTATION_TOP_32" val="628"/>
  <p:tag name="ANNOTATION_LEFT_32" val="16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39.0"/>
  <p:tag name="ANNOTATION_END_33" val="442.2"/>
  <p:tag name="ANNOTATION_TOP_33" val="662"/>
  <p:tag name="ANNOTATION_LEFT_33" val="17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42.2"/>
  <p:tag name="ANNOTATION_END_34" val="469.4"/>
  <p:tag name="ANNOTATION_TOP_34" val="695"/>
  <p:tag name="ANNOTATION_LEFT_34" val="17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9.4"/>
  <p:tag name="ANNOTATION_TOP_35" val="555"/>
  <p:tag name="ANNOTATION_LEFT_35" val="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6c02d198814bb7a5fcf165dd7cc9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7c4bede99d4499908571a78f6925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62.6"/>
  <p:tag name="ANNOTATION_TYPE_1" val="2"/>
  <p:tag name="ANNOTATION_START_1" val="7.4"/>
  <p:tag name="ANNOTATION_END_1" val="7.4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4"/>
  <p:tag name="ANNOTATION_END_2" val="34.4"/>
  <p:tag name="ANNOTATION_TOP_2" val="394"/>
  <p:tag name="ANNOTATION_LEFT_2" val="382"/>
  <p:tag name="ANNOTATION_WIDTH_2" val="236"/>
  <p:tag name="ANNOTATION_HEIGHT_2" val="6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0"/>
  <p:tag name="ANNOTATION_START_3" val="34.4"/>
  <p:tag name="ANNOTATION_END_3" val="35.1"/>
  <p:tag name="ANNOTATION_TOP_3" val="432"/>
  <p:tag name="ANNOTATION_LEFT_3" val="391"/>
  <p:tag name="ANNOTATION_WIDTH_3" val="121"/>
  <p:tag name="ANNOTATION_HEIGHT_3" val="121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1"/>
  <p:tag name="ANNOTATION_END_4" val="35.5"/>
  <p:tag name="ANNOTATION_TOP_4" val="416"/>
  <p:tag name="ANNOTATION_LEFT_4" val="391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5"/>
  <p:tag name="ANNOTATION_END_5" val="35.8"/>
  <p:tag name="ANNOTATION_TOP_5" val="392"/>
  <p:tag name="ANNOTATION_LEFT_5" val="391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8"/>
  <p:tag name="ANNOTATION_END_6" val="36.1"/>
  <p:tag name="ANNOTATION_TOP_6" val="373"/>
  <p:tag name="ANNOTATION_LEFT_6" val="394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1"/>
  <p:tag name="ANNOTATION_END_7" val="36.6"/>
  <p:tag name="ANNOTATION_TOP_7" val="355"/>
  <p:tag name="ANNOTATION_LEFT_7" val="397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6"/>
  <p:tag name="ANNOTATION_END_8" val="42.3"/>
  <p:tag name="ANNOTATION_TOP_8" val="353"/>
  <p:tag name="ANNOTATION_LEFT_8" val="397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3"/>
  <p:tag name="ANNOTATION_END_9" val="45.7"/>
  <p:tag name="ANNOTATION_TOP_9" val="286"/>
  <p:tag name="ANNOTATION_LEFT_9" val="280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7"/>
  <p:tag name="ANNOTATION_END_10" val="46.9"/>
  <p:tag name="ANNOTATION_TOP_10" val="317"/>
  <p:tag name="ANNOTATION_LEFT_10" val="201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9"/>
  <p:tag name="ANNOTATION_END_11" val="56.8"/>
  <p:tag name="ANNOTATION_TOP_11" val="184"/>
  <p:tag name="ANNOTATION_LEFT_11" val="452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8"/>
  <p:tag name="ANNOTATION_END_12" val="59.2"/>
  <p:tag name="ANNOTATION_TOP_12" val="248"/>
  <p:tag name="ANNOTATION_LEFT_12" val="66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2"/>
  <p:tag name="ANNOTATION_END_13" val="64.7"/>
  <p:tag name="ANNOTATION_TOP_13" val="243"/>
  <p:tag name="ANNOTATION_LEFT_13" val="748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7"/>
  <p:tag name="ANNOTATION_END_14" val="66.2"/>
  <p:tag name="ANNOTATION_TOP_14" val="398"/>
  <p:tag name="ANNOTATION_LEFT_14" val="679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2"/>
  <p:tag name="ANNOTATION_END_15" val="72.6"/>
  <p:tag name="ANNOTATION_TOP_15" val="434"/>
  <p:tag name="ANNOTATION_LEFT_15" val="59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6"/>
  <p:tag name="ANNOTATION_END_16" val="73.2"/>
  <p:tag name="ANNOTATION_TOP_16" val="429"/>
  <p:tag name="ANNOTATION_LEFT_16" val="604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2"/>
  <p:tag name="ANNOTATION_END_17" val="73.5"/>
  <p:tag name="ANNOTATION_TOP_17" val="448"/>
  <p:tag name="ANNOTATION_LEFT_17" val="603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5"/>
  <p:tag name="ANNOTATION_END_18" val="73.8"/>
  <p:tag name="ANNOTATION_TOP_18" val="473"/>
  <p:tag name="ANNOTATION_LEFT_18" val="606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8"/>
  <p:tag name="ANNOTATION_END_19" val="74.0"/>
  <p:tag name="ANNOTATION_TOP_19" val="494"/>
  <p:tag name="ANNOTATION_LEFT_19" val="608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4"/>
  <p:tag name="ANNOTATION_TOP_20" val="511"/>
  <p:tag name="ANNOTATION_LEFT_20" val="609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4"/>
  <p:tag name="ANNOTATION_END_21" val="82.3"/>
  <p:tag name="ANNOTATION_TOP_21" val="516"/>
  <p:tag name="ANNOTATION_LEFT_21" val="609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2.3"/>
  <p:tag name="ANNOTATION_END_22" val="83.1"/>
  <p:tag name="ANNOTATION_TOP_22" val="550"/>
  <p:tag name="ANNOTATION_LEFT_22" val="77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3.1"/>
  <p:tag name="ANNOTATION_END_23" val="84.0"/>
  <p:tag name="ANNOTATION_TOP_23" val="580"/>
  <p:tag name="ANNOTATION_LEFT_23" val="784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4.0"/>
  <p:tag name="ANNOTATION_END_24" val="84.8"/>
  <p:tag name="ANNOTATION_TOP_24" val="551"/>
  <p:tag name="ANNOTATION_LEFT_24" val="839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4.8"/>
  <p:tag name="ANNOTATION_END_25" val="85.8"/>
  <p:tag name="ANNOTATION_TOP_25" val="583"/>
  <p:tag name="ANNOTATION_LEFT_25" val="835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5.8"/>
  <p:tag name="ANNOTATION_END_26" val="88.8"/>
  <p:tag name="ANNOTATION_TOP_26" val="658"/>
  <p:tag name="ANNOTATION_LEFT_26" val="77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8.8"/>
  <p:tag name="ANNOTATION_END_27" val="97.6"/>
  <p:tag name="ANNOTATION_TOP_27" val="653"/>
  <p:tag name="ANNOTATION_LEFT_27" val="51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7.6"/>
  <p:tag name="ANNOTATION_END_28" val="101.1"/>
  <p:tag name="ANNOTATION_TOP_28" val="575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1.1"/>
  <p:tag name="ANNOTATION_END_29" val="107.0"/>
  <p:tag name="ANNOTATION_TOP_29" val="558"/>
  <p:tag name="ANNOTATION_LEFT_29" val="2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0"/>
  <p:tag name="ANNOTATION_END_30" val="112.6"/>
  <p:tag name="ANNOTATION_TOP_30" val="521"/>
  <p:tag name="ANNOTATION_LEFT_30" val="2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2.6"/>
  <p:tag name="ANNOTATION_END_31" val="128.9"/>
  <p:tag name="ANNOTATION_TOP_31" val="534"/>
  <p:tag name="ANNOTATION_LEFT_31" val="3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8.9"/>
  <p:tag name="ANNOTATION_END_32" val="130.1"/>
  <p:tag name="ANNOTATION_TOP_32" val="430"/>
  <p:tag name="ANNOTATION_LEFT_32" val="33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1"/>
  <p:tag name="ANNOTATION_END_33" val="136.5"/>
  <p:tag name="ANNOTATION_TOP_33" val="421"/>
  <p:tag name="ANNOTATION_LEFT_33" val="3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9"/>
  <p:tag name="ANNOTATION_TOP_34" val="176"/>
  <p:tag name="ANNOTATION_LEFT_34" val="4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9"/>
  <p:tag name="ANNOTATION_TOP_35" val="671"/>
  <p:tag name="ANNOTATION_LEFT_35" val="4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6d3339f69b4f5fabcea2a7f6f5649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b42ec969974d29bb041413917041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473.5"/>
  <p:tag name="ANNOTATION_TYPE_1" val="0"/>
  <p:tag name="ANNOTATION_START_1" val="3.7"/>
  <p:tag name="ANNOTATION_END_1" val="9.9"/>
  <p:tag name="ANNOTATION_TOP_1" val="31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5.9"/>
  <p:tag name="ANNOTATION_TOP_2" val="76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9"/>
  <p:tag name="ANNOTATION_END_3" val="18.9"/>
  <p:tag name="ANNOTATION_TOP_3" val="105"/>
  <p:tag name="ANNOTATION_LEFT_3" val="1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9"/>
  <p:tag name="ANNOTATION_END_4" val="44.8"/>
  <p:tag name="ANNOTATION_TOP_4" val="99"/>
  <p:tag name="ANNOTATION_LEFT_4" val="2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8"/>
  <p:tag name="ANNOTATION_END_5" val="50.8"/>
  <p:tag name="ANNOTATION_TOP_5" val="99"/>
  <p:tag name="ANNOTATION_LEFT_5" val="6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8"/>
  <p:tag name="ANNOTATION_END_6" val="60.2"/>
  <p:tag name="ANNOTATION_TOP_6" val="179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78.1"/>
  <p:tag name="ANNOTATION_TOP_7" val="211"/>
  <p:tag name="ANNOTATION_LEFT_7" val="9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80.0"/>
  <p:tag name="ANNOTATION_TOP_8" val="287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2.2"/>
  <p:tag name="ANNOTATION_TOP_9" val="277"/>
  <p:tag name="ANNOTATION_LEFT_9" val="3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2"/>
  <p:tag name="ANNOTATION_END_10" val="86.0"/>
  <p:tag name="ANNOTATION_TOP_10" val="277"/>
  <p:tag name="ANNOTATION_LEFT_10" val="4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0"/>
  <p:tag name="ANNOTATION_END_11" val="87.1"/>
  <p:tag name="ANNOTATION_TOP_11" val="283"/>
  <p:tag name="ANNOTATION_LEFT_11" val="79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1"/>
  <p:tag name="ANNOTATION_END_12" val="87.9"/>
  <p:tag name="ANNOTATION_TOP_12" val="319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9"/>
  <p:tag name="ANNOTATION_END_13" val="88.8"/>
  <p:tag name="ANNOTATION_TOP_13" val="311"/>
  <p:tag name="ANNOTATION_LEFT_13" val="2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8"/>
  <p:tag name="ANNOTATION_END_14" val="99.6"/>
  <p:tag name="ANNOTATION_TOP_14" val="308"/>
  <p:tag name="ANNOTATION_LEFT_14" val="1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9.6"/>
  <p:tag name="ANNOTATION_END_15" val="102.0"/>
  <p:tag name="ANNOTATION_TOP_15" val="285"/>
  <p:tag name="ANNOTATION_LEFT_15" val="7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0"/>
  <p:tag name="ANNOTATION_END_16" val="104.5"/>
  <p:tag name="ANNOTATION_TOP_16" val="318"/>
  <p:tag name="ANNOTATION_LEFT_16" val="1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5"/>
  <p:tag name="ANNOTATION_END_17" val="135.6"/>
  <p:tag name="ANNOTATION_TOP_17" val="311"/>
  <p:tag name="ANNOTATION_LEFT_17" val="2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6"/>
  <p:tag name="ANNOTATION_END_18" val="139.8"/>
  <p:tag name="ANNOTATION_TOP_18" val="374"/>
  <p:tag name="ANNOTATION_LEFT_18" val="12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8"/>
  <p:tag name="ANNOTATION_END_19" val="143.1"/>
  <p:tag name="ANNOTATION_TOP_19" val="368"/>
  <p:tag name="ANNOTATION_LEFT_19" val="2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3.1"/>
  <p:tag name="ANNOTATION_END_20" val="153.3"/>
  <p:tag name="ANNOTATION_TOP_20" val="361"/>
  <p:tag name="ANNOTATION_LEFT_20" val="5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3.3"/>
  <p:tag name="ANNOTATION_END_21" val="165.4"/>
  <p:tag name="ANNOTATION_TOP_21" val="406"/>
  <p:tag name="ANNOTATION_LEFT_21" val="1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5.4"/>
  <p:tag name="ANNOTATION_END_22" val="200.9"/>
  <p:tag name="ANNOTATION_TOP_22" val="451"/>
  <p:tag name="ANNOTATION_LEFT_22" val="1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0.9"/>
  <p:tag name="ANNOTATION_END_23" val="202.6"/>
  <p:tag name="ANNOTATION_TOP_23" val="448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2.6"/>
  <p:tag name="ANNOTATION_END_24" val="208.7"/>
  <p:tag name="ANNOTATION_TOP_24" val="442"/>
  <p:tag name="ANNOTATION_LEFT_24" val="6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8.7"/>
  <p:tag name="ANNOTATION_END_25" val="210.0"/>
  <p:tag name="ANNOTATION_TOP_25" val="441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0.0"/>
  <p:tag name="ANNOTATION_END_26" val="233.9"/>
  <p:tag name="ANNOTATION_TOP_26" val="446"/>
  <p:tag name="ANNOTATION_LEFT_26" val="6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9"/>
  <p:tag name="ANNOTATION_END_27" val="277.4"/>
  <p:tag name="ANNOTATION_TOP_27" val="475"/>
  <p:tag name="ANNOTATION_LEFT_27" val="1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7.4"/>
  <p:tag name="ANNOTATION_END_28" val="297.3"/>
  <p:tag name="ANNOTATION_TOP_28" val="515"/>
  <p:tag name="ANNOTATION_LEFT_28" val="1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97.3"/>
  <p:tag name="ANNOTATION_END_29" val="329.0"/>
  <p:tag name="ANNOTATION_TOP_29" val="557"/>
  <p:tag name="ANNOTATION_LEFT_29" val="16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9.0"/>
  <p:tag name="ANNOTATION_END_30" val="365.2"/>
  <p:tag name="ANNOTATION_TOP_30" val="620"/>
  <p:tag name="ANNOTATION_LEFT_30" val="12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5.2"/>
  <p:tag name="ANNOTATION_END_31" val="373.4"/>
  <p:tag name="ANNOTATION_TOP_31" val="603"/>
  <p:tag name="ANNOTATION_LEFT_31" val="36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73.4"/>
  <p:tag name="ANNOTATION_END_32" val="393.2"/>
  <p:tag name="ANNOTATION_TOP_32" val="649"/>
  <p:tag name="ANNOTATION_LEFT_32" val="1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3.2"/>
  <p:tag name="ANNOTATION_END_33" val="417.9"/>
  <p:tag name="ANNOTATION_TOP_33" val="678"/>
  <p:tag name="ANNOTATION_LEFT_33" val="1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17.9"/>
  <p:tag name="ANNOTATION_END_34" val="429.4"/>
  <p:tag name="ANNOTATION_TOP_34" val="708"/>
  <p:tag name="ANNOTATION_LEFT_34" val="15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9.4"/>
  <p:tag name="ANNOTATION_TOP_35" val="709"/>
  <p:tag name="ANNOTATION_LEFT_35" val="2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13350c7ffd4154bf66f2b6b6e176b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d44c8da9b146d285fd3a5acff55bb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377.0"/>
  <p:tag name="ANNOTATION_TYPE_1" val="0"/>
  <p:tag name="ANNOTATION_START_1" val="8.8"/>
  <p:tag name="ANNOTATION_END_1" val="9.8"/>
  <p:tag name="ANNOTATION_TOP_1" val="163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5.2"/>
  <p:tag name="ANNOTATION_TOP_2" val="323"/>
  <p:tag name="ANNOTATION_LEFT_2" val="1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2"/>
  <p:tag name="ANNOTATION_END_3" val="16.7"/>
  <p:tag name="ANNOTATION_TOP_3" val="158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7"/>
  <p:tag name="ANNOTATION_END_4" val="18.6"/>
  <p:tag name="ANNOTATION_TOP_4" val="163"/>
  <p:tag name="ANNOTATION_LEFT_4" val="4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6"/>
  <p:tag name="ANNOTATION_END_5" val="28.5"/>
  <p:tag name="ANNOTATION_TOP_5" val="150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5"/>
  <p:tag name="ANNOTATION_END_6" val="34.5"/>
  <p:tag name="ANNOTATION_TOP_6" val="192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4.5"/>
  <p:tag name="ANNOTATION_END_7" val="44.1"/>
  <p:tag name="ANNOTATION_TOP_7" val="223"/>
  <p:tag name="ANNOTATION_LEFT_7" val="1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1"/>
  <p:tag name="ANNOTATION_END_8" val="49.2"/>
  <p:tag name="ANNOTATION_TOP_8" val="265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2"/>
  <p:tag name="ANNOTATION_END_9" val="62.7"/>
  <p:tag name="ANNOTATION_TOP_9" val="256"/>
  <p:tag name="ANNOTATION_LEFT_9" val="28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5.7"/>
  <p:tag name="ANNOTATION_TOP_10" val="327"/>
  <p:tag name="ANNOTATION_LEFT_10" val="1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91.3"/>
  <p:tag name="ANNOTATION_TOP_11" val="330"/>
  <p:tag name="ANNOTATION_LEFT_11" val="4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3"/>
  <p:tag name="ANNOTATION_END_12" val="92.4"/>
  <p:tag name="ANNOTATION_TOP_12" val="349"/>
  <p:tag name="ANNOTATION_LEFT_12" val="1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4"/>
  <p:tag name="ANNOTATION_END_13" val="96.4"/>
  <p:tag name="ANNOTATION_TOP_13" val="362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4"/>
  <p:tag name="ANNOTATION_END_14" val="150.4"/>
  <p:tag name="ANNOTATION_TOP_14" val="386"/>
  <p:tag name="ANNOTATION_LEFT_14" val="1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0.4"/>
  <p:tag name="ANNOTATION_END_15" val="196.7"/>
  <p:tag name="ANNOTATION_TOP_15" val="426"/>
  <p:tag name="ANNOTATION_LEFT_15" val="1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6.7"/>
  <p:tag name="ANNOTATION_END_16" val="234.0"/>
  <p:tag name="ANNOTATION_TOP_16" val="468"/>
  <p:tag name="ANNOTATION_LEFT_16" val="1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34.0"/>
  <p:tag name="ANNOTATION_END_17" val="238.1"/>
  <p:tag name="ANNOTATION_TOP_17" val="525"/>
  <p:tag name="ANNOTATION_LEFT_17" val="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8.1"/>
  <p:tag name="ANNOTATION_END_18" val="242.0"/>
  <p:tag name="ANNOTATION_TOP_18" val="525"/>
  <p:tag name="ANNOTATION_LEFT_18" val="5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2.0"/>
  <p:tag name="ANNOTATION_END_19" val="303.0"/>
  <p:tag name="ANNOTATION_TOP_19" val="568"/>
  <p:tag name="ANNOTATION_LEFT_19" val="1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3.0"/>
  <p:tag name="ANNOTATION_END_20" val="342.4"/>
  <p:tag name="ANNOTATION_TOP_20" val="608"/>
  <p:tag name="ANNOTATION_LEFT_20" val="1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2.4"/>
  <p:tag name="ANNOTATION_TOP_21" val="672"/>
  <p:tag name="ANNOTATION_LEFT_21" val="1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fb2452012746bfae5e40445be1b9d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65add0156f74e52a3445ca87ec4a9d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56.2"/>
  <p:tag name="ANNOTATION_TYPE_1" val="2"/>
  <p:tag name="ANNOTATION_START_1" val="18.2"/>
  <p:tag name="ANNOTATION_END_1" val="18.2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8.2"/>
  <p:tag name="ANNOTATION_END_2" val="30.5"/>
  <p:tag name="ANNOTATION_TOP_2" val="398"/>
  <p:tag name="ANNOTATION_LEFT_2" val="372"/>
  <p:tag name="ANNOTATION_WIDTH_2" val="215"/>
  <p:tag name="ANNOTATION_HEIGHT_2" val="5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0.5"/>
  <p:tag name="ANNOTATION_END_3" val="37.0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37.5"/>
  <p:tag name="ANNOTATION_TOP_4" val="440"/>
  <p:tag name="ANNOTATION_LEFT_4" val="379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37.9"/>
  <p:tag name="ANNOTATION_TOP_5" val="425"/>
  <p:tag name="ANNOTATION_LEFT_5" val="378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9"/>
  <p:tag name="ANNOTATION_END_6" val="38.3"/>
  <p:tag name="ANNOTATION_TOP_6" val="400"/>
  <p:tag name="ANNOTATION_LEFT_6" val="378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38.6"/>
  <p:tag name="ANNOTATION_TOP_7" val="379"/>
  <p:tag name="ANNOTATION_LEFT_7" val="378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39.0"/>
  <p:tag name="ANNOTATION_TOP_8" val="360"/>
  <p:tag name="ANNOTATION_LEFT_8" val="378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0"/>
  <p:tag name="ANNOTATION_END_9" val="56.8"/>
  <p:tag name="ANNOTATION_TOP_9" val="349"/>
  <p:tag name="ANNOTATION_LEFT_9" val="378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6.8"/>
  <p:tag name="ANNOTATION_END_10" val="59.2"/>
  <p:tag name="ANNOTATION_TOP_10" val="254"/>
  <p:tag name="ANNOTATION_LEFT_10" val="240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2"/>
  <p:tag name="ANNOTATION_END_11" val="63.4"/>
  <p:tag name="ANNOTATION_TOP_11" val="188"/>
  <p:tag name="ANNOTATION_LEFT_11" val="285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75.8"/>
  <p:tag name="ANNOTATION_TOP_12" val="170"/>
  <p:tag name="ANNOTATION_LEFT_12" val="485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5.8"/>
  <p:tag name="ANNOTATION_END_13" val="96.6"/>
  <p:tag name="ANNOTATION_TOP_13" val="271"/>
  <p:tag name="ANNOTATION_LEFT_13" val="530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6"/>
  <p:tag name="ANNOTATION_END_14" val="97.4"/>
  <p:tag name="ANNOTATION_TOP_14" val="178"/>
  <p:tag name="ANNOTATION_LEFT_14" val="52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4"/>
  <p:tag name="ANNOTATION_END_15" val="102.7"/>
  <p:tag name="ANNOTATION_TOP_15" val="263"/>
  <p:tag name="ANNOTATION_LEFT_15" val="523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7"/>
  <p:tag name="ANNOTATION_END_16" val="103.3"/>
  <p:tag name="ANNOTATION_TOP_16" val="268"/>
  <p:tag name="ANNOTATION_LEFT_16" val="677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3"/>
  <p:tag name="ANNOTATION_END_17" val="103.9"/>
  <p:tag name="ANNOTATION_TOP_17" val="362"/>
  <p:tag name="ANNOTATION_LEFT_17" val="67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3.9"/>
  <p:tag name="ANNOTATION_END_18" val="108.9"/>
  <p:tag name="ANNOTATION_TOP_18" val="440"/>
  <p:tag name="ANNOTATION_LEFT_18" val="550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9"/>
  <p:tag name="ANNOTATION_END_19" val="109.3"/>
  <p:tag name="ANNOTATION_TOP_19" val="427"/>
  <p:tag name="ANNOTATION_LEFT_19" val="58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3"/>
  <p:tag name="ANNOTATION_END_20" val="109.6"/>
  <p:tag name="ANNOTATION_TOP_20" val="456"/>
  <p:tag name="ANNOTATION_LEFT_20" val="58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6"/>
  <p:tag name="ANNOTATION_END_21" val="110.0"/>
  <p:tag name="ANNOTATION_TOP_21" val="489"/>
  <p:tag name="ANNOTATION_LEFT_21" val="5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0"/>
  <p:tag name="ANNOTATION_END_22" val="110.3"/>
  <p:tag name="ANNOTATION_TOP_22" val="514"/>
  <p:tag name="ANNOTATION_LEFT_22" val="58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3"/>
  <p:tag name="ANNOTATION_END_23" val="115.8"/>
  <p:tag name="ANNOTATION_TOP_23" val="534"/>
  <p:tag name="ANNOTATION_LEFT_23" val="588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5.8"/>
  <p:tag name="ANNOTATION_END_24" val="119.1"/>
  <p:tag name="ANNOTATION_TOP_24" val="546"/>
  <p:tag name="ANNOTATION_LEFT_24" val="740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9.1"/>
  <p:tag name="ANNOTATION_END_25" val="122.8"/>
  <p:tag name="ANNOTATION_TOP_25" val="654"/>
  <p:tag name="ANNOTATION_LEFT_25" val="62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8"/>
  <p:tag name="ANNOTATION_END_26" val="140.8"/>
  <p:tag name="ANNOTATION_TOP_26" val="616"/>
  <p:tag name="ANNOTATION_LEFT_26" val="564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0.8"/>
  <p:tag name="ANNOTATION_END_27" val="141.0"/>
  <p:tag name="ANNOTATION_TOP_27" val="611"/>
  <p:tag name="ANNOTATION_LEFT_27" val="391"/>
  <p:tag name="ANNOTATION_WIDTH_27" val="121"/>
  <p:tag name="ANNOTATION_HEIGHT_27" val="121"/>
  <p:tag name="ANNOTATION_ANIMATION_27" val="3"/>
  <p:tag name="ANNOTATION_ROTATION_27" val="27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1.0"/>
  <p:tag name="ANNOTATION_END_28" val="141.3"/>
  <p:tag name="ANNOTATION_TOP_28" val="620"/>
  <p:tag name="ANNOTATION_LEFT_28" val="307"/>
  <p:tag name="ANNOTATION_WIDTH_28" val="121"/>
  <p:tag name="ANNOTATION_HEIGHT_28" val="121"/>
  <p:tag name="ANNOTATION_ANIMATION_28" val="3"/>
  <p:tag name="ANNOTATION_ROTATION_28" val="27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3"/>
  <p:tag name="ANNOTATION_END_29" val="141.5"/>
  <p:tag name="ANNOTATION_TOP_29" val="548"/>
  <p:tag name="ANNOTATION_LEFT_29" val="282"/>
  <p:tag name="ANNOTATION_WIDTH_29" val="121"/>
  <p:tag name="ANNOTATION_HEIGHT_29" val="121"/>
  <p:tag name="ANNOTATION_ANIMATION_29" val="3"/>
  <p:tag name="ANNOTATION_ROTATION_29" val="27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1.5"/>
  <p:tag name="ANNOTATION_END_30" val="141.7"/>
  <p:tag name="ANNOTATION_TOP_30" val="497"/>
  <p:tag name="ANNOTATION_LEFT_30" val="301"/>
  <p:tag name="ANNOTATION_WIDTH_30" val="121"/>
  <p:tag name="ANNOTATION_HEIGHT_30" val="121"/>
  <p:tag name="ANNOTATION_ANIMATION_30" val="3"/>
  <p:tag name="ANNOTATION_ROTATION_30" val="27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7"/>
  <p:tag name="ANNOTATION_END_31" val="142.0"/>
  <p:tag name="ANNOTATION_TOP_31" val="463"/>
  <p:tag name="ANNOTATION_LEFT_31" val="352"/>
  <p:tag name="ANNOTATION_WIDTH_31" val="121"/>
  <p:tag name="ANNOTATION_HEIGHT_31" val="121"/>
  <p:tag name="ANNOTATION_ANIMATION_31" val="3"/>
  <p:tag name="ANNOTATION_ROTATION_31" val="27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0"/>
  <p:tag name="ANNOTATION_END_32" val="146.8"/>
  <p:tag name="ANNOTATION_TOP_32" val="446"/>
  <p:tag name="ANNOTATION_LEFT_32" val="400"/>
  <p:tag name="ANNOTATION_WIDTH_32" val="121"/>
  <p:tag name="ANNOTATION_HEIGHT_32" val="121"/>
  <p:tag name="ANNOTATION_ANIMATION_32" val="3"/>
  <p:tag name="ANNOTATION_ROTATION_32" val="27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8"/>
  <p:tag name="ANNOTATION_END_33" val="148.6"/>
  <p:tag name="ANNOTATION_TOP_33" val="193"/>
  <p:tag name="ANNOTATION_LEFT_33" val="319"/>
  <p:tag name="ANNOTATION_WIDTH_33" val="121"/>
  <p:tag name="ANNOTATION_HEIGHT_33" val="121"/>
  <p:tag name="ANNOTATION_ANIMATION_33" val="3"/>
  <p:tag name="ANNOTATION_ROTATION_33" val="27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8.6"/>
  <p:tag name="ANNOTATION_END_34" val="149.7"/>
  <p:tag name="ANNOTATION_TOP_34" val="678"/>
  <p:tag name="ANNOTATION_LEFT_34" val="625"/>
  <p:tag name="ANNOTATION_WIDTH_34" val="121"/>
  <p:tag name="ANNOTATION_HEIGHT_34" val="121"/>
  <p:tag name="ANNOTATION_ANIMATION_34" val="3"/>
  <p:tag name="ANNOTATION_ROTATION_34" val="27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TOP_35" val="664"/>
  <p:tag name="ANNOTATION_LEFT_35" val="609"/>
  <p:tag name="ANNOTATION_WIDTH_35" val="121"/>
  <p:tag name="ANNOTATION_HEIGHT_35" val="121"/>
  <p:tag name="ANNOTATION_ANIMATION_35" val="3"/>
  <p:tag name="ANNOTATION_ROTATION_35" val="27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eaa02a48c34de6aba157b3d1e8c1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661b7ccb424d0aa26c9cf1357db0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amahmedkeele\Desktop\Lectures\Lecture-25 Endocrine\s27.wav"/>
  <p:tag name="ELAPSEDTIME" val="0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292.1"/>
  <p:tag name="ANNOTATION_TYPE_1" val="0"/>
  <p:tag name="ANNOTATION_START_1" val="6.1"/>
  <p:tag name="ANNOTATION_END_1" val="12.6"/>
  <p:tag name="ANNOTATION_TOP_1" val="38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37.7"/>
  <p:tag name="ANNOTATION_TOP_2" val="88"/>
  <p:tag name="ANNOTATION_LEFT_2" val="2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7"/>
  <p:tag name="ANNOTATION_END_3" val="40.4"/>
  <p:tag name="ANNOTATION_TOP_3" val="142"/>
  <p:tag name="ANNOTATION_LEFT_3" val="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4"/>
  <p:tag name="ANNOTATION_END_4" val="52.6"/>
  <p:tag name="ANNOTATION_TOP_4" val="157"/>
  <p:tag name="ANNOTATION_LEFT_4" val="49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6"/>
  <p:tag name="ANNOTATION_END_5" val="59.1"/>
  <p:tag name="ANNOTATION_TOP_5" val="182"/>
  <p:tag name="ANNOTATION_LEFT_5" val="1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1"/>
  <p:tag name="ANNOTATION_END_6" val="77.3"/>
  <p:tag name="ANNOTATION_TOP_6" val="222"/>
  <p:tag name="ANNOTATION_LEFT_6" val="1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3"/>
  <p:tag name="ANNOTATION_END_7" val="84.6"/>
  <p:tag name="ANNOTATION_TOP_7" val="302"/>
  <p:tag name="ANNOTATION_LEFT_7" val="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4.4"/>
  <p:tag name="ANNOTATION_TOP_8" val="336"/>
  <p:tag name="ANNOTATION_LEFT_8" val="1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4"/>
  <p:tag name="ANNOTATION_END_9" val="110.9"/>
  <p:tag name="ANNOTATION_TOP_9" val="371"/>
  <p:tag name="ANNOTATION_LEFT_9" val="1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9"/>
  <p:tag name="ANNOTATION_END_10" val="113.0"/>
  <p:tag name="ANNOTATION_TOP_10" val="429"/>
  <p:tag name="ANNOTATION_LEFT_10" val="8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0"/>
  <p:tag name="ANNOTATION_END_11" val="115.5"/>
  <p:tag name="ANNOTATION_TOP_11" val="429"/>
  <p:tag name="ANNOTATION_LEFT_11" val="29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5.5"/>
  <p:tag name="ANNOTATION_END_12" val="123.4"/>
  <p:tag name="ANNOTATION_TOP_12" val="46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3.4"/>
  <p:tag name="ANNOTATION_END_13" val="143.2"/>
  <p:tag name="ANNOTATION_TOP_13" val="505"/>
  <p:tag name="ANNOTATION_LEFT_13" val="1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2"/>
  <p:tag name="ANNOTATION_END_14" val="206.6"/>
  <p:tag name="ANNOTATION_TOP_14" val="594"/>
  <p:tag name="ANNOTATION_LEFT_14" val="1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06.6"/>
  <p:tag name="ANNOTATION_END_15" val="233.7"/>
  <p:tag name="ANNOTATION_TOP_15" val="629"/>
  <p:tag name="ANNOTATION_LEFT_15" val="1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3.7"/>
  <p:tag name="ANNOTATION_END_16" val="254.7"/>
  <p:tag name="ANNOTATION_TOP_16" val="660"/>
  <p:tag name="ANNOTATION_LEFT_16" val="1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4.7"/>
  <p:tag name="ANNOTATION_END_17" val="258.5"/>
  <p:tag name="ANNOTATION_TOP_17" val="662"/>
  <p:tag name="ANNOTATION_LEFT_17" val="53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58.5"/>
  <p:tag name="ANNOTATION_TOP_18" val="689"/>
  <p:tag name="ANNOTATION_LEFT_18" val="1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d316aae02841e5b297c6a94982e2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f51f604e464c059cc9a04c94dc9c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78.9"/>
  <p:tag name="ANNOTATION_TYPE_1" val="0"/>
  <p:tag name="ANNOTATION_START_1" val="6.0"/>
  <p:tag name="ANNOTATION_END_1" val="8.3"/>
  <p:tag name="ANNOTATION_TOP_1" val="53"/>
  <p:tag name="ANNOTATION_LEFT_1" val="3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3"/>
  <p:tag name="ANNOTATION_END_2" val="11.1"/>
  <p:tag name="ANNOTATION_TOP_2" val="91"/>
  <p:tag name="ANNOTATION_LEFT_2" val="1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1"/>
  <p:tag name="ANNOTATION_END_3" val="22.2"/>
  <p:tag name="ANNOTATION_TOP_3" val="86"/>
  <p:tag name="ANNOTATION_LEFT_3" val="2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END_4" val="24.0"/>
  <p:tag name="ANNOTATION_TOP_4" val="117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0"/>
  <p:tag name="ANNOTATION_END_5" val="26.7"/>
  <p:tag name="ANNOTATION_TOP_5" val="114"/>
  <p:tag name="ANNOTATION_LEFT_5" val="4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7"/>
  <p:tag name="ANNOTATION_END_6" val="28.0"/>
  <p:tag name="ANNOTATION_TOP_6" val="119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0"/>
  <p:tag name="ANNOTATION_END_7" val="32.4"/>
  <p:tag name="ANNOTATION_TOP_7" val="189"/>
  <p:tag name="ANNOTATION_LEFT_7" val="1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4"/>
  <p:tag name="ANNOTATION_END_8" val="36.0"/>
  <p:tag name="ANNOTATION_TOP_8" val="188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7.9"/>
  <p:tag name="ANNOTATION_TOP_9" val="219"/>
  <p:tag name="ANNOTATION_LEFT_9" val="1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52.1"/>
  <p:tag name="ANNOTATION_TOP_10" val="270"/>
  <p:tag name="ANNOTATION_LEFT_10" val="1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62.0"/>
  <p:tag name="ANNOTATION_TOP_11" val="266"/>
  <p:tag name="ANNOTATION_LEFT_11" val="49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9.7"/>
  <p:tag name="ANNOTATION_TOP_12" val="341"/>
  <p:tag name="ANNOTATION_LEFT_12" val="1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7"/>
  <p:tag name="ANNOTATION_END_13" val="84.9"/>
  <p:tag name="ANNOTATION_TOP_13" val="182"/>
  <p:tag name="ANNOTATION_LEFT_13" val="13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4.9"/>
  <p:tag name="ANNOTATION_END_14" val="91.5"/>
  <p:tag name="ANNOTATION_TOP_14" val="434"/>
  <p:tag name="ANNOTATION_LEFT_14" val="7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5"/>
  <p:tag name="ANNOTATION_END_15" val="98.0"/>
  <p:tag name="ANNOTATION_TOP_15" val="175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0"/>
  <p:tag name="ANNOTATION_END_16" val="99.2"/>
  <p:tag name="ANNOTATION_TOP_16" val="428"/>
  <p:tag name="ANNOTATION_LEFT_16" val="1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2"/>
  <p:tag name="ANNOTATION_END_17" val="100.3"/>
  <p:tag name="ANNOTATION_TOP_17" val="437"/>
  <p:tag name="ANNOTATION_LEFT_17" val="1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3"/>
  <p:tag name="ANNOTATION_END_18" val="105.7"/>
  <p:tag name="ANNOTATION_TOP_18" val="437"/>
  <p:tag name="ANNOTATION_LEFT_18" val="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7"/>
  <p:tag name="ANNOTATION_END_19" val="112.0"/>
  <p:tag name="ANNOTATION_TOP_19" val="440"/>
  <p:tag name="ANNOTATION_LEFT_19" val="4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0"/>
  <p:tag name="ANNOTATION_END_20" val="121.7"/>
  <p:tag name="ANNOTATION_TOP_20" val="470"/>
  <p:tag name="ANNOTATION_LEFT_20" val="1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7"/>
  <p:tag name="ANNOTATION_END_21" val="124.3"/>
  <p:tag name="ANNOTATION_TOP_21" val="514"/>
  <p:tag name="ANNOTATION_LEFT_21" val="1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3"/>
  <p:tag name="ANNOTATION_END_22" val="128.3"/>
  <p:tag name="ANNOTATION_TOP_22" val="510"/>
  <p:tag name="ANNOTATION_LEFT_22" val="4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3"/>
  <p:tag name="ANNOTATION_END_23" val="131.1"/>
  <p:tag name="ANNOTATION_TOP_23" val="501"/>
  <p:tag name="ANNOTATION_LEFT_23" val="70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1.1"/>
  <p:tag name="ANNOTATION_END_24" val="136.5"/>
  <p:tag name="ANNOTATION_TOP_24" val="543"/>
  <p:tag name="ANNOTATION_LEFT_24" val="1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5"/>
  <p:tag name="ANNOTATION_END_25" val="146.4"/>
  <p:tag name="ANNOTATION_TOP_25" val="585"/>
  <p:tag name="ANNOTATION_LEFT_25" val="7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END_26" val="160.8"/>
  <p:tag name="ANNOTATION_TOP_26" val="604"/>
  <p:tag name="ANNOTATION_LEFT_26" val="1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0.8"/>
  <p:tag name="ANNOTATION_TOP_27" val="654"/>
  <p:tag name="ANNOTATION_LEFT_27" val="1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18.7"/>
  <p:tag name="ANNOTATION_TYPE_1" val="0"/>
  <p:tag name="ANNOTATION_START_1" val="11.1"/>
  <p:tag name="ANNOTATION_END_1" val="14.1"/>
  <p:tag name="ANNOTATION_TOP_1" val="69"/>
  <p:tag name="ANNOTATION_LEFT_1" val="1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1"/>
  <p:tag name="ANNOTATION_END_2" val="15.1"/>
  <p:tag name="ANNOTATION_TOP_2" val="65"/>
  <p:tag name="ANNOTATION_LEFT_2" val="5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1"/>
  <p:tag name="ANNOTATION_END_3" val="16.4"/>
  <p:tag name="ANNOTATION_TOP_3" val="68"/>
  <p:tag name="ANNOTATION_LEFT_3" val="6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18.4"/>
  <p:tag name="ANNOTATION_TOP_4" val="104"/>
  <p:tag name="ANNOTATION_LEFT_4" val="2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0.1"/>
  <p:tag name="ANNOTATION_TOP_5" val="95"/>
  <p:tag name="ANNOTATION_LEFT_5" val="5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1"/>
  <p:tag name="ANNOTATION_END_6" val="27.3"/>
  <p:tag name="ANNOTATION_TOP_6" val="60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9.1"/>
  <p:tag name="ANNOTATION_TOP_7" val="63"/>
  <p:tag name="ANNOTATION_LEFT_7" val="3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1"/>
  <p:tag name="ANNOTATION_END_8" val="46.6"/>
  <p:tag name="ANNOTATION_TOP_8" val="65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49.9"/>
  <p:tag name="ANNOTATION_TOP_9" val="185"/>
  <p:tag name="ANNOTATION_LEFT_9" val="4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9.9"/>
  <p:tag name="ANNOTATION_END_10" val="52.1"/>
  <p:tag name="ANNOTATION_TOP_10" val="222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57.2"/>
  <p:tag name="ANNOTATION_TOP_11" val="222"/>
  <p:tag name="ANNOTATION_LEFT_11" val="3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7.2"/>
  <p:tag name="ANNOTATION_END_12" val="64.1"/>
  <p:tag name="ANNOTATION_TOP_12" val="256"/>
  <p:tag name="ANNOTATION_LEFT_12" val="1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1"/>
  <p:tag name="ANNOTATION_END_13" val="78.4"/>
  <p:tag name="ANNOTATION_TOP_13" val="291"/>
  <p:tag name="ANNOTATION_LEFT_13" val="1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0.0"/>
  <p:tag name="ANNOTATION_TOP_14" val="332"/>
  <p:tag name="ANNOTATION_LEFT_14" val="1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0.0"/>
  <p:tag name="ANNOTATION_END_15" val="81.6"/>
  <p:tag name="ANNOTATION_TOP_15" val="323"/>
  <p:tag name="ANNOTATION_LEFT_15" val="4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6"/>
  <p:tag name="ANNOTATION_END_16" val="82.7"/>
  <p:tag name="ANNOTATION_TOP_16" val="319"/>
  <p:tag name="ANNOTATION_LEFT_16" val="54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7"/>
  <p:tag name="ANNOTATION_END_17" val="84.5"/>
  <p:tag name="ANNOTATION_TOP_17" val="324"/>
  <p:tag name="ANNOTATION_LEFT_17" val="4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5"/>
  <p:tag name="ANNOTATION_END_18" val="85.7"/>
  <p:tag name="ANNOTATION_TOP_18" val="328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7"/>
  <p:tag name="ANNOTATION_END_19" val="116.8"/>
  <p:tag name="ANNOTATION_TOP_19" val="327"/>
  <p:tag name="ANNOTATION_LEFT_19" val="4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8"/>
  <p:tag name="ANNOTATION_END_20" val="121.9"/>
  <p:tag name="ANNOTATION_TOP_20" val="384"/>
  <p:tag name="ANNOTATION_LEFT_20" val="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9"/>
  <p:tag name="ANNOTATION_END_21" val="124.0"/>
  <p:tag name="ANNOTATION_TOP_21" val="421"/>
  <p:tag name="ANNOTATION_LEFT_21" val="7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0"/>
  <p:tag name="ANNOTATION_TOP_22" val="59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0"/>
  <p:tag name="ANNOTATION_END_23" val="126.6"/>
  <p:tag name="ANNOTATION_TOP_23" val="430"/>
  <p:tag name="ANNOTATION_LEFT_23" val="7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0.4"/>
  <p:tag name="ANNOTATION_TOP_24" val="600"/>
  <p:tag name="ANNOTATION_LEFT_24" val="6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4"/>
  <p:tag name="ANNOTATION_END_25" val="137.8"/>
  <p:tag name="ANNOTATION_TOP_25" val="425"/>
  <p:tag name="ANNOTATION_LEFT_25" val="2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8"/>
  <p:tag name="ANNOTATION_END_26" val="163.4"/>
  <p:tag name="ANNOTATION_TOP_26" val="422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4"/>
  <p:tag name="ANNOTATION_END_27" val="164.4"/>
  <p:tag name="ANNOTATION_TOP_27" val="556"/>
  <p:tag name="ANNOTATION_LEFT_27" val="1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5.1"/>
  <p:tag name="ANNOTATION_TOP_28" val="554"/>
  <p:tag name="ANNOTATION_LEFT_28" val="44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5.1"/>
  <p:tag name="ANNOTATION_END_29" val="166.6"/>
  <p:tag name="ANNOTATION_TOP_29" val="559"/>
  <p:tag name="ANNOTATION_LEFT_29" val="56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6.6"/>
  <p:tag name="ANNOTATION_END_30" val="185.0"/>
  <p:tag name="ANNOTATION_TOP_30" val="589"/>
  <p:tag name="ANNOTATION_LEFT_30" val="7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0"/>
  <p:tag name="ANNOTATION_END_31" val="206.2"/>
  <p:tag name="ANNOTATION_TOP_31" val="626"/>
  <p:tag name="ANNOTATION_LEFT_31" val="1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6.2"/>
  <p:tag name="ANNOTATION_END_32" val="209.7"/>
  <p:tag name="ANNOTATION_TOP_32" val="219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9.7"/>
  <p:tag name="ANNOTATION_TOP_33" val="382"/>
  <p:tag name="ANNOTATION_LEFT_33" val="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44159d8fa044ca8df131bf96ddd85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bcf4aa834a4f3c9d1a5a98c4b112e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93.9"/>
  <p:tag name="ANNOTATION_TYPE_1" val="0"/>
  <p:tag name="ANNOTATION_START_1" val="11.8"/>
  <p:tag name="ANNOTATION_END_1" val="15.1"/>
  <p:tag name="ANNOTATION_TOP_1" val="197"/>
  <p:tag name="ANNOTATION_LEFT_1" val="20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8.2"/>
  <p:tag name="ANNOTATION_TOP_2" val="201"/>
  <p:tag name="ANNOTATION_LEFT_2" val="4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2"/>
  <p:tag name="ANNOTATION_END_3" val="49.3"/>
  <p:tag name="ANNOTATION_TOP_3" val="248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3"/>
  <p:tag name="ANNOTATION_END_4" val="51.9"/>
  <p:tag name="ANNOTATION_TOP_4" val="392"/>
  <p:tag name="ANNOTATION_LEFT_4" val="1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9"/>
  <p:tag name="ANNOTATION_END_5" val="54.6"/>
  <p:tag name="ANNOTATION_TOP_5" val="384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6"/>
  <p:tag name="ANNOTATION_END_6" val="66.8"/>
  <p:tag name="ANNOTATION_TOP_6" val="438"/>
  <p:tag name="ANNOTATION_LEFT_6" val="1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8"/>
  <p:tag name="ANNOTATION_TOP_7" val="521"/>
  <p:tag name="ANNOTATION_LEFT_7" val="1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721d034ef2453c93c05738c51be5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276eaaddfb417ea5727b1622f64dd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6.8"/>
  <p:tag name="ANNOTATION_TYPE_1" val="0"/>
  <p:tag name="ANNOTATION_START_1" val="12.2"/>
  <p:tag name="ANNOTATION_END_1" val="13.9"/>
  <p:tag name="ANNOTATION_TOP_1" val="96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7"/>
  <p:tag name="ANNOTATION_TOP_2" val="91"/>
  <p:tag name="ANNOTATION_LEFT_2" val="2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20.7"/>
  <p:tag name="ANNOTATION_TOP_3" val="81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7"/>
  <p:tag name="ANNOTATION_END_4" val="29.8"/>
  <p:tag name="ANNOTATION_TOP_4" val="83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TOP_5" val="97"/>
  <p:tag name="ANNOTATION_LEFT_5" val="7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78.5"/>
  <p:tag name="ANNOTATION_COUNT" val="0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TIMELINE" val="2.00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687d2879d03426cb738513b2dab93c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e1ba8410014992b3db9ca24e320dc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2f506e8-5894-4f06-980d-2d44f935aa77"/>
  <p:tag name="VIDEO_SOURCE_TYPE" val="local"/>
  <p:tag name="VIDEO_TITLE" val="Endocrine System.swf"/>
  <p:tag name="OVERRIDE_SWF" val="YES"/>
  <p:tag name="THUMBNAIL_IS_PLACEHOLDER" val="False"/>
  <p:tag name="SWF_MOVIE_PATH" val="Endocrine System.swf"/>
  <p:tag name="SWF_MOVIE_PATH_ORIGINAL" val="Endocrine System.swf"/>
  <p:tag name="SWF_MOVIE_PATH_SOURCE" val="C:\Users\amahmedkeele\Desktop\Lectures\Lecture-26 Endocrine\Endocrine System.swf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7467"/>
  <p:tag name="VIDEO_KEY" val="e1a8d0f7-48b9-46a8-a139-7bdafb5789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6 Lecture-Endocrine\Quiz2.quiz"/>
  <p:tag name="QUIZMAKER_QUIZ_SLIDE_ID" val="285"/>
  <p:tag name="OVERRIDE" val="QUIZMAKER_QUIZ_SLIDE"/>
  <p:tag name="QUIZMAKER_QUIZ_TITLE" val="Quiz2"/>
  <p:tag name="ARTICULATE_DESCRIPTION" val="Quiz - 4 questions"/>
  <p:tag name="AQP_PASS_SCORE" val="6"/>
  <p:tag name="QUIZMAKER_LAST_MODIFY_DATE" val="41653.9112731482"/>
  <p:tag name="EMBEDDEDCONTENT_LASTWRITETIMEUTC" val="2014-01-14 18:52:14Z"/>
  <p:tag name="ELAPSEDTIME" val="5"/>
  <p:tag name="AUDIO_ID" val="285"/>
  <p:tag name="AQP_PASS_ACTION" val="2"/>
  <p:tag name="AQP_FAIL_ACTION" val="2"/>
  <p:tag name="ARTICULATE_SHOW_IN_MENU" val="multipleitems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19562d564daf999874dd6bae5a5b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02a514b40d4873b40d3483cc1d4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6 Endocrine\Main.intr"/>
  <p:tag name="ENGAGE_INTERACTION_SLIDE_ID" val="290"/>
  <p:tag name="ENGAGE_INTERACTION_FINISH" val="2"/>
  <p:tag name="ENGAGE_INTERACTION_FINISH_MESSAGE" val="Next Slide"/>
  <p:tag name="ENGAGE_INTERACTION_TITLE" val="Endocrinology"/>
  <p:tag name="ARTICULATE_DESCRIPTION" val="Accordion - 1 Panel "/>
  <p:tag name="ENGAGE_LAST_MODIFY_DATE" val="41657.0109837963"/>
  <p:tag name="EMBEDDEDCONTENT_LASTWRITETIMEUTC" val="2014-01-17 21:15:49Z"/>
  <p:tag name="ELAPSEDTIME" val="107"/>
  <p:tag name="ARTICULATE_SHOW_IN_MENU" val="multipleitems"/>
  <p:tag name="AUDIO_ID" val="290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1063</Words>
  <Application>Microsoft Office PowerPoint</Application>
  <PresentationFormat>On-screen Show (4:3)</PresentationFormat>
  <Paragraphs>161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Endocrinology</vt:lpstr>
      <vt:lpstr> 3. Thyroid gland: its hormones help in development,             bioenergetics, and homeostasis ثبات البيئة الفسيولوﭽـية الداخلية</vt:lpstr>
      <vt:lpstr>PowerPoint Presentation</vt:lpstr>
      <vt:lpstr>4- Parathyroid gland:  Secretes Parathyroid hormone (PTH): it is a peptide </vt:lpstr>
      <vt:lpstr>PowerPoint Presentation</vt:lpstr>
      <vt:lpstr>5. Pancreas:  The endocrine tissues of the pancreas secrete insulin and glucagon, antagonistic hormones that regulate blood glucose</vt:lpstr>
      <vt:lpstr>PowerPoint Presentation</vt:lpstr>
      <vt:lpstr>PowerPoint Presentation</vt:lpstr>
      <vt:lpstr>6. The adrenal gland:  helps the body to manage stress</vt:lpstr>
      <vt:lpstr>PowerPoint Presentation</vt:lpstr>
      <vt:lpstr>7. Tests &amp; 8. ovaries:  Gonadal steroids regulate growth, development, reproductive cycle, and sexual behavior</vt:lpstr>
      <vt:lpstr>9- Thymus gland:</vt:lpstr>
      <vt:lpstr>PowerPoint Presentation</vt:lpstr>
      <vt:lpstr>PowerPoint Presentation</vt:lpstr>
      <vt:lpstr>The Vertebrate Endocrine System</vt:lpstr>
      <vt:lpstr>Quiz2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155</cp:revision>
  <dcterms:created xsi:type="dcterms:W3CDTF">2006-05-06T20:26:14Z</dcterms:created>
  <dcterms:modified xsi:type="dcterms:W3CDTF">2014-01-26T20:15:24Z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6C281BAB-EB82-4E67-B97C-8EAA7AED99F7</vt:lpwstr>
  </property>
  <property fmtid="{D5CDD505-2E9C-101B-9397-08002B2CF9AE}" pid="6" name="ArticulateProjectFull">
    <vt:lpwstr>C:\Users\amahmedkeele\Desktop\Lectures\Lecture-26 Endocrine\Lecture 26.ppta</vt:lpwstr>
  </property>
</Properties>
</file>