
<file path=[Content_Types].xml><?xml version="1.0" encoding="utf-8"?>
<Types xmlns="http://schemas.openxmlformats.org/package/2006/content-types">
  <Default Extension="png" ContentType="image/png"/>
  <Default Extension="bin" ContentType="application/vnd.ms-office.activeX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2.xml" ContentType="application/vnd.openxmlformats-officedocument.presentationml.notesSl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3.xml" ContentType="application/vnd.openxmlformats-officedocument.presentationml.notesSlide+xml"/>
  <Override PartName="/ppt/tags/tag14.xml" ContentType="application/vnd.openxmlformats-officedocument.presentationml.tags+xml"/>
  <Override PartName="/ppt/notesSlides/notesSlide4.xml" ContentType="application/vnd.openxmlformats-officedocument.presentationml.notesSlide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notesSlides/notesSlide5.xml" ContentType="application/vnd.openxmlformats-officedocument.presentationml.notesSlide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6.xml" ContentType="application/vnd.openxmlformats-officedocument.presentationml.notesSlide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notesSlides/notesSlide7.xml" ContentType="application/vnd.openxmlformats-officedocument.presentationml.notesSlide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notesSlides/notesSlide8.xml" ContentType="application/vnd.openxmlformats-officedocument.presentationml.notesSlide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notesSlides/notesSlide9.xml" ContentType="application/vnd.openxmlformats-officedocument.presentationml.notesSlide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notesSlides/notesSlide10.xml" ContentType="application/vnd.openxmlformats-officedocument.presentationml.notesSlide+xml"/>
  <Override PartName="/ppt/tags/tag33.xml" ContentType="application/vnd.openxmlformats-officedocument.presentationml.tags+xml"/>
  <Override PartName="/ppt/notesSlides/notesSlide11.xml" ContentType="application/vnd.openxmlformats-officedocument.presentationml.notesSlide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notesSlides/notesSlide12.xml" ContentType="application/vnd.openxmlformats-officedocument.presentationml.notesSlide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notesSlides/notesSlide13.xml" ContentType="application/vnd.openxmlformats-officedocument.presentationml.notesSlide+xml"/>
  <Override PartName="/ppt/tags/tag40.xml" ContentType="application/vnd.openxmlformats-officedocument.presentationml.tags+xml"/>
  <Override PartName="/ppt/notesSlides/notesSlide14.xml" ContentType="application/vnd.openxmlformats-officedocument.presentationml.notesSlide+xml"/>
  <Override PartName="/ppt/tags/tag41.xml" ContentType="application/vnd.openxmlformats-officedocument.presentationml.tags+xml"/>
  <Override PartName="/ppt/notesSlides/notesSlide15.xml" ContentType="application/vnd.openxmlformats-officedocument.presentationml.notesSlide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activeX/activeX1.xml" ContentType="application/vnd.ms-office.activeX+xml"/>
  <Override PartName="/ppt/tags/tag45.xml" ContentType="application/vnd.openxmlformats-officedocument.presentationml.tags+xml"/>
  <Override PartName="/ppt/notesSlides/notesSlide16.xml" ContentType="application/vnd.openxmlformats-officedocument.presentationml.notesSlide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notesSlides/notesSlide17.xml" ContentType="application/vnd.openxmlformats-officedocument.presentationml.notesSlide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87" r:id="rId2"/>
    <p:sldId id="288" r:id="rId3"/>
    <p:sldId id="290" r:id="rId4"/>
    <p:sldId id="258" r:id="rId5"/>
    <p:sldId id="259" r:id="rId6"/>
    <p:sldId id="261" r:id="rId7"/>
    <p:sldId id="264" r:id="rId8"/>
    <p:sldId id="265" r:id="rId9"/>
    <p:sldId id="267" r:id="rId10"/>
    <p:sldId id="270" r:id="rId11"/>
    <p:sldId id="271" r:id="rId12"/>
    <p:sldId id="274" r:id="rId13"/>
    <p:sldId id="280" r:id="rId14"/>
    <p:sldId id="283" r:id="rId15"/>
    <p:sldId id="281" r:id="rId16"/>
    <p:sldId id="282" r:id="rId17"/>
    <p:sldId id="286" r:id="rId18"/>
    <p:sldId id="285" r:id="rId19"/>
    <p:sldId id="289" r:id="rId20"/>
  </p:sldIdLst>
  <p:sldSz cx="9144000" cy="6858000" type="screen4x3"/>
  <p:notesSz cx="6858000" cy="9144000"/>
  <p:custDataLst>
    <p:tags r:id="rId22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90" d="100"/>
          <a:sy n="90" d="100"/>
        </p:scale>
        <p:origin x="-437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gs" Target="tags/tag1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86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761F6202-BCE2-4D17-94E8-79EDCC687B94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82164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2852EB-2FF7-41DE-A115-DFA5999D8D0C}" type="slidenum">
              <a:rPr lang="ar-SA" smtClean="0"/>
              <a:pPr>
                <a:defRPr/>
              </a:pPr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42091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1F6202-BCE2-4D17-94E8-79EDCC687B94}" type="slidenum">
              <a:rPr lang="ar-SA" smtClean="0"/>
              <a:pPr>
                <a:defRPr/>
              </a:pPr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068198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1F6202-BCE2-4D17-94E8-79EDCC687B94}" type="slidenum">
              <a:rPr lang="ar-SA" smtClean="0"/>
              <a:pPr>
                <a:defRPr/>
              </a:pPr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073485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1F6202-BCE2-4D17-94E8-79EDCC687B94}" type="slidenum">
              <a:rPr lang="ar-SA" smtClean="0"/>
              <a:pPr>
                <a:defRPr/>
              </a:pPr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950651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1F6202-BCE2-4D17-94E8-79EDCC687B94}" type="slidenum">
              <a:rPr lang="ar-SA" smtClean="0"/>
              <a:pPr>
                <a:defRPr/>
              </a:pPr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486280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1F6202-BCE2-4D17-94E8-79EDCC687B94}" type="slidenum">
              <a:rPr lang="ar-SA" smtClean="0"/>
              <a:pPr>
                <a:defRPr/>
              </a:pPr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18345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1F6202-BCE2-4D17-94E8-79EDCC687B94}" type="slidenum">
              <a:rPr lang="ar-SA" smtClean="0"/>
              <a:pPr>
                <a:defRPr/>
              </a:pPr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748996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1F6202-BCE2-4D17-94E8-79EDCC687B94}" type="slidenum">
              <a:rPr lang="ar-SA" smtClean="0"/>
              <a:pPr>
                <a:defRPr/>
              </a:pPr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171366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1F6202-BCE2-4D17-94E8-79EDCC687B94}" type="slidenum">
              <a:rPr lang="ar-SA" smtClean="0"/>
              <a:pPr>
                <a:defRPr/>
              </a:pPr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202737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SA" altLang="en-US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DA812FD7-C766-405B-AC5A-1884AEBD5709}" type="slidenum">
              <a:rPr lang="en-US" altLang="en-US" smtClean="0"/>
              <a:pPr eaLnBrk="1" hangingPunct="1"/>
              <a:t>19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1F6202-BCE2-4D17-94E8-79EDCC687B94}" type="slidenum">
              <a:rPr lang="ar-SA" smtClean="0"/>
              <a:pPr>
                <a:defRPr/>
              </a:pPr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70605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1F6202-BCE2-4D17-94E8-79EDCC687B94}" type="slidenum">
              <a:rPr lang="ar-SA" smtClean="0"/>
              <a:pPr>
                <a:defRPr/>
              </a:pPr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00258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1F6202-BCE2-4D17-94E8-79EDCC687B94}" type="slidenum">
              <a:rPr lang="ar-SA" smtClean="0"/>
              <a:pPr>
                <a:defRPr/>
              </a:pPr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55093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1F6202-BCE2-4D17-94E8-79EDCC687B94}" type="slidenum">
              <a:rPr lang="ar-SA" smtClean="0"/>
              <a:pPr>
                <a:defRPr/>
              </a:pPr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93339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1F6202-BCE2-4D17-94E8-79EDCC687B94}" type="slidenum">
              <a:rPr lang="ar-SA" smtClean="0"/>
              <a:pPr>
                <a:defRPr/>
              </a:pPr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77304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1F6202-BCE2-4D17-94E8-79EDCC687B94}" type="slidenum">
              <a:rPr lang="ar-SA" smtClean="0"/>
              <a:pPr>
                <a:defRPr/>
              </a:pPr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30094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1F6202-BCE2-4D17-94E8-79EDCC687B94}" type="slidenum">
              <a:rPr lang="ar-SA" smtClean="0"/>
              <a:pPr>
                <a:defRPr/>
              </a:pPr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496227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1F6202-BCE2-4D17-94E8-79EDCC687B94}" type="slidenum">
              <a:rPr lang="ar-SA" smtClean="0"/>
              <a:pPr>
                <a:defRPr/>
              </a:pPr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89740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63AF45-5703-4F66-BF00-353F8BCE2087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9641154"/>
      </p:ext>
    </p:extLst>
  </p:cSld>
  <p:clrMapOvr>
    <a:masterClrMapping/>
  </p:clrMapOvr>
  <p:transition spd="med"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0F9695-9974-4D6E-B44C-98506CD353DA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8773197"/>
      </p:ext>
    </p:extLst>
  </p:cSld>
  <p:clrMapOvr>
    <a:masterClrMapping/>
  </p:clrMapOvr>
  <p:transition spd="med"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A6C778-6925-4930-B4AD-FC7CD8FB1338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3164022"/>
      </p:ext>
    </p:extLst>
  </p:cSld>
  <p:clrMapOvr>
    <a:masterClrMapping/>
  </p:clrMapOvr>
  <p:transition spd="med"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AF3B43-732C-4E7E-B3DB-01894C3F64DC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5290412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CBB948-4C62-4E0F-B752-FF41885F4607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8953485"/>
      </p:ext>
    </p:extLst>
  </p:cSld>
  <p:clrMapOvr>
    <a:masterClrMapping/>
  </p:clrMapOvr>
  <p:transition spd="med"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E6796D-8A97-45C6-958D-D9D4817EC4C2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2966648"/>
      </p:ext>
    </p:extLst>
  </p:cSld>
  <p:clrMapOvr>
    <a:masterClrMapping/>
  </p:clrMapOvr>
  <p:transition spd="med"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00F1A8-2283-451D-A3D6-1AB49CF84B74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5020246"/>
      </p:ext>
    </p:extLst>
  </p:cSld>
  <p:clrMapOvr>
    <a:masterClrMapping/>
  </p:clrMapOvr>
  <p:transition spd="med"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041C50-38DC-44B3-9807-37B99304696B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3623279"/>
      </p:ext>
    </p:extLst>
  </p:cSld>
  <p:clrMapOvr>
    <a:masterClrMapping/>
  </p:clrMapOvr>
  <p:transition spd="med"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B497FB-EB52-434A-ACD9-A44F7D51DED6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995178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B73698-DDB7-4E28-BF83-8CD4FE5A7DFE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7203850"/>
      </p:ext>
    </p:extLst>
  </p:cSld>
  <p:clrMapOvr>
    <a:masterClrMapping/>
  </p:clrMapOvr>
  <p:transition spd="med"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7BF966-F46A-4915-8C43-6ABC77F4689B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0462884"/>
      </p:ext>
    </p:extLst>
  </p:cSld>
  <p:clrMapOvr>
    <a:masterClrMapping/>
  </p:clrMapOvr>
  <p:transition spd="med"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C8A1D5C9-C072-414E-9374-F1C0DA47F420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random/>
  </p:transition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tags" Target="../tags/tag29.xml"/><Relationship Id="rId7" Type="http://schemas.openxmlformats.org/officeDocument/2006/relationships/image" Target="../media/image13.png"/><Relationship Id="rId2" Type="http://schemas.openxmlformats.org/officeDocument/2006/relationships/tags" Target="../tags/tag28.xml"/><Relationship Id="rId1" Type="http://schemas.openxmlformats.org/officeDocument/2006/relationships/tags" Target="../tags/tag27.xml"/><Relationship Id="rId6" Type="http://schemas.openxmlformats.org/officeDocument/2006/relationships/image" Target="../media/image19.png"/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7.xml"/><Relationship Id="rId9" Type="http://schemas.microsoft.com/office/2007/relationships/hdphoto" Target="../media/hdphoto1.wdp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tags" Target="../tags/tag32.xml"/><Relationship Id="rId7" Type="http://schemas.openxmlformats.org/officeDocument/2006/relationships/image" Target="../media/image14.jpeg"/><Relationship Id="rId2" Type="http://schemas.openxmlformats.org/officeDocument/2006/relationships/tags" Target="../tags/tag31.xml"/><Relationship Id="rId1" Type="http://schemas.openxmlformats.org/officeDocument/2006/relationships/tags" Target="../tags/tag30.xml"/><Relationship Id="rId6" Type="http://schemas.openxmlformats.org/officeDocument/2006/relationships/image" Target="../media/image13.png"/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3.xml"/></Relationships>
</file>

<file path=ppt/slides/_rels/slide13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tags" Target="../tags/tag36.xml"/><Relationship Id="rId7" Type="http://schemas.openxmlformats.org/officeDocument/2006/relationships/image" Target="../media/image14.jpeg"/><Relationship Id="rId2" Type="http://schemas.openxmlformats.org/officeDocument/2006/relationships/tags" Target="../tags/tag35.xml"/><Relationship Id="rId1" Type="http://schemas.openxmlformats.org/officeDocument/2006/relationships/tags" Target="../tags/tag34.xml"/><Relationship Id="rId6" Type="http://schemas.openxmlformats.org/officeDocument/2006/relationships/image" Target="../media/image13.png"/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tags" Target="../tags/tag39.xml"/><Relationship Id="rId7" Type="http://schemas.openxmlformats.org/officeDocument/2006/relationships/image" Target="../media/image14.jpeg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6" Type="http://schemas.openxmlformats.org/officeDocument/2006/relationships/image" Target="../media/image13.png"/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0.xml"/><Relationship Id="rId4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1.xml"/><Relationship Id="rId4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6.xml"/><Relationship Id="rId13" Type="http://schemas.openxmlformats.org/officeDocument/2006/relationships/image" Target="../media/image24.png"/><Relationship Id="rId3" Type="http://schemas.openxmlformats.org/officeDocument/2006/relationships/tags" Target="../tags/tag43.xml"/><Relationship Id="rId7" Type="http://schemas.openxmlformats.org/officeDocument/2006/relationships/slideLayout" Target="../slideLayouts/slideLayout2.xml"/><Relationship Id="rId12" Type="http://schemas.openxmlformats.org/officeDocument/2006/relationships/image" Target="../media/image23.png"/><Relationship Id="rId2" Type="http://schemas.openxmlformats.org/officeDocument/2006/relationships/tags" Target="../tags/tag42.xml"/><Relationship Id="rId1" Type="http://schemas.openxmlformats.org/officeDocument/2006/relationships/vmlDrawing" Target="../drawings/vmlDrawing1.vml"/><Relationship Id="rId6" Type="http://schemas.openxmlformats.org/officeDocument/2006/relationships/tags" Target="../tags/tag45.xml"/><Relationship Id="rId11" Type="http://schemas.microsoft.com/office/2007/relationships/hdphoto" Target="../media/hdphoto1.wdp"/><Relationship Id="rId5" Type="http://schemas.openxmlformats.org/officeDocument/2006/relationships/control" Target="../activeX/activeX1.xml"/><Relationship Id="rId10" Type="http://schemas.openxmlformats.org/officeDocument/2006/relationships/image" Target="../media/image14.jpeg"/><Relationship Id="rId4" Type="http://schemas.openxmlformats.org/officeDocument/2006/relationships/tags" Target="../tags/tag44.xml"/><Relationship Id="rId9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tags" Target="../tags/tag48.xml"/><Relationship Id="rId7" Type="http://schemas.openxmlformats.org/officeDocument/2006/relationships/image" Target="../media/image25.png"/><Relationship Id="rId2" Type="http://schemas.openxmlformats.org/officeDocument/2006/relationships/tags" Target="../tags/tag47.xml"/><Relationship Id="rId1" Type="http://schemas.openxmlformats.org/officeDocument/2006/relationships/tags" Target="../tags/tag46.xml"/><Relationship Id="rId6" Type="http://schemas.openxmlformats.org/officeDocument/2006/relationships/notesSlide" Target="../notesSlides/notesSlide17.xml"/><Relationship Id="rId5" Type="http://schemas.openxmlformats.org/officeDocument/2006/relationships/slideLayout" Target="../slideLayouts/slideLayout6.xml"/><Relationship Id="rId10" Type="http://schemas.openxmlformats.org/officeDocument/2006/relationships/image" Target="../media/image11.png"/><Relationship Id="rId4" Type="http://schemas.openxmlformats.org/officeDocument/2006/relationships/tags" Target="../tags/tag49.xml"/><Relationship Id="rId9" Type="http://schemas.openxmlformats.org/officeDocument/2006/relationships/image" Target="../media/image27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8.xml"/><Relationship Id="rId3" Type="http://schemas.openxmlformats.org/officeDocument/2006/relationships/tags" Target="../tags/tag52.xml"/><Relationship Id="rId7" Type="http://schemas.openxmlformats.org/officeDocument/2006/relationships/slideLayout" Target="../slideLayouts/slideLayout1.xml"/><Relationship Id="rId12" Type="http://schemas.openxmlformats.org/officeDocument/2006/relationships/image" Target="../media/image31.png"/><Relationship Id="rId2" Type="http://schemas.openxmlformats.org/officeDocument/2006/relationships/tags" Target="../tags/tag51.xml"/><Relationship Id="rId1" Type="http://schemas.openxmlformats.org/officeDocument/2006/relationships/tags" Target="../tags/tag50.xml"/><Relationship Id="rId6" Type="http://schemas.openxmlformats.org/officeDocument/2006/relationships/tags" Target="../tags/tag55.xml"/><Relationship Id="rId11" Type="http://schemas.openxmlformats.org/officeDocument/2006/relationships/image" Target="../media/image30.png"/><Relationship Id="rId5" Type="http://schemas.openxmlformats.org/officeDocument/2006/relationships/tags" Target="../tags/tag54.xml"/><Relationship Id="rId10" Type="http://schemas.openxmlformats.org/officeDocument/2006/relationships/image" Target="../media/image29.png"/><Relationship Id="rId4" Type="http://schemas.openxmlformats.org/officeDocument/2006/relationships/tags" Target="../tags/tag53.xml"/><Relationship Id="rId9" Type="http://schemas.openxmlformats.org/officeDocument/2006/relationships/image" Target="../media/image28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tags" Target="../tags/tag5.xml"/><Relationship Id="rId7" Type="http://schemas.openxmlformats.org/officeDocument/2006/relationships/image" Target="../media/image3.jpeg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image" Target="../media/image2.jpeg"/><Relationship Id="rId11" Type="http://schemas.openxmlformats.org/officeDocument/2006/relationships/image" Target="../media/image7.pn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6.jpeg"/><Relationship Id="rId4" Type="http://schemas.openxmlformats.org/officeDocument/2006/relationships/tags" Target="../tags/tag6.xml"/><Relationship Id="rId9" Type="http://schemas.openxmlformats.org/officeDocument/2006/relationships/image" Target="../media/image5.w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tags" Target="../tags/tag9.xml"/><Relationship Id="rId7" Type="http://schemas.openxmlformats.org/officeDocument/2006/relationships/image" Target="../media/image8.png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6.xml"/><Relationship Id="rId10" Type="http://schemas.openxmlformats.org/officeDocument/2006/relationships/image" Target="../media/image11.png"/><Relationship Id="rId4" Type="http://schemas.openxmlformats.org/officeDocument/2006/relationships/tags" Target="../tags/tag10.xml"/><Relationship Id="rId9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tags" Target="../tags/tag13.xml"/><Relationship Id="rId7" Type="http://schemas.openxmlformats.org/officeDocument/2006/relationships/image" Target="../media/image13.png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6" Type="http://schemas.openxmlformats.org/officeDocument/2006/relationships/image" Target="../media/image12.png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2.xml"/><Relationship Id="rId9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Relationship Id="rId5" Type="http://schemas.openxmlformats.org/officeDocument/2006/relationships/image" Target="../media/image16.emf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tags" Target="../tags/tag17.xml"/><Relationship Id="rId7" Type="http://schemas.openxmlformats.org/officeDocument/2006/relationships/image" Target="../media/image13.png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6" Type="http://schemas.openxmlformats.org/officeDocument/2006/relationships/image" Target="../media/image17.jpeg"/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2.xml"/><Relationship Id="rId9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tags" Target="../tags/tag20.xml"/><Relationship Id="rId7" Type="http://schemas.openxmlformats.org/officeDocument/2006/relationships/image" Target="../media/image13.png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image" Target="../media/image18.png"/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7.xml"/><Relationship Id="rId9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tags" Target="../tags/tag23.xml"/><Relationship Id="rId7" Type="http://schemas.openxmlformats.org/officeDocument/2006/relationships/image" Target="../media/image14.jpeg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6" Type="http://schemas.openxmlformats.org/officeDocument/2006/relationships/image" Target="../media/image13.png"/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tags" Target="../tags/tag26.xml"/><Relationship Id="rId7" Type="http://schemas.openxmlformats.org/officeDocument/2006/relationships/image" Target="../media/image14.jpeg"/><Relationship Id="rId2" Type="http://schemas.openxmlformats.org/officeDocument/2006/relationships/tags" Target="../tags/tag25.xml"/><Relationship Id="rId1" Type="http://schemas.openxmlformats.org/officeDocument/2006/relationships/tags" Target="../tags/tag24.xml"/><Relationship Id="rId6" Type="http://schemas.openxmlformats.org/officeDocument/2006/relationships/image" Target="../media/image13.png"/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2AA20E-E3BB-4DD9-97C9-A3663BA63953}" type="slidenum">
              <a:rPr lang="ar-SA" smtClean="0"/>
              <a:pPr>
                <a:defRPr/>
              </a:pPr>
              <a:t>1</a:t>
            </a:fld>
            <a:endParaRPr lang="en-GB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63" y="25401"/>
            <a:ext cx="8986837" cy="679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528623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6">
            <a:lum bright="-12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65"/>
          <a:stretch>
            <a:fillRect/>
          </a:stretch>
        </p:blipFill>
        <p:spPr bwMode="auto">
          <a:xfrm>
            <a:off x="762000" y="1295400"/>
            <a:ext cx="7543800" cy="541676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1981200" y="152400"/>
            <a:ext cx="5715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en-US" sz="2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Hormonal control of </a:t>
            </a:r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glucose</a:t>
            </a:r>
            <a:r>
              <a:rPr lang="en-US" dirty="0" smtClean="0"/>
              <a:t> </a:t>
            </a:r>
            <a:r>
              <a:rPr lang="en-US" sz="2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homeostasis in mammals blood</a:t>
            </a:r>
            <a:endParaRPr lang="en-GB" sz="2400" b="1" dirty="0" smtClean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8" name="Picture 7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8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8600" y="1235075"/>
            <a:ext cx="8686800" cy="5546725"/>
          </a:xfrm>
        </p:spPr>
        <p:txBody>
          <a:bodyPr>
            <a:spAutoFit/>
          </a:bodyPr>
          <a:lstStyle/>
          <a:p>
            <a:pPr marL="515938" indent="-287338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The adrenal glands are located adjacent to the kidneys.</a:t>
            </a:r>
          </a:p>
          <a:p>
            <a:pPr marL="1168400" lvl="1" indent="-363538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The </a:t>
            </a:r>
            <a:r>
              <a:rPr lang="en-US" altLang="en-US" sz="1800" b="1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adrenal cortex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</a:t>
            </a:r>
            <a:r>
              <a:rPr lang="ar-EG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القشرة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is the outer portion.</a:t>
            </a:r>
          </a:p>
          <a:p>
            <a:pPr marL="1168400" lvl="1" indent="-363538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The </a:t>
            </a:r>
            <a:r>
              <a:rPr lang="en-US" altLang="en-US" sz="1800" b="1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adrenal medulla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is the inner portion.</a:t>
            </a:r>
          </a:p>
          <a:p>
            <a:pPr marL="1168400" lvl="1" indent="-711200"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altLang="en-US" sz="1200" b="1" dirty="0" smtClean="0">
              <a:effectLst>
                <a:outerShdw blurRad="38100" dist="38100" dir="2700000" algn="tl">
                  <a:srgbClr val="C0C0C0"/>
                </a:outerShdw>
              </a:effectLst>
              <a:cs typeface="Times" charset="0"/>
            </a:endParaRPr>
          </a:p>
          <a:p>
            <a:pPr marL="812800" indent="-812800" eaLnBrk="1" hangingPunct="1">
              <a:buClr>
                <a:srgbClr val="0000FF"/>
              </a:buClr>
              <a:buFontTx/>
              <a:buNone/>
              <a:tabLst>
                <a:tab pos="2743200" algn="l"/>
              </a:tabLst>
              <a:defRPr/>
            </a:pPr>
            <a:r>
              <a:rPr lang="en-US" altLang="en-US" sz="2800" b="1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I- Adrenal medulla</a:t>
            </a:r>
            <a:r>
              <a:rPr lang="en-US" alt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</a:t>
            </a:r>
            <a:r>
              <a:rPr lang="ar-EG" alt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المركز</a:t>
            </a:r>
            <a:r>
              <a:rPr lang="en-US" alt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.</a:t>
            </a:r>
            <a:r>
              <a:rPr lang="en-US" altLang="en-US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</a:t>
            </a:r>
          </a:p>
          <a:p>
            <a:pPr marL="1168400" lvl="1" indent="-363538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Developmentally and functionally related to the nervous system.</a:t>
            </a:r>
          </a:p>
          <a:p>
            <a:pPr marL="1168400" lvl="1" indent="-363538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It produces</a:t>
            </a:r>
            <a:r>
              <a:rPr lang="en-US" alt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the following hormones (</a:t>
            </a:r>
            <a:r>
              <a:rPr lang="en-US" alt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in response to stress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):</a:t>
            </a:r>
          </a:p>
          <a:p>
            <a:pPr marL="1168400" lvl="1" indent="-711200"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altLang="en-US" sz="1200" b="1" dirty="0" smtClean="0">
              <a:effectLst>
                <a:outerShdw blurRad="38100" dist="38100" dir="2700000" algn="tl">
                  <a:srgbClr val="C0C0C0"/>
                </a:outerShdw>
              </a:effectLst>
              <a:cs typeface="Times" charset="0"/>
            </a:endParaRPr>
          </a:p>
          <a:p>
            <a:pPr marL="804863" lvl="1" indent="-347663" eaLnBrk="1" hangingPunct="1">
              <a:buClr>
                <a:srgbClr val="FF0000"/>
              </a:buClr>
              <a:buFontTx/>
              <a:buAutoNum type="alphaLcParenR"/>
              <a:tabLst>
                <a:tab pos="2743200" algn="l"/>
              </a:tabLst>
              <a:defRPr/>
            </a:pPr>
            <a:r>
              <a:rPr lang="en-US" altLang="en-US" sz="20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Epinephrine</a:t>
            </a:r>
            <a:r>
              <a:rPr lang="en-US" altLang="en-US" sz="1800" b="1" dirty="0" smtClean="0">
                <a:cs typeface="Times" charset="0"/>
              </a:rPr>
              <a:t> (</a:t>
            </a:r>
            <a:r>
              <a:rPr lang="en-US" altLang="en-US" sz="1800" dirty="0" smtClean="0">
                <a:cs typeface="Times" charset="0"/>
              </a:rPr>
              <a:t>adrenaline </a:t>
            </a:r>
            <a:r>
              <a:rPr lang="ar-EG" alt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هرمون القلب</a:t>
            </a:r>
            <a:r>
              <a:rPr lang="en-US" altLang="en-US" sz="1800" b="1" dirty="0" smtClean="0">
                <a:cs typeface="Times" charset="0"/>
              </a:rPr>
              <a:t>).</a:t>
            </a:r>
          </a:p>
          <a:p>
            <a:pPr marL="804863" lvl="1" indent="-347663" eaLnBrk="1" hangingPunct="1">
              <a:buClr>
                <a:srgbClr val="FF0000"/>
              </a:buClr>
              <a:buFontTx/>
              <a:buAutoNum type="alphaLcParenR"/>
              <a:tabLst>
                <a:tab pos="2743200" algn="l"/>
              </a:tabLst>
              <a:defRPr/>
            </a:pPr>
            <a:r>
              <a:rPr lang="en-US" altLang="en-US" sz="20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Norepinephrine</a:t>
            </a:r>
            <a:r>
              <a:rPr lang="en-US" altLang="en-US" sz="1800" b="1" dirty="0" smtClean="0">
                <a:cs typeface="Times" charset="0"/>
              </a:rPr>
              <a:t> (</a:t>
            </a:r>
            <a:r>
              <a:rPr lang="en-US" altLang="en-US" sz="1800" dirty="0" smtClean="0">
                <a:cs typeface="Times" charset="0"/>
              </a:rPr>
              <a:t>noradrenaline</a:t>
            </a:r>
            <a:r>
              <a:rPr lang="en-US" altLang="en-US" sz="1800" b="1" dirty="0" smtClean="0">
                <a:cs typeface="Times" charset="0"/>
              </a:rPr>
              <a:t>).</a:t>
            </a:r>
          </a:p>
          <a:p>
            <a:pPr marL="1168400" lvl="1" indent="-711200" eaLnBrk="1" hangingPunct="1">
              <a:buClr>
                <a:srgbClr val="0000FF"/>
              </a:buClr>
              <a:buFontTx/>
              <a:buNone/>
              <a:tabLst>
                <a:tab pos="2743200" algn="l"/>
              </a:tabLst>
              <a:defRPr/>
            </a:pPr>
            <a:r>
              <a:rPr lang="en-US" altLang="en-US" sz="1800" b="1" dirty="0" smtClean="0">
                <a:cs typeface="Times" charset="0"/>
              </a:rPr>
              <a:t>       </a:t>
            </a:r>
            <a:r>
              <a:rPr lang="en-US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They are amino acid derivatives (synthesized from tyrosine) and function as:</a:t>
            </a:r>
          </a:p>
          <a:p>
            <a:pPr marL="1168400" lvl="1" indent="-711200" eaLnBrk="1" hangingPunct="1">
              <a:buClr>
                <a:srgbClr val="0000FF"/>
              </a:buClr>
              <a:buFontTx/>
              <a:buNone/>
              <a:tabLst>
                <a:tab pos="2743200" algn="l"/>
              </a:tabLst>
              <a:defRPr/>
            </a:pPr>
            <a:endParaRPr lang="en-US" altLang="en-US" sz="900" b="1" dirty="0" smtClean="0">
              <a:cs typeface="Times" charset="0"/>
            </a:endParaRPr>
          </a:p>
          <a:p>
            <a:pPr marL="1466850" lvl="2" indent="-609600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Raises blood glucose level and blood fatty acid level.</a:t>
            </a:r>
          </a:p>
          <a:p>
            <a:pPr marL="1466850" lvl="2" indent="-609600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Increases heart rate and stroke volume and dilates bronchioles.</a:t>
            </a:r>
          </a:p>
          <a:p>
            <a:pPr marL="1466850" lvl="2" indent="-609600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Shunts blood away from skin, digestive organs, and kidneys, and increases blood flow to heart, brain, and skeletal muscle. 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8" name="Picture 7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8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  <p:sp>
        <p:nvSpPr>
          <p:cNvPr id="17411" name="Rectangle 3"/>
          <p:cNvSpPr>
            <a:spLocks noGrp="1" noChangeArrowheads="1"/>
          </p:cNvSpPr>
          <p:nvPr>
            <p:ph type="title"/>
          </p:nvPr>
        </p:nvSpPr>
        <p:spPr>
          <a:xfrm>
            <a:off x="1981200" y="76200"/>
            <a:ext cx="4495800" cy="892552"/>
          </a:xfr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hangingPunct="1">
              <a:defRPr/>
            </a:pPr>
            <a:r>
              <a:rPr lang="en-US" altLang="en-US" sz="32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" charset="0"/>
              </a:rPr>
              <a:t>6.</a:t>
            </a:r>
            <a:r>
              <a:rPr lang="en-US" altLang="en-US" sz="28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" charset="0"/>
              </a:rPr>
              <a:t> </a:t>
            </a:r>
            <a:r>
              <a:rPr lang="en-US" altLang="en-US" sz="32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" charset="0"/>
              </a:rPr>
              <a:t>The adrenal gland:</a:t>
            </a:r>
            <a:r>
              <a:rPr lang="en-US" altLang="en-US" sz="28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" charset="0"/>
              </a:rPr>
              <a:t> </a:t>
            </a:r>
            <a:r>
              <a:rPr lang="en-US" altLang="en-US" sz="2400" b="1" dirty="0" smtClean="0">
                <a:ln w="11430"/>
                <a:gradFill flip="none" rotWithShape="1">
                  <a:gsLst>
                    <a:gs pos="0">
                      <a:srgbClr val="FF00FF"/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  <a:tileRect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" charset="0"/>
              </a:rPr>
              <a:t/>
            </a:r>
            <a:br>
              <a:rPr lang="en-US" altLang="en-US" sz="2400" b="1" dirty="0" smtClean="0">
                <a:ln w="11430"/>
                <a:gradFill flip="none" rotWithShape="1">
                  <a:gsLst>
                    <a:gs pos="0">
                      <a:srgbClr val="FF00FF"/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  <a:tileRect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" charset="0"/>
              </a:rPr>
            </a:br>
            <a:r>
              <a:rPr lang="en-US" altLang="en-US" sz="20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" charset="0"/>
              </a:rPr>
              <a:t>helps the body to manage stress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2400" y="152400"/>
            <a:ext cx="8763000" cy="5256213"/>
          </a:xfrm>
        </p:spPr>
        <p:txBody>
          <a:bodyPr>
            <a:spAutoFit/>
          </a:bodyPr>
          <a:lstStyle/>
          <a:p>
            <a:pPr marL="609600" indent="-609600" eaLnBrk="1" hangingPunct="1">
              <a:buClr>
                <a:srgbClr val="0000FF"/>
              </a:buClr>
              <a:buFontTx/>
              <a:buNone/>
              <a:tabLst>
                <a:tab pos="2743200" algn="l"/>
              </a:tabLst>
              <a:defRPr/>
            </a:pPr>
            <a:r>
              <a:rPr lang="en-US" altLang="en-US" sz="2800" b="1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II- Adrenal cortex:</a:t>
            </a:r>
            <a:r>
              <a:rPr lang="en-US" altLang="en-US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</a:t>
            </a:r>
            <a:r>
              <a:rPr lang="en-US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reacts to stress.</a:t>
            </a:r>
          </a:p>
          <a:p>
            <a:pPr marL="990600" lvl="1" indent="-533400" eaLnBrk="1" hangingPunct="1">
              <a:buClr>
                <a:srgbClr val="339933"/>
              </a:buClr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Secretion of </a:t>
            </a:r>
            <a:r>
              <a:rPr lang="en-US" alt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corticosteroids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(a family of </a:t>
            </a:r>
            <a:r>
              <a:rPr lang="en-US" alt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steroid hormones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) is regulated by the nervous system in response to stress for example:</a:t>
            </a:r>
          </a:p>
          <a:p>
            <a:pPr marL="990600" lvl="1" indent="-533400"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altLang="en-US" sz="1400" b="1" dirty="0" smtClean="0">
              <a:effectLst>
                <a:outerShdw blurRad="38100" dist="38100" dir="2700000" algn="tl">
                  <a:srgbClr val="C0C0C0"/>
                </a:outerShdw>
              </a:effectLst>
              <a:cs typeface="Times" charset="0"/>
            </a:endParaRPr>
          </a:p>
          <a:p>
            <a:pPr marL="990600" lvl="1" indent="-533400" eaLnBrk="1" hangingPunct="1">
              <a:buClr>
                <a:srgbClr val="FF0000"/>
              </a:buClr>
              <a:buFontTx/>
              <a:buAutoNum type="alphaLcParenR"/>
              <a:tabLst>
                <a:tab pos="2743200" algn="l"/>
              </a:tabLst>
              <a:defRPr/>
            </a:pPr>
            <a:r>
              <a:rPr lang="en-US" altLang="en-US" sz="2000" b="1" u="sng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Glucocorticoids</a:t>
            </a:r>
            <a:r>
              <a:rPr lang="en-US" altLang="en-US" sz="20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.</a:t>
            </a:r>
          </a:p>
          <a:p>
            <a:pPr marL="1314450" lvl="2" indent="-457200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Raises blood glucose level.</a:t>
            </a:r>
          </a:p>
          <a:p>
            <a:pPr marL="1314450" lvl="2" indent="-457200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Secretion is regulated by ACTH (</a:t>
            </a:r>
            <a:r>
              <a:rPr lang="en-US" altLang="en-US" sz="1800" b="1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Adrenocorticotropic</a:t>
            </a:r>
            <a:r>
              <a:rPr lang="en-US" alt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hormone</a:t>
            </a:r>
            <a:r>
              <a:rPr lang="en-US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).</a:t>
            </a:r>
          </a:p>
          <a:p>
            <a:pPr marL="1314450" lvl="2" indent="-457200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Abnormally high doses are administered as medication to suppress the inflammation response.</a:t>
            </a:r>
          </a:p>
          <a:p>
            <a:pPr marL="1314450" lvl="2" indent="-457200"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altLang="en-US" sz="1600" b="1" dirty="0" smtClean="0">
              <a:effectLst>
                <a:outerShdw blurRad="38100" dist="38100" dir="2700000" algn="tl">
                  <a:srgbClr val="C0C0C0"/>
                </a:outerShdw>
              </a:effectLst>
              <a:cs typeface="Times" charset="0"/>
            </a:endParaRPr>
          </a:p>
          <a:p>
            <a:pPr marL="990600" lvl="1" indent="-533400" eaLnBrk="1" hangingPunct="1">
              <a:buClr>
                <a:srgbClr val="FF0000"/>
              </a:buClr>
              <a:buFontTx/>
              <a:buAutoNum type="alphaLcParenR" startAt="2"/>
              <a:tabLst>
                <a:tab pos="2743200" algn="l"/>
              </a:tabLst>
              <a:defRPr/>
            </a:pPr>
            <a:r>
              <a:rPr lang="en-US" altLang="en-US" sz="2000" b="1" u="sng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Mineralocorticoids</a:t>
            </a:r>
            <a:r>
              <a:rPr lang="en-US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(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example: </a:t>
            </a:r>
            <a:r>
              <a:rPr lang="en-US" altLang="en-US" sz="18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aldosterone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, which affects salt and water balance</a:t>
            </a:r>
            <a:r>
              <a:rPr lang="en-US" altLang="en-US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).</a:t>
            </a:r>
          </a:p>
          <a:p>
            <a:pPr marL="1314450" lvl="2" indent="-457200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Promotes re-absorption of </a:t>
            </a:r>
            <a:r>
              <a:rPr lang="en-US" alt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Na</a:t>
            </a:r>
            <a:r>
              <a:rPr lang="en-US" altLang="en-US" sz="1800" b="1" baseline="30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+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and excretion of </a:t>
            </a:r>
            <a:r>
              <a:rPr lang="en-US" alt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K</a:t>
            </a:r>
            <a:r>
              <a:rPr lang="en-US" altLang="en-US" sz="1800" b="1" baseline="30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+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in kidneys.</a:t>
            </a:r>
          </a:p>
          <a:p>
            <a:pPr marL="1314450" lvl="2" indent="-457200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Their secretion regulated by </a:t>
            </a:r>
            <a:r>
              <a:rPr lang="en-US" alt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K</a:t>
            </a:r>
            <a:r>
              <a:rPr lang="en-US" altLang="en-US" sz="1800" b="1" baseline="30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+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in blood.</a:t>
            </a:r>
          </a:p>
        </p:txBody>
      </p:sp>
      <p:sp>
        <p:nvSpPr>
          <p:cNvPr id="11268" name="Rectangle 3"/>
          <p:cNvSpPr>
            <a:spLocks noChangeArrowheads="1"/>
          </p:cNvSpPr>
          <p:nvPr/>
        </p:nvSpPr>
        <p:spPr bwMode="auto">
          <a:xfrm>
            <a:off x="1295400" y="4648200"/>
            <a:ext cx="67818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lvl="2">
              <a:spcBef>
                <a:spcPct val="0"/>
              </a:spcBef>
              <a:buFont typeface="Symbol" pitchFamily="18" charset="2"/>
              <a:buChar char="·"/>
            </a:pPr>
            <a:endParaRPr lang="en-US" altLang="en-US" sz="1200">
              <a:latin typeface="Times" charset="0"/>
            </a:endParaRPr>
          </a:p>
        </p:txBody>
      </p:sp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152400" y="5308600"/>
            <a:ext cx="8382000" cy="147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742950" lvl="1" indent="-285750">
              <a:spcBef>
                <a:spcPct val="20000"/>
              </a:spcBef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C)  Sex hormones</a:t>
            </a:r>
            <a:r>
              <a:rPr lang="en-US" alt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.</a:t>
            </a:r>
          </a:p>
          <a:p>
            <a:pPr marL="1085850" lvl="2" indent="-228600">
              <a:spcBef>
                <a:spcPct val="20000"/>
              </a:spcBef>
              <a:buClr>
                <a:srgbClr val="339933"/>
              </a:buClr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sz="1600" b="1" dirty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Androgens are secreted by the adrenal cortex may account for the female sex drive.</a:t>
            </a:r>
          </a:p>
          <a:p>
            <a:pPr marL="1085850" lvl="2" indent="-228600">
              <a:spcBef>
                <a:spcPct val="20000"/>
              </a:spcBef>
              <a:buClr>
                <a:srgbClr val="339933"/>
              </a:buClr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sz="1600" b="1" dirty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The adrenal cortex also secretes small amounts of </a:t>
            </a:r>
            <a:r>
              <a:rPr lang="en-US" altLang="en-US" sz="16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estrogens</a:t>
            </a:r>
            <a:r>
              <a:rPr lang="en-US" altLang="en-US" sz="1600" b="1" dirty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and </a:t>
            </a:r>
            <a:r>
              <a:rPr lang="en-US" altLang="en-US" sz="16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progesterone</a:t>
            </a:r>
            <a:r>
              <a:rPr lang="en-US" altLang="en-US" sz="1600" b="1" dirty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.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6200" y="1524000"/>
            <a:ext cx="8991600" cy="4956175"/>
          </a:xfrm>
        </p:spPr>
        <p:txBody>
          <a:bodyPr>
            <a:spAutoFit/>
          </a:bodyPr>
          <a:lstStyle/>
          <a:p>
            <a:pPr marL="609600" indent="-381000" eaLnBrk="1" hangingPunct="1">
              <a:buClr>
                <a:srgbClr val="FF0000"/>
              </a:buClr>
              <a:buFontTx/>
              <a:buAutoNum type="alphaLcParenR"/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Testes</a:t>
            </a:r>
            <a:r>
              <a:rPr lang="en-US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hormones:</a:t>
            </a:r>
          </a:p>
          <a:p>
            <a:pPr marL="990600" lvl="1" indent="-304800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Testosterone</a:t>
            </a:r>
            <a:r>
              <a:rPr lang="en-US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): steroids.</a:t>
            </a:r>
          </a:p>
          <a:p>
            <a:pPr marL="1314450" lvl="2" indent="-171450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Supports sperm formation.</a:t>
            </a:r>
          </a:p>
          <a:p>
            <a:pPr marL="1314450" lvl="2" indent="-171450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Promote development and maintenance of male sex characteristics.</a:t>
            </a:r>
          </a:p>
          <a:p>
            <a:pPr marL="1314450" lvl="2" indent="-171450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Secretion is regulated by FSH and LH.</a:t>
            </a:r>
          </a:p>
          <a:p>
            <a:pPr marL="1314450" lvl="2" indent="-457200"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altLang="en-US" sz="1000" b="1" dirty="0" smtClean="0">
              <a:effectLst>
                <a:outerShdw blurRad="38100" dist="38100" dir="2700000" algn="tl">
                  <a:srgbClr val="C0C0C0"/>
                </a:outerShdw>
              </a:effectLst>
              <a:cs typeface="Times" charset="0"/>
            </a:endParaRPr>
          </a:p>
          <a:p>
            <a:pPr marL="609600" indent="-381000" eaLnBrk="1" hangingPunct="1">
              <a:buClr>
                <a:srgbClr val="FF0000"/>
              </a:buClr>
              <a:buFontTx/>
              <a:buAutoNum type="alphaLcParenR" startAt="2"/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Ovaries</a:t>
            </a:r>
            <a:r>
              <a:rPr lang="en-US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 hormones:</a:t>
            </a:r>
          </a:p>
          <a:p>
            <a:pPr marL="990600" lvl="1" indent="-414338" eaLnBrk="1" hangingPunct="1">
              <a:buClr>
                <a:srgbClr val="0000FF"/>
              </a:buClr>
              <a:buFontTx/>
              <a:buAutoNum type="arabicParenR"/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Estrogens</a:t>
            </a:r>
            <a:r>
              <a:rPr lang="en-US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: steroids.</a:t>
            </a:r>
          </a:p>
          <a:p>
            <a:pPr marL="1314450" lvl="2" indent="-230188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Stimulate uterine lining growth.</a:t>
            </a:r>
          </a:p>
          <a:p>
            <a:pPr marL="1314450" lvl="2" indent="-230188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Promote development and maintenance of female sex characteristics.</a:t>
            </a:r>
          </a:p>
          <a:p>
            <a:pPr marL="1314450" lvl="2" indent="-230188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Secretion is regulated by FSH and LH.</a:t>
            </a:r>
          </a:p>
          <a:p>
            <a:pPr marL="990600" lvl="1" indent="-363538" eaLnBrk="1" hangingPunct="1">
              <a:buClr>
                <a:srgbClr val="0000FF"/>
              </a:buClr>
              <a:buFontTx/>
              <a:buAutoNum type="arabicParenR" startAt="2"/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Progesterone</a:t>
            </a:r>
            <a:r>
              <a:rPr lang="en-US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: steroids.</a:t>
            </a:r>
          </a:p>
          <a:p>
            <a:pPr marL="1314450" lvl="2" indent="-230188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Promotes uterine lining growth.</a:t>
            </a:r>
          </a:p>
          <a:p>
            <a:pPr marL="1314450" lvl="2" indent="-230188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Secretion is regulated by FSH and LH.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title"/>
          </p:nvPr>
        </p:nvSpPr>
        <p:spPr>
          <a:xfrm>
            <a:off x="1142999" y="76200"/>
            <a:ext cx="6932907" cy="971550"/>
          </a:xfr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en-US" altLang="en-US" sz="32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" charset="0"/>
              </a:rPr>
              <a:t>7.</a:t>
            </a:r>
            <a:r>
              <a:rPr lang="en-US" altLang="en-US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" charset="0"/>
              </a:rPr>
              <a:t> </a:t>
            </a:r>
            <a:r>
              <a:rPr lang="en-US" altLang="en-US" sz="32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" charset="0"/>
              </a:rPr>
              <a:t>Tests </a:t>
            </a:r>
            <a:r>
              <a:rPr lang="en-US" altLang="en-US" sz="32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" charset="0"/>
              </a:rPr>
              <a:t>&amp;</a:t>
            </a:r>
            <a:r>
              <a:rPr lang="en-US" altLang="en-US" sz="32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" charset="0"/>
              </a:rPr>
              <a:t> 8. ovaries:</a:t>
            </a:r>
            <a:r>
              <a:rPr lang="en-US" altLang="en-US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" charset="0"/>
              </a:rPr>
              <a:t> </a:t>
            </a:r>
            <a:r>
              <a:rPr lang="en-US" altLang="en-US" sz="2400" b="1" dirty="0" smtClean="0">
                <a:ln w="11430"/>
                <a:solidFill>
                  <a:srgbClr val="FF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" charset="0"/>
              </a:rPr>
              <a:t/>
            </a:r>
            <a:br>
              <a:rPr lang="en-US" altLang="en-US" sz="2400" b="1" dirty="0" smtClean="0">
                <a:ln w="11430"/>
                <a:solidFill>
                  <a:srgbClr val="FF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" charset="0"/>
              </a:rPr>
            </a:br>
            <a:r>
              <a:rPr lang="en-US" altLang="en-US" sz="20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" charset="0"/>
              </a:rPr>
              <a:t>Gonadal steroids regulate growth, development, reproductive cycle, and sexual behavior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8" name="Picture 7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8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492D864F-E20D-44A3-AC49-7B272BFD48B4}" type="slidenum">
              <a:rPr lang="ar-SA" altLang="en-US" sz="1400" smtClean="0"/>
              <a:pPr eaLnBrk="1" hangingPunct="1">
                <a:spcBef>
                  <a:spcPct val="0"/>
                </a:spcBef>
                <a:buFontTx/>
                <a:buNone/>
              </a:pPr>
              <a:t>14</a:t>
            </a:fld>
            <a:endParaRPr lang="en-GB" altLang="en-US" sz="1400" smtClean="0"/>
          </a:p>
        </p:txBody>
      </p:sp>
      <p:sp>
        <p:nvSpPr>
          <p:cNvPr id="13315" name="Rectangle 4"/>
          <p:cNvSpPr>
            <a:spLocks noGrp="1" noChangeArrowheads="1"/>
          </p:cNvSpPr>
          <p:nvPr>
            <p:ph type="title"/>
          </p:nvPr>
        </p:nvSpPr>
        <p:spPr>
          <a:xfrm>
            <a:off x="2057400" y="274638"/>
            <a:ext cx="5410200" cy="563562"/>
          </a:xfrm>
          <a:noFill/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 eaLnBrk="1" hangingPunct="1"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z="36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9- Thymus gland:</a:t>
            </a:r>
          </a:p>
        </p:txBody>
      </p:sp>
      <p:sp>
        <p:nvSpPr>
          <p:cNvPr id="33797" name="Rectangle 5"/>
          <p:cNvSpPr>
            <a:spLocks noChangeArrowheads="1"/>
          </p:cNvSpPr>
          <p:nvPr/>
        </p:nvSpPr>
        <p:spPr bwMode="auto">
          <a:xfrm>
            <a:off x="228600" y="1524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342900" indent="-342900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800" b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Secretes </a:t>
            </a:r>
            <a:r>
              <a:rPr lang="en-US" altLang="en-US" sz="2800" b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Thymosin</a:t>
            </a:r>
            <a:r>
              <a:rPr lang="en-US" altLang="en-US" sz="280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: a peptide.</a:t>
            </a:r>
            <a:r>
              <a:rPr lang="en-US" altLang="en-US" sz="2800">
                <a:solidFill>
                  <a:srgbClr val="FF00FF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altLang="en-US" sz="2800">
                <a:solidFill>
                  <a:srgbClr val="FF00FF"/>
                </a:solidFill>
                <a:latin typeface="Arial" pitchFamily="34" charset="0"/>
                <a:cs typeface="Arial" pitchFamily="34" charset="0"/>
              </a:rPr>
            </a:br>
            <a:r>
              <a:rPr lang="en-US" altLang="en-US" sz="24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It stimulates T lymphocytes</a:t>
            </a:r>
            <a:r>
              <a:rPr lang="en-US" altLang="en-US" sz="280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13317" name="Rectangle 6"/>
          <p:cNvSpPr>
            <a:spLocks noChangeArrowheads="1"/>
          </p:cNvSpPr>
          <p:nvPr/>
        </p:nvSpPr>
        <p:spPr bwMode="auto">
          <a:xfrm>
            <a:off x="1295400" y="4648200"/>
            <a:ext cx="67818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lvl="2">
              <a:spcBef>
                <a:spcPct val="0"/>
              </a:spcBef>
              <a:buFont typeface="Symbol" pitchFamily="18" charset="2"/>
              <a:buChar char="·"/>
            </a:pPr>
            <a:endParaRPr lang="en-US" altLang="en-US" sz="1200">
              <a:latin typeface="Times" charset="0"/>
            </a:endParaRPr>
          </a:p>
        </p:txBody>
      </p:sp>
      <p:sp>
        <p:nvSpPr>
          <p:cNvPr id="33799" name="Text Box 7"/>
          <p:cNvSpPr txBox="1">
            <a:spLocks noChangeArrowheads="1"/>
          </p:cNvSpPr>
          <p:nvPr/>
        </p:nvSpPr>
        <p:spPr bwMode="auto">
          <a:xfrm>
            <a:off x="990600" y="3429000"/>
            <a:ext cx="7239000" cy="974725"/>
          </a:xfrm>
          <a:prstGeom prst="rect">
            <a:avLst/>
          </a:prstGeom>
          <a:noFill/>
          <a:ln w="2857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Protein hormones affect target cells </a:t>
            </a:r>
            <a:r>
              <a:rPr lang="en-US" sz="28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via</a:t>
            </a: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receptors on the membrane protein  </a:t>
            </a:r>
            <a:endParaRPr lang="en-GB" sz="2800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3800" name="Text Box 8"/>
          <p:cNvSpPr txBox="1">
            <a:spLocks noChangeArrowheads="1"/>
          </p:cNvSpPr>
          <p:nvPr/>
        </p:nvSpPr>
        <p:spPr bwMode="auto">
          <a:xfrm>
            <a:off x="990600" y="4616450"/>
            <a:ext cx="7315200" cy="1401763"/>
          </a:xfrm>
          <a:prstGeom prst="rect">
            <a:avLst/>
          </a:prstGeom>
          <a:noFill/>
          <a:ln w="2857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Steroid hormones enter the target cells and trigger protein synthesis </a:t>
            </a:r>
            <a:r>
              <a:rPr lang="en-US" sz="2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via</a:t>
            </a:r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receptors in the nucleus.</a:t>
            </a:r>
            <a:endParaRPr lang="en-GB" sz="28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11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2" name="Picture 11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3" name="Picture 12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34B61CAA-071F-40D0-BFF4-43A571AE3DC6}" type="slidenum">
              <a:rPr lang="ar-SA" altLang="en-US" sz="1400" smtClean="0"/>
              <a:pPr eaLnBrk="1" hangingPunct="1">
                <a:spcBef>
                  <a:spcPct val="0"/>
                </a:spcBef>
                <a:buFontTx/>
                <a:buNone/>
              </a:pPr>
              <a:t>15</a:t>
            </a:fld>
            <a:endParaRPr lang="en-GB" altLang="en-US" sz="1400" smtClean="0"/>
          </a:p>
        </p:txBody>
      </p:sp>
      <p:pic>
        <p:nvPicPr>
          <p:cNvPr id="14339" name="Picture 2"/>
          <p:cNvPicPr>
            <a:picLocks noChangeAspect="1" noChangeArrowheads="1"/>
          </p:cNvPicPr>
          <p:nvPr/>
        </p:nvPicPr>
        <p:blipFill>
          <a:blip r:embed="rId4">
            <a:lum bright="-24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62"/>
          <a:stretch>
            <a:fillRect/>
          </a:stretch>
        </p:blipFill>
        <p:spPr bwMode="auto">
          <a:xfrm>
            <a:off x="152400" y="76200"/>
            <a:ext cx="8763000" cy="617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7" name="Text Box 3"/>
          <p:cNvSpPr txBox="1">
            <a:spLocks noChangeArrowheads="1"/>
          </p:cNvSpPr>
          <p:nvPr/>
        </p:nvSpPr>
        <p:spPr bwMode="auto">
          <a:xfrm>
            <a:off x="76200" y="6477000"/>
            <a:ext cx="1371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Page 961</a:t>
            </a:r>
            <a:endParaRPr lang="en-GB" sz="1600" b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B65B671D-D39B-4ADF-8909-84228997BF69}" type="slidenum">
              <a:rPr lang="ar-SA" altLang="en-US" sz="1400" smtClean="0"/>
              <a:pPr eaLnBrk="1" hangingPunct="1">
                <a:spcBef>
                  <a:spcPct val="0"/>
                </a:spcBef>
                <a:buFontTx/>
                <a:buNone/>
              </a:pPr>
              <a:t>16</a:t>
            </a:fld>
            <a:endParaRPr lang="en-GB" altLang="en-US" sz="1400" smtClean="0"/>
          </a:p>
        </p:txBody>
      </p:sp>
      <p:pic>
        <p:nvPicPr>
          <p:cNvPr id="15363" name="Picture 2"/>
          <p:cNvPicPr>
            <a:picLocks noChangeAspect="1" noChangeArrowheads="1"/>
          </p:cNvPicPr>
          <p:nvPr/>
        </p:nvPicPr>
        <p:blipFill>
          <a:blip r:embed="rId4">
            <a:lum bright="-24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879"/>
          <a:stretch>
            <a:fillRect/>
          </a:stretch>
        </p:blipFill>
        <p:spPr bwMode="auto">
          <a:xfrm>
            <a:off x="228600" y="76200"/>
            <a:ext cx="8686800" cy="609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4" name="Text Box 3"/>
          <p:cNvSpPr txBox="1">
            <a:spLocks noChangeArrowheads="1"/>
          </p:cNvSpPr>
          <p:nvPr/>
        </p:nvSpPr>
        <p:spPr bwMode="auto">
          <a:xfrm>
            <a:off x="0" y="6537325"/>
            <a:ext cx="2209800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500" b="1">
                <a:latin typeface="Times" charset="0"/>
              </a:rPr>
              <a:t>Table 45.1 (continued</a:t>
            </a:r>
            <a:r>
              <a:rPr lang="en-US" altLang="en-US" sz="1500">
                <a:latin typeface="Times" charset="0"/>
              </a:rPr>
              <a:t>)</a:t>
            </a:r>
            <a:endParaRPr lang="en-US" altLang="en-US" sz="2400">
              <a:latin typeface="Times" charset="0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6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7" name="Picture 6"/>
            <p:cNvPicPr>
              <a:picLocks noChangeAspect="1" noChangeArrowheads="1"/>
            </p:cNvPicPr>
            <p:nvPr>
              <p:custDataLst>
                <p:tags r:id="rId3"/>
              </p:custDataLst>
            </p:nvPr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7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 rotWithShape="1">
            <a:blip r:embed="rId10" cstate="print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  <p:sp>
        <p:nvSpPr>
          <p:cNvPr id="9" name="Rectangle 3"/>
          <p:cNvSpPr>
            <a:spLocks noGrp="1" noChangeArrowheads="1"/>
          </p:cNvSpPr>
          <p:nvPr>
            <p:ph type="title"/>
          </p:nvPr>
        </p:nvSpPr>
        <p:spPr>
          <a:xfrm>
            <a:off x="228600" y="76200"/>
            <a:ext cx="8763000" cy="7620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hangingPunct="1">
              <a:defRPr/>
            </a:pPr>
            <a:r>
              <a:rPr lang="en-US" altLang="en-US" sz="32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The Vertebrate Endocrine System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02860"/>
            <a:ext cx="1905000" cy="7075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2"/>
    </p:custDataLst>
    <p:controls>
      <mc:AlternateContent xmlns:mc="http://schemas.openxmlformats.org/markup-compatibility/2006">
        <mc:Choice xmlns:v="urn:schemas-microsoft-com:vml" Requires="v">
          <p:control spid="1033" name="se943e55b142418cb7a5f75b3b4fc422" r:id="rId5" imgW="6401355" imgH="4801016"/>
        </mc:Choice>
        <mc:Fallback>
          <p:control name="se943e55b142418cb7a5f75b3b4fc422" r:id="rId5" imgW="6401355" imgH="4801016">
            <p:pic>
              <p:nvPicPr>
                <p:cNvPr id="0" name="se943e55b142418cb7a5f75b3b4fc422"/>
                <p:cNvPicPr preferRelativeResize="0">
                  <a:picLocks noChangeAspect="1" noChangeArrowheads="1" noChangeShapeType="1"/>
                </p:cNvPicPr>
                <p:nvPr>
                  <p:custDataLst>
                    <p:tags r:id="rId6"/>
                  </p:custDataLst>
                </p:nvPr>
              </p:nvPicPr>
              <p:blipFill>
                <a:blip r:embed="rId1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676400" y="1200150"/>
                  <a:ext cx="6400800" cy="48006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2886635354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250" tmFilter="0, 0; .2, .5; .8, .5; 1, 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625" autoRev="1" fill="hold"/>
                                        <p:tgtEl>
                                          <p:spTgt spid="102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7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Quiz2</a:t>
            </a:r>
            <a:endParaRPr lang="en-US"/>
          </a:p>
        </p:txBody>
      </p:sp>
      <p:sp>
        <p:nvSpPr>
          <p:cNvPr id="3" name="Slide Number Placeholder 2" hidden="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041C50-38DC-44B3-9807-37B99304696B}" type="slidenum">
              <a:rPr lang="ar-SA" smtClean="0"/>
              <a:pPr>
                <a:defRPr/>
              </a:pPr>
              <a:t>18</a:t>
            </a:fld>
            <a:endParaRPr lang="en-GB"/>
          </a:p>
        </p:txBody>
      </p:sp>
      <p:pic>
        <p:nvPicPr>
          <p:cNvPr id="13" name="Picture 12"/>
          <p:cNvPicPr>
            <a:picLocks/>
          </p:cNvPicPr>
          <p:nvPr>
            <p:custDataLst>
              <p:tags r:id="rId2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400" y="2362200"/>
            <a:ext cx="5740400" cy="3085088"/>
          </a:xfrm>
          <a:prstGeom prst="rect">
            <a:avLst/>
          </a:prstGeom>
        </p:spPr>
      </p:pic>
      <p:pic>
        <p:nvPicPr>
          <p:cNvPr id="14" name="Picture 13"/>
          <p:cNvPicPr>
            <a:picLocks/>
          </p:cNvPicPr>
          <p:nvPr>
            <p:custDataLst>
              <p:tags r:id="rId3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5588000"/>
            <a:ext cx="2560320" cy="614477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/>
                </a:solidFill>
                <a:prstDash val="solid"/>
              </a14:hiddenLine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15" name="Picture 14"/>
          <p:cNvPicPr>
            <a:picLocks/>
          </p:cNvPicPr>
          <p:nvPr>
            <p:custDataLst>
              <p:tags r:id="rId4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0920" y="5588000"/>
            <a:ext cx="2560320" cy="614477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/>
                </a:solidFill>
                <a:prstDash val="solid"/>
              </a14:hiddenLine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  <p:custDataLst>
      <p:tags r:id="rId1"/>
    </p:custDataLst>
    <p:extLst>
      <p:ext uri="{BB962C8B-B14F-4D97-AF65-F5344CB8AC3E}">
        <p14:creationId xmlns:p14="http://schemas.microsoft.com/office/powerpoint/2010/main" val="3229943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4" name="Group 10"/>
          <p:cNvGrpSpPr>
            <a:grpSpLocks/>
          </p:cNvGrpSpPr>
          <p:nvPr>
            <p:custDataLst>
              <p:tags r:id="rId2"/>
            </p:custDataLst>
          </p:nvPr>
        </p:nvGrpSpPr>
        <p:grpSpPr bwMode="auto">
          <a:xfrm>
            <a:off x="4086225" y="52388"/>
            <a:ext cx="4929188" cy="6762750"/>
            <a:chOff x="4085582" y="51992"/>
            <a:chExt cx="4929222" cy="6762464"/>
          </a:xfrm>
        </p:grpSpPr>
        <p:sp>
          <p:nvSpPr>
            <p:cNvPr id="12" name="Rectangle 11"/>
            <p:cNvSpPr/>
            <p:nvPr/>
          </p:nvSpPr>
          <p:spPr>
            <a:xfrm>
              <a:off x="4085582" y="51992"/>
              <a:ext cx="4929222" cy="6762464"/>
            </a:xfrm>
            <a:prstGeom prst="rect">
              <a:avLst/>
            </a:prstGeom>
            <a:noFill/>
            <a:ln w="2857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pic>
          <p:nvPicPr>
            <p:cNvPr id="16" name="Picture 15" descr="Ashraf-Picture2.bmp.tif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9" cstate="print"/>
            <a:srcRect t="2674" b="17106"/>
            <a:stretch>
              <a:fillRect/>
            </a:stretch>
          </p:blipFill>
          <p:spPr>
            <a:xfrm>
              <a:off x="5128077" y="2818887"/>
              <a:ext cx="2730071" cy="2923981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8441" name="TextBox 17"/>
            <p:cNvSpPr txBox="1">
              <a:spLocks noChangeArrowheads="1"/>
            </p:cNvSpPr>
            <p:nvPr>
              <p:custDataLst>
                <p:tags r:id="rId6"/>
              </p:custDataLst>
            </p:nvPr>
          </p:nvSpPr>
          <p:spPr bwMode="auto">
            <a:xfrm>
              <a:off x="5429256" y="6247742"/>
              <a:ext cx="2428892" cy="3693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GB" altLang="en-US" b="1" dirty="0">
                  <a:ln w="11430"/>
                  <a:solidFill>
                    <a:srgbClr val="0000FF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aalii@ksu.edu.sa</a:t>
              </a:r>
            </a:p>
          </p:txBody>
        </p:sp>
        <p:pic>
          <p:nvPicPr>
            <p:cNvPr id="18442" name="Picture 9" descr="email22.bmp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39952" y="116632"/>
              <a:ext cx="4819040" cy="9076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5122" name="Picture 2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1" cstate="print"/>
          <a:srcRect l="4658" t="19679" r="6347"/>
          <a:stretch>
            <a:fillRect/>
          </a:stretch>
        </p:blipFill>
        <p:spPr bwMode="auto">
          <a:xfrm>
            <a:off x="4139952" y="4653136"/>
            <a:ext cx="4536504" cy="1175643"/>
          </a:xfrm>
          <a:prstGeom prst="rect">
            <a:avLst/>
          </a:prstGeom>
          <a:ln>
            <a:noFill/>
          </a:ln>
          <a:effectLst>
            <a:glow rad="63500">
              <a:schemeClr val="accent5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8437" name="Picture 15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50"/>
          <a:stretch>
            <a:fillRect/>
          </a:stretch>
        </p:blipFill>
        <p:spPr bwMode="auto">
          <a:xfrm>
            <a:off x="49213" y="39688"/>
            <a:ext cx="3943350" cy="678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4788024" y="5949280"/>
            <a:ext cx="3678108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GB" dirty="0" smtClean="0">
                <a:ln w="11430"/>
                <a:solidFill>
                  <a:srgbClr val="0000FF"/>
                </a:solidFill>
                <a:latin typeface="Arial Black" panose="020B0A04020102020204" pitchFamily="34" charset="0"/>
              </a:rPr>
              <a:t>Prof. </a:t>
            </a:r>
            <a:r>
              <a:rPr lang="en-GB" dirty="0" err="1" smtClean="0">
                <a:ln w="11430"/>
                <a:solidFill>
                  <a:srgbClr val="0000FF"/>
                </a:solidFill>
                <a:latin typeface="Arial Black" panose="020B0A04020102020204" pitchFamily="34" charset="0"/>
              </a:rPr>
              <a:t>Ashraf</a:t>
            </a:r>
            <a:r>
              <a:rPr lang="en-GB" dirty="0" smtClean="0">
                <a:ln w="11430"/>
                <a:solidFill>
                  <a:srgbClr val="0000FF"/>
                </a:solidFill>
                <a:latin typeface="Arial Black" panose="020B0A04020102020204" pitchFamily="34" charset="0"/>
              </a:rPr>
              <a:t> M. Ahmed</a:t>
            </a:r>
            <a:endParaRPr lang="en-GB" dirty="0">
              <a:ln w="11430"/>
              <a:solidFill>
                <a:srgbClr val="0000FF"/>
              </a:solidFill>
              <a:latin typeface="Arial Black" panose="020B0A04020102020204" pitchFamily="34" charset="0"/>
            </a:endParaRPr>
          </a:p>
        </p:txBody>
      </p:sp>
      <p:sp>
        <p:nvSpPr>
          <p:cNvPr id="15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419600" y="1752600"/>
            <a:ext cx="4191000" cy="533400"/>
          </a:xfrm>
          <a:effectLst>
            <a:outerShdw dist="35921" dir="2700000" algn="ctr" rotWithShape="0">
              <a:schemeClr val="bg1"/>
            </a:outerShdw>
          </a:effectLst>
        </p:spPr>
        <p:txBody>
          <a:bodyPr rtlCol="0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>
                <a:ln w="11430"/>
                <a:solidFill>
                  <a:srgbClr val="CC006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Impact" pitchFamily="34" charset="0"/>
              </a:rPr>
              <a:t>General Animal Biology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581656" y="2286000"/>
            <a:ext cx="1809744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400" b="1" dirty="0" smtClean="0">
                <a:ln w="11430"/>
                <a:solidFill>
                  <a:srgbClr val="CC006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(Zoo-145)</a:t>
            </a:r>
            <a:endParaRPr lang="en-US" sz="2400" b="1" dirty="0">
              <a:ln w="11430"/>
              <a:solidFill>
                <a:srgbClr val="CC0066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364088" y="1066800"/>
            <a:ext cx="2448272" cy="646331"/>
          </a:xfrm>
          <a:prstGeom prst="rect">
            <a:avLst/>
          </a:prstGeom>
          <a:noFill/>
        </p:spPr>
        <p:txBody>
          <a:bodyPr wrap="square" rtlCol="1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College of Science, </a:t>
            </a:r>
          </a:p>
          <a:p>
            <a:pPr algn="ctr"/>
            <a:r>
              <a:rPr lang="en-US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Zoology Department</a:t>
            </a:r>
            <a:endParaRPr lang="ar-SA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3277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xit" presetSubtype="32" fill="hold" nodeType="afterEffect">
                                  <p:stCondLst>
                                    <p:cond delay="3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3500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500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3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3499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F3CC4E9F-7EC1-4356-A36B-DB11A83D9211}" type="slidenum">
              <a:rPr lang="ar-SA" altLang="en-US" sz="1400" smtClean="0"/>
              <a:pPr eaLnBrk="1" hangingPunct="1">
                <a:spcBef>
                  <a:spcPct val="0"/>
                </a:spcBef>
                <a:buFontTx/>
                <a:buNone/>
              </a:pPr>
              <a:t>2</a:t>
            </a:fld>
            <a:endParaRPr lang="en-GB" altLang="en-US" sz="1400" smtClean="0"/>
          </a:p>
        </p:txBody>
      </p:sp>
      <p:sp>
        <p:nvSpPr>
          <p:cNvPr id="2053" name="Rectangle 6"/>
          <p:cNvSpPr>
            <a:spLocks noChangeArrowheads="1"/>
          </p:cNvSpPr>
          <p:nvPr/>
        </p:nvSpPr>
        <p:spPr bwMode="auto">
          <a:xfrm>
            <a:off x="4572000" y="6324600"/>
            <a:ext cx="2209800" cy="304800"/>
          </a:xfrm>
          <a:prstGeom prst="rect">
            <a:avLst/>
          </a:prstGeom>
          <a:solidFill>
            <a:schemeClr val="bg1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pic>
        <p:nvPicPr>
          <p:cNvPr id="2054" name="Picture 10"/>
          <p:cNvPicPr>
            <a:picLocks noChangeAspect="1" noChangeArrowheads="1"/>
          </p:cNvPicPr>
          <p:nvPr/>
        </p:nvPicPr>
        <p:blipFill>
          <a:blip r:embed="rId6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845"/>
          <a:stretch>
            <a:fillRect/>
          </a:stretch>
        </p:blipFill>
        <p:spPr bwMode="auto">
          <a:xfrm>
            <a:off x="5791200" y="2522890"/>
            <a:ext cx="3124200" cy="40049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11"/>
          <p:cNvPicPr>
            <a:picLocks noChangeAspect="1" noChangeArrowheads="1"/>
          </p:cNvPicPr>
          <p:nvPr/>
        </p:nvPicPr>
        <p:blipFill>
          <a:blip r:embed="rId7">
            <a:lum bright="-36000" contrast="5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860"/>
          <a:stretch>
            <a:fillRect/>
          </a:stretch>
        </p:blipFill>
        <p:spPr bwMode="auto">
          <a:xfrm>
            <a:off x="228600" y="2514600"/>
            <a:ext cx="5448300" cy="4013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2" name="Group 21"/>
          <p:cNvGrpSpPr>
            <a:grpSpLocks/>
          </p:cNvGrpSpPr>
          <p:nvPr>
            <p:custDataLst>
              <p:tags r:id="rId2"/>
            </p:custDataLst>
          </p:nvPr>
        </p:nvGrpSpPr>
        <p:grpSpPr bwMode="auto">
          <a:xfrm>
            <a:off x="0" y="0"/>
            <a:ext cx="9147151" cy="1019175"/>
            <a:chOff x="323528" y="0"/>
            <a:chExt cx="8286750" cy="1019406"/>
          </a:xfrm>
        </p:grpSpPr>
        <p:sp>
          <p:nvSpPr>
            <p:cNvPr id="23" name="Rounded Rectangle 22"/>
            <p:cNvSpPr/>
            <p:nvPr/>
          </p:nvSpPr>
          <p:spPr bwMode="auto">
            <a:xfrm>
              <a:off x="323528" y="837275"/>
              <a:ext cx="8286750" cy="71445"/>
            </a:xfrm>
            <a:prstGeom prst="roundRect">
              <a:avLst/>
            </a:prstGeom>
            <a:solidFill>
              <a:srgbClr val="CC0066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  <p:pic>
          <p:nvPicPr>
            <p:cNvPr id="24" name="Picture 23" descr="Picture1.bmp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50644" y="116632"/>
              <a:ext cx="1584176" cy="653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" name="Picture 24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92" r="7692"/>
            <a:stretch>
              <a:fillRect/>
            </a:stretch>
          </p:blipFill>
          <p:spPr bwMode="auto">
            <a:xfrm>
              <a:off x="4211960" y="0"/>
              <a:ext cx="864096" cy="1019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6" name="Picture 25" descr="C:\Users\mmoustafa\Desktop\amada.jpg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5537" y="188640"/>
              <a:ext cx="2016224" cy="5760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Rounded Rectangle 1"/>
          <p:cNvSpPr/>
          <p:nvPr/>
        </p:nvSpPr>
        <p:spPr>
          <a:xfrm>
            <a:off x="228600" y="1981200"/>
            <a:ext cx="8610600" cy="457200"/>
          </a:xfrm>
          <a:prstGeom prst="roundRect">
            <a:avLst/>
          </a:prstGeom>
          <a:solidFill>
            <a:srgbClr val="FFFF00"/>
          </a:solidFill>
          <a:effectLst>
            <a:glow rad="101600">
              <a:schemeClr val="accent2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2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anose="020B0A04020102020204" pitchFamily="34" charset="0"/>
              </a:rPr>
              <a:t>CHEMICAL SIGNALS IN </a:t>
            </a:r>
            <a:r>
              <a:rPr lang="en-US" sz="32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anose="020B0A04020102020204" pitchFamily="34" charset="0"/>
              </a:rPr>
              <a:t>ANIMALS</a:t>
            </a:r>
            <a:endParaRPr lang="en-US" sz="28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27" name="Picture 26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981200" y="765805"/>
            <a:ext cx="5364584" cy="1032163"/>
          </a:xfrm>
          <a:prstGeom prst="rect">
            <a:avLst/>
          </a:prstGeom>
          <a:ln>
            <a:noFill/>
          </a:ln>
          <a:effectLst>
            <a:glow rad="101600">
              <a:srgbClr val="0000FF">
                <a:alpha val="40000"/>
              </a:srgb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8" name="PPTShape_0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981200" y="762000"/>
            <a:ext cx="5364584" cy="1032163"/>
          </a:xfrm>
          <a:prstGeom prst="rect">
            <a:avLst/>
          </a:prstGeom>
          <a:ln>
            <a:noFill/>
          </a:ln>
          <a:effectLst>
            <a:glow rad="101600">
              <a:srgbClr val="0000FF">
                <a:alpha val="40000"/>
              </a:srgb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4" name="Rectangle 5"/>
          <p:cNvSpPr>
            <a:spLocks noChangeArrowheads="1"/>
          </p:cNvSpPr>
          <p:nvPr/>
        </p:nvSpPr>
        <p:spPr bwMode="auto">
          <a:xfrm>
            <a:off x="304800" y="6580095"/>
            <a:ext cx="86106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altLang="en-US" sz="1200" b="1" dirty="0"/>
              <a:t>Copyright © 2002 Pearson Education, Inc., publishing as Benjamin Cummings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31203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7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Endocrinology</a:t>
            </a:r>
            <a:endParaRPr lang="en-US"/>
          </a:p>
        </p:txBody>
      </p:sp>
      <p:sp>
        <p:nvSpPr>
          <p:cNvPr id="3" name="Slide Number Placeholder 2" hidden="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041C50-38DC-44B3-9807-37B99304696B}" type="slidenum">
              <a:rPr lang="ar-SA" smtClean="0"/>
              <a:pPr>
                <a:defRPr/>
              </a:pPr>
              <a:t>3</a:t>
            </a:fld>
            <a:endParaRPr lang="en-GB"/>
          </a:p>
        </p:txBody>
      </p:sp>
      <p:pic>
        <p:nvPicPr>
          <p:cNvPr id="14" name="Picture 13"/>
          <p:cNvPicPr>
            <a:picLocks/>
          </p:cNvPicPr>
          <p:nvPr>
            <p:custDataLst>
              <p:tags r:id="rId2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400" y="2362200"/>
            <a:ext cx="5359400" cy="1607760"/>
          </a:xfrm>
          <a:prstGeom prst="rect">
            <a:avLst/>
          </a:prstGeom>
        </p:spPr>
      </p:pic>
      <p:pic>
        <p:nvPicPr>
          <p:cNvPr id="15" name="Picture 14"/>
          <p:cNvPicPr>
            <a:picLocks/>
          </p:cNvPicPr>
          <p:nvPr>
            <p:custDataLst>
              <p:tags r:id="rId3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5588000"/>
            <a:ext cx="2560320" cy="614477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/>
                </a:solidFill>
                <a:prstDash val="solid"/>
              </a14:hiddenLine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16" name="Picture 15"/>
          <p:cNvPicPr>
            <a:picLocks/>
          </p:cNvPicPr>
          <p:nvPr>
            <p:custDataLst>
              <p:tags r:id="rId4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0920" y="5588000"/>
            <a:ext cx="2560320" cy="614477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/>
                </a:solidFill>
                <a:prstDash val="solid"/>
              </a14:hiddenLine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  <p:custDataLst>
      <p:tags r:id="rId1"/>
    </p:custDataLst>
    <p:extLst>
      <p:ext uri="{BB962C8B-B14F-4D97-AF65-F5344CB8AC3E}">
        <p14:creationId xmlns:p14="http://schemas.microsoft.com/office/powerpoint/2010/main" val="1608983857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276883C1-50CD-4FDC-80D2-50399E50EF6F}" type="slidenum">
              <a:rPr lang="ar-SA" altLang="en-US" sz="1400" smtClean="0"/>
              <a:pPr eaLnBrk="1" hangingPunct="1">
                <a:spcBef>
                  <a:spcPct val="0"/>
                </a:spcBef>
                <a:buFontTx/>
                <a:buNone/>
              </a:pPr>
              <a:t>4</a:t>
            </a:fld>
            <a:endParaRPr lang="en-GB" altLang="en-US" sz="1400" smtClean="0"/>
          </a:p>
        </p:txBody>
      </p:sp>
      <p:pic>
        <p:nvPicPr>
          <p:cNvPr id="3075" name="Picture 6"/>
          <p:cNvPicPr>
            <a:picLocks noChangeAspect="1" noChangeArrowheads="1"/>
          </p:cNvPicPr>
          <p:nvPr/>
        </p:nvPicPr>
        <p:blipFill>
          <a:blip r:embed="rId6">
            <a:lum bright="-12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25"/>
          <a:stretch>
            <a:fillRect/>
          </a:stretch>
        </p:blipFill>
        <p:spPr bwMode="auto">
          <a:xfrm>
            <a:off x="5181600" y="1295400"/>
            <a:ext cx="3825875" cy="541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5638800" y="2300288"/>
            <a:ext cx="13716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4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Thyroid releasing H. </a:t>
            </a:r>
            <a:endParaRPr lang="en-GB" sz="1400" b="1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7264400" y="4144963"/>
            <a:ext cx="13716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Thyroid stimulating H. </a:t>
            </a:r>
            <a:endParaRPr lang="en-GB" sz="1400" b="1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pSp>
        <p:nvGrpSpPr>
          <p:cNvPr id="3078" name="Group 14"/>
          <p:cNvGrpSpPr>
            <a:grpSpLocks/>
          </p:cNvGrpSpPr>
          <p:nvPr/>
        </p:nvGrpSpPr>
        <p:grpSpPr bwMode="auto">
          <a:xfrm>
            <a:off x="6832600" y="6629400"/>
            <a:ext cx="685800" cy="152400"/>
            <a:chOff x="4304" y="4048"/>
            <a:chExt cx="432" cy="96"/>
          </a:xfrm>
        </p:grpSpPr>
        <p:sp>
          <p:nvSpPr>
            <p:cNvPr id="3083" name="Line 11"/>
            <p:cNvSpPr>
              <a:spLocks noChangeShapeType="1"/>
            </p:cNvSpPr>
            <p:nvPr/>
          </p:nvSpPr>
          <p:spPr bwMode="auto">
            <a:xfrm>
              <a:off x="4736" y="4048"/>
              <a:ext cx="0" cy="96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84" name="Line 12"/>
            <p:cNvSpPr>
              <a:spLocks noChangeShapeType="1"/>
            </p:cNvSpPr>
            <p:nvPr/>
          </p:nvSpPr>
          <p:spPr bwMode="auto">
            <a:xfrm flipH="1">
              <a:off x="4304" y="4144"/>
              <a:ext cx="432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85" name="Line 13"/>
            <p:cNvSpPr>
              <a:spLocks noChangeShapeType="1"/>
            </p:cNvSpPr>
            <p:nvPr/>
          </p:nvSpPr>
          <p:spPr bwMode="auto">
            <a:xfrm flipV="1">
              <a:off x="4304" y="4048"/>
              <a:ext cx="0" cy="96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1295400"/>
            <a:ext cx="5257800" cy="5335307"/>
          </a:xfrm>
        </p:spPr>
        <p:txBody>
          <a:bodyPr>
            <a:spAutoFit/>
          </a:bodyPr>
          <a:lstStyle/>
          <a:p>
            <a:pPr marL="609600" indent="-381000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The </a:t>
            </a:r>
            <a:r>
              <a:rPr lang="en-US" alt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thyroid gland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of mammals consists of </a:t>
            </a:r>
            <a:r>
              <a:rPr lang="en-US" altLang="en-US" sz="1800" b="1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two lobes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located on the ventral surface of the trachea.  It contains 4 small </a:t>
            </a:r>
            <a:r>
              <a:rPr lang="en-US" altLang="en-US" sz="1800" b="1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Parathyroid glands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. It plays role in maintaining normal blood pressure, heart rate and digestion ..etc.</a:t>
            </a:r>
          </a:p>
          <a:p>
            <a:pPr marL="609600" indent="-609600" eaLnBrk="1" hangingPunct="1">
              <a:lnSpc>
                <a:spcPct val="90000"/>
              </a:lnSpc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altLang="en-US" sz="800" b="1" dirty="0" smtClean="0">
              <a:effectLst>
                <a:outerShdw blurRad="38100" dist="38100" dir="2700000" algn="tl">
                  <a:srgbClr val="C0C0C0"/>
                </a:outerShdw>
              </a:effectLst>
              <a:cs typeface="Times" charset="0"/>
            </a:endParaRPr>
          </a:p>
          <a:p>
            <a:pPr marL="609600" indent="-381000" eaLnBrk="1" hangingPunct="1">
              <a:lnSpc>
                <a:spcPct val="9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Thyroid glands secretes 3 hormones:</a:t>
            </a:r>
            <a:endParaRPr lang="en-US" altLang="en-US" sz="500" b="1" dirty="0" smtClean="0">
              <a:effectLst>
                <a:outerShdw blurRad="38100" dist="38100" dir="2700000" algn="tl">
                  <a:srgbClr val="C0C0C0"/>
                </a:outerShdw>
              </a:effectLst>
              <a:cs typeface="Times" charset="0"/>
            </a:endParaRPr>
          </a:p>
          <a:p>
            <a:pPr marL="990600" lvl="1" indent="-363538" eaLnBrk="1" hangingPunct="1">
              <a:lnSpc>
                <a:spcPct val="90000"/>
              </a:lnSpc>
              <a:buClr>
                <a:srgbClr val="0000FF"/>
              </a:buClr>
              <a:buFontTx/>
              <a:buAutoNum type="romanUcPeriod"/>
              <a:tabLst>
                <a:tab pos="2743200" algn="l"/>
              </a:tabLst>
              <a:defRPr/>
            </a:pPr>
            <a:r>
              <a:rPr lang="en-US" altLang="en-US" sz="2400" b="1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Tri-</a:t>
            </a:r>
            <a:r>
              <a:rPr lang="en-US" altLang="en-US" sz="2400" b="1" u="sng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iodothyronine</a:t>
            </a:r>
            <a:r>
              <a:rPr lang="en-US" altLang="en-US" sz="2000" b="1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</a:t>
            </a:r>
            <a:r>
              <a:rPr lang="en-US" alt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[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(T</a:t>
            </a:r>
            <a:r>
              <a:rPr lang="en-US" altLang="en-US" sz="1800" b="1" baseline="-25000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3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), 3 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atoms</a:t>
            </a:r>
            <a:r>
              <a:rPr lang="en-US" alt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]: </a:t>
            </a:r>
            <a:r>
              <a:rPr lang="en-US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amino acid derivative.</a:t>
            </a:r>
            <a:r>
              <a:rPr lang="en-US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</a:t>
            </a:r>
          </a:p>
          <a:p>
            <a:pPr marL="990600" lvl="1" indent="-533400" eaLnBrk="1" hangingPunct="1">
              <a:lnSpc>
                <a:spcPct val="90000"/>
              </a:lnSpc>
              <a:buClr>
                <a:srgbClr val="0000FF"/>
              </a:buClr>
              <a:buFontTx/>
              <a:buAutoNum type="romanUcPeriod"/>
              <a:tabLst>
                <a:tab pos="2743200" algn="l"/>
              </a:tabLst>
              <a:defRPr/>
            </a:pPr>
            <a:endParaRPr lang="en-US" altLang="en-US" sz="800" b="1" dirty="0" smtClean="0">
              <a:effectLst>
                <a:outerShdw blurRad="38100" dist="38100" dir="2700000" algn="tl">
                  <a:srgbClr val="C0C0C0"/>
                </a:outerShdw>
              </a:effectLst>
              <a:cs typeface="Times" charset="0"/>
            </a:endParaRPr>
          </a:p>
          <a:p>
            <a:pPr marL="990600" lvl="1" indent="-363538" eaLnBrk="1" hangingPunct="1">
              <a:lnSpc>
                <a:spcPct val="90000"/>
              </a:lnSpc>
              <a:buClr>
                <a:srgbClr val="0000FF"/>
              </a:buClr>
              <a:buFontTx/>
              <a:buAutoNum type="romanUcPeriod"/>
              <a:tabLst>
                <a:tab pos="2743200" algn="l"/>
              </a:tabLst>
              <a:defRPr/>
            </a:pPr>
            <a:r>
              <a:rPr lang="en-US" altLang="en-US" sz="2400" b="1" u="sng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Thyroxine</a:t>
            </a:r>
            <a:r>
              <a:rPr lang="en-US" alt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[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(T</a:t>
            </a:r>
            <a:r>
              <a:rPr lang="en-US" altLang="en-US" sz="1800" b="1" baseline="-25000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4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), 4 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atoms</a:t>
            </a:r>
            <a:r>
              <a:rPr lang="en-US" alt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]: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</a:t>
            </a:r>
            <a:r>
              <a:rPr lang="en-US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amino acid derivative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.</a:t>
            </a:r>
          </a:p>
          <a:p>
            <a:pPr marL="990600" lvl="1" indent="-533400" eaLnBrk="1" hangingPunct="1">
              <a:lnSpc>
                <a:spcPct val="90000"/>
              </a:lnSpc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altLang="en-US" sz="500" b="1" dirty="0" smtClean="0">
              <a:effectLst>
                <a:outerShdw blurRad="38100" dist="38100" dir="2700000" algn="tl">
                  <a:srgbClr val="C0C0C0"/>
                </a:outerShdw>
              </a:effectLst>
              <a:cs typeface="Times" charset="0"/>
            </a:endParaRPr>
          </a:p>
          <a:p>
            <a:pPr marL="990600" lvl="1" indent="-304800" eaLnBrk="1" hangingPunct="1">
              <a:lnSpc>
                <a:spcPct val="9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Stimulates and maintain metabolic processes.</a:t>
            </a:r>
          </a:p>
          <a:p>
            <a:pPr marL="990600" lvl="1" indent="-304800" eaLnBrk="1" hangingPunct="1">
              <a:lnSpc>
                <a:spcPct val="90000"/>
              </a:lnSpc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altLang="en-US" sz="800" b="1" dirty="0" smtClean="0">
              <a:effectLst>
                <a:outerShdw blurRad="38100" dist="38100" dir="2700000" algn="tl">
                  <a:srgbClr val="C0C0C0"/>
                </a:outerShdw>
              </a:effectLst>
              <a:cs typeface="Times" charset="0"/>
            </a:endParaRPr>
          </a:p>
          <a:p>
            <a:pPr marL="990600" lvl="1" indent="-304800" eaLnBrk="1" hangingPunct="1">
              <a:lnSpc>
                <a:spcPct val="9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Secretion is regulated by </a:t>
            </a:r>
            <a:r>
              <a:rPr lang="en-US" alt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TSH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hormones. 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15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6" name="Picture 15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7" name="Picture 16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>
          <a:xfrm>
            <a:off x="838200" y="72658"/>
            <a:ext cx="8229600" cy="830997"/>
          </a:xfr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 eaLnBrk="1" hangingPunct="1">
              <a:defRPr/>
            </a:pPr>
            <a:r>
              <a:rPr lang="en-US" altLang="en-US" sz="28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" charset="0"/>
              </a:rPr>
              <a:t> </a:t>
            </a:r>
            <a:r>
              <a:rPr lang="en-US" altLang="en-US" sz="28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" charset="0"/>
              </a:rPr>
              <a:t>3. Thyroid gland: </a:t>
            </a:r>
            <a:r>
              <a:rPr lang="en-US" altLang="en-US" sz="20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" charset="0"/>
              </a:rPr>
              <a:t>its</a:t>
            </a:r>
            <a:r>
              <a:rPr lang="en-US" altLang="en-US" sz="28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" charset="0"/>
              </a:rPr>
              <a:t> </a:t>
            </a:r>
            <a:r>
              <a:rPr lang="en-US" altLang="en-US" sz="20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" charset="0"/>
              </a:rPr>
              <a:t>hormones help in development,</a:t>
            </a:r>
            <a:r>
              <a:rPr lang="en-US" altLang="en-US" sz="2000" b="1" dirty="0" smtClean="0">
                <a:ln w="11430"/>
                <a:solidFill>
                  <a:srgbClr val="FF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" charset="0"/>
              </a:rPr>
              <a:t/>
            </a:r>
            <a:br>
              <a:rPr lang="en-US" altLang="en-US" sz="2000" b="1" dirty="0" smtClean="0">
                <a:ln w="11430"/>
                <a:solidFill>
                  <a:srgbClr val="FF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" charset="0"/>
              </a:rPr>
            </a:br>
            <a:r>
              <a:rPr lang="en-US" altLang="en-US" sz="20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" charset="0"/>
              </a:rPr>
              <a:t>            bioenergetics, and </a:t>
            </a:r>
            <a:r>
              <a:rPr lang="en-US" altLang="en-US" sz="2000" b="1" u="sng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" charset="0"/>
              </a:rPr>
              <a:t>homeostasis</a:t>
            </a:r>
            <a:r>
              <a:rPr lang="en-US" altLang="en-US" sz="20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" charset="0"/>
              </a:rPr>
              <a:t> </a:t>
            </a:r>
            <a:r>
              <a:rPr lang="ar-EG" altLang="en-US" sz="1600" dirty="0" smtClean="0">
                <a:ln w="11430"/>
                <a:solidFill>
                  <a:schemeClr val="tx1"/>
                </a:solidFill>
              </a:rPr>
              <a:t>ثبات البيئة الفسيولو</a:t>
            </a:r>
            <a:r>
              <a:rPr lang="ar-SA" altLang="en-US" sz="1600" dirty="0" smtClean="0">
                <a:ln w="11430"/>
                <a:solidFill>
                  <a:schemeClr val="tx1"/>
                </a:solidFill>
              </a:rPr>
              <a:t>ﭽ</a:t>
            </a:r>
            <a:r>
              <a:rPr lang="ar-EG" altLang="en-US" sz="1600" dirty="0" smtClean="0">
                <a:ln w="11430"/>
                <a:solidFill>
                  <a:schemeClr val="tx1"/>
                </a:solidFill>
              </a:rPr>
              <a:t>ـية الداخلية</a:t>
            </a:r>
            <a:endParaRPr lang="en-US" altLang="en-US" sz="2000" dirty="0" smtClean="0">
              <a:ln w="11430"/>
              <a:solidFill>
                <a:schemeClr val="tx1"/>
              </a:solidFill>
            </a:endParaRPr>
          </a:p>
        </p:txBody>
      </p:sp>
      <p:sp>
        <p:nvSpPr>
          <p:cNvPr id="18" name="Rectangle 5"/>
          <p:cNvSpPr>
            <a:spLocks noChangeArrowheads="1"/>
          </p:cNvSpPr>
          <p:nvPr/>
        </p:nvSpPr>
        <p:spPr bwMode="auto">
          <a:xfrm>
            <a:off x="0" y="6580095"/>
            <a:ext cx="59436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altLang="en-US" sz="1200" b="1" dirty="0"/>
              <a:t>Copyright © 2002 Pearson Education, Inc., publishing as Benjamin Cummings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6D6C7020-E228-41F1-8E22-0B1BFE3710C2}" type="slidenum">
              <a:rPr lang="ar-SA" altLang="en-US" sz="1400" smtClean="0"/>
              <a:pPr eaLnBrk="1" hangingPunct="1">
                <a:spcBef>
                  <a:spcPct val="0"/>
                </a:spcBef>
                <a:buFontTx/>
                <a:buNone/>
              </a:pPr>
              <a:t>5</a:t>
            </a:fld>
            <a:endParaRPr lang="en-GB" altLang="en-US" sz="1400" smtClean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8600" y="1371600"/>
            <a:ext cx="8915400" cy="3146425"/>
          </a:xfrm>
        </p:spPr>
        <p:txBody>
          <a:bodyPr>
            <a:spAutoFit/>
          </a:bodyPr>
          <a:lstStyle/>
          <a:p>
            <a:pPr marL="457200" indent="-439738" eaLnBrk="1" hangingPunct="1">
              <a:buClr>
                <a:srgbClr val="FF0000"/>
              </a:buClr>
              <a:buFont typeface="Symbol" pitchFamily="18" charset="2"/>
              <a:buAutoNum type="alphaLcParenR"/>
              <a:tabLst>
                <a:tab pos="2743200" algn="l"/>
              </a:tabLst>
              <a:defRPr/>
            </a:pPr>
            <a:r>
              <a:rPr lang="en-US" altLang="en-US" sz="20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Hyperthyroidism: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</a:t>
            </a:r>
          </a:p>
          <a:p>
            <a:pPr marL="609600" indent="-609600" eaLnBrk="1" hangingPunct="1">
              <a:buClr>
                <a:srgbClr val="FF0000"/>
              </a:buClr>
              <a:buFont typeface="Symbol" pitchFamily="18" charset="2"/>
              <a:buNone/>
              <a:tabLst>
                <a:tab pos="2743200" algn="l"/>
              </a:tabLst>
              <a:defRPr/>
            </a:pP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         It is the </a:t>
            </a:r>
            <a:r>
              <a:rPr lang="en-US" altLang="en-US" sz="1800" b="1" u="sng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excessive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secretion of thyroid hormones causes:</a:t>
            </a:r>
          </a:p>
          <a:p>
            <a:pPr marL="990600" lvl="1" indent="-304800" eaLnBrk="1" hangingPunct="1">
              <a:buClr>
                <a:srgbClr val="0000FF"/>
              </a:buClr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high body temperature, sweating, weight loss, Irritability, high blood pressure.</a:t>
            </a:r>
          </a:p>
          <a:p>
            <a:pPr marL="439738" indent="-439738" eaLnBrk="1" hangingPunct="1">
              <a:buClr>
                <a:srgbClr val="FF0000"/>
              </a:buClr>
              <a:buFont typeface="Symbol" pitchFamily="18" charset="2"/>
              <a:buAutoNum type="alphaLcParenR" startAt="2"/>
              <a:tabLst>
                <a:tab pos="2743200" algn="l"/>
              </a:tabLst>
              <a:defRPr/>
            </a:pPr>
            <a:r>
              <a:rPr lang="en-US" altLang="en-US" sz="20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Hypothyroidism: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</a:t>
            </a:r>
          </a:p>
          <a:p>
            <a:pPr marL="609600" indent="-609600" eaLnBrk="1" hangingPunct="1">
              <a:buClr>
                <a:srgbClr val="FF0000"/>
              </a:buClr>
              <a:buFont typeface="Symbol" pitchFamily="18" charset="2"/>
              <a:buNone/>
              <a:tabLst>
                <a:tab pos="2743200" algn="l"/>
              </a:tabLst>
              <a:defRPr/>
            </a:pP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        It is an </a:t>
            </a:r>
            <a:r>
              <a:rPr lang="en-US" altLang="en-US" sz="1800" b="1" u="sng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insufficient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</a:t>
            </a:r>
            <a:r>
              <a:rPr lang="ar-EG" altLang="en-US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قليل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amount of thyroid </a:t>
            </a:r>
            <a:r>
              <a:rPr lang="en-US" altLang="en-US" sz="18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hormones</a:t>
            </a:r>
            <a:r>
              <a:rPr lang="en-US" altLang="en-US" sz="1800" b="1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because</a:t>
            </a:r>
            <a:r>
              <a:rPr lang="en-US" alt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deficiency of </a:t>
            </a:r>
            <a:r>
              <a:rPr lang="en-US" alt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alt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in human diet</a:t>
            </a:r>
            <a:r>
              <a:rPr lang="en-US" altLang="en-US" sz="1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(causes </a:t>
            </a:r>
            <a:r>
              <a:rPr lang="en-US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Goiter</a:t>
            </a:r>
            <a:r>
              <a:rPr lang="en-US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).</a:t>
            </a:r>
          </a:p>
          <a:p>
            <a:pPr marL="990600" lvl="1" indent="-304800" eaLnBrk="1" hangingPunct="1">
              <a:buClr>
                <a:srgbClr val="0000FF"/>
              </a:buClr>
              <a:buFont typeface="Symbol" pitchFamily="18" charset="2"/>
              <a:buChar char="·"/>
              <a:tabLst>
                <a:tab pos="2743200" algn="l"/>
              </a:tabLst>
              <a:defRPr/>
            </a:pPr>
            <a:r>
              <a:rPr lang="en-US" altLang="en-US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Infants: cretinism. </a:t>
            </a:r>
            <a:r>
              <a:rPr lang="ar-SA" altLang="en-US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دمامة</a:t>
            </a:r>
            <a:endParaRPr lang="en-US" altLang="en-US" sz="1600" b="1" dirty="0" smtClean="0">
              <a:effectLst>
                <a:outerShdw blurRad="38100" dist="38100" dir="2700000" algn="tl">
                  <a:srgbClr val="C0C0C0"/>
                </a:outerShdw>
              </a:effectLst>
              <a:cs typeface="Times" charset="0"/>
            </a:endParaRPr>
          </a:p>
          <a:p>
            <a:pPr marL="990600" lvl="1" indent="-304800" eaLnBrk="1" hangingPunct="1">
              <a:buClr>
                <a:srgbClr val="0000FF"/>
              </a:buClr>
              <a:buFont typeface="Symbol" pitchFamily="18" charset="2"/>
              <a:buChar char="·"/>
              <a:tabLst>
                <a:tab pos="2743200" algn="l"/>
              </a:tabLst>
              <a:defRPr/>
            </a:pPr>
            <a:r>
              <a:rPr lang="en-US" altLang="en-US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Adults: weight gain, lethargy</a:t>
            </a:r>
            <a:r>
              <a:rPr lang="ar-SA" altLang="en-US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الخمول</a:t>
            </a:r>
            <a:r>
              <a:rPr lang="en-US" altLang="en-US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, cold  intolerance.</a:t>
            </a:r>
          </a:p>
          <a:p>
            <a:pPr marL="990600" lvl="1" indent="-304800" eaLnBrk="1" hangingPunct="1">
              <a:buClr>
                <a:srgbClr val="0000FF"/>
              </a:buClr>
              <a:buFont typeface="Symbol" pitchFamily="18" charset="2"/>
              <a:buChar char="·"/>
              <a:tabLst>
                <a:tab pos="2743200" algn="l"/>
              </a:tabLst>
              <a:defRPr/>
            </a:pPr>
            <a:r>
              <a:rPr lang="en-US" altLang="en-US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Goiter </a:t>
            </a:r>
            <a:r>
              <a:rPr lang="ar-EG" altLang="en-US" sz="1600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تضخم الغدة</a:t>
            </a:r>
            <a:r>
              <a:rPr lang="en-US" altLang="en-US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: often is associated with iodine                                                       deficiency </a:t>
            </a:r>
            <a:r>
              <a:rPr lang="ar-EG" altLang="en-US" sz="1600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نقص</a:t>
            </a:r>
            <a:r>
              <a:rPr lang="en-US" altLang="en-US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.</a:t>
            </a: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228600" y="152400"/>
            <a:ext cx="8610600" cy="111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515938" indent="-465138">
              <a:spcBef>
                <a:spcPct val="20000"/>
              </a:spcBef>
              <a:buClr>
                <a:srgbClr val="0000FF"/>
              </a:buClr>
              <a:buFont typeface="Symbol" pitchFamily="18" charset="2"/>
              <a:buAutoNum type="romanUcPeriod" startAt="3"/>
              <a:tabLst>
                <a:tab pos="2743200" algn="l"/>
              </a:tabLst>
              <a:defRPr/>
            </a:pPr>
            <a:r>
              <a:rPr lang="en-US" altLang="en-US" sz="2400" b="1" u="sng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Calcitonin:</a:t>
            </a:r>
            <a:r>
              <a:rPr lang="en-US" altLang="en-US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</a:t>
            </a:r>
            <a:r>
              <a:rPr lang="en-US" alt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a</a:t>
            </a:r>
            <a:r>
              <a:rPr lang="en-US" altLang="en-US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</a:t>
            </a:r>
            <a:r>
              <a:rPr lang="en-US" alt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peptide</a:t>
            </a:r>
            <a:r>
              <a:rPr lang="en-US" altLang="en-US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.</a:t>
            </a:r>
            <a:endParaRPr lang="en-US" altLang="en-US" b="1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cs typeface="Times" charset="0"/>
            </a:endParaRPr>
          </a:p>
          <a:p>
            <a:pPr marL="1168400" lvl="1" indent="-363538">
              <a:spcBef>
                <a:spcPct val="20000"/>
              </a:spcBef>
              <a:buClr>
                <a:srgbClr val="339933"/>
              </a:buClr>
              <a:buFont typeface="Symbol" pitchFamily="18" charset="2"/>
              <a:buChar char="·"/>
              <a:tabLst>
                <a:tab pos="2743200" algn="l"/>
              </a:tabLst>
              <a:defRPr/>
            </a:pPr>
            <a:r>
              <a:rPr lang="en-US" altLang="en-US" b="1" dirty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Lowers blood </a:t>
            </a:r>
            <a:r>
              <a:rPr lang="en-US" altLang="en-US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Ca</a:t>
            </a:r>
            <a:r>
              <a:rPr lang="en-US" altLang="en-US" b="1" baseline="300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2+ </a:t>
            </a:r>
            <a:r>
              <a:rPr lang="en-US" altLang="en-US" b="1" dirty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levels.</a:t>
            </a:r>
          </a:p>
          <a:p>
            <a:pPr marL="1168400" lvl="1" indent="-363538">
              <a:spcBef>
                <a:spcPct val="20000"/>
              </a:spcBef>
              <a:buClr>
                <a:srgbClr val="339933"/>
              </a:buClr>
              <a:buFont typeface="Symbol" pitchFamily="18" charset="2"/>
              <a:buChar char="·"/>
              <a:tabLst>
                <a:tab pos="2743200" algn="l"/>
              </a:tabLst>
              <a:defRPr/>
            </a:pPr>
            <a:r>
              <a:rPr lang="en-US" altLang="en-US" b="1" dirty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Its secretion regulated by calcium in blood.</a:t>
            </a:r>
          </a:p>
        </p:txBody>
      </p:sp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01"/>
          <a:stretch>
            <a:fillRect/>
          </a:stretch>
        </p:blipFill>
        <p:spPr bwMode="auto">
          <a:xfrm>
            <a:off x="6553200" y="3657600"/>
            <a:ext cx="2514600" cy="3048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4311650"/>
            <a:ext cx="3352800" cy="23526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DA4B2582-9D27-467D-85EF-32948B1BA018}" type="slidenum">
              <a:rPr lang="ar-SA" altLang="en-US" sz="1400" smtClean="0"/>
              <a:pPr eaLnBrk="1" hangingPunct="1">
                <a:spcBef>
                  <a:spcPct val="0"/>
                </a:spcBef>
                <a:buFontTx/>
                <a:buNone/>
              </a:pPr>
              <a:t>6</a:t>
            </a:fld>
            <a:endParaRPr lang="en-GB" altLang="en-US" sz="1400" smtClean="0"/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2400" y="1243012"/>
            <a:ext cx="8686800" cy="5614988"/>
          </a:xfrm>
        </p:spPr>
        <p:txBody>
          <a:bodyPr>
            <a:spAutoFit/>
          </a:bodyPr>
          <a:lstStyle/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1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PTH is secreted by</a:t>
            </a:r>
            <a:r>
              <a:rPr lang="en-US" altLang="en-US" sz="25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</a:t>
            </a:r>
            <a:r>
              <a:rPr lang="en-US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The four </a:t>
            </a:r>
            <a:r>
              <a:rPr lang="en-US" alt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parathyroid glands</a:t>
            </a:r>
            <a:r>
              <a:rPr lang="en-US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which are embedded in the surface of the thyroid gland</a:t>
            </a:r>
            <a:r>
              <a:rPr lang="en-US" altLang="en-US" sz="25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. </a:t>
            </a:r>
            <a:r>
              <a:rPr lang="en-US" altLang="en-US" sz="21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It functions as:</a:t>
            </a:r>
          </a:p>
          <a:p>
            <a:pPr lvl="1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Raises blood </a:t>
            </a:r>
            <a:r>
              <a:rPr lang="en-US" alt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Ca</a:t>
            </a:r>
            <a:r>
              <a:rPr lang="en-US" altLang="en-US" sz="1800" b="1" baseline="30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2+ 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levels.</a:t>
            </a:r>
          </a:p>
          <a:p>
            <a:pPr lvl="1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Secretion is regulated by calcium in the blood.</a:t>
            </a:r>
          </a:p>
          <a:p>
            <a:pPr lvl="1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Causes </a:t>
            </a:r>
            <a:r>
              <a:rPr lang="en-US" altLang="en-US" sz="18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osteoclasts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</a:t>
            </a:r>
            <a:r>
              <a:rPr lang="ar-EG" alt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فقد الكالسيوم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to break down bone, releasing </a:t>
            </a:r>
            <a:r>
              <a:rPr lang="en-US" alt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Ca</a:t>
            </a:r>
            <a:r>
              <a:rPr lang="en-US" altLang="en-US" sz="1800" b="1" baseline="30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2+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into the blood.</a:t>
            </a:r>
          </a:p>
          <a:p>
            <a:pPr lvl="1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Stimulates the kidneys to reabsorb </a:t>
            </a:r>
            <a:r>
              <a:rPr lang="ar-EG" alt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تعيد إمتصاص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</a:t>
            </a:r>
            <a:r>
              <a:rPr lang="en-US" alt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Ca</a:t>
            </a:r>
            <a:r>
              <a:rPr lang="en-US" altLang="en-US" sz="1800" b="1" baseline="30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2+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.</a:t>
            </a:r>
          </a:p>
          <a:p>
            <a:pPr lvl="1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Stimulates kidneys to convert vitamin D to its active form, which stimulate intestine to absorb </a:t>
            </a:r>
            <a:r>
              <a:rPr lang="en-US" alt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Ca</a:t>
            </a:r>
            <a:r>
              <a:rPr lang="en-US" altLang="en-US" sz="1800" b="1" baseline="30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2+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.</a:t>
            </a:r>
          </a:p>
          <a:p>
            <a:pPr lvl="1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PTH and </a:t>
            </a:r>
            <a:r>
              <a:rPr lang="en-US" altLang="en-US" sz="2000" b="1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calcitonin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are </a:t>
            </a:r>
            <a:r>
              <a:rPr lang="en-US" alt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antagonistic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</a:t>
            </a:r>
            <a:r>
              <a:rPr lang="ar-EG" alt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متضادين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hormones. Thus</a:t>
            </a:r>
            <a:r>
              <a:rPr lang="en-US" alt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PTH and </a:t>
            </a:r>
            <a:r>
              <a:rPr lang="en-US" altLang="en-US" sz="18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calcitonin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regulate blood calcium level (important role in homeostasis).</a:t>
            </a:r>
          </a:p>
          <a:p>
            <a:pPr lvl="1"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altLang="en-US" sz="1000" b="1" dirty="0" smtClean="0">
              <a:effectLst>
                <a:outerShdw blurRad="38100" dist="38100" dir="2700000" algn="tl">
                  <a:srgbClr val="C0C0C0"/>
                </a:outerShdw>
              </a:effectLst>
              <a:cs typeface="Times" charset="0"/>
            </a:endParaRPr>
          </a:p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Hypoparathyroidism</a:t>
            </a:r>
            <a:r>
              <a:rPr lang="en-US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</a:t>
            </a:r>
            <a:r>
              <a:rPr lang="en-US" altLang="en-US" sz="2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(</a:t>
            </a:r>
            <a:r>
              <a:rPr lang="en-US" altLang="en-US" sz="2400" b="1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tetany</a:t>
            </a:r>
            <a:r>
              <a:rPr lang="en-US" altLang="en-US" sz="2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):</a:t>
            </a:r>
            <a:r>
              <a:rPr lang="en-US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</a:t>
            </a:r>
          </a:p>
          <a:p>
            <a:pPr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r>
              <a:rPr lang="en-US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     It is a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lack of PTH which causes:</a:t>
            </a:r>
            <a:endParaRPr lang="en-US" altLang="en-US" sz="2000" b="1" dirty="0" smtClean="0">
              <a:effectLst>
                <a:outerShdw blurRad="38100" dist="38100" dir="2700000" algn="tl">
                  <a:srgbClr val="C0C0C0"/>
                </a:outerShdw>
              </a:effectLst>
              <a:cs typeface="Times" charset="0"/>
            </a:endParaRPr>
          </a:p>
          <a:p>
            <a:pPr marL="1428750" lvl="3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Ca</a:t>
            </a:r>
            <a:r>
              <a:rPr lang="en-US" altLang="en-US" sz="1800" b="1" baseline="30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2+</a:t>
            </a:r>
            <a:r>
              <a:rPr lang="en-US" altLang="en-US" sz="1400" b="1" baseline="30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levels in the blood drop.</a:t>
            </a:r>
          </a:p>
          <a:p>
            <a:pPr marL="1428750" lvl="3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Convulsive</a:t>
            </a:r>
            <a:r>
              <a:rPr lang="ar-SA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</a:t>
            </a:r>
            <a:r>
              <a:rPr lang="ar-SA" alt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تشنج</a:t>
            </a:r>
            <a:r>
              <a:rPr lang="ar-SA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contractions of the                                                skeletal muscles.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title"/>
          </p:nvPr>
        </p:nvSpPr>
        <p:spPr>
          <a:xfrm>
            <a:off x="1447800" y="132551"/>
            <a:ext cx="6553200" cy="788999"/>
          </a:xfrm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 eaLnBrk="1" hangingPunct="1">
              <a:lnSpc>
                <a:spcPct val="70000"/>
              </a:lnSpc>
              <a:defRPr/>
            </a:pPr>
            <a:r>
              <a:rPr lang="en-US" altLang="en-US" sz="28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" charset="0"/>
              </a:rPr>
              <a:t>4- Parathyroid gland:</a:t>
            </a:r>
            <a:r>
              <a:rPr lang="en-US" altLang="en-US" sz="32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" charset="0"/>
              </a:rPr>
              <a:t> </a:t>
            </a:r>
            <a:r>
              <a:rPr lang="en-US" altLang="en-US" sz="3200" b="1" dirty="0" smtClean="0">
                <a:ln w="11430"/>
                <a:solidFill>
                  <a:srgbClr val="FF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" charset="0"/>
              </a:rPr>
              <a:t/>
            </a:r>
            <a:br>
              <a:rPr lang="en-US" altLang="en-US" sz="3200" b="1" dirty="0" smtClean="0">
                <a:ln w="11430"/>
                <a:solidFill>
                  <a:srgbClr val="FF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" charset="0"/>
              </a:rPr>
            </a:br>
            <a:r>
              <a:rPr lang="en-US" altLang="en-US" sz="20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" charset="0"/>
              </a:rPr>
              <a:t>Secretes Parathyroid hormone (PTH): it is a </a:t>
            </a:r>
            <a:r>
              <a:rPr lang="en-US" altLang="en-US" sz="2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" charset="0"/>
              </a:rPr>
              <a:t>peptide</a:t>
            </a:r>
            <a:r>
              <a:rPr lang="en-US" altLang="en-US" sz="32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" charset="0"/>
              </a:rPr>
              <a:t> </a:t>
            </a:r>
          </a:p>
        </p:txBody>
      </p:sp>
      <p:pic>
        <p:nvPicPr>
          <p:cNvPr id="5125" name="Picture 6" descr="imagesCA84CF1U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4897438"/>
            <a:ext cx="2819400" cy="1960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6" name="Line 7"/>
          <p:cNvSpPr>
            <a:spLocks noChangeShapeType="1"/>
          </p:cNvSpPr>
          <p:nvPr/>
        </p:nvSpPr>
        <p:spPr bwMode="auto">
          <a:xfrm>
            <a:off x="4267200" y="5257800"/>
            <a:ext cx="1905000" cy="1524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10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1" name="Picture 10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2" name="Picture 11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2"/>
          <p:cNvPicPr>
            <a:picLocks noChangeAspect="1" noChangeArrowheads="1"/>
          </p:cNvPicPr>
          <p:nvPr/>
        </p:nvPicPr>
        <p:blipFill>
          <a:blip r:embed="rId6">
            <a:lum bright="-12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62"/>
          <a:stretch>
            <a:fillRect/>
          </a:stretch>
        </p:blipFill>
        <p:spPr bwMode="auto">
          <a:xfrm>
            <a:off x="838200" y="1340528"/>
            <a:ext cx="7467600" cy="536507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1905000" y="76200"/>
            <a:ext cx="5715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en-US" sz="28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Hormonal control of </a:t>
            </a:r>
            <a:r>
              <a:rPr lang="en-US" sz="28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calcium</a:t>
            </a:r>
            <a:r>
              <a:rPr lang="en-US" sz="20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sz="28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homeostasis in mammals blood</a:t>
            </a:r>
            <a:endParaRPr lang="en-GB" sz="2800" b="1" dirty="0" smtClean="0">
              <a:ln w="11430"/>
              <a:solidFill>
                <a:srgbClr val="0000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8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9" name="Picture 8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9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6200" y="1403350"/>
            <a:ext cx="8915400" cy="5514975"/>
          </a:xfrm>
        </p:spPr>
        <p:txBody>
          <a:bodyPr>
            <a:spAutoFit/>
          </a:bodyPr>
          <a:lstStyle/>
          <a:p>
            <a:pPr marL="347663" indent="-338138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The pancreas has both endocrine and exocrine functions.</a:t>
            </a:r>
          </a:p>
          <a:p>
            <a:pPr marL="990600" lvl="1" indent="-304800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u="sng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Exocrine function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: secretion of bicarbonate ions and digestive enzymes.</a:t>
            </a:r>
            <a:endParaRPr lang="en-US" altLang="en-US" sz="1400" b="1" dirty="0" smtClean="0">
              <a:effectLst>
                <a:outerShdw blurRad="38100" dist="38100" dir="2700000" algn="tl">
                  <a:srgbClr val="C0C0C0"/>
                </a:outerShdw>
              </a:effectLst>
              <a:cs typeface="Times" charset="0"/>
            </a:endParaRPr>
          </a:p>
          <a:p>
            <a:pPr marL="990600" lvl="1" indent="-304800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u="sng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Endocrine function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: </a:t>
            </a:r>
            <a:r>
              <a:rPr lang="en-US" alt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insulin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and </a:t>
            </a:r>
            <a:r>
              <a:rPr lang="en-US" alt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glucagon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are secreted by </a:t>
            </a:r>
            <a:r>
              <a:rPr lang="en-US" altLang="en-US" sz="20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beta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and </a:t>
            </a:r>
            <a:r>
              <a:rPr lang="en-US" altLang="en-US" sz="20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alpha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cells of </a:t>
            </a:r>
            <a:r>
              <a:rPr lang="en-US" alt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islets of </a:t>
            </a:r>
            <a:r>
              <a:rPr lang="en-US" altLang="en-US" sz="18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Langerhans</a:t>
            </a:r>
            <a:r>
              <a:rPr lang="en-US" alt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</a:t>
            </a:r>
            <a:r>
              <a:rPr lang="ar-EG" alt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جيوب </a:t>
            </a:r>
            <a:r>
              <a:rPr lang="ar-EG" altLang="en-U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لانجرانز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.</a:t>
            </a:r>
          </a:p>
          <a:p>
            <a:pPr marL="990600" lvl="1" indent="-533400"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altLang="en-US" sz="500" b="1" dirty="0" smtClean="0">
              <a:effectLst>
                <a:outerShdw blurRad="38100" dist="38100" dir="2700000" algn="tl">
                  <a:srgbClr val="C0C0C0"/>
                </a:outerShdw>
              </a:effectLst>
              <a:cs typeface="Times" charset="0"/>
            </a:endParaRPr>
          </a:p>
          <a:p>
            <a:pPr marL="990600" lvl="1" indent="-533400" eaLnBrk="1" hangingPunct="1">
              <a:buClr>
                <a:srgbClr val="0000FF"/>
              </a:buClr>
              <a:buFontTx/>
              <a:buAutoNum type="arabicPeriod"/>
              <a:tabLst>
                <a:tab pos="2743200" algn="l"/>
              </a:tabLst>
              <a:defRPr/>
            </a:pPr>
            <a:r>
              <a:rPr lang="en-US" altLang="en-US" sz="2600" b="1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Insulin:</a:t>
            </a:r>
            <a:r>
              <a:rPr lang="en-US" altLang="en-US" sz="26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</a:t>
            </a:r>
            <a:r>
              <a:rPr lang="en-US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a protein secreted by </a:t>
            </a:r>
            <a:r>
              <a:rPr lang="en-US" altLang="en-US" sz="20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beta cells</a:t>
            </a:r>
            <a:r>
              <a:rPr lang="en-US" altLang="en-US" sz="26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.</a:t>
            </a:r>
          </a:p>
          <a:p>
            <a:pPr marL="1314450" lvl="2" indent="-280988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Lowers blood glucose levels.</a:t>
            </a:r>
          </a:p>
          <a:p>
            <a:pPr marL="1581150" lvl="3" indent="-268288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Stimulates all body cells (except brain cells) to take up glucose.</a:t>
            </a:r>
          </a:p>
          <a:p>
            <a:pPr marL="1581150" lvl="3" indent="-268288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Slows </a:t>
            </a:r>
            <a:r>
              <a:rPr lang="en-US" altLang="en-US" sz="18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glycogenolysis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</a:t>
            </a:r>
            <a:r>
              <a:rPr lang="ar-EG" altLang="en-U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يبطىء</a:t>
            </a:r>
            <a:r>
              <a:rPr lang="ar-EG" alt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تحلل </a:t>
            </a:r>
            <a:r>
              <a:rPr lang="ar-EG" altLang="en-U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الجليكوجين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(a source of glucose).</a:t>
            </a:r>
          </a:p>
          <a:p>
            <a:pPr marL="1581150" lvl="3" indent="-268288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Inhibits </a:t>
            </a:r>
            <a:r>
              <a:rPr lang="en-US" altLang="en-US" sz="18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gluconeogenesis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</a:t>
            </a:r>
            <a:r>
              <a:rPr lang="ar-EG" alt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يوقف تكوين الجلوكوز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.</a:t>
            </a:r>
          </a:p>
          <a:p>
            <a:pPr marL="1314450" lvl="2" indent="-280988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Secretion is regulated by glucose in blood (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negative feedback</a:t>
            </a:r>
            <a:r>
              <a:rPr lang="en-US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).</a:t>
            </a:r>
          </a:p>
          <a:p>
            <a:pPr marL="1314450" lvl="2" indent="-457200"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altLang="en-US" sz="1000" b="1" dirty="0" smtClean="0">
              <a:effectLst>
                <a:outerShdw blurRad="38100" dist="38100" dir="2700000" algn="tl">
                  <a:srgbClr val="C0C0C0"/>
                </a:outerShdw>
              </a:effectLst>
              <a:cs typeface="Times" charset="0"/>
            </a:endParaRPr>
          </a:p>
          <a:p>
            <a:pPr marL="990600" lvl="1" indent="-533400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1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Hypoinsulinism</a:t>
            </a:r>
            <a:r>
              <a:rPr lang="en-US" altLang="en-US" sz="21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:</a:t>
            </a:r>
            <a:r>
              <a:rPr lang="en-US" altLang="en-US" sz="21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</a:t>
            </a:r>
            <a:r>
              <a:rPr lang="en-US" altLang="en-US" sz="21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diabetes mellitus </a:t>
            </a:r>
            <a:r>
              <a:rPr lang="ar-EG" altLang="en-US" sz="1700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نقص </a:t>
            </a:r>
            <a:r>
              <a:rPr lang="ar-EG" altLang="en-US" sz="17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الإنسولين</a:t>
            </a:r>
            <a:r>
              <a:rPr lang="en-US" altLang="en-US" sz="21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.</a:t>
            </a:r>
          </a:p>
          <a:p>
            <a:pPr marL="1314450" lvl="2" indent="-280988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Hereditary factors </a:t>
            </a:r>
            <a:r>
              <a:rPr lang="ar-EG" altLang="en-US" sz="1600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عامل </a:t>
            </a:r>
            <a:r>
              <a:rPr lang="ar-EG" altLang="en-US" sz="16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وراثى</a:t>
            </a:r>
            <a:r>
              <a:rPr lang="en-US" altLang="en-US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and play a role in its development.</a:t>
            </a:r>
          </a:p>
          <a:p>
            <a:pPr marL="1314450" lvl="2" indent="-280988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High blood sugar levels </a:t>
            </a:r>
            <a:r>
              <a:rPr lang="en-US" altLang="en-US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" charset="0"/>
                <a:cs typeface="Times" charset="0"/>
              </a:rPr>
              <a:t>–</a:t>
            </a:r>
            <a:r>
              <a:rPr lang="en-US" altLang="en-US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sugar is excreted in the urine.</a:t>
            </a:r>
          </a:p>
          <a:p>
            <a:pPr marL="1314450" lvl="2" indent="-280988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Symptoms: excessive urination </a:t>
            </a:r>
            <a:r>
              <a:rPr lang="ar-EG" altLang="en-US" sz="1600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كثرة التبول</a:t>
            </a:r>
            <a:r>
              <a:rPr lang="en-US" altLang="en-US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and excessive thirst </a:t>
            </a:r>
            <a:r>
              <a:rPr lang="ar-EG" altLang="en-US" sz="1600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العطش</a:t>
            </a:r>
            <a:r>
              <a:rPr lang="en-US" altLang="en-US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.</a:t>
            </a:r>
            <a:endParaRPr lang="en-US" altLang="en-US" sz="2000" b="1" dirty="0" smtClean="0">
              <a:effectLst>
                <a:outerShdw blurRad="38100" dist="38100" dir="2700000" algn="tl">
                  <a:srgbClr val="C0C0C0"/>
                </a:outerShdw>
              </a:effectLst>
              <a:cs typeface="Times" charset="0"/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title"/>
          </p:nvPr>
        </p:nvSpPr>
        <p:spPr>
          <a:xfrm>
            <a:off x="1143000" y="-80565"/>
            <a:ext cx="7239000" cy="1231106"/>
          </a:xfr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 eaLnBrk="1" hangingPunct="1">
              <a:defRPr/>
            </a:pPr>
            <a:r>
              <a:rPr lang="en-US" altLang="en-US" sz="36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" charset="0"/>
              </a:rPr>
              <a:t>5.</a:t>
            </a:r>
            <a:r>
              <a:rPr lang="en-US" altLang="en-US" sz="28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" charset="0"/>
              </a:rPr>
              <a:t> </a:t>
            </a:r>
            <a:r>
              <a:rPr lang="en-US" altLang="en-US" sz="36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" charset="0"/>
              </a:rPr>
              <a:t>Pancreas</a:t>
            </a:r>
            <a:r>
              <a:rPr lang="en-US" altLang="en-US" sz="28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" charset="0"/>
              </a:rPr>
              <a:t>: </a:t>
            </a:r>
            <a:r>
              <a:rPr lang="en-US" altLang="en-US" sz="2000" b="1" dirty="0" smtClean="0">
                <a:ln w="11430"/>
                <a:gradFill flip="none" rotWithShape="1">
                  <a:gsLst>
                    <a:gs pos="0">
                      <a:srgbClr val="FF00FF"/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  <a:tileRect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" charset="0"/>
              </a:rPr>
              <a:t/>
            </a:r>
            <a:br>
              <a:rPr lang="en-US" altLang="en-US" sz="2000" b="1" dirty="0" smtClean="0">
                <a:ln w="11430"/>
                <a:gradFill flip="none" rotWithShape="1">
                  <a:gsLst>
                    <a:gs pos="0">
                      <a:srgbClr val="FF00FF"/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  <a:tileRect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" charset="0"/>
              </a:rPr>
            </a:br>
            <a:r>
              <a:rPr lang="en-US" altLang="en-US" sz="20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" charset="0"/>
              </a:rPr>
              <a:t>The e</a:t>
            </a:r>
            <a:r>
              <a:rPr lang="en-US" altLang="en-US" sz="18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" charset="0"/>
              </a:rPr>
              <a:t>ndocrine tissues of the pancreas secrete insulin and</a:t>
            </a:r>
            <a:r>
              <a:rPr lang="en-GB" altLang="en-US" sz="18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" charset="0"/>
              </a:rPr>
              <a:t> </a:t>
            </a:r>
            <a:r>
              <a:rPr lang="en-US" altLang="en-US" sz="18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" charset="0"/>
              </a:rPr>
              <a:t>glucagon, antagonistic hormones that regulate blood glucose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8" name="Picture 7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8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6200" y="1284288"/>
            <a:ext cx="8991600" cy="5268912"/>
          </a:xfrm>
        </p:spPr>
        <p:txBody>
          <a:bodyPr>
            <a:spAutoFit/>
          </a:bodyPr>
          <a:lstStyle/>
          <a:p>
            <a:pPr marL="990600" lvl="1" indent="-533400" eaLnBrk="1" hangingPunct="1">
              <a:buClr>
                <a:srgbClr val="0000FF"/>
              </a:buClr>
              <a:buFontTx/>
              <a:buAutoNum type="alphaLcParenR"/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Type </a:t>
            </a:r>
            <a:r>
              <a:rPr lang="en-US" alt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alt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</a:t>
            </a:r>
            <a:r>
              <a:rPr lang="en-US" altLang="en-US" sz="20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diabetes mellitus</a:t>
            </a:r>
            <a:r>
              <a:rPr lang="en-US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(</a:t>
            </a:r>
            <a:r>
              <a:rPr lang="en-US" alt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insulin-dependent diabetes</a:t>
            </a:r>
            <a:r>
              <a:rPr lang="en-US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).</a:t>
            </a:r>
          </a:p>
          <a:p>
            <a:pPr marL="1314450" lvl="2" indent="-280988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Autoimmune disorder.</a:t>
            </a:r>
          </a:p>
          <a:p>
            <a:pPr marL="1314450" lvl="2" indent="-280988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Usually appears in childhood </a:t>
            </a:r>
            <a:r>
              <a:rPr lang="ar-EG" alt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الطفولة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.</a:t>
            </a:r>
          </a:p>
          <a:p>
            <a:pPr marL="1314450" lvl="2" indent="-280988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Treatment: insulin injections.</a:t>
            </a:r>
          </a:p>
          <a:p>
            <a:pPr marL="1314450" lvl="2" indent="-457200"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altLang="en-US" sz="1400" b="1" dirty="0" smtClean="0">
              <a:effectLst>
                <a:outerShdw blurRad="38100" dist="38100" dir="2700000" algn="tl">
                  <a:srgbClr val="C0C0C0"/>
                </a:outerShdw>
              </a:effectLst>
              <a:cs typeface="Times" charset="0"/>
            </a:endParaRPr>
          </a:p>
          <a:p>
            <a:pPr marL="990600" lvl="1" indent="-533400" eaLnBrk="1" hangingPunct="1">
              <a:buClr>
                <a:srgbClr val="0000FF"/>
              </a:buClr>
              <a:buFontTx/>
              <a:buAutoNum type="alphaLcParenR" startAt="2"/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Type </a:t>
            </a:r>
            <a:r>
              <a:rPr lang="en-US" alt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en-US" alt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</a:t>
            </a:r>
            <a:r>
              <a:rPr lang="en-US" altLang="en-US" sz="20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diabetes mellitus</a:t>
            </a:r>
            <a:r>
              <a:rPr lang="en-US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(</a:t>
            </a:r>
            <a:r>
              <a:rPr lang="en-US" alt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non-insulin-dependent diabetes</a:t>
            </a:r>
            <a:r>
              <a:rPr lang="en-US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).</a:t>
            </a:r>
          </a:p>
          <a:p>
            <a:pPr marL="1314450" lvl="2" indent="-230188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Usually due to </a:t>
            </a:r>
            <a:r>
              <a:rPr lang="en-US" altLang="en-US" sz="1800" b="1" u="sng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target cells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having a decreased </a:t>
            </a:r>
            <a:r>
              <a:rPr lang="en-US" altLang="en-US" sz="1800" b="1" u="sng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responsiveness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to insulin </a:t>
            </a:r>
            <a:r>
              <a:rPr lang="ar-EG" alt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قلة </a:t>
            </a:r>
            <a:r>
              <a:rPr lang="ar-EG" altLang="en-U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الإستجابة</a:t>
            </a:r>
            <a:r>
              <a:rPr lang="ar-EG" alt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</a:t>
            </a:r>
            <a:r>
              <a:rPr lang="ar-EG" altLang="en-U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للإنسولين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. </a:t>
            </a:r>
          </a:p>
          <a:p>
            <a:pPr marL="1314450" lvl="2" indent="-230188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Usually occurs after age 40 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" charset="0"/>
                <a:cs typeface="Times" charset="0"/>
              </a:rPr>
              <a:t>–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risk increases with age.</a:t>
            </a:r>
          </a:p>
          <a:p>
            <a:pPr marL="1314450" lvl="2" indent="-230188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Accounts for over 90% of diabetes cases.</a:t>
            </a:r>
          </a:p>
          <a:p>
            <a:pPr marL="1314450" lvl="2" indent="-457200"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altLang="en-US" sz="1200" b="1" dirty="0" smtClean="0">
              <a:effectLst>
                <a:outerShdw blurRad="38100" dist="38100" dir="2700000" algn="tl">
                  <a:srgbClr val="C0C0C0"/>
                </a:outerShdw>
              </a:effectLst>
              <a:cs typeface="Times" charset="0"/>
            </a:endParaRPr>
          </a:p>
          <a:p>
            <a:pPr marL="990600" lvl="1" indent="-533400" eaLnBrk="1" hangingPunct="1">
              <a:buClr>
                <a:srgbClr val="0000FF"/>
              </a:buClr>
              <a:buFontTx/>
              <a:buAutoNum type="arabicPeriod" startAt="2"/>
              <a:tabLst>
                <a:tab pos="2743200" algn="l"/>
              </a:tabLst>
              <a:defRPr/>
            </a:pPr>
            <a:r>
              <a:rPr lang="en-US" altLang="en-US" sz="2600" b="1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Glucagon:</a:t>
            </a:r>
            <a:r>
              <a:rPr lang="en-US" altLang="en-US" sz="26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</a:t>
            </a:r>
            <a:r>
              <a:rPr lang="en-US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a protein secreted by </a:t>
            </a:r>
            <a:r>
              <a:rPr lang="en-US" altLang="en-US" sz="20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alpha cells</a:t>
            </a:r>
            <a:r>
              <a:rPr lang="en-US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.</a:t>
            </a:r>
          </a:p>
          <a:p>
            <a:pPr marL="1314450" lvl="2" indent="-341313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Raises blood glucose levels. </a:t>
            </a:r>
          </a:p>
          <a:p>
            <a:pPr marL="1581150" lvl="3" indent="-381000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Stimulates </a:t>
            </a:r>
            <a:r>
              <a:rPr lang="en-US" altLang="en-US" sz="18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glycogenolysis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</a:t>
            </a:r>
            <a:r>
              <a:rPr lang="ar-EG" alt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تحلل </a:t>
            </a:r>
            <a:r>
              <a:rPr lang="ar-EG" altLang="en-U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الجليكوجين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in the liver and skeletal muscle to produce glucose. </a:t>
            </a:r>
          </a:p>
          <a:p>
            <a:pPr marL="1581150" lvl="3" indent="-381000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Secretion is regulated by glucose in blood (negative feedback).</a:t>
            </a:r>
            <a:r>
              <a:rPr lang="en-US" altLang="en-US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" charset="0"/>
              </a:rPr>
              <a:t> 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5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6" name="Picture 5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" name="Picture 6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  <p:sp>
        <p:nvSpPr>
          <p:cNvPr id="2" name="Rectangle 1"/>
          <p:cNvSpPr/>
          <p:nvPr/>
        </p:nvSpPr>
        <p:spPr>
          <a:xfrm>
            <a:off x="3276600" y="228600"/>
            <a:ext cx="2236510" cy="646331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altLang="en-US" sz="36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" charset="0"/>
              </a:rPr>
              <a:t>Pancreas</a:t>
            </a:r>
            <a:endParaRPr lang="en-US" sz="36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COUNT" val="19"/>
  <p:tag name="ARTICULATE_PROJECT_OPEN" val="1"/>
  <p:tag name="ARTICULATE_REFERENCE_COUNT" val="0"/>
  <p:tag name="ARTICULATE_PLAYER_GLOSSARY_XML" val="&lt;?xml version=&quot;1.0&quot; encoding=&quot;utf-16&quot;?&gt;&lt;glossary xmlns:xsi=&quot;http://www.w3.org/2001/XMLSchema-instance&quot; xmlns:xsd=&quot;http://www.w3.org/2001/XMLSchema&quot;&gt;&lt;terms /&gt;&lt;/glossary&gt;"/>
  <p:tag name="TAG_BACKING_FORM_KEY" val="8719892-c:\users\amahmedkeele\desktop\lectures\lecture-26 endocrine\lecture 26.pptx"/>
  <p:tag name="ARTICULATE_PRESENTER_VERSION" val="7"/>
  <p:tag name="ARTICULATE_USED_PAGE_ORIENTATION" val="1"/>
  <p:tag name="ARTICULATE_USED_PAGE_SIZE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NGAGE_PROPERTY" val="1"/>
  <p:tag name="ART_ENGAGE_A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58"/>
  <p:tag name="ARTICULATE_AUDIO_RECORDED" val="1"/>
  <p:tag name="ELAPSEDTIME" val="289.4"/>
  <p:tag name="ANNOTATION_TYPE_1" val="0"/>
  <p:tag name="ANNOTATION_START_1" val="12.4"/>
  <p:tag name="ANNOTATION_END_1" val="16.1"/>
  <p:tag name="ANNOTATION_TOP_1" val="44"/>
  <p:tag name="ANNOTATION_LEFT_1" val="430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6553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16.1"/>
  <p:tag name="ANNOTATION_END_2" val="34.1"/>
  <p:tag name="ANNOTATION_TOP_2" val="76"/>
  <p:tag name="ANNOTATION_LEFT_2" val="176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65535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34.1"/>
  <p:tag name="ANNOTATION_END_3" val="37.8"/>
  <p:tag name="ANNOTATION_TOP_3" val="154"/>
  <p:tag name="ANNOTATION_LEFT_3" val="64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65535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37.8"/>
  <p:tag name="ANNOTATION_END_4" val="61.8"/>
  <p:tag name="ANNOTATION_TOP_4" val="181"/>
  <p:tag name="ANNOTATION_LEFT_4" val="73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255"/>
  <p:tag name="ANNOTATION_FILL_COLOR_4" val="65535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61.8"/>
  <p:tag name="ANNOTATION_END_5" val="78.2"/>
  <p:tag name="ANNOTATION_TOP_5" val="239"/>
  <p:tag name="ANNOTATION_LEFT_5" val="82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255"/>
  <p:tag name="ANNOTATION_FILL_COLOR_5" val="65535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78.2"/>
  <p:tag name="ANNOTATION_END_6" val="85.1"/>
  <p:tag name="ANNOTATION_TOP_6" val="274"/>
  <p:tag name="ANNOTATION_LEFT_6" val="78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255"/>
  <p:tag name="ANNOTATION_FILL_COLOR_6" val="65535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85.1"/>
  <p:tag name="ANNOTATION_END_7" val="97.8"/>
  <p:tag name="ANNOTATION_TOP_7" val="305"/>
  <p:tag name="ANNOTATION_LEFT_7" val="78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255"/>
  <p:tag name="ANNOTATION_FILL_COLOR_7" val="65535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97.8"/>
  <p:tag name="ANNOTATION_END_8" val="99.8"/>
  <p:tag name="ANNOTATION_TOP_8" val="345"/>
  <p:tag name="ANNOTATION_LEFT_8" val="68"/>
  <p:tag name="ANNOTATION_WIDTH_8" val="121"/>
  <p:tag name="ANNOTATION_HEIGHT_8" val="121"/>
  <p:tag name="ANNOTATION_ANIMATION_8" val="3"/>
  <p:tag name="ANNOTATION_ROTATION_8" val="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255"/>
  <p:tag name="ANNOTATION_FILL_COLOR_8" val="65535"/>
  <p:tag name="ANNOTATION_FILL_ALPHA_8" val="100"/>
  <p:tag name="ANNOTATION_BORDER_WIDTH_8" val="2"/>
  <p:tag name="ANNOTATION_SLIDE_WIDTH_8" val="960"/>
  <p:tag name="ANNOTATION_SLIDE_HEIGHT_8" val="720"/>
  <p:tag name="ANNOTATION_TYPE_9" val="0"/>
  <p:tag name="ANNOTATION_START_9" val="99.8"/>
  <p:tag name="ANNOTATION_END_9" val="109.2"/>
  <p:tag name="ANNOTATION_TOP_9" val="366"/>
  <p:tag name="ANNOTATION_LEFT_9" val="73"/>
  <p:tag name="ANNOTATION_WIDTH_9" val="121"/>
  <p:tag name="ANNOTATION_HEIGHT_9" val="121"/>
  <p:tag name="ANNOTATION_ANIMATION_9" val="3"/>
  <p:tag name="ANNOTATION_ROTATION_9" val="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255"/>
  <p:tag name="ANNOTATION_FILL_COLOR_9" val="65535"/>
  <p:tag name="ANNOTATION_FILL_ALPHA_9" val="100"/>
  <p:tag name="ANNOTATION_BORDER_WIDTH_9" val="2"/>
  <p:tag name="ANNOTATION_SLIDE_WIDTH_9" val="960"/>
  <p:tag name="ANNOTATION_SLIDE_HEIGHT_9" val="720"/>
  <p:tag name="ANNOTATION_TYPE_10" val="0"/>
  <p:tag name="ANNOTATION_START_10" val="109.2"/>
  <p:tag name="ANNOTATION_END_10" val="115.4"/>
  <p:tag name="ANNOTATION_TOP_10" val="400"/>
  <p:tag name="ANNOTATION_LEFT_10" val="589"/>
  <p:tag name="ANNOTATION_WIDTH_10" val="121"/>
  <p:tag name="ANNOTATION_HEIGHT_10" val="121"/>
  <p:tag name="ANNOTATION_ANIMATION_10" val="3"/>
  <p:tag name="ANNOTATION_ROTATION_10" val="0"/>
  <p:tag name="ANNOTATION_SUB_TYPE_10" val="2"/>
  <p:tag name="ANNOTATION_LOOP_COUNT_10" val="1"/>
  <p:tag name="ANNOTATION_BOX_RADIUS_10" val="0"/>
  <p:tag name="ANNOTATION_SCALE_10" val="100"/>
  <p:tag name="ANNOTATION_BORDER_ALPHA_10" val="100"/>
  <p:tag name="ANNOTATION_BORDER_COLOR_10" val="255"/>
  <p:tag name="ANNOTATION_FILL_COLOR_10" val="65535"/>
  <p:tag name="ANNOTATION_FILL_ALPHA_10" val="100"/>
  <p:tag name="ANNOTATION_BORDER_WIDTH_10" val="2"/>
  <p:tag name="ANNOTATION_SLIDE_WIDTH_10" val="960"/>
  <p:tag name="ANNOTATION_SLIDE_HEIGHT_10" val="720"/>
  <p:tag name="ANNOTATION_TYPE_11" val="0"/>
  <p:tag name="ANNOTATION_START_11" val="115.4"/>
  <p:tag name="ANNOTATION_END_11" val="132.5"/>
  <p:tag name="ANNOTATION_TOP_11" val="166"/>
  <p:tag name="ANNOTATION_LEFT_11" val="687"/>
  <p:tag name="ANNOTATION_WIDTH_11" val="121"/>
  <p:tag name="ANNOTATION_HEIGHT_11" val="121"/>
  <p:tag name="ANNOTATION_ANIMATION_11" val="3"/>
  <p:tag name="ANNOTATION_ROTATION_11" val="0"/>
  <p:tag name="ANNOTATION_SUB_TYPE_11" val="2"/>
  <p:tag name="ANNOTATION_LOOP_COUNT_11" val="1"/>
  <p:tag name="ANNOTATION_BOX_RADIUS_11" val="0"/>
  <p:tag name="ANNOTATION_SCALE_11" val="100"/>
  <p:tag name="ANNOTATION_BORDER_ALPHA_11" val="100"/>
  <p:tag name="ANNOTATION_BORDER_COLOR_11" val="255"/>
  <p:tag name="ANNOTATION_FILL_COLOR_11" val="65535"/>
  <p:tag name="ANNOTATION_FILL_ALPHA_11" val="100"/>
  <p:tag name="ANNOTATION_BORDER_WIDTH_11" val="2"/>
  <p:tag name="ANNOTATION_SLIDE_WIDTH_11" val="960"/>
  <p:tag name="ANNOTATION_SLIDE_HEIGHT_11" val="720"/>
  <p:tag name="ANNOTATION_TYPE_12" val="0"/>
  <p:tag name="ANNOTATION_START_12" val="132.5"/>
  <p:tag name="ANNOTATION_END_12" val="134.0"/>
  <p:tag name="ANNOTATION_TOP_12" val="276"/>
  <p:tag name="ANNOTATION_LEFT_12" val="728"/>
  <p:tag name="ANNOTATION_WIDTH_12" val="121"/>
  <p:tag name="ANNOTATION_HEIGHT_12" val="121"/>
  <p:tag name="ANNOTATION_ANIMATION_12" val="3"/>
  <p:tag name="ANNOTATION_ROTATION_12" val="0"/>
  <p:tag name="ANNOTATION_SUB_TYPE_12" val="2"/>
  <p:tag name="ANNOTATION_LOOP_COUNT_12" val="1"/>
  <p:tag name="ANNOTATION_BOX_RADIUS_12" val="0"/>
  <p:tag name="ANNOTATION_SCALE_12" val="100"/>
  <p:tag name="ANNOTATION_BORDER_ALPHA_12" val="100"/>
  <p:tag name="ANNOTATION_BORDER_COLOR_12" val="255"/>
  <p:tag name="ANNOTATION_FILL_COLOR_12" val="65535"/>
  <p:tag name="ANNOTATION_FILL_ALPHA_12" val="100"/>
  <p:tag name="ANNOTATION_BORDER_WIDTH_12" val="2"/>
  <p:tag name="ANNOTATION_SLIDE_WIDTH_12" val="960"/>
  <p:tag name="ANNOTATION_SLIDE_HEIGHT_12" val="720"/>
  <p:tag name="ANNOTATION_TYPE_13" val="0"/>
  <p:tag name="ANNOTATION_START_13" val="134.0"/>
  <p:tag name="ANNOTATION_END_13" val="141.6"/>
  <p:tag name="ANNOTATION_TOP_13" val="259"/>
  <p:tag name="ANNOTATION_LEFT_13" val="618"/>
  <p:tag name="ANNOTATION_WIDTH_13" val="121"/>
  <p:tag name="ANNOTATION_HEIGHT_13" val="121"/>
  <p:tag name="ANNOTATION_ANIMATION_13" val="3"/>
  <p:tag name="ANNOTATION_ROTATION_13" val="0"/>
  <p:tag name="ANNOTATION_SUB_TYPE_13" val="2"/>
  <p:tag name="ANNOTATION_LOOP_COUNT_13" val="1"/>
  <p:tag name="ANNOTATION_BOX_RADIUS_13" val="0"/>
  <p:tag name="ANNOTATION_SCALE_13" val="100"/>
  <p:tag name="ANNOTATION_BORDER_ALPHA_13" val="100"/>
  <p:tag name="ANNOTATION_BORDER_COLOR_13" val="255"/>
  <p:tag name="ANNOTATION_FILL_COLOR_13" val="65535"/>
  <p:tag name="ANNOTATION_FILL_ALPHA_13" val="100"/>
  <p:tag name="ANNOTATION_BORDER_WIDTH_13" val="2"/>
  <p:tag name="ANNOTATION_SLIDE_WIDTH_13" val="960"/>
  <p:tag name="ANNOTATION_SLIDE_HEIGHT_13" val="720"/>
  <p:tag name="ANNOTATION_TYPE_14" val="0"/>
  <p:tag name="ANNOTATION_START_14" val="141.6"/>
  <p:tag name="ANNOTATION_END_14" val="148.9"/>
  <p:tag name="ANNOTATION_TOP_14" val="373"/>
  <p:tag name="ANNOTATION_LEFT_14" val="690"/>
  <p:tag name="ANNOTATION_WIDTH_14" val="121"/>
  <p:tag name="ANNOTATION_HEIGHT_14" val="121"/>
  <p:tag name="ANNOTATION_ANIMATION_14" val="3"/>
  <p:tag name="ANNOTATION_ROTATION_14" val="0"/>
  <p:tag name="ANNOTATION_SUB_TYPE_14" val="2"/>
  <p:tag name="ANNOTATION_LOOP_COUNT_14" val="1"/>
  <p:tag name="ANNOTATION_BOX_RADIUS_14" val="0"/>
  <p:tag name="ANNOTATION_SCALE_14" val="100"/>
  <p:tag name="ANNOTATION_BORDER_ALPHA_14" val="100"/>
  <p:tag name="ANNOTATION_BORDER_COLOR_14" val="255"/>
  <p:tag name="ANNOTATION_FILL_COLOR_14" val="65535"/>
  <p:tag name="ANNOTATION_FILL_ALPHA_14" val="100"/>
  <p:tag name="ANNOTATION_BORDER_WIDTH_14" val="2"/>
  <p:tag name="ANNOTATION_SLIDE_WIDTH_14" val="960"/>
  <p:tag name="ANNOTATION_SLIDE_HEIGHT_14" val="720"/>
  <p:tag name="ANNOTATION_TYPE_15" val="0"/>
  <p:tag name="ANNOTATION_START_15" val="148.9"/>
  <p:tag name="ANNOTATION_END_15" val="158.2"/>
  <p:tag name="ANNOTATION_TOP_15" val="479"/>
  <p:tag name="ANNOTATION_LEFT_15" val="716"/>
  <p:tag name="ANNOTATION_WIDTH_15" val="121"/>
  <p:tag name="ANNOTATION_HEIGHT_15" val="121"/>
  <p:tag name="ANNOTATION_ANIMATION_15" val="3"/>
  <p:tag name="ANNOTATION_ROTATION_15" val="0"/>
  <p:tag name="ANNOTATION_SUB_TYPE_15" val="2"/>
  <p:tag name="ANNOTATION_LOOP_COUNT_15" val="1"/>
  <p:tag name="ANNOTATION_BOX_RADIUS_15" val="0"/>
  <p:tag name="ANNOTATION_SCALE_15" val="100"/>
  <p:tag name="ANNOTATION_BORDER_ALPHA_15" val="100"/>
  <p:tag name="ANNOTATION_BORDER_COLOR_15" val="255"/>
  <p:tag name="ANNOTATION_FILL_COLOR_15" val="65535"/>
  <p:tag name="ANNOTATION_FILL_ALPHA_15" val="100"/>
  <p:tag name="ANNOTATION_BORDER_WIDTH_15" val="2"/>
  <p:tag name="ANNOTATION_SLIDE_WIDTH_15" val="960"/>
  <p:tag name="ANNOTATION_SLIDE_HEIGHT_15" val="720"/>
  <p:tag name="ANNOTATION_TYPE_16" val="0"/>
  <p:tag name="ANNOTATION_START_16" val="158.2"/>
  <p:tag name="ANNOTATION_END_16" val="172.9"/>
  <p:tag name="ANNOTATION_TOP_16" val="569"/>
  <p:tag name="ANNOTATION_LEFT_16" val="683"/>
  <p:tag name="ANNOTATION_WIDTH_16" val="121"/>
  <p:tag name="ANNOTATION_HEIGHT_16" val="121"/>
  <p:tag name="ANNOTATION_ANIMATION_16" val="3"/>
  <p:tag name="ANNOTATION_ROTATION_16" val="0"/>
  <p:tag name="ANNOTATION_SUB_TYPE_16" val="2"/>
  <p:tag name="ANNOTATION_LOOP_COUNT_16" val="1"/>
  <p:tag name="ANNOTATION_BOX_RADIUS_16" val="0"/>
  <p:tag name="ANNOTATION_SCALE_16" val="100"/>
  <p:tag name="ANNOTATION_BORDER_ALPHA_16" val="100"/>
  <p:tag name="ANNOTATION_BORDER_COLOR_16" val="255"/>
  <p:tag name="ANNOTATION_FILL_COLOR_16" val="65535"/>
  <p:tag name="ANNOTATION_FILL_ALPHA_16" val="100"/>
  <p:tag name="ANNOTATION_BORDER_WIDTH_16" val="2"/>
  <p:tag name="ANNOTATION_SLIDE_WIDTH_16" val="960"/>
  <p:tag name="ANNOTATION_SLIDE_HEIGHT_16" val="720"/>
  <p:tag name="ANNOTATION_TYPE_17" val="0"/>
  <p:tag name="ANNOTATION_START_17" val="172.9"/>
  <p:tag name="ANNOTATION_END_17" val="174.0"/>
  <p:tag name="ANNOTATION_TOP_17" val="186"/>
  <p:tag name="ANNOTATION_LEFT_17" val="674"/>
  <p:tag name="ANNOTATION_WIDTH_17" val="121"/>
  <p:tag name="ANNOTATION_HEIGHT_17" val="121"/>
  <p:tag name="ANNOTATION_ANIMATION_17" val="3"/>
  <p:tag name="ANNOTATION_ROTATION_17" val="0"/>
  <p:tag name="ANNOTATION_SUB_TYPE_17" val="2"/>
  <p:tag name="ANNOTATION_LOOP_COUNT_17" val="1"/>
  <p:tag name="ANNOTATION_BOX_RADIUS_17" val="0"/>
  <p:tag name="ANNOTATION_SCALE_17" val="100"/>
  <p:tag name="ANNOTATION_BORDER_ALPHA_17" val="100"/>
  <p:tag name="ANNOTATION_BORDER_COLOR_17" val="255"/>
  <p:tag name="ANNOTATION_FILL_COLOR_17" val="65535"/>
  <p:tag name="ANNOTATION_FILL_ALPHA_17" val="100"/>
  <p:tag name="ANNOTATION_BORDER_WIDTH_17" val="2"/>
  <p:tag name="ANNOTATION_SLIDE_WIDTH_17" val="960"/>
  <p:tag name="ANNOTATION_SLIDE_HEIGHT_17" val="720"/>
  <p:tag name="ANNOTATION_TYPE_18" val="0"/>
  <p:tag name="ANNOTATION_START_18" val="174.0"/>
  <p:tag name="ANNOTATION_END_18" val="176.7"/>
  <p:tag name="ANNOTATION_TOP_18" val="258"/>
  <p:tag name="ANNOTATION_LEFT_18" val="723"/>
  <p:tag name="ANNOTATION_WIDTH_18" val="121"/>
  <p:tag name="ANNOTATION_HEIGHT_18" val="121"/>
  <p:tag name="ANNOTATION_ANIMATION_18" val="3"/>
  <p:tag name="ANNOTATION_ROTATION_18" val="0"/>
  <p:tag name="ANNOTATION_SUB_TYPE_18" val="2"/>
  <p:tag name="ANNOTATION_LOOP_COUNT_18" val="1"/>
  <p:tag name="ANNOTATION_BOX_RADIUS_18" val="0"/>
  <p:tag name="ANNOTATION_SCALE_18" val="100"/>
  <p:tag name="ANNOTATION_BORDER_ALPHA_18" val="100"/>
  <p:tag name="ANNOTATION_BORDER_COLOR_18" val="255"/>
  <p:tag name="ANNOTATION_FILL_COLOR_18" val="65535"/>
  <p:tag name="ANNOTATION_FILL_ALPHA_18" val="100"/>
  <p:tag name="ANNOTATION_BORDER_WIDTH_18" val="2"/>
  <p:tag name="ANNOTATION_SLIDE_WIDTH_18" val="960"/>
  <p:tag name="ANNOTATION_SLIDE_HEIGHT_18" val="720"/>
  <p:tag name="ANNOTATION_TYPE_19" val="0"/>
  <p:tag name="ANNOTATION_START_19" val="176.7"/>
  <p:tag name="ANNOTATION_END_19" val="184.9"/>
  <p:tag name="ANNOTATION_TOP_19" val="362"/>
  <p:tag name="ANNOTATION_LEFT_19" val="710"/>
  <p:tag name="ANNOTATION_WIDTH_19" val="121"/>
  <p:tag name="ANNOTATION_HEIGHT_19" val="121"/>
  <p:tag name="ANNOTATION_ANIMATION_19" val="3"/>
  <p:tag name="ANNOTATION_ROTATION_19" val="0"/>
  <p:tag name="ANNOTATION_SUB_TYPE_19" val="2"/>
  <p:tag name="ANNOTATION_LOOP_COUNT_19" val="1"/>
  <p:tag name="ANNOTATION_BOX_RADIUS_19" val="0"/>
  <p:tag name="ANNOTATION_SCALE_19" val="100"/>
  <p:tag name="ANNOTATION_BORDER_ALPHA_19" val="100"/>
  <p:tag name="ANNOTATION_BORDER_COLOR_19" val="255"/>
  <p:tag name="ANNOTATION_FILL_COLOR_19" val="65535"/>
  <p:tag name="ANNOTATION_FILL_ALPHA_19" val="100"/>
  <p:tag name="ANNOTATION_BORDER_WIDTH_19" val="2"/>
  <p:tag name="ANNOTATION_SLIDE_WIDTH_19" val="960"/>
  <p:tag name="ANNOTATION_SLIDE_HEIGHT_19" val="720"/>
  <p:tag name="ANNOTATION_TYPE_20" val="0"/>
  <p:tag name="ANNOTATION_START_20" val="184.9"/>
  <p:tag name="ANNOTATION_END_20" val="189.3"/>
  <p:tag name="ANNOTATION_TOP_20" val="476"/>
  <p:tag name="ANNOTATION_LEFT_20" val="725"/>
  <p:tag name="ANNOTATION_WIDTH_20" val="121"/>
  <p:tag name="ANNOTATION_HEIGHT_20" val="121"/>
  <p:tag name="ANNOTATION_ANIMATION_20" val="3"/>
  <p:tag name="ANNOTATION_ROTATION_20" val="0"/>
  <p:tag name="ANNOTATION_SUB_TYPE_20" val="2"/>
  <p:tag name="ANNOTATION_LOOP_COUNT_20" val="1"/>
  <p:tag name="ANNOTATION_BOX_RADIUS_20" val="0"/>
  <p:tag name="ANNOTATION_SCALE_20" val="100"/>
  <p:tag name="ANNOTATION_BORDER_ALPHA_20" val="100"/>
  <p:tag name="ANNOTATION_BORDER_COLOR_20" val="255"/>
  <p:tag name="ANNOTATION_FILL_COLOR_20" val="65535"/>
  <p:tag name="ANNOTATION_FILL_ALPHA_20" val="100"/>
  <p:tag name="ANNOTATION_BORDER_WIDTH_20" val="2"/>
  <p:tag name="ANNOTATION_SLIDE_WIDTH_20" val="960"/>
  <p:tag name="ANNOTATION_SLIDE_HEIGHT_20" val="720"/>
  <p:tag name="ANNOTATION_TYPE_21" val="0"/>
  <p:tag name="ANNOTATION_START_21" val="189.3"/>
  <p:tag name="ANNOTATION_END_21" val="195.3"/>
  <p:tag name="ANNOTATION_TOP_21" val="565"/>
  <p:tag name="ANNOTATION_LEFT_21" val="694"/>
  <p:tag name="ANNOTATION_WIDTH_21" val="121"/>
  <p:tag name="ANNOTATION_HEIGHT_21" val="121"/>
  <p:tag name="ANNOTATION_ANIMATION_21" val="3"/>
  <p:tag name="ANNOTATION_ROTATION_21" val="0"/>
  <p:tag name="ANNOTATION_SUB_TYPE_21" val="2"/>
  <p:tag name="ANNOTATION_LOOP_COUNT_21" val="1"/>
  <p:tag name="ANNOTATION_BOX_RADIUS_21" val="0"/>
  <p:tag name="ANNOTATION_SCALE_21" val="100"/>
  <p:tag name="ANNOTATION_BORDER_ALPHA_21" val="100"/>
  <p:tag name="ANNOTATION_BORDER_COLOR_21" val="255"/>
  <p:tag name="ANNOTATION_FILL_COLOR_21" val="65535"/>
  <p:tag name="ANNOTATION_FILL_ALPHA_21" val="100"/>
  <p:tag name="ANNOTATION_BORDER_WIDTH_21" val="2"/>
  <p:tag name="ANNOTATION_SLIDE_WIDTH_21" val="960"/>
  <p:tag name="ANNOTATION_SLIDE_HEIGHT_21" val="720"/>
  <p:tag name="ANNOTATION_TYPE_22" val="0"/>
  <p:tag name="ANNOTATION_START_22" val="195.3"/>
  <p:tag name="ANNOTATION_END_22" val="196.3"/>
  <p:tag name="ANNOTATION_TOP_22" val="667"/>
  <p:tag name="ANNOTATION_LEFT_22" val="759"/>
  <p:tag name="ANNOTATION_WIDTH_22" val="121"/>
  <p:tag name="ANNOTATION_HEIGHT_22" val="121"/>
  <p:tag name="ANNOTATION_ANIMATION_22" val="3"/>
  <p:tag name="ANNOTATION_ROTATION_22" val="0"/>
  <p:tag name="ANNOTATION_SUB_TYPE_22" val="2"/>
  <p:tag name="ANNOTATION_LOOP_COUNT_22" val="1"/>
  <p:tag name="ANNOTATION_BOX_RADIUS_22" val="0"/>
  <p:tag name="ANNOTATION_SCALE_22" val="100"/>
  <p:tag name="ANNOTATION_BORDER_ALPHA_22" val="100"/>
  <p:tag name="ANNOTATION_BORDER_COLOR_22" val="255"/>
  <p:tag name="ANNOTATION_FILL_COLOR_22" val="65535"/>
  <p:tag name="ANNOTATION_FILL_ALPHA_22" val="100"/>
  <p:tag name="ANNOTATION_BORDER_WIDTH_22" val="2"/>
  <p:tag name="ANNOTATION_SLIDE_WIDTH_22" val="960"/>
  <p:tag name="ANNOTATION_SLIDE_HEIGHT_22" val="720"/>
  <p:tag name="ANNOTATION_TYPE_23" val="0"/>
  <p:tag name="ANNOTATION_START_23" val="196.3"/>
  <p:tag name="ANNOTATION_END_23" val="200.5"/>
  <p:tag name="ANNOTATION_TOP_23" val="675"/>
  <p:tag name="ANNOTATION_LEFT_23" val="684"/>
  <p:tag name="ANNOTATION_WIDTH_23" val="121"/>
  <p:tag name="ANNOTATION_HEIGHT_23" val="121"/>
  <p:tag name="ANNOTATION_ANIMATION_23" val="3"/>
  <p:tag name="ANNOTATION_ROTATION_23" val="0"/>
  <p:tag name="ANNOTATION_SUB_TYPE_23" val="2"/>
  <p:tag name="ANNOTATION_LOOP_COUNT_23" val="1"/>
  <p:tag name="ANNOTATION_BOX_RADIUS_23" val="0"/>
  <p:tag name="ANNOTATION_SCALE_23" val="100"/>
  <p:tag name="ANNOTATION_BORDER_ALPHA_23" val="100"/>
  <p:tag name="ANNOTATION_BORDER_COLOR_23" val="255"/>
  <p:tag name="ANNOTATION_FILL_COLOR_23" val="65535"/>
  <p:tag name="ANNOTATION_FILL_ALPHA_23" val="100"/>
  <p:tag name="ANNOTATION_BORDER_WIDTH_23" val="2"/>
  <p:tag name="ANNOTATION_SLIDE_WIDTH_23" val="960"/>
  <p:tag name="ANNOTATION_SLIDE_HEIGHT_23" val="720"/>
  <p:tag name="ANNOTATION_TYPE_24" val="0"/>
  <p:tag name="ANNOTATION_START_24" val="200.5"/>
  <p:tag name="ANNOTATION_END_24" val="204.7"/>
  <p:tag name="ANNOTATION_TOP_24" val="414"/>
  <p:tag name="ANNOTATION_LEFT_24" val="68"/>
  <p:tag name="ANNOTATION_WIDTH_24" val="121"/>
  <p:tag name="ANNOTATION_HEIGHT_24" val="121"/>
  <p:tag name="ANNOTATION_ANIMATION_24" val="3"/>
  <p:tag name="ANNOTATION_ROTATION_24" val="0"/>
  <p:tag name="ANNOTATION_SUB_TYPE_24" val="2"/>
  <p:tag name="ANNOTATION_LOOP_COUNT_24" val="1"/>
  <p:tag name="ANNOTATION_BOX_RADIUS_24" val="0"/>
  <p:tag name="ANNOTATION_SCALE_24" val="100"/>
  <p:tag name="ANNOTATION_BORDER_ALPHA_24" val="100"/>
  <p:tag name="ANNOTATION_BORDER_COLOR_24" val="255"/>
  <p:tag name="ANNOTATION_FILL_COLOR_24" val="65535"/>
  <p:tag name="ANNOTATION_FILL_ALPHA_24" val="100"/>
  <p:tag name="ANNOTATION_BORDER_WIDTH_24" val="2"/>
  <p:tag name="ANNOTATION_SLIDE_WIDTH_24" val="960"/>
  <p:tag name="ANNOTATION_SLIDE_HEIGHT_24" val="720"/>
  <p:tag name="ANNOTATION_TYPE_25" val="0"/>
  <p:tag name="ANNOTATION_START_25" val="204.7"/>
  <p:tag name="ANNOTATION_END_25" val="206.5"/>
  <p:tag name="ANNOTATION_TOP_25" val="414"/>
  <p:tag name="ANNOTATION_LEFT_25" val="182"/>
  <p:tag name="ANNOTATION_WIDTH_25" val="121"/>
  <p:tag name="ANNOTATION_HEIGHT_25" val="121"/>
  <p:tag name="ANNOTATION_ANIMATION_25" val="3"/>
  <p:tag name="ANNOTATION_ROTATION_25" val="0"/>
  <p:tag name="ANNOTATION_SUB_TYPE_25" val="2"/>
  <p:tag name="ANNOTATION_LOOP_COUNT_25" val="1"/>
  <p:tag name="ANNOTATION_BOX_RADIUS_25" val="0"/>
  <p:tag name="ANNOTATION_SCALE_25" val="100"/>
  <p:tag name="ANNOTATION_BORDER_ALPHA_25" val="100"/>
  <p:tag name="ANNOTATION_BORDER_COLOR_25" val="255"/>
  <p:tag name="ANNOTATION_FILL_COLOR_25" val="65535"/>
  <p:tag name="ANNOTATION_FILL_ALPHA_25" val="100"/>
  <p:tag name="ANNOTATION_BORDER_WIDTH_25" val="2"/>
  <p:tag name="ANNOTATION_SLIDE_WIDTH_25" val="960"/>
  <p:tag name="ANNOTATION_SLIDE_HEIGHT_25" val="720"/>
  <p:tag name="ANNOTATION_TYPE_26" val="0"/>
  <p:tag name="ANNOTATION_START_26" val="206.5"/>
  <p:tag name="ANNOTATION_END_26" val="208.9"/>
  <p:tag name="ANNOTATION_TOP_26" val="419"/>
  <p:tag name="ANNOTATION_LEFT_26" val="281"/>
  <p:tag name="ANNOTATION_WIDTH_26" val="121"/>
  <p:tag name="ANNOTATION_HEIGHT_26" val="121"/>
  <p:tag name="ANNOTATION_ANIMATION_26" val="3"/>
  <p:tag name="ANNOTATION_ROTATION_26" val="0"/>
  <p:tag name="ANNOTATION_SUB_TYPE_26" val="2"/>
  <p:tag name="ANNOTATION_LOOP_COUNT_26" val="1"/>
  <p:tag name="ANNOTATION_BOX_RADIUS_26" val="0"/>
  <p:tag name="ANNOTATION_SCALE_26" val="100"/>
  <p:tag name="ANNOTATION_BORDER_ALPHA_26" val="100"/>
  <p:tag name="ANNOTATION_BORDER_COLOR_26" val="255"/>
  <p:tag name="ANNOTATION_FILL_COLOR_26" val="65535"/>
  <p:tag name="ANNOTATION_FILL_ALPHA_26" val="100"/>
  <p:tag name="ANNOTATION_BORDER_WIDTH_26" val="2"/>
  <p:tag name="ANNOTATION_SLIDE_WIDTH_26" val="960"/>
  <p:tag name="ANNOTATION_SLIDE_HEIGHT_26" val="720"/>
  <p:tag name="ANNOTATION_TYPE_27" val="0"/>
  <p:tag name="ANNOTATION_START_27" val="208.9"/>
  <p:tag name="ANNOTATION_END_27" val="210.9"/>
  <p:tag name="ANNOTATION_TOP_27" val="415"/>
  <p:tag name="ANNOTATION_LEFT_27" val="131"/>
  <p:tag name="ANNOTATION_WIDTH_27" val="121"/>
  <p:tag name="ANNOTATION_HEIGHT_27" val="121"/>
  <p:tag name="ANNOTATION_ANIMATION_27" val="3"/>
  <p:tag name="ANNOTATION_ROTATION_27" val="0"/>
  <p:tag name="ANNOTATION_SUB_TYPE_27" val="2"/>
  <p:tag name="ANNOTATION_LOOP_COUNT_27" val="1"/>
  <p:tag name="ANNOTATION_BOX_RADIUS_27" val="0"/>
  <p:tag name="ANNOTATION_SCALE_27" val="100"/>
  <p:tag name="ANNOTATION_BORDER_ALPHA_27" val="100"/>
  <p:tag name="ANNOTATION_BORDER_COLOR_27" val="255"/>
  <p:tag name="ANNOTATION_FILL_COLOR_27" val="65535"/>
  <p:tag name="ANNOTATION_FILL_ALPHA_27" val="100"/>
  <p:tag name="ANNOTATION_BORDER_WIDTH_27" val="2"/>
  <p:tag name="ANNOTATION_SLIDE_WIDTH_27" val="960"/>
  <p:tag name="ANNOTATION_SLIDE_HEIGHT_27" val="720"/>
  <p:tag name="ANNOTATION_TYPE_28" val="0"/>
  <p:tag name="ANNOTATION_START_28" val="210.9"/>
  <p:tag name="ANNOTATION_END_28" val="214.3"/>
  <p:tag name="ANNOTATION_TOP_28" val="417"/>
  <p:tag name="ANNOTATION_LEFT_28" val="116"/>
  <p:tag name="ANNOTATION_WIDTH_28" val="121"/>
  <p:tag name="ANNOTATION_HEIGHT_28" val="121"/>
  <p:tag name="ANNOTATION_ANIMATION_28" val="3"/>
  <p:tag name="ANNOTATION_ROTATION_28" val="0"/>
  <p:tag name="ANNOTATION_SUB_TYPE_28" val="2"/>
  <p:tag name="ANNOTATION_LOOP_COUNT_28" val="1"/>
  <p:tag name="ANNOTATION_BOX_RADIUS_28" val="0"/>
  <p:tag name="ANNOTATION_SCALE_28" val="100"/>
  <p:tag name="ANNOTATION_BORDER_ALPHA_28" val="100"/>
  <p:tag name="ANNOTATION_BORDER_COLOR_28" val="255"/>
  <p:tag name="ANNOTATION_FILL_COLOR_28" val="65535"/>
  <p:tag name="ANNOTATION_FILL_ALPHA_28" val="100"/>
  <p:tag name="ANNOTATION_BORDER_WIDTH_28" val="2"/>
  <p:tag name="ANNOTATION_SLIDE_WIDTH_28" val="960"/>
  <p:tag name="ANNOTATION_SLIDE_HEIGHT_28" val="720"/>
  <p:tag name="ANNOTATION_TYPE_29" val="0"/>
  <p:tag name="ANNOTATION_START_29" val="214.3"/>
  <p:tag name="ANNOTATION_END_29" val="221.1"/>
  <p:tag name="ANNOTATION_TOP_29" val="416"/>
  <p:tag name="ANNOTATION_LEFT_29" val="171"/>
  <p:tag name="ANNOTATION_WIDTH_29" val="121"/>
  <p:tag name="ANNOTATION_HEIGHT_29" val="121"/>
  <p:tag name="ANNOTATION_ANIMATION_29" val="3"/>
  <p:tag name="ANNOTATION_ROTATION_29" val="0"/>
  <p:tag name="ANNOTATION_SUB_TYPE_29" val="2"/>
  <p:tag name="ANNOTATION_LOOP_COUNT_29" val="1"/>
  <p:tag name="ANNOTATION_BOX_RADIUS_29" val="0"/>
  <p:tag name="ANNOTATION_SCALE_29" val="100"/>
  <p:tag name="ANNOTATION_BORDER_ALPHA_29" val="100"/>
  <p:tag name="ANNOTATION_BORDER_COLOR_29" val="255"/>
  <p:tag name="ANNOTATION_FILL_COLOR_29" val="65535"/>
  <p:tag name="ANNOTATION_FILL_ALPHA_29" val="100"/>
  <p:tag name="ANNOTATION_BORDER_WIDTH_29" val="2"/>
  <p:tag name="ANNOTATION_SLIDE_WIDTH_29" val="960"/>
  <p:tag name="ANNOTATION_SLIDE_HEIGHT_29" val="720"/>
  <p:tag name="ANNOTATION_TYPE_30" val="0"/>
  <p:tag name="ANNOTATION_START_30" val="221.1"/>
  <p:tag name="ANNOTATION_END_30" val="229.6"/>
  <p:tag name="ANNOTATION_TOP_30" val="420"/>
  <p:tag name="ANNOTATION_LEFT_30" val="83"/>
  <p:tag name="ANNOTATION_WIDTH_30" val="121"/>
  <p:tag name="ANNOTATION_HEIGHT_30" val="121"/>
  <p:tag name="ANNOTATION_ANIMATION_30" val="3"/>
  <p:tag name="ANNOTATION_ROTATION_30" val="0"/>
  <p:tag name="ANNOTATION_SUB_TYPE_30" val="2"/>
  <p:tag name="ANNOTATION_LOOP_COUNT_30" val="1"/>
  <p:tag name="ANNOTATION_BOX_RADIUS_30" val="0"/>
  <p:tag name="ANNOTATION_SCALE_30" val="100"/>
  <p:tag name="ANNOTATION_BORDER_ALPHA_30" val="100"/>
  <p:tag name="ANNOTATION_BORDER_COLOR_30" val="255"/>
  <p:tag name="ANNOTATION_FILL_COLOR_30" val="65535"/>
  <p:tag name="ANNOTATION_FILL_ALPHA_30" val="100"/>
  <p:tag name="ANNOTATION_BORDER_WIDTH_30" val="2"/>
  <p:tag name="ANNOTATION_SLIDE_WIDTH_30" val="960"/>
  <p:tag name="ANNOTATION_SLIDE_HEIGHT_30" val="720"/>
  <p:tag name="ANNOTATION_TYPE_31" val="0"/>
  <p:tag name="ANNOTATION_START_31" val="229.6"/>
  <p:tag name="ANNOTATION_END_31" val="230.4"/>
  <p:tag name="ANNOTATION_TOP_31" val="416"/>
  <p:tag name="ANNOTATION_LEFT_31" val="408"/>
  <p:tag name="ANNOTATION_WIDTH_31" val="121"/>
  <p:tag name="ANNOTATION_HEIGHT_31" val="121"/>
  <p:tag name="ANNOTATION_ANIMATION_31" val="3"/>
  <p:tag name="ANNOTATION_ROTATION_31" val="0"/>
  <p:tag name="ANNOTATION_SUB_TYPE_31" val="2"/>
  <p:tag name="ANNOTATION_LOOP_COUNT_31" val="1"/>
  <p:tag name="ANNOTATION_BOX_RADIUS_31" val="0"/>
  <p:tag name="ANNOTATION_SCALE_31" val="100"/>
  <p:tag name="ANNOTATION_BORDER_ALPHA_31" val="100"/>
  <p:tag name="ANNOTATION_BORDER_COLOR_31" val="255"/>
  <p:tag name="ANNOTATION_FILL_COLOR_31" val="65535"/>
  <p:tag name="ANNOTATION_FILL_ALPHA_31" val="100"/>
  <p:tag name="ANNOTATION_BORDER_WIDTH_31" val="2"/>
  <p:tag name="ANNOTATION_SLIDE_WIDTH_31" val="960"/>
  <p:tag name="ANNOTATION_SLIDE_HEIGHT_31" val="720"/>
  <p:tag name="ANNOTATION_TYPE_32" val="0"/>
  <p:tag name="ANNOTATION_START_32" val="230.4"/>
  <p:tag name="ANNOTATION_END_32" val="231.4"/>
  <p:tag name="ANNOTATION_TOP_32" val="421"/>
  <p:tag name="ANNOTATION_LEFT_32" val="416"/>
  <p:tag name="ANNOTATION_WIDTH_32" val="121"/>
  <p:tag name="ANNOTATION_HEIGHT_32" val="121"/>
  <p:tag name="ANNOTATION_ANIMATION_32" val="3"/>
  <p:tag name="ANNOTATION_ROTATION_32" val="0"/>
  <p:tag name="ANNOTATION_SUB_TYPE_32" val="2"/>
  <p:tag name="ANNOTATION_LOOP_COUNT_32" val="1"/>
  <p:tag name="ANNOTATION_BOX_RADIUS_32" val="0"/>
  <p:tag name="ANNOTATION_SCALE_32" val="100"/>
  <p:tag name="ANNOTATION_BORDER_ALPHA_32" val="100"/>
  <p:tag name="ANNOTATION_BORDER_COLOR_32" val="255"/>
  <p:tag name="ANNOTATION_FILL_COLOR_32" val="65535"/>
  <p:tag name="ANNOTATION_FILL_ALPHA_32" val="100"/>
  <p:tag name="ANNOTATION_BORDER_WIDTH_32" val="2"/>
  <p:tag name="ANNOTATION_SLIDE_WIDTH_32" val="960"/>
  <p:tag name="ANNOTATION_SLIDE_HEIGHT_32" val="720"/>
  <p:tag name="ANNOTATION_TYPE_33" val="0"/>
  <p:tag name="ANNOTATION_START_33" val="231.4"/>
  <p:tag name="ANNOTATION_END_33" val="234.4"/>
  <p:tag name="ANNOTATION_TOP_33" val="419"/>
  <p:tag name="ANNOTATION_LEFT_33" val="450"/>
  <p:tag name="ANNOTATION_WIDTH_33" val="121"/>
  <p:tag name="ANNOTATION_HEIGHT_33" val="121"/>
  <p:tag name="ANNOTATION_ANIMATION_33" val="3"/>
  <p:tag name="ANNOTATION_ROTATION_33" val="0"/>
  <p:tag name="ANNOTATION_SUB_TYPE_33" val="2"/>
  <p:tag name="ANNOTATION_LOOP_COUNT_33" val="1"/>
  <p:tag name="ANNOTATION_BOX_RADIUS_33" val="0"/>
  <p:tag name="ANNOTATION_SCALE_33" val="100"/>
  <p:tag name="ANNOTATION_BORDER_ALPHA_33" val="100"/>
  <p:tag name="ANNOTATION_BORDER_COLOR_33" val="255"/>
  <p:tag name="ANNOTATION_FILL_COLOR_33" val="65535"/>
  <p:tag name="ANNOTATION_FILL_ALPHA_33" val="100"/>
  <p:tag name="ANNOTATION_BORDER_WIDTH_33" val="2"/>
  <p:tag name="ANNOTATION_SLIDE_WIDTH_33" val="960"/>
  <p:tag name="ANNOTATION_SLIDE_HEIGHT_33" val="720"/>
  <p:tag name="ANNOTATION_TYPE_34" val="0"/>
  <p:tag name="ANNOTATION_START_34" val="234.4"/>
  <p:tag name="ANNOTATION_END_34" val="237.8"/>
  <p:tag name="ANNOTATION_TOP_34" val="452"/>
  <p:tag name="ANNOTATION_LEFT_34" val="116"/>
  <p:tag name="ANNOTATION_WIDTH_34" val="121"/>
  <p:tag name="ANNOTATION_HEIGHT_34" val="121"/>
  <p:tag name="ANNOTATION_ANIMATION_34" val="3"/>
  <p:tag name="ANNOTATION_ROTATION_34" val="0"/>
  <p:tag name="ANNOTATION_SUB_TYPE_34" val="2"/>
  <p:tag name="ANNOTATION_LOOP_COUNT_34" val="1"/>
  <p:tag name="ANNOTATION_BOX_RADIUS_34" val="0"/>
  <p:tag name="ANNOTATION_SCALE_34" val="100"/>
  <p:tag name="ANNOTATION_BORDER_ALPHA_34" val="100"/>
  <p:tag name="ANNOTATION_BORDER_COLOR_34" val="255"/>
  <p:tag name="ANNOTATION_FILL_COLOR_34" val="65535"/>
  <p:tag name="ANNOTATION_FILL_ALPHA_34" val="100"/>
  <p:tag name="ANNOTATION_BORDER_WIDTH_34" val="2"/>
  <p:tag name="ANNOTATION_SLIDE_WIDTH_34" val="960"/>
  <p:tag name="ANNOTATION_SLIDE_HEIGHT_34" val="720"/>
  <p:tag name="ANNOTATION_TYPE_35" val="0"/>
  <p:tag name="ANNOTATION_START_35" val="237.8"/>
  <p:tag name="ANNOTATION_END_35" val="240.5"/>
  <p:tag name="ANNOTATION_TOP_35" val="452"/>
  <p:tag name="ANNOTATION_LEFT_35" val="228"/>
  <p:tag name="ANNOTATION_WIDTH_35" val="121"/>
  <p:tag name="ANNOTATION_HEIGHT_35" val="121"/>
  <p:tag name="ANNOTATION_ANIMATION_35" val="3"/>
  <p:tag name="ANNOTATION_ROTATION_35" val="0"/>
  <p:tag name="ANNOTATION_SUB_TYPE_35" val="2"/>
  <p:tag name="ANNOTATION_LOOP_COUNT_35" val="1"/>
  <p:tag name="ANNOTATION_BOX_RADIUS_35" val="0"/>
  <p:tag name="ANNOTATION_SCALE_35" val="100"/>
  <p:tag name="ANNOTATION_BORDER_ALPHA_35" val="100"/>
  <p:tag name="ANNOTATION_BORDER_COLOR_35" val="255"/>
  <p:tag name="ANNOTATION_FILL_COLOR_35" val="65535"/>
  <p:tag name="ANNOTATION_FILL_ALPHA_35" val="100"/>
  <p:tag name="ANNOTATION_BORDER_WIDTH_35" val="2"/>
  <p:tag name="ANNOTATION_SLIDE_WIDTH_35" val="960"/>
  <p:tag name="ANNOTATION_SLIDE_HEIGHT_35" val="720"/>
  <p:tag name="ANNOTATION_TYPE_36" val="0"/>
  <p:tag name="ANNOTATION_START_36" val="240.5"/>
  <p:tag name="ANNOTATION_END_36" val="245.0"/>
  <p:tag name="ANNOTATION_TOP_36" val="507"/>
  <p:tag name="ANNOTATION_LEFT_36" val="110"/>
  <p:tag name="ANNOTATION_WIDTH_36" val="121"/>
  <p:tag name="ANNOTATION_HEIGHT_36" val="121"/>
  <p:tag name="ANNOTATION_ANIMATION_36" val="3"/>
  <p:tag name="ANNOTATION_ROTATION_36" val="0"/>
  <p:tag name="ANNOTATION_SUB_TYPE_36" val="2"/>
  <p:tag name="ANNOTATION_LOOP_COUNT_36" val="1"/>
  <p:tag name="ANNOTATION_BOX_RADIUS_36" val="0"/>
  <p:tag name="ANNOTATION_SCALE_36" val="100"/>
  <p:tag name="ANNOTATION_BORDER_ALPHA_36" val="100"/>
  <p:tag name="ANNOTATION_BORDER_COLOR_36" val="255"/>
  <p:tag name="ANNOTATION_FILL_COLOR_36" val="65535"/>
  <p:tag name="ANNOTATION_FILL_ALPHA_36" val="100"/>
  <p:tag name="ANNOTATION_BORDER_WIDTH_36" val="2"/>
  <p:tag name="ANNOTATION_SLIDE_WIDTH_36" val="960"/>
  <p:tag name="ANNOTATION_SLIDE_HEIGHT_36" val="720"/>
  <p:tag name="ANNOTATION_TYPE_37" val="0"/>
  <p:tag name="ANNOTATION_START_37" val="245.0"/>
  <p:tag name="ANNOTATION_END_37" val="253.1"/>
  <p:tag name="ANNOTATION_TOP_37" val="506"/>
  <p:tag name="ANNOTATION_LEFT_37" val="293"/>
  <p:tag name="ANNOTATION_WIDTH_37" val="121"/>
  <p:tag name="ANNOTATION_HEIGHT_37" val="121"/>
  <p:tag name="ANNOTATION_ANIMATION_37" val="3"/>
  <p:tag name="ANNOTATION_ROTATION_37" val="0"/>
  <p:tag name="ANNOTATION_SUB_TYPE_37" val="2"/>
  <p:tag name="ANNOTATION_LOOP_COUNT_37" val="1"/>
  <p:tag name="ANNOTATION_BOX_RADIUS_37" val="0"/>
  <p:tag name="ANNOTATION_SCALE_37" val="100"/>
  <p:tag name="ANNOTATION_BORDER_ALPHA_37" val="100"/>
  <p:tag name="ANNOTATION_BORDER_COLOR_37" val="255"/>
  <p:tag name="ANNOTATION_FILL_COLOR_37" val="65535"/>
  <p:tag name="ANNOTATION_FILL_ALPHA_37" val="100"/>
  <p:tag name="ANNOTATION_BORDER_WIDTH_37" val="2"/>
  <p:tag name="ANNOTATION_SLIDE_WIDTH_37" val="960"/>
  <p:tag name="ANNOTATION_SLIDE_HEIGHT_37" val="720"/>
  <p:tag name="ANNOTATION_TYPE_38" val="0"/>
  <p:tag name="ANNOTATION_START_38" val="253.1"/>
  <p:tag name="ANNOTATION_END_38" val="257.5"/>
  <p:tag name="ANNOTATION_TOP_38" val="537"/>
  <p:tag name="ANNOTATION_LEFT_38" val="113"/>
  <p:tag name="ANNOTATION_WIDTH_38" val="121"/>
  <p:tag name="ANNOTATION_HEIGHT_38" val="121"/>
  <p:tag name="ANNOTATION_ANIMATION_38" val="3"/>
  <p:tag name="ANNOTATION_ROTATION_38" val="0"/>
  <p:tag name="ANNOTATION_SUB_TYPE_38" val="2"/>
  <p:tag name="ANNOTATION_LOOP_COUNT_38" val="1"/>
  <p:tag name="ANNOTATION_BOX_RADIUS_38" val="0"/>
  <p:tag name="ANNOTATION_SCALE_38" val="100"/>
  <p:tag name="ANNOTATION_BORDER_ALPHA_38" val="100"/>
  <p:tag name="ANNOTATION_BORDER_COLOR_38" val="255"/>
  <p:tag name="ANNOTATION_FILL_COLOR_38" val="65535"/>
  <p:tag name="ANNOTATION_FILL_ALPHA_38" val="100"/>
  <p:tag name="ANNOTATION_BORDER_WIDTH_38" val="2"/>
  <p:tag name="ANNOTATION_SLIDE_WIDTH_38" val="960"/>
  <p:tag name="ANNOTATION_SLIDE_HEIGHT_38" val="720"/>
  <p:tag name="ANNOTATION_TYPE_39" val="0"/>
  <p:tag name="ANNOTATION_START_39" val="257.5"/>
  <p:tag name="ANNOTATION_END_39" val="271.9"/>
  <p:tag name="ANNOTATION_TOP_39" val="580"/>
  <p:tag name="ANNOTATION_LEFT_39" val="115"/>
  <p:tag name="ANNOTATION_WIDTH_39" val="121"/>
  <p:tag name="ANNOTATION_HEIGHT_39" val="121"/>
  <p:tag name="ANNOTATION_ANIMATION_39" val="3"/>
  <p:tag name="ANNOTATION_ROTATION_39" val="0"/>
  <p:tag name="ANNOTATION_SUB_TYPE_39" val="2"/>
  <p:tag name="ANNOTATION_LOOP_COUNT_39" val="1"/>
  <p:tag name="ANNOTATION_BOX_RADIUS_39" val="0"/>
  <p:tag name="ANNOTATION_SCALE_39" val="100"/>
  <p:tag name="ANNOTATION_BORDER_ALPHA_39" val="100"/>
  <p:tag name="ANNOTATION_BORDER_COLOR_39" val="255"/>
  <p:tag name="ANNOTATION_FILL_COLOR_39" val="65535"/>
  <p:tag name="ANNOTATION_FILL_ALPHA_39" val="100"/>
  <p:tag name="ANNOTATION_BORDER_WIDTH_39" val="2"/>
  <p:tag name="ANNOTATION_SLIDE_WIDTH_39" val="960"/>
  <p:tag name="ANNOTATION_SLIDE_HEIGHT_39" val="720"/>
  <p:tag name="ANNOTATION_TYPE_40" val="0"/>
  <p:tag name="ANNOTATION_START_40" val="271.9"/>
  <p:tag name="ANNOTATION_END_40" val="273.4"/>
  <p:tag name="ANNOTATION_TOP_40" val="644"/>
  <p:tag name="ANNOTATION_LEFT_40" val="103"/>
  <p:tag name="ANNOTATION_WIDTH_40" val="121"/>
  <p:tag name="ANNOTATION_HEIGHT_40" val="121"/>
  <p:tag name="ANNOTATION_ANIMATION_40" val="3"/>
  <p:tag name="ANNOTATION_ROTATION_40" val="0"/>
  <p:tag name="ANNOTATION_SUB_TYPE_40" val="2"/>
  <p:tag name="ANNOTATION_LOOP_COUNT_40" val="1"/>
  <p:tag name="ANNOTATION_BOX_RADIUS_40" val="0"/>
  <p:tag name="ANNOTATION_SCALE_40" val="100"/>
  <p:tag name="ANNOTATION_BORDER_ALPHA_40" val="100"/>
  <p:tag name="ANNOTATION_BORDER_COLOR_40" val="255"/>
  <p:tag name="ANNOTATION_FILL_COLOR_40" val="65535"/>
  <p:tag name="ANNOTATION_FILL_ALPHA_40" val="100"/>
  <p:tag name="ANNOTATION_BORDER_WIDTH_40" val="2"/>
  <p:tag name="ANNOTATION_SLIDE_WIDTH_40" val="960"/>
  <p:tag name="ANNOTATION_SLIDE_HEIGHT_40" val="720"/>
  <p:tag name="ANNOTATION_TYPE_41" val="0"/>
  <p:tag name="ANNOTATION_START_41" val="273.4"/>
  <p:tag name="ANNOTATION_END_41" val="275.1"/>
  <p:tag name="ANNOTATION_TOP_41" val="636"/>
  <p:tag name="ANNOTATION_LEFT_41" val="412"/>
  <p:tag name="ANNOTATION_WIDTH_41" val="121"/>
  <p:tag name="ANNOTATION_HEIGHT_41" val="121"/>
  <p:tag name="ANNOTATION_ANIMATION_41" val="3"/>
  <p:tag name="ANNOTATION_ROTATION_41" val="0"/>
  <p:tag name="ANNOTATION_SUB_TYPE_41" val="2"/>
  <p:tag name="ANNOTATION_LOOP_COUNT_41" val="1"/>
  <p:tag name="ANNOTATION_BOX_RADIUS_41" val="0"/>
  <p:tag name="ANNOTATION_SCALE_41" val="100"/>
  <p:tag name="ANNOTATION_BORDER_ALPHA_41" val="100"/>
  <p:tag name="ANNOTATION_BORDER_COLOR_41" val="255"/>
  <p:tag name="ANNOTATION_FILL_COLOR_41" val="65535"/>
  <p:tag name="ANNOTATION_FILL_ALPHA_41" val="100"/>
  <p:tag name="ANNOTATION_BORDER_WIDTH_41" val="2"/>
  <p:tag name="ANNOTATION_SLIDE_WIDTH_41" val="960"/>
  <p:tag name="ANNOTATION_SLIDE_HEIGHT_41" val="720"/>
  <p:tag name="ANNOTATION_TYPE_42" val="0"/>
  <p:tag name="ANNOTATION_START_42" val="275.1"/>
  <p:tag name="ANNOTATION_END_42" val="276.8"/>
  <p:tag name="ANNOTATION_TOP_42" val="677"/>
  <p:tag name="ANNOTATION_LEFT_42" val="695"/>
  <p:tag name="ANNOTATION_WIDTH_42" val="121"/>
  <p:tag name="ANNOTATION_HEIGHT_42" val="121"/>
  <p:tag name="ANNOTATION_ANIMATION_42" val="3"/>
  <p:tag name="ANNOTATION_ROTATION_42" val="0"/>
  <p:tag name="ANNOTATION_SUB_TYPE_42" val="2"/>
  <p:tag name="ANNOTATION_LOOP_COUNT_42" val="1"/>
  <p:tag name="ANNOTATION_BOX_RADIUS_42" val="0"/>
  <p:tag name="ANNOTATION_SCALE_42" val="100"/>
  <p:tag name="ANNOTATION_BORDER_ALPHA_42" val="100"/>
  <p:tag name="ANNOTATION_BORDER_COLOR_42" val="255"/>
  <p:tag name="ANNOTATION_FILL_COLOR_42" val="65535"/>
  <p:tag name="ANNOTATION_FILL_ALPHA_42" val="100"/>
  <p:tag name="ANNOTATION_BORDER_WIDTH_42" val="2"/>
  <p:tag name="ANNOTATION_SLIDE_WIDTH_42" val="960"/>
  <p:tag name="ANNOTATION_SLIDE_HEIGHT_42" val="720"/>
  <p:tag name="ANNOTATION_TYPE_43" val="0"/>
  <p:tag name="ANNOTATION_START_43" val="276.8"/>
  <p:tag name="ANNOTATION_END_43" val="279.5"/>
  <p:tag name="ANNOTATION_TOP_43" val="675"/>
  <p:tag name="ANNOTATION_LEFT_43" val="774"/>
  <p:tag name="ANNOTATION_WIDTH_43" val="121"/>
  <p:tag name="ANNOTATION_HEIGHT_43" val="121"/>
  <p:tag name="ANNOTATION_ANIMATION_43" val="3"/>
  <p:tag name="ANNOTATION_ROTATION_43" val="0"/>
  <p:tag name="ANNOTATION_SUB_TYPE_43" val="2"/>
  <p:tag name="ANNOTATION_LOOP_COUNT_43" val="1"/>
  <p:tag name="ANNOTATION_BOX_RADIUS_43" val="0"/>
  <p:tag name="ANNOTATION_SCALE_43" val="100"/>
  <p:tag name="ANNOTATION_BORDER_ALPHA_43" val="100"/>
  <p:tag name="ANNOTATION_BORDER_COLOR_43" val="255"/>
  <p:tag name="ANNOTATION_FILL_COLOR_43" val="65535"/>
  <p:tag name="ANNOTATION_FILL_ALPHA_43" val="100"/>
  <p:tag name="ANNOTATION_BORDER_WIDTH_43" val="2"/>
  <p:tag name="ANNOTATION_SLIDE_WIDTH_43" val="960"/>
  <p:tag name="ANNOTATION_SLIDE_HEIGHT_43" val="720"/>
  <p:tag name="ANNOTATION_TYPE_44" val="0"/>
  <p:tag name="ANNOTATION_START_44" val="279.5"/>
  <p:tag name="ANNOTATION_END_44" val="284.3"/>
  <p:tag name="ANNOTATION_TOP_44" val="471"/>
  <p:tag name="ANNOTATION_LEFT_44" val="722"/>
  <p:tag name="ANNOTATION_WIDTH_44" val="121"/>
  <p:tag name="ANNOTATION_HEIGHT_44" val="121"/>
  <p:tag name="ANNOTATION_ANIMATION_44" val="3"/>
  <p:tag name="ANNOTATION_ROTATION_44" val="0"/>
  <p:tag name="ANNOTATION_SUB_TYPE_44" val="2"/>
  <p:tag name="ANNOTATION_LOOP_COUNT_44" val="1"/>
  <p:tag name="ANNOTATION_BOX_RADIUS_44" val="0"/>
  <p:tag name="ANNOTATION_SCALE_44" val="100"/>
  <p:tag name="ANNOTATION_BORDER_ALPHA_44" val="100"/>
  <p:tag name="ANNOTATION_BORDER_COLOR_44" val="255"/>
  <p:tag name="ANNOTATION_FILL_COLOR_44" val="65535"/>
  <p:tag name="ANNOTATION_FILL_ALPHA_44" val="100"/>
  <p:tag name="ANNOTATION_BORDER_WIDTH_44" val="2"/>
  <p:tag name="ANNOTATION_SLIDE_WIDTH_44" val="960"/>
  <p:tag name="ANNOTATION_SLIDE_HEIGHT_44" val="720"/>
  <p:tag name="ANNOTATION_TYPE_45" val="0"/>
  <p:tag name="ANNOTATION_START_45" val="284.3"/>
  <p:tag name="ANNOTATION_TOP_45" val="273"/>
  <p:tag name="ANNOTATION_LEFT_45" val="718"/>
  <p:tag name="ANNOTATION_WIDTH_45" val="121"/>
  <p:tag name="ANNOTATION_HEIGHT_45" val="121"/>
  <p:tag name="ANNOTATION_ANIMATION_45" val="3"/>
  <p:tag name="ANNOTATION_ROTATION_45" val="0"/>
  <p:tag name="ANNOTATION_SUB_TYPE_45" val="2"/>
  <p:tag name="ANNOTATION_LOOP_COUNT_45" val="1"/>
  <p:tag name="ANNOTATION_BOX_RADIUS_45" val="0"/>
  <p:tag name="ANNOTATION_SCALE_45" val="100"/>
  <p:tag name="ANNOTATION_BORDER_ALPHA_45" val="100"/>
  <p:tag name="ANNOTATION_BORDER_COLOR_45" val="255"/>
  <p:tag name="ANNOTATION_FILL_COLOR_45" val="65535"/>
  <p:tag name="ANNOTATION_FILL_ALPHA_45" val="100"/>
  <p:tag name="ANNOTATION_BORDER_WIDTH_45" val="2"/>
  <p:tag name="ANNOTATION_SLIDE_WIDTH_45" val="960"/>
  <p:tag name="ANNOTATION_SLIDE_HEIGHT_45" val="720"/>
  <p:tag name="ANNOTATION_COUNT" val="45"/>
  <p:tag name="ARTICULATE_NAV_LEVEL" val="1"/>
  <p:tag name="ARTICULATE_SLIDE_PRESENTER_GUID" val="cf318b4b-147a-4a4d-a6c2-a925d648123c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8ebe58232c2a48ad9233d36ec9dc4c9c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0499d5ea7b6e4d0cb4a2d188f183bd9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59"/>
  <p:tag name="ARTICULATE_AUDIO_RECORDED" val="1"/>
  <p:tag name="ELAPSEDTIME" val="322.4"/>
  <p:tag name="ANNOTATION_TYPE_1" val="0"/>
  <p:tag name="ANNOTATION_START_1" val="2.6"/>
  <p:tag name="ANNOTATION_END_1" val="7.5"/>
  <p:tag name="ANNOTATION_TOP_1" val="44"/>
  <p:tag name="ANNOTATION_LEFT_1" val="50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6553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7.5"/>
  <p:tag name="ANNOTATION_END_2" val="8.8"/>
  <p:tag name="ANNOTATION_TOP_2" val="52"/>
  <p:tag name="ANNOTATION_LEFT_2" val="290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65535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8.8"/>
  <p:tag name="ANNOTATION_END_3" val="16.3"/>
  <p:tag name="ANNOTATION_TOP_3" val="44"/>
  <p:tag name="ANNOTATION_LEFT_3" val="82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65535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16.3"/>
  <p:tag name="ANNOTATION_END_4" val="22.7"/>
  <p:tag name="ANNOTATION_TOP_4" val="80"/>
  <p:tag name="ANNOTATION_LEFT_4" val="153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255"/>
  <p:tag name="ANNOTATION_FILL_COLOR_4" val="65535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22.7"/>
  <p:tag name="ANNOTATION_END_5" val="25.3"/>
  <p:tag name="ANNOTATION_TOP_5" val="126"/>
  <p:tag name="ANNOTATION_LEFT_5" val="154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255"/>
  <p:tag name="ANNOTATION_FILL_COLOR_5" val="65535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25.3"/>
  <p:tag name="ANNOTATION_END_6" val="70.7"/>
  <p:tag name="ANNOTATION_TOP_6" val="88"/>
  <p:tag name="ANNOTATION_LEFT_6" val="107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255"/>
  <p:tag name="ANNOTATION_FILL_COLOR_6" val="65535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70.7"/>
  <p:tag name="ANNOTATION_END_7" val="72.3"/>
  <p:tag name="ANNOTATION_TOP_7" val="162"/>
  <p:tag name="ANNOTATION_LEFT_7" val="81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255"/>
  <p:tag name="ANNOTATION_FILL_COLOR_7" val="65535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72.3"/>
  <p:tag name="ANNOTATION_END_8" val="86.1"/>
  <p:tag name="ANNOTATION_TOP_8" val="273"/>
  <p:tag name="ANNOTATION_LEFT_8" val="76"/>
  <p:tag name="ANNOTATION_WIDTH_8" val="121"/>
  <p:tag name="ANNOTATION_HEIGHT_8" val="121"/>
  <p:tag name="ANNOTATION_ANIMATION_8" val="3"/>
  <p:tag name="ANNOTATION_ROTATION_8" val="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255"/>
  <p:tag name="ANNOTATION_FILL_COLOR_8" val="65535"/>
  <p:tag name="ANNOTATION_FILL_ALPHA_8" val="100"/>
  <p:tag name="ANNOTATION_BORDER_WIDTH_8" val="2"/>
  <p:tag name="ANNOTATION_SLIDE_WIDTH_8" val="960"/>
  <p:tag name="ANNOTATION_SLIDE_HEIGHT_8" val="720"/>
  <p:tag name="ANNOTATION_TYPE_9" val="0"/>
  <p:tag name="ANNOTATION_START_9" val="86.1"/>
  <p:tag name="ANNOTATION_END_9" val="88.4"/>
  <p:tag name="ANNOTATION_TOP_9" val="273"/>
  <p:tag name="ANNOTATION_LEFT_9" val="136"/>
  <p:tag name="ANNOTATION_WIDTH_9" val="121"/>
  <p:tag name="ANNOTATION_HEIGHT_9" val="121"/>
  <p:tag name="ANNOTATION_ANIMATION_9" val="3"/>
  <p:tag name="ANNOTATION_ROTATION_9" val="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255"/>
  <p:tag name="ANNOTATION_FILL_COLOR_9" val="65535"/>
  <p:tag name="ANNOTATION_FILL_ALPHA_9" val="100"/>
  <p:tag name="ANNOTATION_BORDER_WIDTH_9" val="2"/>
  <p:tag name="ANNOTATION_SLIDE_WIDTH_9" val="960"/>
  <p:tag name="ANNOTATION_SLIDE_HEIGHT_9" val="720"/>
  <p:tag name="ANNOTATION_TYPE_10" val="0"/>
  <p:tag name="ANNOTATION_START_10" val="88.4"/>
  <p:tag name="ANNOTATION_END_10" val="93.5"/>
  <p:tag name="ANNOTATION_TOP_10" val="176"/>
  <p:tag name="ANNOTATION_LEFT_10" val="51"/>
  <p:tag name="ANNOTATION_WIDTH_10" val="121"/>
  <p:tag name="ANNOTATION_HEIGHT_10" val="121"/>
  <p:tag name="ANNOTATION_ANIMATION_10" val="3"/>
  <p:tag name="ANNOTATION_ROTATION_10" val="0"/>
  <p:tag name="ANNOTATION_SUB_TYPE_10" val="2"/>
  <p:tag name="ANNOTATION_LOOP_COUNT_10" val="1"/>
  <p:tag name="ANNOTATION_BOX_RADIUS_10" val="0"/>
  <p:tag name="ANNOTATION_SCALE_10" val="100"/>
  <p:tag name="ANNOTATION_BORDER_ALPHA_10" val="100"/>
  <p:tag name="ANNOTATION_BORDER_COLOR_10" val="255"/>
  <p:tag name="ANNOTATION_FILL_COLOR_10" val="65535"/>
  <p:tag name="ANNOTATION_FILL_ALPHA_10" val="100"/>
  <p:tag name="ANNOTATION_BORDER_WIDTH_10" val="2"/>
  <p:tag name="ANNOTATION_SLIDE_WIDTH_10" val="960"/>
  <p:tag name="ANNOTATION_SLIDE_HEIGHT_10" val="720"/>
  <p:tag name="ANNOTATION_TYPE_11" val="0"/>
  <p:tag name="ANNOTATION_START_11" val="93.5"/>
  <p:tag name="ANNOTATION_END_11" val="111.7"/>
  <p:tag name="ANNOTATION_TOP_11" val="273"/>
  <p:tag name="ANNOTATION_LEFT_11" val="45"/>
  <p:tag name="ANNOTATION_WIDTH_11" val="121"/>
  <p:tag name="ANNOTATION_HEIGHT_11" val="121"/>
  <p:tag name="ANNOTATION_ANIMATION_11" val="3"/>
  <p:tag name="ANNOTATION_ROTATION_11" val="0"/>
  <p:tag name="ANNOTATION_SUB_TYPE_11" val="2"/>
  <p:tag name="ANNOTATION_LOOP_COUNT_11" val="1"/>
  <p:tag name="ANNOTATION_BOX_RADIUS_11" val="0"/>
  <p:tag name="ANNOTATION_SCALE_11" val="100"/>
  <p:tag name="ANNOTATION_BORDER_ALPHA_11" val="100"/>
  <p:tag name="ANNOTATION_BORDER_COLOR_11" val="255"/>
  <p:tag name="ANNOTATION_FILL_COLOR_11" val="65535"/>
  <p:tag name="ANNOTATION_FILL_ALPHA_11" val="100"/>
  <p:tag name="ANNOTATION_BORDER_WIDTH_11" val="2"/>
  <p:tag name="ANNOTATION_SLIDE_WIDTH_11" val="960"/>
  <p:tag name="ANNOTATION_SLIDE_HEIGHT_11" val="720"/>
  <p:tag name="ANNOTATION_TYPE_12" val="0"/>
  <p:tag name="ANNOTATION_START_12" val="111.7"/>
  <p:tag name="ANNOTATION_END_12" val="112.3"/>
  <p:tag name="ANNOTATION_TOP_12" val="208"/>
  <p:tag name="ANNOTATION_LEFT_12" val="96"/>
  <p:tag name="ANNOTATION_WIDTH_12" val="121"/>
  <p:tag name="ANNOTATION_HEIGHT_12" val="121"/>
  <p:tag name="ANNOTATION_ANIMATION_12" val="3"/>
  <p:tag name="ANNOTATION_ROTATION_12" val="0"/>
  <p:tag name="ANNOTATION_SUB_TYPE_12" val="2"/>
  <p:tag name="ANNOTATION_LOOP_COUNT_12" val="1"/>
  <p:tag name="ANNOTATION_BOX_RADIUS_12" val="0"/>
  <p:tag name="ANNOTATION_SCALE_12" val="100"/>
  <p:tag name="ANNOTATION_BORDER_ALPHA_12" val="100"/>
  <p:tag name="ANNOTATION_BORDER_COLOR_12" val="255"/>
  <p:tag name="ANNOTATION_FILL_COLOR_12" val="65535"/>
  <p:tag name="ANNOTATION_FILL_ALPHA_12" val="100"/>
  <p:tag name="ANNOTATION_BORDER_WIDTH_12" val="2"/>
  <p:tag name="ANNOTATION_SLIDE_WIDTH_12" val="960"/>
  <p:tag name="ANNOTATION_SLIDE_HEIGHT_12" val="720"/>
  <p:tag name="ANNOTATION_TYPE_13" val="0"/>
  <p:tag name="ANNOTATION_START_13" val="112.3"/>
  <p:tag name="ANNOTATION_END_13" val="113.0"/>
  <p:tag name="ANNOTATION_TOP_13" val="205"/>
  <p:tag name="ANNOTATION_LEFT_13" val="159"/>
  <p:tag name="ANNOTATION_WIDTH_13" val="121"/>
  <p:tag name="ANNOTATION_HEIGHT_13" val="121"/>
  <p:tag name="ANNOTATION_ANIMATION_13" val="3"/>
  <p:tag name="ANNOTATION_ROTATION_13" val="0"/>
  <p:tag name="ANNOTATION_SUB_TYPE_13" val="2"/>
  <p:tag name="ANNOTATION_LOOP_COUNT_13" val="1"/>
  <p:tag name="ANNOTATION_BOX_RADIUS_13" val="0"/>
  <p:tag name="ANNOTATION_SCALE_13" val="100"/>
  <p:tag name="ANNOTATION_BORDER_ALPHA_13" val="100"/>
  <p:tag name="ANNOTATION_BORDER_COLOR_13" val="255"/>
  <p:tag name="ANNOTATION_FILL_COLOR_13" val="65535"/>
  <p:tag name="ANNOTATION_FILL_ALPHA_13" val="100"/>
  <p:tag name="ANNOTATION_BORDER_WIDTH_13" val="2"/>
  <p:tag name="ANNOTATION_SLIDE_WIDTH_13" val="960"/>
  <p:tag name="ANNOTATION_SLIDE_HEIGHT_13" val="720"/>
  <p:tag name="ANNOTATION_TYPE_14" val="0"/>
  <p:tag name="ANNOTATION_START_14" val="113.0"/>
  <p:tag name="ANNOTATION_END_14" val="114.0"/>
  <p:tag name="ANNOTATION_TOP_14" val="198"/>
  <p:tag name="ANNOTATION_LEFT_14" val="273"/>
  <p:tag name="ANNOTATION_WIDTH_14" val="121"/>
  <p:tag name="ANNOTATION_HEIGHT_14" val="121"/>
  <p:tag name="ANNOTATION_ANIMATION_14" val="3"/>
  <p:tag name="ANNOTATION_ROTATION_14" val="0"/>
  <p:tag name="ANNOTATION_SUB_TYPE_14" val="2"/>
  <p:tag name="ANNOTATION_LOOP_COUNT_14" val="1"/>
  <p:tag name="ANNOTATION_BOX_RADIUS_14" val="0"/>
  <p:tag name="ANNOTATION_SCALE_14" val="100"/>
  <p:tag name="ANNOTATION_BORDER_ALPHA_14" val="100"/>
  <p:tag name="ANNOTATION_BORDER_COLOR_14" val="255"/>
  <p:tag name="ANNOTATION_FILL_COLOR_14" val="65535"/>
  <p:tag name="ANNOTATION_FILL_ALPHA_14" val="100"/>
  <p:tag name="ANNOTATION_BORDER_WIDTH_14" val="2"/>
  <p:tag name="ANNOTATION_SLIDE_WIDTH_14" val="960"/>
  <p:tag name="ANNOTATION_SLIDE_HEIGHT_14" val="720"/>
  <p:tag name="ANNOTATION_TYPE_15" val="0"/>
  <p:tag name="ANNOTATION_START_15" val="114.0"/>
  <p:tag name="ANNOTATION_END_15" val="114.5"/>
  <p:tag name="ANNOTATION_TOP_15" val="211"/>
  <p:tag name="ANNOTATION_LEFT_15" val="461"/>
  <p:tag name="ANNOTATION_WIDTH_15" val="121"/>
  <p:tag name="ANNOTATION_HEIGHT_15" val="121"/>
  <p:tag name="ANNOTATION_ANIMATION_15" val="3"/>
  <p:tag name="ANNOTATION_ROTATION_15" val="0"/>
  <p:tag name="ANNOTATION_SUB_TYPE_15" val="2"/>
  <p:tag name="ANNOTATION_LOOP_COUNT_15" val="1"/>
  <p:tag name="ANNOTATION_BOX_RADIUS_15" val="0"/>
  <p:tag name="ANNOTATION_SCALE_15" val="100"/>
  <p:tag name="ANNOTATION_BORDER_ALPHA_15" val="100"/>
  <p:tag name="ANNOTATION_BORDER_COLOR_15" val="255"/>
  <p:tag name="ANNOTATION_FILL_COLOR_15" val="65535"/>
  <p:tag name="ANNOTATION_FILL_ALPHA_15" val="100"/>
  <p:tag name="ANNOTATION_BORDER_WIDTH_15" val="2"/>
  <p:tag name="ANNOTATION_SLIDE_WIDTH_15" val="960"/>
  <p:tag name="ANNOTATION_SLIDE_HEIGHT_15" val="720"/>
  <p:tag name="ANNOTATION_TYPE_16" val="0"/>
  <p:tag name="ANNOTATION_START_16" val="114.5"/>
  <p:tag name="ANNOTATION_END_16" val="116.8"/>
  <p:tag name="ANNOTATION_TOP_16" val="200"/>
  <p:tag name="ANNOTATION_LEFT_16" val="544"/>
  <p:tag name="ANNOTATION_WIDTH_16" val="121"/>
  <p:tag name="ANNOTATION_HEIGHT_16" val="121"/>
  <p:tag name="ANNOTATION_ANIMATION_16" val="3"/>
  <p:tag name="ANNOTATION_ROTATION_16" val="0"/>
  <p:tag name="ANNOTATION_SUB_TYPE_16" val="2"/>
  <p:tag name="ANNOTATION_LOOP_COUNT_16" val="1"/>
  <p:tag name="ANNOTATION_BOX_RADIUS_16" val="0"/>
  <p:tag name="ANNOTATION_SCALE_16" val="100"/>
  <p:tag name="ANNOTATION_BORDER_ALPHA_16" val="100"/>
  <p:tag name="ANNOTATION_BORDER_COLOR_16" val="255"/>
  <p:tag name="ANNOTATION_FILL_COLOR_16" val="65535"/>
  <p:tag name="ANNOTATION_FILL_ALPHA_16" val="100"/>
  <p:tag name="ANNOTATION_BORDER_WIDTH_16" val="2"/>
  <p:tag name="ANNOTATION_SLIDE_WIDTH_16" val="960"/>
  <p:tag name="ANNOTATION_SLIDE_HEIGHT_16" val="720"/>
  <p:tag name="ANNOTATION_TYPE_17" val="0"/>
  <p:tag name="ANNOTATION_START_17" val="116.8"/>
  <p:tag name="ANNOTATION_END_17" val="118.5"/>
  <p:tag name="ANNOTATION_TOP_17" val="201"/>
  <p:tag name="ANNOTATION_LEFT_17" val="664"/>
  <p:tag name="ANNOTATION_WIDTH_17" val="121"/>
  <p:tag name="ANNOTATION_HEIGHT_17" val="121"/>
  <p:tag name="ANNOTATION_ANIMATION_17" val="3"/>
  <p:tag name="ANNOTATION_ROTATION_17" val="0"/>
  <p:tag name="ANNOTATION_SUB_TYPE_17" val="2"/>
  <p:tag name="ANNOTATION_LOOP_COUNT_17" val="1"/>
  <p:tag name="ANNOTATION_BOX_RADIUS_17" val="0"/>
  <p:tag name="ANNOTATION_SCALE_17" val="100"/>
  <p:tag name="ANNOTATION_BORDER_ALPHA_17" val="100"/>
  <p:tag name="ANNOTATION_BORDER_COLOR_17" val="255"/>
  <p:tag name="ANNOTATION_FILL_COLOR_17" val="65535"/>
  <p:tag name="ANNOTATION_FILL_ALPHA_17" val="100"/>
  <p:tag name="ANNOTATION_BORDER_WIDTH_17" val="2"/>
  <p:tag name="ANNOTATION_SLIDE_WIDTH_17" val="960"/>
  <p:tag name="ANNOTATION_SLIDE_HEIGHT_17" val="720"/>
  <p:tag name="ANNOTATION_TYPE_18" val="0"/>
  <p:tag name="ANNOTATION_START_18" val="118.5"/>
  <p:tag name="ANNOTATION_END_18" val="127.0"/>
  <p:tag name="ANNOTATION_TOP_18" val="243"/>
  <p:tag name="ANNOTATION_LEFT_18" val="157"/>
  <p:tag name="ANNOTATION_WIDTH_18" val="121"/>
  <p:tag name="ANNOTATION_HEIGHT_18" val="121"/>
  <p:tag name="ANNOTATION_ANIMATION_18" val="3"/>
  <p:tag name="ANNOTATION_ROTATION_18" val="0"/>
  <p:tag name="ANNOTATION_SUB_TYPE_18" val="2"/>
  <p:tag name="ANNOTATION_LOOP_COUNT_18" val="1"/>
  <p:tag name="ANNOTATION_BOX_RADIUS_18" val="0"/>
  <p:tag name="ANNOTATION_SCALE_18" val="100"/>
  <p:tag name="ANNOTATION_BORDER_ALPHA_18" val="100"/>
  <p:tag name="ANNOTATION_BORDER_COLOR_18" val="255"/>
  <p:tag name="ANNOTATION_FILL_COLOR_18" val="65535"/>
  <p:tag name="ANNOTATION_FILL_ALPHA_18" val="100"/>
  <p:tag name="ANNOTATION_BORDER_WIDTH_18" val="2"/>
  <p:tag name="ANNOTATION_SLIDE_WIDTH_18" val="960"/>
  <p:tag name="ANNOTATION_SLIDE_HEIGHT_18" val="720"/>
  <p:tag name="ANNOTATION_TYPE_19" val="0"/>
  <p:tag name="ANNOTATION_START_19" val="127.0"/>
  <p:tag name="ANNOTATION_END_19" val="130.1"/>
  <p:tag name="ANNOTATION_TOP_19" val="237"/>
  <p:tag name="ANNOTATION_LEFT_19" val="387"/>
  <p:tag name="ANNOTATION_WIDTH_19" val="121"/>
  <p:tag name="ANNOTATION_HEIGHT_19" val="121"/>
  <p:tag name="ANNOTATION_ANIMATION_19" val="3"/>
  <p:tag name="ANNOTATION_ROTATION_19" val="0"/>
  <p:tag name="ANNOTATION_SUB_TYPE_19" val="2"/>
  <p:tag name="ANNOTATION_LOOP_COUNT_19" val="1"/>
  <p:tag name="ANNOTATION_BOX_RADIUS_19" val="0"/>
  <p:tag name="ANNOTATION_SCALE_19" val="100"/>
  <p:tag name="ANNOTATION_BORDER_ALPHA_19" val="100"/>
  <p:tag name="ANNOTATION_BORDER_COLOR_19" val="255"/>
  <p:tag name="ANNOTATION_FILL_COLOR_19" val="65535"/>
  <p:tag name="ANNOTATION_FILL_ALPHA_19" val="100"/>
  <p:tag name="ANNOTATION_BORDER_WIDTH_19" val="2"/>
  <p:tag name="ANNOTATION_SLIDE_WIDTH_19" val="960"/>
  <p:tag name="ANNOTATION_SLIDE_HEIGHT_19" val="720"/>
  <p:tag name="ANNOTATION_TYPE_20" val="0"/>
  <p:tag name="ANNOTATION_START_20" val="130.1"/>
  <p:tag name="ANNOTATION_END_20" val="133.8"/>
  <p:tag name="ANNOTATION_TOP_20" val="233"/>
  <p:tag name="ANNOTATION_LEFT_20" val="499"/>
  <p:tag name="ANNOTATION_WIDTH_20" val="121"/>
  <p:tag name="ANNOTATION_HEIGHT_20" val="121"/>
  <p:tag name="ANNOTATION_ANIMATION_20" val="3"/>
  <p:tag name="ANNOTATION_ROTATION_20" val="0"/>
  <p:tag name="ANNOTATION_SUB_TYPE_20" val="2"/>
  <p:tag name="ANNOTATION_LOOP_COUNT_20" val="1"/>
  <p:tag name="ANNOTATION_BOX_RADIUS_20" val="0"/>
  <p:tag name="ANNOTATION_SCALE_20" val="100"/>
  <p:tag name="ANNOTATION_BORDER_ALPHA_20" val="100"/>
  <p:tag name="ANNOTATION_BORDER_COLOR_20" val="255"/>
  <p:tag name="ANNOTATION_FILL_COLOR_20" val="65535"/>
  <p:tag name="ANNOTATION_FILL_ALPHA_20" val="100"/>
  <p:tag name="ANNOTATION_BORDER_WIDTH_20" val="2"/>
  <p:tag name="ANNOTATION_SLIDE_WIDTH_20" val="960"/>
  <p:tag name="ANNOTATION_SLIDE_HEIGHT_20" val="720"/>
  <p:tag name="ANNOTATION_TYPE_21" val="0"/>
  <p:tag name="ANNOTATION_START_21" val="133.8"/>
  <p:tag name="ANNOTATION_END_21" val="136.4"/>
  <p:tag name="ANNOTATION_TOP_21" val="230"/>
  <p:tag name="ANNOTATION_LEFT_21" val="619"/>
  <p:tag name="ANNOTATION_WIDTH_21" val="121"/>
  <p:tag name="ANNOTATION_HEIGHT_21" val="121"/>
  <p:tag name="ANNOTATION_ANIMATION_21" val="3"/>
  <p:tag name="ANNOTATION_ROTATION_21" val="0"/>
  <p:tag name="ANNOTATION_SUB_TYPE_21" val="2"/>
  <p:tag name="ANNOTATION_LOOP_COUNT_21" val="1"/>
  <p:tag name="ANNOTATION_BOX_RADIUS_21" val="0"/>
  <p:tag name="ANNOTATION_SCALE_21" val="100"/>
  <p:tag name="ANNOTATION_BORDER_ALPHA_21" val="100"/>
  <p:tag name="ANNOTATION_BORDER_COLOR_21" val="255"/>
  <p:tag name="ANNOTATION_FILL_COLOR_21" val="65535"/>
  <p:tag name="ANNOTATION_FILL_ALPHA_21" val="100"/>
  <p:tag name="ANNOTATION_BORDER_WIDTH_21" val="2"/>
  <p:tag name="ANNOTATION_SLIDE_WIDTH_21" val="960"/>
  <p:tag name="ANNOTATION_SLIDE_HEIGHT_21" val="720"/>
  <p:tag name="ANNOTATION_TYPE_22" val="0"/>
  <p:tag name="ANNOTATION_START_22" val="136.4"/>
  <p:tag name="ANNOTATION_END_22" val="149.2"/>
  <p:tag name="ANNOTATION_TOP_22" val="236"/>
  <p:tag name="ANNOTATION_LEFT_22" val="732"/>
  <p:tag name="ANNOTATION_WIDTH_22" val="121"/>
  <p:tag name="ANNOTATION_HEIGHT_22" val="121"/>
  <p:tag name="ANNOTATION_ANIMATION_22" val="3"/>
  <p:tag name="ANNOTATION_ROTATION_22" val="0"/>
  <p:tag name="ANNOTATION_SUB_TYPE_22" val="2"/>
  <p:tag name="ANNOTATION_LOOP_COUNT_22" val="1"/>
  <p:tag name="ANNOTATION_BOX_RADIUS_22" val="0"/>
  <p:tag name="ANNOTATION_SCALE_22" val="100"/>
  <p:tag name="ANNOTATION_BORDER_ALPHA_22" val="100"/>
  <p:tag name="ANNOTATION_BORDER_COLOR_22" val="255"/>
  <p:tag name="ANNOTATION_FILL_COLOR_22" val="65535"/>
  <p:tag name="ANNOTATION_FILL_ALPHA_22" val="100"/>
  <p:tag name="ANNOTATION_BORDER_WIDTH_22" val="2"/>
  <p:tag name="ANNOTATION_SLIDE_WIDTH_22" val="960"/>
  <p:tag name="ANNOTATION_SLIDE_HEIGHT_22" val="720"/>
  <p:tag name="ANNOTATION_TYPE_23" val="0"/>
  <p:tag name="ANNOTATION_START_23" val="149.2"/>
  <p:tag name="ANNOTATION_END_23" val="153.5"/>
  <p:tag name="ANNOTATION_TOP_23" val="268"/>
  <p:tag name="ANNOTATION_LEFT_23" val="74"/>
  <p:tag name="ANNOTATION_WIDTH_23" val="121"/>
  <p:tag name="ANNOTATION_HEIGHT_23" val="121"/>
  <p:tag name="ANNOTATION_ANIMATION_23" val="3"/>
  <p:tag name="ANNOTATION_ROTATION_23" val="0"/>
  <p:tag name="ANNOTATION_SUB_TYPE_23" val="2"/>
  <p:tag name="ANNOTATION_LOOP_COUNT_23" val="1"/>
  <p:tag name="ANNOTATION_BOX_RADIUS_23" val="0"/>
  <p:tag name="ANNOTATION_SCALE_23" val="100"/>
  <p:tag name="ANNOTATION_BORDER_ALPHA_23" val="100"/>
  <p:tag name="ANNOTATION_BORDER_COLOR_23" val="255"/>
  <p:tag name="ANNOTATION_FILL_COLOR_23" val="65535"/>
  <p:tag name="ANNOTATION_FILL_ALPHA_23" val="100"/>
  <p:tag name="ANNOTATION_BORDER_WIDTH_23" val="2"/>
  <p:tag name="ANNOTATION_SLIDE_WIDTH_23" val="960"/>
  <p:tag name="ANNOTATION_SLIDE_HEIGHT_23" val="720"/>
  <p:tag name="ANNOTATION_TYPE_24" val="0"/>
  <p:tag name="ANNOTATION_START_24" val="153.5"/>
  <p:tag name="ANNOTATION_END_24" val="154.7"/>
  <p:tag name="ANNOTATION_TOP_24" val="310"/>
  <p:tag name="ANNOTATION_LEFT_24" val="96"/>
  <p:tag name="ANNOTATION_WIDTH_24" val="121"/>
  <p:tag name="ANNOTATION_HEIGHT_24" val="121"/>
  <p:tag name="ANNOTATION_ANIMATION_24" val="3"/>
  <p:tag name="ANNOTATION_ROTATION_24" val="0"/>
  <p:tag name="ANNOTATION_SUB_TYPE_24" val="2"/>
  <p:tag name="ANNOTATION_LOOP_COUNT_24" val="1"/>
  <p:tag name="ANNOTATION_BOX_RADIUS_24" val="0"/>
  <p:tag name="ANNOTATION_SCALE_24" val="100"/>
  <p:tag name="ANNOTATION_BORDER_ALPHA_24" val="100"/>
  <p:tag name="ANNOTATION_BORDER_COLOR_24" val="255"/>
  <p:tag name="ANNOTATION_FILL_COLOR_24" val="65535"/>
  <p:tag name="ANNOTATION_FILL_ALPHA_24" val="100"/>
  <p:tag name="ANNOTATION_BORDER_WIDTH_24" val="2"/>
  <p:tag name="ANNOTATION_SLIDE_WIDTH_24" val="960"/>
  <p:tag name="ANNOTATION_SLIDE_HEIGHT_24" val="720"/>
  <p:tag name="ANNOTATION_TYPE_25" val="0"/>
  <p:tag name="ANNOTATION_START_25" val="154.7"/>
  <p:tag name="ANNOTATION_END_25" val="165.0"/>
  <p:tag name="ANNOTATION_TOP_25" val="307"/>
  <p:tag name="ANNOTATION_LEFT_25" val="184"/>
  <p:tag name="ANNOTATION_WIDTH_25" val="121"/>
  <p:tag name="ANNOTATION_HEIGHT_25" val="121"/>
  <p:tag name="ANNOTATION_ANIMATION_25" val="3"/>
  <p:tag name="ANNOTATION_ROTATION_25" val="0"/>
  <p:tag name="ANNOTATION_SUB_TYPE_25" val="2"/>
  <p:tag name="ANNOTATION_LOOP_COUNT_25" val="1"/>
  <p:tag name="ANNOTATION_BOX_RADIUS_25" val="0"/>
  <p:tag name="ANNOTATION_SCALE_25" val="100"/>
  <p:tag name="ANNOTATION_BORDER_ALPHA_25" val="100"/>
  <p:tag name="ANNOTATION_BORDER_COLOR_25" val="255"/>
  <p:tag name="ANNOTATION_FILL_COLOR_25" val="65535"/>
  <p:tag name="ANNOTATION_FILL_ALPHA_25" val="100"/>
  <p:tag name="ANNOTATION_BORDER_WIDTH_25" val="2"/>
  <p:tag name="ANNOTATION_SLIDE_WIDTH_25" val="960"/>
  <p:tag name="ANNOTATION_SLIDE_HEIGHT_25" val="720"/>
  <p:tag name="ANNOTATION_TYPE_26" val="0"/>
  <p:tag name="ANNOTATION_START_26" val="165.0"/>
  <p:tag name="ANNOTATION_END_26" val="167.0"/>
  <p:tag name="ANNOTATION_TOP_26" val="304"/>
  <p:tag name="ANNOTATION_LEFT_26" val="780"/>
  <p:tag name="ANNOTATION_WIDTH_26" val="121"/>
  <p:tag name="ANNOTATION_HEIGHT_26" val="121"/>
  <p:tag name="ANNOTATION_ANIMATION_26" val="3"/>
  <p:tag name="ANNOTATION_ROTATION_26" val="0"/>
  <p:tag name="ANNOTATION_SUB_TYPE_26" val="2"/>
  <p:tag name="ANNOTATION_LOOP_COUNT_26" val="1"/>
  <p:tag name="ANNOTATION_BOX_RADIUS_26" val="0"/>
  <p:tag name="ANNOTATION_SCALE_26" val="100"/>
  <p:tag name="ANNOTATION_BORDER_ALPHA_26" val="100"/>
  <p:tag name="ANNOTATION_BORDER_COLOR_26" val="255"/>
  <p:tag name="ANNOTATION_FILL_COLOR_26" val="65535"/>
  <p:tag name="ANNOTATION_FILL_ALPHA_26" val="100"/>
  <p:tag name="ANNOTATION_BORDER_WIDTH_26" val="2"/>
  <p:tag name="ANNOTATION_SLIDE_WIDTH_26" val="960"/>
  <p:tag name="ANNOTATION_SLIDE_HEIGHT_26" val="720"/>
  <p:tag name="ANNOTATION_TYPE_27" val="0"/>
  <p:tag name="ANNOTATION_START_27" val="167.0"/>
  <p:tag name="ANNOTATION_END_27" val="170.1"/>
  <p:tag name="ANNOTATION_TOP_27" val="300"/>
  <p:tag name="ANNOTATION_LEFT_27" val="922"/>
  <p:tag name="ANNOTATION_WIDTH_27" val="121"/>
  <p:tag name="ANNOTATION_HEIGHT_27" val="121"/>
  <p:tag name="ANNOTATION_ANIMATION_27" val="3"/>
  <p:tag name="ANNOTATION_ROTATION_27" val="0"/>
  <p:tag name="ANNOTATION_SUB_TYPE_27" val="2"/>
  <p:tag name="ANNOTATION_LOOP_COUNT_27" val="1"/>
  <p:tag name="ANNOTATION_BOX_RADIUS_27" val="0"/>
  <p:tag name="ANNOTATION_SCALE_27" val="100"/>
  <p:tag name="ANNOTATION_BORDER_ALPHA_27" val="100"/>
  <p:tag name="ANNOTATION_BORDER_COLOR_27" val="255"/>
  <p:tag name="ANNOTATION_FILL_COLOR_27" val="65535"/>
  <p:tag name="ANNOTATION_FILL_ALPHA_27" val="100"/>
  <p:tag name="ANNOTATION_BORDER_WIDTH_27" val="2"/>
  <p:tag name="ANNOTATION_SLIDE_WIDTH_27" val="960"/>
  <p:tag name="ANNOTATION_SLIDE_HEIGHT_27" val="720"/>
  <p:tag name="ANNOTATION_TYPE_28" val="0"/>
  <p:tag name="ANNOTATION_START_28" val="170.1"/>
  <p:tag name="ANNOTATION_END_28" val="196.4"/>
  <p:tag name="ANNOTATION_TOP_28" val="310"/>
  <p:tag name="ANNOTATION_LEFT_28" val="85"/>
  <p:tag name="ANNOTATION_WIDTH_28" val="121"/>
  <p:tag name="ANNOTATION_HEIGHT_28" val="121"/>
  <p:tag name="ANNOTATION_ANIMATION_28" val="3"/>
  <p:tag name="ANNOTATION_ROTATION_28" val="0"/>
  <p:tag name="ANNOTATION_SUB_TYPE_28" val="2"/>
  <p:tag name="ANNOTATION_LOOP_COUNT_28" val="1"/>
  <p:tag name="ANNOTATION_BOX_RADIUS_28" val="0"/>
  <p:tag name="ANNOTATION_SCALE_28" val="100"/>
  <p:tag name="ANNOTATION_BORDER_ALPHA_28" val="100"/>
  <p:tag name="ANNOTATION_BORDER_COLOR_28" val="255"/>
  <p:tag name="ANNOTATION_FILL_COLOR_28" val="65535"/>
  <p:tag name="ANNOTATION_FILL_ALPHA_28" val="100"/>
  <p:tag name="ANNOTATION_BORDER_WIDTH_28" val="2"/>
  <p:tag name="ANNOTATION_SLIDE_WIDTH_28" val="960"/>
  <p:tag name="ANNOTATION_SLIDE_HEIGHT_28" val="720"/>
  <p:tag name="ANNOTATION_TYPE_29" val="0"/>
  <p:tag name="ANNOTATION_START_29" val="196.4"/>
  <p:tag name="ANNOTATION_END_29" val="206.6"/>
  <p:tag name="ANNOTATION_TOP_29" val="334"/>
  <p:tag name="ANNOTATION_LEFT_29" val="346"/>
  <p:tag name="ANNOTATION_WIDTH_29" val="121"/>
  <p:tag name="ANNOTATION_HEIGHT_29" val="121"/>
  <p:tag name="ANNOTATION_ANIMATION_29" val="3"/>
  <p:tag name="ANNOTATION_ROTATION_29" val="0"/>
  <p:tag name="ANNOTATION_SUB_TYPE_29" val="2"/>
  <p:tag name="ANNOTATION_LOOP_COUNT_29" val="1"/>
  <p:tag name="ANNOTATION_BOX_RADIUS_29" val="0"/>
  <p:tag name="ANNOTATION_SCALE_29" val="100"/>
  <p:tag name="ANNOTATION_BORDER_ALPHA_29" val="100"/>
  <p:tag name="ANNOTATION_BORDER_COLOR_29" val="255"/>
  <p:tag name="ANNOTATION_FILL_COLOR_29" val="65535"/>
  <p:tag name="ANNOTATION_FILL_ALPHA_29" val="100"/>
  <p:tag name="ANNOTATION_BORDER_WIDTH_29" val="2"/>
  <p:tag name="ANNOTATION_SLIDE_WIDTH_29" val="960"/>
  <p:tag name="ANNOTATION_SLIDE_HEIGHT_29" val="720"/>
  <p:tag name="ANNOTATION_TYPE_30" val="0"/>
  <p:tag name="ANNOTATION_START_30" val="206.6"/>
  <p:tag name="ANNOTATION_END_30" val="211.1"/>
  <p:tag name="ANNOTATION_TOP_30" val="372"/>
  <p:tag name="ANNOTATION_LEFT_30" val="141"/>
  <p:tag name="ANNOTATION_WIDTH_30" val="121"/>
  <p:tag name="ANNOTATION_HEIGHT_30" val="121"/>
  <p:tag name="ANNOTATION_ANIMATION_30" val="3"/>
  <p:tag name="ANNOTATION_ROTATION_30" val="0"/>
  <p:tag name="ANNOTATION_SUB_TYPE_30" val="2"/>
  <p:tag name="ANNOTATION_LOOP_COUNT_30" val="1"/>
  <p:tag name="ANNOTATION_BOX_RADIUS_30" val="0"/>
  <p:tag name="ANNOTATION_SCALE_30" val="100"/>
  <p:tag name="ANNOTATION_BORDER_ALPHA_30" val="100"/>
  <p:tag name="ANNOTATION_BORDER_COLOR_30" val="255"/>
  <p:tag name="ANNOTATION_FILL_COLOR_30" val="65535"/>
  <p:tag name="ANNOTATION_FILL_ALPHA_30" val="100"/>
  <p:tag name="ANNOTATION_BORDER_WIDTH_30" val="2"/>
  <p:tag name="ANNOTATION_SLIDE_WIDTH_30" val="960"/>
  <p:tag name="ANNOTATION_SLIDE_HEIGHT_30" val="720"/>
  <p:tag name="ANNOTATION_TYPE_31" val="0"/>
  <p:tag name="ANNOTATION_START_31" val="211.1"/>
  <p:tag name="ANNOTATION_END_31" val="230.5"/>
  <p:tag name="ANNOTATION_TOP_31" val="407"/>
  <p:tag name="ANNOTATION_LEFT_31" val="141"/>
  <p:tag name="ANNOTATION_WIDTH_31" val="121"/>
  <p:tag name="ANNOTATION_HEIGHT_31" val="121"/>
  <p:tag name="ANNOTATION_ANIMATION_31" val="3"/>
  <p:tag name="ANNOTATION_ROTATION_31" val="0"/>
  <p:tag name="ANNOTATION_SUB_TYPE_31" val="2"/>
  <p:tag name="ANNOTATION_LOOP_COUNT_31" val="1"/>
  <p:tag name="ANNOTATION_BOX_RADIUS_31" val="0"/>
  <p:tag name="ANNOTATION_SCALE_31" val="100"/>
  <p:tag name="ANNOTATION_BORDER_ALPHA_31" val="100"/>
  <p:tag name="ANNOTATION_BORDER_COLOR_31" val="255"/>
  <p:tag name="ANNOTATION_FILL_COLOR_31" val="65535"/>
  <p:tag name="ANNOTATION_FILL_ALPHA_31" val="100"/>
  <p:tag name="ANNOTATION_BORDER_WIDTH_31" val="2"/>
  <p:tag name="ANNOTATION_SLIDE_WIDTH_31" val="960"/>
  <p:tag name="ANNOTATION_SLIDE_HEIGHT_31" val="720"/>
  <p:tag name="ANNOTATION_TYPE_32" val="0"/>
  <p:tag name="ANNOTATION_START_32" val="230.5"/>
  <p:tag name="ANNOTATION_END_32" val="238.8"/>
  <p:tag name="ANNOTATION_TOP_32" val="431"/>
  <p:tag name="ANNOTATION_LEFT_32" val="145"/>
  <p:tag name="ANNOTATION_WIDTH_32" val="121"/>
  <p:tag name="ANNOTATION_HEIGHT_32" val="121"/>
  <p:tag name="ANNOTATION_ANIMATION_32" val="3"/>
  <p:tag name="ANNOTATION_ROTATION_32" val="0"/>
  <p:tag name="ANNOTATION_SUB_TYPE_32" val="2"/>
  <p:tag name="ANNOTATION_LOOP_COUNT_32" val="1"/>
  <p:tag name="ANNOTATION_BOX_RADIUS_32" val="0"/>
  <p:tag name="ANNOTATION_SCALE_32" val="100"/>
  <p:tag name="ANNOTATION_BORDER_ALPHA_32" val="100"/>
  <p:tag name="ANNOTATION_BORDER_COLOR_32" val="255"/>
  <p:tag name="ANNOTATION_FILL_COLOR_32" val="65535"/>
  <p:tag name="ANNOTATION_FILL_ALPHA_32" val="100"/>
  <p:tag name="ANNOTATION_BORDER_WIDTH_32" val="2"/>
  <p:tag name="ANNOTATION_SLIDE_WIDTH_32" val="960"/>
  <p:tag name="ANNOTATION_SLIDE_HEIGHT_32" val="720"/>
  <p:tag name="ANNOTATION_TYPE_33" val="0"/>
  <p:tag name="ANNOTATION_START_33" val="238.8"/>
  <p:tag name="ANNOTATION_END_33" val="246.2"/>
  <p:tag name="ANNOTATION_TOP_33" val="464"/>
  <p:tag name="ANNOTATION_LEFT_33" val="143"/>
  <p:tag name="ANNOTATION_WIDTH_33" val="121"/>
  <p:tag name="ANNOTATION_HEIGHT_33" val="121"/>
  <p:tag name="ANNOTATION_ANIMATION_33" val="3"/>
  <p:tag name="ANNOTATION_ROTATION_33" val="0"/>
  <p:tag name="ANNOTATION_SUB_TYPE_33" val="2"/>
  <p:tag name="ANNOTATION_LOOP_COUNT_33" val="1"/>
  <p:tag name="ANNOTATION_BOX_RADIUS_33" val="0"/>
  <p:tag name="ANNOTATION_SCALE_33" val="100"/>
  <p:tag name="ANNOTATION_BORDER_ALPHA_33" val="100"/>
  <p:tag name="ANNOTATION_BORDER_COLOR_33" val="255"/>
  <p:tag name="ANNOTATION_FILL_COLOR_33" val="65535"/>
  <p:tag name="ANNOTATION_FILL_ALPHA_33" val="100"/>
  <p:tag name="ANNOTATION_BORDER_WIDTH_33" val="2"/>
  <p:tag name="ANNOTATION_SLIDE_WIDTH_33" val="960"/>
  <p:tag name="ANNOTATION_SLIDE_HEIGHT_33" val="720"/>
  <p:tag name="ANNOTATION_TYPE_34" val="0"/>
  <p:tag name="ANNOTATION_START_34" val="246.2"/>
  <p:tag name="ANNOTATION_END_34" val="249.1"/>
  <p:tag name="ANNOTATION_TOP_34" val="634"/>
  <p:tag name="ANNOTATION_LEFT_34" val="443"/>
  <p:tag name="ANNOTATION_WIDTH_34" val="121"/>
  <p:tag name="ANNOTATION_HEIGHT_34" val="121"/>
  <p:tag name="ANNOTATION_ANIMATION_34" val="3"/>
  <p:tag name="ANNOTATION_ROTATION_34" val="0"/>
  <p:tag name="ANNOTATION_SUB_TYPE_34" val="2"/>
  <p:tag name="ANNOTATION_LOOP_COUNT_34" val="1"/>
  <p:tag name="ANNOTATION_BOX_RADIUS_34" val="0"/>
  <p:tag name="ANNOTATION_SCALE_34" val="100"/>
  <p:tag name="ANNOTATION_BORDER_ALPHA_34" val="100"/>
  <p:tag name="ANNOTATION_BORDER_COLOR_34" val="255"/>
  <p:tag name="ANNOTATION_FILL_COLOR_34" val="65535"/>
  <p:tag name="ANNOTATION_FILL_ALPHA_34" val="100"/>
  <p:tag name="ANNOTATION_BORDER_WIDTH_34" val="2"/>
  <p:tag name="ANNOTATION_SLIDE_WIDTH_34" val="960"/>
  <p:tag name="ANNOTATION_SLIDE_HEIGHT_34" val="720"/>
  <p:tag name="ANNOTATION_TYPE_35" val="0"/>
  <p:tag name="ANNOTATION_START_35" val="249.1"/>
  <p:tag name="ANNOTATION_END_35" val="249.8"/>
  <p:tag name="ANNOTATION_TOP_35" val="657"/>
  <p:tag name="ANNOTATION_LEFT_35" val="464"/>
  <p:tag name="ANNOTATION_WIDTH_35" val="121"/>
  <p:tag name="ANNOTATION_HEIGHT_35" val="121"/>
  <p:tag name="ANNOTATION_ANIMATION_35" val="3"/>
  <p:tag name="ANNOTATION_ROTATION_35" val="0"/>
  <p:tag name="ANNOTATION_SUB_TYPE_35" val="2"/>
  <p:tag name="ANNOTATION_LOOP_COUNT_35" val="1"/>
  <p:tag name="ANNOTATION_BOX_RADIUS_35" val="0"/>
  <p:tag name="ANNOTATION_SCALE_35" val="100"/>
  <p:tag name="ANNOTATION_BORDER_ALPHA_35" val="100"/>
  <p:tag name="ANNOTATION_BORDER_COLOR_35" val="255"/>
  <p:tag name="ANNOTATION_FILL_COLOR_35" val="65535"/>
  <p:tag name="ANNOTATION_FILL_ALPHA_35" val="100"/>
  <p:tag name="ANNOTATION_BORDER_WIDTH_35" val="2"/>
  <p:tag name="ANNOTATION_SLIDE_WIDTH_35" val="960"/>
  <p:tag name="ANNOTATION_SLIDE_HEIGHT_35" val="720"/>
  <p:tag name="ANNOTATION_TYPE_36" val="0"/>
  <p:tag name="ANNOTATION_START_36" val="249.8"/>
  <p:tag name="ANNOTATION_END_36" val="251.5"/>
  <p:tag name="ANNOTATION_TOP_36" val="651"/>
  <p:tag name="ANNOTATION_LEFT_36" val="538"/>
  <p:tag name="ANNOTATION_WIDTH_36" val="121"/>
  <p:tag name="ANNOTATION_HEIGHT_36" val="121"/>
  <p:tag name="ANNOTATION_ANIMATION_36" val="3"/>
  <p:tag name="ANNOTATION_ROTATION_36" val="0"/>
  <p:tag name="ANNOTATION_SUB_TYPE_36" val="2"/>
  <p:tag name="ANNOTATION_LOOP_COUNT_36" val="1"/>
  <p:tag name="ANNOTATION_BOX_RADIUS_36" val="0"/>
  <p:tag name="ANNOTATION_SCALE_36" val="100"/>
  <p:tag name="ANNOTATION_BORDER_ALPHA_36" val="100"/>
  <p:tag name="ANNOTATION_BORDER_COLOR_36" val="255"/>
  <p:tag name="ANNOTATION_FILL_COLOR_36" val="65535"/>
  <p:tag name="ANNOTATION_FILL_ALPHA_36" val="100"/>
  <p:tag name="ANNOTATION_BORDER_WIDTH_36" val="2"/>
  <p:tag name="ANNOTATION_SLIDE_WIDTH_36" val="960"/>
  <p:tag name="ANNOTATION_SLIDE_HEIGHT_36" val="720"/>
  <p:tag name="ANNOTATION_TYPE_37" val="0"/>
  <p:tag name="ANNOTATION_START_37" val="251.5"/>
  <p:tag name="ANNOTATION_END_37" val="260.3"/>
  <p:tag name="ANNOTATION_TOP_37" val="640"/>
  <p:tag name="ANNOTATION_LEFT_37" val="787"/>
  <p:tag name="ANNOTATION_WIDTH_37" val="121"/>
  <p:tag name="ANNOTATION_HEIGHT_37" val="121"/>
  <p:tag name="ANNOTATION_ANIMATION_37" val="3"/>
  <p:tag name="ANNOTATION_ROTATION_37" val="0"/>
  <p:tag name="ANNOTATION_SUB_TYPE_37" val="2"/>
  <p:tag name="ANNOTATION_LOOP_COUNT_37" val="1"/>
  <p:tag name="ANNOTATION_BOX_RADIUS_37" val="0"/>
  <p:tag name="ANNOTATION_SCALE_37" val="100"/>
  <p:tag name="ANNOTATION_BORDER_ALPHA_37" val="100"/>
  <p:tag name="ANNOTATION_BORDER_COLOR_37" val="255"/>
  <p:tag name="ANNOTATION_FILL_COLOR_37" val="65535"/>
  <p:tag name="ANNOTATION_FILL_ALPHA_37" val="100"/>
  <p:tag name="ANNOTATION_BORDER_WIDTH_37" val="2"/>
  <p:tag name="ANNOTATION_SLIDE_WIDTH_37" val="960"/>
  <p:tag name="ANNOTATION_SLIDE_HEIGHT_37" val="720"/>
  <p:tag name="ANNOTATION_TYPE_38" val="0"/>
  <p:tag name="ANNOTATION_START_38" val="260.3"/>
  <p:tag name="ANNOTATION_TOP_38" val="654"/>
  <p:tag name="ANNOTATION_LEFT_38" val="454"/>
  <p:tag name="ANNOTATION_WIDTH_38" val="121"/>
  <p:tag name="ANNOTATION_HEIGHT_38" val="121"/>
  <p:tag name="ANNOTATION_ANIMATION_38" val="3"/>
  <p:tag name="ANNOTATION_ROTATION_38" val="0"/>
  <p:tag name="ANNOTATION_SUB_TYPE_38" val="2"/>
  <p:tag name="ANNOTATION_LOOP_COUNT_38" val="1"/>
  <p:tag name="ANNOTATION_BOX_RADIUS_38" val="0"/>
  <p:tag name="ANNOTATION_SCALE_38" val="100"/>
  <p:tag name="ANNOTATION_BORDER_ALPHA_38" val="100"/>
  <p:tag name="ANNOTATION_BORDER_COLOR_38" val="255"/>
  <p:tag name="ANNOTATION_FILL_COLOR_38" val="65535"/>
  <p:tag name="ANNOTATION_FILL_ALPHA_38" val="100"/>
  <p:tag name="ANNOTATION_BORDER_WIDTH_38" val="2"/>
  <p:tag name="ANNOTATION_SLIDE_WIDTH_38" val="960"/>
  <p:tag name="ANNOTATION_SLIDE_HEIGHT_38" val="720"/>
  <p:tag name="ANNOTATION_COUNT" val="38"/>
  <p:tag name="ARTICULATE_NAV_LEVEL" val="1"/>
  <p:tag name="ARTICULATE_SLIDE_PRESENTER_GUID" val="cf318b4b-147a-4a4d-a6c2-a925d648123c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61"/>
  <p:tag name="ARTICULATE_AUDIO_RECORDED" val="1"/>
  <p:tag name="ELAPSEDTIME" val="473.4"/>
  <p:tag name="ANNOTATION_TYPE_1" val="0"/>
  <p:tag name="ANNOTATION_START_1" val="2.7"/>
  <p:tag name="ANNOTATION_END_1" val="15.1"/>
  <p:tag name="ANNOTATION_TOP_1" val="39"/>
  <p:tag name="ANNOTATION_LEFT_1" val="152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6553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15.1"/>
  <p:tag name="ANNOTATION_END_2" val="17.4"/>
  <p:tag name="ANNOTATION_TOP_2" val="75"/>
  <p:tag name="ANNOTATION_LEFT_2" val="166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65535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17.4"/>
  <p:tag name="ANNOTATION_END_3" val="17.9"/>
  <p:tag name="ANNOTATION_TOP_3" val="81"/>
  <p:tag name="ANNOTATION_LEFT_3" val="574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65535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17.9"/>
  <p:tag name="ANNOTATION_END_4" val="18.4"/>
  <p:tag name="ANNOTATION_TOP_4" val="77"/>
  <p:tag name="ANNOTATION_LEFT_4" val="592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255"/>
  <p:tag name="ANNOTATION_FILL_COLOR_4" val="65535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18.4"/>
  <p:tag name="ANNOTATION_END_5" val="21.6"/>
  <p:tag name="ANNOTATION_TOP_5" val="77"/>
  <p:tag name="ANNOTATION_LEFT_5" val="611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255"/>
  <p:tag name="ANNOTATION_FILL_COLOR_5" val="65535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21.6"/>
  <p:tag name="ANNOTATION_END_6" val="24.9"/>
  <p:tag name="ANNOTATION_TOP_6" val="76"/>
  <p:tag name="ANNOTATION_LEFT_6" val="730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255"/>
  <p:tag name="ANNOTATION_FILL_COLOR_6" val="65535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24.9"/>
  <p:tag name="ANNOTATION_END_7" val="29.9"/>
  <p:tag name="ANNOTATION_TOP_7" val="146"/>
  <p:tag name="ANNOTATION_LEFT_7" val="67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255"/>
  <p:tag name="ANNOTATION_FILL_COLOR_7" val="65535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29.9"/>
  <p:tag name="ANNOTATION_END_8" val="41.0"/>
  <p:tag name="ANNOTATION_TOP_8" val="201"/>
  <p:tag name="ANNOTATION_LEFT_8" val="67"/>
  <p:tag name="ANNOTATION_WIDTH_8" val="121"/>
  <p:tag name="ANNOTATION_HEIGHT_8" val="121"/>
  <p:tag name="ANNOTATION_ANIMATION_8" val="3"/>
  <p:tag name="ANNOTATION_ROTATION_8" val="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255"/>
  <p:tag name="ANNOTATION_FILL_COLOR_8" val="65535"/>
  <p:tag name="ANNOTATION_FILL_ALPHA_8" val="100"/>
  <p:tag name="ANNOTATION_BORDER_WIDTH_8" val="2"/>
  <p:tag name="ANNOTATION_SLIDE_WIDTH_8" val="960"/>
  <p:tag name="ANNOTATION_SLIDE_HEIGHT_8" val="720"/>
  <p:tag name="ANNOTATION_TYPE_9" val="0"/>
  <p:tag name="ANNOTATION_START_9" val="41.0"/>
  <p:tag name="ANNOTATION_END_9" val="46.6"/>
  <p:tag name="ANNOTATION_TOP_9" val="230"/>
  <p:tag name="ANNOTATION_LEFT_9" val="111"/>
  <p:tag name="ANNOTATION_WIDTH_9" val="121"/>
  <p:tag name="ANNOTATION_HEIGHT_9" val="121"/>
  <p:tag name="ANNOTATION_ANIMATION_9" val="3"/>
  <p:tag name="ANNOTATION_ROTATION_9" val="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255"/>
  <p:tag name="ANNOTATION_FILL_COLOR_9" val="65535"/>
  <p:tag name="ANNOTATION_FILL_ALPHA_9" val="100"/>
  <p:tag name="ANNOTATION_BORDER_WIDTH_9" val="2"/>
  <p:tag name="ANNOTATION_SLIDE_WIDTH_9" val="960"/>
  <p:tag name="ANNOTATION_SLIDE_HEIGHT_9" val="720"/>
  <p:tag name="ANNOTATION_TYPE_10" val="2"/>
  <p:tag name="ANNOTATION_START_10" val="46.6"/>
  <p:tag name="ANNOTATION_END_10" val="46.6"/>
  <p:tag name="ANNOTATION_TOP_10" val="-40"/>
  <p:tag name="ANNOTATION_LEFT_10" val="-40"/>
  <p:tag name="ANNOTATION_WIDTH_10" val="1042"/>
  <p:tag name="ANNOTATION_HEIGHT_10" val="801"/>
  <p:tag name="ANNOTATION_ANIMATION_10" val="4"/>
  <p:tag name="ANNOTATION_ROTATION_10" val="0"/>
  <p:tag name="ANNOTATION_SUB_TYPE_10" val="11"/>
  <p:tag name="ANNOTATION_LOOP_COUNT_10" val="1"/>
  <p:tag name="ANNOTATION_BOX_RADIUS_10" val="0"/>
  <p:tag name="ANNOTATION_SCALE_10" val="0"/>
  <p:tag name="ANNOTATION_BORDER_ALPHA_10" val="100"/>
  <p:tag name="ANNOTATION_BORDER_COLOR_10" val="16777215"/>
  <p:tag name="ANNOTATION_FILL_COLOR_10" val="10855845"/>
  <p:tag name="ANNOTATION_FILL_ALPHA_10" val="50"/>
  <p:tag name="ANNOTATION_BORDER_WIDTH_10" val="2"/>
  <p:tag name="ANNOTATION_SLIDE_WIDTH_10" val="960"/>
  <p:tag name="ANNOTATION_SLIDE_HEIGHT_10" val="720"/>
  <p:tag name="ANNOTATION_TYPE_11" val="2"/>
  <p:tag name="ANNOTATION_START_11" val="46.6"/>
  <p:tag name="ANNOTATION_END_11" val="151.3"/>
  <p:tag name="ANNOTATION_TOP_11" val="209"/>
  <p:tag name="ANNOTATION_LEFT_11" val="95"/>
  <p:tag name="ANNOTATION_WIDTH_11" val="301"/>
  <p:tag name="ANNOTATION_HEIGHT_11" val="43"/>
  <p:tag name="ANNOTATION_ANIMATION_11" val="4"/>
  <p:tag name="ANNOTATION_ROTATION_11" val="0"/>
  <p:tag name="ANNOTATION_SUB_TYPE_11" val="11"/>
  <p:tag name="ANNOTATION_LOOP_COUNT_11" val="1"/>
  <p:tag name="ANNOTATION_BOX_RADIUS_11" val="5"/>
  <p:tag name="ANNOTATION_SCALE_11" val="0"/>
  <p:tag name="ANNOTATION_BORDER_ALPHA_11" val="100"/>
  <p:tag name="ANNOTATION_BORDER_COLOR_11" val="16777215"/>
  <p:tag name="ANNOTATION_FILL_COLOR_11" val="10855845"/>
  <p:tag name="ANNOTATION_FILL_ALPHA_11" val="50"/>
  <p:tag name="ANNOTATION_BORDER_WIDTH_11" val="2"/>
  <p:tag name="ANNOTATION_SLIDE_WIDTH_11" val="960"/>
  <p:tag name="ANNOTATION_SLIDE_HEIGHT_11" val="720"/>
  <p:tag name="ANNOTATION_TYPE_12" val="0"/>
  <p:tag name="ANNOTATION_START_12" val="151.3"/>
  <p:tag name="ANNOTATION_END_12" val="157.1"/>
  <p:tag name="ANNOTATION_TOP_12" val="266"/>
  <p:tag name="ANNOTATION_LEFT_12" val="83"/>
  <p:tag name="ANNOTATION_WIDTH_12" val="121"/>
  <p:tag name="ANNOTATION_HEIGHT_12" val="121"/>
  <p:tag name="ANNOTATION_ANIMATION_12" val="3"/>
  <p:tag name="ANNOTATION_ROTATION_12" val="0"/>
  <p:tag name="ANNOTATION_SUB_TYPE_12" val="2"/>
  <p:tag name="ANNOTATION_LOOP_COUNT_12" val="1"/>
  <p:tag name="ANNOTATION_BOX_RADIUS_12" val="0"/>
  <p:tag name="ANNOTATION_SCALE_12" val="100"/>
  <p:tag name="ANNOTATION_BORDER_ALPHA_12" val="100"/>
  <p:tag name="ANNOTATION_BORDER_COLOR_12" val="255"/>
  <p:tag name="ANNOTATION_FILL_COLOR_12" val="65535"/>
  <p:tag name="ANNOTATION_FILL_ALPHA_12" val="100"/>
  <p:tag name="ANNOTATION_BORDER_WIDTH_12" val="2"/>
  <p:tag name="ANNOTATION_SLIDE_WIDTH_12" val="960"/>
  <p:tag name="ANNOTATION_SLIDE_HEIGHT_12" val="720"/>
  <p:tag name="ANNOTATION_TYPE_13" val="0"/>
  <p:tag name="ANNOTATION_START_13" val="157.1"/>
  <p:tag name="ANNOTATION_END_13" val="238.6"/>
  <p:tag name="ANNOTATION_TOP_13" val="297"/>
  <p:tag name="ANNOTATION_LEFT_13" val="78"/>
  <p:tag name="ANNOTATION_WIDTH_13" val="121"/>
  <p:tag name="ANNOTATION_HEIGHT_13" val="121"/>
  <p:tag name="ANNOTATION_ANIMATION_13" val="3"/>
  <p:tag name="ANNOTATION_ROTATION_13" val="0"/>
  <p:tag name="ANNOTATION_SUB_TYPE_13" val="2"/>
  <p:tag name="ANNOTATION_LOOP_COUNT_13" val="1"/>
  <p:tag name="ANNOTATION_BOX_RADIUS_13" val="0"/>
  <p:tag name="ANNOTATION_SCALE_13" val="100"/>
  <p:tag name="ANNOTATION_BORDER_ALPHA_13" val="100"/>
  <p:tag name="ANNOTATION_BORDER_COLOR_13" val="255"/>
  <p:tag name="ANNOTATION_FILL_COLOR_13" val="65535"/>
  <p:tag name="ANNOTATION_FILL_ALPHA_13" val="100"/>
  <p:tag name="ANNOTATION_BORDER_WIDTH_13" val="2"/>
  <p:tag name="ANNOTATION_SLIDE_WIDTH_13" val="960"/>
  <p:tag name="ANNOTATION_SLIDE_HEIGHT_13" val="720"/>
  <p:tag name="ANNOTATION_TYPE_14" val="0"/>
  <p:tag name="ANNOTATION_START_14" val="238.6"/>
  <p:tag name="ANNOTATION_END_14" val="245.3"/>
  <p:tag name="ANNOTATION_TOP_14" val="297"/>
  <p:tag name="ANNOTATION_LEFT_14" val="196"/>
  <p:tag name="ANNOTATION_WIDTH_14" val="121"/>
  <p:tag name="ANNOTATION_HEIGHT_14" val="121"/>
  <p:tag name="ANNOTATION_ANIMATION_14" val="3"/>
  <p:tag name="ANNOTATION_ROTATION_14" val="0"/>
  <p:tag name="ANNOTATION_SUB_TYPE_14" val="2"/>
  <p:tag name="ANNOTATION_LOOP_COUNT_14" val="1"/>
  <p:tag name="ANNOTATION_BOX_RADIUS_14" val="0"/>
  <p:tag name="ANNOTATION_SCALE_14" val="100"/>
  <p:tag name="ANNOTATION_BORDER_ALPHA_14" val="100"/>
  <p:tag name="ANNOTATION_BORDER_COLOR_14" val="255"/>
  <p:tag name="ANNOTATION_FILL_COLOR_14" val="65535"/>
  <p:tag name="ANNOTATION_FILL_ALPHA_14" val="100"/>
  <p:tag name="ANNOTATION_BORDER_WIDTH_14" val="2"/>
  <p:tag name="ANNOTATION_SLIDE_WIDTH_14" val="960"/>
  <p:tag name="ANNOTATION_SLIDE_HEIGHT_14" val="720"/>
  <p:tag name="ANNOTATION_TYPE_15" val="0"/>
  <p:tag name="ANNOTATION_START_15" val="245.3"/>
  <p:tag name="ANNOTATION_END_15" val="248.1"/>
  <p:tag name="ANNOTATION_TOP_15" val="302"/>
  <p:tag name="ANNOTATION_LEFT_15" val="681"/>
  <p:tag name="ANNOTATION_WIDTH_15" val="121"/>
  <p:tag name="ANNOTATION_HEIGHT_15" val="121"/>
  <p:tag name="ANNOTATION_ANIMATION_15" val="3"/>
  <p:tag name="ANNOTATION_ROTATION_15" val="0"/>
  <p:tag name="ANNOTATION_SUB_TYPE_15" val="2"/>
  <p:tag name="ANNOTATION_LOOP_COUNT_15" val="1"/>
  <p:tag name="ANNOTATION_BOX_RADIUS_15" val="0"/>
  <p:tag name="ANNOTATION_SCALE_15" val="100"/>
  <p:tag name="ANNOTATION_BORDER_ALPHA_15" val="100"/>
  <p:tag name="ANNOTATION_BORDER_COLOR_15" val="255"/>
  <p:tag name="ANNOTATION_FILL_COLOR_15" val="65535"/>
  <p:tag name="ANNOTATION_FILL_ALPHA_15" val="100"/>
  <p:tag name="ANNOTATION_BORDER_WIDTH_15" val="2"/>
  <p:tag name="ANNOTATION_SLIDE_WIDTH_15" val="960"/>
  <p:tag name="ANNOTATION_SLIDE_HEIGHT_15" val="720"/>
  <p:tag name="ANNOTATION_TYPE_16" val="0"/>
  <p:tag name="ANNOTATION_START_16" val="248.1"/>
  <p:tag name="ANNOTATION_END_16" val="249.3"/>
  <p:tag name="ANNOTATION_TOP_16" val="324"/>
  <p:tag name="ANNOTATION_LEFT_16" val="103"/>
  <p:tag name="ANNOTATION_WIDTH_16" val="121"/>
  <p:tag name="ANNOTATION_HEIGHT_16" val="121"/>
  <p:tag name="ANNOTATION_ANIMATION_16" val="3"/>
  <p:tag name="ANNOTATION_ROTATION_16" val="0"/>
  <p:tag name="ANNOTATION_SUB_TYPE_16" val="2"/>
  <p:tag name="ANNOTATION_LOOP_COUNT_16" val="1"/>
  <p:tag name="ANNOTATION_BOX_RADIUS_16" val="0"/>
  <p:tag name="ANNOTATION_SCALE_16" val="100"/>
  <p:tag name="ANNOTATION_BORDER_ALPHA_16" val="100"/>
  <p:tag name="ANNOTATION_BORDER_COLOR_16" val="255"/>
  <p:tag name="ANNOTATION_FILL_COLOR_16" val="65535"/>
  <p:tag name="ANNOTATION_FILL_ALPHA_16" val="100"/>
  <p:tag name="ANNOTATION_BORDER_WIDTH_16" val="2"/>
  <p:tag name="ANNOTATION_SLIDE_WIDTH_16" val="960"/>
  <p:tag name="ANNOTATION_SLIDE_HEIGHT_16" val="720"/>
  <p:tag name="ANNOTATION_TYPE_17" val="0"/>
  <p:tag name="ANNOTATION_START_17" val="249.3"/>
  <p:tag name="ANNOTATION_END_17" val="263.0"/>
  <p:tag name="ANNOTATION_TOP_17" val="360"/>
  <p:tag name="ANNOTATION_LEFT_17" val="101"/>
  <p:tag name="ANNOTATION_WIDTH_17" val="121"/>
  <p:tag name="ANNOTATION_HEIGHT_17" val="121"/>
  <p:tag name="ANNOTATION_ANIMATION_17" val="3"/>
  <p:tag name="ANNOTATION_ROTATION_17" val="0"/>
  <p:tag name="ANNOTATION_SUB_TYPE_17" val="2"/>
  <p:tag name="ANNOTATION_LOOP_COUNT_17" val="1"/>
  <p:tag name="ANNOTATION_BOX_RADIUS_17" val="0"/>
  <p:tag name="ANNOTATION_SCALE_17" val="100"/>
  <p:tag name="ANNOTATION_BORDER_ALPHA_17" val="100"/>
  <p:tag name="ANNOTATION_BORDER_COLOR_17" val="255"/>
  <p:tag name="ANNOTATION_FILL_COLOR_17" val="65535"/>
  <p:tag name="ANNOTATION_FILL_ALPHA_17" val="100"/>
  <p:tag name="ANNOTATION_BORDER_WIDTH_17" val="2"/>
  <p:tag name="ANNOTATION_SLIDE_WIDTH_17" val="960"/>
  <p:tag name="ANNOTATION_SLIDE_HEIGHT_17" val="720"/>
  <p:tag name="ANNOTATION_TYPE_18" val="0"/>
  <p:tag name="ANNOTATION_START_18" val="263.0"/>
  <p:tag name="ANNOTATION_END_18" val="287.4"/>
  <p:tag name="ANNOTATION_TOP_18" val="400"/>
  <p:tag name="ANNOTATION_LEFT_18" val="101"/>
  <p:tag name="ANNOTATION_WIDTH_18" val="121"/>
  <p:tag name="ANNOTATION_HEIGHT_18" val="121"/>
  <p:tag name="ANNOTATION_ANIMATION_18" val="3"/>
  <p:tag name="ANNOTATION_ROTATION_18" val="0"/>
  <p:tag name="ANNOTATION_SUB_TYPE_18" val="2"/>
  <p:tag name="ANNOTATION_LOOP_COUNT_18" val="1"/>
  <p:tag name="ANNOTATION_BOX_RADIUS_18" val="0"/>
  <p:tag name="ANNOTATION_SCALE_18" val="100"/>
  <p:tag name="ANNOTATION_BORDER_ALPHA_18" val="100"/>
  <p:tag name="ANNOTATION_BORDER_COLOR_18" val="255"/>
  <p:tag name="ANNOTATION_FILL_COLOR_18" val="65535"/>
  <p:tag name="ANNOTATION_FILL_ALPHA_18" val="100"/>
  <p:tag name="ANNOTATION_BORDER_WIDTH_18" val="2"/>
  <p:tag name="ANNOTATION_SLIDE_WIDTH_18" val="960"/>
  <p:tag name="ANNOTATION_SLIDE_HEIGHT_18" val="720"/>
  <p:tag name="ANNOTATION_TYPE_19" val="0"/>
  <p:tag name="ANNOTATION_START_19" val="287.4"/>
  <p:tag name="ANNOTATION_END_19" val="296.5"/>
  <p:tag name="ANNOTATION_TOP_19" val="396"/>
  <p:tag name="ANNOTATION_LEFT_19" val="546"/>
  <p:tag name="ANNOTATION_WIDTH_19" val="121"/>
  <p:tag name="ANNOTATION_HEIGHT_19" val="121"/>
  <p:tag name="ANNOTATION_ANIMATION_19" val="3"/>
  <p:tag name="ANNOTATION_ROTATION_19" val="0"/>
  <p:tag name="ANNOTATION_SUB_TYPE_19" val="2"/>
  <p:tag name="ANNOTATION_LOOP_COUNT_19" val="1"/>
  <p:tag name="ANNOTATION_BOX_RADIUS_19" val="0"/>
  <p:tag name="ANNOTATION_SCALE_19" val="100"/>
  <p:tag name="ANNOTATION_BORDER_ALPHA_19" val="100"/>
  <p:tag name="ANNOTATION_BORDER_COLOR_19" val="255"/>
  <p:tag name="ANNOTATION_FILL_COLOR_19" val="65535"/>
  <p:tag name="ANNOTATION_FILL_ALPHA_19" val="100"/>
  <p:tag name="ANNOTATION_BORDER_WIDTH_19" val="2"/>
  <p:tag name="ANNOTATION_SLIDE_WIDTH_19" val="960"/>
  <p:tag name="ANNOTATION_SLIDE_HEIGHT_19" val="720"/>
  <p:tag name="ANNOTATION_TYPE_20" val="0"/>
  <p:tag name="ANNOTATION_START_20" val="296.5"/>
  <p:tag name="ANNOTATION_END_20" val="305.9"/>
  <p:tag name="ANNOTATION_TOP_20" val="465"/>
  <p:tag name="ANNOTATION_LEFT_20" val="99"/>
  <p:tag name="ANNOTATION_WIDTH_20" val="121"/>
  <p:tag name="ANNOTATION_HEIGHT_20" val="121"/>
  <p:tag name="ANNOTATION_ANIMATION_20" val="3"/>
  <p:tag name="ANNOTATION_ROTATION_20" val="0"/>
  <p:tag name="ANNOTATION_SUB_TYPE_20" val="2"/>
  <p:tag name="ANNOTATION_LOOP_COUNT_20" val="1"/>
  <p:tag name="ANNOTATION_BOX_RADIUS_20" val="0"/>
  <p:tag name="ANNOTATION_SCALE_20" val="100"/>
  <p:tag name="ANNOTATION_BORDER_ALPHA_20" val="100"/>
  <p:tag name="ANNOTATION_BORDER_COLOR_20" val="255"/>
  <p:tag name="ANNOTATION_FILL_COLOR_20" val="65535"/>
  <p:tag name="ANNOTATION_FILL_ALPHA_20" val="100"/>
  <p:tag name="ANNOTATION_BORDER_WIDTH_20" val="2"/>
  <p:tag name="ANNOTATION_SLIDE_WIDTH_20" val="960"/>
  <p:tag name="ANNOTATION_SLIDE_HEIGHT_20" val="720"/>
  <p:tag name="ANNOTATION_TYPE_21" val="2"/>
  <p:tag name="ANNOTATION_START_21" val="305.9"/>
  <p:tag name="ANNOTATION_END_21" val="305.9"/>
  <p:tag name="ANNOTATION_TOP_21" val="-40"/>
  <p:tag name="ANNOTATION_LEFT_21" val="-40"/>
  <p:tag name="ANNOTATION_WIDTH_21" val="1042"/>
  <p:tag name="ANNOTATION_HEIGHT_21" val="801"/>
  <p:tag name="ANNOTATION_ANIMATION_21" val="4"/>
  <p:tag name="ANNOTATION_ROTATION_21" val="0"/>
  <p:tag name="ANNOTATION_SUB_TYPE_21" val="11"/>
  <p:tag name="ANNOTATION_LOOP_COUNT_21" val="1"/>
  <p:tag name="ANNOTATION_BOX_RADIUS_21" val="0"/>
  <p:tag name="ANNOTATION_SCALE_21" val="0"/>
  <p:tag name="ANNOTATION_BORDER_ALPHA_21" val="100"/>
  <p:tag name="ANNOTATION_BORDER_COLOR_21" val="16777215"/>
  <p:tag name="ANNOTATION_FILL_COLOR_21" val="10855845"/>
  <p:tag name="ANNOTATION_FILL_ALPHA_21" val="50"/>
  <p:tag name="ANNOTATION_BORDER_WIDTH_21" val="2"/>
  <p:tag name="ANNOTATION_SLIDE_WIDTH_21" val="960"/>
  <p:tag name="ANNOTATION_SLIDE_HEIGHT_21" val="720"/>
  <p:tag name="ANNOTATION_TYPE_22" val="2"/>
  <p:tag name="ANNOTATION_START_22" val="305.9"/>
  <p:tag name="ANNOTATION_END_22" val="327.9"/>
  <p:tag name="ANNOTATION_TOP_22" val="449"/>
  <p:tag name="ANNOTATION_LEFT_22" val="394"/>
  <p:tag name="ANNOTATION_WIDTH_22" val="145"/>
  <p:tag name="ANNOTATION_HEIGHT_22" val="35"/>
  <p:tag name="ANNOTATION_ANIMATION_22" val="4"/>
  <p:tag name="ANNOTATION_ROTATION_22" val="0"/>
  <p:tag name="ANNOTATION_SUB_TYPE_22" val="11"/>
  <p:tag name="ANNOTATION_LOOP_COUNT_22" val="1"/>
  <p:tag name="ANNOTATION_BOX_RADIUS_22" val="5"/>
  <p:tag name="ANNOTATION_SCALE_22" val="0"/>
  <p:tag name="ANNOTATION_BORDER_ALPHA_22" val="100"/>
  <p:tag name="ANNOTATION_BORDER_COLOR_22" val="16777215"/>
  <p:tag name="ANNOTATION_FILL_COLOR_22" val="10855845"/>
  <p:tag name="ANNOTATION_FILL_ALPHA_22" val="50"/>
  <p:tag name="ANNOTATION_BORDER_WIDTH_22" val="2"/>
  <p:tag name="ANNOTATION_SLIDE_WIDTH_22" val="960"/>
  <p:tag name="ANNOTATION_SLIDE_HEIGHT_22" val="720"/>
  <p:tag name="ANNOTATION_TYPE_23" val="0"/>
  <p:tag name="ANNOTATION_START_23" val="327.9"/>
  <p:tag name="ANNOTATION_END_23" val="331.1"/>
  <p:tag name="ANNOTATION_TOP_23" val="467"/>
  <p:tag name="ANNOTATION_LEFT_23" val="98"/>
  <p:tag name="ANNOTATION_WIDTH_23" val="121"/>
  <p:tag name="ANNOTATION_HEIGHT_23" val="121"/>
  <p:tag name="ANNOTATION_ANIMATION_23" val="3"/>
  <p:tag name="ANNOTATION_ROTATION_23" val="0"/>
  <p:tag name="ANNOTATION_SUB_TYPE_23" val="2"/>
  <p:tag name="ANNOTATION_LOOP_COUNT_23" val="1"/>
  <p:tag name="ANNOTATION_BOX_RADIUS_23" val="0"/>
  <p:tag name="ANNOTATION_SCALE_23" val="100"/>
  <p:tag name="ANNOTATION_BORDER_ALPHA_23" val="100"/>
  <p:tag name="ANNOTATION_BORDER_COLOR_23" val="255"/>
  <p:tag name="ANNOTATION_FILL_COLOR_23" val="65535"/>
  <p:tag name="ANNOTATION_FILL_ALPHA_23" val="100"/>
  <p:tag name="ANNOTATION_BORDER_WIDTH_23" val="2"/>
  <p:tag name="ANNOTATION_SLIDE_WIDTH_23" val="960"/>
  <p:tag name="ANNOTATION_SLIDE_HEIGHT_23" val="720"/>
  <p:tag name="ANNOTATION_TYPE_24" val="0"/>
  <p:tag name="ANNOTATION_START_24" val="331.1"/>
  <p:tag name="ANNOTATION_END_24" val="334.3"/>
  <p:tag name="ANNOTATION_TOP_24" val="500"/>
  <p:tag name="ANNOTATION_LEFT_24" val="107"/>
  <p:tag name="ANNOTATION_WIDTH_24" val="121"/>
  <p:tag name="ANNOTATION_HEIGHT_24" val="121"/>
  <p:tag name="ANNOTATION_ANIMATION_24" val="3"/>
  <p:tag name="ANNOTATION_ROTATION_24" val="0"/>
  <p:tag name="ANNOTATION_SUB_TYPE_24" val="2"/>
  <p:tag name="ANNOTATION_LOOP_COUNT_24" val="1"/>
  <p:tag name="ANNOTATION_BOX_RADIUS_24" val="0"/>
  <p:tag name="ANNOTATION_SCALE_24" val="100"/>
  <p:tag name="ANNOTATION_BORDER_ALPHA_24" val="100"/>
  <p:tag name="ANNOTATION_BORDER_COLOR_24" val="255"/>
  <p:tag name="ANNOTATION_FILL_COLOR_24" val="65535"/>
  <p:tag name="ANNOTATION_FILL_ALPHA_24" val="100"/>
  <p:tag name="ANNOTATION_BORDER_WIDTH_24" val="2"/>
  <p:tag name="ANNOTATION_SLIDE_WIDTH_24" val="960"/>
  <p:tag name="ANNOTATION_SLIDE_HEIGHT_24" val="720"/>
  <p:tag name="ANNOTATION_TYPE_25" val="0"/>
  <p:tag name="ANNOTATION_START_25" val="334.3"/>
  <p:tag name="ANNOTATION_END_25" val="336.4"/>
  <p:tag name="ANNOTATION_TOP_25" val="493"/>
  <p:tag name="ANNOTATION_LEFT_25" val="382"/>
  <p:tag name="ANNOTATION_WIDTH_25" val="121"/>
  <p:tag name="ANNOTATION_HEIGHT_25" val="121"/>
  <p:tag name="ANNOTATION_ANIMATION_25" val="3"/>
  <p:tag name="ANNOTATION_ROTATION_25" val="0"/>
  <p:tag name="ANNOTATION_SUB_TYPE_25" val="2"/>
  <p:tag name="ANNOTATION_LOOP_COUNT_25" val="1"/>
  <p:tag name="ANNOTATION_BOX_RADIUS_25" val="0"/>
  <p:tag name="ANNOTATION_SCALE_25" val="100"/>
  <p:tag name="ANNOTATION_BORDER_ALPHA_25" val="100"/>
  <p:tag name="ANNOTATION_BORDER_COLOR_25" val="255"/>
  <p:tag name="ANNOTATION_FILL_COLOR_25" val="65535"/>
  <p:tag name="ANNOTATION_FILL_ALPHA_25" val="100"/>
  <p:tag name="ANNOTATION_BORDER_WIDTH_25" val="2"/>
  <p:tag name="ANNOTATION_SLIDE_WIDTH_25" val="960"/>
  <p:tag name="ANNOTATION_SLIDE_HEIGHT_25" val="720"/>
  <p:tag name="ANNOTATION_TYPE_26" val="0"/>
  <p:tag name="ANNOTATION_START_26" val="336.4"/>
  <p:tag name="ANNOTATION_END_26" val="337.1"/>
  <p:tag name="ANNOTATION_TOP_26" val="492"/>
  <p:tag name="ANNOTATION_LEFT_26" val="686"/>
  <p:tag name="ANNOTATION_WIDTH_26" val="121"/>
  <p:tag name="ANNOTATION_HEIGHT_26" val="121"/>
  <p:tag name="ANNOTATION_ANIMATION_26" val="3"/>
  <p:tag name="ANNOTATION_ROTATION_26" val="0"/>
  <p:tag name="ANNOTATION_SUB_TYPE_26" val="2"/>
  <p:tag name="ANNOTATION_LOOP_COUNT_26" val="1"/>
  <p:tag name="ANNOTATION_BOX_RADIUS_26" val="0"/>
  <p:tag name="ANNOTATION_SCALE_26" val="100"/>
  <p:tag name="ANNOTATION_BORDER_ALPHA_26" val="100"/>
  <p:tag name="ANNOTATION_BORDER_COLOR_26" val="255"/>
  <p:tag name="ANNOTATION_FILL_COLOR_26" val="65535"/>
  <p:tag name="ANNOTATION_FILL_ALPHA_26" val="100"/>
  <p:tag name="ANNOTATION_BORDER_WIDTH_26" val="2"/>
  <p:tag name="ANNOTATION_SLIDE_WIDTH_26" val="960"/>
  <p:tag name="ANNOTATION_SLIDE_HEIGHT_26" val="720"/>
  <p:tag name="ANNOTATION_TYPE_27" val="0"/>
  <p:tag name="ANNOTATION_START_27" val="337.1"/>
  <p:tag name="ANNOTATION_END_27" val="370.8"/>
  <p:tag name="ANNOTATION_TOP_27" val="491"/>
  <p:tag name="ANNOTATION_LEFT_27" val="755"/>
  <p:tag name="ANNOTATION_WIDTH_27" val="121"/>
  <p:tag name="ANNOTATION_HEIGHT_27" val="121"/>
  <p:tag name="ANNOTATION_ANIMATION_27" val="3"/>
  <p:tag name="ANNOTATION_ROTATION_27" val="0"/>
  <p:tag name="ANNOTATION_SUB_TYPE_27" val="2"/>
  <p:tag name="ANNOTATION_LOOP_COUNT_27" val="1"/>
  <p:tag name="ANNOTATION_BOX_RADIUS_27" val="0"/>
  <p:tag name="ANNOTATION_SCALE_27" val="100"/>
  <p:tag name="ANNOTATION_BORDER_ALPHA_27" val="100"/>
  <p:tag name="ANNOTATION_BORDER_COLOR_27" val="255"/>
  <p:tag name="ANNOTATION_FILL_COLOR_27" val="65535"/>
  <p:tag name="ANNOTATION_FILL_ALPHA_27" val="100"/>
  <p:tag name="ANNOTATION_BORDER_WIDTH_27" val="2"/>
  <p:tag name="ANNOTATION_SLIDE_WIDTH_27" val="960"/>
  <p:tag name="ANNOTATION_SLIDE_HEIGHT_27" val="720"/>
  <p:tag name="ANNOTATION_TYPE_28" val="0"/>
  <p:tag name="ANNOTATION_START_28" val="370.8"/>
  <p:tag name="ANNOTATION_END_28" val="406.3"/>
  <p:tag name="ANNOTATION_TOP_28" val="561"/>
  <p:tag name="ANNOTATION_LEFT_28" val="67"/>
  <p:tag name="ANNOTATION_WIDTH_28" val="121"/>
  <p:tag name="ANNOTATION_HEIGHT_28" val="121"/>
  <p:tag name="ANNOTATION_ANIMATION_28" val="3"/>
  <p:tag name="ANNOTATION_ROTATION_28" val="0"/>
  <p:tag name="ANNOTATION_SUB_TYPE_28" val="2"/>
  <p:tag name="ANNOTATION_LOOP_COUNT_28" val="1"/>
  <p:tag name="ANNOTATION_BOX_RADIUS_28" val="0"/>
  <p:tag name="ANNOTATION_SCALE_28" val="100"/>
  <p:tag name="ANNOTATION_BORDER_ALPHA_28" val="100"/>
  <p:tag name="ANNOTATION_BORDER_COLOR_28" val="255"/>
  <p:tag name="ANNOTATION_FILL_COLOR_28" val="65535"/>
  <p:tag name="ANNOTATION_FILL_ALPHA_28" val="100"/>
  <p:tag name="ANNOTATION_BORDER_WIDTH_28" val="2"/>
  <p:tag name="ANNOTATION_SLIDE_WIDTH_28" val="960"/>
  <p:tag name="ANNOTATION_SLIDE_HEIGHT_28" val="720"/>
  <p:tag name="ANNOTATION_TYPE_29" val="0"/>
  <p:tag name="ANNOTATION_START_29" val="406.3"/>
  <p:tag name="ANNOTATION_END_29" val="409.7"/>
  <p:tag name="ANNOTATION_TOP_29" val="555"/>
  <p:tag name="ANNOTATION_LEFT_29" val="322"/>
  <p:tag name="ANNOTATION_WIDTH_29" val="121"/>
  <p:tag name="ANNOTATION_HEIGHT_29" val="121"/>
  <p:tag name="ANNOTATION_ANIMATION_29" val="3"/>
  <p:tag name="ANNOTATION_ROTATION_29" val="0"/>
  <p:tag name="ANNOTATION_SUB_TYPE_29" val="2"/>
  <p:tag name="ANNOTATION_LOOP_COUNT_29" val="1"/>
  <p:tag name="ANNOTATION_BOX_RADIUS_29" val="0"/>
  <p:tag name="ANNOTATION_SCALE_29" val="100"/>
  <p:tag name="ANNOTATION_BORDER_ALPHA_29" val="100"/>
  <p:tag name="ANNOTATION_BORDER_COLOR_29" val="255"/>
  <p:tag name="ANNOTATION_FILL_COLOR_29" val="65535"/>
  <p:tag name="ANNOTATION_FILL_ALPHA_29" val="100"/>
  <p:tag name="ANNOTATION_BORDER_WIDTH_29" val="2"/>
  <p:tag name="ANNOTATION_SLIDE_WIDTH_29" val="960"/>
  <p:tag name="ANNOTATION_SLIDE_HEIGHT_29" val="720"/>
  <p:tag name="ANNOTATION_TYPE_30" val="0"/>
  <p:tag name="ANNOTATION_START_30" val="409.7"/>
  <p:tag name="ANNOTATION_END_30" val="430.1"/>
  <p:tag name="ANNOTATION_TOP_30" val="601"/>
  <p:tag name="ANNOTATION_LEFT_30" val="689"/>
  <p:tag name="ANNOTATION_WIDTH_30" val="121"/>
  <p:tag name="ANNOTATION_HEIGHT_30" val="121"/>
  <p:tag name="ANNOTATION_ANIMATION_30" val="3"/>
  <p:tag name="ANNOTATION_ROTATION_30" val="0"/>
  <p:tag name="ANNOTATION_SUB_TYPE_30" val="2"/>
  <p:tag name="ANNOTATION_LOOP_COUNT_30" val="1"/>
  <p:tag name="ANNOTATION_BOX_RADIUS_30" val="0"/>
  <p:tag name="ANNOTATION_SCALE_30" val="100"/>
  <p:tag name="ANNOTATION_BORDER_ALPHA_30" val="100"/>
  <p:tag name="ANNOTATION_BORDER_COLOR_30" val="255"/>
  <p:tag name="ANNOTATION_FILL_COLOR_30" val="65535"/>
  <p:tag name="ANNOTATION_FILL_ALPHA_30" val="100"/>
  <p:tag name="ANNOTATION_BORDER_WIDTH_30" val="2"/>
  <p:tag name="ANNOTATION_SLIDE_WIDTH_30" val="960"/>
  <p:tag name="ANNOTATION_SLIDE_HEIGHT_30" val="720"/>
  <p:tag name="ANNOTATION_TYPE_31" val="0"/>
  <p:tag name="ANNOTATION_START_31" val="430.1"/>
  <p:tag name="ANNOTATION_END_31" val="434.7"/>
  <p:tag name="ANNOTATION_TOP_31" val="593"/>
  <p:tag name="ANNOTATION_LEFT_31" val="70"/>
  <p:tag name="ANNOTATION_WIDTH_31" val="121"/>
  <p:tag name="ANNOTATION_HEIGHT_31" val="121"/>
  <p:tag name="ANNOTATION_ANIMATION_31" val="3"/>
  <p:tag name="ANNOTATION_ROTATION_31" val="0"/>
  <p:tag name="ANNOTATION_SUB_TYPE_31" val="2"/>
  <p:tag name="ANNOTATION_LOOP_COUNT_31" val="1"/>
  <p:tag name="ANNOTATION_BOX_RADIUS_31" val="0"/>
  <p:tag name="ANNOTATION_SCALE_31" val="100"/>
  <p:tag name="ANNOTATION_BORDER_ALPHA_31" val="100"/>
  <p:tag name="ANNOTATION_BORDER_COLOR_31" val="255"/>
  <p:tag name="ANNOTATION_FILL_COLOR_31" val="65535"/>
  <p:tag name="ANNOTATION_FILL_ALPHA_31" val="100"/>
  <p:tag name="ANNOTATION_BORDER_WIDTH_31" val="2"/>
  <p:tag name="ANNOTATION_SLIDE_WIDTH_31" val="960"/>
  <p:tag name="ANNOTATION_SLIDE_HEIGHT_31" val="720"/>
  <p:tag name="ANNOTATION_TYPE_32" val="0"/>
  <p:tag name="ANNOTATION_START_32" val="434.7"/>
  <p:tag name="ANNOTATION_END_32" val="439.0"/>
  <p:tag name="ANNOTATION_TOP_32" val="628"/>
  <p:tag name="ANNOTATION_LEFT_32" val="168"/>
  <p:tag name="ANNOTATION_WIDTH_32" val="121"/>
  <p:tag name="ANNOTATION_HEIGHT_32" val="121"/>
  <p:tag name="ANNOTATION_ANIMATION_32" val="3"/>
  <p:tag name="ANNOTATION_ROTATION_32" val="0"/>
  <p:tag name="ANNOTATION_SUB_TYPE_32" val="2"/>
  <p:tag name="ANNOTATION_LOOP_COUNT_32" val="1"/>
  <p:tag name="ANNOTATION_BOX_RADIUS_32" val="0"/>
  <p:tag name="ANNOTATION_SCALE_32" val="100"/>
  <p:tag name="ANNOTATION_BORDER_ALPHA_32" val="100"/>
  <p:tag name="ANNOTATION_BORDER_COLOR_32" val="255"/>
  <p:tag name="ANNOTATION_FILL_COLOR_32" val="65535"/>
  <p:tag name="ANNOTATION_FILL_ALPHA_32" val="100"/>
  <p:tag name="ANNOTATION_BORDER_WIDTH_32" val="2"/>
  <p:tag name="ANNOTATION_SLIDE_WIDTH_32" val="960"/>
  <p:tag name="ANNOTATION_SLIDE_HEIGHT_32" val="720"/>
  <p:tag name="ANNOTATION_TYPE_33" val="0"/>
  <p:tag name="ANNOTATION_START_33" val="439.0"/>
  <p:tag name="ANNOTATION_END_33" val="442.2"/>
  <p:tag name="ANNOTATION_TOP_33" val="662"/>
  <p:tag name="ANNOTATION_LEFT_33" val="179"/>
  <p:tag name="ANNOTATION_WIDTH_33" val="121"/>
  <p:tag name="ANNOTATION_HEIGHT_33" val="121"/>
  <p:tag name="ANNOTATION_ANIMATION_33" val="3"/>
  <p:tag name="ANNOTATION_ROTATION_33" val="0"/>
  <p:tag name="ANNOTATION_SUB_TYPE_33" val="2"/>
  <p:tag name="ANNOTATION_LOOP_COUNT_33" val="1"/>
  <p:tag name="ANNOTATION_BOX_RADIUS_33" val="0"/>
  <p:tag name="ANNOTATION_SCALE_33" val="100"/>
  <p:tag name="ANNOTATION_BORDER_ALPHA_33" val="100"/>
  <p:tag name="ANNOTATION_BORDER_COLOR_33" val="255"/>
  <p:tag name="ANNOTATION_FILL_COLOR_33" val="65535"/>
  <p:tag name="ANNOTATION_FILL_ALPHA_33" val="100"/>
  <p:tag name="ANNOTATION_BORDER_WIDTH_33" val="2"/>
  <p:tag name="ANNOTATION_SLIDE_WIDTH_33" val="960"/>
  <p:tag name="ANNOTATION_SLIDE_HEIGHT_33" val="720"/>
  <p:tag name="ANNOTATION_TYPE_34" val="0"/>
  <p:tag name="ANNOTATION_START_34" val="442.2"/>
  <p:tag name="ANNOTATION_END_34" val="469.4"/>
  <p:tag name="ANNOTATION_TOP_34" val="695"/>
  <p:tag name="ANNOTATION_LEFT_34" val="179"/>
  <p:tag name="ANNOTATION_WIDTH_34" val="121"/>
  <p:tag name="ANNOTATION_HEIGHT_34" val="121"/>
  <p:tag name="ANNOTATION_ANIMATION_34" val="3"/>
  <p:tag name="ANNOTATION_ROTATION_34" val="0"/>
  <p:tag name="ANNOTATION_SUB_TYPE_34" val="2"/>
  <p:tag name="ANNOTATION_LOOP_COUNT_34" val="1"/>
  <p:tag name="ANNOTATION_BOX_RADIUS_34" val="0"/>
  <p:tag name="ANNOTATION_SCALE_34" val="100"/>
  <p:tag name="ANNOTATION_BORDER_ALPHA_34" val="100"/>
  <p:tag name="ANNOTATION_BORDER_COLOR_34" val="255"/>
  <p:tag name="ANNOTATION_FILL_COLOR_34" val="65535"/>
  <p:tag name="ANNOTATION_FILL_ALPHA_34" val="100"/>
  <p:tag name="ANNOTATION_BORDER_WIDTH_34" val="2"/>
  <p:tag name="ANNOTATION_SLIDE_WIDTH_34" val="960"/>
  <p:tag name="ANNOTATION_SLIDE_HEIGHT_34" val="720"/>
  <p:tag name="ANNOTATION_TYPE_35" val="0"/>
  <p:tag name="ANNOTATION_START_35" val="469.4"/>
  <p:tag name="ANNOTATION_TOP_35" val="555"/>
  <p:tag name="ANNOTATION_LEFT_35" val="63"/>
  <p:tag name="ANNOTATION_WIDTH_35" val="121"/>
  <p:tag name="ANNOTATION_HEIGHT_35" val="121"/>
  <p:tag name="ANNOTATION_ANIMATION_35" val="3"/>
  <p:tag name="ANNOTATION_ROTATION_35" val="0"/>
  <p:tag name="ANNOTATION_SUB_TYPE_35" val="2"/>
  <p:tag name="ANNOTATION_LOOP_COUNT_35" val="1"/>
  <p:tag name="ANNOTATION_BOX_RADIUS_35" val="0"/>
  <p:tag name="ANNOTATION_SCALE_35" val="100"/>
  <p:tag name="ANNOTATION_BORDER_ALPHA_35" val="100"/>
  <p:tag name="ANNOTATION_BORDER_COLOR_35" val="255"/>
  <p:tag name="ANNOTATION_FILL_COLOR_35" val="65535"/>
  <p:tag name="ANNOTATION_FILL_ALPHA_35" val="100"/>
  <p:tag name="ANNOTATION_BORDER_WIDTH_35" val="2"/>
  <p:tag name="ANNOTATION_SLIDE_WIDTH_35" val="960"/>
  <p:tag name="ANNOTATION_SLIDE_HEIGHT_35" val="720"/>
  <p:tag name="ANNOTATION_COUNT" val="35"/>
  <p:tag name="ARTICULATE_NAV_LEVEL" val="1"/>
  <p:tag name="ARTICULATE_SLIDE_PRESENTER_GUID" val="cf318b4b-147a-4a4d-a6c2-a925d648123c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3a6c02d198814bb7a5fcf165dd7cc92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7d7c4bede99d4499908571a78f692539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64"/>
  <p:tag name="ARTICULATE_AUDIO_RECORDED" val="1"/>
  <p:tag name="ELAPSEDTIME" val="162.6"/>
  <p:tag name="ANNOTATION_TYPE_1" val="2"/>
  <p:tag name="ANNOTATION_START_1" val="7.4"/>
  <p:tag name="ANNOTATION_END_1" val="7.4"/>
  <p:tag name="ANNOTATION_TOP_1" val="-40"/>
  <p:tag name="ANNOTATION_LEFT_1" val="-40"/>
  <p:tag name="ANNOTATION_WIDTH_1" val="1042"/>
  <p:tag name="ANNOTATION_HEIGHT_1" val="801"/>
  <p:tag name="ANNOTATION_ANIMATION_1" val="4"/>
  <p:tag name="ANNOTATION_ROTATION_1" val="0"/>
  <p:tag name="ANNOTATION_SUB_TYPE_1" val="11"/>
  <p:tag name="ANNOTATION_LOOP_COUNT_1" val="1"/>
  <p:tag name="ANNOTATION_BOX_RADIUS_1" val="0"/>
  <p:tag name="ANNOTATION_SCALE_1" val="0"/>
  <p:tag name="ANNOTATION_BORDER_ALPHA_1" val="100"/>
  <p:tag name="ANNOTATION_BORDER_COLOR_1" val="16777215"/>
  <p:tag name="ANNOTATION_FILL_COLOR_1" val="10855845"/>
  <p:tag name="ANNOTATION_FILL_ALPHA_1" val="50"/>
  <p:tag name="ANNOTATION_BORDER_WIDTH_1" val="2"/>
  <p:tag name="ANNOTATION_SLIDE_WIDTH_1" val="960"/>
  <p:tag name="ANNOTATION_SLIDE_HEIGHT_1" val="720"/>
  <p:tag name="ANNOTATION_TYPE_2" val="2"/>
  <p:tag name="ANNOTATION_START_2" val="7.4"/>
  <p:tag name="ANNOTATION_END_2" val="34.4"/>
  <p:tag name="ANNOTATION_TOP_2" val="394"/>
  <p:tag name="ANNOTATION_LEFT_2" val="382"/>
  <p:tag name="ANNOTATION_WIDTH_2" val="236"/>
  <p:tag name="ANNOTATION_HEIGHT_2" val="65"/>
  <p:tag name="ANNOTATION_ANIMATION_2" val="4"/>
  <p:tag name="ANNOTATION_ROTATION_2" val="0"/>
  <p:tag name="ANNOTATION_SUB_TYPE_2" val="11"/>
  <p:tag name="ANNOTATION_LOOP_COUNT_2" val="1"/>
  <p:tag name="ANNOTATION_BOX_RADIUS_2" val="5"/>
  <p:tag name="ANNOTATION_SCALE_2" val="0"/>
  <p:tag name="ANNOTATION_BORDER_ALPHA_2" val="100"/>
  <p:tag name="ANNOTATION_BORDER_COLOR_2" val="16777215"/>
  <p:tag name="ANNOTATION_FILL_COLOR_2" val="10855845"/>
  <p:tag name="ANNOTATION_FILL_ALPHA_2" val="50"/>
  <p:tag name="ANNOTATION_BORDER_WIDTH_2" val="2"/>
  <p:tag name="ANNOTATION_SLIDE_WIDTH_2" val="960"/>
  <p:tag name="ANNOTATION_SLIDE_HEIGHT_2" val="720"/>
  <p:tag name="ANNOTATION_TYPE_3" val="0"/>
  <p:tag name="ANNOTATION_START_3" val="34.4"/>
  <p:tag name="ANNOTATION_END_3" val="35.1"/>
  <p:tag name="ANNOTATION_TOP_3" val="432"/>
  <p:tag name="ANNOTATION_LEFT_3" val="391"/>
  <p:tag name="ANNOTATION_WIDTH_3" val="121"/>
  <p:tag name="ANNOTATION_HEIGHT_3" val="121"/>
  <p:tag name="ANNOTATION_ANIMATION_3" val="3"/>
  <p:tag name="ANNOTATION_ROTATION_3" val="27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65535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35.1"/>
  <p:tag name="ANNOTATION_END_4" val="35.5"/>
  <p:tag name="ANNOTATION_TOP_4" val="416"/>
  <p:tag name="ANNOTATION_LEFT_4" val="391"/>
  <p:tag name="ANNOTATION_WIDTH_4" val="121"/>
  <p:tag name="ANNOTATION_HEIGHT_4" val="121"/>
  <p:tag name="ANNOTATION_ANIMATION_4" val="3"/>
  <p:tag name="ANNOTATION_ROTATION_4" val="27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255"/>
  <p:tag name="ANNOTATION_FILL_COLOR_4" val="65535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35.5"/>
  <p:tag name="ANNOTATION_END_5" val="35.8"/>
  <p:tag name="ANNOTATION_TOP_5" val="392"/>
  <p:tag name="ANNOTATION_LEFT_5" val="391"/>
  <p:tag name="ANNOTATION_WIDTH_5" val="121"/>
  <p:tag name="ANNOTATION_HEIGHT_5" val="121"/>
  <p:tag name="ANNOTATION_ANIMATION_5" val="3"/>
  <p:tag name="ANNOTATION_ROTATION_5" val="27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255"/>
  <p:tag name="ANNOTATION_FILL_COLOR_5" val="65535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35.8"/>
  <p:tag name="ANNOTATION_END_6" val="36.1"/>
  <p:tag name="ANNOTATION_TOP_6" val="373"/>
  <p:tag name="ANNOTATION_LEFT_6" val="394"/>
  <p:tag name="ANNOTATION_WIDTH_6" val="121"/>
  <p:tag name="ANNOTATION_HEIGHT_6" val="121"/>
  <p:tag name="ANNOTATION_ANIMATION_6" val="3"/>
  <p:tag name="ANNOTATION_ROTATION_6" val="27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255"/>
  <p:tag name="ANNOTATION_FILL_COLOR_6" val="65535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36.1"/>
  <p:tag name="ANNOTATION_END_7" val="36.6"/>
  <p:tag name="ANNOTATION_TOP_7" val="355"/>
  <p:tag name="ANNOTATION_LEFT_7" val="397"/>
  <p:tag name="ANNOTATION_WIDTH_7" val="121"/>
  <p:tag name="ANNOTATION_HEIGHT_7" val="121"/>
  <p:tag name="ANNOTATION_ANIMATION_7" val="3"/>
  <p:tag name="ANNOTATION_ROTATION_7" val="27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255"/>
  <p:tag name="ANNOTATION_FILL_COLOR_7" val="65535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36.6"/>
  <p:tag name="ANNOTATION_END_8" val="42.3"/>
  <p:tag name="ANNOTATION_TOP_8" val="353"/>
  <p:tag name="ANNOTATION_LEFT_8" val="397"/>
  <p:tag name="ANNOTATION_WIDTH_8" val="121"/>
  <p:tag name="ANNOTATION_HEIGHT_8" val="121"/>
  <p:tag name="ANNOTATION_ANIMATION_8" val="3"/>
  <p:tag name="ANNOTATION_ROTATION_8" val="27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255"/>
  <p:tag name="ANNOTATION_FILL_COLOR_8" val="65535"/>
  <p:tag name="ANNOTATION_FILL_ALPHA_8" val="100"/>
  <p:tag name="ANNOTATION_BORDER_WIDTH_8" val="2"/>
  <p:tag name="ANNOTATION_SLIDE_WIDTH_8" val="960"/>
  <p:tag name="ANNOTATION_SLIDE_HEIGHT_8" val="720"/>
  <p:tag name="ANNOTATION_TYPE_9" val="0"/>
  <p:tag name="ANNOTATION_START_9" val="42.3"/>
  <p:tag name="ANNOTATION_END_9" val="45.7"/>
  <p:tag name="ANNOTATION_TOP_9" val="286"/>
  <p:tag name="ANNOTATION_LEFT_9" val="280"/>
  <p:tag name="ANNOTATION_WIDTH_9" val="121"/>
  <p:tag name="ANNOTATION_HEIGHT_9" val="121"/>
  <p:tag name="ANNOTATION_ANIMATION_9" val="3"/>
  <p:tag name="ANNOTATION_ROTATION_9" val="27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255"/>
  <p:tag name="ANNOTATION_FILL_COLOR_9" val="65535"/>
  <p:tag name="ANNOTATION_FILL_ALPHA_9" val="100"/>
  <p:tag name="ANNOTATION_BORDER_WIDTH_9" val="2"/>
  <p:tag name="ANNOTATION_SLIDE_WIDTH_9" val="960"/>
  <p:tag name="ANNOTATION_SLIDE_HEIGHT_9" val="720"/>
  <p:tag name="ANNOTATION_TYPE_10" val="0"/>
  <p:tag name="ANNOTATION_START_10" val="45.7"/>
  <p:tag name="ANNOTATION_END_10" val="46.9"/>
  <p:tag name="ANNOTATION_TOP_10" val="317"/>
  <p:tag name="ANNOTATION_LEFT_10" val="201"/>
  <p:tag name="ANNOTATION_WIDTH_10" val="121"/>
  <p:tag name="ANNOTATION_HEIGHT_10" val="121"/>
  <p:tag name="ANNOTATION_ANIMATION_10" val="3"/>
  <p:tag name="ANNOTATION_ROTATION_10" val="270"/>
  <p:tag name="ANNOTATION_SUB_TYPE_10" val="2"/>
  <p:tag name="ANNOTATION_LOOP_COUNT_10" val="1"/>
  <p:tag name="ANNOTATION_BOX_RADIUS_10" val="0"/>
  <p:tag name="ANNOTATION_SCALE_10" val="100"/>
  <p:tag name="ANNOTATION_BORDER_ALPHA_10" val="100"/>
  <p:tag name="ANNOTATION_BORDER_COLOR_10" val="255"/>
  <p:tag name="ANNOTATION_FILL_COLOR_10" val="65535"/>
  <p:tag name="ANNOTATION_FILL_ALPHA_10" val="100"/>
  <p:tag name="ANNOTATION_BORDER_WIDTH_10" val="2"/>
  <p:tag name="ANNOTATION_SLIDE_WIDTH_10" val="960"/>
  <p:tag name="ANNOTATION_SLIDE_HEIGHT_10" val="720"/>
  <p:tag name="ANNOTATION_TYPE_11" val="0"/>
  <p:tag name="ANNOTATION_START_11" val="46.9"/>
  <p:tag name="ANNOTATION_END_11" val="56.8"/>
  <p:tag name="ANNOTATION_TOP_11" val="184"/>
  <p:tag name="ANNOTATION_LEFT_11" val="452"/>
  <p:tag name="ANNOTATION_WIDTH_11" val="121"/>
  <p:tag name="ANNOTATION_HEIGHT_11" val="121"/>
  <p:tag name="ANNOTATION_ANIMATION_11" val="3"/>
  <p:tag name="ANNOTATION_ROTATION_11" val="270"/>
  <p:tag name="ANNOTATION_SUB_TYPE_11" val="2"/>
  <p:tag name="ANNOTATION_LOOP_COUNT_11" val="1"/>
  <p:tag name="ANNOTATION_BOX_RADIUS_11" val="0"/>
  <p:tag name="ANNOTATION_SCALE_11" val="100"/>
  <p:tag name="ANNOTATION_BORDER_ALPHA_11" val="100"/>
  <p:tag name="ANNOTATION_BORDER_COLOR_11" val="255"/>
  <p:tag name="ANNOTATION_FILL_COLOR_11" val="65535"/>
  <p:tag name="ANNOTATION_FILL_ALPHA_11" val="100"/>
  <p:tag name="ANNOTATION_BORDER_WIDTH_11" val="2"/>
  <p:tag name="ANNOTATION_SLIDE_WIDTH_11" val="960"/>
  <p:tag name="ANNOTATION_SLIDE_HEIGHT_11" val="720"/>
  <p:tag name="ANNOTATION_TYPE_12" val="0"/>
  <p:tag name="ANNOTATION_START_12" val="56.8"/>
  <p:tag name="ANNOTATION_END_12" val="59.2"/>
  <p:tag name="ANNOTATION_TOP_12" val="248"/>
  <p:tag name="ANNOTATION_LEFT_12" val="662"/>
  <p:tag name="ANNOTATION_WIDTH_12" val="121"/>
  <p:tag name="ANNOTATION_HEIGHT_12" val="121"/>
  <p:tag name="ANNOTATION_ANIMATION_12" val="3"/>
  <p:tag name="ANNOTATION_ROTATION_12" val="270"/>
  <p:tag name="ANNOTATION_SUB_TYPE_12" val="2"/>
  <p:tag name="ANNOTATION_LOOP_COUNT_12" val="1"/>
  <p:tag name="ANNOTATION_BOX_RADIUS_12" val="0"/>
  <p:tag name="ANNOTATION_SCALE_12" val="100"/>
  <p:tag name="ANNOTATION_BORDER_ALPHA_12" val="100"/>
  <p:tag name="ANNOTATION_BORDER_COLOR_12" val="255"/>
  <p:tag name="ANNOTATION_FILL_COLOR_12" val="65535"/>
  <p:tag name="ANNOTATION_FILL_ALPHA_12" val="100"/>
  <p:tag name="ANNOTATION_BORDER_WIDTH_12" val="2"/>
  <p:tag name="ANNOTATION_SLIDE_WIDTH_12" val="960"/>
  <p:tag name="ANNOTATION_SLIDE_HEIGHT_12" val="720"/>
  <p:tag name="ANNOTATION_TYPE_13" val="0"/>
  <p:tag name="ANNOTATION_START_13" val="59.2"/>
  <p:tag name="ANNOTATION_END_13" val="64.7"/>
  <p:tag name="ANNOTATION_TOP_13" val="243"/>
  <p:tag name="ANNOTATION_LEFT_13" val="748"/>
  <p:tag name="ANNOTATION_WIDTH_13" val="121"/>
  <p:tag name="ANNOTATION_HEIGHT_13" val="121"/>
  <p:tag name="ANNOTATION_ANIMATION_13" val="3"/>
  <p:tag name="ANNOTATION_ROTATION_13" val="270"/>
  <p:tag name="ANNOTATION_SUB_TYPE_13" val="2"/>
  <p:tag name="ANNOTATION_LOOP_COUNT_13" val="1"/>
  <p:tag name="ANNOTATION_BOX_RADIUS_13" val="0"/>
  <p:tag name="ANNOTATION_SCALE_13" val="100"/>
  <p:tag name="ANNOTATION_BORDER_ALPHA_13" val="100"/>
  <p:tag name="ANNOTATION_BORDER_COLOR_13" val="255"/>
  <p:tag name="ANNOTATION_FILL_COLOR_13" val="65535"/>
  <p:tag name="ANNOTATION_FILL_ALPHA_13" val="100"/>
  <p:tag name="ANNOTATION_BORDER_WIDTH_13" val="2"/>
  <p:tag name="ANNOTATION_SLIDE_WIDTH_13" val="960"/>
  <p:tag name="ANNOTATION_SLIDE_HEIGHT_13" val="720"/>
  <p:tag name="ANNOTATION_TYPE_14" val="0"/>
  <p:tag name="ANNOTATION_START_14" val="64.7"/>
  <p:tag name="ANNOTATION_END_14" val="66.2"/>
  <p:tag name="ANNOTATION_TOP_14" val="398"/>
  <p:tag name="ANNOTATION_LEFT_14" val="679"/>
  <p:tag name="ANNOTATION_WIDTH_14" val="121"/>
  <p:tag name="ANNOTATION_HEIGHT_14" val="121"/>
  <p:tag name="ANNOTATION_ANIMATION_14" val="3"/>
  <p:tag name="ANNOTATION_ROTATION_14" val="270"/>
  <p:tag name="ANNOTATION_SUB_TYPE_14" val="2"/>
  <p:tag name="ANNOTATION_LOOP_COUNT_14" val="1"/>
  <p:tag name="ANNOTATION_BOX_RADIUS_14" val="0"/>
  <p:tag name="ANNOTATION_SCALE_14" val="100"/>
  <p:tag name="ANNOTATION_BORDER_ALPHA_14" val="100"/>
  <p:tag name="ANNOTATION_BORDER_COLOR_14" val="255"/>
  <p:tag name="ANNOTATION_FILL_COLOR_14" val="65535"/>
  <p:tag name="ANNOTATION_FILL_ALPHA_14" val="100"/>
  <p:tag name="ANNOTATION_BORDER_WIDTH_14" val="2"/>
  <p:tag name="ANNOTATION_SLIDE_WIDTH_14" val="960"/>
  <p:tag name="ANNOTATION_SLIDE_HEIGHT_14" val="720"/>
  <p:tag name="ANNOTATION_TYPE_15" val="0"/>
  <p:tag name="ANNOTATION_START_15" val="66.2"/>
  <p:tag name="ANNOTATION_END_15" val="72.6"/>
  <p:tag name="ANNOTATION_TOP_15" val="434"/>
  <p:tag name="ANNOTATION_LEFT_15" val="592"/>
  <p:tag name="ANNOTATION_WIDTH_15" val="121"/>
  <p:tag name="ANNOTATION_HEIGHT_15" val="121"/>
  <p:tag name="ANNOTATION_ANIMATION_15" val="3"/>
  <p:tag name="ANNOTATION_ROTATION_15" val="270"/>
  <p:tag name="ANNOTATION_SUB_TYPE_15" val="2"/>
  <p:tag name="ANNOTATION_LOOP_COUNT_15" val="1"/>
  <p:tag name="ANNOTATION_BOX_RADIUS_15" val="0"/>
  <p:tag name="ANNOTATION_SCALE_15" val="100"/>
  <p:tag name="ANNOTATION_BORDER_ALPHA_15" val="100"/>
  <p:tag name="ANNOTATION_BORDER_COLOR_15" val="255"/>
  <p:tag name="ANNOTATION_FILL_COLOR_15" val="65535"/>
  <p:tag name="ANNOTATION_FILL_ALPHA_15" val="100"/>
  <p:tag name="ANNOTATION_BORDER_WIDTH_15" val="2"/>
  <p:tag name="ANNOTATION_SLIDE_WIDTH_15" val="960"/>
  <p:tag name="ANNOTATION_SLIDE_HEIGHT_15" val="720"/>
  <p:tag name="ANNOTATION_TYPE_16" val="0"/>
  <p:tag name="ANNOTATION_START_16" val="72.6"/>
  <p:tag name="ANNOTATION_END_16" val="73.2"/>
  <p:tag name="ANNOTATION_TOP_16" val="429"/>
  <p:tag name="ANNOTATION_LEFT_16" val="604"/>
  <p:tag name="ANNOTATION_WIDTH_16" val="121"/>
  <p:tag name="ANNOTATION_HEIGHT_16" val="121"/>
  <p:tag name="ANNOTATION_ANIMATION_16" val="3"/>
  <p:tag name="ANNOTATION_ROTATION_16" val="90"/>
  <p:tag name="ANNOTATION_SUB_TYPE_16" val="2"/>
  <p:tag name="ANNOTATION_LOOP_COUNT_16" val="1"/>
  <p:tag name="ANNOTATION_BOX_RADIUS_16" val="0"/>
  <p:tag name="ANNOTATION_SCALE_16" val="100"/>
  <p:tag name="ANNOTATION_BORDER_ALPHA_16" val="100"/>
  <p:tag name="ANNOTATION_BORDER_COLOR_16" val="255"/>
  <p:tag name="ANNOTATION_FILL_COLOR_16" val="65535"/>
  <p:tag name="ANNOTATION_FILL_ALPHA_16" val="100"/>
  <p:tag name="ANNOTATION_BORDER_WIDTH_16" val="2"/>
  <p:tag name="ANNOTATION_SLIDE_WIDTH_16" val="960"/>
  <p:tag name="ANNOTATION_SLIDE_HEIGHT_16" val="720"/>
  <p:tag name="ANNOTATION_TYPE_17" val="0"/>
  <p:tag name="ANNOTATION_START_17" val="73.2"/>
  <p:tag name="ANNOTATION_END_17" val="73.5"/>
  <p:tag name="ANNOTATION_TOP_17" val="448"/>
  <p:tag name="ANNOTATION_LEFT_17" val="603"/>
  <p:tag name="ANNOTATION_WIDTH_17" val="121"/>
  <p:tag name="ANNOTATION_HEIGHT_17" val="121"/>
  <p:tag name="ANNOTATION_ANIMATION_17" val="3"/>
  <p:tag name="ANNOTATION_ROTATION_17" val="90"/>
  <p:tag name="ANNOTATION_SUB_TYPE_17" val="2"/>
  <p:tag name="ANNOTATION_LOOP_COUNT_17" val="1"/>
  <p:tag name="ANNOTATION_BOX_RADIUS_17" val="0"/>
  <p:tag name="ANNOTATION_SCALE_17" val="100"/>
  <p:tag name="ANNOTATION_BORDER_ALPHA_17" val="100"/>
  <p:tag name="ANNOTATION_BORDER_COLOR_17" val="255"/>
  <p:tag name="ANNOTATION_FILL_COLOR_17" val="65535"/>
  <p:tag name="ANNOTATION_FILL_ALPHA_17" val="100"/>
  <p:tag name="ANNOTATION_BORDER_WIDTH_17" val="2"/>
  <p:tag name="ANNOTATION_SLIDE_WIDTH_17" val="960"/>
  <p:tag name="ANNOTATION_SLIDE_HEIGHT_17" val="720"/>
  <p:tag name="ANNOTATION_TYPE_18" val="0"/>
  <p:tag name="ANNOTATION_START_18" val="73.5"/>
  <p:tag name="ANNOTATION_END_18" val="73.8"/>
  <p:tag name="ANNOTATION_TOP_18" val="473"/>
  <p:tag name="ANNOTATION_LEFT_18" val="606"/>
  <p:tag name="ANNOTATION_WIDTH_18" val="121"/>
  <p:tag name="ANNOTATION_HEIGHT_18" val="121"/>
  <p:tag name="ANNOTATION_ANIMATION_18" val="3"/>
  <p:tag name="ANNOTATION_ROTATION_18" val="90"/>
  <p:tag name="ANNOTATION_SUB_TYPE_18" val="2"/>
  <p:tag name="ANNOTATION_LOOP_COUNT_18" val="1"/>
  <p:tag name="ANNOTATION_BOX_RADIUS_18" val="0"/>
  <p:tag name="ANNOTATION_SCALE_18" val="100"/>
  <p:tag name="ANNOTATION_BORDER_ALPHA_18" val="100"/>
  <p:tag name="ANNOTATION_BORDER_COLOR_18" val="255"/>
  <p:tag name="ANNOTATION_FILL_COLOR_18" val="65535"/>
  <p:tag name="ANNOTATION_FILL_ALPHA_18" val="100"/>
  <p:tag name="ANNOTATION_BORDER_WIDTH_18" val="2"/>
  <p:tag name="ANNOTATION_SLIDE_WIDTH_18" val="960"/>
  <p:tag name="ANNOTATION_SLIDE_HEIGHT_18" val="720"/>
  <p:tag name="ANNOTATION_TYPE_19" val="0"/>
  <p:tag name="ANNOTATION_START_19" val="73.8"/>
  <p:tag name="ANNOTATION_END_19" val="74.0"/>
  <p:tag name="ANNOTATION_TOP_19" val="494"/>
  <p:tag name="ANNOTATION_LEFT_19" val="608"/>
  <p:tag name="ANNOTATION_WIDTH_19" val="121"/>
  <p:tag name="ANNOTATION_HEIGHT_19" val="121"/>
  <p:tag name="ANNOTATION_ANIMATION_19" val="3"/>
  <p:tag name="ANNOTATION_ROTATION_19" val="90"/>
  <p:tag name="ANNOTATION_SUB_TYPE_19" val="2"/>
  <p:tag name="ANNOTATION_LOOP_COUNT_19" val="1"/>
  <p:tag name="ANNOTATION_BOX_RADIUS_19" val="0"/>
  <p:tag name="ANNOTATION_SCALE_19" val="100"/>
  <p:tag name="ANNOTATION_BORDER_ALPHA_19" val="100"/>
  <p:tag name="ANNOTATION_BORDER_COLOR_19" val="255"/>
  <p:tag name="ANNOTATION_FILL_COLOR_19" val="65535"/>
  <p:tag name="ANNOTATION_FILL_ALPHA_19" val="100"/>
  <p:tag name="ANNOTATION_BORDER_WIDTH_19" val="2"/>
  <p:tag name="ANNOTATION_SLIDE_WIDTH_19" val="960"/>
  <p:tag name="ANNOTATION_SLIDE_HEIGHT_19" val="720"/>
  <p:tag name="ANNOTATION_TYPE_20" val="0"/>
  <p:tag name="ANNOTATION_START_20" val="74.0"/>
  <p:tag name="ANNOTATION_END_20" val="74.4"/>
  <p:tag name="ANNOTATION_TOP_20" val="511"/>
  <p:tag name="ANNOTATION_LEFT_20" val="609"/>
  <p:tag name="ANNOTATION_WIDTH_20" val="121"/>
  <p:tag name="ANNOTATION_HEIGHT_20" val="121"/>
  <p:tag name="ANNOTATION_ANIMATION_20" val="3"/>
  <p:tag name="ANNOTATION_ROTATION_20" val="90"/>
  <p:tag name="ANNOTATION_SUB_TYPE_20" val="2"/>
  <p:tag name="ANNOTATION_LOOP_COUNT_20" val="1"/>
  <p:tag name="ANNOTATION_BOX_RADIUS_20" val="0"/>
  <p:tag name="ANNOTATION_SCALE_20" val="100"/>
  <p:tag name="ANNOTATION_BORDER_ALPHA_20" val="100"/>
  <p:tag name="ANNOTATION_BORDER_COLOR_20" val="255"/>
  <p:tag name="ANNOTATION_FILL_COLOR_20" val="65535"/>
  <p:tag name="ANNOTATION_FILL_ALPHA_20" val="100"/>
  <p:tag name="ANNOTATION_BORDER_WIDTH_20" val="2"/>
  <p:tag name="ANNOTATION_SLIDE_WIDTH_20" val="960"/>
  <p:tag name="ANNOTATION_SLIDE_HEIGHT_20" val="720"/>
  <p:tag name="ANNOTATION_TYPE_21" val="0"/>
  <p:tag name="ANNOTATION_START_21" val="74.4"/>
  <p:tag name="ANNOTATION_END_21" val="82.3"/>
  <p:tag name="ANNOTATION_TOP_21" val="516"/>
  <p:tag name="ANNOTATION_LEFT_21" val="609"/>
  <p:tag name="ANNOTATION_WIDTH_21" val="121"/>
  <p:tag name="ANNOTATION_HEIGHT_21" val="121"/>
  <p:tag name="ANNOTATION_ANIMATION_21" val="3"/>
  <p:tag name="ANNOTATION_ROTATION_21" val="90"/>
  <p:tag name="ANNOTATION_SUB_TYPE_21" val="2"/>
  <p:tag name="ANNOTATION_LOOP_COUNT_21" val="1"/>
  <p:tag name="ANNOTATION_BOX_RADIUS_21" val="0"/>
  <p:tag name="ANNOTATION_SCALE_21" val="100"/>
  <p:tag name="ANNOTATION_BORDER_ALPHA_21" val="100"/>
  <p:tag name="ANNOTATION_BORDER_COLOR_21" val="255"/>
  <p:tag name="ANNOTATION_FILL_COLOR_21" val="65535"/>
  <p:tag name="ANNOTATION_FILL_ALPHA_21" val="100"/>
  <p:tag name="ANNOTATION_BORDER_WIDTH_21" val="2"/>
  <p:tag name="ANNOTATION_SLIDE_WIDTH_21" val="960"/>
  <p:tag name="ANNOTATION_SLIDE_HEIGHT_21" val="720"/>
  <p:tag name="ANNOTATION_TYPE_22" val="0"/>
  <p:tag name="ANNOTATION_START_22" val="82.3"/>
  <p:tag name="ANNOTATION_END_22" val="83.1"/>
  <p:tag name="ANNOTATION_TOP_22" val="550"/>
  <p:tag name="ANNOTATION_LEFT_22" val="776"/>
  <p:tag name="ANNOTATION_WIDTH_22" val="121"/>
  <p:tag name="ANNOTATION_HEIGHT_22" val="121"/>
  <p:tag name="ANNOTATION_ANIMATION_22" val="3"/>
  <p:tag name="ANNOTATION_ROTATION_22" val="90"/>
  <p:tag name="ANNOTATION_SUB_TYPE_22" val="2"/>
  <p:tag name="ANNOTATION_LOOP_COUNT_22" val="1"/>
  <p:tag name="ANNOTATION_BOX_RADIUS_22" val="0"/>
  <p:tag name="ANNOTATION_SCALE_22" val="100"/>
  <p:tag name="ANNOTATION_BORDER_ALPHA_22" val="100"/>
  <p:tag name="ANNOTATION_BORDER_COLOR_22" val="255"/>
  <p:tag name="ANNOTATION_FILL_COLOR_22" val="65535"/>
  <p:tag name="ANNOTATION_FILL_ALPHA_22" val="100"/>
  <p:tag name="ANNOTATION_BORDER_WIDTH_22" val="2"/>
  <p:tag name="ANNOTATION_SLIDE_WIDTH_22" val="960"/>
  <p:tag name="ANNOTATION_SLIDE_HEIGHT_22" val="720"/>
  <p:tag name="ANNOTATION_TYPE_23" val="0"/>
  <p:tag name="ANNOTATION_START_23" val="83.1"/>
  <p:tag name="ANNOTATION_END_23" val="84.0"/>
  <p:tag name="ANNOTATION_TOP_23" val="580"/>
  <p:tag name="ANNOTATION_LEFT_23" val="784"/>
  <p:tag name="ANNOTATION_WIDTH_23" val="121"/>
  <p:tag name="ANNOTATION_HEIGHT_23" val="121"/>
  <p:tag name="ANNOTATION_ANIMATION_23" val="3"/>
  <p:tag name="ANNOTATION_ROTATION_23" val="90"/>
  <p:tag name="ANNOTATION_SUB_TYPE_23" val="2"/>
  <p:tag name="ANNOTATION_LOOP_COUNT_23" val="1"/>
  <p:tag name="ANNOTATION_BOX_RADIUS_23" val="0"/>
  <p:tag name="ANNOTATION_SCALE_23" val="100"/>
  <p:tag name="ANNOTATION_BORDER_ALPHA_23" val="100"/>
  <p:tag name="ANNOTATION_BORDER_COLOR_23" val="255"/>
  <p:tag name="ANNOTATION_FILL_COLOR_23" val="65535"/>
  <p:tag name="ANNOTATION_FILL_ALPHA_23" val="100"/>
  <p:tag name="ANNOTATION_BORDER_WIDTH_23" val="2"/>
  <p:tag name="ANNOTATION_SLIDE_WIDTH_23" val="960"/>
  <p:tag name="ANNOTATION_SLIDE_HEIGHT_23" val="720"/>
  <p:tag name="ANNOTATION_TYPE_24" val="0"/>
  <p:tag name="ANNOTATION_START_24" val="84.0"/>
  <p:tag name="ANNOTATION_END_24" val="84.8"/>
  <p:tag name="ANNOTATION_TOP_24" val="551"/>
  <p:tag name="ANNOTATION_LEFT_24" val="839"/>
  <p:tag name="ANNOTATION_WIDTH_24" val="121"/>
  <p:tag name="ANNOTATION_HEIGHT_24" val="121"/>
  <p:tag name="ANNOTATION_ANIMATION_24" val="3"/>
  <p:tag name="ANNOTATION_ROTATION_24" val="90"/>
  <p:tag name="ANNOTATION_SUB_TYPE_24" val="2"/>
  <p:tag name="ANNOTATION_LOOP_COUNT_24" val="1"/>
  <p:tag name="ANNOTATION_BOX_RADIUS_24" val="0"/>
  <p:tag name="ANNOTATION_SCALE_24" val="100"/>
  <p:tag name="ANNOTATION_BORDER_ALPHA_24" val="100"/>
  <p:tag name="ANNOTATION_BORDER_COLOR_24" val="255"/>
  <p:tag name="ANNOTATION_FILL_COLOR_24" val="65535"/>
  <p:tag name="ANNOTATION_FILL_ALPHA_24" val="100"/>
  <p:tag name="ANNOTATION_BORDER_WIDTH_24" val="2"/>
  <p:tag name="ANNOTATION_SLIDE_WIDTH_24" val="960"/>
  <p:tag name="ANNOTATION_SLIDE_HEIGHT_24" val="720"/>
  <p:tag name="ANNOTATION_TYPE_25" val="0"/>
  <p:tag name="ANNOTATION_START_25" val="84.8"/>
  <p:tag name="ANNOTATION_END_25" val="85.8"/>
  <p:tag name="ANNOTATION_TOP_25" val="583"/>
  <p:tag name="ANNOTATION_LEFT_25" val="835"/>
  <p:tag name="ANNOTATION_WIDTH_25" val="121"/>
  <p:tag name="ANNOTATION_HEIGHT_25" val="121"/>
  <p:tag name="ANNOTATION_ANIMATION_25" val="3"/>
  <p:tag name="ANNOTATION_ROTATION_25" val="90"/>
  <p:tag name="ANNOTATION_SUB_TYPE_25" val="2"/>
  <p:tag name="ANNOTATION_LOOP_COUNT_25" val="1"/>
  <p:tag name="ANNOTATION_BOX_RADIUS_25" val="0"/>
  <p:tag name="ANNOTATION_SCALE_25" val="100"/>
  <p:tag name="ANNOTATION_BORDER_ALPHA_25" val="100"/>
  <p:tag name="ANNOTATION_BORDER_COLOR_25" val="255"/>
  <p:tag name="ANNOTATION_FILL_COLOR_25" val="65535"/>
  <p:tag name="ANNOTATION_FILL_ALPHA_25" val="100"/>
  <p:tag name="ANNOTATION_BORDER_WIDTH_25" val="2"/>
  <p:tag name="ANNOTATION_SLIDE_WIDTH_25" val="960"/>
  <p:tag name="ANNOTATION_SLIDE_HEIGHT_25" val="720"/>
  <p:tag name="ANNOTATION_TYPE_26" val="0"/>
  <p:tag name="ANNOTATION_START_26" val="85.8"/>
  <p:tag name="ANNOTATION_END_26" val="88.8"/>
  <p:tag name="ANNOTATION_TOP_26" val="658"/>
  <p:tag name="ANNOTATION_LEFT_26" val="777"/>
  <p:tag name="ANNOTATION_WIDTH_26" val="121"/>
  <p:tag name="ANNOTATION_HEIGHT_26" val="121"/>
  <p:tag name="ANNOTATION_ANIMATION_26" val="3"/>
  <p:tag name="ANNOTATION_ROTATION_26" val="90"/>
  <p:tag name="ANNOTATION_SUB_TYPE_26" val="2"/>
  <p:tag name="ANNOTATION_LOOP_COUNT_26" val="1"/>
  <p:tag name="ANNOTATION_BOX_RADIUS_26" val="0"/>
  <p:tag name="ANNOTATION_SCALE_26" val="100"/>
  <p:tag name="ANNOTATION_BORDER_ALPHA_26" val="100"/>
  <p:tag name="ANNOTATION_BORDER_COLOR_26" val="255"/>
  <p:tag name="ANNOTATION_FILL_COLOR_26" val="65535"/>
  <p:tag name="ANNOTATION_FILL_ALPHA_26" val="100"/>
  <p:tag name="ANNOTATION_BORDER_WIDTH_26" val="2"/>
  <p:tag name="ANNOTATION_SLIDE_WIDTH_26" val="960"/>
  <p:tag name="ANNOTATION_SLIDE_HEIGHT_26" val="720"/>
  <p:tag name="ANNOTATION_TYPE_27" val="0"/>
  <p:tag name="ANNOTATION_START_27" val="88.8"/>
  <p:tag name="ANNOTATION_END_27" val="97.6"/>
  <p:tag name="ANNOTATION_TOP_27" val="653"/>
  <p:tag name="ANNOTATION_LEFT_27" val="513"/>
  <p:tag name="ANNOTATION_WIDTH_27" val="121"/>
  <p:tag name="ANNOTATION_HEIGHT_27" val="121"/>
  <p:tag name="ANNOTATION_ANIMATION_27" val="3"/>
  <p:tag name="ANNOTATION_ROTATION_27" val="90"/>
  <p:tag name="ANNOTATION_SUB_TYPE_27" val="2"/>
  <p:tag name="ANNOTATION_LOOP_COUNT_27" val="1"/>
  <p:tag name="ANNOTATION_BOX_RADIUS_27" val="0"/>
  <p:tag name="ANNOTATION_SCALE_27" val="100"/>
  <p:tag name="ANNOTATION_BORDER_ALPHA_27" val="100"/>
  <p:tag name="ANNOTATION_BORDER_COLOR_27" val="255"/>
  <p:tag name="ANNOTATION_FILL_COLOR_27" val="65535"/>
  <p:tag name="ANNOTATION_FILL_ALPHA_27" val="100"/>
  <p:tag name="ANNOTATION_BORDER_WIDTH_27" val="2"/>
  <p:tag name="ANNOTATION_SLIDE_WIDTH_27" val="960"/>
  <p:tag name="ANNOTATION_SLIDE_HEIGHT_27" val="720"/>
  <p:tag name="ANNOTATION_TYPE_28" val="0"/>
  <p:tag name="ANNOTATION_START_28" val="97.6"/>
  <p:tag name="ANNOTATION_END_28" val="101.1"/>
  <p:tag name="ANNOTATION_TOP_28" val="575"/>
  <p:tag name="ANNOTATION_LEFT_28" val="165"/>
  <p:tag name="ANNOTATION_WIDTH_28" val="121"/>
  <p:tag name="ANNOTATION_HEIGHT_28" val="121"/>
  <p:tag name="ANNOTATION_ANIMATION_28" val="3"/>
  <p:tag name="ANNOTATION_ROTATION_28" val="0"/>
  <p:tag name="ANNOTATION_SUB_TYPE_28" val="2"/>
  <p:tag name="ANNOTATION_LOOP_COUNT_28" val="1"/>
  <p:tag name="ANNOTATION_BOX_RADIUS_28" val="0"/>
  <p:tag name="ANNOTATION_SCALE_28" val="100"/>
  <p:tag name="ANNOTATION_BORDER_ALPHA_28" val="100"/>
  <p:tag name="ANNOTATION_BORDER_COLOR_28" val="255"/>
  <p:tag name="ANNOTATION_FILL_COLOR_28" val="65535"/>
  <p:tag name="ANNOTATION_FILL_ALPHA_28" val="100"/>
  <p:tag name="ANNOTATION_BORDER_WIDTH_28" val="2"/>
  <p:tag name="ANNOTATION_SLIDE_WIDTH_28" val="960"/>
  <p:tag name="ANNOTATION_SLIDE_HEIGHT_28" val="720"/>
  <p:tag name="ANNOTATION_TYPE_29" val="0"/>
  <p:tag name="ANNOTATION_START_29" val="101.1"/>
  <p:tag name="ANNOTATION_END_29" val="107.0"/>
  <p:tag name="ANNOTATION_TOP_29" val="558"/>
  <p:tag name="ANNOTATION_LEFT_29" val="236"/>
  <p:tag name="ANNOTATION_WIDTH_29" val="121"/>
  <p:tag name="ANNOTATION_HEIGHT_29" val="121"/>
  <p:tag name="ANNOTATION_ANIMATION_29" val="3"/>
  <p:tag name="ANNOTATION_ROTATION_29" val="0"/>
  <p:tag name="ANNOTATION_SUB_TYPE_29" val="2"/>
  <p:tag name="ANNOTATION_LOOP_COUNT_29" val="1"/>
  <p:tag name="ANNOTATION_BOX_RADIUS_29" val="0"/>
  <p:tag name="ANNOTATION_SCALE_29" val="100"/>
  <p:tag name="ANNOTATION_BORDER_ALPHA_29" val="100"/>
  <p:tag name="ANNOTATION_BORDER_COLOR_29" val="255"/>
  <p:tag name="ANNOTATION_FILL_COLOR_29" val="65535"/>
  <p:tag name="ANNOTATION_FILL_ALPHA_29" val="100"/>
  <p:tag name="ANNOTATION_BORDER_WIDTH_29" val="2"/>
  <p:tag name="ANNOTATION_SLIDE_WIDTH_29" val="960"/>
  <p:tag name="ANNOTATION_SLIDE_HEIGHT_29" val="720"/>
  <p:tag name="ANNOTATION_TYPE_30" val="0"/>
  <p:tag name="ANNOTATION_START_30" val="107.0"/>
  <p:tag name="ANNOTATION_END_30" val="112.6"/>
  <p:tag name="ANNOTATION_TOP_30" val="521"/>
  <p:tag name="ANNOTATION_LEFT_30" val="291"/>
  <p:tag name="ANNOTATION_WIDTH_30" val="121"/>
  <p:tag name="ANNOTATION_HEIGHT_30" val="121"/>
  <p:tag name="ANNOTATION_ANIMATION_30" val="3"/>
  <p:tag name="ANNOTATION_ROTATION_30" val="0"/>
  <p:tag name="ANNOTATION_SUB_TYPE_30" val="2"/>
  <p:tag name="ANNOTATION_LOOP_COUNT_30" val="1"/>
  <p:tag name="ANNOTATION_BOX_RADIUS_30" val="0"/>
  <p:tag name="ANNOTATION_SCALE_30" val="100"/>
  <p:tag name="ANNOTATION_BORDER_ALPHA_30" val="100"/>
  <p:tag name="ANNOTATION_BORDER_COLOR_30" val="255"/>
  <p:tag name="ANNOTATION_FILL_COLOR_30" val="65535"/>
  <p:tag name="ANNOTATION_FILL_ALPHA_30" val="100"/>
  <p:tag name="ANNOTATION_BORDER_WIDTH_30" val="2"/>
  <p:tag name="ANNOTATION_SLIDE_WIDTH_30" val="960"/>
  <p:tag name="ANNOTATION_SLIDE_HEIGHT_30" val="720"/>
  <p:tag name="ANNOTATION_TYPE_31" val="0"/>
  <p:tag name="ANNOTATION_START_31" val="112.6"/>
  <p:tag name="ANNOTATION_END_31" val="128.9"/>
  <p:tag name="ANNOTATION_TOP_31" val="534"/>
  <p:tag name="ANNOTATION_LEFT_31" val="348"/>
  <p:tag name="ANNOTATION_WIDTH_31" val="121"/>
  <p:tag name="ANNOTATION_HEIGHT_31" val="121"/>
  <p:tag name="ANNOTATION_ANIMATION_31" val="3"/>
  <p:tag name="ANNOTATION_ROTATION_31" val="0"/>
  <p:tag name="ANNOTATION_SUB_TYPE_31" val="2"/>
  <p:tag name="ANNOTATION_LOOP_COUNT_31" val="1"/>
  <p:tag name="ANNOTATION_BOX_RADIUS_31" val="0"/>
  <p:tag name="ANNOTATION_SCALE_31" val="100"/>
  <p:tag name="ANNOTATION_BORDER_ALPHA_31" val="100"/>
  <p:tag name="ANNOTATION_BORDER_COLOR_31" val="255"/>
  <p:tag name="ANNOTATION_FILL_COLOR_31" val="65535"/>
  <p:tag name="ANNOTATION_FILL_ALPHA_31" val="100"/>
  <p:tag name="ANNOTATION_BORDER_WIDTH_31" val="2"/>
  <p:tag name="ANNOTATION_SLIDE_WIDTH_31" val="960"/>
  <p:tag name="ANNOTATION_SLIDE_HEIGHT_31" val="720"/>
  <p:tag name="ANNOTATION_TYPE_32" val="0"/>
  <p:tag name="ANNOTATION_START_32" val="128.9"/>
  <p:tag name="ANNOTATION_END_32" val="130.1"/>
  <p:tag name="ANNOTATION_TOP_32" val="430"/>
  <p:tag name="ANNOTATION_LEFT_32" val="333"/>
  <p:tag name="ANNOTATION_WIDTH_32" val="121"/>
  <p:tag name="ANNOTATION_HEIGHT_32" val="121"/>
  <p:tag name="ANNOTATION_ANIMATION_32" val="3"/>
  <p:tag name="ANNOTATION_ROTATION_32" val="0"/>
  <p:tag name="ANNOTATION_SUB_TYPE_32" val="2"/>
  <p:tag name="ANNOTATION_LOOP_COUNT_32" val="1"/>
  <p:tag name="ANNOTATION_BOX_RADIUS_32" val="0"/>
  <p:tag name="ANNOTATION_SCALE_32" val="100"/>
  <p:tag name="ANNOTATION_BORDER_ALPHA_32" val="100"/>
  <p:tag name="ANNOTATION_BORDER_COLOR_32" val="255"/>
  <p:tag name="ANNOTATION_FILL_COLOR_32" val="65535"/>
  <p:tag name="ANNOTATION_FILL_ALPHA_32" val="100"/>
  <p:tag name="ANNOTATION_BORDER_WIDTH_32" val="2"/>
  <p:tag name="ANNOTATION_SLIDE_WIDTH_32" val="960"/>
  <p:tag name="ANNOTATION_SLIDE_HEIGHT_32" val="720"/>
  <p:tag name="ANNOTATION_TYPE_33" val="0"/>
  <p:tag name="ANNOTATION_START_33" val="130.1"/>
  <p:tag name="ANNOTATION_END_33" val="136.5"/>
  <p:tag name="ANNOTATION_TOP_33" val="421"/>
  <p:tag name="ANNOTATION_LEFT_33" val="390"/>
  <p:tag name="ANNOTATION_WIDTH_33" val="121"/>
  <p:tag name="ANNOTATION_HEIGHT_33" val="121"/>
  <p:tag name="ANNOTATION_ANIMATION_33" val="3"/>
  <p:tag name="ANNOTATION_ROTATION_33" val="0"/>
  <p:tag name="ANNOTATION_SUB_TYPE_33" val="2"/>
  <p:tag name="ANNOTATION_LOOP_COUNT_33" val="1"/>
  <p:tag name="ANNOTATION_BOX_RADIUS_33" val="0"/>
  <p:tag name="ANNOTATION_SCALE_33" val="100"/>
  <p:tag name="ANNOTATION_BORDER_ALPHA_33" val="100"/>
  <p:tag name="ANNOTATION_BORDER_COLOR_33" val="255"/>
  <p:tag name="ANNOTATION_FILL_COLOR_33" val="65535"/>
  <p:tag name="ANNOTATION_FILL_ALPHA_33" val="100"/>
  <p:tag name="ANNOTATION_BORDER_WIDTH_33" val="2"/>
  <p:tag name="ANNOTATION_SLIDE_WIDTH_33" val="960"/>
  <p:tag name="ANNOTATION_SLIDE_HEIGHT_33" val="720"/>
  <p:tag name="ANNOTATION_TYPE_34" val="0"/>
  <p:tag name="ANNOTATION_START_34" val="136.5"/>
  <p:tag name="ANNOTATION_END_34" val="138.9"/>
  <p:tag name="ANNOTATION_TOP_34" val="176"/>
  <p:tag name="ANNOTATION_LEFT_34" val="433"/>
  <p:tag name="ANNOTATION_WIDTH_34" val="121"/>
  <p:tag name="ANNOTATION_HEIGHT_34" val="121"/>
  <p:tag name="ANNOTATION_ANIMATION_34" val="3"/>
  <p:tag name="ANNOTATION_ROTATION_34" val="0"/>
  <p:tag name="ANNOTATION_SUB_TYPE_34" val="2"/>
  <p:tag name="ANNOTATION_LOOP_COUNT_34" val="1"/>
  <p:tag name="ANNOTATION_BOX_RADIUS_34" val="0"/>
  <p:tag name="ANNOTATION_SCALE_34" val="100"/>
  <p:tag name="ANNOTATION_BORDER_ALPHA_34" val="100"/>
  <p:tag name="ANNOTATION_BORDER_COLOR_34" val="255"/>
  <p:tag name="ANNOTATION_FILL_COLOR_34" val="65535"/>
  <p:tag name="ANNOTATION_FILL_ALPHA_34" val="100"/>
  <p:tag name="ANNOTATION_BORDER_WIDTH_34" val="2"/>
  <p:tag name="ANNOTATION_SLIDE_WIDTH_34" val="960"/>
  <p:tag name="ANNOTATION_SLIDE_HEIGHT_34" val="720"/>
  <p:tag name="ANNOTATION_TYPE_35" val="0"/>
  <p:tag name="ANNOTATION_START_35" val="138.9"/>
  <p:tag name="ANNOTATION_TOP_35" val="671"/>
  <p:tag name="ANNOTATION_LEFT_35" val="481"/>
  <p:tag name="ANNOTATION_WIDTH_35" val="121"/>
  <p:tag name="ANNOTATION_HEIGHT_35" val="121"/>
  <p:tag name="ANNOTATION_ANIMATION_35" val="3"/>
  <p:tag name="ANNOTATION_ROTATION_35" val="0"/>
  <p:tag name="ANNOTATION_SUB_TYPE_35" val="2"/>
  <p:tag name="ANNOTATION_LOOP_COUNT_35" val="1"/>
  <p:tag name="ANNOTATION_BOX_RADIUS_35" val="0"/>
  <p:tag name="ANNOTATION_SCALE_35" val="100"/>
  <p:tag name="ANNOTATION_BORDER_ALPHA_35" val="100"/>
  <p:tag name="ANNOTATION_BORDER_COLOR_35" val="255"/>
  <p:tag name="ANNOTATION_FILL_COLOR_35" val="65535"/>
  <p:tag name="ANNOTATION_FILL_ALPHA_35" val="100"/>
  <p:tag name="ANNOTATION_BORDER_WIDTH_35" val="2"/>
  <p:tag name="ANNOTATION_SLIDE_WIDTH_35" val="960"/>
  <p:tag name="ANNOTATION_SLIDE_HEIGHT_35" val="720"/>
  <p:tag name="ANNOTATION_COUNT" val="35"/>
  <p:tag name="ARTICULATE_NAV_LEVEL" val="1"/>
  <p:tag name="ARTICULATE_SLIDE_PRESENTER_GUID" val="cf318b4b-147a-4a4d-a6c2-a925d648123c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7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686d3339f69b4f5fabcea2a7f6f5649b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87"/>
  <p:tag name="ARTICULATE_NAV_LEVEL" val="1"/>
  <p:tag name="ARTICULATE_SLIDE_PRESENTER_GUID" val="cf318b4b-147a-4a4d-a6c2-a925d648123c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e6b42ec969974d29bb04141391704145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65"/>
  <p:tag name="ARTICULATE_AUDIO_RECORDED" val="1"/>
  <p:tag name="ELAPSEDTIME" val="473.5"/>
  <p:tag name="ANNOTATION_TYPE_1" val="0"/>
  <p:tag name="ANNOTATION_START_1" val="3.7"/>
  <p:tag name="ANNOTATION_END_1" val="9.9"/>
  <p:tag name="ANNOTATION_TOP_1" val="31"/>
  <p:tag name="ANNOTATION_LEFT_1" val="136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6553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9.9"/>
  <p:tag name="ANNOTATION_END_2" val="15.9"/>
  <p:tag name="ANNOTATION_TOP_2" val="76"/>
  <p:tag name="ANNOTATION_LEFT_2" val="141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65535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15.9"/>
  <p:tag name="ANNOTATION_END_3" val="18.9"/>
  <p:tag name="ANNOTATION_TOP_3" val="105"/>
  <p:tag name="ANNOTATION_LEFT_3" val="132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65535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18.9"/>
  <p:tag name="ANNOTATION_END_4" val="44.8"/>
  <p:tag name="ANNOTATION_TOP_4" val="99"/>
  <p:tag name="ANNOTATION_LEFT_4" val="255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255"/>
  <p:tag name="ANNOTATION_FILL_COLOR_4" val="65535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44.8"/>
  <p:tag name="ANNOTATION_END_5" val="50.8"/>
  <p:tag name="ANNOTATION_TOP_5" val="99"/>
  <p:tag name="ANNOTATION_LEFT_5" val="670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255"/>
  <p:tag name="ANNOTATION_FILL_COLOR_5" val="65535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50.8"/>
  <p:tag name="ANNOTATION_END_6" val="60.2"/>
  <p:tag name="ANNOTATION_TOP_6" val="179"/>
  <p:tag name="ANNOTATION_LEFT_6" val="69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255"/>
  <p:tag name="ANNOTATION_FILL_COLOR_6" val="65535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60.2"/>
  <p:tag name="ANNOTATION_END_7" val="78.1"/>
  <p:tag name="ANNOTATION_TOP_7" val="211"/>
  <p:tag name="ANNOTATION_LEFT_7" val="99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255"/>
  <p:tag name="ANNOTATION_FILL_COLOR_7" val="65535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78.1"/>
  <p:tag name="ANNOTATION_END_8" val="80.0"/>
  <p:tag name="ANNOTATION_TOP_8" val="287"/>
  <p:tag name="ANNOTATION_LEFT_8" val="127"/>
  <p:tag name="ANNOTATION_WIDTH_8" val="121"/>
  <p:tag name="ANNOTATION_HEIGHT_8" val="121"/>
  <p:tag name="ANNOTATION_ANIMATION_8" val="3"/>
  <p:tag name="ANNOTATION_ROTATION_8" val="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255"/>
  <p:tag name="ANNOTATION_FILL_COLOR_8" val="65535"/>
  <p:tag name="ANNOTATION_FILL_ALPHA_8" val="100"/>
  <p:tag name="ANNOTATION_BORDER_WIDTH_8" val="2"/>
  <p:tag name="ANNOTATION_SLIDE_WIDTH_8" val="960"/>
  <p:tag name="ANNOTATION_SLIDE_HEIGHT_8" val="720"/>
  <p:tag name="ANNOTATION_TYPE_9" val="0"/>
  <p:tag name="ANNOTATION_START_9" val="80.0"/>
  <p:tag name="ANNOTATION_END_9" val="82.2"/>
  <p:tag name="ANNOTATION_TOP_9" val="277"/>
  <p:tag name="ANNOTATION_LEFT_9" val="354"/>
  <p:tag name="ANNOTATION_WIDTH_9" val="121"/>
  <p:tag name="ANNOTATION_HEIGHT_9" val="121"/>
  <p:tag name="ANNOTATION_ANIMATION_9" val="3"/>
  <p:tag name="ANNOTATION_ROTATION_9" val="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255"/>
  <p:tag name="ANNOTATION_FILL_COLOR_9" val="65535"/>
  <p:tag name="ANNOTATION_FILL_ALPHA_9" val="100"/>
  <p:tag name="ANNOTATION_BORDER_WIDTH_9" val="2"/>
  <p:tag name="ANNOTATION_SLIDE_WIDTH_9" val="960"/>
  <p:tag name="ANNOTATION_SLIDE_HEIGHT_9" val="720"/>
  <p:tag name="ANNOTATION_TYPE_10" val="0"/>
  <p:tag name="ANNOTATION_START_10" val="82.2"/>
  <p:tag name="ANNOTATION_END_10" val="86.0"/>
  <p:tag name="ANNOTATION_TOP_10" val="277"/>
  <p:tag name="ANNOTATION_LEFT_10" val="492"/>
  <p:tag name="ANNOTATION_WIDTH_10" val="121"/>
  <p:tag name="ANNOTATION_HEIGHT_10" val="121"/>
  <p:tag name="ANNOTATION_ANIMATION_10" val="3"/>
  <p:tag name="ANNOTATION_ROTATION_10" val="0"/>
  <p:tag name="ANNOTATION_SUB_TYPE_10" val="2"/>
  <p:tag name="ANNOTATION_LOOP_COUNT_10" val="1"/>
  <p:tag name="ANNOTATION_BOX_RADIUS_10" val="0"/>
  <p:tag name="ANNOTATION_SCALE_10" val="100"/>
  <p:tag name="ANNOTATION_BORDER_ALPHA_10" val="100"/>
  <p:tag name="ANNOTATION_BORDER_COLOR_10" val="255"/>
  <p:tag name="ANNOTATION_FILL_COLOR_10" val="65535"/>
  <p:tag name="ANNOTATION_FILL_ALPHA_10" val="100"/>
  <p:tag name="ANNOTATION_BORDER_WIDTH_10" val="2"/>
  <p:tag name="ANNOTATION_SLIDE_WIDTH_10" val="960"/>
  <p:tag name="ANNOTATION_SLIDE_HEIGHT_10" val="720"/>
  <p:tag name="ANNOTATION_TYPE_11" val="0"/>
  <p:tag name="ANNOTATION_START_11" val="86.0"/>
  <p:tag name="ANNOTATION_END_11" val="87.1"/>
  <p:tag name="ANNOTATION_TOP_11" val="283"/>
  <p:tag name="ANNOTATION_LEFT_11" val="791"/>
  <p:tag name="ANNOTATION_WIDTH_11" val="121"/>
  <p:tag name="ANNOTATION_HEIGHT_11" val="121"/>
  <p:tag name="ANNOTATION_ANIMATION_11" val="3"/>
  <p:tag name="ANNOTATION_ROTATION_11" val="0"/>
  <p:tag name="ANNOTATION_SUB_TYPE_11" val="2"/>
  <p:tag name="ANNOTATION_LOOP_COUNT_11" val="1"/>
  <p:tag name="ANNOTATION_BOX_RADIUS_11" val="0"/>
  <p:tag name="ANNOTATION_SCALE_11" val="100"/>
  <p:tag name="ANNOTATION_BORDER_ALPHA_11" val="100"/>
  <p:tag name="ANNOTATION_BORDER_COLOR_11" val="255"/>
  <p:tag name="ANNOTATION_FILL_COLOR_11" val="65535"/>
  <p:tag name="ANNOTATION_FILL_ALPHA_11" val="100"/>
  <p:tag name="ANNOTATION_BORDER_WIDTH_11" val="2"/>
  <p:tag name="ANNOTATION_SLIDE_WIDTH_11" val="960"/>
  <p:tag name="ANNOTATION_SLIDE_HEIGHT_11" val="720"/>
  <p:tag name="ANNOTATION_TYPE_12" val="0"/>
  <p:tag name="ANNOTATION_START_12" val="87.1"/>
  <p:tag name="ANNOTATION_END_12" val="87.9"/>
  <p:tag name="ANNOTATION_TOP_12" val="319"/>
  <p:tag name="ANNOTATION_LEFT_12" val="150"/>
  <p:tag name="ANNOTATION_WIDTH_12" val="121"/>
  <p:tag name="ANNOTATION_HEIGHT_12" val="121"/>
  <p:tag name="ANNOTATION_ANIMATION_12" val="3"/>
  <p:tag name="ANNOTATION_ROTATION_12" val="0"/>
  <p:tag name="ANNOTATION_SUB_TYPE_12" val="2"/>
  <p:tag name="ANNOTATION_LOOP_COUNT_12" val="1"/>
  <p:tag name="ANNOTATION_BOX_RADIUS_12" val="0"/>
  <p:tag name="ANNOTATION_SCALE_12" val="100"/>
  <p:tag name="ANNOTATION_BORDER_ALPHA_12" val="100"/>
  <p:tag name="ANNOTATION_BORDER_COLOR_12" val="255"/>
  <p:tag name="ANNOTATION_FILL_COLOR_12" val="65535"/>
  <p:tag name="ANNOTATION_FILL_ALPHA_12" val="100"/>
  <p:tag name="ANNOTATION_BORDER_WIDTH_12" val="2"/>
  <p:tag name="ANNOTATION_SLIDE_WIDTH_12" val="960"/>
  <p:tag name="ANNOTATION_SLIDE_HEIGHT_12" val="720"/>
  <p:tag name="ANNOTATION_TYPE_13" val="0"/>
  <p:tag name="ANNOTATION_START_13" val="87.9"/>
  <p:tag name="ANNOTATION_END_13" val="88.8"/>
  <p:tag name="ANNOTATION_TOP_13" val="311"/>
  <p:tag name="ANNOTATION_LEFT_13" val="205"/>
  <p:tag name="ANNOTATION_WIDTH_13" val="121"/>
  <p:tag name="ANNOTATION_HEIGHT_13" val="121"/>
  <p:tag name="ANNOTATION_ANIMATION_13" val="3"/>
  <p:tag name="ANNOTATION_ROTATION_13" val="0"/>
  <p:tag name="ANNOTATION_SUB_TYPE_13" val="2"/>
  <p:tag name="ANNOTATION_LOOP_COUNT_13" val="1"/>
  <p:tag name="ANNOTATION_BOX_RADIUS_13" val="0"/>
  <p:tag name="ANNOTATION_SCALE_13" val="100"/>
  <p:tag name="ANNOTATION_BORDER_ALPHA_13" val="100"/>
  <p:tag name="ANNOTATION_BORDER_COLOR_13" val="255"/>
  <p:tag name="ANNOTATION_FILL_COLOR_13" val="65535"/>
  <p:tag name="ANNOTATION_FILL_ALPHA_13" val="100"/>
  <p:tag name="ANNOTATION_BORDER_WIDTH_13" val="2"/>
  <p:tag name="ANNOTATION_SLIDE_WIDTH_13" val="960"/>
  <p:tag name="ANNOTATION_SLIDE_HEIGHT_13" val="720"/>
  <p:tag name="ANNOTATION_TYPE_14" val="0"/>
  <p:tag name="ANNOTATION_START_14" val="88.8"/>
  <p:tag name="ANNOTATION_END_14" val="99.6"/>
  <p:tag name="ANNOTATION_TOP_14" val="308"/>
  <p:tag name="ANNOTATION_LEFT_14" val="122"/>
  <p:tag name="ANNOTATION_WIDTH_14" val="121"/>
  <p:tag name="ANNOTATION_HEIGHT_14" val="121"/>
  <p:tag name="ANNOTATION_ANIMATION_14" val="3"/>
  <p:tag name="ANNOTATION_ROTATION_14" val="0"/>
  <p:tag name="ANNOTATION_SUB_TYPE_14" val="2"/>
  <p:tag name="ANNOTATION_LOOP_COUNT_14" val="1"/>
  <p:tag name="ANNOTATION_BOX_RADIUS_14" val="0"/>
  <p:tag name="ANNOTATION_SCALE_14" val="100"/>
  <p:tag name="ANNOTATION_BORDER_ALPHA_14" val="100"/>
  <p:tag name="ANNOTATION_BORDER_COLOR_14" val="255"/>
  <p:tag name="ANNOTATION_FILL_COLOR_14" val="65535"/>
  <p:tag name="ANNOTATION_FILL_ALPHA_14" val="100"/>
  <p:tag name="ANNOTATION_BORDER_WIDTH_14" val="2"/>
  <p:tag name="ANNOTATION_SLIDE_WIDTH_14" val="960"/>
  <p:tag name="ANNOTATION_SLIDE_HEIGHT_14" val="720"/>
  <p:tag name="ANNOTATION_TYPE_15" val="0"/>
  <p:tag name="ANNOTATION_START_15" val="99.6"/>
  <p:tag name="ANNOTATION_END_15" val="102.0"/>
  <p:tag name="ANNOTATION_TOP_15" val="285"/>
  <p:tag name="ANNOTATION_LEFT_15" val="784"/>
  <p:tag name="ANNOTATION_WIDTH_15" val="121"/>
  <p:tag name="ANNOTATION_HEIGHT_15" val="121"/>
  <p:tag name="ANNOTATION_ANIMATION_15" val="3"/>
  <p:tag name="ANNOTATION_ROTATION_15" val="0"/>
  <p:tag name="ANNOTATION_SUB_TYPE_15" val="2"/>
  <p:tag name="ANNOTATION_LOOP_COUNT_15" val="1"/>
  <p:tag name="ANNOTATION_BOX_RADIUS_15" val="0"/>
  <p:tag name="ANNOTATION_SCALE_15" val="100"/>
  <p:tag name="ANNOTATION_BORDER_ALPHA_15" val="100"/>
  <p:tag name="ANNOTATION_BORDER_COLOR_15" val="255"/>
  <p:tag name="ANNOTATION_FILL_COLOR_15" val="65535"/>
  <p:tag name="ANNOTATION_FILL_ALPHA_15" val="100"/>
  <p:tag name="ANNOTATION_BORDER_WIDTH_15" val="2"/>
  <p:tag name="ANNOTATION_SLIDE_WIDTH_15" val="960"/>
  <p:tag name="ANNOTATION_SLIDE_HEIGHT_15" val="720"/>
  <p:tag name="ANNOTATION_TYPE_16" val="0"/>
  <p:tag name="ANNOTATION_START_16" val="102.0"/>
  <p:tag name="ANNOTATION_END_16" val="104.5"/>
  <p:tag name="ANNOTATION_TOP_16" val="318"/>
  <p:tag name="ANNOTATION_LEFT_16" val="135"/>
  <p:tag name="ANNOTATION_WIDTH_16" val="121"/>
  <p:tag name="ANNOTATION_HEIGHT_16" val="121"/>
  <p:tag name="ANNOTATION_ANIMATION_16" val="3"/>
  <p:tag name="ANNOTATION_ROTATION_16" val="0"/>
  <p:tag name="ANNOTATION_SUB_TYPE_16" val="2"/>
  <p:tag name="ANNOTATION_LOOP_COUNT_16" val="1"/>
  <p:tag name="ANNOTATION_BOX_RADIUS_16" val="0"/>
  <p:tag name="ANNOTATION_SCALE_16" val="100"/>
  <p:tag name="ANNOTATION_BORDER_ALPHA_16" val="100"/>
  <p:tag name="ANNOTATION_BORDER_COLOR_16" val="255"/>
  <p:tag name="ANNOTATION_FILL_COLOR_16" val="65535"/>
  <p:tag name="ANNOTATION_FILL_ALPHA_16" val="100"/>
  <p:tag name="ANNOTATION_BORDER_WIDTH_16" val="2"/>
  <p:tag name="ANNOTATION_SLIDE_WIDTH_16" val="960"/>
  <p:tag name="ANNOTATION_SLIDE_HEIGHT_16" val="720"/>
  <p:tag name="ANNOTATION_TYPE_17" val="0"/>
  <p:tag name="ANNOTATION_START_17" val="104.5"/>
  <p:tag name="ANNOTATION_END_17" val="135.6"/>
  <p:tag name="ANNOTATION_TOP_17" val="311"/>
  <p:tag name="ANNOTATION_LEFT_17" val="290"/>
  <p:tag name="ANNOTATION_WIDTH_17" val="121"/>
  <p:tag name="ANNOTATION_HEIGHT_17" val="121"/>
  <p:tag name="ANNOTATION_ANIMATION_17" val="3"/>
  <p:tag name="ANNOTATION_ROTATION_17" val="0"/>
  <p:tag name="ANNOTATION_SUB_TYPE_17" val="2"/>
  <p:tag name="ANNOTATION_LOOP_COUNT_17" val="1"/>
  <p:tag name="ANNOTATION_BOX_RADIUS_17" val="0"/>
  <p:tag name="ANNOTATION_SCALE_17" val="100"/>
  <p:tag name="ANNOTATION_BORDER_ALPHA_17" val="100"/>
  <p:tag name="ANNOTATION_BORDER_COLOR_17" val="255"/>
  <p:tag name="ANNOTATION_FILL_COLOR_17" val="65535"/>
  <p:tag name="ANNOTATION_FILL_ALPHA_17" val="100"/>
  <p:tag name="ANNOTATION_BORDER_WIDTH_17" val="2"/>
  <p:tag name="ANNOTATION_SLIDE_WIDTH_17" val="960"/>
  <p:tag name="ANNOTATION_SLIDE_HEIGHT_17" val="720"/>
  <p:tag name="ANNOTATION_TYPE_18" val="0"/>
  <p:tag name="ANNOTATION_START_18" val="135.6"/>
  <p:tag name="ANNOTATION_END_18" val="139.8"/>
  <p:tag name="ANNOTATION_TOP_18" val="374"/>
  <p:tag name="ANNOTATION_LEFT_18" val="121"/>
  <p:tag name="ANNOTATION_WIDTH_18" val="121"/>
  <p:tag name="ANNOTATION_HEIGHT_18" val="121"/>
  <p:tag name="ANNOTATION_ANIMATION_18" val="3"/>
  <p:tag name="ANNOTATION_ROTATION_18" val="0"/>
  <p:tag name="ANNOTATION_SUB_TYPE_18" val="2"/>
  <p:tag name="ANNOTATION_LOOP_COUNT_18" val="1"/>
  <p:tag name="ANNOTATION_BOX_RADIUS_18" val="0"/>
  <p:tag name="ANNOTATION_SCALE_18" val="100"/>
  <p:tag name="ANNOTATION_BORDER_ALPHA_18" val="100"/>
  <p:tag name="ANNOTATION_BORDER_COLOR_18" val="255"/>
  <p:tag name="ANNOTATION_FILL_COLOR_18" val="65535"/>
  <p:tag name="ANNOTATION_FILL_ALPHA_18" val="100"/>
  <p:tag name="ANNOTATION_BORDER_WIDTH_18" val="2"/>
  <p:tag name="ANNOTATION_SLIDE_WIDTH_18" val="960"/>
  <p:tag name="ANNOTATION_SLIDE_HEIGHT_18" val="720"/>
  <p:tag name="ANNOTATION_TYPE_19" val="0"/>
  <p:tag name="ANNOTATION_START_19" val="139.8"/>
  <p:tag name="ANNOTATION_END_19" val="143.1"/>
  <p:tag name="ANNOTATION_TOP_19" val="368"/>
  <p:tag name="ANNOTATION_LEFT_19" val="266"/>
  <p:tag name="ANNOTATION_WIDTH_19" val="121"/>
  <p:tag name="ANNOTATION_HEIGHT_19" val="121"/>
  <p:tag name="ANNOTATION_ANIMATION_19" val="3"/>
  <p:tag name="ANNOTATION_ROTATION_19" val="0"/>
  <p:tag name="ANNOTATION_SUB_TYPE_19" val="2"/>
  <p:tag name="ANNOTATION_LOOP_COUNT_19" val="1"/>
  <p:tag name="ANNOTATION_BOX_RADIUS_19" val="0"/>
  <p:tag name="ANNOTATION_SCALE_19" val="100"/>
  <p:tag name="ANNOTATION_BORDER_ALPHA_19" val="100"/>
  <p:tag name="ANNOTATION_BORDER_COLOR_19" val="255"/>
  <p:tag name="ANNOTATION_FILL_COLOR_19" val="65535"/>
  <p:tag name="ANNOTATION_FILL_ALPHA_19" val="100"/>
  <p:tag name="ANNOTATION_BORDER_WIDTH_19" val="2"/>
  <p:tag name="ANNOTATION_SLIDE_WIDTH_19" val="960"/>
  <p:tag name="ANNOTATION_SLIDE_HEIGHT_19" val="720"/>
  <p:tag name="ANNOTATION_TYPE_20" val="0"/>
  <p:tag name="ANNOTATION_START_20" val="143.1"/>
  <p:tag name="ANNOTATION_END_20" val="153.3"/>
  <p:tag name="ANNOTATION_TOP_20" val="361"/>
  <p:tag name="ANNOTATION_LEFT_20" val="523"/>
  <p:tag name="ANNOTATION_WIDTH_20" val="121"/>
  <p:tag name="ANNOTATION_HEIGHT_20" val="121"/>
  <p:tag name="ANNOTATION_ANIMATION_20" val="3"/>
  <p:tag name="ANNOTATION_ROTATION_20" val="0"/>
  <p:tag name="ANNOTATION_SUB_TYPE_20" val="2"/>
  <p:tag name="ANNOTATION_LOOP_COUNT_20" val="1"/>
  <p:tag name="ANNOTATION_BOX_RADIUS_20" val="0"/>
  <p:tag name="ANNOTATION_SCALE_20" val="100"/>
  <p:tag name="ANNOTATION_BORDER_ALPHA_20" val="100"/>
  <p:tag name="ANNOTATION_BORDER_COLOR_20" val="255"/>
  <p:tag name="ANNOTATION_FILL_COLOR_20" val="65535"/>
  <p:tag name="ANNOTATION_FILL_ALPHA_20" val="100"/>
  <p:tag name="ANNOTATION_BORDER_WIDTH_20" val="2"/>
  <p:tag name="ANNOTATION_SLIDE_WIDTH_20" val="960"/>
  <p:tag name="ANNOTATION_SLIDE_HEIGHT_20" val="720"/>
  <p:tag name="ANNOTATION_TYPE_21" val="0"/>
  <p:tag name="ANNOTATION_START_21" val="153.3"/>
  <p:tag name="ANNOTATION_END_21" val="165.4"/>
  <p:tag name="ANNOTATION_TOP_21" val="406"/>
  <p:tag name="ANNOTATION_LEFT_21" val="137"/>
  <p:tag name="ANNOTATION_WIDTH_21" val="121"/>
  <p:tag name="ANNOTATION_HEIGHT_21" val="121"/>
  <p:tag name="ANNOTATION_ANIMATION_21" val="3"/>
  <p:tag name="ANNOTATION_ROTATION_21" val="0"/>
  <p:tag name="ANNOTATION_SUB_TYPE_21" val="2"/>
  <p:tag name="ANNOTATION_LOOP_COUNT_21" val="1"/>
  <p:tag name="ANNOTATION_BOX_RADIUS_21" val="0"/>
  <p:tag name="ANNOTATION_SCALE_21" val="100"/>
  <p:tag name="ANNOTATION_BORDER_ALPHA_21" val="100"/>
  <p:tag name="ANNOTATION_BORDER_COLOR_21" val="255"/>
  <p:tag name="ANNOTATION_FILL_COLOR_21" val="65535"/>
  <p:tag name="ANNOTATION_FILL_ALPHA_21" val="100"/>
  <p:tag name="ANNOTATION_BORDER_WIDTH_21" val="2"/>
  <p:tag name="ANNOTATION_SLIDE_WIDTH_21" val="960"/>
  <p:tag name="ANNOTATION_SLIDE_HEIGHT_21" val="720"/>
  <p:tag name="ANNOTATION_TYPE_22" val="0"/>
  <p:tag name="ANNOTATION_START_22" val="165.4"/>
  <p:tag name="ANNOTATION_END_22" val="200.9"/>
  <p:tag name="ANNOTATION_TOP_22" val="451"/>
  <p:tag name="ANNOTATION_LEFT_22" val="178"/>
  <p:tag name="ANNOTATION_WIDTH_22" val="121"/>
  <p:tag name="ANNOTATION_HEIGHT_22" val="121"/>
  <p:tag name="ANNOTATION_ANIMATION_22" val="3"/>
  <p:tag name="ANNOTATION_ROTATION_22" val="0"/>
  <p:tag name="ANNOTATION_SUB_TYPE_22" val="2"/>
  <p:tag name="ANNOTATION_LOOP_COUNT_22" val="1"/>
  <p:tag name="ANNOTATION_BOX_RADIUS_22" val="0"/>
  <p:tag name="ANNOTATION_SCALE_22" val="100"/>
  <p:tag name="ANNOTATION_BORDER_ALPHA_22" val="100"/>
  <p:tag name="ANNOTATION_BORDER_COLOR_22" val="255"/>
  <p:tag name="ANNOTATION_FILL_COLOR_22" val="65535"/>
  <p:tag name="ANNOTATION_FILL_ALPHA_22" val="100"/>
  <p:tag name="ANNOTATION_BORDER_WIDTH_22" val="2"/>
  <p:tag name="ANNOTATION_SLIDE_WIDTH_22" val="960"/>
  <p:tag name="ANNOTATION_SLIDE_HEIGHT_22" val="720"/>
  <p:tag name="ANNOTATION_TYPE_23" val="0"/>
  <p:tag name="ANNOTATION_START_23" val="200.9"/>
  <p:tag name="ANNOTATION_END_23" val="202.6"/>
  <p:tag name="ANNOTATION_TOP_23" val="448"/>
  <p:tag name="ANNOTATION_LEFT_23" val="471"/>
  <p:tag name="ANNOTATION_WIDTH_23" val="121"/>
  <p:tag name="ANNOTATION_HEIGHT_23" val="121"/>
  <p:tag name="ANNOTATION_ANIMATION_23" val="3"/>
  <p:tag name="ANNOTATION_ROTATION_23" val="0"/>
  <p:tag name="ANNOTATION_SUB_TYPE_23" val="2"/>
  <p:tag name="ANNOTATION_LOOP_COUNT_23" val="1"/>
  <p:tag name="ANNOTATION_BOX_RADIUS_23" val="0"/>
  <p:tag name="ANNOTATION_SCALE_23" val="100"/>
  <p:tag name="ANNOTATION_BORDER_ALPHA_23" val="100"/>
  <p:tag name="ANNOTATION_BORDER_COLOR_23" val="255"/>
  <p:tag name="ANNOTATION_FILL_COLOR_23" val="65535"/>
  <p:tag name="ANNOTATION_FILL_ALPHA_23" val="100"/>
  <p:tag name="ANNOTATION_BORDER_WIDTH_23" val="2"/>
  <p:tag name="ANNOTATION_SLIDE_WIDTH_23" val="960"/>
  <p:tag name="ANNOTATION_SLIDE_HEIGHT_23" val="720"/>
  <p:tag name="ANNOTATION_TYPE_24" val="0"/>
  <p:tag name="ANNOTATION_START_24" val="202.6"/>
  <p:tag name="ANNOTATION_END_24" val="208.7"/>
  <p:tag name="ANNOTATION_TOP_24" val="442"/>
  <p:tag name="ANNOTATION_LEFT_24" val="632"/>
  <p:tag name="ANNOTATION_WIDTH_24" val="121"/>
  <p:tag name="ANNOTATION_HEIGHT_24" val="121"/>
  <p:tag name="ANNOTATION_ANIMATION_24" val="3"/>
  <p:tag name="ANNOTATION_ROTATION_24" val="0"/>
  <p:tag name="ANNOTATION_SUB_TYPE_24" val="2"/>
  <p:tag name="ANNOTATION_LOOP_COUNT_24" val="1"/>
  <p:tag name="ANNOTATION_BOX_RADIUS_24" val="0"/>
  <p:tag name="ANNOTATION_SCALE_24" val="100"/>
  <p:tag name="ANNOTATION_BORDER_ALPHA_24" val="100"/>
  <p:tag name="ANNOTATION_BORDER_COLOR_24" val="255"/>
  <p:tag name="ANNOTATION_FILL_COLOR_24" val="65535"/>
  <p:tag name="ANNOTATION_FILL_ALPHA_24" val="100"/>
  <p:tag name="ANNOTATION_BORDER_WIDTH_24" val="2"/>
  <p:tag name="ANNOTATION_SLIDE_WIDTH_24" val="960"/>
  <p:tag name="ANNOTATION_SLIDE_HEIGHT_24" val="720"/>
  <p:tag name="ANNOTATION_TYPE_25" val="0"/>
  <p:tag name="ANNOTATION_START_25" val="208.7"/>
  <p:tag name="ANNOTATION_END_25" val="210.0"/>
  <p:tag name="ANNOTATION_TOP_25" val="441"/>
  <p:tag name="ANNOTATION_LEFT_25" val="801"/>
  <p:tag name="ANNOTATION_WIDTH_25" val="121"/>
  <p:tag name="ANNOTATION_HEIGHT_25" val="121"/>
  <p:tag name="ANNOTATION_ANIMATION_25" val="3"/>
  <p:tag name="ANNOTATION_ROTATION_25" val="0"/>
  <p:tag name="ANNOTATION_SUB_TYPE_25" val="2"/>
  <p:tag name="ANNOTATION_LOOP_COUNT_25" val="1"/>
  <p:tag name="ANNOTATION_BOX_RADIUS_25" val="0"/>
  <p:tag name="ANNOTATION_SCALE_25" val="100"/>
  <p:tag name="ANNOTATION_BORDER_ALPHA_25" val="100"/>
  <p:tag name="ANNOTATION_BORDER_COLOR_25" val="255"/>
  <p:tag name="ANNOTATION_FILL_COLOR_25" val="65535"/>
  <p:tag name="ANNOTATION_FILL_ALPHA_25" val="100"/>
  <p:tag name="ANNOTATION_BORDER_WIDTH_25" val="2"/>
  <p:tag name="ANNOTATION_SLIDE_WIDTH_25" val="960"/>
  <p:tag name="ANNOTATION_SLIDE_HEIGHT_25" val="720"/>
  <p:tag name="ANNOTATION_TYPE_26" val="0"/>
  <p:tag name="ANNOTATION_START_26" val="210.0"/>
  <p:tag name="ANNOTATION_END_26" val="233.9"/>
  <p:tag name="ANNOTATION_TOP_26" val="446"/>
  <p:tag name="ANNOTATION_LEFT_26" val="695"/>
  <p:tag name="ANNOTATION_WIDTH_26" val="121"/>
  <p:tag name="ANNOTATION_HEIGHT_26" val="121"/>
  <p:tag name="ANNOTATION_ANIMATION_26" val="3"/>
  <p:tag name="ANNOTATION_ROTATION_26" val="0"/>
  <p:tag name="ANNOTATION_SUB_TYPE_26" val="2"/>
  <p:tag name="ANNOTATION_LOOP_COUNT_26" val="1"/>
  <p:tag name="ANNOTATION_BOX_RADIUS_26" val="0"/>
  <p:tag name="ANNOTATION_SCALE_26" val="100"/>
  <p:tag name="ANNOTATION_BORDER_ALPHA_26" val="100"/>
  <p:tag name="ANNOTATION_BORDER_COLOR_26" val="255"/>
  <p:tag name="ANNOTATION_FILL_COLOR_26" val="65535"/>
  <p:tag name="ANNOTATION_FILL_ALPHA_26" val="100"/>
  <p:tag name="ANNOTATION_BORDER_WIDTH_26" val="2"/>
  <p:tag name="ANNOTATION_SLIDE_WIDTH_26" val="960"/>
  <p:tag name="ANNOTATION_SLIDE_HEIGHT_26" val="720"/>
  <p:tag name="ANNOTATION_TYPE_27" val="0"/>
  <p:tag name="ANNOTATION_START_27" val="233.9"/>
  <p:tag name="ANNOTATION_END_27" val="277.4"/>
  <p:tag name="ANNOTATION_TOP_27" val="475"/>
  <p:tag name="ANNOTATION_LEFT_27" val="181"/>
  <p:tag name="ANNOTATION_WIDTH_27" val="121"/>
  <p:tag name="ANNOTATION_HEIGHT_27" val="121"/>
  <p:tag name="ANNOTATION_ANIMATION_27" val="3"/>
  <p:tag name="ANNOTATION_ROTATION_27" val="0"/>
  <p:tag name="ANNOTATION_SUB_TYPE_27" val="2"/>
  <p:tag name="ANNOTATION_LOOP_COUNT_27" val="1"/>
  <p:tag name="ANNOTATION_BOX_RADIUS_27" val="0"/>
  <p:tag name="ANNOTATION_SCALE_27" val="100"/>
  <p:tag name="ANNOTATION_BORDER_ALPHA_27" val="100"/>
  <p:tag name="ANNOTATION_BORDER_COLOR_27" val="255"/>
  <p:tag name="ANNOTATION_FILL_COLOR_27" val="65535"/>
  <p:tag name="ANNOTATION_FILL_ALPHA_27" val="100"/>
  <p:tag name="ANNOTATION_BORDER_WIDTH_27" val="2"/>
  <p:tag name="ANNOTATION_SLIDE_WIDTH_27" val="960"/>
  <p:tag name="ANNOTATION_SLIDE_HEIGHT_27" val="720"/>
  <p:tag name="ANNOTATION_TYPE_28" val="0"/>
  <p:tag name="ANNOTATION_START_28" val="277.4"/>
  <p:tag name="ANNOTATION_END_28" val="297.3"/>
  <p:tag name="ANNOTATION_TOP_28" val="515"/>
  <p:tag name="ANNOTATION_LEFT_28" val="183"/>
  <p:tag name="ANNOTATION_WIDTH_28" val="121"/>
  <p:tag name="ANNOTATION_HEIGHT_28" val="121"/>
  <p:tag name="ANNOTATION_ANIMATION_28" val="3"/>
  <p:tag name="ANNOTATION_ROTATION_28" val="0"/>
  <p:tag name="ANNOTATION_SUB_TYPE_28" val="2"/>
  <p:tag name="ANNOTATION_LOOP_COUNT_28" val="1"/>
  <p:tag name="ANNOTATION_BOX_RADIUS_28" val="0"/>
  <p:tag name="ANNOTATION_SCALE_28" val="100"/>
  <p:tag name="ANNOTATION_BORDER_ALPHA_28" val="100"/>
  <p:tag name="ANNOTATION_BORDER_COLOR_28" val="255"/>
  <p:tag name="ANNOTATION_FILL_COLOR_28" val="65535"/>
  <p:tag name="ANNOTATION_FILL_ALPHA_28" val="100"/>
  <p:tag name="ANNOTATION_BORDER_WIDTH_28" val="2"/>
  <p:tag name="ANNOTATION_SLIDE_WIDTH_28" val="960"/>
  <p:tag name="ANNOTATION_SLIDE_HEIGHT_28" val="720"/>
  <p:tag name="ANNOTATION_TYPE_29" val="0"/>
  <p:tag name="ANNOTATION_START_29" val="297.3"/>
  <p:tag name="ANNOTATION_END_29" val="329.0"/>
  <p:tag name="ANNOTATION_TOP_29" val="557"/>
  <p:tag name="ANNOTATION_LEFT_29" val="161"/>
  <p:tag name="ANNOTATION_WIDTH_29" val="121"/>
  <p:tag name="ANNOTATION_HEIGHT_29" val="121"/>
  <p:tag name="ANNOTATION_ANIMATION_29" val="3"/>
  <p:tag name="ANNOTATION_ROTATION_29" val="0"/>
  <p:tag name="ANNOTATION_SUB_TYPE_29" val="2"/>
  <p:tag name="ANNOTATION_LOOP_COUNT_29" val="1"/>
  <p:tag name="ANNOTATION_BOX_RADIUS_29" val="0"/>
  <p:tag name="ANNOTATION_SCALE_29" val="100"/>
  <p:tag name="ANNOTATION_BORDER_ALPHA_29" val="100"/>
  <p:tag name="ANNOTATION_BORDER_COLOR_29" val="255"/>
  <p:tag name="ANNOTATION_FILL_COLOR_29" val="65535"/>
  <p:tag name="ANNOTATION_FILL_ALPHA_29" val="100"/>
  <p:tag name="ANNOTATION_BORDER_WIDTH_29" val="2"/>
  <p:tag name="ANNOTATION_SLIDE_WIDTH_29" val="960"/>
  <p:tag name="ANNOTATION_SLIDE_HEIGHT_29" val="720"/>
  <p:tag name="ANNOTATION_TYPE_30" val="0"/>
  <p:tag name="ANNOTATION_START_30" val="329.0"/>
  <p:tag name="ANNOTATION_END_30" val="365.2"/>
  <p:tag name="ANNOTATION_TOP_30" val="620"/>
  <p:tag name="ANNOTATION_LEFT_30" val="127"/>
  <p:tag name="ANNOTATION_WIDTH_30" val="121"/>
  <p:tag name="ANNOTATION_HEIGHT_30" val="121"/>
  <p:tag name="ANNOTATION_ANIMATION_30" val="3"/>
  <p:tag name="ANNOTATION_ROTATION_30" val="0"/>
  <p:tag name="ANNOTATION_SUB_TYPE_30" val="2"/>
  <p:tag name="ANNOTATION_LOOP_COUNT_30" val="1"/>
  <p:tag name="ANNOTATION_BOX_RADIUS_30" val="0"/>
  <p:tag name="ANNOTATION_SCALE_30" val="100"/>
  <p:tag name="ANNOTATION_BORDER_ALPHA_30" val="100"/>
  <p:tag name="ANNOTATION_BORDER_COLOR_30" val="255"/>
  <p:tag name="ANNOTATION_FILL_COLOR_30" val="65535"/>
  <p:tag name="ANNOTATION_FILL_ALPHA_30" val="100"/>
  <p:tag name="ANNOTATION_BORDER_WIDTH_30" val="2"/>
  <p:tag name="ANNOTATION_SLIDE_WIDTH_30" val="960"/>
  <p:tag name="ANNOTATION_SLIDE_HEIGHT_30" val="720"/>
  <p:tag name="ANNOTATION_TYPE_31" val="0"/>
  <p:tag name="ANNOTATION_START_31" val="365.2"/>
  <p:tag name="ANNOTATION_END_31" val="373.4"/>
  <p:tag name="ANNOTATION_TOP_31" val="603"/>
  <p:tag name="ANNOTATION_LEFT_31" val="361"/>
  <p:tag name="ANNOTATION_WIDTH_31" val="121"/>
  <p:tag name="ANNOTATION_HEIGHT_31" val="121"/>
  <p:tag name="ANNOTATION_ANIMATION_31" val="3"/>
  <p:tag name="ANNOTATION_ROTATION_31" val="0"/>
  <p:tag name="ANNOTATION_SUB_TYPE_31" val="2"/>
  <p:tag name="ANNOTATION_LOOP_COUNT_31" val="1"/>
  <p:tag name="ANNOTATION_BOX_RADIUS_31" val="0"/>
  <p:tag name="ANNOTATION_SCALE_31" val="100"/>
  <p:tag name="ANNOTATION_BORDER_ALPHA_31" val="100"/>
  <p:tag name="ANNOTATION_BORDER_COLOR_31" val="255"/>
  <p:tag name="ANNOTATION_FILL_COLOR_31" val="65535"/>
  <p:tag name="ANNOTATION_FILL_ALPHA_31" val="100"/>
  <p:tag name="ANNOTATION_BORDER_WIDTH_31" val="2"/>
  <p:tag name="ANNOTATION_SLIDE_WIDTH_31" val="960"/>
  <p:tag name="ANNOTATION_SLIDE_HEIGHT_31" val="720"/>
  <p:tag name="ANNOTATION_TYPE_32" val="0"/>
  <p:tag name="ANNOTATION_START_32" val="373.4"/>
  <p:tag name="ANNOTATION_END_32" val="393.2"/>
  <p:tag name="ANNOTATION_TOP_32" val="649"/>
  <p:tag name="ANNOTATION_LEFT_32" val="157"/>
  <p:tag name="ANNOTATION_WIDTH_32" val="121"/>
  <p:tag name="ANNOTATION_HEIGHT_32" val="121"/>
  <p:tag name="ANNOTATION_ANIMATION_32" val="3"/>
  <p:tag name="ANNOTATION_ROTATION_32" val="0"/>
  <p:tag name="ANNOTATION_SUB_TYPE_32" val="2"/>
  <p:tag name="ANNOTATION_LOOP_COUNT_32" val="1"/>
  <p:tag name="ANNOTATION_BOX_RADIUS_32" val="0"/>
  <p:tag name="ANNOTATION_SCALE_32" val="100"/>
  <p:tag name="ANNOTATION_BORDER_ALPHA_32" val="100"/>
  <p:tag name="ANNOTATION_BORDER_COLOR_32" val="255"/>
  <p:tag name="ANNOTATION_FILL_COLOR_32" val="65535"/>
  <p:tag name="ANNOTATION_FILL_ALPHA_32" val="100"/>
  <p:tag name="ANNOTATION_BORDER_WIDTH_32" val="2"/>
  <p:tag name="ANNOTATION_SLIDE_WIDTH_32" val="960"/>
  <p:tag name="ANNOTATION_SLIDE_HEIGHT_32" val="720"/>
  <p:tag name="ANNOTATION_TYPE_33" val="0"/>
  <p:tag name="ANNOTATION_START_33" val="393.2"/>
  <p:tag name="ANNOTATION_END_33" val="417.9"/>
  <p:tag name="ANNOTATION_TOP_33" val="678"/>
  <p:tag name="ANNOTATION_LEFT_33" val="166"/>
  <p:tag name="ANNOTATION_WIDTH_33" val="121"/>
  <p:tag name="ANNOTATION_HEIGHT_33" val="121"/>
  <p:tag name="ANNOTATION_ANIMATION_33" val="3"/>
  <p:tag name="ANNOTATION_ROTATION_33" val="0"/>
  <p:tag name="ANNOTATION_SUB_TYPE_33" val="2"/>
  <p:tag name="ANNOTATION_LOOP_COUNT_33" val="1"/>
  <p:tag name="ANNOTATION_BOX_RADIUS_33" val="0"/>
  <p:tag name="ANNOTATION_SCALE_33" val="100"/>
  <p:tag name="ANNOTATION_BORDER_ALPHA_33" val="100"/>
  <p:tag name="ANNOTATION_BORDER_COLOR_33" val="255"/>
  <p:tag name="ANNOTATION_FILL_COLOR_33" val="65535"/>
  <p:tag name="ANNOTATION_FILL_ALPHA_33" val="100"/>
  <p:tag name="ANNOTATION_BORDER_WIDTH_33" val="2"/>
  <p:tag name="ANNOTATION_SLIDE_WIDTH_33" val="960"/>
  <p:tag name="ANNOTATION_SLIDE_HEIGHT_33" val="720"/>
  <p:tag name="ANNOTATION_TYPE_34" val="0"/>
  <p:tag name="ANNOTATION_START_34" val="417.9"/>
  <p:tag name="ANNOTATION_END_34" val="429.4"/>
  <p:tag name="ANNOTATION_TOP_34" val="708"/>
  <p:tag name="ANNOTATION_LEFT_34" val="159"/>
  <p:tag name="ANNOTATION_WIDTH_34" val="121"/>
  <p:tag name="ANNOTATION_HEIGHT_34" val="121"/>
  <p:tag name="ANNOTATION_ANIMATION_34" val="3"/>
  <p:tag name="ANNOTATION_ROTATION_34" val="0"/>
  <p:tag name="ANNOTATION_SUB_TYPE_34" val="2"/>
  <p:tag name="ANNOTATION_LOOP_COUNT_34" val="1"/>
  <p:tag name="ANNOTATION_BOX_RADIUS_34" val="0"/>
  <p:tag name="ANNOTATION_SCALE_34" val="100"/>
  <p:tag name="ANNOTATION_BORDER_ALPHA_34" val="100"/>
  <p:tag name="ANNOTATION_BORDER_COLOR_34" val="255"/>
  <p:tag name="ANNOTATION_FILL_COLOR_34" val="65535"/>
  <p:tag name="ANNOTATION_FILL_ALPHA_34" val="100"/>
  <p:tag name="ANNOTATION_BORDER_WIDTH_34" val="2"/>
  <p:tag name="ANNOTATION_SLIDE_WIDTH_34" val="960"/>
  <p:tag name="ANNOTATION_SLIDE_HEIGHT_34" val="720"/>
  <p:tag name="ANNOTATION_TYPE_35" val="0"/>
  <p:tag name="ANNOTATION_START_35" val="429.4"/>
  <p:tag name="ANNOTATION_TOP_35" val="709"/>
  <p:tag name="ANNOTATION_LEFT_35" val="280"/>
  <p:tag name="ANNOTATION_WIDTH_35" val="121"/>
  <p:tag name="ANNOTATION_HEIGHT_35" val="121"/>
  <p:tag name="ANNOTATION_ANIMATION_35" val="3"/>
  <p:tag name="ANNOTATION_ROTATION_35" val="0"/>
  <p:tag name="ANNOTATION_SUB_TYPE_35" val="2"/>
  <p:tag name="ANNOTATION_LOOP_COUNT_35" val="1"/>
  <p:tag name="ANNOTATION_BOX_RADIUS_35" val="0"/>
  <p:tag name="ANNOTATION_SCALE_35" val="100"/>
  <p:tag name="ANNOTATION_BORDER_ALPHA_35" val="100"/>
  <p:tag name="ANNOTATION_BORDER_COLOR_35" val="255"/>
  <p:tag name="ANNOTATION_FILL_COLOR_35" val="65535"/>
  <p:tag name="ANNOTATION_FILL_ALPHA_35" val="100"/>
  <p:tag name="ANNOTATION_BORDER_WIDTH_35" val="2"/>
  <p:tag name="ANNOTATION_SLIDE_WIDTH_35" val="960"/>
  <p:tag name="ANNOTATION_SLIDE_HEIGHT_35" val="720"/>
  <p:tag name="ANNOTATION_COUNT" val="35"/>
  <p:tag name="ARTICULATE_NAV_LEVEL" val="1"/>
  <p:tag name="ARTICULATE_SLIDE_PRESENTER_GUID" val="cf318b4b-147a-4a4d-a6c2-a925d648123c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2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8113350c7ffd4154bf66f2b6b6e176b3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77d44c8da9b146d285fd3a5acff55bb5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67"/>
  <p:tag name="ARTICULATE_AUDIO_RECORDED" val="1"/>
  <p:tag name="ELAPSEDTIME" val="377.0"/>
  <p:tag name="ANNOTATION_TYPE_1" val="0"/>
  <p:tag name="ANNOTATION_START_1" val="8.8"/>
  <p:tag name="ANNOTATION_END_1" val="9.8"/>
  <p:tag name="ANNOTATION_TOP_1" val="163"/>
  <p:tag name="ANNOTATION_LEFT_1" val="134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6553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9.8"/>
  <p:tag name="ANNOTATION_END_2" val="15.2"/>
  <p:tag name="ANNOTATION_TOP_2" val="323"/>
  <p:tag name="ANNOTATION_LEFT_2" val="136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65535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15.2"/>
  <p:tag name="ANNOTATION_END_3" val="16.7"/>
  <p:tag name="ANNOTATION_TOP_3" val="158"/>
  <p:tag name="ANNOTATION_LEFT_3" val="220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65535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16.7"/>
  <p:tag name="ANNOTATION_END_4" val="18.6"/>
  <p:tag name="ANNOTATION_TOP_4" val="163"/>
  <p:tag name="ANNOTATION_LEFT_4" val="460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255"/>
  <p:tag name="ANNOTATION_FILL_COLOR_4" val="65535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18.6"/>
  <p:tag name="ANNOTATION_END_5" val="28.5"/>
  <p:tag name="ANNOTATION_TOP_5" val="150"/>
  <p:tag name="ANNOTATION_LEFT_5" val="124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255"/>
  <p:tag name="ANNOTATION_FILL_COLOR_5" val="65535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28.5"/>
  <p:tag name="ANNOTATION_END_6" val="34.5"/>
  <p:tag name="ANNOTATION_TOP_6" val="192"/>
  <p:tag name="ANNOTATION_LEFT_6" val="172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255"/>
  <p:tag name="ANNOTATION_FILL_COLOR_6" val="65535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34.5"/>
  <p:tag name="ANNOTATION_END_7" val="44.1"/>
  <p:tag name="ANNOTATION_TOP_7" val="223"/>
  <p:tag name="ANNOTATION_LEFT_7" val="160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255"/>
  <p:tag name="ANNOTATION_FILL_COLOR_7" val="65535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44.1"/>
  <p:tag name="ANNOTATION_END_8" val="49.2"/>
  <p:tag name="ANNOTATION_TOP_8" val="265"/>
  <p:tag name="ANNOTATION_LEFT_8" val="157"/>
  <p:tag name="ANNOTATION_WIDTH_8" val="121"/>
  <p:tag name="ANNOTATION_HEIGHT_8" val="121"/>
  <p:tag name="ANNOTATION_ANIMATION_8" val="3"/>
  <p:tag name="ANNOTATION_ROTATION_8" val="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255"/>
  <p:tag name="ANNOTATION_FILL_COLOR_8" val="65535"/>
  <p:tag name="ANNOTATION_FILL_ALPHA_8" val="100"/>
  <p:tag name="ANNOTATION_BORDER_WIDTH_8" val="2"/>
  <p:tag name="ANNOTATION_SLIDE_WIDTH_8" val="960"/>
  <p:tag name="ANNOTATION_SLIDE_HEIGHT_8" val="720"/>
  <p:tag name="ANNOTATION_TYPE_9" val="0"/>
  <p:tag name="ANNOTATION_START_9" val="49.2"/>
  <p:tag name="ANNOTATION_END_9" val="62.7"/>
  <p:tag name="ANNOTATION_TOP_9" val="256"/>
  <p:tag name="ANNOTATION_LEFT_9" val="287"/>
  <p:tag name="ANNOTATION_WIDTH_9" val="121"/>
  <p:tag name="ANNOTATION_HEIGHT_9" val="121"/>
  <p:tag name="ANNOTATION_ANIMATION_9" val="3"/>
  <p:tag name="ANNOTATION_ROTATION_9" val="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255"/>
  <p:tag name="ANNOTATION_FILL_COLOR_9" val="65535"/>
  <p:tag name="ANNOTATION_FILL_ALPHA_9" val="100"/>
  <p:tag name="ANNOTATION_BORDER_WIDTH_9" val="2"/>
  <p:tag name="ANNOTATION_SLIDE_WIDTH_9" val="960"/>
  <p:tag name="ANNOTATION_SLIDE_HEIGHT_9" val="720"/>
  <p:tag name="ANNOTATION_TYPE_10" val="0"/>
  <p:tag name="ANNOTATION_START_10" val="62.7"/>
  <p:tag name="ANNOTATION_END_10" val="65.7"/>
  <p:tag name="ANNOTATION_TOP_10" val="327"/>
  <p:tag name="ANNOTATION_LEFT_10" val="109"/>
  <p:tag name="ANNOTATION_WIDTH_10" val="121"/>
  <p:tag name="ANNOTATION_HEIGHT_10" val="121"/>
  <p:tag name="ANNOTATION_ANIMATION_10" val="3"/>
  <p:tag name="ANNOTATION_ROTATION_10" val="0"/>
  <p:tag name="ANNOTATION_SUB_TYPE_10" val="2"/>
  <p:tag name="ANNOTATION_LOOP_COUNT_10" val="1"/>
  <p:tag name="ANNOTATION_BOX_RADIUS_10" val="0"/>
  <p:tag name="ANNOTATION_SCALE_10" val="100"/>
  <p:tag name="ANNOTATION_BORDER_ALPHA_10" val="100"/>
  <p:tag name="ANNOTATION_BORDER_COLOR_10" val="255"/>
  <p:tag name="ANNOTATION_FILL_COLOR_10" val="65535"/>
  <p:tag name="ANNOTATION_FILL_ALPHA_10" val="100"/>
  <p:tag name="ANNOTATION_BORDER_WIDTH_10" val="2"/>
  <p:tag name="ANNOTATION_SLIDE_WIDTH_10" val="960"/>
  <p:tag name="ANNOTATION_SLIDE_HEIGHT_10" val="720"/>
  <p:tag name="ANNOTATION_TYPE_11" val="0"/>
  <p:tag name="ANNOTATION_START_11" val="65.7"/>
  <p:tag name="ANNOTATION_END_11" val="91.3"/>
  <p:tag name="ANNOTATION_TOP_11" val="330"/>
  <p:tag name="ANNOTATION_LEFT_11" val="457"/>
  <p:tag name="ANNOTATION_WIDTH_11" val="121"/>
  <p:tag name="ANNOTATION_HEIGHT_11" val="121"/>
  <p:tag name="ANNOTATION_ANIMATION_11" val="3"/>
  <p:tag name="ANNOTATION_ROTATION_11" val="0"/>
  <p:tag name="ANNOTATION_SUB_TYPE_11" val="2"/>
  <p:tag name="ANNOTATION_LOOP_COUNT_11" val="1"/>
  <p:tag name="ANNOTATION_BOX_RADIUS_11" val="0"/>
  <p:tag name="ANNOTATION_SCALE_11" val="100"/>
  <p:tag name="ANNOTATION_BORDER_ALPHA_11" val="100"/>
  <p:tag name="ANNOTATION_BORDER_COLOR_11" val="255"/>
  <p:tag name="ANNOTATION_FILL_COLOR_11" val="65535"/>
  <p:tag name="ANNOTATION_FILL_ALPHA_11" val="100"/>
  <p:tag name="ANNOTATION_BORDER_WIDTH_11" val="2"/>
  <p:tag name="ANNOTATION_SLIDE_WIDTH_11" val="960"/>
  <p:tag name="ANNOTATION_SLIDE_HEIGHT_11" val="720"/>
  <p:tag name="ANNOTATION_TYPE_12" val="0"/>
  <p:tag name="ANNOTATION_START_12" val="91.3"/>
  <p:tag name="ANNOTATION_END_12" val="92.4"/>
  <p:tag name="ANNOTATION_TOP_12" val="349"/>
  <p:tag name="ANNOTATION_LEFT_12" val="147"/>
  <p:tag name="ANNOTATION_WIDTH_12" val="121"/>
  <p:tag name="ANNOTATION_HEIGHT_12" val="121"/>
  <p:tag name="ANNOTATION_ANIMATION_12" val="3"/>
  <p:tag name="ANNOTATION_ROTATION_12" val="0"/>
  <p:tag name="ANNOTATION_SUB_TYPE_12" val="2"/>
  <p:tag name="ANNOTATION_LOOP_COUNT_12" val="1"/>
  <p:tag name="ANNOTATION_BOX_RADIUS_12" val="0"/>
  <p:tag name="ANNOTATION_SCALE_12" val="100"/>
  <p:tag name="ANNOTATION_BORDER_ALPHA_12" val="100"/>
  <p:tag name="ANNOTATION_BORDER_COLOR_12" val="255"/>
  <p:tag name="ANNOTATION_FILL_COLOR_12" val="65535"/>
  <p:tag name="ANNOTATION_FILL_ALPHA_12" val="100"/>
  <p:tag name="ANNOTATION_BORDER_WIDTH_12" val="2"/>
  <p:tag name="ANNOTATION_SLIDE_WIDTH_12" val="960"/>
  <p:tag name="ANNOTATION_SLIDE_HEIGHT_12" val="720"/>
  <p:tag name="ANNOTATION_TYPE_13" val="0"/>
  <p:tag name="ANNOTATION_START_13" val="92.4"/>
  <p:tag name="ANNOTATION_END_13" val="96.4"/>
  <p:tag name="ANNOTATION_TOP_13" val="362"/>
  <p:tag name="ANNOTATION_LEFT_13" val="332"/>
  <p:tag name="ANNOTATION_WIDTH_13" val="121"/>
  <p:tag name="ANNOTATION_HEIGHT_13" val="121"/>
  <p:tag name="ANNOTATION_ANIMATION_13" val="3"/>
  <p:tag name="ANNOTATION_ROTATION_13" val="0"/>
  <p:tag name="ANNOTATION_SUB_TYPE_13" val="2"/>
  <p:tag name="ANNOTATION_LOOP_COUNT_13" val="1"/>
  <p:tag name="ANNOTATION_BOX_RADIUS_13" val="0"/>
  <p:tag name="ANNOTATION_SCALE_13" val="100"/>
  <p:tag name="ANNOTATION_BORDER_ALPHA_13" val="100"/>
  <p:tag name="ANNOTATION_BORDER_COLOR_13" val="255"/>
  <p:tag name="ANNOTATION_FILL_COLOR_13" val="65535"/>
  <p:tag name="ANNOTATION_FILL_ALPHA_13" val="100"/>
  <p:tag name="ANNOTATION_BORDER_WIDTH_13" val="2"/>
  <p:tag name="ANNOTATION_SLIDE_WIDTH_13" val="960"/>
  <p:tag name="ANNOTATION_SLIDE_HEIGHT_13" val="720"/>
  <p:tag name="ANNOTATION_TYPE_14" val="0"/>
  <p:tag name="ANNOTATION_START_14" val="96.4"/>
  <p:tag name="ANNOTATION_END_14" val="150.4"/>
  <p:tag name="ANNOTATION_TOP_14" val="386"/>
  <p:tag name="ANNOTATION_LEFT_14" val="156"/>
  <p:tag name="ANNOTATION_WIDTH_14" val="121"/>
  <p:tag name="ANNOTATION_HEIGHT_14" val="121"/>
  <p:tag name="ANNOTATION_ANIMATION_14" val="3"/>
  <p:tag name="ANNOTATION_ROTATION_14" val="0"/>
  <p:tag name="ANNOTATION_SUB_TYPE_14" val="2"/>
  <p:tag name="ANNOTATION_LOOP_COUNT_14" val="1"/>
  <p:tag name="ANNOTATION_BOX_RADIUS_14" val="0"/>
  <p:tag name="ANNOTATION_SCALE_14" val="100"/>
  <p:tag name="ANNOTATION_BORDER_ALPHA_14" val="100"/>
  <p:tag name="ANNOTATION_BORDER_COLOR_14" val="255"/>
  <p:tag name="ANNOTATION_FILL_COLOR_14" val="65535"/>
  <p:tag name="ANNOTATION_FILL_ALPHA_14" val="100"/>
  <p:tag name="ANNOTATION_BORDER_WIDTH_14" val="2"/>
  <p:tag name="ANNOTATION_SLIDE_WIDTH_14" val="960"/>
  <p:tag name="ANNOTATION_SLIDE_HEIGHT_14" val="720"/>
  <p:tag name="ANNOTATION_TYPE_15" val="0"/>
  <p:tag name="ANNOTATION_START_15" val="150.4"/>
  <p:tag name="ANNOTATION_END_15" val="196.7"/>
  <p:tag name="ANNOTATION_TOP_15" val="426"/>
  <p:tag name="ANNOTATION_LEFT_15" val="161"/>
  <p:tag name="ANNOTATION_WIDTH_15" val="121"/>
  <p:tag name="ANNOTATION_HEIGHT_15" val="121"/>
  <p:tag name="ANNOTATION_ANIMATION_15" val="3"/>
  <p:tag name="ANNOTATION_ROTATION_15" val="0"/>
  <p:tag name="ANNOTATION_SUB_TYPE_15" val="2"/>
  <p:tag name="ANNOTATION_LOOP_COUNT_15" val="1"/>
  <p:tag name="ANNOTATION_BOX_RADIUS_15" val="0"/>
  <p:tag name="ANNOTATION_SCALE_15" val="100"/>
  <p:tag name="ANNOTATION_BORDER_ALPHA_15" val="100"/>
  <p:tag name="ANNOTATION_BORDER_COLOR_15" val="255"/>
  <p:tag name="ANNOTATION_FILL_COLOR_15" val="65535"/>
  <p:tag name="ANNOTATION_FILL_ALPHA_15" val="100"/>
  <p:tag name="ANNOTATION_BORDER_WIDTH_15" val="2"/>
  <p:tag name="ANNOTATION_SLIDE_WIDTH_15" val="960"/>
  <p:tag name="ANNOTATION_SLIDE_HEIGHT_15" val="720"/>
  <p:tag name="ANNOTATION_TYPE_16" val="0"/>
  <p:tag name="ANNOTATION_START_16" val="196.7"/>
  <p:tag name="ANNOTATION_END_16" val="234.0"/>
  <p:tag name="ANNOTATION_TOP_16" val="468"/>
  <p:tag name="ANNOTATION_LEFT_16" val="158"/>
  <p:tag name="ANNOTATION_WIDTH_16" val="121"/>
  <p:tag name="ANNOTATION_HEIGHT_16" val="121"/>
  <p:tag name="ANNOTATION_ANIMATION_16" val="3"/>
  <p:tag name="ANNOTATION_ROTATION_16" val="0"/>
  <p:tag name="ANNOTATION_SUB_TYPE_16" val="2"/>
  <p:tag name="ANNOTATION_LOOP_COUNT_16" val="1"/>
  <p:tag name="ANNOTATION_BOX_RADIUS_16" val="0"/>
  <p:tag name="ANNOTATION_SCALE_16" val="100"/>
  <p:tag name="ANNOTATION_BORDER_ALPHA_16" val="100"/>
  <p:tag name="ANNOTATION_BORDER_COLOR_16" val="255"/>
  <p:tag name="ANNOTATION_FILL_COLOR_16" val="65535"/>
  <p:tag name="ANNOTATION_FILL_ALPHA_16" val="100"/>
  <p:tag name="ANNOTATION_BORDER_WIDTH_16" val="2"/>
  <p:tag name="ANNOTATION_SLIDE_WIDTH_16" val="960"/>
  <p:tag name="ANNOTATION_SLIDE_HEIGHT_16" val="720"/>
  <p:tag name="ANNOTATION_TYPE_17" val="0"/>
  <p:tag name="ANNOTATION_START_17" val="234.0"/>
  <p:tag name="ANNOTATION_END_17" val="238.1"/>
  <p:tag name="ANNOTATION_TOP_17" val="525"/>
  <p:tag name="ANNOTATION_LEFT_17" val="73"/>
  <p:tag name="ANNOTATION_WIDTH_17" val="121"/>
  <p:tag name="ANNOTATION_HEIGHT_17" val="121"/>
  <p:tag name="ANNOTATION_ANIMATION_17" val="3"/>
  <p:tag name="ANNOTATION_ROTATION_17" val="0"/>
  <p:tag name="ANNOTATION_SUB_TYPE_17" val="2"/>
  <p:tag name="ANNOTATION_LOOP_COUNT_17" val="1"/>
  <p:tag name="ANNOTATION_BOX_RADIUS_17" val="0"/>
  <p:tag name="ANNOTATION_SCALE_17" val="100"/>
  <p:tag name="ANNOTATION_BORDER_ALPHA_17" val="100"/>
  <p:tag name="ANNOTATION_BORDER_COLOR_17" val="255"/>
  <p:tag name="ANNOTATION_FILL_COLOR_17" val="65535"/>
  <p:tag name="ANNOTATION_FILL_ALPHA_17" val="100"/>
  <p:tag name="ANNOTATION_BORDER_WIDTH_17" val="2"/>
  <p:tag name="ANNOTATION_SLIDE_WIDTH_17" val="960"/>
  <p:tag name="ANNOTATION_SLIDE_HEIGHT_17" val="720"/>
  <p:tag name="ANNOTATION_TYPE_18" val="0"/>
  <p:tag name="ANNOTATION_START_18" val="238.1"/>
  <p:tag name="ANNOTATION_END_18" val="242.0"/>
  <p:tag name="ANNOTATION_TOP_18" val="525"/>
  <p:tag name="ANNOTATION_LEFT_18" val="568"/>
  <p:tag name="ANNOTATION_WIDTH_18" val="121"/>
  <p:tag name="ANNOTATION_HEIGHT_18" val="121"/>
  <p:tag name="ANNOTATION_ANIMATION_18" val="3"/>
  <p:tag name="ANNOTATION_ROTATION_18" val="0"/>
  <p:tag name="ANNOTATION_SUB_TYPE_18" val="2"/>
  <p:tag name="ANNOTATION_LOOP_COUNT_18" val="1"/>
  <p:tag name="ANNOTATION_BOX_RADIUS_18" val="0"/>
  <p:tag name="ANNOTATION_SCALE_18" val="100"/>
  <p:tag name="ANNOTATION_BORDER_ALPHA_18" val="100"/>
  <p:tag name="ANNOTATION_BORDER_COLOR_18" val="255"/>
  <p:tag name="ANNOTATION_FILL_COLOR_18" val="65535"/>
  <p:tag name="ANNOTATION_FILL_ALPHA_18" val="100"/>
  <p:tag name="ANNOTATION_BORDER_WIDTH_18" val="2"/>
  <p:tag name="ANNOTATION_SLIDE_WIDTH_18" val="960"/>
  <p:tag name="ANNOTATION_SLIDE_HEIGHT_18" val="720"/>
  <p:tag name="ANNOTATION_TYPE_19" val="0"/>
  <p:tag name="ANNOTATION_START_19" val="242.0"/>
  <p:tag name="ANNOTATION_END_19" val="303.0"/>
  <p:tag name="ANNOTATION_TOP_19" val="568"/>
  <p:tag name="ANNOTATION_LEFT_19" val="149"/>
  <p:tag name="ANNOTATION_WIDTH_19" val="121"/>
  <p:tag name="ANNOTATION_HEIGHT_19" val="121"/>
  <p:tag name="ANNOTATION_ANIMATION_19" val="3"/>
  <p:tag name="ANNOTATION_ROTATION_19" val="0"/>
  <p:tag name="ANNOTATION_SUB_TYPE_19" val="2"/>
  <p:tag name="ANNOTATION_LOOP_COUNT_19" val="1"/>
  <p:tag name="ANNOTATION_BOX_RADIUS_19" val="0"/>
  <p:tag name="ANNOTATION_SCALE_19" val="100"/>
  <p:tag name="ANNOTATION_BORDER_ALPHA_19" val="100"/>
  <p:tag name="ANNOTATION_BORDER_COLOR_19" val="255"/>
  <p:tag name="ANNOTATION_FILL_COLOR_19" val="65535"/>
  <p:tag name="ANNOTATION_FILL_ALPHA_19" val="100"/>
  <p:tag name="ANNOTATION_BORDER_WIDTH_19" val="2"/>
  <p:tag name="ANNOTATION_SLIDE_WIDTH_19" val="960"/>
  <p:tag name="ANNOTATION_SLIDE_HEIGHT_19" val="720"/>
  <p:tag name="ANNOTATION_TYPE_20" val="0"/>
  <p:tag name="ANNOTATION_START_20" val="303.0"/>
  <p:tag name="ANNOTATION_END_20" val="342.4"/>
  <p:tag name="ANNOTATION_TOP_20" val="608"/>
  <p:tag name="ANNOTATION_LEFT_20" val="190"/>
  <p:tag name="ANNOTATION_WIDTH_20" val="121"/>
  <p:tag name="ANNOTATION_HEIGHT_20" val="121"/>
  <p:tag name="ANNOTATION_ANIMATION_20" val="3"/>
  <p:tag name="ANNOTATION_ROTATION_20" val="0"/>
  <p:tag name="ANNOTATION_SUB_TYPE_20" val="2"/>
  <p:tag name="ANNOTATION_LOOP_COUNT_20" val="1"/>
  <p:tag name="ANNOTATION_BOX_RADIUS_20" val="0"/>
  <p:tag name="ANNOTATION_SCALE_20" val="100"/>
  <p:tag name="ANNOTATION_BORDER_ALPHA_20" val="100"/>
  <p:tag name="ANNOTATION_BORDER_COLOR_20" val="255"/>
  <p:tag name="ANNOTATION_FILL_COLOR_20" val="65535"/>
  <p:tag name="ANNOTATION_FILL_ALPHA_20" val="100"/>
  <p:tag name="ANNOTATION_BORDER_WIDTH_20" val="2"/>
  <p:tag name="ANNOTATION_SLIDE_WIDTH_20" val="960"/>
  <p:tag name="ANNOTATION_SLIDE_HEIGHT_20" val="720"/>
  <p:tag name="ANNOTATION_TYPE_21" val="0"/>
  <p:tag name="ANNOTATION_START_21" val="342.4"/>
  <p:tag name="ANNOTATION_TOP_21" val="672"/>
  <p:tag name="ANNOTATION_LEFT_21" val="168"/>
  <p:tag name="ANNOTATION_WIDTH_21" val="121"/>
  <p:tag name="ANNOTATION_HEIGHT_21" val="121"/>
  <p:tag name="ANNOTATION_ANIMATION_21" val="3"/>
  <p:tag name="ANNOTATION_ROTATION_21" val="0"/>
  <p:tag name="ANNOTATION_SUB_TYPE_21" val="2"/>
  <p:tag name="ANNOTATION_LOOP_COUNT_21" val="1"/>
  <p:tag name="ANNOTATION_BOX_RADIUS_21" val="0"/>
  <p:tag name="ANNOTATION_SCALE_21" val="100"/>
  <p:tag name="ANNOTATION_BORDER_ALPHA_21" val="100"/>
  <p:tag name="ANNOTATION_BORDER_COLOR_21" val="255"/>
  <p:tag name="ANNOTATION_FILL_COLOR_21" val="65535"/>
  <p:tag name="ANNOTATION_FILL_ALPHA_21" val="100"/>
  <p:tag name="ANNOTATION_BORDER_WIDTH_21" val="2"/>
  <p:tag name="ANNOTATION_SLIDE_WIDTH_21" val="960"/>
  <p:tag name="ANNOTATION_SLIDE_HEIGHT_21" val="720"/>
  <p:tag name="ANNOTATION_COUNT" val="21"/>
  <p:tag name="ARTICULATE_NAV_LEVEL" val="1"/>
  <p:tag name="ARTICULATE_SLIDE_PRESENTER_GUID" val="cf318b4b-147a-4a4d-a6c2-a925d648123c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2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dafb2452012746bfae5e40445be1b9d8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465add0156f74e52a3445ca87ec4a9d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70"/>
  <p:tag name="ARTICULATE_AUDIO_RECORDED" val="1"/>
  <p:tag name="ELAPSEDTIME" val="156.2"/>
  <p:tag name="ANNOTATION_TYPE_1" val="2"/>
  <p:tag name="ANNOTATION_START_1" val="18.2"/>
  <p:tag name="ANNOTATION_END_1" val="18.2"/>
  <p:tag name="ANNOTATION_TOP_1" val="-40"/>
  <p:tag name="ANNOTATION_LEFT_1" val="-40"/>
  <p:tag name="ANNOTATION_WIDTH_1" val="1042"/>
  <p:tag name="ANNOTATION_HEIGHT_1" val="801"/>
  <p:tag name="ANNOTATION_ANIMATION_1" val="4"/>
  <p:tag name="ANNOTATION_ROTATION_1" val="0"/>
  <p:tag name="ANNOTATION_SUB_TYPE_1" val="11"/>
  <p:tag name="ANNOTATION_LOOP_COUNT_1" val="1"/>
  <p:tag name="ANNOTATION_BOX_RADIUS_1" val="0"/>
  <p:tag name="ANNOTATION_SCALE_1" val="0"/>
  <p:tag name="ANNOTATION_BORDER_ALPHA_1" val="100"/>
  <p:tag name="ANNOTATION_BORDER_COLOR_1" val="16777215"/>
  <p:tag name="ANNOTATION_FILL_COLOR_1" val="10855845"/>
  <p:tag name="ANNOTATION_FILL_ALPHA_1" val="50"/>
  <p:tag name="ANNOTATION_BORDER_WIDTH_1" val="2"/>
  <p:tag name="ANNOTATION_SLIDE_WIDTH_1" val="960"/>
  <p:tag name="ANNOTATION_SLIDE_HEIGHT_1" val="720"/>
  <p:tag name="ANNOTATION_TYPE_2" val="2"/>
  <p:tag name="ANNOTATION_START_2" val="18.2"/>
  <p:tag name="ANNOTATION_END_2" val="30.5"/>
  <p:tag name="ANNOTATION_TOP_2" val="398"/>
  <p:tag name="ANNOTATION_LEFT_2" val="372"/>
  <p:tag name="ANNOTATION_WIDTH_2" val="215"/>
  <p:tag name="ANNOTATION_HEIGHT_2" val="57"/>
  <p:tag name="ANNOTATION_ANIMATION_2" val="4"/>
  <p:tag name="ANNOTATION_ROTATION_2" val="0"/>
  <p:tag name="ANNOTATION_SUB_TYPE_2" val="11"/>
  <p:tag name="ANNOTATION_LOOP_COUNT_2" val="1"/>
  <p:tag name="ANNOTATION_BOX_RADIUS_2" val="5"/>
  <p:tag name="ANNOTATION_SCALE_2" val="0"/>
  <p:tag name="ANNOTATION_BORDER_ALPHA_2" val="100"/>
  <p:tag name="ANNOTATION_BORDER_COLOR_2" val="16777215"/>
  <p:tag name="ANNOTATION_FILL_COLOR_2" val="10855845"/>
  <p:tag name="ANNOTATION_FILL_ALPHA_2" val="50"/>
  <p:tag name="ANNOTATION_BORDER_WIDTH_2" val="2"/>
  <p:tag name="ANNOTATION_SLIDE_WIDTH_2" val="960"/>
  <p:tag name="ANNOTATION_SLIDE_HEIGHT_2" val="720"/>
  <p:tag name="ANNOTATION_TYPE_3" val="2"/>
  <p:tag name="ANNOTATION_START_3" val="30.5"/>
  <p:tag name="ANNOTATION_END_3" val="37.0"/>
  <p:tag name="ANNOTATION_TOP_3" val="-40"/>
  <p:tag name="ANNOTATION_LEFT_3" val="-40"/>
  <p:tag name="ANNOTATION_WIDTH_3" val="1042"/>
  <p:tag name="ANNOTATION_HEIGHT_3" val="801"/>
  <p:tag name="ANNOTATION_ANIMATION_3" val="4"/>
  <p:tag name="ANNOTATION_ROTATION_3" val="0"/>
  <p:tag name="ANNOTATION_SUB_TYPE_3" val="11"/>
  <p:tag name="ANNOTATION_LOOP_COUNT_3" val="1"/>
  <p:tag name="ANNOTATION_BOX_RADIUS_3" val="0"/>
  <p:tag name="ANNOTATION_SCALE_3" val="0"/>
  <p:tag name="ANNOTATION_BORDER_ALPHA_3" val="100"/>
  <p:tag name="ANNOTATION_BORDER_COLOR_3" val="16777215"/>
  <p:tag name="ANNOTATION_FILL_COLOR_3" val="10855845"/>
  <p:tag name="ANNOTATION_FILL_ALPHA_3" val="50"/>
  <p:tag name="ANNOTATION_BORDER_WIDTH_3" val="2"/>
  <p:tag name="ANNOTATION_SLIDE_WIDTH_3" val="960"/>
  <p:tag name="ANNOTATION_SLIDE_HEIGHT_3" val="720"/>
  <p:tag name="ANNOTATION_TYPE_4" val="0"/>
  <p:tag name="ANNOTATION_START_4" val="37.0"/>
  <p:tag name="ANNOTATION_END_4" val="37.5"/>
  <p:tag name="ANNOTATION_TOP_4" val="440"/>
  <p:tag name="ANNOTATION_LEFT_4" val="379"/>
  <p:tag name="ANNOTATION_WIDTH_4" val="121"/>
  <p:tag name="ANNOTATION_HEIGHT_4" val="121"/>
  <p:tag name="ANNOTATION_ANIMATION_4" val="3"/>
  <p:tag name="ANNOTATION_ROTATION_4" val="27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255"/>
  <p:tag name="ANNOTATION_FILL_COLOR_4" val="65535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37.5"/>
  <p:tag name="ANNOTATION_END_5" val="37.9"/>
  <p:tag name="ANNOTATION_TOP_5" val="425"/>
  <p:tag name="ANNOTATION_LEFT_5" val="378"/>
  <p:tag name="ANNOTATION_WIDTH_5" val="121"/>
  <p:tag name="ANNOTATION_HEIGHT_5" val="121"/>
  <p:tag name="ANNOTATION_ANIMATION_5" val="3"/>
  <p:tag name="ANNOTATION_ROTATION_5" val="27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255"/>
  <p:tag name="ANNOTATION_FILL_COLOR_5" val="65535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37.9"/>
  <p:tag name="ANNOTATION_END_6" val="38.3"/>
  <p:tag name="ANNOTATION_TOP_6" val="400"/>
  <p:tag name="ANNOTATION_LEFT_6" val="378"/>
  <p:tag name="ANNOTATION_WIDTH_6" val="121"/>
  <p:tag name="ANNOTATION_HEIGHT_6" val="121"/>
  <p:tag name="ANNOTATION_ANIMATION_6" val="3"/>
  <p:tag name="ANNOTATION_ROTATION_6" val="27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255"/>
  <p:tag name="ANNOTATION_FILL_COLOR_6" val="65535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38.3"/>
  <p:tag name="ANNOTATION_END_7" val="38.6"/>
  <p:tag name="ANNOTATION_TOP_7" val="379"/>
  <p:tag name="ANNOTATION_LEFT_7" val="378"/>
  <p:tag name="ANNOTATION_WIDTH_7" val="121"/>
  <p:tag name="ANNOTATION_HEIGHT_7" val="121"/>
  <p:tag name="ANNOTATION_ANIMATION_7" val="3"/>
  <p:tag name="ANNOTATION_ROTATION_7" val="27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255"/>
  <p:tag name="ANNOTATION_FILL_COLOR_7" val="65535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38.6"/>
  <p:tag name="ANNOTATION_END_8" val="39.0"/>
  <p:tag name="ANNOTATION_TOP_8" val="360"/>
  <p:tag name="ANNOTATION_LEFT_8" val="378"/>
  <p:tag name="ANNOTATION_WIDTH_8" val="121"/>
  <p:tag name="ANNOTATION_HEIGHT_8" val="121"/>
  <p:tag name="ANNOTATION_ANIMATION_8" val="3"/>
  <p:tag name="ANNOTATION_ROTATION_8" val="27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255"/>
  <p:tag name="ANNOTATION_FILL_COLOR_8" val="65535"/>
  <p:tag name="ANNOTATION_FILL_ALPHA_8" val="100"/>
  <p:tag name="ANNOTATION_BORDER_WIDTH_8" val="2"/>
  <p:tag name="ANNOTATION_SLIDE_WIDTH_8" val="960"/>
  <p:tag name="ANNOTATION_SLIDE_HEIGHT_8" val="720"/>
  <p:tag name="ANNOTATION_TYPE_9" val="0"/>
  <p:tag name="ANNOTATION_START_9" val="39.0"/>
  <p:tag name="ANNOTATION_END_9" val="56.8"/>
  <p:tag name="ANNOTATION_TOP_9" val="349"/>
  <p:tag name="ANNOTATION_LEFT_9" val="378"/>
  <p:tag name="ANNOTATION_WIDTH_9" val="121"/>
  <p:tag name="ANNOTATION_HEIGHT_9" val="121"/>
  <p:tag name="ANNOTATION_ANIMATION_9" val="3"/>
  <p:tag name="ANNOTATION_ROTATION_9" val="27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255"/>
  <p:tag name="ANNOTATION_FILL_COLOR_9" val="65535"/>
  <p:tag name="ANNOTATION_FILL_ALPHA_9" val="100"/>
  <p:tag name="ANNOTATION_BORDER_WIDTH_9" val="2"/>
  <p:tag name="ANNOTATION_SLIDE_WIDTH_9" val="960"/>
  <p:tag name="ANNOTATION_SLIDE_HEIGHT_9" val="720"/>
  <p:tag name="ANNOTATION_TYPE_10" val="0"/>
  <p:tag name="ANNOTATION_START_10" val="56.8"/>
  <p:tag name="ANNOTATION_END_10" val="59.2"/>
  <p:tag name="ANNOTATION_TOP_10" val="254"/>
  <p:tag name="ANNOTATION_LEFT_10" val="240"/>
  <p:tag name="ANNOTATION_WIDTH_10" val="121"/>
  <p:tag name="ANNOTATION_HEIGHT_10" val="121"/>
  <p:tag name="ANNOTATION_ANIMATION_10" val="3"/>
  <p:tag name="ANNOTATION_ROTATION_10" val="270"/>
  <p:tag name="ANNOTATION_SUB_TYPE_10" val="2"/>
  <p:tag name="ANNOTATION_LOOP_COUNT_10" val="1"/>
  <p:tag name="ANNOTATION_BOX_RADIUS_10" val="0"/>
  <p:tag name="ANNOTATION_SCALE_10" val="100"/>
  <p:tag name="ANNOTATION_BORDER_ALPHA_10" val="100"/>
  <p:tag name="ANNOTATION_BORDER_COLOR_10" val="255"/>
  <p:tag name="ANNOTATION_FILL_COLOR_10" val="65535"/>
  <p:tag name="ANNOTATION_FILL_ALPHA_10" val="100"/>
  <p:tag name="ANNOTATION_BORDER_WIDTH_10" val="2"/>
  <p:tag name="ANNOTATION_SLIDE_WIDTH_10" val="960"/>
  <p:tag name="ANNOTATION_SLIDE_HEIGHT_10" val="720"/>
  <p:tag name="ANNOTATION_TYPE_11" val="0"/>
  <p:tag name="ANNOTATION_START_11" val="59.2"/>
  <p:tag name="ANNOTATION_END_11" val="63.4"/>
  <p:tag name="ANNOTATION_TOP_11" val="188"/>
  <p:tag name="ANNOTATION_LEFT_11" val="285"/>
  <p:tag name="ANNOTATION_WIDTH_11" val="121"/>
  <p:tag name="ANNOTATION_HEIGHT_11" val="121"/>
  <p:tag name="ANNOTATION_ANIMATION_11" val="3"/>
  <p:tag name="ANNOTATION_ROTATION_11" val="270"/>
  <p:tag name="ANNOTATION_SUB_TYPE_11" val="2"/>
  <p:tag name="ANNOTATION_LOOP_COUNT_11" val="1"/>
  <p:tag name="ANNOTATION_BOX_RADIUS_11" val="0"/>
  <p:tag name="ANNOTATION_SCALE_11" val="100"/>
  <p:tag name="ANNOTATION_BORDER_ALPHA_11" val="100"/>
  <p:tag name="ANNOTATION_BORDER_COLOR_11" val="255"/>
  <p:tag name="ANNOTATION_FILL_COLOR_11" val="65535"/>
  <p:tag name="ANNOTATION_FILL_ALPHA_11" val="100"/>
  <p:tag name="ANNOTATION_BORDER_WIDTH_11" val="2"/>
  <p:tag name="ANNOTATION_SLIDE_WIDTH_11" val="960"/>
  <p:tag name="ANNOTATION_SLIDE_HEIGHT_11" val="720"/>
  <p:tag name="ANNOTATION_TYPE_12" val="0"/>
  <p:tag name="ANNOTATION_START_12" val="63.4"/>
  <p:tag name="ANNOTATION_END_12" val="75.8"/>
  <p:tag name="ANNOTATION_TOP_12" val="170"/>
  <p:tag name="ANNOTATION_LEFT_12" val="485"/>
  <p:tag name="ANNOTATION_WIDTH_12" val="121"/>
  <p:tag name="ANNOTATION_HEIGHT_12" val="121"/>
  <p:tag name="ANNOTATION_ANIMATION_12" val="3"/>
  <p:tag name="ANNOTATION_ROTATION_12" val="270"/>
  <p:tag name="ANNOTATION_SUB_TYPE_12" val="2"/>
  <p:tag name="ANNOTATION_LOOP_COUNT_12" val="1"/>
  <p:tag name="ANNOTATION_BOX_RADIUS_12" val="0"/>
  <p:tag name="ANNOTATION_SCALE_12" val="100"/>
  <p:tag name="ANNOTATION_BORDER_ALPHA_12" val="100"/>
  <p:tag name="ANNOTATION_BORDER_COLOR_12" val="255"/>
  <p:tag name="ANNOTATION_FILL_COLOR_12" val="65535"/>
  <p:tag name="ANNOTATION_FILL_ALPHA_12" val="100"/>
  <p:tag name="ANNOTATION_BORDER_WIDTH_12" val="2"/>
  <p:tag name="ANNOTATION_SLIDE_WIDTH_12" val="960"/>
  <p:tag name="ANNOTATION_SLIDE_HEIGHT_12" val="720"/>
  <p:tag name="ANNOTATION_TYPE_13" val="0"/>
  <p:tag name="ANNOTATION_START_13" val="75.8"/>
  <p:tag name="ANNOTATION_END_13" val="96.6"/>
  <p:tag name="ANNOTATION_TOP_13" val="271"/>
  <p:tag name="ANNOTATION_LEFT_13" val="530"/>
  <p:tag name="ANNOTATION_WIDTH_13" val="121"/>
  <p:tag name="ANNOTATION_HEIGHT_13" val="121"/>
  <p:tag name="ANNOTATION_ANIMATION_13" val="3"/>
  <p:tag name="ANNOTATION_ROTATION_13" val="270"/>
  <p:tag name="ANNOTATION_SUB_TYPE_13" val="2"/>
  <p:tag name="ANNOTATION_LOOP_COUNT_13" val="1"/>
  <p:tag name="ANNOTATION_BOX_RADIUS_13" val="0"/>
  <p:tag name="ANNOTATION_SCALE_13" val="100"/>
  <p:tag name="ANNOTATION_BORDER_ALPHA_13" val="100"/>
  <p:tag name="ANNOTATION_BORDER_COLOR_13" val="255"/>
  <p:tag name="ANNOTATION_FILL_COLOR_13" val="65535"/>
  <p:tag name="ANNOTATION_FILL_ALPHA_13" val="100"/>
  <p:tag name="ANNOTATION_BORDER_WIDTH_13" val="2"/>
  <p:tag name="ANNOTATION_SLIDE_WIDTH_13" val="960"/>
  <p:tag name="ANNOTATION_SLIDE_HEIGHT_13" val="720"/>
  <p:tag name="ANNOTATION_TYPE_14" val="0"/>
  <p:tag name="ANNOTATION_START_14" val="96.6"/>
  <p:tag name="ANNOTATION_END_14" val="97.4"/>
  <p:tag name="ANNOTATION_TOP_14" val="178"/>
  <p:tag name="ANNOTATION_LEFT_14" val="522"/>
  <p:tag name="ANNOTATION_WIDTH_14" val="121"/>
  <p:tag name="ANNOTATION_HEIGHT_14" val="121"/>
  <p:tag name="ANNOTATION_ANIMATION_14" val="3"/>
  <p:tag name="ANNOTATION_ROTATION_14" val="270"/>
  <p:tag name="ANNOTATION_SUB_TYPE_14" val="2"/>
  <p:tag name="ANNOTATION_LOOP_COUNT_14" val="1"/>
  <p:tag name="ANNOTATION_BOX_RADIUS_14" val="0"/>
  <p:tag name="ANNOTATION_SCALE_14" val="100"/>
  <p:tag name="ANNOTATION_BORDER_ALPHA_14" val="100"/>
  <p:tag name="ANNOTATION_BORDER_COLOR_14" val="255"/>
  <p:tag name="ANNOTATION_FILL_COLOR_14" val="65535"/>
  <p:tag name="ANNOTATION_FILL_ALPHA_14" val="100"/>
  <p:tag name="ANNOTATION_BORDER_WIDTH_14" val="2"/>
  <p:tag name="ANNOTATION_SLIDE_WIDTH_14" val="960"/>
  <p:tag name="ANNOTATION_SLIDE_HEIGHT_14" val="720"/>
  <p:tag name="ANNOTATION_TYPE_15" val="0"/>
  <p:tag name="ANNOTATION_START_15" val="97.4"/>
  <p:tag name="ANNOTATION_END_15" val="102.7"/>
  <p:tag name="ANNOTATION_TOP_15" val="263"/>
  <p:tag name="ANNOTATION_LEFT_15" val="523"/>
  <p:tag name="ANNOTATION_WIDTH_15" val="121"/>
  <p:tag name="ANNOTATION_HEIGHT_15" val="121"/>
  <p:tag name="ANNOTATION_ANIMATION_15" val="3"/>
  <p:tag name="ANNOTATION_ROTATION_15" val="270"/>
  <p:tag name="ANNOTATION_SUB_TYPE_15" val="2"/>
  <p:tag name="ANNOTATION_LOOP_COUNT_15" val="1"/>
  <p:tag name="ANNOTATION_BOX_RADIUS_15" val="0"/>
  <p:tag name="ANNOTATION_SCALE_15" val="100"/>
  <p:tag name="ANNOTATION_BORDER_ALPHA_15" val="100"/>
  <p:tag name="ANNOTATION_BORDER_COLOR_15" val="255"/>
  <p:tag name="ANNOTATION_FILL_COLOR_15" val="65535"/>
  <p:tag name="ANNOTATION_FILL_ALPHA_15" val="100"/>
  <p:tag name="ANNOTATION_BORDER_WIDTH_15" val="2"/>
  <p:tag name="ANNOTATION_SLIDE_WIDTH_15" val="960"/>
  <p:tag name="ANNOTATION_SLIDE_HEIGHT_15" val="720"/>
  <p:tag name="ANNOTATION_TYPE_16" val="0"/>
  <p:tag name="ANNOTATION_START_16" val="102.7"/>
  <p:tag name="ANNOTATION_END_16" val="103.3"/>
  <p:tag name="ANNOTATION_TOP_16" val="268"/>
  <p:tag name="ANNOTATION_LEFT_16" val="677"/>
  <p:tag name="ANNOTATION_WIDTH_16" val="121"/>
  <p:tag name="ANNOTATION_HEIGHT_16" val="121"/>
  <p:tag name="ANNOTATION_ANIMATION_16" val="3"/>
  <p:tag name="ANNOTATION_ROTATION_16" val="270"/>
  <p:tag name="ANNOTATION_SUB_TYPE_16" val="2"/>
  <p:tag name="ANNOTATION_LOOP_COUNT_16" val="1"/>
  <p:tag name="ANNOTATION_BOX_RADIUS_16" val="0"/>
  <p:tag name="ANNOTATION_SCALE_16" val="100"/>
  <p:tag name="ANNOTATION_BORDER_ALPHA_16" val="100"/>
  <p:tag name="ANNOTATION_BORDER_COLOR_16" val="255"/>
  <p:tag name="ANNOTATION_FILL_COLOR_16" val="65535"/>
  <p:tag name="ANNOTATION_FILL_ALPHA_16" val="100"/>
  <p:tag name="ANNOTATION_BORDER_WIDTH_16" val="2"/>
  <p:tag name="ANNOTATION_SLIDE_WIDTH_16" val="960"/>
  <p:tag name="ANNOTATION_SLIDE_HEIGHT_16" val="720"/>
  <p:tag name="ANNOTATION_TYPE_17" val="0"/>
  <p:tag name="ANNOTATION_START_17" val="103.3"/>
  <p:tag name="ANNOTATION_END_17" val="103.9"/>
  <p:tag name="ANNOTATION_TOP_17" val="362"/>
  <p:tag name="ANNOTATION_LEFT_17" val="675"/>
  <p:tag name="ANNOTATION_WIDTH_17" val="121"/>
  <p:tag name="ANNOTATION_HEIGHT_17" val="121"/>
  <p:tag name="ANNOTATION_ANIMATION_17" val="3"/>
  <p:tag name="ANNOTATION_ROTATION_17" val="270"/>
  <p:tag name="ANNOTATION_SUB_TYPE_17" val="2"/>
  <p:tag name="ANNOTATION_LOOP_COUNT_17" val="1"/>
  <p:tag name="ANNOTATION_BOX_RADIUS_17" val="0"/>
  <p:tag name="ANNOTATION_SCALE_17" val="100"/>
  <p:tag name="ANNOTATION_BORDER_ALPHA_17" val="100"/>
  <p:tag name="ANNOTATION_BORDER_COLOR_17" val="255"/>
  <p:tag name="ANNOTATION_FILL_COLOR_17" val="65535"/>
  <p:tag name="ANNOTATION_FILL_ALPHA_17" val="100"/>
  <p:tag name="ANNOTATION_BORDER_WIDTH_17" val="2"/>
  <p:tag name="ANNOTATION_SLIDE_WIDTH_17" val="960"/>
  <p:tag name="ANNOTATION_SLIDE_HEIGHT_17" val="720"/>
  <p:tag name="ANNOTATION_TYPE_18" val="0"/>
  <p:tag name="ANNOTATION_START_18" val="103.9"/>
  <p:tag name="ANNOTATION_END_18" val="108.9"/>
  <p:tag name="ANNOTATION_TOP_18" val="440"/>
  <p:tag name="ANNOTATION_LEFT_18" val="550"/>
  <p:tag name="ANNOTATION_WIDTH_18" val="121"/>
  <p:tag name="ANNOTATION_HEIGHT_18" val="121"/>
  <p:tag name="ANNOTATION_ANIMATION_18" val="3"/>
  <p:tag name="ANNOTATION_ROTATION_18" val="270"/>
  <p:tag name="ANNOTATION_SUB_TYPE_18" val="2"/>
  <p:tag name="ANNOTATION_LOOP_COUNT_18" val="1"/>
  <p:tag name="ANNOTATION_BOX_RADIUS_18" val="0"/>
  <p:tag name="ANNOTATION_SCALE_18" val="100"/>
  <p:tag name="ANNOTATION_BORDER_ALPHA_18" val="100"/>
  <p:tag name="ANNOTATION_BORDER_COLOR_18" val="255"/>
  <p:tag name="ANNOTATION_FILL_COLOR_18" val="65535"/>
  <p:tag name="ANNOTATION_FILL_ALPHA_18" val="100"/>
  <p:tag name="ANNOTATION_BORDER_WIDTH_18" val="2"/>
  <p:tag name="ANNOTATION_SLIDE_WIDTH_18" val="960"/>
  <p:tag name="ANNOTATION_SLIDE_HEIGHT_18" val="720"/>
  <p:tag name="ANNOTATION_TYPE_19" val="0"/>
  <p:tag name="ANNOTATION_START_19" val="108.9"/>
  <p:tag name="ANNOTATION_END_19" val="109.3"/>
  <p:tag name="ANNOTATION_TOP_19" val="427"/>
  <p:tag name="ANNOTATION_LEFT_19" val="581"/>
  <p:tag name="ANNOTATION_WIDTH_19" val="121"/>
  <p:tag name="ANNOTATION_HEIGHT_19" val="121"/>
  <p:tag name="ANNOTATION_ANIMATION_19" val="3"/>
  <p:tag name="ANNOTATION_ROTATION_19" val="90"/>
  <p:tag name="ANNOTATION_SUB_TYPE_19" val="2"/>
  <p:tag name="ANNOTATION_LOOP_COUNT_19" val="1"/>
  <p:tag name="ANNOTATION_BOX_RADIUS_19" val="0"/>
  <p:tag name="ANNOTATION_SCALE_19" val="100"/>
  <p:tag name="ANNOTATION_BORDER_ALPHA_19" val="100"/>
  <p:tag name="ANNOTATION_BORDER_COLOR_19" val="255"/>
  <p:tag name="ANNOTATION_FILL_COLOR_19" val="65535"/>
  <p:tag name="ANNOTATION_FILL_ALPHA_19" val="100"/>
  <p:tag name="ANNOTATION_BORDER_WIDTH_19" val="2"/>
  <p:tag name="ANNOTATION_SLIDE_WIDTH_19" val="960"/>
  <p:tag name="ANNOTATION_SLIDE_HEIGHT_19" val="720"/>
  <p:tag name="ANNOTATION_TYPE_20" val="0"/>
  <p:tag name="ANNOTATION_START_20" val="109.3"/>
  <p:tag name="ANNOTATION_END_20" val="109.6"/>
  <p:tag name="ANNOTATION_TOP_20" val="456"/>
  <p:tag name="ANNOTATION_LEFT_20" val="583"/>
  <p:tag name="ANNOTATION_WIDTH_20" val="121"/>
  <p:tag name="ANNOTATION_HEIGHT_20" val="121"/>
  <p:tag name="ANNOTATION_ANIMATION_20" val="3"/>
  <p:tag name="ANNOTATION_ROTATION_20" val="90"/>
  <p:tag name="ANNOTATION_SUB_TYPE_20" val="2"/>
  <p:tag name="ANNOTATION_LOOP_COUNT_20" val="1"/>
  <p:tag name="ANNOTATION_BOX_RADIUS_20" val="0"/>
  <p:tag name="ANNOTATION_SCALE_20" val="100"/>
  <p:tag name="ANNOTATION_BORDER_ALPHA_20" val="100"/>
  <p:tag name="ANNOTATION_BORDER_COLOR_20" val="255"/>
  <p:tag name="ANNOTATION_FILL_COLOR_20" val="65535"/>
  <p:tag name="ANNOTATION_FILL_ALPHA_20" val="100"/>
  <p:tag name="ANNOTATION_BORDER_WIDTH_20" val="2"/>
  <p:tag name="ANNOTATION_SLIDE_WIDTH_20" val="960"/>
  <p:tag name="ANNOTATION_SLIDE_HEIGHT_20" val="720"/>
  <p:tag name="ANNOTATION_TYPE_21" val="0"/>
  <p:tag name="ANNOTATION_START_21" val="109.6"/>
  <p:tag name="ANNOTATION_END_21" val="110.0"/>
  <p:tag name="ANNOTATION_TOP_21" val="489"/>
  <p:tag name="ANNOTATION_LEFT_21" val="583"/>
  <p:tag name="ANNOTATION_WIDTH_21" val="121"/>
  <p:tag name="ANNOTATION_HEIGHT_21" val="121"/>
  <p:tag name="ANNOTATION_ANIMATION_21" val="3"/>
  <p:tag name="ANNOTATION_ROTATION_21" val="90"/>
  <p:tag name="ANNOTATION_SUB_TYPE_21" val="2"/>
  <p:tag name="ANNOTATION_LOOP_COUNT_21" val="1"/>
  <p:tag name="ANNOTATION_BOX_RADIUS_21" val="0"/>
  <p:tag name="ANNOTATION_SCALE_21" val="100"/>
  <p:tag name="ANNOTATION_BORDER_ALPHA_21" val="100"/>
  <p:tag name="ANNOTATION_BORDER_COLOR_21" val="255"/>
  <p:tag name="ANNOTATION_FILL_COLOR_21" val="65535"/>
  <p:tag name="ANNOTATION_FILL_ALPHA_21" val="100"/>
  <p:tag name="ANNOTATION_BORDER_WIDTH_21" val="2"/>
  <p:tag name="ANNOTATION_SLIDE_WIDTH_21" val="960"/>
  <p:tag name="ANNOTATION_SLIDE_HEIGHT_21" val="720"/>
  <p:tag name="ANNOTATION_TYPE_22" val="0"/>
  <p:tag name="ANNOTATION_START_22" val="110.0"/>
  <p:tag name="ANNOTATION_END_22" val="110.3"/>
  <p:tag name="ANNOTATION_TOP_22" val="514"/>
  <p:tag name="ANNOTATION_LEFT_22" val="586"/>
  <p:tag name="ANNOTATION_WIDTH_22" val="121"/>
  <p:tag name="ANNOTATION_HEIGHT_22" val="121"/>
  <p:tag name="ANNOTATION_ANIMATION_22" val="3"/>
  <p:tag name="ANNOTATION_ROTATION_22" val="90"/>
  <p:tag name="ANNOTATION_SUB_TYPE_22" val="2"/>
  <p:tag name="ANNOTATION_LOOP_COUNT_22" val="1"/>
  <p:tag name="ANNOTATION_BOX_RADIUS_22" val="0"/>
  <p:tag name="ANNOTATION_SCALE_22" val="100"/>
  <p:tag name="ANNOTATION_BORDER_ALPHA_22" val="100"/>
  <p:tag name="ANNOTATION_BORDER_COLOR_22" val="255"/>
  <p:tag name="ANNOTATION_FILL_COLOR_22" val="65535"/>
  <p:tag name="ANNOTATION_FILL_ALPHA_22" val="100"/>
  <p:tag name="ANNOTATION_BORDER_WIDTH_22" val="2"/>
  <p:tag name="ANNOTATION_SLIDE_WIDTH_22" val="960"/>
  <p:tag name="ANNOTATION_SLIDE_HEIGHT_22" val="720"/>
  <p:tag name="ANNOTATION_TYPE_23" val="0"/>
  <p:tag name="ANNOTATION_START_23" val="110.3"/>
  <p:tag name="ANNOTATION_END_23" val="115.8"/>
  <p:tag name="ANNOTATION_TOP_23" val="534"/>
  <p:tag name="ANNOTATION_LEFT_23" val="588"/>
  <p:tag name="ANNOTATION_WIDTH_23" val="121"/>
  <p:tag name="ANNOTATION_HEIGHT_23" val="121"/>
  <p:tag name="ANNOTATION_ANIMATION_23" val="3"/>
  <p:tag name="ANNOTATION_ROTATION_23" val="90"/>
  <p:tag name="ANNOTATION_SUB_TYPE_23" val="2"/>
  <p:tag name="ANNOTATION_LOOP_COUNT_23" val="1"/>
  <p:tag name="ANNOTATION_BOX_RADIUS_23" val="0"/>
  <p:tag name="ANNOTATION_SCALE_23" val="100"/>
  <p:tag name="ANNOTATION_BORDER_ALPHA_23" val="100"/>
  <p:tag name="ANNOTATION_BORDER_COLOR_23" val="255"/>
  <p:tag name="ANNOTATION_FILL_COLOR_23" val="65535"/>
  <p:tag name="ANNOTATION_FILL_ALPHA_23" val="100"/>
  <p:tag name="ANNOTATION_BORDER_WIDTH_23" val="2"/>
  <p:tag name="ANNOTATION_SLIDE_WIDTH_23" val="960"/>
  <p:tag name="ANNOTATION_SLIDE_HEIGHT_23" val="720"/>
  <p:tag name="ANNOTATION_TYPE_24" val="0"/>
  <p:tag name="ANNOTATION_START_24" val="115.8"/>
  <p:tag name="ANNOTATION_END_24" val="119.1"/>
  <p:tag name="ANNOTATION_TOP_24" val="546"/>
  <p:tag name="ANNOTATION_LEFT_24" val="740"/>
  <p:tag name="ANNOTATION_WIDTH_24" val="121"/>
  <p:tag name="ANNOTATION_HEIGHT_24" val="121"/>
  <p:tag name="ANNOTATION_ANIMATION_24" val="3"/>
  <p:tag name="ANNOTATION_ROTATION_24" val="90"/>
  <p:tag name="ANNOTATION_SUB_TYPE_24" val="2"/>
  <p:tag name="ANNOTATION_LOOP_COUNT_24" val="1"/>
  <p:tag name="ANNOTATION_BOX_RADIUS_24" val="0"/>
  <p:tag name="ANNOTATION_SCALE_24" val="100"/>
  <p:tag name="ANNOTATION_BORDER_ALPHA_24" val="100"/>
  <p:tag name="ANNOTATION_BORDER_COLOR_24" val="255"/>
  <p:tag name="ANNOTATION_FILL_COLOR_24" val="65535"/>
  <p:tag name="ANNOTATION_FILL_ALPHA_24" val="100"/>
  <p:tag name="ANNOTATION_BORDER_WIDTH_24" val="2"/>
  <p:tag name="ANNOTATION_SLIDE_WIDTH_24" val="960"/>
  <p:tag name="ANNOTATION_SLIDE_HEIGHT_24" val="720"/>
  <p:tag name="ANNOTATION_TYPE_25" val="0"/>
  <p:tag name="ANNOTATION_START_25" val="119.1"/>
  <p:tag name="ANNOTATION_END_25" val="122.8"/>
  <p:tag name="ANNOTATION_TOP_25" val="654"/>
  <p:tag name="ANNOTATION_LEFT_25" val="629"/>
  <p:tag name="ANNOTATION_WIDTH_25" val="121"/>
  <p:tag name="ANNOTATION_HEIGHT_25" val="121"/>
  <p:tag name="ANNOTATION_ANIMATION_25" val="3"/>
  <p:tag name="ANNOTATION_ROTATION_25" val="90"/>
  <p:tag name="ANNOTATION_SUB_TYPE_25" val="2"/>
  <p:tag name="ANNOTATION_LOOP_COUNT_25" val="1"/>
  <p:tag name="ANNOTATION_BOX_RADIUS_25" val="0"/>
  <p:tag name="ANNOTATION_SCALE_25" val="100"/>
  <p:tag name="ANNOTATION_BORDER_ALPHA_25" val="100"/>
  <p:tag name="ANNOTATION_BORDER_COLOR_25" val="255"/>
  <p:tag name="ANNOTATION_FILL_COLOR_25" val="65535"/>
  <p:tag name="ANNOTATION_FILL_ALPHA_25" val="100"/>
  <p:tag name="ANNOTATION_BORDER_WIDTH_25" val="2"/>
  <p:tag name="ANNOTATION_SLIDE_WIDTH_25" val="960"/>
  <p:tag name="ANNOTATION_SLIDE_HEIGHT_25" val="720"/>
  <p:tag name="ANNOTATION_TYPE_26" val="0"/>
  <p:tag name="ANNOTATION_START_26" val="122.8"/>
  <p:tag name="ANNOTATION_END_26" val="140.8"/>
  <p:tag name="ANNOTATION_TOP_26" val="616"/>
  <p:tag name="ANNOTATION_LEFT_26" val="564"/>
  <p:tag name="ANNOTATION_WIDTH_26" val="121"/>
  <p:tag name="ANNOTATION_HEIGHT_26" val="121"/>
  <p:tag name="ANNOTATION_ANIMATION_26" val="3"/>
  <p:tag name="ANNOTATION_ROTATION_26" val="90"/>
  <p:tag name="ANNOTATION_SUB_TYPE_26" val="2"/>
  <p:tag name="ANNOTATION_LOOP_COUNT_26" val="1"/>
  <p:tag name="ANNOTATION_BOX_RADIUS_26" val="0"/>
  <p:tag name="ANNOTATION_SCALE_26" val="100"/>
  <p:tag name="ANNOTATION_BORDER_ALPHA_26" val="100"/>
  <p:tag name="ANNOTATION_BORDER_COLOR_26" val="255"/>
  <p:tag name="ANNOTATION_FILL_COLOR_26" val="65535"/>
  <p:tag name="ANNOTATION_FILL_ALPHA_26" val="100"/>
  <p:tag name="ANNOTATION_BORDER_WIDTH_26" val="2"/>
  <p:tag name="ANNOTATION_SLIDE_WIDTH_26" val="960"/>
  <p:tag name="ANNOTATION_SLIDE_HEIGHT_26" val="720"/>
  <p:tag name="ANNOTATION_TYPE_27" val="0"/>
  <p:tag name="ANNOTATION_START_27" val="140.8"/>
  <p:tag name="ANNOTATION_END_27" val="141.0"/>
  <p:tag name="ANNOTATION_TOP_27" val="611"/>
  <p:tag name="ANNOTATION_LEFT_27" val="391"/>
  <p:tag name="ANNOTATION_WIDTH_27" val="121"/>
  <p:tag name="ANNOTATION_HEIGHT_27" val="121"/>
  <p:tag name="ANNOTATION_ANIMATION_27" val="3"/>
  <p:tag name="ANNOTATION_ROTATION_27" val="270"/>
  <p:tag name="ANNOTATION_SUB_TYPE_27" val="2"/>
  <p:tag name="ANNOTATION_LOOP_COUNT_27" val="1"/>
  <p:tag name="ANNOTATION_BOX_RADIUS_27" val="0"/>
  <p:tag name="ANNOTATION_SCALE_27" val="100"/>
  <p:tag name="ANNOTATION_BORDER_ALPHA_27" val="100"/>
  <p:tag name="ANNOTATION_BORDER_COLOR_27" val="255"/>
  <p:tag name="ANNOTATION_FILL_COLOR_27" val="65535"/>
  <p:tag name="ANNOTATION_FILL_ALPHA_27" val="100"/>
  <p:tag name="ANNOTATION_BORDER_WIDTH_27" val="2"/>
  <p:tag name="ANNOTATION_SLIDE_WIDTH_27" val="960"/>
  <p:tag name="ANNOTATION_SLIDE_HEIGHT_27" val="720"/>
  <p:tag name="ANNOTATION_TYPE_28" val="0"/>
  <p:tag name="ANNOTATION_START_28" val="141.0"/>
  <p:tag name="ANNOTATION_END_28" val="141.3"/>
  <p:tag name="ANNOTATION_TOP_28" val="620"/>
  <p:tag name="ANNOTATION_LEFT_28" val="307"/>
  <p:tag name="ANNOTATION_WIDTH_28" val="121"/>
  <p:tag name="ANNOTATION_HEIGHT_28" val="121"/>
  <p:tag name="ANNOTATION_ANIMATION_28" val="3"/>
  <p:tag name="ANNOTATION_ROTATION_28" val="270"/>
  <p:tag name="ANNOTATION_SUB_TYPE_28" val="2"/>
  <p:tag name="ANNOTATION_LOOP_COUNT_28" val="1"/>
  <p:tag name="ANNOTATION_BOX_RADIUS_28" val="0"/>
  <p:tag name="ANNOTATION_SCALE_28" val="100"/>
  <p:tag name="ANNOTATION_BORDER_ALPHA_28" val="100"/>
  <p:tag name="ANNOTATION_BORDER_COLOR_28" val="255"/>
  <p:tag name="ANNOTATION_FILL_COLOR_28" val="65535"/>
  <p:tag name="ANNOTATION_FILL_ALPHA_28" val="100"/>
  <p:tag name="ANNOTATION_BORDER_WIDTH_28" val="2"/>
  <p:tag name="ANNOTATION_SLIDE_WIDTH_28" val="960"/>
  <p:tag name="ANNOTATION_SLIDE_HEIGHT_28" val="720"/>
  <p:tag name="ANNOTATION_TYPE_29" val="0"/>
  <p:tag name="ANNOTATION_START_29" val="141.3"/>
  <p:tag name="ANNOTATION_END_29" val="141.5"/>
  <p:tag name="ANNOTATION_TOP_29" val="548"/>
  <p:tag name="ANNOTATION_LEFT_29" val="282"/>
  <p:tag name="ANNOTATION_WIDTH_29" val="121"/>
  <p:tag name="ANNOTATION_HEIGHT_29" val="121"/>
  <p:tag name="ANNOTATION_ANIMATION_29" val="3"/>
  <p:tag name="ANNOTATION_ROTATION_29" val="270"/>
  <p:tag name="ANNOTATION_SUB_TYPE_29" val="2"/>
  <p:tag name="ANNOTATION_LOOP_COUNT_29" val="1"/>
  <p:tag name="ANNOTATION_BOX_RADIUS_29" val="0"/>
  <p:tag name="ANNOTATION_SCALE_29" val="100"/>
  <p:tag name="ANNOTATION_BORDER_ALPHA_29" val="100"/>
  <p:tag name="ANNOTATION_BORDER_COLOR_29" val="255"/>
  <p:tag name="ANNOTATION_FILL_COLOR_29" val="65535"/>
  <p:tag name="ANNOTATION_FILL_ALPHA_29" val="100"/>
  <p:tag name="ANNOTATION_BORDER_WIDTH_29" val="2"/>
  <p:tag name="ANNOTATION_SLIDE_WIDTH_29" val="960"/>
  <p:tag name="ANNOTATION_SLIDE_HEIGHT_29" val="720"/>
  <p:tag name="ANNOTATION_TYPE_30" val="0"/>
  <p:tag name="ANNOTATION_START_30" val="141.5"/>
  <p:tag name="ANNOTATION_END_30" val="141.7"/>
  <p:tag name="ANNOTATION_TOP_30" val="497"/>
  <p:tag name="ANNOTATION_LEFT_30" val="301"/>
  <p:tag name="ANNOTATION_WIDTH_30" val="121"/>
  <p:tag name="ANNOTATION_HEIGHT_30" val="121"/>
  <p:tag name="ANNOTATION_ANIMATION_30" val="3"/>
  <p:tag name="ANNOTATION_ROTATION_30" val="270"/>
  <p:tag name="ANNOTATION_SUB_TYPE_30" val="2"/>
  <p:tag name="ANNOTATION_LOOP_COUNT_30" val="1"/>
  <p:tag name="ANNOTATION_BOX_RADIUS_30" val="0"/>
  <p:tag name="ANNOTATION_SCALE_30" val="100"/>
  <p:tag name="ANNOTATION_BORDER_ALPHA_30" val="100"/>
  <p:tag name="ANNOTATION_BORDER_COLOR_30" val="255"/>
  <p:tag name="ANNOTATION_FILL_COLOR_30" val="65535"/>
  <p:tag name="ANNOTATION_FILL_ALPHA_30" val="100"/>
  <p:tag name="ANNOTATION_BORDER_WIDTH_30" val="2"/>
  <p:tag name="ANNOTATION_SLIDE_WIDTH_30" val="960"/>
  <p:tag name="ANNOTATION_SLIDE_HEIGHT_30" val="720"/>
  <p:tag name="ANNOTATION_TYPE_31" val="0"/>
  <p:tag name="ANNOTATION_START_31" val="141.7"/>
  <p:tag name="ANNOTATION_END_31" val="142.0"/>
  <p:tag name="ANNOTATION_TOP_31" val="463"/>
  <p:tag name="ANNOTATION_LEFT_31" val="352"/>
  <p:tag name="ANNOTATION_WIDTH_31" val="121"/>
  <p:tag name="ANNOTATION_HEIGHT_31" val="121"/>
  <p:tag name="ANNOTATION_ANIMATION_31" val="3"/>
  <p:tag name="ANNOTATION_ROTATION_31" val="270"/>
  <p:tag name="ANNOTATION_SUB_TYPE_31" val="2"/>
  <p:tag name="ANNOTATION_LOOP_COUNT_31" val="1"/>
  <p:tag name="ANNOTATION_BOX_RADIUS_31" val="0"/>
  <p:tag name="ANNOTATION_SCALE_31" val="100"/>
  <p:tag name="ANNOTATION_BORDER_ALPHA_31" val="100"/>
  <p:tag name="ANNOTATION_BORDER_COLOR_31" val="255"/>
  <p:tag name="ANNOTATION_FILL_COLOR_31" val="65535"/>
  <p:tag name="ANNOTATION_FILL_ALPHA_31" val="100"/>
  <p:tag name="ANNOTATION_BORDER_WIDTH_31" val="2"/>
  <p:tag name="ANNOTATION_SLIDE_WIDTH_31" val="960"/>
  <p:tag name="ANNOTATION_SLIDE_HEIGHT_31" val="720"/>
  <p:tag name="ANNOTATION_TYPE_32" val="0"/>
  <p:tag name="ANNOTATION_START_32" val="142.0"/>
  <p:tag name="ANNOTATION_END_32" val="146.8"/>
  <p:tag name="ANNOTATION_TOP_32" val="446"/>
  <p:tag name="ANNOTATION_LEFT_32" val="400"/>
  <p:tag name="ANNOTATION_WIDTH_32" val="121"/>
  <p:tag name="ANNOTATION_HEIGHT_32" val="121"/>
  <p:tag name="ANNOTATION_ANIMATION_32" val="3"/>
  <p:tag name="ANNOTATION_ROTATION_32" val="270"/>
  <p:tag name="ANNOTATION_SUB_TYPE_32" val="2"/>
  <p:tag name="ANNOTATION_LOOP_COUNT_32" val="1"/>
  <p:tag name="ANNOTATION_BOX_RADIUS_32" val="0"/>
  <p:tag name="ANNOTATION_SCALE_32" val="100"/>
  <p:tag name="ANNOTATION_BORDER_ALPHA_32" val="100"/>
  <p:tag name="ANNOTATION_BORDER_COLOR_32" val="255"/>
  <p:tag name="ANNOTATION_FILL_COLOR_32" val="65535"/>
  <p:tag name="ANNOTATION_FILL_ALPHA_32" val="100"/>
  <p:tag name="ANNOTATION_BORDER_WIDTH_32" val="2"/>
  <p:tag name="ANNOTATION_SLIDE_WIDTH_32" val="960"/>
  <p:tag name="ANNOTATION_SLIDE_HEIGHT_32" val="720"/>
  <p:tag name="ANNOTATION_TYPE_33" val="0"/>
  <p:tag name="ANNOTATION_START_33" val="146.8"/>
  <p:tag name="ANNOTATION_END_33" val="148.6"/>
  <p:tag name="ANNOTATION_TOP_33" val="193"/>
  <p:tag name="ANNOTATION_LEFT_33" val="319"/>
  <p:tag name="ANNOTATION_WIDTH_33" val="121"/>
  <p:tag name="ANNOTATION_HEIGHT_33" val="121"/>
  <p:tag name="ANNOTATION_ANIMATION_33" val="3"/>
  <p:tag name="ANNOTATION_ROTATION_33" val="270"/>
  <p:tag name="ANNOTATION_SUB_TYPE_33" val="2"/>
  <p:tag name="ANNOTATION_LOOP_COUNT_33" val="1"/>
  <p:tag name="ANNOTATION_BOX_RADIUS_33" val="0"/>
  <p:tag name="ANNOTATION_SCALE_33" val="100"/>
  <p:tag name="ANNOTATION_BORDER_ALPHA_33" val="100"/>
  <p:tag name="ANNOTATION_BORDER_COLOR_33" val="255"/>
  <p:tag name="ANNOTATION_FILL_COLOR_33" val="65535"/>
  <p:tag name="ANNOTATION_FILL_ALPHA_33" val="100"/>
  <p:tag name="ANNOTATION_BORDER_WIDTH_33" val="2"/>
  <p:tag name="ANNOTATION_SLIDE_WIDTH_33" val="960"/>
  <p:tag name="ANNOTATION_SLIDE_HEIGHT_33" val="720"/>
  <p:tag name="ANNOTATION_TYPE_34" val="0"/>
  <p:tag name="ANNOTATION_START_34" val="148.6"/>
  <p:tag name="ANNOTATION_END_34" val="149.7"/>
  <p:tag name="ANNOTATION_TOP_34" val="678"/>
  <p:tag name="ANNOTATION_LEFT_34" val="625"/>
  <p:tag name="ANNOTATION_WIDTH_34" val="121"/>
  <p:tag name="ANNOTATION_HEIGHT_34" val="121"/>
  <p:tag name="ANNOTATION_ANIMATION_34" val="3"/>
  <p:tag name="ANNOTATION_ROTATION_34" val="270"/>
  <p:tag name="ANNOTATION_SUB_TYPE_34" val="2"/>
  <p:tag name="ANNOTATION_LOOP_COUNT_34" val="1"/>
  <p:tag name="ANNOTATION_BOX_RADIUS_34" val="0"/>
  <p:tag name="ANNOTATION_SCALE_34" val="100"/>
  <p:tag name="ANNOTATION_BORDER_ALPHA_34" val="100"/>
  <p:tag name="ANNOTATION_BORDER_COLOR_34" val="255"/>
  <p:tag name="ANNOTATION_FILL_COLOR_34" val="65535"/>
  <p:tag name="ANNOTATION_FILL_ALPHA_34" val="100"/>
  <p:tag name="ANNOTATION_BORDER_WIDTH_34" val="2"/>
  <p:tag name="ANNOTATION_SLIDE_WIDTH_34" val="960"/>
  <p:tag name="ANNOTATION_SLIDE_HEIGHT_34" val="720"/>
  <p:tag name="ANNOTATION_TYPE_35" val="0"/>
  <p:tag name="ANNOTATION_START_35" val="149.7"/>
  <p:tag name="ANNOTATION_TOP_35" val="664"/>
  <p:tag name="ANNOTATION_LEFT_35" val="609"/>
  <p:tag name="ANNOTATION_WIDTH_35" val="121"/>
  <p:tag name="ANNOTATION_HEIGHT_35" val="121"/>
  <p:tag name="ANNOTATION_ANIMATION_35" val="3"/>
  <p:tag name="ANNOTATION_ROTATION_35" val="270"/>
  <p:tag name="ANNOTATION_SUB_TYPE_35" val="2"/>
  <p:tag name="ANNOTATION_LOOP_COUNT_35" val="1"/>
  <p:tag name="ANNOTATION_BOX_RADIUS_35" val="0"/>
  <p:tag name="ANNOTATION_SCALE_35" val="100"/>
  <p:tag name="ANNOTATION_BORDER_ALPHA_35" val="100"/>
  <p:tag name="ANNOTATION_BORDER_COLOR_35" val="255"/>
  <p:tag name="ANNOTATION_FILL_COLOR_35" val="65535"/>
  <p:tag name="ANNOTATION_FILL_ALPHA_35" val="100"/>
  <p:tag name="ANNOTATION_BORDER_WIDTH_35" val="2"/>
  <p:tag name="ANNOTATION_SLIDE_WIDTH_35" val="960"/>
  <p:tag name="ANNOTATION_SLIDE_HEIGHT_35" val="720"/>
  <p:tag name="ANNOTATION_COUNT" val="35"/>
  <p:tag name="ARTICULATE_NAV_LEVEL" val="1"/>
  <p:tag name="ARTICULATE_SLIDE_PRESENTER_GUID" val="cf318b4b-147a-4a4d-a6c2-a925d648123c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7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a2eaa02a48c34de6aba157b3d1e8c135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07661b7ccb424d0aa26c9cf1357db0da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88"/>
  <p:tag name="ORIGINAL_AUDIO_FILEPATH" val="C:\Users\amahmedkeele\Desktop\Lectures\Lecture-25 Endocrine\s27.wav"/>
  <p:tag name="ELAPSEDTIME" val="0"/>
  <p:tag name="ARTICULATE_NAV_LEVEL" val="1"/>
  <p:tag name="ARTICULATE_SLIDE_PRESENTER_GUID" val="cf318b4b-147a-4a4d-a6c2-a925d648123c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7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71"/>
  <p:tag name="ARTICULATE_AUDIO_RECORDED" val="1"/>
  <p:tag name="ELAPSEDTIME" val="292.1"/>
  <p:tag name="ANNOTATION_TYPE_1" val="0"/>
  <p:tag name="ANNOTATION_START_1" val="6.1"/>
  <p:tag name="ANNOTATION_END_1" val="12.6"/>
  <p:tag name="ANNOTATION_TOP_1" val="38"/>
  <p:tag name="ANNOTATION_LEFT_1" val="220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6553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12.6"/>
  <p:tag name="ANNOTATION_END_2" val="37.7"/>
  <p:tag name="ANNOTATION_TOP_2" val="88"/>
  <p:tag name="ANNOTATION_LEFT_2" val="233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65535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37.7"/>
  <p:tag name="ANNOTATION_END_3" val="40.4"/>
  <p:tag name="ANNOTATION_TOP_3" val="142"/>
  <p:tag name="ANNOTATION_LEFT_3" val="87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65535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40.4"/>
  <p:tag name="ANNOTATION_END_4" val="52.6"/>
  <p:tag name="ANNOTATION_TOP_4" val="157"/>
  <p:tag name="ANNOTATION_LEFT_4" val="496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255"/>
  <p:tag name="ANNOTATION_FILL_COLOR_4" val="65535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52.6"/>
  <p:tag name="ANNOTATION_END_5" val="59.1"/>
  <p:tag name="ANNOTATION_TOP_5" val="182"/>
  <p:tag name="ANNOTATION_LEFT_5" val="161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255"/>
  <p:tag name="ANNOTATION_FILL_COLOR_5" val="65535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59.1"/>
  <p:tag name="ANNOTATION_END_6" val="77.3"/>
  <p:tag name="ANNOTATION_TOP_6" val="222"/>
  <p:tag name="ANNOTATION_LEFT_6" val="160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255"/>
  <p:tag name="ANNOTATION_FILL_COLOR_6" val="65535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77.3"/>
  <p:tag name="ANNOTATION_END_7" val="84.6"/>
  <p:tag name="ANNOTATION_TOP_7" val="302"/>
  <p:tag name="ANNOTATION_LEFT_7" val="48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255"/>
  <p:tag name="ANNOTATION_FILL_COLOR_7" val="65535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84.6"/>
  <p:tag name="ANNOTATION_END_8" val="94.4"/>
  <p:tag name="ANNOTATION_TOP_8" val="336"/>
  <p:tag name="ANNOTATION_LEFT_8" val="139"/>
  <p:tag name="ANNOTATION_WIDTH_8" val="121"/>
  <p:tag name="ANNOTATION_HEIGHT_8" val="121"/>
  <p:tag name="ANNOTATION_ANIMATION_8" val="3"/>
  <p:tag name="ANNOTATION_ROTATION_8" val="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255"/>
  <p:tag name="ANNOTATION_FILL_COLOR_8" val="65535"/>
  <p:tag name="ANNOTATION_FILL_ALPHA_8" val="100"/>
  <p:tag name="ANNOTATION_BORDER_WIDTH_8" val="2"/>
  <p:tag name="ANNOTATION_SLIDE_WIDTH_8" val="960"/>
  <p:tag name="ANNOTATION_SLIDE_HEIGHT_8" val="720"/>
  <p:tag name="ANNOTATION_TYPE_9" val="0"/>
  <p:tag name="ANNOTATION_START_9" val="94.4"/>
  <p:tag name="ANNOTATION_END_9" val="110.9"/>
  <p:tag name="ANNOTATION_TOP_9" val="371"/>
  <p:tag name="ANNOTATION_LEFT_9" val="155"/>
  <p:tag name="ANNOTATION_WIDTH_9" val="121"/>
  <p:tag name="ANNOTATION_HEIGHT_9" val="121"/>
  <p:tag name="ANNOTATION_ANIMATION_9" val="3"/>
  <p:tag name="ANNOTATION_ROTATION_9" val="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255"/>
  <p:tag name="ANNOTATION_FILL_COLOR_9" val="65535"/>
  <p:tag name="ANNOTATION_FILL_ALPHA_9" val="100"/>
  <p:tag name="ANNOTATION_BORDER_WIDTH_9" val="2"/>
  <p:tag name="ANNOTATION_SLIDE_WIDTH_9" val="960"/>
  <p:tag name="ANNOTATION_SLIDE_HEIGHT_9" val="720"/>
  <p:tag name="ANNOTATION_TYPE_10" val="0"/>
  <p:tag name="ANNOTATION_START_10" val="110.9"/>
  <p:tag name="ANNOTATION_END_10" val="113.0"/>
  <p:tag name="ANNOTATION_TOP_10" val="429"/>
  <p:tag name="ANNOTATION_LEFT_10" val="84"/>
  <p:tag name="ANNOTATION_WIDTH_10" val="121"/>
  <p:tag name="ANNOTATION_HEIGHT_10" val="121"/>
  <p:tag name="ANNOTATION_ANIMATION_10" val="3"/>
  <p:tag name="ANNOTATION_ROTATION_10" val="0"/>
  <p:tag name="ANNOTATION_SUB_TYPE_10" val="2"/>
  <p:tag name="ANNOTATION_LOOP_COUNT_10" val="1"/>
  <p:tag name="ANNOTATION_BOX_RADIUS_10" val="0"/>
  <p:tag name="ANNOTATION_SCALE_10" val="100"/>
  <p:tag name="ANNOTATION_BORDER_ALPHA_10" val="100"/>
  <p:tag name="ANNOTATION_BORDER_COLOR_10" val="255"/>
  <p:tag name="ANNOTATION_FILL_COLOR_10" val="65535"/>
  <p:tag name="ANNOTATION_FILL_ALPHA_10" val="100"/>
  <p:tag name="ANNOTATION_BORDER_WIDTH_10" val="2"/>
  <p:tag name="ANNOTATION_SLIDE_WIDTH_10" val="960"/>
  <p:tag name="ANNOTATION_SLIDE_HEIGHT_10" val="720"/>
  <p:tag name="ANNOTATION_TYPE_11" val="0"/>
  <p:tag name="ANNOTATION_START_11" val="113.0"/>
  <p:tag name="ANNOTATION_END_11" val="115.5"/>
  <p:tag name="ANNOTATION_TOP_11" val="429"/>
  <p:tag name="ANNOTATION_LEFT_11" val="293"/>
  <p:tag name="ANNOTATION_WIDTH_11" val="121"/>
  <p:tag name="ANNOTATION_HEIGHT_11" val="121"/>
  <p:tag name="ANNOTATION_ANIMATION_11" val="3"/>
  <p:tag name="ANNOTATION_ROTATION_11" val="0"/>
  <p:tag name="ANNOTATION_SUB_TYPE_11" val="2"/>
  <p:tag name="ANNOTATION_LOOP_COUNT_11" val="1"/>
  <p:tag name="ANNOTATION_BOX_RADIUS_11" val="0"/>
  <p:tag name="ANNOTATION_SCALE_11" val="100"/>
  <p:tag name="ANNOTATION_BORDER_ALPHA_11" val="100"/>
  <p:tag name="ANNOTATION_BORDER_COLOR_11" val="255"/>
  <p:tag name="ANNOTATION_FILL_COLOR_11" val="65535"/>
  <p:tag name="ANNOTATION_FILL_ALPHA_11" val="100"/>
  <p:tag name="ANNOTATION_BORDER_WIDTH_11" val="2"/>
  <p:tag name="ANNOTATION_SLIDE_WIDTH_11" val="960"/>
  <p:tag name="ANNOTATION_SLIDE_HEIGHT_11" val="720"/>
  <p:tag name="ANNOTATION_TYPE_12" val="0"/>
  <p:tag name="ANNOTATION_START_12" val="115.5"/>
  <p:tag name="ANNOTATION_END_12" val="123.4"/>
  <p:tag name="ANNOTATION_TOP_12" val="464"/>
  <p:tag name="ANNOTATION_LEFT_12" val="74"/>
  <p:tag name="ANNOTATION_WIDTH_12" val="121"/>
  <p:tag name="ANNOTATION_HEIGHT_12" val="121"/>
  <p:tag name="ANNOTATION_ANIMATION_12" val="3"/>
  <p:tag name="ANNOTATION_ROTATION_12" val="0"/>
  <p:tag name="ANNOTATION_SUB_TYPE_12" val="2"/>
  <p:tag name="ANNOTATION_LOOP_COUNT_12" val="1"/>
  <p:tag name="ANNOTATION_BOX_RADIUS_12" val="0"/>
  <p:tag name="ANNOTATION_SCALE_12" val="100"/>
  <p:tag name="ANNOTATION_BORDER_ALPHA_12" val="100"/>
  <p:tag name="ANNOTATION_BORDER_COLOR_12" val="255"/>
  <p:tag name="ANNOTATION_FILL_COLOR_12" val="65535"/>
  <p:tag name="ANNOTATION_FILL_ALPHA_12" val="100"/>
  <p:tag name="ANNOTATION_BORDER_WIDTH_12" val="2"/>
  <p:tag name="ANNOTATION_SLIDE_WIDTH_12" val="960"/>
  <p:tag name="ANNOTATION_SLIDE_HEIGHT_12" val="720"/>
  <p:tag name="ANNOTATION_TYPE_13" val="0"/>
  <p:tag name="ANNOTATION_START_13" val="123.4"/>
  <p:tag name="ANNOTATION_END_13" val="143.2"/>
  <p:tag name="ANNOTATION_TOP_13" val="505"/>
  <p:tag name="ANNOTATION_LEFT_13" val="139"/>
  <p:tag name="ANNOTATION_WIDTH_13" val="121"/>
  <p:tag name="ANNOTATION_HEIGHT_13" val="121"/>
  <p:tag name="ANNOTATION_ANIMATION_13" val="3"/>
  <p:tag name="ANNOTATION_ROTATION_13" val="0"/>
  <p:tag name="ANNOTATION_SUB_TYPE_13" val="2"/>
  <p:tag name="ANNOTATION_LOOP_COUNT_13" val="1"/>
  <p:tag name="ANNOTATION_BOX_RADIUS_13" val="0"/>
  <p:tag name="ANNOTATION_SCALE_13" val="100"/>
  <p:tag name="ANNOTATION_BORDER_ALPHA_13" val="100"/>
  <p:tag name="ANNOTATION_BORDER_COLOR_13" val="255"/>
  <p:tag name="ANNOTATION_FILL_COLOR_13" val="65535"/>
  <p:tag name="ANNOTATION_FILL_ALPHA_13" val="100"/>
  <p:tag name="ANNOTATION_BORDER_WIDTH_13" val="2"/>
  <p:tag name="ANNOTATION_SLIDE_WIDTH_13" val="960"/>
  <p:tag name="ANNOTATION_SLIDE_HEIGHT_13" val="720"/>
  <p:tag name="ANNOTATION_TYPE_14" val="0"/>
  <p:tag name="ANNOTATION_START_14" val="143.2"/>
  <p:tag name="ANNOTATION_END_14" val="206.6"/>
  <p:tag name="ANNOTATION_TOP_14" val="594"/>
  <p:tag name="ANNOTATION_LEFT_14" val="175"/>
  <p:tag name="ANNOTATION_WIDTH_14" val="121"/>
  <p:tag name="ANNOTATION_HEIGHT_14" val="121"/>
  <p:tag name="ANNOTATION_ANIMATION_14" val="3"/>
  <p:tag name="ANNOTATION_ROTATION_14" val="0"/>
  <p:tag name="ANNOTATION_SUB_TYPE_14" val="2"/>
  <p:tag name="ANNOTATION_LOOP_COUNT_14" val="1"/>
  <p:tag name="ANNOTATION_BOX_RADIUS_14" val="0"/>
  <p:tag name="ANNOTATION_SCALE_14" val="100"/>
  <p:tag name="ANNOTATION_BORDER_ALPHA_14" val="100"/>
  <p:tag name="ANNOTATION_BORDER_COLOR_14" val="255"/>
  <p:tag name="ANNOTATION_FILL_COLOR_14" val="65535"/>
  <p:tag name="ANNOTATION_FILL_ALPHA_14" val="100"/>
  <p:tag name="ANNOTATION_BORDER_WIDTH_14" val="2"/>
  <p:tag name="ANNOTATION_SLIDE_WIDTH_14" val="960"/>
  <p:tag name="ANNOTATION_SLIDE_HEIGHT_14" val="720"/>
  <p:tag name="ANNOTATION_TYPE_15" val="0"/>
  <p:tag name="ANNOTATION_START_15" val="206.6"/>
  <p:tag name="ANNOTATION_END_15" val="233.7"/>
  <p:tag name="ANNOTATION_TOP_15" val="629"/>
  <p:tag name="ANNOTATION_LEFT_15" val="178"/>
  <p:tag name="ANNOTATION_WIDTH_15" val="121"/>
  <p:tag name="ANNOTATION_HEIGHT_15" val="121"/>
  <p:tag name="ANNOTATION_ANIMATION_15" val="3"/>
  <p:tag name="ANNOTATION_ROTATION_15" val="0"/>
  <p:tag name="ANNOTATION_SUB_TYPE_15" val="2"/>
  <p:tag name="ANNOTATION_LOOP_COUNT_15" val="1"/>
  <p:tag name="ANNOTATION_BOX_RADIUS_15" val="0"/>
  <p:tag name="ANNOTATION_SCALE_15" val="100"/>
  <p:tag name="ANNOTATION_BORDER_ALPHA_15" val="100"/>
  <p:tag name="ANNOTATION_BORDER_COLOR_15" val="255"/>
  <p:tag name="ANNOTATION_FILL_COLOR_15" val="65535"/>
  <p:tag name="ANNOTATION_FILL_ALPHA_15" val="100"/>
  <p:tag name="ANNOTATION_BORDER_WIDTH_15" val="2"/>
  <p:tag name="ANNOTATION_SLIDE_WIDTH_15" val="960"/>
  <p:tag name="ANNOTATION_SLIDE_HEIGHT_15" val="720"/>
  <p:tag name="ANNOTATION_TYPE_16" val="0"/>
  <p:tag name="ANNOTATION_START_16" val="233.7"/>
  <p:tag name="ANNOTATION_END_16" val="254.7"/>
  <p:tag name="ANNOTATION_TOP_16" val="660"/>
  <p:tag name="ANNOTATION_LEFT_16" val="188"/>
  <p:tag name="ANNOTATION_WIDTH_16" val="121"/>
  <p:tag name="ANNOTATION_HEIGHT_16" val="121"/>
  <p:tag name="ANNOTATION_ANIMATION_16" val="3"/>
  <p:tag name="ANNOTATION_ROTATION_16" val="0"/>
  <p:tag name="ANNOTATION_SUB_TYPE_16" val="2"/>
  <p:tag name="ANNOTATION_LOOP_COUNT_16" val="1"/>
  <p:tag name="ANNOTATION_BOX_RADIUS_16" val="0"/>
  <p:tag name="ANNOTATION_SCALE_16" val="100"/>
  <p:tag name="ANNOTATION_BORDER_ALPHA_16" val="100"/>
  <p:tag name="ANNOTATION_BORDER_COLOR_16" val="255"/>
  <p:tag name="ANNOTATION_FILL_COLOR_16" val="65535"/>
  <p:tag name="ANNOTATION_FILL_ALPHA_16" val="100"/>
  <p:tag name="ANNOTATION_BORDER_WIDTH_16" val="2"/>
  <p:tag name="ANNOTATION_SLIDE_WIDTH_16" val="960"/>
  <p:tag name="ANNOTATION_SLIDE_HEIGHT_16" val="720"/>
  <p:tag name="ANNOTATION_TYPE_17" val="0"/>
  <p:tag name="ANNOTATION_START_17" val="254.7"/>
  <p:tag name="ANNOTATION_END_17" val="258.5"/>
  <p:tag name="ANNOTATION_TOP_17" val="662"/>
  <p:tag name="ANNOTATION_LEFT_17" val="535"/>
  <p:tag name="ANNOTATION_WIDTH_17" val="121"/>
  <p:tag name="ANNOTATION_HEIGHT_17" val="121"/>
  <p:tag name="ANNOTATION_ANIMATION_17" val="3"/>
  <p:tag name="ANNOTATION_ROTATION_17" val="0"/>
  <p:tag name="ANNOTATION_SUB_TYPE_17" val="2"/>
  <p:tag name="ANNOTATION_LOOP_COUNT_17" val="1"/>
  <p:tag name="ANNOTATION_BOX_RADIUS_17" val="0"/>
  <p:tag name="ANNOTATION_SCALE_17" val="100"/>
  <p:tag name="ANNOTATION_BORDER_ALPHA_17" val="100"/>
  <p:tag name="ANNOTATION_BORDER_COLOR_17" val="255"/>
  <p:tag name="ANNOTATION_FILL_COLOR_17" val="65535"/>
  <p:tag name="ANNOTATION_FILL_ALPHA_17" val="100"/>
  <p:tag name="ANNOTATION_BORDER_WIDTH_17" val="2"/>
  <p:tag name="ANNOTATION_SLIDE_WIDTH_17" val="960"/>
  <p:tag name="ANNOTATION_SLIDE_HEIGHT_17" val="720"/>
  <p:tag name="ANNOTATION_TYPE_18" val="0"/>
  <p:tag name="ANNOTATION_START_18" val="258.5"/>
  <p:tag name="ANNOTATION_TOP_18" val="689"/>
  <p:tag name="ANNOTATION_LEFT_18" val="163"/>
  <p:tag name="ANNOTATION_WIDTH_18" val="121"/>
  <p:tag name="ANNOTATION_HEIGHT_18" val="121"/>
  <p:tag name="ANNOTATION_ANIMATION_18" val="3"/>
  <p:tag name="ANNOTATION_ROTATION_18" val="0"/>
  <p:tag name="ANNOTATION_SUB_TYPE_18" val="2"/>
  <p:tag name="ANNOTATION_LOOP_COUNT_18" val="1"/>
  <p:tag name="ANNOTATION_BOX_RADIUS_18" val="0"/>
  <p:tag name="ANNOTATION_SCALE_18" val="100"/>
  <p:tag name="ANNOTATION_BORDER_ALPHA_18" val="100"/>
  <p:tag name="ANNOTATION_BORDER_COLOR_18" val="255"/>
  <p:tag name="ANNOTATION_FILL_COLOR_18" val="65535"/>
  <p:tag name="ANNOTATION_FILL_ALPHA_18" val="100"/>
  <p:tag name="ANNOTATION_BORDER_WIDTH_18" val="2"/>
  <p:tag name="ANNOTATION_SLIDE_WIDTH_18" val="960"/>
  <p:tag name="ANNOTATION_SLIDE_HEIGHT_18" val="720"/>
  <p:tag name="ANNOTATION_COUNT" val="18"/>
  <p:tag name="ARTICULATE_NAV_LEVEL" val="1"/>
  <p:tag name="ARTICULATE_SLIDE_PRESENTER_GUID" val="cf318b4b-147a-4a4d-a6c2-a925d648123c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2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48d316aae02841e5b297c6a94982e229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81f51f604e464c059cc9a04c94dc9caa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74"/>
  <p:tag name="ARTICULATE_AUDIO_RECORDED" val="1"/>
  <p:tag name="ELAPSEDTIME" val="178.9"/>
  <p:tag name="ANNOTATION_TYPE_1" val="0"/>
  <p:tag name="ANNOTATION_START_1" val="6.0"/>
  <p:tag name="ANNOTATION_END_1" val="8.3"/>
  <p:tag name="ANNOTATION_TOP_1" val="53"/>
  <p:tag name="ANNOTATION_LEFT_1" val="365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6553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8.3"/>
  <p:tag name="ANNOTATION_END_2" val="11.1"/>
  <p:tag name="ANNOTATION_TOP_2" val="91"/>
  <p:tag name="ANNOTATION_LEFT_2" val="140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65535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11.1"/>
  <p:tag name="ANNOTATION_END_3" val="22.2"/>
  <p:tag name="ANNOTATION_TOP_3" val="86"/>
  <p:tag name="ANNOTATION_LEFT_3" val="281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65535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22.2"/>
  <p:tag name="ANNOTATION_END_4" val="24.0"/>
  <p:tag name="ANNOTATION_TOP_4" val="117"/>
  <p:tag name="ANNOTATION_LEFT_4" val="129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255"/>
  <p:tag name="ANNOTATION_FILL_COLOR_4" val="65535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24.0"/>
  <p:tag name="ANNOTATION_END_5" val="26.7"/>
  <p:tag name="ANNOTATION_TOP_5" val="114"/>
  <p:tag name="ANNOTATION_LEFT_5" val="428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255"/>
  <p:tag name="ANNOTATION_FILL_COLOR_5" val="65535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26.7"/>
  <p:tag name="ANNOTATION_END_6" val="28.0"/>
  <p:tag name="ANNOTATION_TOP_6" val="119"/>
  <p:tag name="ANNOTATION_LEFT_6" val="700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255"/>
  <p:tag name="ANNOTATION_FILL_COLOR_6" val="65535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28.0"/>
  <p:tag name="ANNOTATION_END_7" val="32.4"/>
  <p:tag name="ANNOTATION_TOP_7" val="189"/>
  <p:tag name="ANNOTATION_LEFT_7" val="130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255"/>
  <p:tag name="ANNOTATION_FILL_COLOR_7" val="65535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32.4"/>
  <p:tag name="ANNOTATION_END_8" val="36.0"/>
  <p:tag name="ANNOTATION_TOP_8" val="188"/>
  <p:tag name="ANNOTATION_LEFT_8" val="76"/>
  <p:tag name="ANNOTATION_WIDTH_8" val="121"/>
  <p:tag name="ANNOTATION_HEIGHT_8" val="121"/>
  <p:tag name="ANNOTATION_ANIMATION_8" val="3"/>
  <p:tag name="ANNOTATION_ROTATION_8" val="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255"/>
  <p:tag name="ANNOTATION_FILL_COLOR_8" val="65535"/>
  <p:tag name="ANNOTATION_FILL_ALPHA_8" val="100"/>
  <p:tag name="ANNOTATION_BORDER_WIDTH_8" val="2"/>
  <p:tag name="ANNOTATION_SLIDE_WIDTH_8" val="960"/>
  <p:tag name="ANNOTATION_SLIDE_HEIGHT_8" val="720"/>
  <p:tag name="ANNOTATION_TYPE_9" val="0"/>
  <p:tag name="ANNOTATION_START_9" val="36.0"/>
  <p:tag name="ANNOTATION_END_9" val="47.9"/>
  <p:tag name="ANNOTATION_TOP_9" val="219"/>
  <p:tag name="ANNOTATION_LEFT_9" val="152"/>
  <p:tag name="ANNOTATION_WIDTH_9" val="121"/>
  <p:tag name="ANNOTATION_HEIGHT_9" val="121"/>
  <p:tag name="ANNOTATION_ANIMATION_9" val="3"/>
  <p:tag name="ANNOTATION_ROTATION_9" val="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255"/>
  <p:tag name="ANNOTATION_FILL_COLOR_9" val="65535"/>
  <p:tag name="ANNOTATION_FILL_ALPHA_9" val="100"/>
  <p:tag name="ANNOTATION_BORDER_WIDTH_9" val="2"/>
  <p:tag name="ANNOTATION_SLIDE_WIDTH_9" val="960"/>
  <p:tag name="ANNOTATION_SLIDE_HEIGHT_9" val="720"/>
  <p:tag name="ANNOTATION_TYPE_10" val="0"/>
  <p:tag name="ANNOTATION_START_10" val="47.9"/>
  <p:tag name="ANNOTATION_END_10" val="52.1"/>
  <p:tag name="ANNOTATION_TOP_10" val="270"/>
  <p:tag name="ANNOTATION_LEFT_10" val="166"/>
  <p:tag name="ANNOTATION_WIDTH_10" val="121"/>
  <p:tag name="ANNOTATION_HEIGHT_10" val="121"/>
  <p:tag name="ANNOTATION_ANIMATION_10" val="3"/>
  <p:tag name="ANNOTATION_ROTATION_10" val="0"/>
  <p:tag name="ANNOTATION_SUB_TYPE_10" val="2"/>
  <p:tag name="ANNOTATION_LOOP_COUNT_10" val="1"/>
  <p:tag name="ANNOTATION_BOX_RADIUS_10" val="0"/>
  <p:tag name="ANNOTATION_SCALE_10" val="100"/>
  <p:tag name="ANNOTATION_BORDER_ALPHA_10" val="100"/>
  <p:tag name="ANNOTATION_BORDER_COLOR_10" val="255"/>
  <p:tag name="ANNOTATION_FILL_COLOR_10" val="65535"/>
  <p:tag name="ANNOTATION_FILL_ALPHA_10" val="100"/>
  <p:tag name="ANNOTATION_BORDER_WIDTH_10" val="2"/>
  <p:tag name="ANNOTATION_SLIDE_WIDTH_10" val="960"/>
  <p:tag name="ANNOTATION_SLIDE_HEIGHT_10" val="720"/>
  <p:tag name="ANNOTATION_TYPE_11" val="0"/>
  <p:tag name="ANNOTATION_START_11" val="52.1"/>
  <p:tag name="ANNOTATION_END_11" val="62.0"/>
  <p:tag name="ANNOTATION_TOP_11" val="266"/>
  <p:tag name="ANNOTATION_LEFT_11" val="492"/>
  <p:tag name="ANNOTATION_WIDTH_11" val="121"/>
  <p:tag name="ANNOTATION_HEIGHT_11" val="121"/>
  <p:tag name="ANNOTATION_ANIMATION_11" val="3"/>
  <p:tag name="ANNOTATION_ROTATION_11" val="0"/>
  <p:tag name="ANNOTATION_SUB_TYPE_11" val="2"/>
  <p:tag name="ANNOTATION_LOOP_COUNT_11" val="1"/>
  <p:tag name="ANNOTATION_BOX_RADIUS_11" val="0"/>
  <p:tag name="ANNOTATION_SCALE_11" val="100"/>
  <p:tag name="ANNOTATION_BORDER_ALPHA_11" val="100"/>
  <p:tag name="ANNOTATION_BORDER_COLOR_11" val="255"/>
  <p:tag name="ANNOTATION_FILL_COLOR_11" val="65535"/>
  <p:tag name="ANNOTATION_FILL_ALPHA_11" val="100"/>
  <p:tag name="ANNOTATION_BORDER_WIDTH_11" val="2"/>
  <p:tag name="ANNOTATION_SLIDE_WIDTH_11" val="960"/>
  <p:tag name="ANNOTATION_SLIDE_HEIGHT_11" val="720"/>
  <p:tag name="ANNOTATION_TYPE_12" val="0"/>
  <p:tag name="ANNOTATION_START_12" val="62.0"/>
  <p:tag name="ANNOTATION_END_12" val="69.7"/>
  <p:tag name="ANNOTATION_TOP_12" val="341"/>
  <p:tag name="ANNOTATION_LEFT_12" val="170"/>
  <p:tag name="ANNOTATION_WIDTH_12" val="121"/>
  <p:tag name="ANNOTATION_HEIGHT_12" val="121"/>
  <p:tag name="ANNOTATION_ANIMATION_12" val="3"/>
  <p:tag name="ANNOTATION_ROTATION_12" val="0"/>
  <p:tag name="ANNOTATION_SUB_TYPE_12" val="2"/>
  <p:tag name="ANNOTATION_LOOP_COUNT_12" val="1"/>
  <p:tag name="ANNOTATION_BOX_RADIUS_12" val="0"/>
  <p:tag name="ANNOTATION_SCALE_12" val="100"/>
  <p:tag name="ANNOTATION_BORDER_ALPHA_12" val="100"/>
  <p:tag name="ANNOTATION_BORDER_COLOR_12" val="255"/>
  <p:tag name="ANNOTATION_FILL_COLOR_12" val="65535"/>
  <p:tag name="ANNOTATION_FILL_ALPHA_12" val="100"/>
  <p:tag name="ANNOTATION_BORDER_WIDTH_12" val="2"/>
  <p:tag name="ANNOTATION_SLIDE_WIDTH_12" val="960"/>
  <p:tag name="ANNOTATION_SLIDE_HEIGHT_12" val="720"/>
  <p:tag name="ANNOTATION_TYPE_13" val="0"/>
  <p:tag name="ANNOTATION_START_13" val="69.7"/>
  <p:tag name="ANNOTATION_END_13" val="84.9"/>
  <p:tag name="ANNOTATION_TOP_13" val="182"/>
  <p:tag name="ANNOTATION_LEFT_13" val="133"/>
  <p:tag name="ANNOTATION_WIDTH_13" val="121"/>
  <p:tag name="ANNOTATION_HEIGHT_13" val="121"/>
  <p:tag name="ANNOTATION_ANIMATION_13" val="3"/>
  <p:tag name="ANNOTATION_ROTATION_13" val="0"/>
  <p:tag name="ANNOTATION_SUB_TYPE_13" val="2"/>
  <p:tag name="ANNOTATION_LOOP_COUNT_13" val="1"/>
  <p:tag name="ANNOTATION_BOX_RADIUS_13" val="0"/>
  <p:tag name="ANNOTATION_SCALE_13" val="100"/>
  <p:tag name="ANNOTATION_BORDER_ALPHA_13" val="100"/>
  <p:tag name="ANNOTATION_BORDER_COLOR_13" val="255"/>
  <p:tag name="ANNOTATION_FILL_COLOR_13" val="65535"/>
  <p:tag name="ANNOTATION_FILL_ALPHA_13" val="100"/>
  <p:tag name="ANNOTATION_BORDER_WIDTH_13" val="2"/>
  <p:tag name="ANNOTATION_SLIDE_WIDTH_13" val="960"/>
  <p:tag name="ANNOTATION_SLIDE_HEIGHT_13" val="720"/>
  <p:tag name="ANNOTATION_TYPE_14" val="0"/>
  <p:tag name="ANNOTATION_START_14" val="84.9"/>
  <p:tag name="ANNOTATION_END_14" val="91.5"/>
  <p:tag name="ANNOTATION_TOP_14" val="434"/>
  <p:tag name="ANNOTATION_LEFT_14" val="71"/>
  <p:tag name="ANNOTATION_WIDTH_14" val="121"/>
  <p:tag name="ANNOTATION_HEIGHT_14" val="121"/>
  <p:tag name="ANNOTATION_ANIMATION_14" val="3"/>
  <p:tag name="ANNOTATION_ROTATION_14" val="0"/>
  <p:tag name="ANNOTATION_SUB_TYPE_14" val="2"/>
  <p:tag name="ANNOTATION_LOOP_COUNT_14" val="1"/>
  <p:tag name="ANNOTATION_BOX_RADIUS_14" val="0"/>
  <p:tag name="ANNOTATION_SCALE_14" val="100"/>
  <p:tag name="ANNOTATION_BORDER_ALPHA_14" val="100"/>
  <p:tag name="ANNOTATION_BORDER_COLOR_14" val="255"/>
  <p:tag name="ANNOTATION_FILL_COLOR_14" val="65535"/>
  <p:tag name="ANNOTATION_FILL_ALPHA_14" val="100"/>
  <p:tag name="ANNOTATION_BORDER_WIDTH_14" val="2"/>
  <p:tag name="ANNOTATION_SLIDE_WIDTH_14" val="960"/>
  <p:tag name="ANNOTATION_SLIDE_HEIGHT_14" val="720"/>
  <p:tag name="ANNOTATION_TYPE_15" val="0"/>
  <p:tag name="ANNOTATION_START_15" val="91.5"/>
  <p:tag name="ANNOTATION_END_15" val="98.0"/>
  <p:tag name="ANNOTATION_TOP_15" val="175"/>
  <p:tag name="ANNOTATION_LEFT_15" val="137"/>
  <p:tag name="ANNOTATION_WIDTH_15" val="121"/>
  <p:tag name="ANNOTATION_HEIGHT_15" val="121"/>
  <p:tag name="ANNOTATION_ANIMATION_15" val="3"/>
  <p:tag name="ANNOTATION_ROTATION_15" val="0"/>
  <p:tag name="ANNOTATION_SUB_TYPE_15" val="2"/>
  <p:tag name="ANNOTATION_LOOP_COUNT_15" val="1"/>
  <p:tag name="ANNOTATION_BOX_RADIUS_15" val="0"/>
  <p:tag name="ANNOTATION_SCALE_15" val="100"/>
  <p:tag name="ANNOTATION_BORDER_ALPHA_15" val="100"/>
  <p:tag name="ANNOTATION_BORDER_COLOR_15" val="255"/>
  <p:tag name="ANNOTATION_FILL_COLOR_15" val="65535"/>
  <p:tag name="ANNOTATION_FILL_ALPHA_15" val="100"/>
  <p:tag name="ANNOTATION_BORDER_WIDTH_15" val="2"/>
  <p:tag name="ANNOTATION_SLIDE_WIDTH_15" val="960"/>
  <p:tag name="ANNOTATION_SLIDE_HEIGHT_15" val="720"/>
  <p:tag name="ANNOTATION_TYPE_16" val="0"/>
  <p:tag name="ANNOTATION_START_16" val="98.0"/>
  <p:tag name="ANNOTATION_END_16" val="99.2"/>
  <p:tag name="ANNOTATION_TOP_16" val="428"/>
  <p:tag name="ANNOTATION_LEFT_16" val="139"/>
  <p:tag name="ANNOTATION_WIDTH_16" val="121"/>
  <p:tag name="ANNOTATION_HEIGHT_16" val="121"/>
  <p:tag name="ANNOTATION_ANIMATION_16" val="3"/>
  <p:tag name="ANNOTATION_ROTATION_16" val="0"/>
  <p:tag name="ANNOTATION_SUB_TYPE_16" val="2"/>
  <p:tag name="ANNOTATION_LOOP_COUNT_16" val="1"/>
  <p:tag name="ANNOTATION_BOX_RADIUS_16" val="0"/>
  <p:tag name="ANNOTATION_SCALE_16" val="100"/>
  <p:tag name="ANNOTATION_BORDER_ALPHA_16" val="100"/>
  <p:tag name="ANNOTATION_BORDER_COLOR_16" val="255"/>
  <p:tag name="ANNOTATION_FILL_COLOR_16" val="65535"/>
  <p:tag name="ANNOTATION_FILL_ALPHA_16" val="100"/>
  <p:tag name="ANNOTATION_BORDER_WIDTH_16" val="2"/>
  <p:tag name="ANNOTATION_SLIDE_WIDTH_16" val="960"/>
  <p:tag name="ANNOTATION_SLIDE_HEIGHT_16" val="720"/>
  <p:tag name="ANNOTATION_TYPE_17" val="0"/>
  <p:tag name="ANNOTATION_START_17" val="99.2"/>
  <p:tag name="ANNOTATION_END_17" val="100.3"/>
  <p:tag name="ANNOTATION_TOP_17" val="437"/>
  <p:tag name="ANNOTATION_LEFT_17" val="119"/>
  <p:tag name="ANNOTATION_WIDTH_17" val="121"/>
  <p:tag name="ANNOTATION_HEIGHT_17" val="121"/>
  <p:tag name="ANNOTATION_ANIMATION_17" val="3"/>
  <p:tag name="ANNOTATION_ROTATION_17" val="0"/>
  <p:tag name="ANNOTATION_SUB_TYPE_17" val="2"/>
  <p:tag name="ANNOTATION_LOOP_COUNT_17" val="1"/>
  <p:tag name="ANNOTATION_BOX_RADIUS_17" val="0"/>
  <p:tag name="ANNOTATION_SCALE_17" val="100"/>
  <p:tag name="ANNOTATION_BORDER_ALPHA_17" val="100"/>
  <p:tag name="ANNOTATION_BORDER_COLOR_17" val="255"/>
  <p:tag name="ANNOTATION_FILL_COLOR_17" val="65535"/>
  <p:tag name="ANNOTATION_FILL_ALPHA_17" val="100"/>
  <p:tag name="ANNOTATION_BORDER_WIDTH_17" val="2"/>
  <p:tag name="ANNOTATION_SLIDE_WIDTH_17" val="960"/>
  <p:tag name="ANNOTATION_SLIDE_HEIGHT_17" val="720"/>
  <p:tag name="ANNOTATION_TYPE_18" val="0"/>
  <p:tag name="ANNOTATION_START_18" val="100.3"/>
  <p:tag name="ANNOTATION_END_18" val="105.7"/>
  <p:tag name="ANNOTATION_TOP_18" val="437"/>
  <p:tag name="ANNOTATION_LEFT_18" val="74"/>
  <p:tag name="ANNOTATION_WIDTH_18" val="121"/>
  <p:tag name="ANNOTATION_HEIGHT_18" val="121"/>
  <p:tag name="ANNOTATION_ANIMATION_18" val="3"/>
  <p:tag name="ANNOTATION_ROTATION_18" val="0"/>
  <p:tag name="ANNOTATION_SUB_TYPE_18" val="2"/>
  <p:tag name="ANNOTATION_LOOP_COUNT_18" val="1"/>
  <p:tag name="ANNOTATION_BOX_RADIUS_18" val="0"/>
  <p:tag name="ANNOTATION_SCALE_18" val="100"/>
  <p:tag name="ANNOTATION_BORDER_ALPHA_18" val="100"/>
  <p:tag name="ANNOTATION_BORDER_COLOR_18" val="255"/>
  <p:tag name="ANNOTATION_FILL_COLOR_18" val="65535"/>
  <p:tag name="ANNOTATION_FILL_ALPHA_18" val="100"/>
  <p:tag name="ANNOTATION_BORDER_WIDTH_18" val="2"/>
  <p:tag name="ANNOTATION_SLIDE_WIDTH_18" val="960"/>
  <p:tag name="ANNOTATION_SLIDE_HEIGHT_18" val="720"/>
  <p:tag name="ANNOTATION_TYPE_19" val="0"/>
  <p:tag name="ANNOTATION_START_19" val="105.7"/>
  <p:tag name="ANNOTATION_END_19" val="112.0"/>
  <p:tag name="ANNOTATION_TOP_19" val="440"/>
  <p:tag name="ANNOTATION_LEFT_19" val="495"/>
  <p:tag name="ANNOTATION_WIDTH_19" val="121"/>
  <p:tag name="ANNOTATION_HEIGHT_19" val="121"/>
  <p:tag name="ANNOTATION_ANIMATION_19" val="3"/>
  <p:tag name="ANNOTATION_ROTATION_19" val="0"/>
  <p:tag name="ANNOTATION_SUB_TYPE_19" val="2"/>
  <p:tag name="ANNOTATION_LOOP_COUNT_19" val="1"/>
  <p:tag name="ANNOTATION_BOX_RADIUS_19" val="0"/>
  <p:tag name="ANNOTATION_SCALE_19" val="100"/>
  <p:tag name="ANNOTATION_BORDER_ALPHA_19" val="100"/>
  <p:tag name="ANNOTATION_BORDER_COLOR_19" val="255"/>
  <p:tag name="ANNOTATION_FILL_COLOR_19" val="65535"/>
  <p:tag name="ANNOTATION_FILL_ALPHA_19" val="100"/>
  <p:tag name="ANNOTATION_BORDER_WIDTH_19" val="2"/>
  <p:tag name="ANNOTATION_SLIDE_WIDTH_19" val="960"/>
  <p:tag name="ANNOTATION_SLIDE_HEIGHT_19" val="720"/>
  <p:tag name="ANNOTATION_TYPE_20" val="0"/>
  <p:tag name="ANNOTATION_START_20" val="112.0"/>
  <p:tag name="ANNOTATION_END_20" val="121.7"/>
  <p:tag name="ANNOTATION_TOP_20" val="470"/>
  <p:tag name="ANNOTATION_LEFT_20" val="129"/>
  <p:tag name="ANNOTATION_WIDTH_20" val="121"/>
  <p:tag name="ANNOTATION_HEIGHT_20" val="121"/>
  <p:tag name="ANNOTATION_ANIMATION_20" val="3"/>
  <p:tag name="ANNOTATION_ROTATION_20" val="0"/>
  <p:tag name="ANNOTATION_SUB_TYPE_20" val="2"/>
  <p:tag name="ANNOTATION_LOOP_COUNT_20" val="1"/>
  <p:tag name="ANNOTATION_BOX_RADIUS_20" val="0"/>
  <p:tag name="ANNOTATION_SCALE_20" val="100"/>
  <p:tag name="ANNOTATION_BORDER_ALPHA_20" val="100"/>
  <p:tag name="ANNOTATION_BORDER_COLOR_20" val="255"/>
  <p:tag name="ANNOTATION_FILL_COLOR_20" val="65535"/>
  <p:tag name="ANNOTATION_FILL_ALPHA_20" val="100"/>
  <p:tag name="ANNOTATION_BORDER_WIDTH_20" val="2"/>
  <p:tag name="ANNOTATION_SLIDE_WIDTH_20" val="960"/>
  <p:tag name="ANNOTATION_SLIDE_HEIGHT_20" val="720"/>
  <p:tag name="ANNOTATION_TYPE_21" val="0"/>
  <p:tag name="ANNOTATION_START_21" val="121.7"/>
  <p:tag name="ANNOTATION_END_21" val="124.3"/>
  <p:tag name="ANNOTATION_TOP_21" val="514"/>
  <p:tag name="ANNOTATION_LEFT_21" val="148"/>
  <p:tag name="ANNOTATION_WIDTH_21" val="121"/>
  <p:tag name="ANNOTATION_HEIGHT_21" val="121"/>
  <p:tag name="ANNOTATION_ANIMATION_21" val="3"/>
  <p:tag name="ANNOTATION_ROTATION_21" val="0"/>
  <p:tag name="ANNOTATION_SUB_TYPE_21" val="2"/>
  <p:tag name="ANNOTATION_LOOP_COUNT_21" val="1"/>
  <p:tag name="ANNOTATION_BOX_RADIUS_21" val="0"/>
  <p:tag name="ANNOTATION_SCALE_21" val="100"/>
  <p:tag name="ANNOTATION_BORDER_ALPHA_21" val="100"/>
  <p:tag name="ANNOTATION_BORDER_COLOR_21" val="255"/>
  <p:tag name="ANNOTATION_FILL_COLOR_21" val="65535"/>
  <p:tag name="ANNOTATION_FILL_ALPHA_21" val="100"/>
  <p:tag name="ANNOTATION_BORDER_WIDTH_21" val="2"/>
  <p:tag name="ANNOTATION_SLIDE_WIDTH_21" val="960"/>
  <p:tag name="ANNOTATION_SLIDE_HEIGHT_21" val="720"/>
  <p:tag name="ANNOTATION_TYPE_22" val="0"/>
  <p:tag name="ANNOTATION_START_22" val="124.3"/>
  <p:tag name="ANNOTATION_END_22" val="128.3"/>
  <p:tag name="ANNOTATION_TOP_22" val="510"/>
  <p:tag name="ANNOTATION_LEFT_22" val="481"/>
  <p:tag name="ANNOTATION_WIDTH_22" val="121"/>
  <p:tag name="ANNOTATION_HEIGHT_22" val="121"/>
  <p:tag name="ANNOTATION_ANIMATION_22" val="3"/>
  <p:tag name="ANNOTATION_ROTATION_22" val="0"/>
  <p:tag name="ANNOTATION_SUB_TYPE_22" val="2"/>
  <p:tag name="ANNOTATION_LOOP_COUNT_22" val="1"/>
  <p:tag name="ANNOTATION_BOX_RADIUS_22" val="0"/>
  <p:tag name="ANNOTATION_SCALE_22" val="100"/>
  <p:tag name="ANNOTATION_BORDER_ALPHA_22" val="100"/>
  <p:tag name="ANNOTATION_BORDER_COLOR_22" val="255"/>
  <p:tag name="ANNOTATION_FILL_COLOR_22" val="65535"/>
  <p:tag name="ANNOTATION_FILL_ALPHA_22" val="100"/>
  <p:tag name="ANNOTATION_BORDER_WIDTH_22" val="2"/>
  <p:tag name="ANNOTATION_SLIDE_WIDTH_22" val="960"/>
  <p:tag name="ANNOTATION_SLIDE_HEIGHT_22" val="720"/>
  <p:tag name="ANNOTATION_TYPE_23" val="0"/>
  <p:tag name="ANNOTATION_START_23" val="128.3"/>
  <p:tag name="ANNOTATION_END_23" val="131.1"/>
  <p:tag name="ANNOTATION_TOP_23" val="501"/>
  <p:tag name="ANNOTATION_LEFT_23" val="702"/>
  <p:tag name="ANNOTATION_WIDTH_23" val="121"/>
  <p:tag name="ANNOTATION_HEIGHT_23" val="121"/>
  <p:tag name="ANNOTATION_ANIMATION_23" val="3"/>
  <p:tag name="ANNOTATION_ROTATION_23" val="0"/>
  <p:tag name="ANNOTATION_SUB_TYPE_23" val="2"/>
  <p:tag name="ANNOTATION_LOOP_COUNT_23" val="1"/>
  <p:tag name="ANNOTATION_BOX_RADIUS_23" val="0"/>
  <p:tag name="ANNOTATION_SCALE_23" val="100"/>
  <p:tag name="ANNOTATION_BORDER_ALPHA_23" val="100"/>
  <p:tag name="ANNOTATION_BORDER_COLOR_23" val="255"/>
  <p:tag name="ANNOTATION_FILL_COLOR_23" val="65535"/>
  <p:tag name="ANNOTATION_FILL_ALPHA_23" val="100"/>
  <p:tag name="ANNOTATION_BORDER_WIDTH_23" val="2"/>
  <p:tag name="ANNOTATION_SLIDE_WIDTH_23" val="960"/>
  <p:tag name="ANNOTATION_SLIDE_HEIGHT_23" val="720"/>
  <p:tag name="ANNOTATION_TYPE_24" val="0"/>
  <p:tag name="ANNOTATION_START_24" val="131.1"/>
  <p:tag name="ANNOTATION_END_24" val="136.5"/>
  <p:tag name="ANNOTATION_TOP_24" val="543"/>
  <p:tag name="ANNOTATION_LEFT_24" val="179"/>
  <p:tag name="ANNOTATION_WIDTH_24" val="121"/>
  <p:tag name="ANNOTATION_HEIGHT_24" val="121"/>
  <p:tag name="ANNOTATION_ANIMATION_24" val="3"/>
  <p:tag name="ANNOTATION_ROTATION_24" val="0"/>
  <p:tag name="ANNOTATION_SUB_TYPE_24" val="2"/>
  <p:tag name="ANNOTATION_LOOP_COUNT_24" val="1"/>
  <p:tag name="ANNOTATION_BOX_RADIUS_24" val="0"/>
  <p:tag name="ANNOTATION_SCALE_24" val="100"/>
  <p:tag name="ANNOTATION_BORDER_ALPHA_24" val="100"/>
  <p:tag name="ANNOTATION_BORDER_COLOR_24" val="255"/>
  <p:tag name="ANNOTATION_FILL_COLOR_24" val="65535"/>
  <p:tag name="ANNOTATION_FILL_ALPHA_24" val="100"/>
  <p:tag name="ANNOTATION_BORDER_WIDTH_24" val="2"/>
  <p:tag name="ANNOTATION_SLIDE_WIDTH_24" val="960"/>
  <p:tag name="ANNOTATION_SLIDE_HEIGHT_24" val="720"/>
  <p:tag name="ANNOTATION_TYPE_25" val="0"/>
  <p:tag name="ANNOTATION_START_25" val="136.5"/>
  <p:tag name="ANNOTATION_END_25" val="146.4"/>
  <p:tag name="ANNOTATION_TOP_25" val="585"/>
  <p:tag name="ANNOTATION_LEFT_25" val="74"/>
  <p:tag name="ANNOTATION_WIDTH_25" val="121"/>
  <p:tag name="ANNOTATION_HEIGHT_25" val="121"/>
  <p:tag name="ANNOTATION_ANIMATION_25" val="3"/>
  <p:tag name="ANNOTATION_ROTATION_25" val="0"/>
  <p:tag name="ANNOTATION_SUB_TYPE_25" val="2"/>
  <p:tag name="ANNOTATION_LOOP_COUNT_25" val="1"/>
  <p:tag name="ANNOTATION_BOX_RADIUS_25" val="0"/>
  <p:tag name="ANNOTATION_SCALE_25" val="100"/>
  <p:tag name="ANNOTATION_BORDER_ALPHA_25" val="100"/>
  <p:tag name="ANNOTATION_BORDER_COLOR_25" val="255"/>
  <p:tag name="ANNOTATION_FILL_COLOR_25" val="65535"/>
  <p:tag name="ANNOTATION_FILL_ALPHA_25" val="100"/>
  <p:tag name="ANNOTATION_BORDER_WIDTH_25" val="2"/>
  <p:tag name="ANNOTATION_SLIDE_WIDTH_25" val="960"/>
  <p:tag name="ANNOTATION_SLIDE_HEIGHT_25" val="720"/>
  <p:tag name="ANNOTATION_TYPE_26" val="0"/>
  <p:tag name="ANNOTATION_START_26" val="146.4"/>
  <p:tag name="ANNOTATION_END_26" val="160.8"/>
  <p:tag name="ANNOTATION_TOP_26" val="604"/>
  <p:tag name="ANNOTATION_LEFT_26" val="132"/>
  <p:tag name="ANNOTATION_WIDTH_26" val="121"/>
  <p:tag name="ANNOTATION_HEIGHT_26" val="121"/>
  <p:tag name="ANNOTATION_ANIMATION_26" val="3"/>
  <p:tag name="ANNOTATION_ROTATION_26" val="0"/>
  <p:tag name="ANNOTATION_SUB_TYPE_26" val="2"/>
  <p:tag name="ANNOTATION_LOOP_COUNT_26" val="1"/>
  <p:tag name="ANNOTATION_BOX_RADIUS_26" val="0"/>
  <p:tag name="ANNOTATION_SCALE_26" val="100"/>
  <p:tag name="ANNOTATION_BORDER_ALPHA_26" val="100"/>
  <p:tag name="ANNOTATION_BORDER_COLOR_26" val="255"/>
  <p:tag name="ANNOTATION_FILL_COLOR_26" val="65535"/>
  <p:tag name="ANNOTATION_FILL_ALPHA_26" val="100"/>
  <p:tag name="ANNOTATION_BORDER_WIDTH_26" val="2"/>
  <p:tag name="ANNOTATION_SLIDE_WIDTH_26" val="960"/>
  <p:tag name="ANNOTATION_SLIDE_HEIGHT_26" val="720"/>
  <p:tag name="ANNOTATION_TYPE_27" val="0"/>
  <p:tag name="ANNOTATION_START_27" val="160.8"/>
  <p:tag name="ANNOTATION_TOP_27" val="654"/>
  <p:tag name="ANNOTATION_LEFT_27" val="142"/>
  <p:tag name="ANNOTATION_WIDTH_27" val="121"/>
  <p:tag name="ANNOTATION_HEIGHT_27" val="121"/>
  <p:tag name="ANNOTATION_ANIMATION_27" val="3"/>
  <p:tag name="ANNOTATION_ROTATION_27" val="0"/>
  <p:tag name="ANNOTATION_SUB_TYPE_27" val="2"/>
  <p:tag name="ANNOTATION_LOOP_COUNT_27" val="1"/>
  <p:tag name="ANNOTATION_BOX_RADIUS_27" val="0"/>
  <p:tag name="ANNOTATION_SCALE_27" val="100"/>
  <p:tag name="ANNOTATION_BORDER_ALPHA_27" val="100"/>
  <p:tag name="ANNOTATION_BORDER_COLOR_27" val="255"/>
  <p:tag name="ANNOTATION_FILL_COLOR_27" val="65535"/>
  <p:tag name="ANNOTATION_FILL_ALPHA_27" val="100"/>
  <p:tag name="ANNOTATION_BORDER_WIDTH_27" val="2"/>
  <p:tag name="ANNOTATION_SLIDE_WIDTH_27" val="960"/>
  <p:tag name="ANNOTATION_SLIDE_HEIGHT_27" val="720"/>
  <p:tag name="ANNOTATION_COUNT" val="27"/>
  <p:tag name="ARTICULATE_NAV_LEVEL" val="1"/>
  <p:tag name="ARTICULATE_SLIDE_PRESENTER_GUID" val="cf318b4b-147a-4a4d-a6c2-a925d648123c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2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80"/>
  <p:tag name="ARTICULATE_AUDIO_RECORDED" val="1"/>
  <p:tag name="ELAPSEDTIME" val="218.7"/>
  <p:tag name="ANNOTATION_TYPE_1" val="0"/>
  <p:tag name="ANNOTATION_START_1" val="11.1"/>
  <p:tag name="ANNOTATION_END_1" val="14.1"/>
  <p:tag name="ANNOTATION_TOP_1" val="69"/>
  <p:tag name="ANNOTATION_LEFT_1" val="178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6553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14.1"/>
  <p:tag name="ANNOTATION_END_2" val="15.1"/>
  <p:tag name="ANNOTATION_TOP_2" val="65"/>
  <p:tag name="ANNOTATION_LEFT_2" val="517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65535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15.1"/>
  <p:tag name="ANNOTATION_END_3" val="16.4"/>
  <p:tag name="ANNOTATION_TOP_3" val="68"/>
  <p:tag name="ANNOTATION_LEFT_3" val="629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65535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16.4"/>
  <p:tag name="ANNOTATION_END_4" val="18.4"/>
  <p:tag name="ANNOTATION_TOP_4" val="104"/>
  <p:tag name="ANNOTATION_LEFT_4" val="239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255"/>
  <p:tag name="ANNOTATION_FILL_COLOR_4" val="65535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18.4"/>
  <p:tag name="ANNOTATION_END_5" val="20.1"/>
  <p:tag name="ANNOTATION_TOP_5" val="95"/>
  <p:tag name="ANNOTATION_LEFT_5" val="535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255"/>
  <p:tag name="ANNOTATION_FILL_COLOR_5" val="65535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20.1"/>
  <p:tag name="ANNOTATION_END_6" val="27.3"/>
  <p:tag name="ANNOTATION_TOP_6" val="60"/>
  <p:tag name="ANNOTATION_LEFT_6" val="172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255"/>
  <p:tag name="ANNOTATION_FILL_COLOR_6" val="65535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27.3"/>
  <p:tag name="ANNOTATION_END_7" val="29.1"/>
  <p:tag name="ANNOTATION_TOP_7" val="63"/>
  <p:tag name="ANNOTATION_LEFT_7" val="301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255"/>
  <p:tag name="ANNOTATION_FILL_COLOR_7" val="65535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29.1"/>
  <p:tag name="ANNOTATION_END_8" val="46.6"/>
  <p:tag name="ANNOTATION_TOP_8" val="65"/>
  <p:tag name="ANNOTATION_LEFT_8" val="182"/>
  <p:tag name="ANNOTATION_WIDTH_8" val="121"/>
  <p:tag name="ANNOTATION_HEIGHT_8" val="121"/>
  <p:tag name="ANNOTATION_ANIMATION_8" val="3"/>
  <p:tag name="ANNOTATION_ROTATION_8" val="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255"/>
  <p:tag name="ANNOTATION_FILL_COLOR_8" val="65535"/>
  <p:tag name="ANNOTATION_FILL_ALPHA_8" val="100"/>
  <p:tag name="ANNOTATION_BORDER_WIDTH_8" val="2"/>
  <p:tag name="ANNOTATION_SLIDE_WIDTH_8" val="960"/>
  <p:tag name="ANNOTATION_SLIDE_HEIGHT_8" val="720"/>
  <p:tag name="ANNOTATION_TYPE_9" val="0"/>
  <p:tag name="ANNOTATION_START_9" val="46.6"/>
  <p:tag name="ANNOTATION_END_9" val="49.9"/>
  <p:tag name="ANNOTATION_TOP_9" val="185"/>
  <p:tag name="ANNOTATION_LEFT_9" val="48"/>
  <p:tag name="ANNOTATION_WIDTH_9" val="121"/>
  <p:tag name="ANNOTATION_HEIGHT_9" val="121"/>
  <p:tag name="ANNOTATION_ANIMATION_9" val="3"/>
  <p:tag name="ANNOTATION_ROTATION_9" val="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255"/>
  <p:tag name="ANNOTATION_FILL_COLOR_9" val="65535"/>
  <p:tag name="ANNOTATION_FILL_ALPHA_9" val="100"/>
  <p:tag name="ANNOTATION_BORDER_WIDTH_9" val="2"/>
  <p:tag name="ANNOTATION_SLIDE_WIDTH_9" val="960"/>
  <p:tag name="ANNOTATION_SLIDE_HEIGHT_9" val="720"/>
  <p:tag name="ANNOTATION_TYPE_10" val="0"/>
  <p:tag name="ANNOTATION_START_10" val="49.9"/>
  <p:tag name="ANNOTATION_END_10" val="52.1"/>
  <p:tag name="ANNOTATION_TOP_10" val="222"/>
  <p:tag name="ANNOTATION_LEFT_10" val="119"/>
  <p:tag name="ANNOTATION_WIDTH_10" val="121"/>
  <p:tag name="ANNOTATION_HEIGHT_10" val="121"/>
  <p:tag name="ANNOTATION_ANIMATION_10" val="3"/>
  <p:tag name="ANNOTATION_ROTATION_10" val="0"/>
  <p:tag name="ANNOTATION_SUB_TYPE_10" val="2"/>
  <p:tag name="ANNOTATION_LOOP_COUNT_10" val="1"/>
  <p:tag name="ANNOTATION_BOX_RADIUS_10" val="0"/>
  <p:tag name="ANNOTATION_SCALE_10" val="100"/>
  <p:tag name="ANNOTATION_BORDER_ALPHA_10" val="100"/>
  <p:tag name="ANNOTATION_BORDER_COLOR_10" val="255"/>
  <p:tag name="ANNOTATION_FILL_COLOR_10" val="65535"/>
  <p:tag name="ANNOTATION_FILL_ALPHA_10" val="100"/>
  <p:tag name="ANNOTATION_BORDER_WIDTH_10" val="2"/>
  <p:tag name="ANNOTATION_SLIDE_WIDTH_10" val="960"/>
  <p:tag name="ANNOTATION_SLIDE_HEIGHT_10" val="720"/>
  <p:tag name="ANNOTATION_TYPE_11" val="0"/>
  <p:tag name="ANNOTATION_START_11" val="52.1"/>
  <p:tag name="ANNOTATION_END_11" val="57.2"/>
  <p:tag name="ANNOTATION_TOP_11" val="222"/>
  <p:tag name="ANNOTATION_LEFT_11" val="332"/>
  <p:tag name="ANNOTATION_WIDTH_11" val="121"/>
  <p:tag name="ANNOTATION_HEIGHT_11" val="121"/>
  <p:tag name="ANNOTATION_ANIMATION_11" val="3"/>
  <p:tag name="ANNOTATION_ROTATION_11" val="0"/>
  <p:tag name="ANNOTATION_SUB_TYPE_11" val="2"/>
  <p:tag name="ANNOTATION_LOOP_COUNT_11" val="1"/>
  <p:tag name="ANNOTATION_BOX_RADIUS_11" val="0"/>
  <p:tag name="ANNOTATION_SCALE_11" val="100"/>
  <p:tag name="ANNOTATION_BORDER_ALPHA_11" val="100"/>
  <p:tag name="ANNOTATION_BORDER_COLOR_11" val="255"/>
  <p:tag name="ANNOTATION_FILL_COLOR_11" val="65535"/>
  <p:tag name="ANNOTATION_FILL_ALPHA_11" val="100"/>
  <p:tag name="ANNOTATION_BORDER_WIDTH_11" val="2"/>
  <p:tag name="ANNOTATION_SLIDE_WIDTH_11" val="960"/>
  <p:tag name="ANNOTATION_SLIDE_HEIGHT_11" val="720"/>
  <p:tag name="ANNOTATION_TYPE_12" val="0"/>
  <p:tag name="ANNOTATION_START_12" val="57.2"/>
  <p:tag name="ANNOTATION_END_12" val="64.1"/>
  <p:tag name="ANNOTATION_TOP_12" val="256"/>
  <p:tag name="ANNOTATION_LEFT_12" val="151"/>
  <p:tag name="ANNOTATION_WIDTH_12" val="121"/>
  <p:tag name="ANNOTATION_HEIGHT_12" val="121"/>
  <p:tag name="ANNOTATION_ANIMATION_12" val="3"/>
  <p:tag name="ANNOTATION_ROTATION_12" val="0"/>
  <p:tag name="ANNOTATION_SUB_TYPE_12" val="2"/>
  <p:tag name="ANNOTATION_LOOP_COUNT_12" val="1"/>
  <p:tag name="ANNOTATION_BOX_RADIUS_12" val="0"/>
  <p:tag name="ANNOTATION_SCALE_12" val="100"/>
  <p:tag name="ANNOTATION_BORDER_ALPHA_12" val="100"/>
  <p:tag name="ANNOTATION_BORDER_COLOR_12" val="255"/>
  <p:tag name="ANNOTATION_FILL_COLOR_12" val="65535"/>
  <p:tag name="ANNOTATION_FILL_ALPHA_12" val="100"/>
  <p:tag name="ANNOTATION_BORDER_WIDTH_12" val="2"/>
  <p:tag name="ANNOTATION_SLIDE_WIDTH_12" val="960"/>
  <p:tag name="ANNOTATION_SLIDE_HEIGHT_12" val="720"/>
  <p:tag name="ANNOTATION_TYPE_13" val="0"/>
  <p:tag name="ANNOTATION_START_13" val="64.1"/>
  <p:tag name="ANNOTATION_END_13" val="78.4"/>
  <p:tag name="ANNOTATION_TOP_13" val="291"/>
  <p:tag name="ANNOTATION_LEFT_13" val="143"/>
  <p:tag name="ANNOTATION_WIDTH_13" val="121"/>
  <p:tag name="ANNOTATION_HEIGHT_13" val="121"/>
  <p:tag name="ANNOTATION_ANIMATION_13" val="3"/>
  <p:tag name="ANNOTATION_ROTATION_13" val="0"/>
  <p:tag name="ANNOTATION_SUB_TYPE_13" val="2"/>
  <p:tag name="ANNOTATION_LOOP_COUNT_13" val="1"/>
  <p:tag name="ANNOTATION_BOX_RADIUS_13" val="0"/>
  <p:tag name="ANNOTATION_SCALE_13" val="100"/>
  <p:tag name="ANNOTATION_BORDER_ALPHA_13" val="100"/>
  <p:tag name="ANNOTATION_BORDER_COLOR_13" val="255"/>
  <p:tag name="ANNOTATION_FILL_COLOR_13" val="65535"/>
  <p:tag name="ANNOTATION_FILL_ALPHA_13" val="100"/>
  <p:tag name="ANNOTATION_BORDER_WIDTH_13" val="2"/>
  <p:tag name="ANNOTATION_SLIDE_WIDTH_13" val="960"/>
  <p:tag name="ANNOTATION_SLIDE_HEIGHT_13" val="720"/>
  <p:tag name="ANNOTATION_TYPE_14" val="0"/>
  <p:tag name="ANNOTATION_START_14" val="78.4"/>
  <p:tag name="ANNOTATION_END_14" val="80.0"/>
  <p:tag name="ANNOTATION_TOP_14" val="332"/>
  <p:tag name="ANNOTATION_LEFT_14" val="152"/>
  <p:tag name="ANNOTATION_WIDTH_14" val="121"/>
  <p:tag name="ANNOTATION_HEIGHT_14" val="121"/>
  <p:tag name="ANNOTATION_ANIMATION_14" val="3"/>
  <p:tag name="ANNOTATION_ROTATION_14" val="0"/>
  <p:tag name="ANNOTATION_SUB_TYPE_14" val="2"/>
  <p:tag name="ANNOTATION_LOOP_COUNT_14" val="1"/>
  <p:tag name="ANNOTATION_BOX_RADIUS_14" val="0"/>
  <p:tag name="ANNOTATION_SCALE_14" val="100"/>
  <p:tag name="ANNOTATION_BORDER_ALPHA_14" val="100"/>
  <p:tag name="ANNOTATION_BORDER_COLOR_14" val="255"/>
  <p:tag name="ANNOTATION_FILL_COLOR_14" val="65535"/>
  <p:tag name="ANNOTATION_FILL_ALPHA_14" val="100"/>
  <p:tag name="ANNOTATION_BORDER_WIDTH_14" val="2"/>
  <p:tag name="ANNOTATION_SLIDE_WIDTH_14" val="960"/>
  <p:tag name="ANNOTATION_SLIDE_HEIGHT_14" val="720"/>
  <p:tag name="ANNOTATION_TYPE_15" val="0"/>
  <p:tag name="ANNOTATION_START_15" val="80.0"/>
  <p:tag name="ANNOTATION_END_15" val="81.6"/>
  <p:tag name="ANNOTATION_TOP_15" val="323"/>
  <p:tag name="ANNOTATION_LEFT_15" val="452"/>
  <p:tag name="ANNOTATION_WIDTH_15" val="121"/>
  <p:tag name="ANNOTATION_HEIGHT_15" val="121"/>
  <p:tag name="ANNOTATION_ANIMATION_15" val="3"/>
  <p:tag name="ANNOTATION_ROTATION_15" val="0"/>
  <p:tag name="ANNOTATION_SUB_TYPE_15" val="2"/>
  <p:tag name="ANNOTATION_LOOP_COUNT_15" val="1"/>
  <p:tag name="ANNOTATION_BOX_RADIUS_15" val="0"/>
  <p:tag name="ANNOTATION_SCALE_15" val="100"/>
  <p:tag name="ANNOTATION_BORDER_ALPHA_15" val="100"/>
  <p:tag name="ANNOTATION_BORDER_COLOR_15" val="255"/>
  <p:tag name="ANNOTATION_FILL_COLOR_15" val="65535"/>
  <p:tag name="ANNOTATION_FILL_ALPHA_15" val="100"/>
  <p:tag name="ANNOTATION_BORDER_WIDTH_15" val="2"/>
  <p:tag name="ANNOTATION_SLIDE_WIDTH_15" val="960"/>
  <p:tag name="ANNOTATION_SLIDE_HEIGHT_15" val="720"/>
  <p:tag name="ANNOTATION_TYPE_16" val="0"/>
  <p:tag name="ANNOTATION_START_16" val="81.6"/>
  <p:tag name="ANNOTATION_END_16" val="82.7"/>
  <p:tag name="ANNOTATION_TOP_16" val="319"/>
  <p:tag name="ANNOTATION_LEFT_16" val="545"/>
  <p:tag name="ANNOTATION_WIDTH_16" val="121"/>
  <p:tag name="ANNOTATION_HEIGHT_16" val="121"/>
  <p:tag name="ANNOTATION_ANIMATION_16" val="3"/>
  <p:tag name="ANNOTATION_ROTATION_16" val="0"/>
  <p:tag name="ANNOTATION_SUB_TYPE_16" val="2"/>
  <p:tag name="ANNOTATION_LOOP_COUNT_16" val="1"/>
  <p:tag name="ANNOTATION_BOX_RADIUS_16" val="0"/>
  <p:tag name="ANNOTATION_SCALE_16" val="100"/>
  <p:tag name="ANNOTATION_BORDER_ALPHA_16" val="100"/>
  <p:tag name="ANNOTATION_BORDER_COLOR_16" val="255"/>
  <p:tag name="ANNOTATION_FILL_COLOR_16" val="65535"/>
  <p:tag name="ANNOTATION_FILL_ALPHA_16" val="100"/>
  <p:tag name="ANNOTATION_BORDER_WIDTH_16" val="2"/>
  <p:tag name="ANNOTATION_SLIDE_WIDTH_16" val="960"/>
  <p:tag name="ANNOTATION_SLIDE_HEIGHT_16" val="720"/>
  <p:tag name="ANNOTATION_TYPE_17" val="0"/>
  <p:tag name="ANNOTATION_START_17" val="82.7"/>
  <p:tag name="ANNOTATION_END_17" val="84.5"/>
  <p:tag name="ANNOTATION_TOP_17" val="324"/>
  <p:tag name="ANNOTATION_LEFT_17" val="454"/>
  <p:tag name="ANNOTATION_WIDTH_17" val="121"/>
  <p:tag name="ANNOTATION_HEIGHT_17" val="121"/>
  <p:tag name="ANNOTATION_ANIMATION_17" val="3"/>
  <p:tag name="ANNOTATION_ROTATION_17" val="0"/>
  <p:tag name="ANNOTATION_SUB_TYPE_17" val="2"/>
  <p:tag name="ANNOTATION_LOOP_COUNT_17" val="1"/>
  <p:tag name="ANNOTATION_BOX_RADIUS_17" val="0"/>
  <p:tag name="ANNOTATION_SCALE_17" val="100"/>
  <p:tag name="ANNOTATION_BORDER_ALPHA_17" val="100"/>
  <p:tag name="ANNOTATION_BORDER_COLOR_17" val="255"/>
  <p:tag name="ANNOTATION_FILL_COLOR_17" val="65535"/>
  <p:tag name="ANNOTATION_FILL_ALPHA_17" val="100"/>
  <p:tag name="ANNOTATION_BORDER_WIDTH_17" val="2"/>
  <p:tag name="ANNOTATION_SLIDE_WIDTH_17" val="960"/>
  <p:tag name="ANNOTATION_SLIDE_HEIGHT_17" val="720"/>
  <p:tag name="ANNOTATION_TYPE_18" val="0"/>
  <p:tag name="ANNOTATION_START_18" val="84.5"/>
  <p:tag name="ANNOTATION_END_18" val="85.7"/>
  <p:tag name="ANNOTATION_TOP_18" val="328"/>
  <p:tag name="ANNOTATION_LEFT_18" val="552"/>
  <p:tag name="ANNOTATION_WIDTH_18" val="121"/>
  <p:tag name="ANNOTATION_HEIGHT_18" val="121"/>
  <p:tag name="ANNOTATION_ANIMATION_18" val="3"/>
  <p:tag name="ANNOTATION_ROTATION_18" val="0"/>
  <p:tag name="ANNOTATION_SUB_TYPE_18" val="2"/>
  <p:tag name="ANNOTATION_LOOP_COUNT_18" val="1"/>
  <p:tag name="ANNOTATION_BOX_RADIUS_18" val="0"/>
  <p:tag name="ANNOTATION_SCALE_18" val="100"/>
  <p:tag name="ANNOTATION_BORDER_ALPHA_18" val="100"/>
  <p:tag name="ANNOTATION_BORDER_COLOR_18" val="255"/>
  <p:tag name="ANNOTATION_FILL_COLOR_18" val="65535"/>
  <p:tag name="ANNOTATION_FILL_ALPHA_18" val="100"/>
  <p:tag name="ANNOTATION_BORDER_WIDTH_18" val="2"/>
  <p:tag name="ANNOTATION_SLIDE_WIDTH_18" val="960"/>
  <p:tag name="ANNOTATION_SLIDE_HEIGHT_18" val="720"/>
  <p:tag name="ANNOTATION_TYPE_19" val="0"/>
  <p:tag name="ANNOTATION_START_19" val="85.7"/>
  <p:tag name="ANNOTATION_END_19" val="116.8"/>
  <p:tag name="ANNOTATION_TOP_19" val="327"/>
  <p:tag name="ANNOTATION_LEFT_19" val="442"/>
  <p:tag name="ANNOTATION_WIDTH_19" val="121"/>
  <p:tag name="ANNOTATION_HEIGHT_19" val="121"/>
  <p:tag name="ANNOTATION_ANIMATION_19" val="3"/>
  <p:tag name="ANNOTATION_ROTATION_19" val="0"/>
  <p:tag name="ANNOTATION_SUB_TYPE_19" val="2"/>
  <p:tag name="ANNOTATION_LOOP_COUNT_19" val="1"/>
  <p:tag name="ANNOTATION_BOX_RADIUS_19" val="0"/>
  <p:tag name="ANNOTATION_SCALE_19" val="100"/>
  <p:tag name="ANNOTATION_BORDER_ALPHA_19" val="100"/>
  <p:tag name="ANNOTATION_BORDER_COLOR_19" val="255"/>
  <p:tag name="ANNOTATION_FILL_COLOR_19" val="65535"/>
  <p:tag name="ANNOTATION_FILL_ALPHA_19" val="100"/>
  <p:tag name="ANNOTATION_BORDER_WIDTH_19" val="2"/>
  <p:tag name="ANNOTATION_SLIDE_WIDTH_19" val="960"/>
  <p:tag name="ANNOTATION_SLIDE_HEIGHT_19" val="720"/>
  <p:tag name="ANNOTATION_TYPE_20" val="0"/>
  <p:tag name="ANNOTATION_START_20" val="116.8"/>
  <p:tag name="ANNOTATION_END_20" val="121.9"/>
  <p:tag name="ANNOTATION_TOP_20" val="384"/>
  <p:tag name="ANNOTATION_LEFT_20" val="42"/>
  <p:tag name="ANNOTATION_WIDTH_20" val="121"/>
  <p:tag name="ANNOTATION_HEIGHT_20" val="121"/>
  <p:tag name="ANNOTATION_ANIMATION_20" val="3"/>
  <p:tag name="ANNOTATION_ROTATION_20" val="0"/>
  <p:tag name="ANNOTATION_SUB_TYPE_20" val="2"/>
  <p:tag name="ANNOTATION_LOOP_COUNT_20" val="1"/>
  <p:tag name="ANNOTATION_BOX_RADIUS_20" val="0"/>
  <p:tag name="ANNOTATION_SCALE_20" val="100"/>
  <p:tag name="ANNOTATION_BORDER_ALPHA_20" val="100"/>
  <p:tag name="ANNOTATION_BORDER_COLOR_20" val="255"/>
  <p:tag name="ANNOTATION_FILL_COLOR_20" val="65535"/>
  <p:tag name="ANNOTATION_FILL_ALPHA_20" val="100"/>
  <p:tag name="ANNOTATION_BORDER_WIDTH_20" val="2"/>
  <p:tag name="ANNOTATION_SLIDE_WIDTH_20" val="960"/>
  <p:tag name="ANNOTATION_SLIDE_HEIGHT_20" val="720"/>
  <p:tag name="ANNOTATION_TYPE_21" val="0"/>
  <p:tag name="ANNOTATION_START_21" val="121.9"/>
  <p:tag name="ANNOTATION_END_21" val="124.0"/>
  <p:tag name="ANNOTATION_TOP_21" val="421"/>
  <p:tag name="ANNOTATION_LEFT_21" val="79"/>
  <p:tag name="ANNOTATION_WIDTH_21" val="121"/>
  <p:tag name="ANNOTATION_HEIGHT_21" val="121"/>
  <p:tag name="ANNOTATION_ANIMATION_21" val="3"/>
  <p:tag name="ANNOTATION_ROTATION_21" val="0"/>
  <p:tag name="ANNOTATION_SUB_TYPE_21" val="2"/>
  <p:tag name="ANNOTATION_LOOP_COUNT_21" val="1"/>
  <p:tag name="ANNOTATION_BOX_RADIUS_21" val="0"/>
  <p:tag name="ANNOTATION_SCALE_21" val="100"/>
  <p:tag name="ANNOTATION_BORDER_ALPHA_21" val="100"/>
  <p:tag name="ANNOTATION_BORDER_COLOR_21" val="255"/>
  <p:tag name="ANNOTATION_FILL_COLOR_21" val="65535"/>
  <p:tag name="ANNOTATION_FILL_ALPHA_21" val="100"/>
  <p:tag name="ANNOTATION_BORDER_WIDTH_21" val="2"/>
  <p:tag name="ANNOTATION_SLIDE_WIDTH_21" val="960"/>
  <p:tag name="ANNOTATION_SLIDE_HEIGHT_21" val="720"/>
  <p:tag name="ANNOTATION_TYPE_22" val="0"/>
  <p:tag name="ANNOTATION_START_22" val="124.0"/>
  <p:tag name="ANNOTATION_END_22" val="126.0"/>
  <p:tag name="ANNOTATION_TOP_22" val="597"/>
  <p:tag name="ANNOTATION_LEFT_22" val="125"/>
  <p:tag name="ANNOTATION_WIDTH_22" val="121"/>
  <p:tag name="ANNOTATION_HEIGHT_22" val="121"/>
  <p:tag name="ANNOTATION_ANIMATION_22" val="3"/>
  <p:tag name="ANNOTATION_ROTATION_22" val="0"/>
  <p:tag name="ANNOTATION_SUB_TYPE_22" val="2"/>
  <p:tag name="ANNOTATION_LOOP_COUNT_22" val="1"/>
  <p:tag name="ANNOTATION_BOX_RADIUS_22" val="0"/>
  <p:tag name="ANNOTATION_SCALE_22" val="100"/>
  <p:tag name="ANNOTATION_BORDER_ALPHA_22" val="100"/>
  <p:tag name="ANNOTATION_BORDER_COLOR_22" val="255"/>
  <p:tag name="ANNOTATION_FILL_COLOR_22" val="65535"/>
  <p:tag name="ANNOTATION_FILL_ALPHA_22" val="100"/>
  <p:tag name="ANNOTATION_BORDER_WIDTH_22" val="2"/>
  <p:tag name="ANNOTATION_SLIDE_WIDTH_22" val="960"/>
  <p:tag name="ANNOTATION_SLIDE_HEIGHT_22" val="720"/>
  <p:tag name="ANNOTATION_TYPE_23" val="0"/>
  <p:tag name="ANNOTATION_START_23" val="126.0"/>
  <p:tag name="ANNOTATION_END_23" val="126.6"/>
  <p:tag name="ANNOTATION_TOP_23" val="430"/>
  <p:tag name="ANNOTATION_LEFT_23" val="73"/>
  <p:tag name="ANNOTATION_WIDTH_23" val="121"/>
  <p:tag name="ANNOTATION_HEIGHT_23" val="121"/>
  <p:tag name="ANNOTATION_ANIMATION_23" val="3"/>
  <p:tag name="ANNOTATION_ROTATION_23" val="0"/>
  <p:tag name="ANNOTATION_SUB_TYPE_23" val="2"/>
  <p:tag name="ANNOTATION_LOOP_COUNT_23" val="1"/>
  <p:tag name="ANNOTATION_BOX_RADIUS_23" val="0"/>
  <p:tag name="ANNOTATION_SCALE_23" val="100"/>
  <p:tag name="ANNOTATION_BORDER_ALPHA_23" val="100"/>
  <p:tag name="ANNOTATION_BORDER_COLOR_23" val="255"/>
  <p:tag name="ANNOTATION_FILL_COLOR_23" val="65535"/>
  <p:tag name="ANNOTATION_FILL_ALPHA_23" val="100"/>
  <p:tag name="ANNOTATION_BORDER_WIDTH_23" val="2"/>
  <p:tag name="ANNOTATION_SLIDE_WIDTH_23" val="960"/>
  <p:tag name="ANNOTATION_SLIDE_HEIGHT_23" val="720"/>
  <p:tag name="ANNOTATION_TYPE_24" val="0"/>
  <p:tag name="ANNOTATION_START_24" val="126.6"/>
  <p:tag name="ANNOTATION_END_24" val="130.4"/>
  <p:tag name="ANNOTATION_TOP_24" val="600"/>
  <p:tag name="ANNOTATION_LEFT_24" val="67"/>
  <p:tag name="ANNOTATION_WIDTH_24" val="121"/>
  <p:tag name="ANNOTATION_HEIGHT_24" val="121"/>
  <p:tag name="ANNOTATION_ANIMATION_24" val="3"/>
  <p:tag name="ANNOTATION_ROTATION_24" val="0"/>
  <p:tag name="ANNOTATION_SUB_TYPE_24" val="2"/>
  <p:tag name="ANNOTATION_LOOP_COUNT_24" val="1"/>
  <p:tag name="ANNOTATION_BOX_RADIUS_24" val="0"/>
  <p:tag name="ANNOTATION_SCALE_24" val="100"/>
  <p:tag name="ANNOTATION_BORDER_ALPHA_24" val="100"/>
  <p:tag name="ANNOTATION_BORDER_COLOR_24" val="255"/>
  <p:tag name="ANNOTATION_FILL_COLOR_24" val="65535"/>
  <p:tag name="ANNOTATION_FILL_ALPHA_24" val="100"/>
  <p:tag name="ANNOTATION_BORDER_WIDTH_24" val="2"/>
  <p:tag name="ANNOTATION_SLIDE_WIDTH_24" val="960"/>
  <p:tag name="ANNOTATION_SLIDE_HEIGHT_24" val="720"/>
  <p:tag name="ANNOTATION_TYPE_25" val="0"/>
  <p:tag name="ANNOTATION_START_25" val="130.4"/>
  <p:tag name="ANNOTATION_END_25" val="137.8"/>
  <p:tag name="ANNOTATION_TOP_25" val="425"/>
  <p:tag name="ANNOTATION_LEFT_25" val="276"/>
  <p:tag name="ANNOTATION_WIDTH_25" val="121"/>
  <p:tag name="ANNOTATION_HEIGHT_25" val="121"/>
  <p:tag name="ANNOTATION_ANIMATION_25" val="3"/>
  <p:tag name="ANNOTATION_ROTATION_25" val="0"/>
  <p:tag name="ANNOTATION_SUB_TYPE_25" val="2"/>
  <p:tag name="ANNOTATION_LOOP_COUNT_25" val="1"/>
  <p:tag name="ANNOTATION_BOX_RADIUS_25" val="0"/>
  <p:tag name="ANNOTATION_SCALE_25" val="100"/>
  <p:tag name="ANNOTATION_BORDER_ALPHA_25" val="100"/>
  <p:tag name="ANNOTATION_BORDER_COLOR_25" val="255"/>
  <p:tag name="ANNOTATION_FILL_COLOR_25" val="65535"/>
  <p:tag name="ANNOTATION_FILL_ALPHA_25" val="100"/>
  <p:tag name="ANNOTATION_BORDER_WIDTH_25" val="2"/>
  <p:tag name="ANNOTATION_SLIDE_WIDTH_25" val="960"/>
  <p:tag name="ANNOTATION_SLIDE_HEIGHT_25" val="720"/>
  <p:tag name="ANNOTATION_TYPE_26" val="0"/>
  <p:tag name="ANNOTATION_START_26" val="137.8"/>
  <p:tag name="ANNOTATION_END_26" val="163.4"/>
  <p:tag name="ANNOTATION_TOP_26" val="422"/>
  <p:tag name="ANNOTATION_LEFT_26" val="78"/>
  <p:tag name="ANNOTATION_WIDTH_26" val="121"/>
  <p:tag name="ANNOTATION_HEIGHT_26" val="121"/>
  <p:tag name="ANNOTATION_ANIMATION_26" val="3"/>
  <p:tag name="ANNOTATION_ROTATION_26" val="0"/>
  <p:tag name="ANNOTATION_SUB_TYPE_26" val="2"/>
  <p:tag name="ANNOTATION_LOOP_COUNT_26" val="1"/>
  <p:tag name="ANNOTATION_BOX_RADIUS_26" val="0"/>
  <p:tag name="ANNOTATION_SCALE_26" val="100"/>
  <p:tag name="ANNOTATION_BORDER_ALPHA_26" val="100"/>
  <p:tag name="ANNOTATION_BORDER_COLOR_26" val="255"/>
  <p:tag name="ANNOTATION_FILL_COLOR_26" val="65535"/>
  <p:tag name="ANNOTATION_FILL_ALPHA_26" val="100"/>
  <p:tag name="ANNOTATION_BORDER_WIDTH_26" val="2"/>
  <p:tag name="ANNOTATION_SLIDE_WIDTH_26" val="960"/>
  <p:tag name="ANNOTATION_SLIDE_HEIGHT_26" val="720"/>
  <p:tag name="ANNOTATION_TYPE_27" val="0"/>
  <p:tag name="ANNOTATION_START_27" val="163.4"/>
  <p:tag name="ANNOTATION_END_27" val="164.4"/>
  <p:tag name="ANNOTATION_TOP_27" val="556"/>
  <p:tag name="ANNOTATION_LEFT_27" val="133"/>
  <p:tag name="ANNOTATION_WIDTH_27" val="121"/>
  <p:tag name="ANNOTATION_HEIGHT_27" val="121"/>
  <p:tag name="ANNOTATION_ANIMATION_27" val="3"/>
  <p:tag name="ANNOTATION_ROTATION_27" val="0"/>
  <p:tag name="ANNOTATION_SUB_TYPE_27" val="2"/>
  <p:tag name="ANNOTATION_LOOP_COUNT_27" val="1"/>
  <p:tag name="ANNOTATION_BOX_RADIUS_27" val="0"/>
  <p:tag name="ANNOTATION_SCALE_27" val="100"/>
  <p:tag name="ANNOTATION_BORDER_ALPHA_27" val="100"/>
  <p:tag name="ANNOTATION_BORDER_COLOR_27" val="255"/>
  <p:tag name="ANNOTATION_FILL_COLOR_27" val="65535"/>
  <p:tag name="ANNOTATION_FILL_ALPHA_27" val="100"/>
  <p:tag name="ANNOTATION_BORDER_WIDTH_27" val="2"/>
  <p:tag name="ANNOTATION_SLIDE_WIDTH_27" val="960"/>
  <p:tag name="ANNOTATION_SLIDE_HEIGHT_27" val="720"/>
  <p:tag name="ANNOTATION_TYPE_28" val="0"/>
  <p:tag name="ANNOTATION_START_28" val="164.4"/>
  <p:tag name="ANNOTATION_END_28" val="165.1"/>
  <p:tag name="ANNOTATION_TOP_28" val="554"/>
  <p:tag name="ANNOTATION_LEFT_28" val="449"/>
  <p:tag name="ANNOTATION_WIDTH_28" val="121"/>
  <p:tag name="ANNOTATION_HEIGHT_28" val="121"/>
  <p:tag name="ANNOTATION_ANIMATION_28" val="3"/>
  <p:tag name="ANNOTATION_ROTATION_28" val="0"/>
  <p:tag name="ANNOTATION_SUB_TYPE_28" val="2"/>
  <p:tag name="ANNOTATION_LOOP_COUNT_28" val="1"/>
  <p:tag name="ANNOTATION_BOX_RADIUS_28" val="0"/>
  <p:tag name="ANNOTATION_SCALE_28" val="100"/>
  <p:tag name="ANNOTATION_BORDER_ALPHA_28" val="100"/>
  <p:tag name="ANNOTATION_BORDER_COLOR_28" val="255"/>
  <p:tag name="ANNOTATION_FILL_COLOR_28" val="65535"/>
  <p:tag name="ANNOTATION_FILL_ALPHA_28" val="100"/>
  <p:tag name="ANNOTATION_BORDER_WIDTH_28" val="2"/>
  <p:tag name="ANNOTATION_SLIDE_WIDTH_28" val="960"/>
  <p:tag name="ANNOTATION_SLIDE_HEIGHT_28" val="720"/>
  <p:tag name="ANNOTATION_TYPE_29" val="0"/>
  <p:tag name="ANNOTATION_START_29" val="165.1"/>
  <p:tag name="ANNOTATION_END_29" val="166.6"/>
  <p:tag name="ANNOTATION_TOP_29" val="559"/>
  <p:tag name="ANNOTATION_LEFT_29" val="560"/>
  <p:tag name="ANNOTATION_WIDTH_29" val="121"/>
  <p:tag name="ANNOTATION_HEIGHT_29" val="121"/>
  <p:tag name="ANNOTATION_ANIMATION_29" val="3"/>
  <p:tag name="ANNOTATION_ROTATION_29" val="0"/>
  <p:tag name="ANNOTATION_SUB_TYPE_29" val="2"/>
  <p:tag name="ANNOTATION_LOOP_COUNT_29" val="1"/>
  <p:tag name="ANNOTATION_BOX_RADIUS_29" val="0"/>
  <p:tag name="ANNOTATION_SCALE_29" val="100"/>
  <p:tag name="ANNOTATION_BORDER_ALPHA_29" val="100"/>
  <p:tag name="ANNOTATION_BORDER_COLOR_29" val="255"/>
  <p:tag name="ANNOTATION_FILL_COLOR_29" val="65535"/>
  <p:tag name="ANNOTATION_FILL_ALPHA_29" val="100"/>
  <p:tag name="ANNOTATION_BORDER_WIDTH_29" val="2"/>
  <p:tag name="ANNOTATION_SLIDE_WIDTH_29" val="960"/>
  <p:tag name="ANNOTATION_SLIDE_HEIGHT_29" val="720"/>
  <p:tag name="ANNOTATION_TYPE_30" val="0"/>
  <p:tag name="ANNOTATION_START_30" val="166.6"/>
  <p:tag name="ANNOTATION_END_30" val="185.0"/>
  <p:tag name="ANNOTATION_TOP_30" val="589"/>
  <p:tag name="ANNOTATION_LEFT_30" val="78"/>
  <p:tag name="ANNOTATION_WIDTH_30" val="121"/>
  <p:tag name="ANNOTATION_HEIGHT_30" val="121"/>
  <p:tag name="ANNOTATION_ANIMATION_30" val="3"/>
  <p:tag name="ANNOTATION_ROTATION_30" val="0"/>
  <p:tag name="ANNOTATION_SUB_TYPE_30" val="2"/>
  <p:tag name="ANNOTATION_LOOP_COUNT_30" val="1"/>
  <p:tag name="ANNOTATION_BOX_RADIUS_30" val="0"/>
  <p:tag name="ANNOTATION_SCALE_30" val="100"/>
  <p:tag name="ANNOTATION_BORDER_ALPHA_30" val="100"/>
  <p:tag name="ANNOTATION_BORDER_COLOR_30" val="255"/>
  <p:tag name="ANNOTATION_FILL_COLOR_30" val="65535"/>
  <p:tag name="ANNOTATION_FILL_ALPHA_30" val="100"/>
  <p:tag name="ANNOTATION_BORDER_WIDTH_30" val="2"/>
  <p:tag name="ANNOTATION_SLIDE_WIDTH_30" val="960"/>
  <p:tag name="ANNOTATION_SLIDE_HEIGHT_30" val="720"/>
  <p:tag name="ANNOTATION_TYPE_31" val="0"/>
  <p:tag name="ANNOTATION_START_31" val="185.0"/>
  <p:tag name="ANNOTATION_END_31" val="206.2"/>
  <p:tag name="ANNOTATION_TOP_31" val="626"/>
  <p:tag name="ANNOTATION_LEFT_31" val="126"/>
  <p:tag name="ANNOTATION_WIDTH_31" val="121"/>
  <p:tag name="ANNOTATION_HEIGHT_31" val="121"/>
  <p:tag name="ANNOTATION_ANIMATION_31" val="3"/>
  <p:tag name="ANNOTATION_ROTATION_31" val="0"/>
  <p:tag name="ANNOTATION_SUB_TYPE_31" val="2"/>
  <p:tag name="ANNOTATION_LOOP_COUNT_31" val="1"/>
  <p:tag name="ANNOTATION_BOX_RADIUS_31" val="0"/>
  <p:tag name="ANNOTATION_SCALE_31" val="100"/>
  <p:tag name="ANNOTATION_BORDER_ALPHA_31" val="100"/>
  <p:tag name="ANNOTATION_BORDER_COLOR_31" val="255"/>
  <p:tag name="ANNOTATION_FILL_COLOR_31" val="65535"/>
  <p:tag name="ANNOTATION_FILL_ALPHA_31" val="100"/>
  <p:tag name="ANNOTATION_BORDER_WIDTH_31" val="2"/>
  <p:tag name="ANNOTATION_SLIDE_WIDTH_31" val="960"/>
  <p:tag name="ANNOTATION_SLIDE_HEIGHT_31" val="720"/>
  <p:tag name="ANNOTATION_TYPE_32" val="0"/>
  <p:tag name="ANNOTATION_START_32" val="206.2"/>
  <p:tag name="ANNOTATION_END_32" val="209.7"/>
  <p:tag name="ANNOTATION_TOP_32" val="219"/>
  <p:tag name="ANNOTATION_LEFT_32" val="109"/>
  <p:tag name="ANNOTATION_WIDTH_32" val="121"/>
  <p:tag name="ANNOTATION_HEIGHT_32" val="121"/>
  <p:tag name="ANNOTATION_ANIMATION_32" val="3"/>
  <p:tag name="ANNOTATION_ROTATION_32" val="0"/>
  <p:tag name="ANNOTATION_SUB_TYPE_32" val="2"/>
  <p:tag name="ANNOTATION_LOOP_COUNT_32" val="1"/>
  <p:tag name="ANNOTATION_BOX_RADIUS_32" val="0"/>
  <p:tag name="ANNOTATION_SCALE_32" val="100"/>
  <p:tag name="ANNOTATION_BORDER_ALPHA_32" val="100"/>
  <p:tag name="ANNOTATION_BORDER_COLOR_32" val="255"/>
  <p:tag name="ANNOTATION_FILL_COLOR_32" val="65535"/>
  <p:tag name="ANNOTATION_FILL_ALPHA_32" val="100"/>
  <p:tag name="ANNOTATION_BORDER_WIDTH_32" val="2"/>
  <p:tag name="ANNOTATION_SLIDE_WIDTH_32" val="960"/>
  <p:tag name="ANNOTATION_SLIDE_HEIGHT_32" val="720"/>
  <p:tag name="ANNOTATION_TYPE_33" val="0"/>
  <p:tag name="ANNOTATION_START_33" val="209.7"/>
  <p:tag name="ANNOTATION_TOP_33" val="382"/>
  <p:tag name="ANNOTATION_LEFT_33" val="47"/>
  <p:tag name="ANNOTATION_WIDTH_33" val="121"/>
  <p:tag name="ANNOTATION_HEIGHT_33" val="121"/>
  <p:tag name="ANNOTATION_ANIMATION_33" val="3"/>
  <p:tag name="ANNOTATION_ROTATION_33" val="0"/>
  <p:tag name="ANNOTATION_SUB_TYPE_33" val="2"/>
  <p:tag name="ANNOTATION_LOOP_COUNT_33" val="1"/>
  <p:tag name="ANNOTATION_BOX_RADIUS_33" val="0"/>
  <p:tag name="ANNOTATION_SCALE_33" val="100"/>
  <p:tag name="ANNOTATION_BORDER_ALPHA_33" val="100"/>
  <p:tag name="ANNOTATION_BORDER_COLOR_33" val="255"/>
  <p:tag name="ANNOTATION_FILL_COLOR_33" val="65535"/>
  <p:tag name="ANNOTATION_FILL_ALPHA_33" val="100"/>
  <p:tag name="ANNOTATION_BORDER_WIDTH_33" val="2"/>
  <p:tag name="ANNOTATION_SLIDE_WIDTH_33" val="960"/>
  <p:tag name="ANNOTATION_SLIDE_HEIGHT_33" val="720"/>
  <p:tag name="ANNOTATION_COUNT" val="33"/>
  <p:tag name="ARTICULATE_NAV_LEVEL" val="1"/>
  <p:tag name="ARTICULATE_SLIDE_PRESENTER_GUID" val="cf318b4b-147a-4a4d-a6c2-a925d648123c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2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be44159d8fa044ca8df131bf96ddd85a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3dbcf4aa834a4f3c9d1a5a98c4b112ea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83"/>
  <p:tag name="ARTICULATE_AUDIO_RECORDED" val="1"/>
  <p:tag name="ELAPSEDTIME" val="93.9"/>
  <p:tag name="ANNOTATION_TYPE_1" val="0"/>
  <p:tag name="ANNOTATION_START_1" val="11.8"/>
  <p:tag name="ANNOTATION_END_1" val="15.1"/>
  <p:tag name="ANNOTATION_TOP_1" val="197"/>
  <p:tag name="ANNOTATION_LEFT_1" val="209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6553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15.1"/>
  <p:tag name="ANNOTATION_END_2" val="18.2"/>
  <p:tag name="ANNOTATION_TOP_2" val="201"/>
  <p:tag name="ANNOTATION_LEFT_2" val="408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65535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18.2"/>
  <p:tag name="ANNOTATION_END_3" val="49.3"/>
  <p:tag name="ANNOTATION_TOP_3" val="248"/>
  <p:tag name="ANNOTATION_LEFT_3" val="78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65535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49.3"/>
  <p:tag name="ANNOTATION_END_4" val="51.9"/>
  <p:tag name="ANNOTATION_TOP_4" val="392"/>
  <p:tag name="ANNOTATION_LEFT_4" val="141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255"/>
  <p:tag name="ANNOTATION_FILL_COLOR_4" val="65535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51.9"/>
  <p:tag name="ANNOTATION_END_5" val="54.6"/>
  <p:tag name="ANNOTATION_TOP_5" val="384"/>
  <p:tag name="ANNOTATION_LEFT_5" val="585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255"/>
  <p:tag name="ANNOTATION_FILL_COLOR_5" val="65535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54.6"/>
  <p:tag name="ANNOTATION_END_6" val="66.8"/>
  <p:tag name="ANNOTATION_TOP_6" val="438"/>
  <p:tag name="ANNOTATION_LEFT_6" val="184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255"/>
  <p:tag name="ANNOTATION_FILL_COLOR_6" val="65535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66.8"/>
  <p:tag name="ANNOTATION_TOP_7" val="521"/>
  <p:tag name="ANNOTATION_LEFT_7" val="120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255"/>
  <p:tag name="ANNOTATION_FILL_COLOR_7" val="65535"/>
  <p:tag name="ANNOTATION_FILL_ALPHA_7" val="100"/>
  <p:tag name="ANNOTATION_BORDER_WIDTH_7" val="2"/>
  <p:tag name="ANNOTATION_SLIDE_WIDTH_7" val="960"/>
  <p:tag name="ANNOTATION_SLIDE_HEIGHT_7" val="720"/>
  <p:tag name="ANNOTATION_COUNT" val="7"/>
  <p:tag name="ARTICULATE_NAV_LEVEL" val="1"/>
  <p:tag name="ARTICULATE_SLIDE_PRESENTER_GUID" val="cf318b4b-147a-4a4d-a6c2-a925d648123c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2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74721d034ef2453c93c05738c51be526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68276eaaddfb417ea5727b1622f64dd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81"/>
  <p:tag name="ARTICULATE_AUDIO_RECORDED" val="1"/>
  <p:tag name="ELAPSEDTIME" val="46.8"/>
  <p:tag name="ANNOTATION_TYPE_1" val="0"/>
  <p:tag name="ANNOTATION_START_1" val="12.2"/>
  <p:tag name="ANNOTATION_END_1" val="13.9"/>
  <p:tag name="ANNOTATION_TOP_1" val="96"/>
  <p:tag name="ANNOTATION_LEFT_1" val="53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6553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13.9"/>
  <p:tag name="ANNOTATION_END_2" val="16.7"/>
  <p:tag name="ANNOTATION_TOP_2" val="91"/>
  <p:tag name="ANNOTATION_LEFT_2" val="260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65535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16.7"/>
  <p:tag name="ANNOTATION_END_3" val="20.7"/>
  <p:tag name="ANNOTATION_TOP_3" val="81"/>
  <p:tag name="ANNOTATION_LEFT_3" val="436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65535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20.7"/>
  <p:tag name="ANNOTATION_END_4" val="29.8"/>
  <p:tag name="ANNOTATION_TOP_4" val="83"/>
  <p:tag name="ANNOTATION_LEFT_4" val="553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255"/>
  <p:tag name="ANNOTATION_FILL_COLOR_4" val="65535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29.8"/>
  <p:tag name="ANNOTATION_TOP_5" val="97"/>
  <p:tag name="ANNOTATION_LEFT_5" val="767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255"/>
  <p:tag name="ANNOTATION_FILL_COLOR_5" val="65535"/>
  <p:tag name="ANNOTATION_FILL_ALPHA_5" val="100"/>
  <p:tag name="ANNOTATION_BORDER_WIDTH_5" val="2"/>
  <p:tag name="ANNOTATION_SLIDE_WIDTH_5" val="960"/>
  <p:tag name="ANNOTATION_SLIDE_HEIGHT_5" val="720"/>
  <p:tag name="ANNOTATION_COUNT" val="5"/>
  <p:tag name="ARTICULATE_NAV_LEVEL" val="1"/>
  <p:tag name="ARTICULATE_SLIDE_PRESENTER_GUID" val="cf318b4b-147a-4a4d-a6c2-a925d648123c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7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82"/>
  <p:tag name="ARTICULATE_AUDIO_RECORDED" val="1"/>
  <p:tag name="ELAPSEDTIME" val="78.5"/>
  <p:tag name="ANNOTATION_COUNT" val="0"/>
  <p:tag name="ARTICULATE_NAV_LEVEL" val="1"/>
  <p:tag name="ARTICULATE_SLIDE_PRESENTER_GUID" val="cf318b4b-147a-4a4d-a6c2-a925d648123c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7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86"/>
  <p:tag name="TIMELINE" val="2.00"/>
  <p:tag name="ARTICULATE_NAV_LEVEL" val="1"/>
  <p:tag name="ARTICULATE_SLIDE_PRESENTER_GUID" val="cf318b4b-147a-4a4d-a6c2-a925d648123c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2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4687d2879d03426cb738513b2dab93c7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67e1ba8410014992b3db9ca24e320dc1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IDEO_ID" val="f2f506e8-5894-4f06-980d-2d44f935aa77"/>
  <p:tag name="VIDEO_SOURCE_TYPE" val="local"/>
  <p:tag name="VIDEO_TITLE" val="Endocrine System.swf"/>
  <p:tag name="OVERRIDE_SWF" val="YES"/>
  <p:tag name="THUMBNAIL_IS_PLACEHOLDER" val="False"/>
  <p:tag name="SWF_MOVIE_PATH" val="Endocrine System.swf"/>
  <p:tag name="SWF_MOVIE_PATH_ORIGINAL" val="Endocrine System.swf"/>
  <p:tag name="SWF_MOVIE_PATH_SOURCE" val="C:\Users\amahmedkeele\Desktop\Lectures\Lecture-26 Endocrine\Endocrine System.swf"/>
  <p:tag name="CONTAINER" val="movieloader"/>
  <p:tag name="ART_PLAYER" val="YES"/>
  <p:tag name="VIDEO_SHOW_CONTROLS" val="True"/>
  <p:tag name="WINDOW_SIZE_WIDTH" val="320"/>
  <p:tag name="WINDOW_SIZE_HEIGHT" val="240"/>
  <p:tag name="ARTICULATE_LAYER_TIMING" val="0.00"/>
  <p:tag name="VIDEO_MODE" val="video"/>
  <p:tag name="SWF_MOVIE_DURATION" val="117467"/>
  <p:tag name="VIDEO_KEY" val="e1a8d0f7-48b9-46a8-a139-7bdafb578900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UIZMAKER_QUIZ_FILENAME" val="C:\Ashraf\D\Faculty file\e-Larning\1433-1434\المحتوى الرقمي\Zoo-145\Without-Sound\26 Lecture-Endocrine\Quiz2.quiz"/>
  <p:tag name="QUIZMAKER_QUIZ_SLIDE_ID" val="285"/>
  <p:tag name="OVERRIDE" val="QUIZMAKER_QUIZ_SLIDE"/>
  <p:tag name="QUIZMAKER_QUIZ_TITLE" val="Quiz2"/>
  <p:tag name="ARTICULATE_DESCRIPTION" val="Quiz - 4 questions"/>
  <p:tag name="AQP_PASS_SCORE" val="6"/>
  <p:tag name="QUIZMAKER_LAST_MODIFY_DATE" val="41653.9112731482"/>
  <p:tag name="EMBEDDEDCONTENT_LASTWRITETIMEUTC" val="2014-01-14 18:52:14Z"/>
  <p:tag name="ELAPSEDTIME" val="5"/>
  <p:tag name="AUDIO_ID" val="285"/>
  <p:tag name="AQP_PASS_ACTION" val="2"/>
  <p:tag name="AQP_FAIL_ACTION" val="2"/>
  <p:tag name="ARTICULATE_SHOW_IN_MENU" val="multipleitems"/>
  <p:tag name="ARTICULATE_NAV_LEVEL" val="1"/>
  <p:tag name="ARTICULATE_SLIDE_PRESENTER_GUID" val="cf318b4b-147a-4a4d-a6c2-a925d648123c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Fals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False"/>
  <p:tag name="ARTICULATE_PLAYER_CONTROL_PLAYPAUSE" val="False"/>
  <p:tag name="ARTICULATE_PLAYER_CONTROLS_SET" val="True"/>
  <p:tag name="ARTICULATE_USED_LAYOUT" val="6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M_PROPERTY" val="1"/>
  <p:tag name="ART_QM_A" val="1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M_PROPERTY" val="1"/>
  <p:tag name="ART_QM_B" val="1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M_PROPERTY" val="1"/>
  <p:tag name="ART_QM_A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GUID" val="fdc36053-3428-461a-b770-225e36c90266"/>
  <p:tag name="ARTICULATE_PLAYLIST_ID" val="-1"/>
  <p:tag name="ARTICULATE_SLIDE_NAV" val="17"/>
  <p:tag name="AUDIO_ID" val="289"/>
  <p:tag name="ARTICULATE_NAV_LEVEL" val="1"/>
  <p:tag name="ARTICULATE_SLIDE_PRESENTER_GUID" val="cf318b4b-147a-4a4d-a6c2-a925d648123c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1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fe0b19562d564daf999874dd6bae5a5b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d002a514b40d4873b40d3483cc1d4296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VERRIDE" val="ENGAGE_INTERACTION_SLIDE"/>
  <p:tag name="ENGAGE_INTERACTION_FILENAME" val="C:\Users\amahmedkeele\Desktop\Lectures\Lecture-26 Endocrine\Main.intr"/>
  <p:tag name="ENGAGE_INTERACTION_SLIDE_ID" val="290"/>
  <p:tag name="ENGAGE_INTERACTION_FINISH" val="2"/>
  <p:tag name="ENGAGE_INTERACTION_FINISH_MESSAGE" val="Next Slide"/>
  <p:tag name="ENGAGE_INTERACTION_TITLE" val="Endocrinology"/>
  <p:tag name="ARTICULATE_DESCRIPTION" val="Accordion - 1 Panel "/>
  <p:tag name="ENGAGE_LAST_MODIFY_DATE" val="41657.0109837963"/>
  <p:tag name="EMBEDDEDCONTENT_LASTWRITETIMEUTC" val="2014-01-17 21:15:49Z"/>
  <p:tag name="ELAPSEDTIME" val="107"/>
  <p:tag name="ARTICULATE_SHOW_IN_MENU" val="multipleitems"/>
  <p:tag name="AUDIO_ID" val="290"/>
  <p:tag name="ARTICULATE_NAV_LEVEL" val="1"/>
  <p:tag name="ARTICULATE_SLIDE_PRESENTER_GUID" val="cf318b4b-147a-4a4d-a6c2-a925d648123c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PLAYER_IS_DEFAULT" val="Fals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False"/>
  <p:tag name="ARTICULATE_PLAYER_CONTROL_PLAYPAUSE" val="False"/>
  <p:tag name="ARTICULATE_PLAYER_CONTROLS_SET" val="True"/>
  <p:tag name="ARTICULATE_USED_LAYOUT" val="6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NGAGE_PROPERTY" val="1"/>
  <p:tag name="ART_ENGAGE_A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NGAGE_PROPERTY" val="1"/>
  <p:tag name="ART_ENGAGE_B" val="1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2179</TotalTime>
  <Words>1063</Words>
  <Application>Microsoft Office PowerPoint</Application>
  <PresentationFormat>On-screen Show (4:3)</PresentationFormat>
  <Paragraphs>161</Paragraphs>
  <Slides>19</Slides>
  <Notes>18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Default Design</vt:lpstr>
      <vt:lpstr>PowerPoint Presentation</vt:lpstr>
      <vt:lpstr>PowerPoint Presentation</vt:lpstr>
      <vt:lpstr>Endocrinology</vt:lpstr>
      <vt:lpstr> 3. Thyroid gland: its hormones help in development,             bioenergetics, and homeostasis ثبات البيئة الفسيولوﭽـية الداخلية</vt:lpstr>
      <vt:lpstr>PowerPoint Presentation</vt:lpstr>
      <vt:lpstr>4- Parathyroid gland:  Secretes Parathyroid hormone (PTH): it is a peptide </vt:lpstr>
      <vt:lpstr>PowerPoint Presentation</vt:lpstr>
      <vt:lpstr>5. Pancreas:  The endocrine tissues of the pancreas secrete insulin and glucagon, antagonistic hormones that regulate blood glucose</vt:lpstr>
      <vt:lpstr>PowerPoint Presentation</vt:lpstr>
      <vt:lpstr>PowerPoint Presentation</vt:lpstr>
      <vt:lpstr>6. The adrenal gland:  helps the body to manage stress</vt:lpstr>
      <vt:lpstr>PowerPoint Presentation</vt:lpstr>
      <vt:lpstr>7. Tests &amp; 8. ovaries:  Gonadal steroids regulate growth, development, reproductive cycle, and sexual behavior</vt:lpstr>
      <vt:lpstr>9- Thymus gland:</vt:lpstr>
      <vt:lpstr>PowerPoint Presentation</vt:lpstr>
      <vt:lpstr>PowerPoint Presentation</vt:lpstr>
      <vt:lpstr>The Vertebrate Endocrine System</vt:lpstr>
      <vt:lpstr>Quiz2</vt:lpstr>
      <vt:lpstr>PowerPoint Presentation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HP</cp:lastModifiedBy>
  <cp:revision>155</cp:revision>
  <dcterms:created xsi:type="dcterms:W3CDTF">2006-05-06T20:26:14Z</dcterms:created>
  <dcterms:modified xsi:type="dcterms:W3CDTF">2014-01-26T20:15:24Z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Path">
    <vt:lpwstr>Lecture 26</vt:lpwstr>
  </property>
  <property fmtid="{D5CDD505-2E9C-101B-9397-08002B2CF9AE}" pid="3" name="ArticulateUseProject">
    <vt:lpwstr>1</vt:lpwstr>
  </property>
  <property fmtid="{D5CDD505-2E9C-101B-9397-08002B2CF9AE}" pid="4" name="ArticulateProjectVersion">
    <vt:lpwstr>7</vt:lpwstr>
  </property>
  <property fmtid="{D5CDD505-2E9C-101B-9397-08002B2CF9AE}" pid="5" name="ArticulateGUID">
    <vt:lpwstr>6C281BAB-EB82-4E67-B97C-8EAA7AED99F7</vt:lpwstr>
  </property>
  <property fmtid="{D5CDD505-2E9C-101B-9397-08002B2CF9AE}" pid="6" name="ArticulateProjectFull">
    <vt:lpwstr>C:\Users\amahmedkeele\Desktop\Lectures\Lecture-26 Endocrine\Lecture 26.ppta</vt:lpwstr>
  </property>
</Properties>
</file>