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sldIdLst>
    <p:sldId id="257" r:id="rId2"/>
    <p:sldId id="276" r:id="rId3"/>
    <p:sldId id="266" r:id="rId4"/>
    <p:sldId id="267" r:id="rId5"/>
    <p:sldId id="268" r:id="rId6"/>
    <p:sldId id="269" r:id="rId7"/>
    <p:sldId id="277" r:id="rId8"/>
    <p:sldId id="278" r:id="rId9"/>
    <p:sldId id="280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A11F"/>
    <a:srgbClr val="DE4526"/>
    <a:srgbClr val="ABE9FF"/>
    <a:srgbClr val="FF9933"/>
    <a:srgbClr val="28D6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8" d="100"/>
          <a:sy n="88" d="100"/>
        </p:scale>
        <p:origin x="96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F8F151-939D-4630-8C3E-D2DB51A19D35}" type="doc">
      <dgm:prSet loTypeId="urn:microsoft.com/office/officeart/2005/8/layout/hierarchy1" loCatId="hierarchy" qsTypeId="urn:microsoft.com/office/officeart/2005/8/quickstyle/3d8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C910713-7509-47B2-923F-863C1778776C}">
      <dgm:prSet phldrT="[Text]" custT="1"/>
      <dgm:spPr/>
      <dgm:t>
        <a:bodyPr/>
        <a:lstStyle/>
        <a:p>
          <a:pPr rtl="1"/>
          <a:r>
            <a:rPr lang="ar-SA" sz="20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كمية الحرارة ودرجة الحرارة</a:t>
          </a:r>
          <a:endParaRPr lang="ar-SA" sz="20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A977C08D-3B50-4064-A9D8-A7ED5F23B7F6}" type="parTrans" cxnId="{739054FE-DA00-40EC-9A56-0E95660B7E02}">
      <dgm:prSet/>
      <dgm:spPr/>
      <dgm:t>
        <a:bodyPr/>
        <a:lstStyle/>
        <a:p>
          <a:pPr rtl="1"/>
          <a:endParaRPr lang="ar-SA"/>
        </a:p>
      </dgm:t>
    </dgm:pt>
    <dgm:pt modelId="{F467F58D-74AD-484C-AFF0-4F11F374C991}" type="sibTrans" cxnId="{739054FE-DA00-40EC-9A56-0E95660B7E02}">
      <dgm:prSet/>
      <dgm:spPr/>
      <dgm:t>
        <a:bodyPr/>
        <a:lstStyle/>
        <a:p>
          <a:pPr rtl="1"/>
          <a:endParaRPr lang="ar-SA"/>
        </a:p>
      </dgm:t>
    </dgm:pt>
    <dgm:pt modelId="{29F6BD82-B7EA-43BE-9D41-F30DA7970A82}">
      <dgm:prSet phldrT="[Text]" custT="1"/>
      <dgm:spPr/>
      <dgm:t>
        <a:bodyPr/>
        <a:lstStyle/>
        <a:p>
          <a:pPr rtl="1"/>
          <a:r>
            <a:rPr lang="ar-SA" sz="24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السعة الحرارية</a:t>
          </a:r>
          <a:endParaRPr lang="ar-SA" sz="24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C72B701-8A8E-4492-9161-15FBEA4D65FC}" type="parTrans" cxnId="{C66A62D8-0EE5-4B78-A666-46CDD3B55B6C}">
      <dgm:prSet/>
      <dgm:spPr/>
      <dgm:t>
        <a:bodyPr/>
        <a:lstStyle/>
        <a:p>
          <a:pPr rtl="1"/>
          <a:endParaRPr lang="ar-SA" b="1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998AC3AE-4D6D-4115-BE46-C26713B8E7C9}" type="sibTrans" cxnId="{C66A62D8-0EE5-4B78-A666-46CDD3B55B6C}">
      <dgm:prSet/>
      <dgm:spPr/>
      <dgm:t>
        <a:bodyPr/>
        <a:lstStyle/>
        <a:p>
          <a:pPr rtl="1"/>
          <a:endParaRPr lang="ar-SA"/>
        </a:p>
      </dgm:t>
    </dgm:pt>
    <dgm:pt modelId="{30CB208B-D638-44AF-A576-2FDCA7922FC3}">
      <dgm:prSet phldrT="[Text]" custT="1"/>
      <dgm:spPr/>
      <dgm:t>
        <a:bodyPr/>
        <a:lstStyle/>
        <a:p>
          <a:pPr rtl="1"/>
          <a:r>
            <a:rPr lang="ar-SA" sz="24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الحرارة الكامنة</a:t>
          </a:r>
          <a:endParaRPr lang="ar-SA" sz="24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4819B82-08FD-4ADD-9BBA-DFE750AC2EF1}" type="parTrans" cxnId="{EC599A1A-C99E-4DA7-B5E9-7AD5E5E5625B}">
      <dgm:prSet/>
      <dgm:spPr/>
      <dgm:t>
        <a:bodyPr/>
        <a:lstStyle/>
        <a:p>
          <a:pPr rtl="1"/>
          <a:endParaRPr lang="ar-SA" b="1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FC36A963-D391-4D3D-AFB3-EE51AA8C2693}" type="sibTrans" cxnId="{EC599A1A-C99E-4DA7-B5E9-7AD5E5E5625B}">
      <dgm:prSet/>
      <dgm:spPr/>
      <dgm:t>
        <a:bodyPr/>
        <a:lstStyle/>
        <a:p>
          <a:pPr rtl="1"/>
          <a:endParaRPr lang="ar-SA"/>
        </a:p>
      </dgm:t>
    </dgm:pt>
    <dgm:pt modelId="{EAE4E511-7094-4F3E-A716-05CA93FE3E41}">
      <dgm:prSet phldrT="[Text]" custT="1"/>
      <dgm:spPr/>
      <dgm:t>
        <a:bodyPr/>
        <a:lstStyle/>
        <a:p>
          <a:pPr rtl="1"/>
          <a:r>
            <a:rPr lang="ar-SA" sz="24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الحرارة النوعية</a:t>
          </a:r>
          <a:endParaRPr lang="ar-SA" sz="24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A0093ED-0903-43F7-A9B6-5B017A9319B6}" type="parTrans" cxnId="{376CD54D-BF3E-422B-B10B-78438CCCB95F}">
      <dgm:prSet/>
      <dgm:spPr/>
      <dgm:t>
        <a:bodyPr/>
        <a:lstStyle/>
        <a:p>
          <a:pPr rtl="1"/>
          <a:endParaRPr lang="ar-SA" b="1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A720A81-4F90-4397-866B-BB89468CBD6E}" type="sibTrans" cxnId="{376CD54D-BF3E-422B-B10B-78438CCCB95F}">
      <dgm:prSet/>
      <dgm:spPr/>
      <dgm:t>
        <a:bodyPr/>
        <a:lstStyle/>
        <a:p>
          <a:pPr rtl="1"/>
          <a:endParaRPr lang="ar-SA"/>
        </a:p>
      </dgm:t>
    </dgm:pt>
    <dgm:pt modelId="{64162282-4EAB-415C-912C-1B1473E5A8FF}" type="pres">
      <dgm:prSet presAssocID="{90F8F151-939D-4630-8C3E-D2DB51A19D3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4CB0D19F-7CD7-49A6-8528-A35ACD8020AA}" type="pres">
      <dgm:prSet presAssocID="{CC910713-7509-47B2-923F-863C1778776C}" presName="hierRoot1" presStyleCnt="0"/>
      <dgm:spPr/>
    </dgm:pt>
    <dgm:pt modelId="{E8FE2435-5247-4A9C-952E-071BC88B32F8}" type="pres">
      <dgm:prSet presAssocID="{CC910713-7509-47B2-923F-863C1778776C}" presName="composite" presStyleCnt="0"/>
      <dgm:spPr/>
    </dgm:pt>
    <dgm:pt modelId="{B60D701C-76BB-414C-BFB8-9947FFFBC8D3}" type="pres">
      <dgm:prSet presAssocID="{CC910713-7509-47B2-923F-863C1778776C}" presName="background" presStyleLbl="node0" presStyleIdx="0" presStyleCnt="1"/>
      <dgm:spPr/>
    </dgm:pt>
    <dgm:pt modelId="{5F119E6C-04F6-4A00-B0AA-F930C653DBEB}" type="pres">
      <dgm:prSet presAssocID="{CC910713-7509-47B2-923F-863C1778776C}" presName="text" presStyleLbl="fgAcc0" presStyleIdx="0" presStyleCnt="1" custLinFactNeighborX="-19896" custLinFactNeighborY="4217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09ED20E-F0B8-4FC1-BD28-8ADF542B619F}" type="pres">
      <dgm:prSet presAssocID="{CC910713-7509-47B2-923F-863C1778776C}" presName="hierChild2" presStyleCnt="0"/>
      <dgm:spPr/>
    </dgm:pt>
    <dgm:pt modelId="{F430C588-B978-4BF6-AE4C-35252D532C64}" type="pres">
      <dgm:prSet presAssocID="{1C72B701-8A8E-4492-9161-15FBEA4D65FC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E66C2928-4CB6-4FF4-B14D-5DB889EB5C90}" type="pres">
      <dgm:prSet presAssocID="{29F6BD82-B7EA-43BE-9D41-F30DA7970A82}" presName="hierRoot2" presStyleCnt="0"/>
      <dgm:spPr/>
    </dgm:pt>
    <dgm:pt modelId="{2360C49C-50B2-4F29-B1B6-922CA8A3B9FD}" type="pres">
      <dgm:prSet presAssocID="{29F6BD82-B7EA-43BE-9D41-F30DA7970A82}" presName="composite2" presStyleCnt="0"/>
      <dgm:spPr/>
    </dgm:pt>
    <dgm:pt modelId="{758E1518-256F-43E4-A203-5923B69D5365}" type="pres">
      <dgm:prSet presAssocID="{29F6BD82-B7EA-43BE-9D41-F30DA7970A82}" presName="background2" presStyleLbl="node2" presStyleIdx="0" presStyleCnt="2"/>
      <dgm:spPr/>
    </dgm:pt>
    <dgm:pt modelId="{C960BAF5-31E9-4BEC-A28B-EFD4BFA030B9}" type="pres">
      <dgm:prSet presAssocID="{29F6BD82-B7EA-43BE-9D41-F30DA7970A82}" presName="text2" presStyleLbl="fgAcc2" presStyleIdx="0" presStyleCnt="2" custScaleX="91051" custLinFactNeighborX="53353" custLinFactNeighborY="9913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38223BC-C593-456F-AD59-3A2F1E2C6B72}" type="pres">
      <dgm:prSet presAssocID="{29F6BD82-B7EA-43BE-9D41-F30DA7970A82}" presName="hierChild3" presStyleCnt="0"/>
      <dgm:spPr/>
    </dgm:pt>
    <dgm:pt modelId="{EA0AF6CF-A0B7-495A-B314-A843A9A98D62}" type="pres">
      <dgm:prSet presAssocID="{54819B82-08FD-4ADD-9BBA-DFE750AC2EF1}" presName="Name17" presStyleLbl="parChTrans1D3" presStyleIdx="0" presStyleCnt="1"/>
      <dgm:spPr/>
      <dgm:t>
        <a:bodyPr/>
        <a:lstStyle/>
        <a:p>
          <a:pPr rtl="1"/>
          <a:endParaRPr lang="ar-SA"/>
        </a:p>
      </dgm:t>
    </dgm:pt>
    <dgm:pt modelId="{981DDF59-6645-4407-9D1A-CEAD22A0CDA9}" type="pres">
      <dgm:prSet presAssocID="{30CB208B-D638-44AF-A576-2FDCA7922FC3}" presName="hierRoot3" presStyleCnt="0"/>
      <dgm:spPr/>
    </dgm:pt>
    <dgm:pt modelId="{81835A60-85D2-4DF6-B82D-2D762E9A278E}" type="pres">
      <dgm:prSet presAssocID="{30CB208B-D638-44AF-A576-2FDCA7922FC3}" presName="composite3" presStyleCnt="0"/>
      <dgm:spPr/>
    </dgm:pt>
    <dgm:pt modelId="{1C8D720F-458F-4D23-BB27-4874FDCBA363}" type="pres">
      <dgm:prSet presAssocID="{30CB208B-D638-44AF-A576-2FDCA7922FC3}" presName="background3" presStyleLbl="node3" presStyleIdx="0" presStyleCnt="1"/>
      <dgm:spPr/>
    </dgm:pt>
    <dgm:pt modelId="{657044B5-2179-48FE-AEDD-11861CA0EDF9}" type="pres">
      <dgm:prSet presAssocID="{30CB208B-D638-44AF-A576-2FDCA7922FC3}" presName="text3" presStyleLbl="fgAcc3" presStyleIdx="0" presStyleCnt="1" custScaleX="87218" custLinFactNeighborX="-80120" custLinFactNeighborY="-5434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D25F3C5-7946-40EA-A981-0942547A06BF}" type="pres">
      <dgm:prSet presAssocID="{30CB208B-D638-44AF-A576-2FDCA7922FC3}" presName="hierChild4" presStyleCnt="0"/>
      <dgm:spPr/>
    </dgm:pt>
    <dgm:pt modelId="{F30767F2-DD7A-4BDB-9C64-FDAAB61C075D}" type="pres">
      <dgm:prSet presAssocID="{6A0093ED-0903-43F7-A9B6-5B017A9319B6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AB42E8DC-8148-46ED-94C8-EBCA1E86B670}" type="pres">
      <dgm:prSet presAssocID="{EAE4E511-7094-4F3E-A716-05CA93FE3E41}" presName="hierRoot2" presStyleCnt="0"/>
      <dgm:spPr/>
    </dgm:pt>
    <dgm:pt modelId="{9FC0CE62-A71D-4509-827B-9475C0EBF653}" type="pres">
      <dgm:prSet presAssocID="{EAE4E511-7094-4F3E-A716-05CA93FE3E41}" presName="composite2" presStyleCnt="0"/>
      <dgm:spPr/>
    </dgm:pt>
    <dgm:pt modelId="{F2292669-6F82-4712-B776-CCACFFB5F4F1}" type="pres">
      <dgm:prSet presAssocID="{EAE4E511-7094-4F3E-A716-05CA93FE3E41}" presName="background2" presStyleLbl="node2" presStyleIdx="1" presStyleCnt="2"/>
      <dgm:spPr/>
    </dgm:pt>
    <dgm:pt modelId="{7E0A3032-1C71-4C96-B64A-4D4AA11C1BCE}" type="pres">
      <dgm:prSet presAssocID="{EAE4E511-7094-4F3E-A716-05CA93FE3E41}" presName="text2" presStyleLbl="fgAcc2" presStyleIdx="1" presStyleCnt="2" custLinFactY="12213" custLinFactNeighborX="85445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0A1D619-4E18-4F97-A047-EA9106140DA8}" type="pres">
      <dgm:prSet presAssocID="{EAE4E511-7094-4F3E-A716-05CA93FE3E41}" presName="hierChild3" presStyleCnt="0"/>
      <dgm:spPr/>
    </dgm:pt>
  </dgm:ptLst>
  <dgm:cxnLst>
    <dgm:cxn modelId="{739054FE-DA00-40EC-9A56-0E95660B7E02}" srcId="{90F8F151-939D-4630-8C3E-D2DB51A19D35}" destId="{CC910713-7509-47B2-923F-863C1778776C}" srcOrd="0" destOrd="0" parTransId="{A977C08D-3B50-4064-A9D8-A7ED5F23B7F6}" sibTransId="{F467F58D-74AD-484C-AFF0-4F11F374C991}"/>
    <dgm:cxn modelId="{73F95FC9-E1E2-4B1F-9F76-102FCFCA61B0}" type="presOf" srcId="{29F6BD82-B7EA-43BE-9D41-F30DA7970A82}" destId="{C960BAF5-31E9-4BEC-A28B-EFD4BFA030B9}" srcOrd="0" destOrd="0" presId="urn:microsoft.com/office/officeart/2005/8/layout/hierarchy1"/>
    <dgm:cxn modelId="{0623EBFB-3DDE-4E46-857E-B15BF920F2F2}" type="presOf" srcId="{EAE4E511-7094-4F3E-A716-05CA93FE3E41}" destId="{7E0A3032-1C71-4C96-B64A-4D4AA11C1BCE}" srcOrd="0" destOrd="0" presId="urn:microsoft.com/office/officeart/2005/8/layout/hierarchy1"/>
    <dgm:cxn modelId="{96C010FF-138C-4E54-8A45-4D8FDAEED872}" type="presOf" srcId="{90F8F151-939D-4630-8C3E-D2DB51A19D35}" destId="{64162282-4EAB-415C-912C-1B1473E5A8FF}" srcOrd="0" destOrd="0" presId="urn:microsoft.com/office/officeart/2005/8/layout/hierarchy1"/>
    <dgm:cxn modelId="{6E055E19-A39A-481A-AE75-767C7EFA5555}" type="presOf" srcId="{6A0093ED-0903-43F7-A9B6-5B017A9319B6}" destId="{F30767F2-DD7A-4BDB-9C64-FDAAB61C075D}" srcOrd="0" destOrd="0" presId="urn:microsoft.com/office/officeart/2005/8/layout/hierarchy1"/>
    <dgm:cxn modelId="{F20C5839-3C1E-4CE4-8CF3-04E03F51907D}" type="presOf" srcId="{CC910713-7509-47B2-923F-863C1778776C}" destId="{5F119E6C-04F6-4A00-B0AA-F930C653DBEB}" srcOrd="0" destOrd="0" presId="urn:microsoft.com/office/officeart/2005/8/layout/hierarchy1"/>
    <dgm:cxn modelId="{32FFABD5-FAF2-4209-AB68-90D81515F535}" type="presOf" srcId="{1C72B701-8A8E-4492-9161-15FBEA4D65FC}" destId="{F430C588-B978-4BF6-AE4C-35252D532C64}" srcOrd="0" destOrd="0" presId="urn:microsoft.com/office/officeart/2005/8/layout/hierarchy1"/>
    <dgm:cxn modelId="{9B6CF13F-0A23-4C18-BEF9-BE069A23CEF1}" type="presOf" srcId="{30CB208B-D638-44AF-A576-2FDCA7922FC3}" destId="{657044B5-2179-48FE-AEDD-11861CA0EDF9}" srcOrd="0" destOrd="0" presId="urn:microsoft.com/office/officeart/2005/8/layout/hierarchy1"/>
    <dgm:cxn modelId="{C66A62D8-0EE5-4B78-A666-46CDD3B55B6C}" srcId="{CC910713-7509-47B2-923F-863C1778776C}" destId="{29F6BD82-B7EA-43BE-9D41-F30DA7970A82}" srcOrd="0" destOrd="0" parTransId="{1C72B701-8A8E-4492-9161-15FBEA4D65FC}" sibTransId="{998AC3AE-4D6D-4115-BE46-C26713B8E7C9}"/>
    <dgm:cxn modelId="{376CD54D-BF3E-422B-B10B-78438CCCB95F}" srcId="{CC910713-7509-47B2-923F-863C1778776C}" destId="{EAE4E511-7094-4F3E-A716-05CA93FE3E41}" srcOrd="1" destOrd="0" parTransId="{6A0093ED-0903-43F7-A9B6-5B017A9319B6}" sibTransId="{6A720A81-4F90-4397-866B-BB89468CBD6E}"/>
    <dgm:cxn modelId="{37CFD61C-A71B-42C7-8CAF-2AAAC2538977}" type="presOf" srcId="{54819B82-08FD-4ADD-9BBA-DFE750AC2EF1}" destId="{EA0AF6CF-A0B7-495A-B314-A843A9A98D62}" srcOrd="0" destOrd="0" presId="urn:microsoft.com/office/officeart/2005/8/layout/hierarchy1"/>
    <dgm:cxn modelId="{EC599A1A-C99E-4DA7-B5E9-7AD5E5E5625B}" srcId="{29F6BD82-B7EA-43BE-9D41-F30DA7970A82}" destId="{30CB208B-D638-44AF-A576-2FDCA7922FC3}" srcOrd="0" destOrd="0" parTransId="{54819B82-08FD-4ADD-9BBA-DFE750AC2EF1}" sibTransId="{FC36A963-D391-4D3D-AFB3-EE51AA8C2693}"/>
    <dgm:cxn modelId="{C68CE53B-AF20-4D2D-A9EC-F23333A9C0CA}" type="presParOf" srcId="{64162282-4EAB-415C-912C-1B1473E5A8FF}" destId="{4CB0D19F-7CD7-49A6-8528-A35ACD8020AA}" srcOrd="0" destOrd="0" presId="urn:microsoft.com/office/officeart/2005/8/layout/hierarchy1"/>
    <dgm:cxn modelId="{8819CC7E-2EC5-4003-B126-3645674ACAF1}" type="presParOf" srcId="{4CB0D19F-7CD7-49A6-8528-A35ACD8020AA}" destId="{E8FE2435-5247-4A9C-952E-071BC88B32F8}" srcOrd="0" destOrd="0" presId="urn:microsoft.com/office/officeart/2005/8/layout/hierarchy1"/>
    <dgm:cxn modelId="{C4198ABE-D785-4F92-85FF-C678DDF8EEAD}" type="presParOf" srcId="{E8FE2435-5247-4A9C-952E-071BC88B32F8}" destId="{B60D701C-76BB-414C-BFB8-9947FFFBC8D3}" srcOrd="0" destOrd="0" presId="urn:microsoft.com/office/officeart/2005/8/layout/hierarchy1"/>
    <dgm:cxn modelId="{7C4106A7-FB2C-4AA6-B4E5-ABAE173CD112}" type="presParOf" srcId="{E8FE2435-5247-4A9C-952E-071BC88B32F8}" destId="{5F119E6C-04F6-4A00-B0AA-F930C653DBEB}" srcOrd="1" destOrd="0" presId="urn:microsoft.com/office/officeart/2005/8/layout/hierarchy1"/>
    <dgm:cxn modelId="{A7848F6C-2EE7-4361-AD62-AF9F7FD784CA}" type="presParOf" srcId="{4CB0D19F-7CD7-49A6-8528-A35ACD8020AA}" destId="{609ED20E-F0B8-4FC1-BD28-8ADF542B619F}" srcOrd="1" destOrd="0" presId="urn:microsoft.com/office/officeart/2005/8/layout/hierarchy1"/>
    <dgm:cxn modelId="{62B320B3-7376-4506-8092-84F4631840AC}" type="presParOf" srcId="{609ED20E-F0B8-4FC1-BD28-8ADF542B619F}" destId="{F430C588-B978-4BF6-AE4C-35252D532C64}" srcOrd="0" destOrd="0" presId="urn:microsoft.com/office/officeart/2005/8/layout/hierarchy1"/>
    <dgm:cxn modelId="{AC7C9748-F846-4EB8-8EA5-8C5CF4537341}" type="presParOf" srcId="{609ED20E-F0B8-4FC1-BD28-8ADF542B619F}" destId="{E66C2928-4CB6-4FF4-B14D-5DB889EB5C90}" srcOrd="1" destOrd="0" presId="urn:microsoft.com/office/officeart/2005/8/layout/hierarchy1"/>
    <dgm:cxn modelId="{1B895633-F283-4645-A9CA-48A4365695C6}" type="presParOf" srcId="{E66C2928-4CB6-4FF4-B14D-5DB889EB5C90}" destId="{2360C49C-50B2-4F29-B1B6-922CA8A3B9FD}" srcOrd="0" destOrd="0" presId="urn:microsoft.com/office/officeart/2005/8/layout/hierarchy1"/>
    <dgm:cxn modelId="{69BF34BD-3498-4264-81DF-47482C7677CA}" type="presParOf" srcId="{2360C49C-50B2-4F29-B1B6-922CA8A3B9FD}" destId="{758E1518-256F-43E4-A203-5923B69D5365}" srcOrd="0" destOrd="0" presId="urn:microsoft.com/office/officeart/2005/8/layout/hierarchy1"/>
    <dgm:cxn modelId="{D02AD8F5-E189-4A24-9B0B-5F568FC13E76}" type="presParOf" srcId="{2360C49C-50B2-4F29-B1B6-922CA8A3B9FD}" destId="{C960BAF5-31E9-4BEC-A28B-EFD4BFA030B9}" srcOrd="1" destOrd="0" presId="urn:microsoft.com/office/officeart/2005/8/layout/hierarchy1"/>
    <dgm:cxn modelId="{C55E2D0A-40DF-4DDA-BA66-4C7653290179}" type="presParOf" srcId="{E66C2928-4CB6-4FF4-B14D-5DB889EB5C90}" destId="{338223BC-C593-456F-AD59-3A2F1E2C6B72}" srcOrd="1" destOrd="0" presId="urn:microsoft.com/office/officeart/2005/8/layout/hierarchy1"/>
    <dgm:cxn modelId="{EF4D0C3D-C285-4D9D-81B5-791D94C7DB19}" type="presParOf" srcId="{338223BC-C593-456F-AD59-3A2F1E2C6B72}" destId="{EA0AF6CF-A0B7-495A-B314-A843A9A98D62}" srcOrd="0" destOrd="0" presId="urn:microsoft.com/office/officeart/2005/8/layout/hierarchy1"/>
    <dgm:cxn modelId="{90BF4983-1609-4563-806A-764D5CEB16DF}" type="presParOf" srcId="{338223BC-C593-456F-AD59-3A2F1E2C6B72}" destId="{981DDF59-6645-4407-9D1A-CEAD22A0CDA9}" srcOrd="1" destOrd="0" presId="urn:microsoft.com/office/officeart/2005/8/layout/hierarchy1"/>
    <dgm:cxn modelId="{F28B842E-C872-4BE8-B844-02CD62021DA3}" type="presParOf" srcId="{981DDF59-6645-4407-9D1A-CEAD22A0CDA9}" destId="{81835A60-85D2-4DF6-B82D-2D762E9A278E}" srcOrd="0" destOrd="0" presId="urn:microsoft.com/office/officeart/2005/8/layout/hierarchy1"/>
    <dgm:cxn modelId="{A241A586-6DCB-4AB3-B663-71853CB2AF3D}" type="presParOf" srcId="{81835A60-85D2-4DF6-B82D-2D762E9A278E}" destId="{1C8D720F-458F-4D23-BB27-4874FDCBA363}" srcOrd="0" destOrd="0" presId="urn:microsoft.com/office/officeart/2005/8/layout/hierarchy1"/>
    <dgm:cxn modelId="{BCC473F6-0517-4345-B8C6-D2091C667844}" type="presParOf" srcId="{81835A60-85D2-4DF6-B82D-2D762E9A278E}" destId="{657044B5-2179-48FE-AEDD-11861CA0EDF9}" srcOrd="1" destOrd="0" presId="urn:microsoft.com/office/officeart/2005/8/layout/hierarchy1"/>
    <dgm:cxn modelId="{21DA309A-ACA3-4089-BB18-72B24B4A5F7C}" type="presParOf" srcId="{981DDF59-6645-4407-9D1A-CEAD22A0CDA9}" destId="{3D25F3C5-7946-40EA-A981-0942547A06BF}" srcOrd="1" destOrd="0" presId="urn:microsoft.com/office/officeart/2005/8/layout/hierarchy1"/>
    <dgm:cxn modelId="{4A6AE71D-EF2C-48AF-B0A4-7684C697E543}" type="presParOf" srcId="{609ED20E-F0B8-4FC1-BD28-8ADF542B619F}" destId="{F30767F2-DD7A-4BDB-9C64-FDAAB61C075D}" srcOrd="2" destOrd="0" presId="urn:microsoft.com/office/officeart/2005/8/layout/hierarchy1"/>
    <dgm:cxn modelId="{897C1398-D9F0-4B5C-BCD9-084F2D5CB46D}" type="presParOf" srcId="{609ED20E-F0B8-4FC1-BD28-8ADF542B619F}" destId="{AB42E8DC-8148-46ED-94C8-EBCA1E86B670}" srcOrd="3" destOrd="0" presId="urn:microsoft.com/office/officeart/2005/8/layout/hierarchy1"/>
    <dgm:cxn modelId="{1C09AD9A-A1CA-4CE6-8157-90A41D893BC0}" type="presParOf" srcId="{AB42E8DC-8148-46ED-94C8-EBCA1E86B670}" destId="{9FC0CE62-A71D-4509-827B-9475C0EBF653}" srcOrd="0" destOrd="0" presId="urn:microsoft.com/office/officeart/2005/8/layout/hierarchy1"/>
    <dgm:cxn modelId="{043A6D5C-59D4-4BB9-A9AE-1E2963837EA6}" type="presParOf" srcId="{9FC0CE62-A71D-4509-827B-9475C0EBF653}" destId="{F2292669-6F82-4712-B776-CCACFFB5F4F1}" srcOrd="0" destOrd="0" presId="urn:microsoft.com/office/officeart/2005/8/layout/hierarchy1"/>
    <dgm:cxn modelId="{953D0FA8-F355-416E-9644-6E8504A1B5E4}" type="presParOf" srcId="{9FC0CE62-A71D-4509-827B-9475C0EBF653}" destId="{7E0A3032-1C71-4C96-B64A-4D4AA11C1BCE}" srcOrd="1" destOrd="0" presId="urn:microsoft.com/office/officeart/2005/8/layout/hierarchy1"/>
    <dgm:cxn modelId="{C5B8DD2D-050F-46A9-BD1D-CEE136A0E7D7}" type="presParOf" srcId="{AB42E8DC-8148-46ED-94C8-EBCA1E86B670}" destId="{30A1D619-4E18-4F97-A047-EA9106140DA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BFCDBE-C3B5-43E2-A0CF-E76D763085A9}" type="doc">
      <dgm:prSet loTypeId="urn:microsoft.com/office/officeart/2005/8/layout/radial2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F623387-E318-4014-AF73-753530F8334F}">
      <dgm:prSet phldrT="[Text]" custT="1"/>
      <dgm:spPr/>
      <dgm:t>
        <a:bodyPr/>
        <a:lstStyle/>
        <a:p>
          <a:pPr rtl="1"/>
          <a:r>
            <a:rPr lang="ar-SA" sz="1800" b="1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الحرارة  الكامنة للانصهار</a:t>
          </a:r>
          <a:endParaRPr lang="ar-SA" b="1" dirty="0">
            <a:solidFill>
              <a:srgbClr val="FF0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A66888B-0441-4196-B6DD-2C461A7D4459}" type="parTrans" cxnId="{EAE50C20-EF2E-496B-BBB2-E447A0EC3272}">
      <dgm:prSet/>
      <dgm:spPr/>
      <dgm:t>
        <a:bodyPr/>
        <a:lstStyle/>
        <a:p>
          <a:pPr rtl="1"/>
          <a:endParaRPr lang="ar-SA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E04E0D0F-C16A-4725-B67C-C01ADCD34600}" type="sibTrans" cxnId="{EAE50C20-EF2E-496B-BBB2-E447A0EC3272}">
      <dgm:prSet/>
      <dgm:spPr/>
      <dgm:t>
        <a:bodyPr/>
        <a:lstStyle/>
        <a:p>
          <a:pPr rtl="1"/>
          <a:endParaRPr lang="ar-SA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E6A26E6-A342-4FFA-BD7E-741BF6D7D7AF}">
      <dgm:prSet phldrT="[Text]" custT="1"/>
      <dgm:spPr/>
      <dgm:t>
        <a:bodyPr/>
        <a:lstStyle/>
        <a:p>
          <a:pPr rtl="1"/>
          <a:r>
            <a:rPr lang="ar-SA" sz="18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عند تحول المادة من السائلة الى الغازية</a:t>
          </a:r>
          <a:endParaRPr lang="ar-SA" sz="1800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F0EB7D1-2D7D-4D26-B306-BB49D3EBDE56}" type="parTrans" cxnId="{9A658112-B06F-4B1B-AF0A-01A6986D8DA3}">
      <dgm:prSet/>
      <dgm:spPr/>
      <dgm:t>
        <a:bodyPr/>
        <a:lstStyle/>
        <a:p>
          <a:pPr rtl="1"/>
          <a:endParaRPr lang="ar-SA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9A21740-A818-4B95-9BA8-A5942103774D}" type="sibTrans" cxnId="{9A658112-B06F-4B1B-AF0A-01A6986D8DA3}">
      <dgm:prSet/>
      <dgm:spPr/>
      <dgm:t>
        <a:bodyPr/>
        <a:lstStyle/>
        <a:p>
          <a:pPr rtl="1"/>
          <a:endParaRPr lang="ar-SA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C4A84EFF-9F8D-4DE0-9395-65F37664BAA8}">
      <dgm:prSet phldrT="[Text]"/>
      <dgm:spPr/>
      <dgm:t>
        <a:bodyPr/>
        <a:lstStyle/>
        <a:p>
          <a:pPr rtl="1"/>
          <a:r>
            <a:rPr lang="ar-SA" b="1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الحرارة الكامنة للتصعيد</a:t>
          </a:r>
          <a:endParaRPr lang="ar-SA" b="1" dirty="0">
            <a:solidFill>
              <a:srgbClr val="FF0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837E50C1-BCFE-4B42-B278-5A88F448C787}" type="sibTrans" cxnId="{FBA05983-D806-47A9-9D60-87D111734604}">
      <dgm:prSet/>
      <dgm:spPr/>
      <dgm:t>
        <a:bodyPr/>
        <a:lstStyle/>
        <a:p>
          <a:pPr rtl="1"/>
          <a:endParaRPr lang="ar-SA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543F598-A188-44E3-B6E7-18FEEE5226DB}" type="parTrans" cxnId="{FBA05983-D806-47A9-9D60-87D111734604}">
      <dgm:prSet/>
      <dgm:spPr/>
      <dgm:t>
        <a:bodyPr/>
        <a:lstStyle/>
        <a:p>
          <a:pPr rtl="1"/>
          <a:endParaRPr lang="ar-SA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FF27DCF-0766-47F2-9454-9A68CEE24ED0}">
      <dgm:prSet phldrT="[Text]" custT="1"/>
      <dgm:spPr/>
      <dgm:t>
        <a:bodyPr/>
        <a:lstStyle/>
        <a:p>
          <a:pPr rtl="1"/>
          <a:r>
            <a:rPr lang="ar-SA" sz="1800" b="1" dirty="0" smtClean="0">
              <a:latin typeface="Tahoma" pitchFamily="34" charset="0"/>
              <a:ea typeface="Tahoma" pitchFamily="34" charset="0"/>
              <a:cs typeface="Tahoma" pitchFamily="34" charset="0"/>
            </a:rPr>
            <a:t>عند تحول المادة من الصلبة الى السائلة</a:t>
          </a:r>
          <a:endParaRPr lang="ar-SA" sz="1800" b="1" dirty="0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5205B5E6-E41C-4935-9898-8DE0D3984AD4}" type="sibTrans" cxnId="{8B7DECC1-ACF3-46C3-8118-FB5E23A67462}">
      <dgm:prSet/>
      <dgm:spPr/>
      <dgm:t>
        <a:bodyPr/>
        <a:lstStyle/>
        <a:p>
          <a:pPr rtl="1"/>
          <a:endParaRPr lang="ar-SA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E520484-74BB-4FE0-ABF1-54BF47FA9C9A}" type="parTrans" cxnId="{8B7DECC1-ACF3-46C3-8118-FB5E23A67462}">
      <dgm:prSet/>
      <dgm:spPr/>
      <dgm:t>
        <a:bodyPr/>
        <a:lstStyle/>
        <a:p>
          <a:pPr rtl="1"/>
          <a:endParaRPr lang="ar-SA"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62DDC828-1A1D-445E-88CC-2A35DA404E50}" type="pres">
      <dgm:prSet presAssocID="{0ABFCDBE-C3B5-43E2-A0CF-E76D763085A9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643027D-FCC8-4E70-BD89-3139B481CF0A}" type="pres">
      <dgm:prSet presAssocID="{0ABFCDBE-C3B5-43E2-A0CF-E76D763085A9}" presName="cycle" presStyleCnt="0"/>
      <dgm:spPr/>
      <dgm:t>
        <a:bodyPr/>
        <a:lstStyle/>
        <a:p>
          <a:pPr rtl="1"/>
          <a:endParaRPr lang="ar-SA"/>
        </a:p>
      </dgm:t>
    </dgm:pt>
    <dgm:pt modelId="{192A7F30-5C94-4567-9950-8035172C2F24}" type="pres">
      <dgm:prSet presAssocID="{0ABFCDBE-C3B5-43E2-A0CF-E76D763085A9}" presName="centerShape" presStyleCnt="0"/>
      <dgm:spPr/>
      <dgm:t>
        <a:bodyPr/>
        <a:lstStyle/>
        <a:p>
          <a:pPr rtl="1"/>
          <a:endParaRPr lang="ar-SA"/>
        </a:p>
      </dgm:t>
    </dgm:pt>
    <dgm:pt modelId="{52F8F7B7-75FC-4C7D-8E44-86C4779D4862}" type="pres">
      <dgm:prSet presAssocID="{0ABFCDBE-C3B5-43E2-A0CF-E76D763085A9}" presName="connSite" presStyleLbl="node1" presStyleIdx="0" presStyleCnt="3"/>
      <dgm:spPr/>
      <dgm:t>
        <a:bodyPr/>
        <a:lstStyle/>
        <a:p>
          <a:pPr rtl="1"/>
          <a:endParaRPr lang="ar-SA"/>
        </a:p>
      </dgm:t>
    </dgm:pt>
    <dgm:pt modelId="{5F2EA379-D914-4D59-BE99-236495397B79}" type="pres">
      <dgm:prSet presAssocID="{0ABFCDBE-C3B5-43E2-A0CF-E76D763085A9}" presName="visible" presStyleLbl="node1" presStyleIdx="0" presStyleCnt="3" custScaleX="75758" custScaleY="47665" custLinFactNeighborX="8596" custLinFactNeighborY="41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056D4094-1293-4DEE-9D89-EBDA3386959A}" type="pres">
      <dgm:prSet presAssocID="{DA66888B-0441-4196-B6DD-2C461A7D4459}" presName="Name25" presStyleLbl="parChTrans1D1" presStyleIdx="0" presStyleCnt="2"/>
      <dgm:spPr/>
      <dgm:t>
        <a:bodyPr/>
        <a:lstStyle/>
        <a:p>
          <a:pPr rtl="1"/>
          <a:endParaRPr lang="ar-SA"/>
        </a:p>
      </dgm:t>
    </dgm:pt>
    <dgm:pt modelId="{627748D1-42C1-426D-8B60-22D99127BD44}" type="pres">
      <dgm:prSet presAssocID="{5F623387-E318-4014-AF73-753530F8334F}" presName="node" presStyleCnt="0"/>
      <dgm:spPr/>
      <dgm:t>
        <a:bodyPr/>
        <a:lstStyle/>
        <a:p>
          <a:pPr rtl="1"/>
          <a:endParaRPr lang="ar-SA"/>
        </a:p>
      </dgm:t>
    </dgm:pt>
    <dgm:pt modelId="{0C9440B7-BD9B-4614-B0B6-FE08DC8E5636}" type="pres">
      <dgm:prSet presAssocID="{5F623387-E318-4014-AF73-753530F8334F}" presName="parentNode" presStyleLbl="node1" presStyleIdx="1" presStyleCnt="3" custScaleX="101165" custScaleY="98083" custLinFactNeighborX="-11324" custLinFactNeighborY="1424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6C1023-BA22-4B40-9685-353B83DD185B}" type="pres">
      <dgm:prSet presAssocID="{5F623387-E318-4014-AF73-753530F8334F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5F0231-08FB-4DFF-B81B-B52031077397}" type="pres">
      <dgm:prSet presAssocID="{7543F598-A188-44E3-B6E7-18FEEE5226DB}" presName="Name25" presStyleLbl="parChTrans1D1" presStyleIdx="1" presStyleCnt="2"/>
      <dgm:spPr/>
      <dgm:t>
        <a:bodyPr/>
        <a:lstStyle/>
        <a:p>
          <a:pPr rtl="1"/>
          <a:endParaRPr lang="ar-SA"/>
        </a:p>
      </dgm:t>
    </dgm:pt>
    <dgm:pt modelId="{98A67143-C043-4B73-BC64-C5AB0C27DC5B}" type="pres">
      <dgm:prSet presAssocID="{C4A84EFF-9F8D-4DE0-9395-65F37664BAA8}" presName="node" presStyleCnt="0"/>
      <dgm:spPr/>
      <dgm:t>
        <a:bodyPr/>
        <a:lstStyle/>
        <a:p>
          <a:pPr rtl="1"/>
          <a:endParaRPr lang="ar-SA"/>
        </a:p>
      </dgm:t>
    </dgm:pt>
    <dgm:pt modelId="{8760B9A3-E706-49CF-A785-25CB39AD7E49}" type="pres">
      <dgm:prSet presAssocID="{C4A84EFF-9F8D-4DE0-9395-65F37664BAA8}" presName="parentNode" presStyleLbl="node1" presStyleIdx="2" presStyleCnt="3" custScaleX="105055" custScaleY="102558" custLinFactNeighborX="-6098" custLinFactNeighborY="-1550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8A465AB-D303-49C4-B849-35412359E673}" type="pres">
      <dgm:prSet presAssocID="{C4A84EFF-9F8D-4DE0-9395-65F37664BAA8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F908F2D-5938-4782-9179-D7F789A93CF3}" type="presOf" srcId="{DE6A26E6-A342-4FFA-BD7E-741BF6D7D7AF}" destId="{C8A465AB-D303-49C4-B849-35412359E673}" srcOrd="0" destOrd="0" presId="urn:microsoft.com/office/officeart/2005/8/layout/radial2"/>
    <dgm:cxn modelId="{FBA05983-D806-47A9-9D60-87D111734604}" srcId="{0ABFCDBE-C3B5-43E2-A0CF-E76D763085A9}" destId="{C4A84EFF-9F8D-4DE0-9395-65F37664BAA8}" srcOrd="1" destOrd="0" parTransId="{7543F598-A188-44E3-B6E7-18FEEE5226DB}" sibTransId="{837E50C1-BCFE-4B42-B278-5A88F448C787}"/>
    <dgm:cxn modelId="{9023C67C-3181-4BD5-BC09-F43959BA7260}" type="presOf" srcId="{DA66888B-0441-4196-B6DD-2C461A7D4459}" destId="{056D4094-1293-4DEE-9D89-EBDA3386959A}" srcOrd="0" destOrd="0" presId="urn:microsoft.com/office/officeart/2005/8/layout/radial2"/>
    <dgm:cxn modelId="{9A658112-B06F-4B1B-AF0A-01A6986D8DA3}" srcId="{C4A84EFF-9F8D-4DE0-9395-65F37664BAA8}" destId="{DE6A26E6-A342-4FFA-BD7E-741BF6D7D7AF}" srcOrd="0" destOrd="0" parTransId="{6F0EB7D1-2D7D-4D26-B306-BB49D3EBDE56}" sibTransId="{79A21740-A818-4B95-9BA8-A5942103774D}"/>
    <dgm:cxn modelId="{8B7DECC1-ACF3-46C3-8118-FB5E23A67462}" srcId="{5F623387-E318-4014-AF73-753530F8334F}" destId="{0FF27DCF-0766-47F2-9454-9A68CEE24ED0}" srcOrd="0" destOrd="0" parTransId="{3E520484-74BB-4FE0-ABF1-54BF47FA9C9A}" sibTransId="{5205B5E6-E41C-4935-9898-8DE0D3984AD4}"/>
    <dgm:cxn modelId="{F5779DB3-41E0-4F55-A9FA-EA04EE9CA6C1}" type="presOf" srcId="{7543F598-A188-44E3-B6E7-18FEEE5226DB}" destId="{DF5F0231-08FB-4DFF-B81B-B52031077397}" srcOrd="0" destOrd="0" presId="urn:microsoft.com/office/officeart/2005/8/layout/radial2"/>
    <dgm:cxn modelId="{11F6BD95-EC53-4839-BFD4-202859B09169}" type="presOf" srcId="{5F623387-E318-4014-AF73-753530F8334F}" destId="{0C9440B7-BD9B-4614-B0B6-FE08DC8E5636}" srcOrd="0" destOrd="0" presId="urn:microsoft.com/office/officeart/2005/8/layout/radial2"/>
    <dgm:cxn modelId="{6283C01C-B960-4B80-BC93-2C161F6C6217}" type="presOf" srcId="{0FF27DCF-0766-47F2-9454-9A68CEE24ED0}" destId="{446C1023-BA22-4B40-9685-353B83DD185B}" srcOrd="0" destOrd="0" presId="urn:microsoft.com/office/officeart/2005/8/layout/radial2"/>
    <dgm:cxn modelId="{47673A84-8E03-437B-B1CF-5185E58178C7}" type="presOf" srcId="{0ABFCDBE-C3B5-43E2-A0CF-E76D763085A9}" destId="{62DDC828-1A1D-445E-88CC-2A35DA404E50}" srcOrd="0" destOrd="0" presId="urn:microsoft.com/office/officeart/2005/8/layout/radial2"/>
    <dgm:cxn modelId="{D6953510-516C-407C-BCA2-7A72A3260B81}" type="presOf" srcId="{C4A84EFF-9F8D-4DE0-9395-65F37664BAA8}" destId="{8760B9A3-E706-49CF-A785-25CB39AD7E49}" srcOrd="0" destOrd="0" presId="urn:microsoft.com/office/officeart/2005/8/layout/radial2"/>
    <dgm:cxn modelId="{EAE50C20-EF2E-496B-BBB2-E447A0EC3272}" srcId="{0ABFCDBE-C3B5-43E2-A0CF-E76D763085A9}" destId="{5F623387-E318-4014-AF73-753530F8334F}" srcOrd="0" destOrd="0" parTransId="{DA66888B-0441-4196-B6DD-2C461A7D4459}" sibTransId="{E04E0D0F-C16A-4725-B67C-C01ADCD34600}"/>
    <dgm:cxn modelId="{9145D21A-974D-4AC2-B14F-D59EA2EC2E29}" type="presParOf" srcId="{62DDC828-1A1D-445E-88CC-2A35DA404E50}" destId="{A643027D-FCC8-4E70-BD89-3139B481CF0A}" srcOrd="0" destOrd="0" presId="urn:microsoft.com/office/officeart/2005/8/layout/radial2"/>
    <dgm:cxn modelId="{74E2D8CC-CEEF-4E07-91A3-762764D1986C}" type="presParOf" srcId="{A643027D-FCC8-4E70-BD89-3139B481CF0A}" destId="{192A7F30-5C94-4567-9950-8035172C2F24}" srcOrd="0" destOrd="0" presId="urn:microsoft.com/office/officeart/2005/8/layout/radial2"/>
    <dgm:cxn modelId="{8D0A61B7-B911-4DBD-B972-5B2B91BE863B}" type="presParOf" srcId="{192A7F30-5C94-4567-9950-8035172C2F24}" destId="{52F8F7B7-75FC-4C7D-8E44-86C4779D4862}" srcOrd="0" destOrd="0" presId="urn:microsoft.com/office/officeart/2005/8/layout/radial2"/>
    <dgm:cxn modelId="{DC396A41-1414-443C-84AD-6CC4BB6FA135}" type="presParOf" srcId="{192A7F30-5C94-4567-9950-8035172C2F24}" destId="{5F2EA379-D914-4D59-BE99-236495397B79}" srcOrd="1" destOrd="0" presId="urn:microsoft.com/office/officeart/2005/8/layout/radial2"/>
    <dgm:cxn modelId="{BE42524C-80E6-4D39-AC66-5D7366427892}" type="presParOf" srcId="{A643027D-FCC8-4E70-BD89-3139B481CF0A}" destId="{056D4094-1293-4DEE-9D89-EBDA3386959A}" srcOrd="1" destOrd="0" presId="urn:microsoft.com/office/officeart/2005/8/layout/radial2"/>
    <dgm:cxn modelId="{FDC42E24-B9B2-4565-BD84-A31A2CC3EAAC}" type="presParOf" srcId="{A643027D-FCC8-4E70-BD89-3139B481CF0A}" destId="{627748D1-42C1-426D-8B60-22D99127BD44}" srcOrd="2" destOrd="0" presId="urn:microsoft.com/office/officeart/2005/8/layout/radial2"/>
    <dgm:cxn modelId="{85648801-52B2-45DE-A154-D945709671EE}" type="presParOf" srcId="{627748D1-42C1-426D-8B60-22D99127BD44}" destId="{0C9440B7-BD9B-4614-B0B6-FE08DC8E5636}" srcOrd="0" destOrd="0" presId="urn:microsoft.com/office/officeart/2005/8/layout/radial2"/>
    <dgm:cxn modelId="{CF3B1458-27E7-46F0-BDE3-18E2C4274ECD}" type="presParOf" srcId="{627748D1-42C1-426D-8B60-22D99127BD44}" destId="{446C1023-BA22-4B40-9685-353B83DD185B}" srcOrd="1" destOrd="0" presId="urn:microsoft.com/office/officeart/2005/8/layout/radial2"/>
    <dgm:cxn modelId="{3F62912B-4BB5-4991-8A8A-B2EA65A27764}" type="presParOf" srcId="{A643027D-FCC8-4E70-BD89-3139B481CF0A}" destId="{DF5F0231-08FB-4DFF-B81B-B52031077397}" srcOrd="3" destOrd="0" presId="urn:microsoft.com/office/officeart/2005/8/layout/radial2"/>
    <dgm:cxn modelId="{C462CAD4-32FA-4914-866D-CCD817DAC32E}" type="presParOf" srcId="{A643027D-FCC8-4E70-BD89-3139B481CF0A}" destId="{98A67143-C043-4B73-BC64-C5AB0C27DC5B}" srcOrd="4" destOrd="0" presId="urn:microsoft.com/office/officeart/2005/8/layout/radial2"/>
    <dgm:cxn modelId="{7BA6D74F-4F97-488B-B14E-F9A6E48F2CEF}" type="presParOf" srcId="{98A67143-C043-4B73-BC64-C5AB0C27DC5B}" destId="{8760B9A3-E706-49CF-A785-25CB39AD7E49}" srcOrd="0" destOrd="0" presId="urn:microsoft.com/office/officeart/2005/8/layout/radial2"/>
    <dgm:cxn modelId="{1A44CD2D-1A12-485C-A3F5-3809CA6BE373}" type="presParOf" srcId="{98A67143-C043-4B73-BC64-C5AB0C27DC5B}" destId="{C8A465AB-D303-49C4-B849-35412359E67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0767F2-DD7A-4BDB-9C64-FDAAB61C075D}">
      <dsp:nvSpPr>
        <dsp:cNvPr id="0" name=""/>
        <dsp:cNvSpPr/>
      </dsp:nvSpPr>
      <dsp:spPr>
        <a:xfrm>
          <a:off x="3698582" y="1565999"/>
          <a:ext cx="2808311" cy="12753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4710"/>
              </a:lnTo>
              <a:lnTo>
                <a:pt x="2808311" y="1114710"/>
              </a:lnTo>
              <a:lnTo>
                <a:pt x="2808311" y="127532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0AF6CF-A0B7-495A-B314-A843A9A98D62}">
      <dsp:nvSpPr>
        <dsp:cNvPr id="0" name=""/>
        <dsp:cNvSpPr/>
      </dsp:nvSpPr>
      <dsp:spPr>
        <a:xfrm>
          <a:off x="1594916" y="2612763"/>
          <a:ext cx="2314108" cy="1185487"/>
        </a:xfrm>
        <a:custGeom>
          <a:avLst/>
          <a:gdLst/>
          <a:ahLst/>
          <a:cxnLst/>
          <a:rect l="0" t="0" r="0" b="0"/>
          <a:pathLst>
            <a:path>
              <a:moveTo>
                <a:pt x="2314108" y="1185487"/>
              </a:moveTo>
              <a:lnTo>
                <a:pt x="0" y="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30C588-B978-4BF6-AE4C-35252D532C64}">
      <dsp:nvSpPr>
        <dsp:cNvPr id="0" name=""/>
        <dsp:cNvSpPr/>
      </dsp:nvSpPr>
      <dsp:spPr>
        <a:xfrm>
          <a:off x="3698582" y="1565999"/>
          <a:ext cx="210442" cy="1131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0696"/>
              </a:lnTo>
              <a:lnTo>
                <a:pt x="210442" y="970696"/>
              </a:lnTo>
              <a:lnTo>
                <a:pt x="210442" y="113131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0D701C-76BB-414C-BFB8-9947FFFBC8D3}">
      <dsp:nvSpPr>
        <dsp:cNvPr id="0" name=""/>
        <dsp:cNvSpPr/>
      </dsp:nvSpPr>
      <dsp:spPr>
        <a:xfrm>
          <a:off x="2831699" y="465058"/>
          <a:ext cx="1733765" cy="11009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119E6C-04F6-4A00-B0AA-F930C653DBEB}">
      <dsp:nvSpPr>
        <dsp:cNvPr id="0" name=""/>
        <dsp:cNvSpPr/>
      </dsp:nvSpPr>
      <dsp:spPr>
        <a:xfrm>
          <a:off x="3024340" y="648066"/>
          <a:ext cx="1733765" cy="11009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كمية الحرارة ودرجة الحرارة</a:t>
          </a:r>
          <a:endParaRPr lang="ar-SA" sz="20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056585" y="680311"/>
        <a:ext cx="1669275" cy="1036451"/>
      </dsp:txXfrm>
    </dsp:sp>
    <dsp:sp modelId="{758E1518-256F-43E4-A203-5923B69D5365}">
      <dsp:nvSpPr>
        <dsp:cNvPr id="0" name=""/>
        <dsp:cNvSpPr/>
      </dsp:nvSpPr>
      <dsp:spPr>
        <a:xfrm>
          <a:off x="3119719" y="2697310"/>
          <a:ext cx="1578610" cy="11009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60BAF5-31E9-4BEC-A28B-EFD4BFA030B9}">
      <dsp:nvSpPr>
        <dsp:cNvPr id="0" name=""/>
        <dsp:cNvSpPr/>
      </dsp:nvSpPr>
      <dsp:spPr>
        <a:xfrm>
          <a:off x="3312359" y="2880318"/>
          <a:ext cx="1578610" cy="11009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السعة الحرارية</a:t>
          </a:r>
          <a:endParaRPr lang="ar-SA" sz="24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344604" y="2912563"/>
        <a:ext cx="1514120" cy="1036451"/>
      </dsp:txXfrm>
    </dsp:sp>
    <dsp:sp modelId="{1C8D720F-458F-4D23-BB27-4874FDCBA363}">
      <dsp:nvSpPr>
        <dsp:cNvPr id="0" name=""/>
        <dsp:cNvSpPr/>
      </dsp:nvSpPr>
      <dsp:spPr>
        <a:xfrm>
          <a:off x="838838" y="2612763"/>
          <a:ext cx="1512155" cy="11009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7044B5-2179-48FE-AEDD-11861CA0EDF9}">
      <dsp:nvSpPr>
        <dsp:cNvPr id="0" name=""/>
        <dsp:cNvSpPr/>
      </dsp:nvSpPr>
      <dsp:spPr>
        <a:xfrm>
          <a:off x="1031478" y="2795772"/>
          <a:ext cx="1512155" cy="11009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الحرارة الكامنة</a:t>
          </a:r>
          <a:endParaRPr lang="ar-SA" sz="24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063723" y="2828017"/>
        <a:ext cx="1447665" cy="1036451"/>
      </dsp:txXfrm>
    </dsp:sp>
    <dsp:sp modelId="{F2292669-6F82-4712-B776-CCACFFB5F4F1}">
      <dsp:nvSpPr>
        <dsp:cNvPr id="0" name=""/>
        <dsp:cNvSpPr/>
      </dsp:nvSpPr>
      <dsp:spPr>
        <a:xfrm>
          <a:off x="5640011" y="2841324"/>
          <a:ext cx="1733765" cy="11009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0A3032-1C71-4C96-B64A-4D4AA11C1BCE}">
      <dsp:nvSpPr>
        <dsp:cNvPr id="0" name=""/>
        <dsp:cNvSpPr/>
      </dsp:nvSpPr>
      <dsp:spPr>
        <a:xfrm>
          <a:off x="5832651" y="3024332"/>
          <a:ext cx="1733765" cy="11009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الحرارة النوعية</a:t>
          </a:r>
          <a:endParaRPr lang="ar-SA" sz="24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864896" y="3056577"/>
        <a:ext cx="1669275" cy="10364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F0231-08FB-4DFF-B81B-B52031077397}">
      <dsp:nvSpPr>
        <dsp:cNvPr id="0" name=""/>
        <dsp:cNvSpPr/>
      </dsp:nvSpPr>
      <dsp:spPr>
        <a:xfrm rot="1519271">
          <a:off x="1605476" y="2150421"/>
          <a:ext cx="576483" cy="67060"/>
        </a:xfrm>
        <a:custGeom>
          <a:avLst/>
          <a:gdLst/>
          <a:ahLst/>
          <a:cxnLst/>
          <a:rect l="0" t="0" r="0" b="0"/>
          <a:pathLst>
            <a:path>
              <a:moveTo>
                <a:pt x="0" y="33530"/>
              </a:moveTo>
              <a:lnTo>
                <a:pt x="576483" y="3353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6D4094-1293-4DEE-9D89-EBDA3386959A}">
      <dsp:nvSpPr>
        <dsp:cNvPr id="0" name=""/>
        <dsp:cNvSpPr/>
      </dsp:nvSpPr>
      <dsp:spPr>
        <a:xfrm rot="20012262">
          <a:off x="1604490" y="1194092"/>
          <a:ext cx="547442" cy="67060"/>
        </a:xfrm>
        <a:custGeom>
          <a:avLst/>
          <a:gdLst/>
          <a:ahLst/>
          <a:cxnLst/>
          <a:rect l="0" t="0" r="0" b="0"/>
          <a:pathLst>
            <a:path>
              <a:moveTo>
                <a:pt x="0" y="33530"/>
              </a:moveTo>
              <a:lnTo>
                <a:pt x="547442" y="3353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2EA379-D914-4D59-BE99-236495397B79}">
      <dsp:nvSpPr>
        <dsp:cNvPr id="0" name=""/>
        <dsp:cNvSpPr/>
      </dsp:nvSpPr>
      <dsp:spPr>
        <a:xfrm>
          <a:off x="288033" y="1224129"/>
          <a:ext cx="1585252" cy="99740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C9440B7-BD9B-4614-B0B6-FE08DC8E5636}">
      <dsp:nvSpPr>
        <dsp:cNvPr id="0" name=""/>
        <dsp:cNvSpPr/>
      </dsp:nvSpPr>
      <dsp:spPr>
        <a:xfrm>
          <a:off x="2053147" y="208711"/>
          <a:ext cx="1270139" cy="12314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الحرارة  الكامنة للانصهار</a:t>
          </a:r>
          <a:endParaRPr lang="ar-SA" b="1" kern="1200" dirty="0">
            <a:solidFill>
              <a:srgbClr val="FF0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239155" y="389052"/>
        <a:ext cx="898123" cy="870762"/>
      </dsp:txXfrm>
    </dsp:sp>
    <dsp:sp modelId="{446C1023-BA22-4B40-9685-353B83DD185B}">
      <dsp:nvSpPr>
        <dsp:cNvPr id="0" name=""/>
        <dsp:cNvSpPr/>
      </dsp:nvSpPr>
      <dsp:spPr>
        <a:xfrm>
          <a:off x="3430555" y="208711"/>
          <a:ext cx="1905209" cy="12314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عند تحول المادة من الصلبة الى السائلة</a:t>
          </a:r>
          <a:endParaRPr lang="ar-SA" sz="1800" b="1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430555" y="208711"/>
        <a:ext cx="1905209" cy="1231444"/>
      </dsp:txXfrm>
    </dsp:sp>
    <dsp:sp modelId="{8760B9A3-E706-49CF-A785-25CB39AD7E49}">
      <dsp:nvSpPr>
        <dsp:cNvPr id="0" name=""/>
        <dsp:cNvSpPr/>
      </dsp:nvSpPr>
      <dsp:spPr>
        <a:xfrm>
          <a:off x="2088236" y="1944211"/>
          <a:ext cx="1318979" cy="12876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rPr>
            <a:t>الحرارة الكامنة للتصعيد</a:t>
          </a:r>
          <a:endParaRPr lang="ar-SA" sz="1900" b="1" kern="1200" dirty="0">
            <a:solidFill>
              <a:srgbClr val="FF0000"/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281396" y="2132780"/>
        <a:ext cx="932659" cy="910490"/>
      </dsp:txXfrm>
    </dsp:sp>
    <dsp:sp modelId="{C8A465AB-D303-49C4-B849-35412359E673}">
      <dsp:nvSpPr>
        <dsp:cNvPr id="0" name=""/>
        <dsp:cNvSpPr/>
      </dsp:nvSpPr>
      <dsp:spPr>
        <a:xfrm>
          <a:off x="3453433" y="1944211"/>
          <a:ext cx="1978468" cy="1287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b="1" kern="1200" dirty="0" smtClean="0">
              <a:latin typeface="Tahoma" pitchFamily="34" charset="0"/>
              <a:ea typeface="Tahoma" pitchFamily="34" charset="0"/>
              <a:cs typeface="Tahoma" pitchFamily="34" charset="0"/>
            </a:rPr>
            <a:t>عند تحول المادة من السائلة الى الغازية</a:t>
          </a:r>
          <a:endParaRPr lang="ar-SA" sz="1800" kern="1200" dirty="0"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3453433" y="1944211"/>
        <a:ext cx="1978468" cy="12876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ADB3513-D618-4560-AF2D-9513FAA90B03}" type="datetimeFigureOut">
              <a:rPr lang="ar-SA" smtClean="0"/>
              <a:pPr/>
              <a:t>20/11/34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86050" y="2928934"/>
            <a:ext cx="3375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المحاضرة الثانية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العلاقة بين كمية الحرارة ودرجة الحرارة</a:t>
            </a:r>
            <a:endParaRPr lang="ar-SA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1560" y="2204864"/>
          <a:ext cx="8279705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Rectangle 14"/>
          <p:cNvSpPr/>
          <p:nvPr/>
        </p:nvSpPr>
        <p:spPr>
          <a:xfrm>
            <a:off x="179512" y="1844824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ما </a:t>
            </a:r>
            <a:r>
              <a:rPr lang="ar-EG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العلاقة بين كمية الحرارة التي تعطى لمادة معينة ودرجة الحرارة التي تسجلها هذه المادة 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؟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العلاقة بين كمية الحرارة ودرجة الحرارة</a:t>
            </a:r>
            <a:endParaRPr lang="ar-SA" sz="32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599542"/>
            <a:ext cx="8686800" cy="49978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EG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الحرارة النوعية</a:t>
            </a:r>
            <a:endParaRPr lang="ar-SA" sz="2000" b="1" u="sng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ar-SA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ar-SA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ar-SA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ar-SA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ثابت التناسب ويسمى</a:t>
            </a:r>
            <a:r>
              <a:rPr lang="ar-SA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الحرارة النوعية </a:t>
            </a: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للجسم و هو ثابت مميز لكل مادة</a:t>
            </a:r>
          </a:p>
          <a:p>
            <a:pPr>
              <a:buNone/>
            </a:pP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تعريف الحرارة النوعية:</a:t>
            </a:r>
          </a:p>
          <a:p>
            <a:pPr>
              <a:buNone/>
            </a:pP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</a:p>
          <a:p>
            <a:pPr>
              <a:buNone/>
            </a:pPr>
            <a:r>
              <a:rPr lang="ar-SA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كمية الحرارة اللازمة لرفع درجة حرارة 1 جرام من المادة درجة واحدة سيليزية</a:t>
            </a:r>
            <a:endParaRPr lang="ar-SA" sz="2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None/>
            </a:pP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وعليه تكون الوحدة                                 أو            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2276872"/>
            <a:ext cx="971550" cy="409575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276872"/>
            <a:ext cx="857250" cy="409575"/>
          </a:xfrm>
          <a:prstGeom prst="rect">
            <a:avLst/>
          </a:prstGeom>
          <a:noFill/>
        </p:spPr>
      </p:pic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363" y="2924944"/>
            <a:ext cx="1875557" cy="50405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" name="Text Box 20"/>
          <p:cNvSpPr txBox="1">
            <a:spLocks noChangeArrowheads="1"/>
          </p:cNvSpPr>
          <p:nvPr/>
        </p:nvSpPr>
        <p:spPr bwMode="auto">
          <a:xfrm>
            <a:off x="4500562" y="5857892"/>
            <a:ext cx="1901825" cy="514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سعر/ جم.درجة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1785918" y="5857892"/>
            <a:ext cx="1901825" cy="514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جول/ كجم.درجة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ial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الحرارة النوعية لبعض المواد</a:t>
            </a:r>
            <a:endParaRPr lang="ar-SA" sz="32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28594" y="2000241"/>
          <a:ext cx="8429686" cy="4000527"/>
        </p:xfrm>
        <a:graphic>
          <a:graphicData uri="http://schemas.openxmlformats.org/drawingml/2006/table">
            <a:tbl>
              <a:tblPr rtl="1"/>
              <a:tblGrid>
                <a:gridCol w="2019304"/>
                <a:gridCol w="729809"/>
                <a:gridCol w="792743"/>
                <a:gridCol w="792740"/>
                <a:gridCol w="934945"/>
                <a:gridCol w="825428"/>
                <a:gridCol w="807863"/>
                <a:gridCol w="734628"/>
                <a:gridCol w="792226"/>
              </a:tblGrid>
              <a:tr h="800105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المادة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الماء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زيت الزيتون</a:t>
                      </a:r>
                      <a:endParaRPr lang="en-US" sz="14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ألمنيوم</a:t>
                      </a:r>
                      <a:endParaRPr lang="en-US" sz="14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زجاج عادي</a:t>
                      </a:r>
                      <a:endParaRPr lang="en-US" sz="14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نحاس</a:t>
                      </a:r>
                      <a:endParaRPr lang="en-US" sz="14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فضة</a:t>
                      </a:r>
                      <a:endParaRPr lang="en-US" sz="14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الزئبق</a:t>
                      </a:r>
                      <a:endParaRPr lang="en-US" sz="14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الذهب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00211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الحرارة </a:t>
                      </a:r>
                      <a:r>
                        <a:rPr lang="ar-SA" sz="1400" b="1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النوعية</a:t>
                      </a: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(جول / كجم. درجة) 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4180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1971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895</a:t>
                      </a:r>
                      <a:endParaRPr lang="en-US" sz="14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832</a:t>
                      </a:r>
                      <a:endParaRPr lang="en-US" sz="14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389</a:t>
                      </a:r>
                      <a:endParaRPr lang="en-US" sz="14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234</a:t>
                      </a:r>
                      <a:endParaRPr lang="en-US" sz="14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139</a:t>
                      </a:r>
                      <a:endParaRPr lang="en-US" sz="140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125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00211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الحرارة النوعية (سعر/جم.درجة)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0.472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0.214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0.199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0.093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0.056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0.033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0.030</a:t>
                      </a:r>
                      <a:endParaRPr lang="en-US" sz="1400" dirty="0"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33065" marR="330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العلاقة بين كمية الحرارة ودرجة الحرارة</a:t>
            </a:r>
            <a:endParaRPr lang="ar-SA" sz="32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8686800" cy="50405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EG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السعة الحرارية</a:t>
            </a:r>
            <a:endParaRPr lang="ar-SA" sz="2000" b="1" u="sng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ar-SA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تعرف السعة الحرارية ( </a:t>
            </a:r>
            <a:r>
              <a:rPr lang="en-US" sz="20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لجسم ما بأنها:</a:t>
            </a:r>
          </a:p>
          <a:p>
            <a:pPr>
              <a:buNone/>
            </a:pP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None/>
            </a:pPr>
            <a:r>
              <a:rPr lang="ar-SA" sz="20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كمية الحرارة اللازمة لرفع درجة حرارة الجسم كله بمقدار درجة واحدة سيليزية</a:t>
            </a:r>
            <a:endParaRPr lang="ar-SA" sz="2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ar-SA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None/>
            </a:pPr>
            <a:endParaRPr lang="ar-SA" sz="2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وحدة قياس السعة الحرارية تكون </a:t>
            </a:r>
          </a:p>
          <a:p>
            <a:pPr>
              <a:buNone/>
            </a:pP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                         جول/درجة</a:t>
            </a:r>
          </a:p>
          <a:p>
            <a:pPr>
              <a:buNone/>
            </a:pPr>
            <a:endParaRPr lang="ar-SA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العلاقة بين الحرارة النوعية والسعة الحرارية تكون</a:t>
            </a:r>
          </a:p>
          <a:p>
            <a:pPr>
              <a:buNone/>
            </a:pPr>
            <a:endParaRPr lang="ar-SA" sz="20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ar-SA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817" b="-4652"/>
          <a:stretch>
            <a:fillRect/>
          </a:stretch>
        </p:blipFill>
        <p:spPr bwMode="auto">
          <a:xfrm>
            <a:off x="3635896" y="3789040"/>
            <a:ext cx="1643074" cy="42862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5877272"/>
            <a:ext cx="1133475" cy="40957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العلاقة بين كمية الحرارة ودرجة الحرارة</a:t>
            </a:r>
            <a:endParaRPr lang="ar-SA" sz="32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000" b="1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الحرارة الكامنة</a:t>
            </a:r>
            <a:endParaRPr lang="en-US" sz="2000" u="sng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هي كمية الحرارة اللازمة لتغيير حالة 1</a:t>
            </a:r>
            <a:r>
              <a:rPr lang="en-US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ar-SA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كيلو جرام من المادة من حالة إلى أخرى دون تغيير في درجة الحرارة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2123728" y="2996952"/>
          <a:ext cx="5616624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71508"/>
          </a:xfrm>
        </p:spPr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امثلة محلولة</a:t>
            </a:r>
            <a:endParaRPr lang="ar-SA" sz="3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-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 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أيهما له سعة حرارية أكبر 2 كجم من النحاس الذي حرارته النوعية 387 جول/ كجم. درجة ، أم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 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كتلة مماثلة من الحديد الذي حرارته النوعية 448 جول/ كجم .درجة ؟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b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الحل/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السعة الحرارية = الحرارة النوعية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x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الكتلة</a:t>
            </a:r>
            <a:endParaRPr lang="en-US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ar-SA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3714752"/>
            <a:ext cx="1000125" cy="409575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214818"/>
            <a:ext cx="3086100" cy="47625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4643446"/>
            <a:ext cx="3314700" cy="476250"/>
          </a:xfrm>
          <a:prstGeom prst="rect">
            <a:avLst/>
          </a:prstGeom>
          <a:noFill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5072074"/>
            <a:ext cx="4991100" cy="923925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1343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2743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215082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السعة الحرارية لكتلة الحديد أكبر من السعة الحرارية لنفس الكتلة من النحاس</a:t>
            </a:r>
            <a:r>
              <a:rPr lang="en-US" sz="2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endParaRPr lang="ar-SA" sz="2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43510"/>
          </a:xfrm>
        </p:spPr>
        <p:txBody>
          <a:bodyPr/>
          <a:lstStyle/>
          <a:p>
            <a:pPr>
              <a:buNone/>
            </a:pP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2- إذا كانت كمية الحرارة اللازمة لرفع درجة حرارة 200 جم من الرصاص من 25 سليزية إلى 35 سليزية تساوي 256 جول ، احسب :  أ- الحرارة النوعية للرصاص .</a:t>
            </a:r>
            <a:b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 ب- السعة الحرارية لهذه الكمية من الرصاص . </a:t>
            </a:r>
            <a:b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ar-SA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الحل / أ- الحرارة النوعية للرصاص .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162433"/>
            <a:ext cx="3381375" cy="40957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36" y="4548204"/>
            <a:ext cx="5486400" cy="828675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4948251"/>
            <a:ext cx="4591050" cy="409575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105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71508"/>
          </a:xfrm>
        </p:spPr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امثلة محلولة</a:t>
            </a:r>
            <a:endParaRPr lang="ar-SA" sz="3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3071802" y="5091127"/>
            <a:ext cx="571504" cy="21431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6091259"/>
            <a:ext cx="5029200" cy="409575"/>
          </a:xfrm>
          <a:prstGeom prst="rect">
            <a:avLst/>
          </a:prstGeom>
          <a:noFill/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4429124" y="5591193"/>
            <a:ext cx="35718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ب- السعة الحرارية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71508"/>
          </a:xfrm>
        </p:spPr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تمرين</a:t>
            </a:r>
            <a:endParaRPr lang="ar-SA" sz="3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42844" y="1785927"/>
            <a:ext cx="8286808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اذا كانت</a:t>
            </a:r>
            <a:r>
              <a:rPr kumimoji="0" lang="en-US" sz="2400" b="0" i="0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  <a:r>
              <a:rPr kumimoji="0" lang="ar-SA" sz="2400" b="0" i="0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الحرارة النوعية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للنحاس 387جول/ كجم سليزية ،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وللزجاج 837 جول / كجم سيليزية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وللزئبق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138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جول/ كجم سليزية ،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فاوجد السعة الحرارية لكل من الأجسام الآتية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: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أ- دورق من الزجاج كتلته 200 جم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ب- قطعة من النحاس كتلتها 1 كجم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جـ- 500 جم من الزئبق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.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ثم احسب كمية </a:t>
            </a:r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الحرارة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اللازمة لرفع درجة حرارة كل من الأجسام السابقة بمقدار 10 درجات سليزية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.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1133</TotalTime>
  <Words>260</Words>
  <Application>Microsoft Office PowerPoint</Application>
  <PresentationFormat>On-screen Show (4:3)</PresentationFormat>
  <Paragraphs>86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Tahoma</vt:lpstr>
      <vt:lpstr>Times New Roman</vt:lpstr>
      <vt:lpstr>Tw Cen MT</vt:lpstr>
      <vt:lpstr>Wingdings</vt:lpstr>
      <vt:lpstr>Wingdings 2</vt:lpstr>
      <vt:lpstr>Median</vt:lpstr>
      <vt:lpstr>PowerPoint Presentation</vt:lpstr>
      <vt:lpstr>العلاقة بين كمية الحرارة ودرجة الحرارة</vt:lpstr>
      <vt:lpstr>العلاقة بين كمية الحرارة ودرجة الحرارة</vt:lpstr>
      <vt:lpstr>الحرارة النوعية لبعض المواد</vt:lpstr>
      <vt:lpstr>العلاقة بين كمية الحرارة ودرجة الحرارة</vt:lpstr>
      <vt:lpstr>العلاقة بين كمية الحرارة ودرجة الحرارة</vt:lpstr>
      <vt:lpstr>امثلة محلولة</vt:lpstr>
      <vt:lpstr>امثلة محلولة</vt:lpstr>
      <vt:lpstr>تمرين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الحرارة والديناميكا الحرارية</dc:title>
  <dc:creator>khaled</dc:creator>
  <cp:lastModifiedBy>khaled_Alfaramawi</cp:lastModifiedBy>
  <cp:revision>107</cp:revision>
  <dcterms:created xsi:type="dcterms:W3CDTF">2012-02-13T05:22:29Z</dcterms:created>
  <dcterms:modified xsi:type="dcterms:W3CDTF">2013-09-24T06:39:08Z</dcterms:modified>
</cp:coreProperties>
</file>