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9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0.xml" ContentType="application/vnd.openxmlformats-officedocument.presentationml.notesSlide+xml"/>
  <Override PartName="/ppt/tags/tag33.xml" ContentType="application/vnd.openxmlformats-officedocument.presentationml.tags+xml"/>
  <Override PartName="/ppt/notesSlides/notesSlide11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2.xml" ContentType="application/vnd.openxmlformats-officedocument.presentationml.notesSlide+xml"/>
  <Override PartName="/ppt/tags/tag37.xml" ContentType="application/vnd.openxmlformats-officedocument.presentationml.tags+xml"/>
  <Override PartName="/ppt/notesSlides/notesSlide13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4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5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6.xml" ContentType="application/vnd.openxmlformats-officedocument.presentationml.notesSlide+xml"/>
  <Override PartName="/ppt/tags/tag46.xml" ContentType="application/vnd.openxmlformats-officedocument.presentationml.tags+xml"/>
  <Override PartName="/ppt/notesSlides/notesSlide17.xml" ContentType="application/vnd.openxmlformats-officedocument.presentationml.notesSlide+xml"/>
  <Override PartName="/ppt/tags/tag47.xml" ContentType="application/vnd.openxmlformats-officedocument.presentationml.tags+xml"/>
  <Override PartName="/ppt/activeX/activeX1.xml" ContentType="application/vnd.ms-office.activeX+xml"/>
  <Override PartName="/ppt/tags/tag48.xml" ContentType="application/vnd.openxmlformats-officedocument.presentationml.tags+xml"/>
  <Override PartName="/ppt/notesSlides/notesSlide18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9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0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21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4"/>
  </p:notesMasterIdLst>
  <p:sldIdLst>
    <p:sldId id="307" r:id="rId2"/>
    <p:sldId id="290" r:id="rId3"/>
    <p:sldId id="308" r:id="rId4"/>
    <p:sldId id="303" r:id="rId5"/>
    <p:sldId id="291" r:id="rId6"/>
    <p:sldId id="261" r:id="rId7"/>
    <p:sldId id="265" r:id="rId8"/>
    <p:sldId id="292" r:id="rId9"/>
    <p:sldId id="267" r:id="rId10"/>
    <p:sldId id="268" r:id="rId11"/>
    <p:sldId id="294" r:id="rId12"/>
    <p:sldId id="301" r:id="rId13"/>
    <p:sldId id="293" r:id="rId14"/>
    <p:sldId id="272" r:id="rId15"/>
    <p:sldId id="295" r:id="rId16"/>
    <p:sldId id="296" r:id="rId17"/>
    <p:sldId id="297" r:id="rId18"/>
    <p:sldId id="309" r:id="rId19"/>
    <p:sldId id="274" r:id="rId20"/>
    <p:sldId id="264" r:id="rId21"/>
    <p:sldId id="305" r:id="rId22"/>
    <p:sldId id="310" r:id="rId23"/>
  </p:sldIdLst>
  <p:sldSz cx="9144000" cy="6858000" type="screen4x3"/>
  <p:notesSz cx="6858000" cy="9144000"/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FF00"/>
    <a:srgbClr val="66FF33"/>
    <a:srgbClr val="4D4D4D"/>
    <a:srgbClr val="CC99FF"/>
    <a:srgbClr val="FFFF9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45" autoAdjust="0"/>
    <p:restoredTop sz="94660"/>
  </p:normalViewPr>
  <p:slideViewPr>
    <p:cSldViewPr>
      <p:cViewPr>
        <p:scale>
          <a:sx n="89" d="100"/>
          <a:sy n="89" d="100"/>
        </p:scale>
        <p:origin x="-1090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2852EB-2FF7-41DE-A115-DFA5999D8D0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639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824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9385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809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7381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5993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0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6368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213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142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749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7758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2877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896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22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132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454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98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67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8093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9050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809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49AB3-700E-4789-AC72-49BF9084455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717448"/>
      </p:ext>
    </p:extLst>
  </p:cSld>
  <p:clrMapOvr>
    <a:masterClrMapping/>
  </p:clrMapOvr>
  <p:transition spd="slow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75186-F47B-407D-9421-5054B8BCD44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357294"/>
      </p:ext>
    </p:extLst>
  </p:cSld>
  <p:clrMapOvr>
    <a:masterClrMapping/>
  </p:clrMapOvr>
  <p:transition spd="slow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2644F-B022-4368-A23E-CCD0DA697FA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625413"/>
      </p:ext>
    </p:extLst>
  </p:cSld>
  <p:clrMapOvr>
    <a:masterClrMapping/>
  </p:clrMapOvr>
  <p:transition spd="slow"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0860F-FA1A-47BE-B2FA-CECEE7EFF33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380330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74413-187A-40B9-900E-C3ADC091D40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42836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62021-9AEB-4E7C-82EC-CB3ECDEC21C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879196"/>
      </p:ext>
    </p:extLst>
  </p:cSld>
  <p:clrMapOvr>
    <a:masterClrMapping/>
  </p:clrMapOvr>
  <p:transition spd="slow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1C18B-FE15-4624-ABC3-4B5AC37C309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637747"/>
      </p:ext>
    </p:extLst>
  </p:cSld>
  <p:clrMapOvr>
    <a:masterClrMapping/>
  </p:clrMapOvr>
  <p:transition spd="slow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A2D73-96CA-499E-A263-E6C3063E208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129385"/>
      </p:ext>
    </p:extLst>
  </p:cSld>
  <p:clrMapOvr>
    <a:masterClrMapping/>
  </p:clrMapOvr>
  <p:transition spd="slow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F61C6-CE81-4535-994A-D2716FB98ED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65340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EA479-3356-439A-8433-8C95F562D54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87924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E902D-4E69-4584-800F-882C6A2A5FD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250223"/>
      </p:ext>
    </p:extLst>
  </p:cSld>
  <p:clrMapOvr>
    <a:masterClrMapping/>
  </p:clrMapOvr>
  <p:transition spd="slow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A3973-A28B-4C84-BF0D-9826B802993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677714"/>
      </p:ext>
    </p:extLst>
  </p:cSld>
  <p:clrMapOvr>
    <a:masterClrMapping/>
  </p:clrMapOvr>
  <p:transition spd="slow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E9EF42-F82B-4D70-94FF-9A92D9308B7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ransition spd="slow">
    <p:blinds dir="vert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2.xml"/><Relationship Id="rId7" Type="http://schemas.openxmlformats.org/officeDocument/2006/relationships/image" Target="../media/image13.jpe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36.xml"/><Relationship Id="rId7" Type="http://schemas.openxmlformats.org/officeDocument/2006/relationships/image" Target="../media/image12.pn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0.xml"/><Relationship Id="rId7" Type="http://schemas.openxmlformats.org/officeDocument/2006/relationships/image" Target="../media/image13.jpe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5.xml"/><Relationship Id="rId7" Type="http://schemas.openxmlformats.org/officeDocument/2006/relationships/image" Target="../media/image13.jpe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7" Type="http://schemas.openxmlformats.org/officeDocument/2006/relationships/image" Target="../media/image24.png"/><Relationship Id="rId2" Type="http://schemas.openxmlformats.org/officeDocument/2006/relationships/tags" Target="../tags/tag47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8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51.xml"/><Relationship Id="rId7" Type="http://schemas.openxmlformats.org/officeDocument/2006/relationships/image" Target="../media/image13.jpe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tags" Target="../tags/tag5.xml"/><Relationship Id="rId7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jpeg"/><Relationship Id="rId4" Type="http://schemas.openxmlformats.org/officeDocument/2006/relationships/tags" Target="../tags/tag6.xml"/><Relationship Id="rId9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54.xml"/><Relationship Id="rId7" Type="http://schemas.openxmlformats.org/officeDocument/2006/relationships/image" Target="../media/image26.jpe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25.jpeg"/><Relationship Id="rId5" Type="http://schemas.openxmlformats.org/officeDocument/2006/relationships/notesSlide" Target="../notesSlides/notesSlide20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tags" Target="../tags/tag57.xml"/><Relationship Id="rId7" Type="http://schemas.openxmlformats.org/officeDocument/2006/relationships/image" Target="../media/image27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58.xml"/><Relationship Id="rId9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61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33.png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11" Type="http://schemas.openxmlformats.org/officeDocument/2006/relationships/image" Target="../media/image32.png"/><Relationship Id="rId5" Type="http://schemas.openxmlformats.org/officeDocument/2006/relationships/tags" Target="../tags/tag63.xml"/><Relationship Id="rId10" Type="http://schemas.openxmlformats.org/officeDocument/2006/relationships/image" Target="../media/image31.png"/><Relationship Id="rId4" Type="http://schemas.openxmlformats.org/officeDocument/2006/relationships/tags" Target="../tags/tag62.xml"/><Relationship Id="rId9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9.xml"/><Relationship Id="rId7" Type="http://schemas.openxmlformats.org/officeDocument/2006/relationships/image" Target="../media/image7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10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13.xml"/><Relationship Id="rId7" Type="http://schemas.openxmlformats.org/officeDocument/2006/relationships/image" Target="../media/image12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2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16.xml"/><Relationship Id="rId7" Type="http://schemas.openxmlformats.org/officeDocument/2006/relationships/image" Target="../media/image12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4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microsoft.com/office/2007/relationships/hdphoto" Target="../media/hdphoto1.wdp"/><Relationship Id="rId3" Type="http://schemas.openxmlformats.org/officeDocument/2006/relationships/tags" Target="../tags/tag19.xml"/><Relationship Id="rId7" Type="http://schemas.openxmlformats.org/officeDocument/2006/relationships/notesSlide" Target="../notesSlides/notesSlide6.xml"/><Relationship Id="rId12" Type="http://schemas.openxmlformats.org/officeDocument/2006/relationships/image" Target="../media/image13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2.png"/><Relationship Id="rId5" Type="http://schemas.openxmlformats.org/officeDocument/2006/relationships/tags" Target="../tags/tag21.xml"/><Relationship Id="rId10" Type="http://schemas.openxmlformats.org/officeDocument/2006/relationships/image" Target="../media/image17.jpeg"/><Relationship Id="rId4" Type="http://schemas.openxmlformats.org/officeDocument/2006/relationships/tags" Target="../tags/tag20.xml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24.xml"/><Relationship Id="rId7" Type="http://schemas.openxmlformats.org/officeDocument/2006/relationships/image" Target="../media/image12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8.png"/><Relationship Id="rId4" Type="http://schemas.openxmlformats.org/officeDocument/2006/relationships/tags" Target="../tags/tag25.xml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5" Type="http://schemas.openxmlformats.org/officeDocument/2006/relationships/image" Target="../media/image15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29.xml"/><Relationship Id="rId7" Type="http://schemas.openxmlformats.org/officeDocument/2006/relationships/image" Target="../media/image12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211045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143000" y="304800"/>
            <a:ext cx="6705600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Virus-Reproduction within a living host cell 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5029200" y="2222500"/>
            <a:ext cx="3581400" cy="3746500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  <a:effectLst>
            <a:outerShdw dist="162639" dir="8480412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6248400" y="1143000"/>
            <a:ext cx="901700" cy="927100"/>
            <a:chOff x="1488" y="1728"/>
            <a:chExt cx="568" cy="584"/>
          </a:xfrm>
        </p:grpSpPr>
        <p:sp>
          <p:nvSpPr>
            <p:cNvPr id="10378" name="Oval 16"/>
            <p:cNvSpPr>
              <a:spLocks noChangeArrowheads="1"/>
            </p:cNvSpPr>
            <p:nvPr/>
          </p:nvSpPr>
          <p:spPr bwMode="auto">
            <a:xfrm>
              <a:off x="1536" y="1776"/>
              <a:ext cx="480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9" name="Oval 15"/>
            <p:cNvSpPr>
              <a:spLocks noChangeArrowheads="1"/>
            </p:cNvSpPr>
            <p:nvPr/>
          </p:nvSpPr>
          <p:spPr bwMode="auto">
            <a:xfrm>
              <a:off x="1776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0" name="Oval 17"/>
            <p:cNvSpPr>
              <a:spLocks noChangeArrowheads="1"/>
            </p:cNvSpPr>
            <p:nvPr/>
          </p:nvSpPr>
          <p:spPr bwMode="auto">
            <a:xfrm>
              <a:off x="187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1" name="Oval 18"/>
            <p:cNvSpPr>
              <a:spLocks noChangeArrowheads="1"/>
            </p:cNvSpPr>
            <p:nvPr/>
          </p:nvSpPr>
          <p:spPr bwMode="auto">
            <a:xfrm>
              <a:off x="1944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2" name="Oval 19"/>
            <p:cNvSpPr>
              <a:spLocks noChangeArrowheads="1"/>
            </p:cNvSpPr>
            <p:nvPr/>
          </p:nvSpPr>
          <p:spPr bwMode="auto">
            <a:xfrm>
              <a:off x="1680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3" name="Oval 20"/>
            <p:cNvSpPr>
              <a:spLocks noChangeArrowheads="1"/>
            </p:cNvSpPr>
            <p:nvPr/>
          </p:nvSpPr>
          <p:spPr bwMode="auto">
            <a:xfrm>
              <a:off x="1960" y="19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4" name="Oval 21"/>
            <p:cNvSpPr>
              <a:spLocks noChangeArrowheads="1"/>
            </p:cNvSpPr>
            <p:nvPr/>
          </p:nvSpPr>
          <p:spPr bwMode="auto">
            <a:xfrm>
              <a:off x="1952" y="204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5" name="Oval 22"/>
            <p:cNvSpPr>
              <a:spLocks noChangeArrowheads="1"/>
            </p:cNvSpPr>
            <p:nvPr/>
          </p:nvSpPr>
          <p:spPr bwMode="auto">
            <a:xfrm>
              <a:off x="1920" y="21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6" name="Oval 23"/>
            <p:cNvSpPr>
              <a:spLocks noChangeArrowheads="1"/>
            </p:cNvSpPr>
            <p:nvPr/>
          </p:nvSpPr>
          <p:spPr bwMode="auto">
            <a:xfrm>
              <a:off x="1840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7" name="Oval 24"/>
            <p:cNvSpPr>
              <a:spLocks noChangeArrowheads="1"/>
            </p:cNvSpPr>
            <p:nvPr/>
          </p:nvSpPr>
          <p:spPr bwMode="auto">
            <a:xfrm>
              <a:off x="159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8" name="Oval 25"/>
            <p:cNvSpPr>
              <a:spLocks noChangeArrowheads="1"/>
            </p:cNvSpPr>
            <p:nvPr/>
          </p:nvSpPr>
          <p:spPr bwMode="auto">
            <a:xfrm>
              <a:off x="1536" y="211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9" name="Oval 26"/>
            <p:cNvSpPr>
              <a:spLocks noChangeArrowheads="1"/>
            </p:cNvSpPr>
            <p:nvPr/>
          </p:nvSpPr>
          <p:spPr bwMode="auto">
            <a:xfrm>
              <a:off x="1528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90" name="Oval 27"/>
            <p:cNvSpPr>
              <a:spLocks noChangeArrowheads="1"/>
            </p:cNvSpPr>
            <p:nvPr/>
          </p:nvSpPr>
          <p:spPr bwMode="auto">
            <a:xfrm>
              <a:off x="1488" y="19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91" name="Oval 28"/>
            <p:cNvSpPr>
              <a:spLocks noChangeArrowheads="1"/>
            </p:cNvSpPr>
            <p:nvPr/>
          </p:nvSpPr>
          <p:spPr bwMode="auto">
            <a:xfrm>
              <a:off x="1488" y="202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92" name="Oval 29"/>
            <p:cNvSpPr>
              <a:spLocks noChangeArrowheads="1"/>
            </p:cNvSpPr>
            <p:nvPr/>
          </p:nvSpPr>
          <p:spPr bwMode="auto">
            <a:xfrm>
              <a:off x="1592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93" name="Oval 30"/>
            <p:cNvSpPr>
              <a:spLocks noChangeArrowheads="1"/>
            </p:cNvSpPr>
            <p:nvPr/>
          </p:nvSpPr>
          <p:spPr bwMode="auto">
            <a:xfrm>
              <a:off x="1672" y="2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94" name="Oval 31"/>
            <p:cNvSpPr>
              <a:spLocks noChangeArrowheads="1"/>
            </p:cNvSpPr>
            <p:nvPr/>
          </p:nvSpPr>
          <p:spPr bwMode="auto">
            <a:xfrm>
              <a:off x="1768" y="221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0395" name="Group 34"/>
            <p:cNvGrpSpPr>
              <a:grpSpLocks/>
            </p:cNvGrpSpPr>
            <p:nvPr/>
          </p:nvGrpSpPr>
          <p:grpSpPr bwMode="auto">
            <a:xfrm>
              <a:off x="1626" y="1872"/>
              <a:ext cx="294" cy="288"/>
              <a:chOff x="1208" y="2450"/>
              <a:chExt cx="342" cy="391"/>
            </a:xfrm>
          </p:grpSpPr>
          <p:sp>
            <p:nvSpPr>
              <p:cNvPr id="10396" name="Freeform 32"/>
              <p:cNvSpPr>
                <a:spLocks/>
              </p:cNvSpPr>
              <p:nvPr/>
            </p:nvSpPr>
            <p:spPr bwMode="auto">
              <a:xfrm>
                <a:off x="1234" y="2450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7" name="Freeform 33"/>
              <p:cNvSpPr>
                <a:spLocks/>
              </p:cNvSpPr>
              <p:nvPr/>
            </p:nvSpPr>
            <p:spPr bwMode="auto">
              <a:xfrm>
                <a:off x="1208" y="2488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397" name="Text Box 37"/>
          <p:cNvSpPr txBox="1">
            <a:spLocks noChangeArrowheads="1"/>
          </p:cNvSpPr>
          <p:nvPr/>
        </p:nvSpPr>
        <p:spPr bwMode="auto">
          <a:xfrm>
            <a:off x="304800" y="3030538"/>
            <a:ext cx="464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1-Inters the cell and releases its genome</a:t>
            </a:r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6248400" y="2298700"/>
            <a:ext cx="901700" cy="927100"/>
            <a:chOff x="3936" y="88"/>
            <a:chExt cx="568" cy="584"/>
          </a:xfrm>
        </p:grpSpPr>
        <p:sp>
          <p:nvSpPr>
            <p:cNvPr id="10362" name="Oval 39"/>
            <p:cNvSpPr>
              <a:spLocks noChangeArrowheads="1"/>
            </p:cNvSpPr>
            <p:nvPr/>
          </p:nvSpPr>
          <p:spPr bwMode="auto">
            <a:xfrm>
              <a:off x="4224" y="8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3" name="Oval 40"/>
            <p:cNvSpPr>
              <a:spLocks noChangeArrowheads="1"/>
            </p:cNvSpPr>
            <p:nvPr/>
          </p:nvSpPr>
          <p:spPr bwMode="auto">
            <a:xfrm>
              <a:off x="4320" y="13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4" name="Oval 41"/>
            <p:cNvSpPr>
              <a:spLocks noChangeArrowheads="1"/>
            </p:cNvSpPr>
            <p:nvPr/>
          </p:nvSpPr>
          <p:spPr bwMode="auto">
            <a:xfrm>
              <a:off x="4392" y="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5" name="Oval 42"/>
            <p:cNvSpPr>
              <a:spLocks noChangeArrowheads="1"/>
            </p:cNvSpPr>
            <p:nvPr/>
          </p:nvSpPr>
          <p:spPr bwMode="auto">
            <a:xfrm>
              <a:off x="4128" y="8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6" name="Oval 43"/>
            <p:cNvSpPr>
              <a:spLocks noChangeArrowheads="1"/>
            </p:cNvSpPr>
            <p:nvPr/>
          </p:nvSpPr>
          <p:spPr bwMode="auto">
            <a:xfrm>
              <a:off x="4408" y="30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7" name="Oval 44"/>
            <p:cNvSpPr>
              <a:spLocks noChangeArrowheads="1"/>
            </p:cNvSpPr>
            <p:nvPr/>
          </p:nvSpPr>
          <p:spPr bwMode="auto">
            <a:xfrm>
              <a:off x="4400" y="40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8" name="Oval 45"/>
            <p:cNvSpPr>
              <a:spLocks noChangeArrowheads="1"/>
            </p:cNvSpPr>
            <p:nvPr/>
          </p:nvSpPr>
          <p:spPr bwMode="auto">
            <a:xfrm>
              <a:off x="4368" y="48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9" name="Oval 46"/>
            <p:cNvSpPr>
              <a:spLocks noChangeArrowheads="1"/>
            </p:cNvSpPr>
            <p:nvPr/>
          </p:nvSpPr>
          <p:spPr bwMode="auto">
            <a:xfrm>
              <a:off x="4288" y="53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0" name="Oval 47"/>
            <p:cNvSpPr>
              <a:spLocks noChangeArrowheads="1"/>
            </p:cNvSpPr>
            <p:nvPr/>
          </p:nvSpPr>
          <p:spPr bwMode="auto">
            <a:xfrm>
              <a:off x="4040" y="13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1" name="Oval 48"/>
            <p:cNvSpPr>
              <a:spLocks noChangeArrowheads="1"/>
            </p:cNvSpPr>
            <p:nvPr/>
          </p:nvSpPr>
          <p:spPr bwMode="auto">
            <a:xfrm>
              <a:off x="3984" y="47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2" name="Oval 49"/>
            <p:cNvSpPr>
              <a:spLocks noChangeArrowheads="1"/>
            </p:cNvSpPr>
            <p:nvPr/>
          </p:nvSpPr>
          <p:spPr bwMode="auto">
            <a:xfrm>
              <a:off x="3976" y="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3" name="Oval 50"/>
            <p:cNvSpPr>
              <a:spLocks noChangeArrowheads="1"/>
            </p:cNvSpPr>
            <p:nvPr/>
          </p:nvSpPr>
          <p:spPr bwMode="auto">
            <a:xfrm>
              <a:off x="3936" y="28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4" name="Oval 51"/>
            <p:cNvSpPr>
              <a:spLocks noChangeArrowheads="1"/>
            </p:cNvSpPr>
            <p:nvPr/>
          </p:nvSpPr>
          <p:spPr bwMode="auto">
            <a:xfrm>
              <a:off x="3936" y="38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5" name="Oval 52"/>
            <p:cNvSpPr>
              <a:spLocks noChangeArrowheads="1"/>
            </p:cNvSpPr>
            <p:nvPr/>
          </p:nvSpPr>
          <p:spPr bwMode="auto">
            <a:xfrm>
              <a:off x="4040" y="53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6" name="Oval 53"/>
            <p:cNvSpPr>
              <a:spLocks noChangeArrowheads="1"/>
            </p:cNvSpPr>
            <p:nvPr/>
          </p:nvSpPr>
          <p:spPr bwMode="auto">
            <a:xfrm>
              <a:off x="4120" y="56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7" name="Oval 54"/>
            <p:cNvSpPr>
              <a:spLocks noChangeArrowheads="1"/>
            </p:cNvSpPr>
            <p:nvPr/>
          </p:nvSpPr>
          <p:spPr bwMode="auto">
            <a:xfrm>
              <a:off x="4216" y="5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5" name="Group 55"/>
          <p:cNvGrpSpPr>
            <a:grpSpLocks/>
          </p:cNvGrpSpPr>
          <p:nvPr/>
        </p:nvGrpSpPr>
        <p:grpSpPr bwMode="auto">
          <a:xfrm>
            <a:off x="6477000" y="2540000"/>
            <a:ext cx="466725" cy="457200"/>
            <a:chOff x="1208" y="2450"/>
            <a:chExt cx="342" cy="391"/>
          </a:xfrm>
        </p:grpSpPr>
        <p:sp>
          <p:nvSpPr>
            <p:cNvPr id="10360" name="Freeform 56"/>
            <p:cNvSpPr>
              <a:spLocks/>
            </p:cNvSpPr>
            <p:nvPr/>
          </p:nvSpPr>
          <p:spPr bwMode="auto">
            <a:xfrm>
              <a:off x="1234" y="2450"/>
              <a:ext cx="316" cy="353"/>
            </a:xfrm>
            <a:custGeom>
              <a:avLst/>
              <a:gdLst>
                <a:gd name="T0" fmla="*/ 0 w 316"/>
                <a:gd name="T1" fmla="*/ 175 h 353"/>
                <a:gd name="T2" fmla="*/ 99 w 316"/>
                <a:gd name="T3" fmla="*/ 60 h 353"/>
                <a:gd name="T4" fmla="*/ 148 w 316"/>
                <a:gd name="T5" fmla="*/ 10 h 353"/>
                <a:gd name="T6" fmla="*/ 190 w 316"/>
                <a:gd name="T7" fmla="*/ 43 h 353"/>
                <a:gd name="T8" fmla="*/ 280 w 316"/>
                <a:gd name="T9" fmla="*/ 60 h 353"/>
                <a:gd name="T10" fmla="*/ 272 w 316"/>
                <a:gd name="T11" fmla="*/ 167 h 353"/>
                <a:gd name="T12" fmla="*/ 288 w 316"/>
                <a:gd name="T13" fmla="*/ 274 h 353"/>
                <a:gd name="T14" fmla="*/ 264 w 316"/>
                <a:gd name="T15" fmla="*/ 282 h 353"/>
                <a:gd name="T16" fmla="*/ 231 w 316"/>
                <a:gd name="T17" fmla="*/ 298 h 353"/>
                <a:gd name="T18" fmla="*/ 181 w 316"/>
                <a:gd name="T19" fmla="*/ 348 h 353"/>
                <a:gd name="T20" fmla="*/ 140 w 316"/>
                <a:gd name="T21" fmla="*/ 331 h 3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6"/>
                <a:gd name="T34" fmla="*/ 0 h 353"/>
                <a:gd name="T35" fmla="*/ 316 w 316"/>
                <a:gd name="T36" fmla="*/ 353 h 3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6" h="353">
                  <a:moveTo>
                    <a:pt x="0" y="175"/>
                  </a:moveTo>
                  <a:cubicBezTo>
                    <a:pt x="13" y="72"/>
                    <a:pt x="4" y="76"/>
                    <a:pt x="99" y="60"/>
                  </a:cubicBezTo>
                  <a:cubicBezTo>
                    <a:pt x="115" y="43"/>
                    <a:pt x="132" y="27"/>
                    <a:pt x="148" y="10"/>
                  </a:cubicBezTo>
                  <a:cubicBezTo>
                    <a:pt x="231" y="33"/>
                    <a:pt x="145" y="0"/>
                    <a:pt x="190" y="43"/>
                  </a:cubicBezTo>
                  <a:cubicBezTo>
                    <a:pt x="212" y="64"/>
                    <a:pt x="250" y="56"/>
                    <a:pt x="280" y="60"/>
                  </a:cubicBezTo>
                  <a:cubicBezTo>
                    <a:pt x="292" y="97"/>
                    <a:pt x="284" y="130"/>
                    <a:pt x="272" y="167"/>
                  </a:cubicBezTo>
                  <a:cubicBezTo>
                    <a:pt x="310" y="203"/>
                    <a:pt x="316" y="197"/>
                    <a:pt x="288" y="274"/>
                  </a:cubicBezTo>
                  <a:cubicBezTo>
                    <a:pt x="285" y="282"/>
                    <a:pt x="272" y="279"/>
                    <a:pt x="264" y="282"/>
                  </a:cubicBezTo>
                  <a:cubicBezTo>
                    <a:pt x="253" y="287"/>
                    <a:pt x="242" y="293"/>
                    <a:pt x="231" y="298"/>
                  </a:cubicBezTo>
                  <a:cubicBezTo>
                    <a:pt x="204" y="325"/>
                    <a:pt x="220" y="334"/>
                    <a:pt x="181" y="348"/>
                  </a:cubicBezTo>
                  <a:cubicBezTo>
                    <a:pt x="137" y="338"/>
                    <a:pt x="140" y="353"/>
                    <a:pt x="140" y="331"/>
                  </a:cubicBez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1" name="Freeform 57"/>
            <p:cNvSpPr>
              <a:spLocks/>
            </p:cNvSpPr>
            <p:nvPr/>
          </p:nvSpPr>
          <p:spPr bwMode="auto">
            <a:xfrm>
              <a:off x="1208" y="2488"/>
              <a:ext cx="316" cy="353"/>
            </a:xfrm>
            <a:custGeom>
              <a:avLst/>
              <a:gdLst>
                <a:gd name="T0" fmla="*/ 0 w 316"/>
                <a:gd name="T1" fmla="*/ 175 h 353"/>
                <a:gd name="T2" fmla="*/ 99 w 316"/>
                <a:gd name="T3" fmla="*/ 60 h 353"/>
                <a:gd name="T4" fmla="*/ 148 w 316"/>
                <a:gd name="T5" fmla="*/ 10 h 353"/>
                <a:gd name="T6" fmla="*/ 190 w 316"/>
                <a:gd name="T7" fmla="*/ 43 h 353"/>
                <a:gd name="T8" fmla="*/ 280 w 316"/>
                <a:gd name="T9" fmla="*/ 60 h 353"/>
                <a:gd name="T10" fmla="*/ 272 w 316"/>
                <a:gd name="T11" fmla="*/ 167 h 353"/>
                <a:gd name="T12" fmla="*/ 288 w 316"/>
                <a:gd name="T13" fmla="*/ 274 h 353"/>
                <a:gd name="T14" fmla="*/ 264 w 316"/>
                <a:gd name="T15" fmla="*/ 282 h 353"/>
                <a:gd name="T16" fmla="*/ 231 w 316"/>
                <a:gd name="T17" fmla="*/ 298 h 353"/>
                <a:gd name="T18" fmla="*/ 181 w 316"/>
                <a:gd name="T19" fmla="*/ 348 h 353"/>
                <a:gd name="T20" fmla="*/ 140 w 316"/>
                <a:gd name="T21" fmla="*/ 331 h 3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6"/>
                <a:gd name="T34" fmla="*/ 0 h 353"/>
                <a:gd name="T35" fmla="*/ 316 w 316"/>
                <a:gd name="T36" fmla="*/ 353 h 3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6" h="353">
                  <a:moveTo>
                    <a:pt x="0" y="175"/>
                  </a:moveTo>
                  <a:cubicBezTo>
                    <a:pt x="13" y="72"/>
                    <a:pt x="4" y="76"/>
                    <a:pt x="99" y="60"/>
                  </a:cubicBezTo>
                  <a:cubicBezTo>
                    <a:pt x="115" y="43"/>
                    <a:pt x="132" y="27"/>
                    <a:pt x="148" y="10"/>
                  </a:cubicBezTo>
                  <a:cubicBezTo>
                    <a:pt x="231" y="33"/>
                    <a:pt x="145" y="0"/>
                    <a:pt x="190" y="43"/>
                  </a:cubicBezTo>
                  <a:cubicBezTo>
                    <a:pt x="212" y="64"/>
                    <a:pt x="250" y="56"/>
                    <a:pt x="280" y="60"/>
                  </a:cubicBezTo>
                  <a:cubicBezTo>
                    <a:pt x="292" y="97"/>
                    <a:pt x="284" y="130"/>
                    <a:pt x="272" y="167"/>
                  </a:cubicBezTo>
                  <a:cubicBezTo>
                    <a:pt x="310" y="203"/>
                    <a:pt x="316" y="197"/>
                    <a:pt x="288" y="274"/>
                  </a:cubicBezTo>
                  <a:cubicBezTo>
                    <a:pt x="285" y="282"/>
                    <a:pt x="272" y="279"/>
                    <a:pt x="264" y="282"/>
                  </a:cubicBezTo>
                  <a:cubicBezTo>
                    <a:pt x="253" y="287"/>
                    <a:pt x="242" y="293"/>
                    <a:pt x="231" y="298"/>
                  </a:cubicBezTo>
                  <a:cubicBezTo>
                    <a:pt x="204" y="325"/>
                    <a:pt x="220" y="334"/>
                    <a:pt x="181" y="348"/>
                  </a:cubicBezTo>
                  <a:cubicBezTo>
                    <a:pt x="137" y="338"/>
                    <a:pt x="140" y="353"/>
                    <a:pt x="140" y="331"/>
                  </a:cubicBez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58"/>
          <p:cNvGrpSpPr>
            <a:grpSpLocks/>
          </p:cNvGrpSpPr>
          <p:nvPr/>
        </p:nvGrpSpPr>
        <p:grpSpPr bwMode="auto">
          <a:xfrm>
            <a:off x="5562600" y="3149600"/>
            <a:ext cx="466725" cy="457200"/>
            <a:chOff x="1208" y="2450"/>
            <a:chExt cx="342" cy="391"/>
          </a:xfrm>
        </p:grpSpPr>
        <p:sp>
          <p:nvSpPr>
            <p:cNvPr id="10358" name="Freeform 59"/>
            <p:cNvSpPr>
              <a:spLocks/>
            </p:cNvSpPr>
            <p:nvPr/>
          </p:nvSpPr>
          <p:spPr bwMode="auto">
            <a:xfrm>
              <a:off x="1234" y="2450"/>
              <a:ext cx="316" cy="353"/>
            </a:xfrm>
            <a:custGeom>
              <a:avLst/>
              <a:gdLst>
                <a:gd name="T0" fmla="*/ 0 w 316"/>
                <a:gd name="T1" fmla="*/ 175 h 353"/>
                <a:gd name="T2" fmla="*/ 99 w 316"/>
                <a:gd name="T3" fmla="*/ 60 h 353"/>
                <a:gd name="T4" fmla="*/ 148 w 316"/>
                <a:gd name="T5" fmla="*/ 10 h 353"/>
                <a:gd name="T6" fmla="*/ 190 w 316"/>
                <a:gd name="T7" fmla="*/ 43 h 353"/>
                <a:gd name="T8" fmla="*/ 280 w 316"/>
                <a:gd name="T9" fmla="*/ 60 h 353"/>
                <a:gd name="T10" fmla="*/ 272 w 316"/>
                <a:gd name="T11" fmla="*/ 167 h 353"/>
                <a:gd name="T12" fmla="*/ 288 w 316"/>
                <a:gd name="T13" fmla="*/ 274 h 353"/>
                <a:gd name="T14" fmla="*/ 264 w 316"/>
                <a:gd name="T15" fmla="*/ 282 h 353"/>
                <a:gd name="T16" fmla="*/ 231 w 316"/>
                <a:gd name="T17" fmla="*/ 298 h 353"/>
                <a:gd name="T18" fmla="*/ 181 w 316"/>
                <a:gd name="T19" fmla="*/ 348 h 353"/>
                <a:gd name="T20" fmla="*/ 140 w 316"/>
                <a:gd name="T21" fmla="*/ 331 h 3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6"/>
                <a:gd name="T34" fmla="*/ 0 h 353"/>
                <a:gd name="T35" fmla="*/ 316 w 316"/>
                <a:gd name="T36" fmla="*/ 353 h 3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6" h="353">
                  <a:moveTo>
                    <a:pt x="0" y="175"/>
                  </a:moveTo>
                  <a:cubicBezTo>
                    <a:pt x="13" y="72"/>
                    <a:pt x="4" y="76"/>
                    <a:pt x="99" y="60"/>
                  </a:cubicBezTo>
                  <a:cubicBezTo>
                    <a:pt x="115" y="43"/>
                    <a:pt x="132" y="27"/>
                    <a:pt x="148" y="10"/>
                  </a:cubicBezTo>
                  <a:cubicBezTo>
                    <a:pt x="231" y="33"/>
                    <a:pt x="145" y="0"/>
                    <a:pt x="190" y="43"/>
                  </a:cubicBezTo>
                  <a:cubicBezTo>
                    <a:pt x="212" y="64"/>
                    <a:pt x="250" y="56"/>
                    <a:pt x="280" y="60"/>
                  </a:cubicBezTo>
                  <a:cubicBezTo>
                    <a:pt x="292" y="97"/>
                    <a:pt x="284" y="130"/>
                    <a:pt x="272" y="167"/>
                  </a:cubicBezTo>
                  <a:cubicBezTo>
                    <a:pt x="310" y="203"/>
                    <a:pt x="316" y="197"/>
                    <a:pt x="288" y="274"/>
                  </a:cubicBezTo>
                  <a:cubicBezTo>
                    <a:pt x="285" y="282"/>
                    <a:pt x="272" y="279"/>
                    <a:pt x="264" y="282"/>
                  </a:cubicBezTo>
                  <a:cubicBezTo>
                    <a:pt x="253" y="287"/>
                    <a:pt x="242" y="293"/>
                    <a:pt x="231" y="298"/>
                  </a:cubicBezTo>
                  <a:cubicBezTo>
                    <a:pt x="204" y="325"/>
                    <a:pt x="220" y="334"/>
                    <a:pt x="181" y="348"/>
                  </a:cubicBezTo>
                  <a:cubicBezTo>
                    <a:pt x="137" y="338"/>
                    <a:pt x="140" y="353"/>
                    <a:pt x="140" y="331"/>
                  </a:cubicBez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9" name="Freeform 60"/>
            <p:cNvSpPr>
              <a:spLocks/>
            </p:cNvSpPr>
            <p:nvPr/>
          </p:nvSpPr>
          <p:spPr bwMode="auto">
            <a:xfrm>
              <a:off x="1208" y="2488"/>
              <a:ext cx="316" cy="353"/>
            </a:xfrm>
            <a:custGeom>
              <a:avLst/>
              <a:gdLst>
                <a:gd name="T0" fmla="*/ 0 w 316"/>
                <a:gd name="T1" fmla="*/ 175 h 353"/>
                <a:gd name="T2" fmla="*/ 99 w 316"/>
                <a:gd name="T3" fmla="*/ 60 h 353"/>
                <a:gd name="T4" fmla="*/ 148 w 316"/>
                <a:gd name="T5" fmla="*/ 10 h 353"/>
                <a:gd name="T6" fmla="*/ 190 w 316"/>
                <a:gd name="T7" fmla="*/ 43 h 353"/>
                <a:gd name="T8" fmla="*/ 280 w 316"/>
                <a:gd name="T9" fmla="*/ 60 h 353"/>
                <a:gd name="T10" fmla="*/ 272 w 316"/>
                <a:gd name="T11" fmla="*/ 167 h 353"/>
                <a:gd name="T12" fmla="*/ 288 w 316"/>
                <a:gd name="T13" fmla="*/ 274 h 353"/>
                <a:gd name="T14" fmla="*/ 264 w 316"/>
                <a:gd name="T15" fmla="*/ 282 h 353"/>
                <a:gd name="T16" fmla="*/ 231 w 316"/>
                <a:gd name="T17" fmla="*/ 298 h 353"/>
                <a:gd name="T18" fmla="*/ 181 w 316"/>
                <a:gd name="T19" fmla="*/ 348 h 353"/>
                <a:gd name="T20" fmla="*/ 140 w 316"/>
                <a:gd name="T21" fmla="*/ 331 h 3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6"/>
                <a:gd name="T34" fmla="*/ 0 h 353"/>
                <a:gd name="T35" fmla="*/ 316 w 316"/>
                <a:gd name="T36" fmla="*/ 353 h 3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6" h="353">
                  <a:moveTo>
                    <a:pt x="0" y="175"/>
                  </a:moveTo>
                  <a:cubicBezTo>
                    <a:pt x="13" y="72"/>
                    <a:pt x="4" y="76"/>
                    <a:pt x="99" y="60"/>
                  </a:cubicBezTo>
                  <a:cubicBezTo>
                    <a:pt x="115" y="43"/>
                    <a:pt x="132" y="27"/>
                    <a:pt x="148" y="10"/>
                  </a:cubicBezTo>
                  <a:cubicBezTo>
                    <a:pt x="231" y="33"/>
                    <a:pt x="145" y="0"/>
                    <a:pt x="190" y="43"/>
                  </a:cubicBezTo>
                  <a:cubicBezTo>
                    <a:pt x="212" y="64"/>
                    <a:pt x="250" y="56"/>
                    <a:pt x="280" y="60"/>
                  </a:cubicBezTo>
                  <a:cubicBezTo>
                    <a:pt x="292" y="97"/>
                    <a:pt x="284" y="130"/>
                    <a:pt x="272" y="167"/>
                  </a:cubicBezTo>
                  <a:cubicBezTo>
                    <a:pt x="310" y="203"/>
                    <a:pt x="316" y="197"/>
                    <a:pt x="288" y="274"/>
                  </a:cubicBezTo>
                  <a:cubicBezTo>
                    <a:pt x="285" y="282"/>
                    <a:pt x="272" y="279"/>
                    <a:pt x="264" y="282"/>
                  </a:cubicBezTo>
                  <a:cubicBezTo>
                    <a:pt x="253" y="287"/>
                    <a:pt x="242" y="293"/>
                    <a:pt x="231" y="298"/>
                  </a:cubicBezTo>
                  <a:cubicBezTo>
                    <a:pt x="204" y="325"/>
                    <a:pt x="220" y="334"/>
                    <a:pt x="181" y="348"/>
                  </a:cubicBezTo>
                  <a:cubicBezTo>
                    <a:pt x="137" y="338"/>
                    <a:pt x="140" y="353"/>
                    <a:pt x="140" y="331"/>
                  </a:cubicBez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421" name="Text Box 61"/>
          <p:cNvSpPr txBox="1">
            <a:spLocks noChangeArrowheads="1"/>
          </p:cNvSpPr>
          <p:nvPr/>
        </p:nvSpPr>
        <p:spPr bwMode="auto">
          <a:xfrm>
            <a:off x="381000" y="3594100"/>
            <a:ext cx="457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2- Replicates using host nucleotides and enzymes</a:t>
            </a:r>
          </a:p>
        </p:txBody>
      </p:sp>
      <p:sp>
        <p:nvSpPr>
          <p:cNvPr id="15422" name="Freeform 62"/>
          <p:cNvSpPr>
            <a:spLocks/>
          </p:cNvSpPr>
          <p:nvPr/>
        </p:nvSpPr>
        <p:spPr bwMode="auto">
          <a:xfrm>
            <a:off x="5588000" y="3149600"/>
            <a:ext cx="431800" cy="412750"/>
          </a:xfrm>
          <a:custGeom>
            <a:avLst/>
            <a:gdLst>
              <a:gd name="T0" fmla="*/ 0 w 316"/>
              <a:gd name="T1" fmla="*/ 2147483647 h 353"/>
              <a:gd name="T2" fmla="*/ 2147483647 w 316"/>
              <a:gd name="T3" fmla="*/ 2147483647 h 353"/>
              <a:gd name="T4" fmla="*/ 2147483647 w 316"/>
              <a:gd name="T5" fmla="*/ 2147483647 h 353"/>
              <a:gd name="T6" fmla="*/ 2147483647 w 316"/>
              <a:gd name="T7" fmla="*/ 2147483647 h 353"/>
              <a:gd name="T8" fmla="*/ 2147483647 w 316"/>
              <a:gd name="T9" fmla="*/ 2147483647 h 353"/>
              <a:gd name="T10" fmla="*/ 2147483647 w 316"/>
              <a:gd name="T11" fmla="*/ 2147483647 h 353"/>
              <a:gd name="T12" fmla="*/ 2147483647 w 316"/>
              <a:gd name="T13" fmla="*/ 2147483647 h 353"/>
              <a:gd name="T14" fmla="*/ 2147483647 w 316"/>
              <a:gd name="T15" fmla="*/ 2147483647 h 353"/>
              <a:gd name="T16" fmla="*/ 2147483647 w 316"/>
              <a:gd name="T17" fmla="*/ 2147483647 h 353"/>
              <a:gd name="T18" fmla="*/ 2147483647 w 316"/>
              <a:gd name="T19" fmla="*/ 2147483647 h 353"/>
              <a:gd name="T20" fmla="*/ 2147483647 w 316"/>
              <a:gd name="T21" fmla="*/ 2147483647 h 3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16"/>
              <a:gd name="T34" fmla="*/ 0 h 353"/>
              <a:gd name="T35" fmla="*/ 316 w 316"/>
              <a:gd name="T36" fmla="*/ 353 h 35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16" h="353">
                <a:moveTo>
                  <a:pt x="0" y="175"/>
                </a:moveTo>
                <a:cubicBezTo>
                  <a:pt x="13" y="72"/>
                  <a:pt x="4" y="76"/>
                  <a:pt x="99" y="60"/>
                </a:cubicBezTo>
                <a:cubicBezTo>
                  <a:pt x="115" y="43"/>
                  <a:pt x="132" y="27"/>
                  <a:pt x="148" y="10"/>
                </a:cubicBezTo>
                <a:cubicBezTo>
                  <a:pt x="231" y="33"/>
                  <a:pt x="145" y="0"/>
                  <a:pt x="190" y="43"/>
                </a:cubicBezTo>
                <a:cubicBezTo>
                  <a:pt x="212" y="64"/>
                  <a:pt x="250" y="56"/>
                  <a:pt x="280" y="60"/>
                </a:cubicBezTo>
                <a:cubicBezTo>
                  <a:pt x="292" y="97"/>
                  <a:pt x="284" y="130"/>
                  <a:pt x="272" y="167"/>
                </a:cubicBezTo>
                <a:cubicBezTo>
                  <a:pt x="310" y="203"/>
                  <a:pt x="316" y="197"/>
                  <a:pt x="288" y="274"/>
                </a:cubicBezTo>
                <a:cubicBezTo>
                  <a:pt x="285" y="282"/>
                  <a:pt x="272" y="279"/>
                  <a:pt x="264" y="282"/>
                </a:cubicBezTo>
                <a:cubicBezTo>
                  <a:pt x="253" y="287"/>
                  <a:pt x="242" y="293"/>
                  <a:pt x="231" y="298"/>
                </a:cubicBezTo>
                <a:cubicBezTo>
                  <a:pt x="204" y="325"/>
                  <a:pt x="220" y="334"/>
                  <a:pt x="181" y="348"/>
                </a:cubicBezTo>
                <a:cubicBezTo>
                  <a:pt x="137" y="338"/>
                  <a:pt x="140" y="353"/>
                  <a:pt x="140" y="331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23" name="Text Box 63"/>
          <p:cNvSpPr txBox="1">
            <a:spLocks noChangeArrowheads="1"/>
          </p:cNvSpPr>
          <p:nvPr/>
        </p:nvSpPr>
        <p:spPr bwMode="auto">
          <a:xfrm>
            <a:off x="381000" y="4584700"/>
            <a:ext cx="426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3- Produce a new capsid units using host cell resources.</a:t>
            </a:r>
          </a:p>
        </p:txBody>
      </p:sp>
      <p:sp>
        <p:nvSpPr>
          <p:cNvPr id="15424" name="AutoShape 64"/>
          <p:cNvSpPr>
            <a:spLocks noChangeArrowheads="1"/>
          </p:cNvSpPr>
          <p:nvPr/>
        </p:nvSpPr>
        <p:spPr bwMode="auto">
          <a:xfrm>
            <a:off x="7772400" y="4216400"/>
            <a:ext cx="152400" cy="533400"/>
          </a:xfrm>
          <a:prstGeom prst="downArrow">
            <a:avLst>
              <a:gd name="adj1" fmla="val 50000"/>
              <a:gd name="adj2" fmla="val 87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7" name="Group 75"/>
          <p:cNvGrpSpPr>
            <a:grpSpLocks/>
          </p:cNvGrpSpPr>
          <p:nvPr/>
        </p:nvGrpSpPr>
        <p:grpSpPr bwMode="auto">
          <a:xfrm>
            <a:off x="7467600" y="4673600"/>
            <a:ext cx="749300" cy="762000"/>
            <a:chOff x="4704" y="2640"/>
            <a:chExt cx="472" cy="480"/>
          </a:xfrm>
        </p:grpSpPr>
        <p:sp>
          <p:nvSpPr>
            <p:cNvPr id="10348" name="Oval 65"/>
            <p:cNvSpPr>
              <a:spLocks noChangeArrowheads="1"/>
            </p:cNvSpPr>
            <p:nvPr/>
          </p:nvSpPr>
          <p:spPr bwMode="auto">
            <a:xfrm>
              <a:off x="4912" y="273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49" name="Oval 66"/>
            <p:cNvSpPr>
              <a:spLocks noChangeArrowheads="1"/>
            </p:cNvSpPr>
            <p:nvPr/>
          </p:nvSpPr>
          <p:spPr bwMode="auto">
            <a:xfrm>
              <a:off x="4848" y="283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0" name="Oval 67"/>
            <p:cNvSpPr>
              <a:spLocks noChangeArrowheads="1"/>
            </p:cNvSpPr>
            <p:nvPr/>
          </p:nvSpPr>
          <p:spPr bwMode="auto">
            <a:xfrm>
              <a:off x="5080" y="27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1" name="Oval 68"/>
            <p:cNvSpPr>
              <a:spLocks noChangeArrowheads="1"/>
            </p:cNvSpPr>
            <p:nvPr/>
          </p:nvSpPr>
          <p:spPr bwMode="auto">
            <a:xfrm>
              <a:off x="4816" y="264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2" name="Oval 69"/>
            <p:cNvSpPr>
              <a:spLocks noChangeArrowheads="1"/>
            </p:cNvSpPr>
            <p:nvPr/>
          </p:nvSpPr>
          <p:spPr bwMode="auto">
            <a:xfrm>
              <a:off x="4992" y="283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3" name="Oval 70"/>
            <p:cNvSpPr>
              <a:spLocks noChangeArrowheads="1"/>
            </p:cNvSpPr>
            <p:nvPr/>
          </p:nvSpPr>
          <p:spPr bwMode="auto">
            <a:xfrm>
              <a:off x="4896" y="29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4" name="Oval 71"/>
            <p:cNvSpPr>
              <a:spLocks noChangeArrowheads="1"/>
            </p:cNvSpPr>
            <p:nvPr/>
          </p:nvSpPr>
          <p:spPr bwMode="auto">
            <a:xfrm>
              <a:off x="4976" y="29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5" name="Oval 72"/>
            <p:cNvSpPr>
              <a:spLocks noChangeArrowheads="1"/>
            </p:cNvSpPr>
            <p:nvPr/>
          </p:nvSpPr>
          <p:spPr bwMode="auto">
            <a:xfrm>
              <a:off x="4704" y="27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6" name="Oval 73"/>
            <p:cNvSpPr>
              <a:spLocks noChangeArrowheads="1"/>
            </p:cNvSpPr>
            <p:nvPr/>
          </p:nvSpPr>
          <p:spPr bwMode="auto">
            <a:xfrm>
              <a:off x="4752" y="292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7" name="Oval 74"/>
            <p:cNvSpPr>
              <a:spLocks noChangeArrowheads="1"/>
            </p:cNvSpPr>
            <p:nvPr/>
          </p:nvSpPr>
          <p:spPr bwMode="auto">
            <a:xfrm>
              <a:off x="4752" y="302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8" name="Group 76"/>
          <p:cNvGrpSpPr>
            <a:grpSpLocks/>
          </p:cNvGrpSpPr>
          <p:nvPr/>
        </p:nvGrpSpPr>
        <p:grpSpPr bwMode="auto">
          <a:xfrm>
            <a:off x="6248400" y="4838700"/>
            <a:ext cx="901700" cy="927100"/>
            <a:chOff x="1488" y="1728"/>
            <a:chExt cx="568" cy="584"/>
          </a:xfrm>
        </p:grpSpPr>
        <p:sp>
          <p:nvSpPr>
            <p:cNvPr id="10328" name="Oval 77"/>
            <p:cNvSpPr>
              <a:spLocks noChangeArrowheads="1"/>
            </p:cNvSpPr>
            <p:nvPr/>
          </p:nvSpPr>
          <p:spPr bwMode="auto">
            <a:xfrm>
              <a:off x="1536" y="1776"/>
              <a:ext cx="480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29" name="Oval 78"/>
            <p:cNvSpPr>
              <a:spLocks noChangeArrowheads="1"/>
            </p:cNvSpPr>
            <p:nvPr/>
          </p:nvSpPr>
          <p:spPr bwMode="auto">
            <a:xfrm>
              <a:off x="1776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0" name="Oval 79"/>
            <p:cNvSpPr>
              <a:spLocks noChangeArrowheads="1"/>
            </p:cNvSpPr>
            <p:nvPr/>
          </p:nvSpPr>
          <p:spPr bwMode="auto">
            <a:xfrm>
              <a:off x="187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1" name="Oval 80"/>
            <p:cNvSpPr>
              <a:spLocks noChangeArrowheads="1"/>
            </p:cNvSpPr>
            <p:nvPr/>
          </p:nvSpPr>
          <p:spPr bwMode="auto">
            <a:xfrm>
              <a:off x="1944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2" name="Oval 81"/>
            <p:cNvSpPr>
              <a:spLocks noChangeArrowheads="1"/>
            </p:cNvSpPr>
            <p:nvPr/>
          </p:nvSpPr>
          <p:spPr bwMode="auto">
            <a:xfrm>
              <a:off x="1680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3" name="Oval 82"/>
            <p:cNvSpPr>
              <a:spLocks noChangeArrowheads="1"/>
            </p:cNvSpPr>
            <p:nvPr/>
          </p:nvSpPr>
          <p:spPr bwMode="auto">
            <a:xfrm>
              <a:off x="1960" y="19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4" name="Oval 83"/>
            <p:cNvSpPr>
              <a:spLocks noChangeArrowheads="1"/>
            </p:cNvSpPr>
            <p:nvPr/>
          </p:nvSpPr>
          <p:spPr bwMode="auto">
            <a:xfrm>
              <a:off x="1952" y="204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5" name="Oval 84"/>
            <p:cNvSpPr>
              <a:spLocks noChangeArrowheads="1"/>
            </p:cNvSpPr>
            <p:nvPr/>
          </p:nvSpPr>
          <p:spPr bwMode="auto">
            <a:xfrm>
              <a:off x="1920" y="21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6" name="Oval 85"/>
            <p:cNvSpPr>
              <a:spLocks noChangeArrowheads="1"/>
            </p:cNvSpPr>
            <p:nvPr/>
          </p:nvSpPr>
          <p:spPr bwMode="auto">
            <a:xfrm>
              <a:off x="1840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7" name="Oval 86"/>
            <p:cNvSpPr>
              <a:spLocks noChangeArrowheads="1"/>
            </p:cNvSpPr>
            <p:nvPr/>
          </p:nvSpPr>
          <p:spPr bwMode="auto">
            <a:xfrm>
              <a:off x="159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8" name="Oval 87"/>
            <p:cNvSpPr>
              <a:spLocks noChangeArrowheads="1"/>
            </p:cNvSpPr>
            <p:nvPr/>
          </p:nvSpPr>
          <p:spPr bwMode="auto">
            <a:xfrm>
              <a:off x="1536" y="211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9" name="Oval 88"/>
            <p:cNvSpPr>
              <a:spLocks noChangeArrowheads="1"/>
            </p:cNvSpPr>
            <p:nvPr/>
          </p:nvSpPr>
          <p:spPr bwMode="auto">
            <a:xfrm>
              <a:off x="1528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40" name="Oval 89"/>
            <p:cNvSpPr>
              <a:spLocks noChangeArrowheads="1"/>
            </p:cNvSpPr>
            <p:nvPr/>
          </p:nvSpPr>
          <p:spPr bwMode="auto">
            <a:xfrm>
              <a:off x="1488" y="19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41" name="Oval 90"/>
            <p:cNvSpPr>
              <a:spLocks noChangeArrowheads="1"/>
            </p:cNvSpPr>
            <p:nvPr/>
          </p:nvSpPr>
          <p:spPr bwMode="auto">
            <a:xfrm>
              <a:off x="1488" y="202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42" name="Oval 91"/>
            <p:cNvSpPr>
              <a:spLocks noChangeArrowheads="1"/>
            </p:cNvSpPr>
            <p:nvPr/>
          </p:nvSpPr>
          <p:spPr bwMode="auto">
            <a:xfrm>
              <a:off x="1592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43" name="Oval 92"/>
            <p:cNvSpPr>
              <a:spLocks noChangeArrowheads="1"/>
            </p:cNvSpPr>
            <p:nvPr/>
          </p:nvSpPr>
          <p:spPr bwMode="auto">
            <a:xfrm>
              <a:off x="1672" y="2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44" name="Oval 93"/>
            <p:cNvSpPr>
              <a:spLocks noChangeArrowheads="1"/>
            </p:cNvSpPr>
            <p:nvPr/>
          </p:nvSpPr>
          <p:spPr bwMode="auto">
            <a:xfrm>
              <a:off x="1768" y="221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0345" name="Group 94"/>
            <p:cNvGrpSpPr>
              <a:grpSpLocks/>
            </p:cNvGrpSpPr>
            <p:nvPr/>
          </p:nvGrpSpPr>
          <p:grpSpPr bwMode="auto">
            <a:xfrm>
              <a:off x="1626" y="1872"/>
              <a:ext cx="294" cy="288"/>
              <a:chOff x="1208" y="2450"/>
              <a:chExt cx="342" cy="391"/>
            </a:xfrm>
          </p:grpSpPr>
          <p:sp>
            <p:nvSpPr>
              <p:cNvPr id="10346" name="Freeform 95"/>
              <p:cNvSpPr>
                <a:spLocks/>
              </p:cNvSpPr>
              <p:nvPr/>
            </p:nvSpPr>
            <p:spPr bwMode="auto">
              <a:xfrm>
                <a:off x="1234" y="2450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7" name="Freeform 96"/>
              <p:cNvSpPr>
                <a:spLocks/>
              </p:cNvSpPr>
              <p:nvPr/>
            </p:nvSpPr>
            <p:spPr bwMode="auto">
              <a:xfrm>
                <a:off x="1208" y="2488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0" name="Group 97"/>
          <p:cNvGrpSpPr>
            <a:grpSpLocks/>
          </p:cNvGrpSpPr>
          <p:nvPr/>
        </p:nvGrpSpPr>
        <p:grpSpPr bwMode="auto">
          <a:xfrm>
            <a:off x="6248400" y="4826000"/>
            <a:ext cx="901700" cy="927100"/>
            <a:chOff x="1488" y="1728"/>
            <a:chExt cx="568" cy="584"/>
          </a:xfrm>
        </p:grpSpPr>
        <p:sp>
          <p:nvSpPr>
            <p:cNvPr id="10308" name="Oval 98"/>
            <p:cNvSpPr>
              <a:spLocks noChangeArrowheads="1"/>
            </p:cNvSpPr>
            <p:nvPr/>
          </p:nvSpPr>
          <p:spPr bwMode="auto">
            <a:xfrm>
              <a:off x="1536" y="1776"/>
              <a:ext cx="480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09" name="Oval 99"/>
            <p:cNvSpPr>
              <a:spLocks noChangeArrowheads="1"/>
            </p:cNvSpPr>
            <p:nvPr/>
          </p:nvSpPr>
          <p:spPr bwMode="auto">
            <a:xfrm>
              <a:off x="1776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0" name="Oval 100"/>
            <p:cNvSpPr>
              <a:spLocks noChangeArrowheads="1"/>
            </p:cNvSpPr>
            <p:nvPr/>
          </p:nvSpPr>
          <p:spPr bwMode="auto">
            <a:xfrm>
              <a:off x="187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1" name="Oval 101"/>
            <p:cNvSpPr>
              <a:spLocks noChangeArrowheads="1"/>
            </p:cNvSpPr>
            <p:nvPr/>
          </p:nvSpPr>
          <p:spPr bwMode="auto">
            <a:xfrm>
              <a:off x="1944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2" name="Oval 102"/>
            <p:cNvSpPr>
              <a:spLocks noChangeArrowheads="1"/>
            </p:cNvSpPr>
            <p:nvPr/>
          </p:nvSpPr>
          <p:spPr bwMode="auto">
            <a:xfrm>
              <a:off x="1680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3" name="Oval 103"/>
            <p:cNvSpPr>
              <a:spLocks noChangeArrowheads="1"/>
            </p:cNvSpPr>
            <p:nvPr/>
          </p:nvSpPr>
          <p:spPr bwMode="auto">
            <a:xfrm>
              <a:off x="1960" y="19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4" name="Oval 104"/>
            <p:cNvSpPr>
              <a:spLocks noChangeArrowheads="1"/>
            </p:cNvSpPr>
            <p:nvPr/>
          </p:nvSpPr>
          <p:spPr bwMode="auto">
            <a:xfrm>
              <a:off x="1952" y="204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5" name="Oval 105"/>
            <p:cNvSpPr>
              <a:spLocks noChangeArrowheads="1"/>
            </p:cNvSpPr>
            <p:nvPr/>
          </p:nvSpPr>
          <p:spPr bwMode="auto">
            <a:xfrm>
              <a:off x="1920" y="21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6" name="Oval 106"/>
            <p:cNvSpPr>
              <a:spLocks noChangeArrowheads="1"/>
            </p:cNvSpPr>
            <p:nvPr/>
          </p:nvSpPr>
          <p:spPr bwMode="auto">
            <a:xfrm>
              <a:off x="1840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7" name="Oval 107"/>
            <p:cNvSpPr>
              <a:spLocks noChangeArrowheads="1"/>
            </p:cNvSpPr>
            <p:nvPr/>
          </p:nvSpPr>
          <p:spPr bwMode="auto">
            <a:xfrm>
              <a:off x="159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8" name="Oval 108"/>
            <p:cNvSpPr>
              <a:spLocks noChangeArrowheads="1"/>
            </p:cNvSpPr>
            <p:nvPr/>
          </p:nvSpPr>
          <p:spPr bwMode="auto">
            <a:xfrm>
              <a:off x="1536" y="211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9" name="Oval 109"/>
            <p:cNvSpPr>
              <a:spLocks noChangeArrowheads="1"/>
            </p:cNvSpPr>
            <p:nvPr/>
          </p:nvSpPr>
          <p:spPr bwMode="auto">
            <a:xfrm>
              <a:off x="1528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20" name="Oval 110"/>
            <p:cNvSpPr>
              <a:spLocks noChangeArrowheads="1"/>
            </p:cNvSpPr>
            <p:nvPr/>
          </p:nvSpPr>
          <p:spPr bwMode="auto">
            <a:xfrm>
              <a:off x="1488" y="19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21" name="Oval 111"/>
            <p:cNvSpPr>
              <a:spLocks noChangeArrowheads="1"/>
            </p:cNvSpPr>
            <p:nvPr/>
          </p:nvSpPr>
          <p:spPr bwMode="auto">
            <a:xfrm>
              <a:off x="1488" y="202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22" name="Oval 112"/>
            <p:cNvSpPr>
              <a:spLocks noChangeArrowheads="1"/>
            </p:cNvSpPr>
            <p:nvPr/>
          </p:nvSpPr>
          <p:spPr bwMode="auto">
            <a:xfrm>
              <a:off x="1592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23" name="Oval 113"/>
            <p:cNvSpPr>
              <a:spLocks noChangeArrowheads="1"/>
            </p:cNvSpPr>
            <p:nvPr/>
          </p:nvSpPr>
          <p:spPr bwMode="auto">
            <a:xfrm>
              <a:off x="1672" y="2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24" name="Oval 114"/>
            <p:cNvSpPr>
              <a:spLocks noChangeArrowheads="1"/>
            </p:cNvSpPr>
            <p:nvPr/>
          </p:nvSpPr>
          <p:spPr bwMode="auto">
            <a:xfrm>
              <a:off x="1768" y="221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0325" name="Group 115"/>
            <p:cNvGrpSpPr>
              <a:grpSpLocks/>
            </p:cNvGrpSpPr>
            <p:nvPr/>
          </p:nvGrpSpPr>
          <p:grpSpPr bwMode="auto">
            <a:xfrm>
              <a:off x="1626" y="1872"/>
              <a:ext cx="294" cy="288"/>
              <a:chOff x="1208" y="2450"/>
              <a:chExt cx="342" cy="391"/>
            </a:xfrm>
          </p:grpSpPr>
          <p:sp>
            <p:nvSpPr>
              <p:cNvPr id="10326" name="Freeform 116"/>
              <p:cNvSpPr>
                <a:spLocks/>
              </p:cNvSpPr>
              <p:nvPr/>
            </p:nvSpPr>
            <p:spPr bwMode="auto">
              <a:xfrm>
                <a:off x="1234" y="2450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7" name="Freeform 117"/>
              <p:cNvSpPr>
                <a:spLocks/>
              </p:cNvSpPr>
              <p:nvPr/>
            </p:nvSpPr>
            <p:spPr bwMode="auto">
              <a:xfrm>
                <a:off x="1208" y="2488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" name="Group 118"/>
          <p:cNvGrpSpPr>
            <a:grpSpLocks/>
          </p:cNvGrpSpPr>
          <p:nvPr/>
        </p:nvGrpSpPr>
        <p:grpSpPr bwMode="auto">
          <a:xfrm>
            <a:off x="6248400" y="4826000"/>
            <a:ext cx="901700" cy="927100"/>
            <a:chOff x="1488" y="1728"/>
            <a:chExt cx="568" cy="584"/>
          </a:xfrm>
        </p:grpSpPr>
        <p:sp>
          <p:nvSpPr>
            <p:cNvPr id="10288" name="Oval 119"/>
            <p:cNvSpPr>
              <a:spLocks noChangeArrowheads="1"/>
            </p:cNvSpPr>
            <p:nvPr/>
          </p:nvSpPr>
          <p:spPr bwMode="auto">
            <a:xfrm>
              <a:off x="1536" y="1776"/>
              <a:ext cx="480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89" name="Oval 120"/>
            <p:cNvSpPr>
              <a:spLocks noChangeArrowheads="1"/>
            </p:cNvSpPr>
            <p:nvPr/>
          </p:nvSpPr>
          <p:spPr bwMode="auto">
            <a:xfrm>
              <a:off x="1776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0" name="Oval 121"/>
            <p:cNvSpPr>
              <a:spLocks noChangeArrowheads="1"/>
            </p:cNvSpPr>
            <p:nvPr/>
          </p:nvSpPr>
          <p:spPr bwMode="auto">
            <a:xfrm>
              <a:off x="187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1" name="Oval 122"/>
            <p:cNvSpPr>
              <a:spLocks noChangeArrowheads="1"/>
            </p:cNvSpPr>
            <p:nvPr/>
          </p:nvSpPr>
          <p:spPr bwMode="auto">
            <a:xfrm>
              <a:off x="1944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2" name="Oval 123"/>
            <p:cNvSpPr>
              <a:spLocks noChangeArrowheads="1"/>
            </p:cNvSpPr>
            <p:nvPr/>
          </p:nvSpPr>
          <p:spPr bwMode="auto">
            <a:xfrm>
              <a:off x="1680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3" name="Oval 124"/>
            <p:cNvSpPr>
              <a:spLocks noChangeArrowheads="1"/>
            </p:cNvSpPr>
            <p:nvPr/>
          </p:nvSpPr>
          <p:spPr bwMode="auto">
            <a:xfrm>
              <a:off x="1960" y="19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4" name="Oval 125"/>
            <p:cNvSpPr>
              <a:spLocks noChangeArrowheads="1"/>
            </p:cNvSpPr>
            <p:nvPr/>
          </p:nvSpPr>
          <p:spPr bwMode="auto">
            <a:xfrm>
              <a:off x="1952" y="204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5" name="Oval 126"/>
            <p:cNvSpPr>
              <a:spLocks noChangeArrowheads="1"/>
            </p:cNvSpPr>
            <p:nvPr/>
          </p:nvSpPr>
          <p:spPr bwMode="auto">
            <a:xfrm>
              <a:off x="1920" y="21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6" name="Oval 127"/>
            <p:cNvSpPr>
              <a:spLocks noChangeArrowheads="1"/>
            </p:cNvSpPr>
            <p:nvPr/>
          </p:nvSpPr>
          <p:spPr bwMode="auto">
            <a:xfrm>
              <a:off x="1840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7" name="Oval 128"/>
            <p:cNvSpPr>
              <a:spLocks noChangeArrowheads="1"/>
            </p:cNvSpPr>
            <p:nvPr/>
          </p:nvSpPr>
          <p:spPr bwMode="auto">
            <a:xfrm>
              <a:off x="159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8" name="Oval 129"/>
            <p:cNvSpPr>
              <a:spLocks noChangeArrowheads="1"/>
            </p:cNvSpPr>
            <p:nvPr/>
          </p:nvSpPr>
          <p:spPr bwMode="auto">
            <a:xfrm>
              <a:off x="1536" y="211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9" name="Oval 130"/>
            <p:cNvSpPr>
              <a:spLocks noChangeArrowheads="1"/>
            </p:cNvSpPr>
            <p:nvPr/>
          </p:nvSpPr>
          <p:spPr bwMode="auto">
            <a:xfrm>
              <a:off x="1528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00" name="Oval 131"/>
            <p:cNvSpPr>
              <a:spLocks noChangeArrowheads="1"/>
            </p:cNvSpPr>
            <p:nvPr/>
          </p:nvSpPr>
          <p:spPr bwMode="auto">
            <a:xfrm>
              <a:off x="1488" y="19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01" name="Oval 132"/>
            <p:cNvSpPr>
              <a:spLocks noChangeArrowheads="1"/>
            </p:cNvSpPr>
            <p:nvPr/>
          </p:nvSpPr>
          <p:spPr bwMode="auto">
            <a:xfrm>
              <a:off x="1488" y="202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02" name="Oval 133"/>
            <p:cNvSpPr>
              <a:spLocks noChangeArrowheads="1"/>
            </p:cNvSpPr>
            <p:nvPr/>
          </p:nvSpPr>
          <p:spPr bwMode="auto">
            <a:xfrm>
              <a:off x="1592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03" name="Oval 134"/>
            <p:cNvSpPr>
              <a:spLocks noChangeArrowheads="1"/>
            </p:cNvSpPr>
            <p:nvPr/>
          </p:nvSpPr>
          <p:spPr bwMode="auto">
            <a:xfrm>
              <a:off x="1672" y="2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04" name="Oval 135"/>
            <p:cNvSpPr>
              <a:spLocks noChangeArrowheads="1"/>
            </p:cNvSpPr>
            <p:nvPr/>
          </p:nvSpPr>
          <p:spPr bwMode="auto">
            <a:xfrm>
              <a:off x="1768" y="221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0305" name="Group 136"/>
            <p:cNvGrpSpPr>
              <a:grpSpLocks/>
            </p:cNvGrpSpPr>
            <p:nvPr/>
          </p:nvGrpSpPr>
          <p:grpSpPr bwMode="auto">
            <a:xfrm>
              <a:off x="1626" y="1872"/>
              <a:ext cx="294" cy="288"/>
              <a:chOff x="1208" y="2450"/>
              <a:chExt cx="342" cy="391"/>
            </a:xfrm>
          </p:grpSpPr>
          <p:sp>
            <p:nvSpPr>
              <p:cNvPr id="10306" name="Freeform 137"/>
              <p:cNvSpPr>
                <a:spLocks/>
              </p:cNvSpPr>
              <p:nvPr/>
            </p:nvSpPr>
            <p:spPr bwMode="auto">
              <a:xfrm>
                <a:off x="1234" y="2450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7" name="Freeform 138"/>
              <p:cNvSpPr>
                <a:spLocks/>
              </p:cNvSpPr>
              <p:nvPr/>
            </p:nvSpPr>
            <p:spPr bwMode="auto">
              <a:xfrm>
                <a:off x="1208" y="2488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4" name="Group 139"/>
          <p:cNvGrpSpPr>
            <a:grpSpLocks/>
          </p:cNvGrpSpPr>
          <p:nvPr/>
        </p:nvGrpSpPr>
        <p:grpSpPr bwMode="auto">
          <a:xfrm>
            <a:off x="6248400" y="4826000"/>
            <a:ext cx="901700" cy="927100"/>
            <a:chOff x="1488" y="1728"/>
            <a:chExt cx="568" cy="584"/>
          </a:xfrm>
        </p:grpSpPr>
        <p:sp>
          <p:nvSpPr>
            <p:cNvPr id="10268" name="Oval 140"/>
            <p:cNvSpPr>
              <a:spLocks noChangeArrowheads="1"/>
            </p:cNvSpPr>
            <p:nvPr/>
          </p:nvSpPr>
          <p:spPr bwMode="auto">
            <a:xfrm>
              <a:off x="1536" y="1776"/>
              <a:ext cx="480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69" name="Oval 141"/>
            <p:cNvSpPr>
              <a:spLocks noChangeArrowheads="1"/>
            </p:cNvSpPr>
            <p:nvPr/>
          </p:nvSpPr>
          <p:spPr bwMode="auto">
            <a:xfrm>
              <a:off x="1776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0" name="Oval 142"/>
            <p:cNvSpPr>
              <a:spLocks noChangeArrowheads="1"/>
            </p:cNvSpPr>
            <p:nvPr/>
          </p:nvSpPr>
          <p:spPr bwMode="auto">
            <a:xfrm>
              <a:off x="187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1" name="Oval 143"/>
            <p:cNvSpPr>
              <a:spLocks noChangeArrowheads="1"/>
            </p:cNvSpPr>
            <p:nvPr/>
          </p:nvSpPr>
          <p:spPr bwMode="auto">
            <a:xfrm>
              <a:off x="1944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2" name="Oval 144"/>
            <p:cNvSpPr>
              <a:spLocks noChangeArrowheads="1"/>
            </p:cNvSpPr>
            <p:nvPr/>
          </p:nvSpPr>
          <p:spPr bwMode="auto">
            <a:xfrm>
              <a:off x="1680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3" name="Oval 145"/>
            <p:cNvSpPr>
              <a:spLocks noChangeArrowheads="1"/>
            </p:cNvSpPr>
            <p:nvPr/>
          </p:nvSpPr>
          <p:spPr bwMode="auto">
            <a:xfrm>
              <a:off x="1960" y="19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4" name="Oval 146"/>
            <p:cNvSpPr>
              <a:spLocks noChangeArrowheads="1"/>
            </p:cNvSpPr>
            <p:nvPr/>
          </p:nvSpPr>
          <p:spPr bwMode="auto">
            <a:xfrm>
              <a:off x="1952" y="204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5" name="Oval 147"/>
            <p:cNvSpPr>
              <a:spLocks noChangeArrowheads="1"/>
            </p:cNvSpPr>
            <p:nvPr/>
          </p:nvSpPr>
          <p:spPr bwMode="auto">
            <a:xfrm>
              <a:off x="1920" y="21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6" name="Oval 148"/>
            <p:cNvSpPr>
              <a:spLocks noChangeArrowheads="1"/>
            </p:cNvSpPr>
            <p:nvPr/>
          </p:nvSpPr>
          <p:spPr bwMode="auto">
            <a:xfrm>
              <a:off x="1840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7" name="Oval 149"/>
            <p:cNvSpPr>
              <a:spLocks noChangeArrowheads="1"/>
            </p:cNvSpPr>
            <p:nvPr/>
          </p:nvSpPr>
          <p:spPr bwMode="auto">
            <a:xfrm>
              <a:off x="159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8" name="Oval 150"/>
            <p:cNvSpPr>
              <a:spLocks noChangeArrowheads="1"/>
            </p:cNvSpPr>
            <p:nvPr/>
          </p:nvSpPr>
          <p:spPr bwMode="auto">
            <a:xfrm>
              <a:off x="1536" y="211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9" name="Oval 151"/>
            <p:cNvSpPr>
              <a:spLocks noChangeArrowheads="1"/>
            </p:cNvSpPr>
            <p:nvPr/>
          </p:nvSpPr>
          <p:spPr bwMode="auto">
            <a:xfrm>
              <a:off x="1528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80" name="Oval 152"/>
            <p:cNvSpPr>
              <a:spLocks noChangeArrowheads="1"/>
            </p:cNvSpPr>
            <p:nvPr/>
          </p:nvSpPr>
          <p:spPr bwMode="auto">
            <a:xfrm>
              <a:off x="1488" y="19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81" name="Oval 153"/>
            <p:cNvSpPr>
              <a:spLocks noChangeArrowheads="1"/>
            </p:cNvSpPr>
            <p:nvPr/>
          </p:nvSpPr>
          <p:spPr bwMode="auto">
            <a:xfrm>
              <a:off x="1488" y="202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82" name="Oval 154"/>
            <p:cNvSpPr>
              <a:spLocks noChangeArrowheads="1"/>
            </p:cNvSpPr>
            <p:nvPr/>
          </p:nvSpPr>
          <p:spPr bwMode="auto">
            <a:xfrm>
              <a:off x="1592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83" name="Oval 155"/>
            <p:cNvSpPr>
              <a:spLocks noChangeArrowheads="1"/>
            </p:cNvSpPr>
            <p:nvPr/>
          </p:nvSpPr>
          <p:spPr bwMode="auto">
            <a:xfrm>
              <a:off x="1672" y="2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84" name="Oval 156"/>
            <p:cNvSpPr>
              <a:spLocks noChangeArrowheads="1"/>
            </p:cNvSpPr>
            <p:nvPr/>
          </p:nvSpPr>
          <p:spPr bwMode="auto">
            <a:xfrm>
              <a:off x="1768" y="221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0285" name="Group 157"/>
            <p:cNvGrpSpPr>
              <a:grpSpLocks/>
            </p:cNvGrpSpPr>
            <p:nvPr/>
          </p:nvGrpSpPr>
          <p:grpSpPr bwMode="auto">
            <a:xfrm>
              <a:off x="1626" y="1872"/>
              <a:ext cx="294" cy="288"/>
              <a:chOff x="1208" y="2450"/>
              <a:chExt cx="342" cy="391"/>
            </a:xfrm>
          </p:grpSpPr>
          <p:sp>
            <p:nvSpPr>
              <p:cNvPr id="10286" name="Freeform 158"/>
              <p:cNvSpPr>
                <a:spLocks/>
              </p:cNvSpPr>
              <p:nvPr/>
            </p:nvSpPr>
            <p:spPr bwMode="auto">
              <a:xfrm>
                <a:off x="1234" y="2450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7" name="Freeform 159"/>
              <p:cNvSpPr>
                <a:spLocks/>
              </p:cNvSpPr>
              <p:nvPr/>
            </p:nvSpPr>
            <p:spPr bwMode="auto">
              <a:xfrm>
                <a:off x="1208" y="2488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520" name="Text Box 160"/>
          <p:cNvSpPr txBox="1">
            <a:spLocks noChangeArrowheads="1"/>
          </p:cNvSpPr>
          <p:nvPr/>
        </p:nvSpPr>
        <p:spPr bwMode="auto">
          <a:xfrm>
            <a:off x="457200" y="5683250"/>
            <a:ext cx="449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4- The new viral DNA and proteins assemble to form new viruses </a:t>
            </a:r>
          </a:p>
        </p:txBody>
      </p:sp>
      <p:grpSp>
        <p:nvGrpSpPr>
          <p:cNvPr id="16" name="Group 164"/>
          <p:cNvGrpSpPr>
            <a:grpSpLocks/>
          </p:cNvGrpSpPr>
          <p:nvPr/>
        </p:nvGrpSpPr>
        <p:grpSpPr bwMode="auto">
          <a:xfrm>
            <a:off x="7772400" y="1414463"/>
            <a:ext cx="1219200" cy="884238"/>
            <a:chOff x="4896" y="259"/>
            <a:chExt cx="768" cy="557"/>
          </a:xfrm>
        </p:grpSpPr>
        <p:sp>
          <p:nvSpPr>
            <p:cNvPr id="10266" name="Text Box 162"/>
            <p:cNvSpPr txBox="1">
              <a:spLocks noChangeArrowheads="1"/>
            </p:cNvSpPr>
            <p:nvPr/>
          </p:nvSpPr>
          <p:spPr bwMode="auto">
            <a:xfrm>
              <a:off x="4896" y="259"/>
              <a:ext cx="76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 dirty="0">
                  <a:solidFill>
                    <a:srgbClr val="0000FF"/>
                  </a:solidFill>
                </a:rPr>
                <a:t>Living Cell</a:t>
              </a:r>
            </a:p>
          </p:txBody>
        </p:sp>
        <p:sp>
          <p:nvSpPr>
            <p:cNvPr id="10267" name="Line 163"/>
            <p:cNvSpPr>
              <a:spLocks noChangeShapeType="1"/>
            </p:cNvSpPr>
            <p:nvPr/>
          </p:nvSpPr>
          <p:spPr bwMode="auto">
            <a:xfrm flipH="1">
              <a:off x="4992" y="432"/>
              <a:ext cx="96" cy="38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525" name="Text Box 165"/>
          <p:cNvSpPr txBox="1">
            <a:spLocks noChangeArrowheads="1"/>
          </p:cNvSpPr>
          <p:nvPr/>
        </p:nvSpPr>
        <p:spPr bwMode="auto">
          <a:xfrm>
            <a:off x="6553200" y="377348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Viral RNA</a:t>
            </a:r>
          </a:p>
        </p:txBody>
      </p:sp>
      <p:sp>
        <p:nvSpPr>
          <p:cNvPr id="15526" name="Text Box 166"/>
          <p:cNvSpPr txBox="1">
            <a:spLocks noChangeArrowheads="1"/>
          </p:cNvSpPr>
          <p:nvPr/>
        </p:nvSpPr>
        <p:spPr bwMode="auto">
          <a:xfrm>
            <a:off x="7315200" y="5387975"/>
            <a:ext cx="1066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/>
              <a:t>Capsid Proteins</a:t>
            </a:r>
          </a:p>
        </p:txBody>
      </p:sp>
      <p:sp>
        <p:nvSpPr>
          <p:cNvPr id="10263" name="Rectangle 167"/>
          <p:cNvSpPr>
            <a:spLocks noChangeArrowheads="1"/>
          </p:cNvSpPr>
          <p:nvPr/>
        </p:nvSpPr>
        <p:spPr bwMode="auto">
          <a:xfrm>
            <a:off x="98557" y="1681577"/>
            <a:ext cx="46987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Obligate parasitism </a:t>
            </a:r>
            <a:r>
              <a:rPr lang="ar-SA" altLang="en-US" sz="2400" b="1" dirty="0" smtClean="0"/>
              <a:t>ال</a:t>
            </a:r>
            <a:r>
              <a:rPr lang="ar-EG" altLang="en-US" sz="2400" b="1" dirty="0" smtClean="0"/>
              <a:t>تطفل </a:t>
            </a:r>
            <a:r>
              <a:rPr lang="ar-SA" altLang="en-US" sz="2400" b="1" dirty="0" smtClean="0"/>
              <a:t>ال</a:t>
            </a:r>
            <a:r>
              <a:rPr lang="ar-EG" altLang="en-US" sz="2400" b="1" dirty="0" smtClean="0"/>
              <a:t>إجبار</a:t>
            </a:r>
            <a:r>
              <a:rPr lang="ar-SA" altLang="en-US" sz="2400" b="1" dirty="0"/>
              <a:t>ي</a:t>
            </a:r>
            <a:endParaRPr lang="en-GB" altLang="en-US" sz="2400" b="1" dirty="0"/>
          </a:p>
        </p:txBody>
      </p:sp>
      <p:grpSp>
        <p:nvGrpSpPr>
          <p:cNvPr id="158" name="Group 15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5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1" name="Picture 16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0093 L 0.00069 0.25648 " pathEditMode="relative" ptsTypes="AA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111 L -0.10885 0.1 " pathEditMode="relative" ptsTypes="AA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1203 L 0.10903 0.02314 " pathEditMode="relative" ptsTypes="AA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2.22222E-6 L -0.00052 0.1111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5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L 0.225 0.07778 " pathEditMode="relative" ptsTypes="AA">
                                      <p:cBhvr>
                                        <p:cTn id="75" dur="2000" fill="hold"/>
                                        <p:tgtEl>
                                          <p:spTgt spid="15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15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5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15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11111 L 0.08282 0.28889 " pathEditMode="relative" ptsTypes="AA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3.33333E-6 L -0.11597 0.04444 " pathEditMode="relative" ptsTypes="AA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175 0.21111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1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1018 L -0.00833 0.22037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97 0.01019 L -0.16528 0.20926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97" grpId="0"/>
      <p:bldP spid="15421" grpId="0"/>
      <p:bldP spid="15422" grpId="0" animBg="1"/>
      <p:bldP spid="15422" grpId="1" animBg="1"/>
      <p:bldP spid="15423" grpId="0"/>
      <p:bldP spid="15424" grpId="0" animBg="1"/>
      <p:bldP spid="15525" grpId="0"/>
      <p:bldP spid="155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6CB8167-35CA-4B94-AE13-412F9EFF9799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GB" altLang="en-US" sz="140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554038"/>
            <a:ext cx="5181600" cy="5373687"/>
          </a:xfrm>
          <a:noFill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smtClean="0">
                <a:solidFill>
                  <a:srgbClr val="000000"/>
                </a:solidFill>
              </a:rPr>
              <a:t>A viral infection begins when the genome of the virus enters the host cell.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400" b="1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smtClean="0">
                <a:solidFill>
                  <a:srgbClr val="000000"/>
                </a:solidFill>
              </a:rPr>
              <a:t>Once inside, the viral genome commandeers its host, reprogramming the cell to copy viral nucleic acid and manufacture proteins from the viral genome.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400" b="1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smtClean="0">
                <a:solidFill>
                  <a:srgbClr val="000000"/>
                </a:solidFill>
              </a:rPr>
              <a:t>The nucleic acid molecules and capsomeres then self-assemble into viral particles and exit the cell. </a:t>
            </a: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r="9262" b="3355"/>
          <a:stretch>
            <a:fillRect/>
          </a:stretch>
        </p:blipFill>
        <p:spPr bwMode="auto">
          <a:xfrm>
            <a:off x="5791200" y="228600"/>
            <a:ext cx="3119438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18DA17A-DB2C-48CF-B9B9-5B5F984103E2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GB" altLang="en-US" sz="140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15912"/>
            <a:ext cx="8610600" cy="5576911"/>
          </a:xfrm>
        </p:spPr>
        <p:txBody>
          <a:bodyPr>
            <a:spAutoFit/>
          </a:bodyPr>
          <a:lstStyle/>
          <a:p>
            <a:pPr marL="609600" indent="-60960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uman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mmunodeficiency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irus (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HIV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the virus that causes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AIDS</a:t>
            </a:r>
            <a: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cquired </a:t>
            </a:r>
            <a:r>
              <a:rPr lang="en-US" alt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altLang="en-US" sz="1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mmuno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eficiency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yndrome) is  </a:t>
            </a: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retrovirus</a:t>
            </a:r>
            <a:r>
              <a:rPr lang="en-US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609600" indent="-6096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ar-SA" altLang="en-US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09600" indent="-6096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ar-SA" altLang="en-US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09600" indent="-6096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4488" indent="-327025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retrovirus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an RNA virus that is                                                   duplicated in a host cell using the                                                             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reverse transcriptase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 to                                                              produce DNA from its RNA genome.                                                              The DNA is then incorporated into                                                                     the host's genome by an </a:t>
            </a:r>
            <a:r>
              <a:rPr lang="en-US" alt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integrase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enzyme.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viral particle includes:</a:t>
            </a:r>
          </a:p>
          <a:p>
            <a:pPr marL="344488" indent="-327025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1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4488" indent="-327025" eaLnBrk="1" hangingPunct="1">
              <a:buClr>
                <a:schemeClr val="tx1"/>
              </a:buClr>
              <a:buFontTx/>
              <a:buAutoNum type="arabicParenR"/>
              <a:tabLst>
                <a:tab pos="2743200" algn="l"/>
              </a:tabLst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envelope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glycoproteins, </a:t>
            </a:r>
          </a:p>
          <a:p>
            <a:pPr marL="344488" indent="-327025" eaLnBrk="1" hangingPunct="1">
              <a:buClr>
                <a:schemeClr val="tx1"/>
              </a:buClr>
              <a:buFontTx/>
              <a:buAutoNum type="arabicParenR"/>
              <a:tabLst>
                <a:tab pos="2743200" algn="l"/>
              </a:tabLst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capsid containing</a:t>
            </a:r>
            <a: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identical RNA strands</a:t>
            </a:r>
            <a:r>
              <a:rPr lang="en-US" altLang="en-US" sz="1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its genome</a:t>
            </a:r>
          </a:p>
          <a:p>
            <a:pPr marL="344488" indent="-327025" eaLnBrk="1" hangingPunct="1">
              <a:buClr>
                <a:schemeClr val="tx1"/>
              </a:buClr>
              <a:buFontTx/>
              <a:buAutoNum type="arabicParenR"/>
              <a:tabLst>
                <a:tab pos="2743200" algn="l"/>
              </a:tabLst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copies of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reverse</a:t>
            </a:r>
            <a:r>
              <a:rPr lang="en-US" altLang="en-US" sz="1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transcriptase.</a:t>
            </a:r>
          </a:p>
          <a:p>
            <a:pPr marL="609600" indent="-609600" eaLnBrk="1" hangingPunct="1">
              <a:buClr>
                <a:schemeClr val="tx1"/>
              </a:buClr>
              <a:buFontTx/>
              <a:buAutoNum type="arabicParenR"/>
              <a:tabLst>
                <a:tab pos="2743200" algn="l"/>
              </a:tabLst>
            </a:pPr>
            <a:endParaRPr lang="en-US" alt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198" b="48901"/>
          <a:stretch>
            <a:fillRect/>
          </a:stretch>
        </p:blipFill>
        <p:spPr bwMode="auto">
          <a:xfrm>
            <a:off x="5181600" y="1600200"/>
            <a:ext cx="3716338" cy="51054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FCD4FB9-8F33-4899-AB5C-78B4B9998B67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400" smtClean="0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5029200" cy="5484813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400" b="1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smtClean="0">
                <a:solidFill>
                  <a:srgbClr val="000000"/>
                </a:solidFill>
              </a:rPr>
              <a:t>Viruses that infect bacteria, are called </a:t>
            </a:r>
            <a:r>
              <a:rPr lang="en-US" altLang="en-US" sz="2400" b="1" smtClean="0">
                <a:solidFill>
                  <a:srgbClr val="FF0000"/>
                </a:solidFill>
              </a:rPr>
              <a:t>bacteriophages</a:t>
            </a:r>
            <a:r>
              <a:rPr lang="en-US" altLang="en-US" sz="2400" b="1" smtClean="0">
                <a:solidFill>
                  <a:srgbClr val="000000"/>
                </a:solidFill>
              </a:rPr>
              <a:t> or </a:t>
            </a:r>
            <a:r>
              <a:rPr lang="en-US" altLang="en-US" sz="2400" b="1" smtClean="0">
                <a:solidFill>
                  <a:srgbClr val="FF0000"/>
                </a:solidFill>
              </a:rPr>
              <a:t>phages</a:t>
            </a:r>
            <a:r>
              <a:rPr lang="en-US" altLang="en-US" sz="2400" b="1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000" b="1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smtClean="0">
                <a:solidFill>
                  <a:srgbClr val="000000"/>
                </a:solidFill>
              </a:rPr>
              <a:t>It has a 20-sided </a:t>
            </a:r>
            <a:r>
              <a:rPr lang="en-US" altLang="en-US" sz="2400" b="1" smtClean="0">
                <a:solidFill>
                  <a:srgbClr val="FF0000"/>
                </a:solidFill>
              </a:rPr>
              <a:t>capsid-head</a:t>
            </a:r>
            <a:r>
              <a:rPr lang="en-US" altLang="en-US" sz="2400" b="1" smtClean="0">
                <a:solidFill>
                  <a:srgbClr val="000000"/>
                </a:solidFill>
              </a:rPr>
              <a:t> that encloses their DNA and </a:t>
            </a:r>
            <a:r>
              <a:rPr lang="en-US" altLang="en-US" sz="2400" b="1" smtClean="0">
                <a:solidFill>
                  <a:srgbClr val="FF0000"/>
                </a:solidFill>
              </a:rPr>
              <a:t>protein tail</a:t>
            </a:r>
            <a:r>
              <a:rPr lang="en-US" altLang="en-US" sz="2400" b="1" smtClean="0">
                <a:solidFill>
                  <a:srgbClr val="000000"/>
                </a:solidFill>
              </a:rPr>
              <a:t> piece that attaches the phage to the host and injects the phage DNA inside. 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000" b="1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GB" altLang="en-US" sz="2400" b="1" smtClean="0"/>
              <a:t>Phages reproduce by </a:t>
            </a:r>
            <a:r>
              <a:rPr lang="en-GB" altLang="en-US" sz="2400" b="1" smtClean="0">
                <a:solidFill>
                  <a:srgbClr val="FF0000"/>
                </a:solidFill>
              </a:rPr>
              <a:t>Lytic</a:t>
            </a:r>
            <a:r>
              <a:rPr lang="en-GB" altLang="en-US" sz="2400" b="1" smtClean="0"/>
              <a:t> Cycle </a:t>
            </a:r>
            <a:r>
              <a:rPr lang="en-GB" altLang="en-US" sz="1800" b="1" smtClean="0"/>
              <a:t>(</a:t>
            </a:r>
            <a:r>
              <a:rPr lang="ar-EG" altLang="en-US" sz="1800" smtClean="0"/>
              <a:t>مميتــــة</a:t>
            </a:r>
            <a:r>
              <a:rPr lang="en-GB" altLang="en-US" sz="1800" smtClean="0"/>
              <a:t> </a:t>
            </a:r>
            <a:r>
              <a:rPr lang="ar-EG" altLang="en-US" sz="1800" smtClean="0"/>
              <a:t>دورة</a:t>
            </a:r>
            <a:r>
              <a:rPr lang="en-GB" altLang="en-US" sz="1800" b="1" smtClean="0"/>
              <a:t>)</a:t>
            </a:r>
            <a:r>
              <a:rPr lang="en-GB" altLang="en-US" sz="2400" b="1" smtClean="0"/>
              <a:t> and/or </a:t>
            </a:r>
            <a:r>
              <a:rPr lang="en-GB" altLang="en-US" sz="2400" b="1" smtClean="0">
                <a:solidFill>
                  <a:srgbClr val="FF0000"/>
                </a:solidFill>
              </a:rPr>
              <a:t>Lysogenic </a:t>
            </a:r>
            <a:r>
              <a:rPr lang="en-GB" altLang="en-US" sz="2400" b="1" smtClean="0"/>
              <a:t>cycle </a:t>
            </a:r>
            <a:r>
              <a:rPr lang="en-GB" altLang="en-US" sz="1800" b="1" smtClean="0"/>
              <a:t>(</a:t>
            </a:r>
            <a:r>
              <a:rPr lang="ar-SA" altLang="en-US" sz="1800" b="1" smtClean="0"/>
              <a:t>  </a:t>
            </a:r>
            <a:r>
              <a:rPr lang="ar-SA" altLang="en-US" sz="1800" smtClean="0"/>
              <a:t>دورة مميتة أحيانا</a:t>
            </a:r>
            <a:r>
              <a:rPr lang="en-GB" altLang="en-US" sz="1800" b="1" smtClean="0"/>
              <a:t>)</a:t>
            </a:r>
            <a:r>
              <a:rPr lang="en-GB" altLang="en-US" sz="2400" b="1" smtClean="0"/>
              <a:t> .</a:t>
            </a:r>
            <a:endParaRPr lang="en-US" altLang="en-US" sz="2400" b="1" smtClean="0"/>
          </a:p>
        </p:txBody>
      </p:sp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23" t="3448" b="5722"/>
          <a:stretch>
            <a:fillRect/>
          </a:stretch>
        </p:blipFill>
        <p:spPr bwMode="auto">
          <a:xfrm>
            <a:off x="5715000" y="76200"/>
            <a:ext cx="3241675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533400" y="166688"/>
            <a:ext cx="4800600" cy="528637"/>
          </a:xfrm>
          <a:prstGeom prst="rect">
            <a:avLst/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Bacteria infecting Viruses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828800" y="609600"/>
            <a:ext cx="518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 err="1">
                <a:solidFill>
                  <a:srgbClr val="3333FF"/>
                </a:solidFill>
              </a:rPr>
              <a:t>Phages</a:t>
            </a:r>
            <a:r>
              <a:rPr lang="en-GB" altLang="en-US" sz="1800" b="1" dirty="0">
                <a:solidFill>
                  <a:srgbClr val="3333FF"/>
                </a:solidFill>
              </a:rPr>
              <a:t> reproductive cycles within bacteria: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133600" y="76200"/>
            <a:ext cx="4495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Bacteriophages </a:t>
            </a:r>
            <a:r>
              <a:rPr lang="en-GB" altLang="en-US" sz="2000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en-GB" altLang="en-US" sz="2000" b="1" i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 E. coli</a:t>
            </a:r>
            <a:r>
              <a:rPr lang="en-GB" altLang="en-US" sz="2000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3048000" y="1752600"/>
            <a:ext cx="3276600" cy="18288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28575">
            <a:solidFill>
              <a:srgbClr val="FF3300"/>
            </a:solidFill>
            <a:round/>
            <a:headEnd/>
            <a:tailEnd/>
          </a:ln>
          <a:effectLst>
            <a:outerShdw dist="135003" dir="2471156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Bacteria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733800" y="1854200"/>
            <a:ext cx="2552700" cy="1600200"/>
            <a:chOff x="2112" y="2032"/>
            <a:chExt cx="1608" cy="1008"/>
          </a:xfrm>
        </p:grpSpPr>
        <p:sp>
          <p:nvSpPr>
            <p:cNvPr id="14346" name="AutoShape 6"/>
            <p:cNvSpPr>
              <a:spLocks noChangeArrowheads="1"/>
            </p:cNvSpPr>
            <p:nvPr/>
          </p:nvSpPr>
          <p:spPr bwMode="auto">
            <a:xfrm>
              <a:off x="2112" y="2032"/>
              <a:ext cx="624" cy="288"/>
            </a:xfrm>
            <a:prstGeom prst="hexagon">
              <a:avLst>
                <a:gd name="adj" fmla="val 54167"/>
                <a:gd name="vf" fmla="val 1154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292929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47" name="AutoShape 7"/>
            <p:cNvSpPr>
              <a:spLocks noChangeArrowheads="1"/>
            </p:cNvSpPr>
            <p:nvPr/>
          </p:nvSpPr>
          <p:spPr bwMode="auto">
            <a:xfrm>
              <a:off x="2880" y="2032"/>
              <a:ext cx="624" cy="288"/>
            </a:xfrm>
            <a:prstGeom prst="hexagon">
              <a:avLst>
                <a:gd name="adj" fmla="val 54167"/>
                <a:gd name="vf" fmla="val 1154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292929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48" name="AutoShape 8"/>
            <p:cNvSpPr>
              <a:spLocks noChangeArrowheads="1"/>
            </p:cNvSpPr>
            <p:nvPr/>
          </p:nvSpPr>
          <p:spPr bwMode="auto">
            <a:xfrm>
              <a:off x="3096" y="2368"/>
              <a:ext cx="624" cy="288"/>
            </a:xfrm>
            <a:prstGeom prst="hexagon">
              <a:avLst>
                <a:gd name="adj" fmla="val 54167"/>
                <a:gd name="vf" fmla="val 1154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292929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49" name="AutoShape 9"/>
            <p:cNvSpPr>
              <a:spLocks noChangeArrowheads="1"/>
            </p:cNvSpPr>
            <p:nvPr/>
          </p:nvSpPr>
          <p:spPr bwMode="auto">
            <a:xfrm>
              <a:off x="2448" y="2392"/>
              <a:ext cx="624" cy="288"/>
            </a:xfrm>
            <a:prstGeom prst="hexagon">
              <a:avLst>
                <a:gd name="adj" fmla="val 54167"/>
                <a:gd name="vf" fmla="val 1154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292929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50" name="AutoShape 10"/>
            <p:cNvSpPr>
              <a:spLocks noChangeArrowheads="1"/>
            </p:cNvSpPr>
            <p:nvPr/>
          </p:nvSpPr>
          <p:spPr bwMode="auto">
            <a:xfrm>
              <a:off x="2112" y="2752"/>
              <a:ext cx="624" cy="288"/>
            </a:xfrm>
            <a:prstGeom prst="hexagon">
              <a:avLst>
                <a:gd name="adj" fmla="val 54167"/>
                <a:gd name="vf" fmla="val 1154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292929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4587" name="AutoShape 11"/>
            <p:cNvSpPr>
              <a:spLocks noChangeArrowheads="1"/>
            </p:cNvSpPr>
            <p:nvPr/>
          </p:nvSpPr>
          <p:spPr bwMode="auto">
            <a:xfrm>
              <a:off x="2832" y="2704"/>
              <a:ext cx="624" cy="288"/>
            </a:xfrm>
            <a:prstGeom prst="hexagon">
              <a:avLst>
                <a:gd name="adj" fmla="val 54167"/>
                <a:gd name="vf" fmla="val 1154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292929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4588" name="AutoShape 12"/>
          <p:cNvSpPr>
            <a:spLocks noChangeArrowheads="1"/>
          </p:cNvSpPr>
          <p:nvPr/>
        </p:nvSpPr>
        <p:spPr bwMode="auto">
          <a:xfrm>
            <a:off x="990600" y="2286000"/>
            <a:ext cx="990600" cy="457200"/>
          </a:xfrm>
          <a:prstGeom prst="hexagon">
            <a:avLst>
              <a:gd name="adj" fmla="val 54167"/>
              <a:gd name="vf" fmla="val 11547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6796" dir="6993903" algn="ctr" rotWithShape="0">
              <a:srgbClr val="292929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1">
                <a:effectLst>
                  <a:outerShdw blurRad="38100" dist="38100" dir="2700000" algn="tl">
                    <a:srgbClr val="FFFFFF"/>
                  </a:outerShdw>
                </a:effectLst>
              </a:rPr>
              <a:t>Virus</a:t>
            </a: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0" y="4122738"/>
            <a:ext cx="91440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tabLst>
                <a:tab pos="2743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2743200" algn="l"/>
              </a:tabLs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2743200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339933"/>
              </a:buClr>
              <a:buFontTx/>
              <a:buNone/>
            </a:pPr>
            <a:r>
              <a:rPr lang="en-US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1)- lytic cycle </a:t>
            </a:r>
            <a:r>
              <a:rPr lang="en-GB" altLang="en-US" sz="2400" b="1" dirty="0"/>
              <a:t>(</a:t>
            </a:r>
            <a:r>
              <a:rPr lang="ar-EG" altLang="en-US" sz="2400" b="1" dirty="0"/>
              <a:t>التحـللية</a:t>
            </a:r>
            <a:r>
              <a:rPr lang="en-GB" altLang="en-US" sz="2400" dirty="0"/>
              <a:t> </a:t>
            </a:r>
            <a:r>
              <a:rPr lang="ar-EG" altLang="en-US" sz="2400" b="1" dirty="0"/>
              <a:t>الدورة</a:t>
            </a:r>
            <a:r>
              <a:rPr lang="en-GB" altLang="en-US" sz="2400" b="1" dirty="0"/>
              <a:t>)</a:t>
            </a:r>
            <a:r>
              <a:rPr lang="en-GB" altLang="en-US" sz="2400" b="1" dirty="0">
                <a:solidFill>
                  <a:srgbClr val="FF0000"/>
                </a:solidFill>
              </a:rPr>
              <a:t> </a:t>
            </a:r>
            <a:r>
              <a:rPr lang="en-US" altLang="en-US" sz="2400" dirty="0">
                <a:solidFill>
                  <a:srgbClr val="000000"/>
                </a:solidFill>
              </a:rPr>
              <a:t>, </a:t>
            </a:r>
          </a:p>
          <a:p>
            <a:pPr eaLnBrk="1" hangingPunct="1">
              <a:buClr>
                <a:srgbClr val="339933"/>
              </a:buClr>
              <a:buFontTx/>
              <a:buNone/>
            </a:pPr>
            <a:r>
              <a:rPr lang="en-US" altLang="en-US" sz="2400" b="1" dirty="0">
                <a:solidFill>
                  <a:srgbClr val="000000"/>
                </a:solidFill>
              </a:rPr>
              <a:t>The phage reproductive cycle results in the </a:t>
            </a:r>
            <a:r>
              <a:rPr lang="en-US" altLang="en-US" sz="2400" b="1" u="sng" dirty="0">
                <a:solidFill>
                  <a:srgbClr val="FF0000"/>
                </a:solidFill>
              </a:rPr>
              <a:t>death of the host</a:t>
            </a:r>
            <a:r>
              <a:rPr lang="en-US" altLang="en-US" sz="2400" b="1" dirty="0">
                <a:solidFill>
                  <a:srgbClr val="000000"/>
                </a:solidFill>
              </a:rPr>
              <a:t>.</a:t>
            </a:r>
          </a:p>
          <a:p>
            <a:pPr lvl="1" eaLnBrk="1" hangingPunct="1">
              <a:buClr>
                <a:srgbClr val="339933"/>
              </a:buClr>
            </a:pPr>
            <a:r>
              <a:rPr lang="en-US" altLang="en-US" sz="2000" b="1" dirty="0">
                <a:solidFill>
                  <a:srgbClr val="000000"/>
                </a:solidFill>
              </a:rPr>
              <a:t>In the last stage, the bacterium </a:t>
            </a:r>
            <a:r>
              <a:rPr lang="en-US" altLang="en-US" sz="2000" b="1" u="sng" dirty="0">
                <a:solidFill>
                  <a:srgbClr val="FF0000"/>
                </a:solidFill>
              </a:rPr>
              <a:t>lyses</a:t>
            </a:r>
            <a:r>
              <a:rPr lang="en-US" altLang="en-US" sz="2000" b="1" dirty="0">
                <a:solidFill>
                  <a:srgbClr val="000000"/>
                </a:solidFill>
              </a:rPr>
              <a:t> (breaks open) and releases the phages produced within the cell to infect others.</a:t>
            </a:r>
          </a:p>
          <a:p>
            <a:pPr eaLnBrk="1" hangingPunct="1">
              <a:buClr>
                <a:srgbClr val="339933"/>
              </a:buClr>
            </a:pPr>
            <a:r>
              <a:rPr lang="en-US" altLang="en-US" sz="2800" b="1" dirty="0">
                <a:solidFill>
                  <a:srgbClr val="0000FF"/>
                </a:solidFill>
              </a:rPr>
              <a:t>Virulent phages</a:t>
            </a:r>
            <a:r>
              <a:rPr lang="en-US" altLang="en-US" sz="2400" b="1" dirty="0">
                <a:solidFill>
                  <a:srgbClr val="000000"/>
                </a:solidFill>
              </a:rPr>
              <a:t> </a:t>
            </a:r>
            <a:r>
              <a:rPr lang="ar-EG" altLang="en-US" sz="1800" b="1" dirty="0">
                <a:solidFill>
                  <a:srgbClr val="000000"/>
                </a:solidFill>
              </a:rPr>
              <a:t>فيروسات قاتلة</a:t>
            </a:r>
            <a:r>
              <a:rPr lang="en-US" altLang="en-US" sz="2400" b="1" dirty="0">
                <a:solidFill>
                  <a:srgbClr val="000000"/>
                </a:solidFill>
              </a:rPr>
              <a:t> reproduce only by a lytic cycle.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24584 0.01111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92" y="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0.325 -7.40741E-7 " pathEditMode="relative" ptsTypes="AA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/>
      <p:bldP spid="24580" grpId="0" animBg="1"/>
      <p:bldP spid="24588" grpId="0" animBg="1"/>
      <p:bldP spid="24588" grpId="1" animBg="1"/>
      <p:bldP spid="24588" grpId="2" animBg="1"/>
      <p:bldP spid="2458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AD4F227-69CD-4C8D-ABCE-07D3C49B0EB4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GB" altLang="en-US" sz="1400" smtClean="0"/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r="1683" b="46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19400" y="2286000"/>
            <a:ext cx="1219200" cy="1981200"/>
            <a:chOff x="4608" y="1152"/>
            <a:chExt cx="816" cy="1368"/>
          </a:xfrm>
        </p:grpSpPr>
        <p:sp>
          <p:nvSpPr>
            <p:cNvPr id="15369" name="AutoShape 6"/>
            <p:cNvSpPr>
              <a:spLocks noChangeArrowheads="1"/>
            </p:cNvSpPr>
            <p:nvPr/>
          </p:nvSpPr>
          <p:spPr bwMode="auto">
            <a:xfrm>
              <a:off x="4944" y="1680"/>
              <a:ext cx="145" cy="480"/>
            </a:xfrm>
            <a:prstGeom prst="can">
              <a:avLst>
                <a:gd name="adj" fmla="val 83326"/>
              </a:avLst>
            </a:prstGeom>
            <a:solidFill>
              <a:srgbClr val="0000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70" name="AutoShape 7"/>
            <p:cNvSpPr>
              <a:spLocks noChangeArrowheads="1"/>
            </p:cNvSpPr>
            <p:nvPr/>
          </p:nvSpPr>
          <p:spPr bwMode="auto">
            <a:xfrm rot="-5650226">
              <a:off x="4680" y="1272"/>
              <a:ext cx="624" cy="384"/>
            </a:xfrm>
            <a:prstGeom prst="hexagon">
              <a:avLst>
                <a:gd name="adj" fmla="val 40625"/>
                <a:gd name="vf" fmla="val 11547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A22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71" name="Oval 8"/>
            <p:cNvSpPr>
              <a:spLocks noChangeArrowheads="1"/>
            </p:cNvSpPr>
            <p:nvPr/>
          </p:nvSpPr>
          <p:spPr bwMode="auto">
            <a:xfrm>
              <a:off x="4944" y="1776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72" name="Oval 9"/>
            <p:cNvSpPr>
              <a:spLocks noChangeArrowheads="1"/>
            </p:cNvSpPr>
            <p:nvPr/>
          </p:nvSpPr>
          <p:spPr bwMode="auto">
            <a:xfrm>
              <a:off x="4944" y="1824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73" name="Oval 10"/>
            <p:cNvSpPr>
              <a:spLocks noChangeArrowheads="1"/>
            </p:cNvSpPr>
            <p:nvPr/>
          </p:nvSpPr>
          <p:spPr bwMode="auto">
            <a:xfrm>
              <a:off x="4944" y="1888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74" name="Oval 11"/>
            <p:cNvSpPr>
              <a:spLocks noChangeArrowheads="1"/>
            </p:cNvSpPr>
            <p:nvPr/>
          </p:nvSpPr>
          <p:spPr bwMode="auto">
            <a:xfrm>
              <a:off x="4944" y="1960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5375" name="Group 12"/>
            <p:cNvGrpSpPr>
              <a:grpSpLocks/>
            </p:cNvGrpSpPr>
            <p:nvPr/>
          </p:nvGrpSpPr>
          <p:grpSpPr bwMode="auto">
            <a:xfrm>
              <a:off x="5088" y="1728"/>
              <a:ext cx="336" cy="480"/>
              <a:chOff x="4992" y="1536"/>
              <a:chExt cx="336" cy="480"/>
            </a:xfrm>
          </p:grpSpPr>
          <p:sp>
            <p:nvSpPr>
              <p:cNvPr id="15394" name="Line 13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5" name="Line 14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376" name="Group 15"/>
            <p:cNvGrpSpPr>
              <a:grpSpLocks/>
            </p:cNvGrpSpPr>
            <p:nvPr/>
          </p:nvGrpSpPr>
          <p:grpSpPr bwMode="auto">
            <a:xfrm>
              <a:off x="5088" y="1872"/>
              <a:ext cx="336" cy="480"/>
              <a:chOff x="4992" y="1536"/>
              <a:chExt cx="336" cy="480"/>
            </a:xfrm>
          </p:grpSpPr>
          <p:sp>
            <p:nvSpPr>
              <p:cNvPr id="15392" name="Line 16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3" name="Line 17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377" name="Group 18"/>
            <p:cNvGrpSpPr>
              <a:grpSpLocks/>
            </p:cNvGrpSpPr>
            <p:nvPr/>
          </p:nvGrpSpPr>
          <p:grpSpPr bwMode="auto">
            <a:xfrm flipH="1">
              <a:off x="4608" y="1728"/>
              <a:ext cx="336" cy="480"/>
              <a:chOff x="4992" y="1536"/>
              <a:chExt cx="336" cy="480"/>
            </a:xfrm>
          </p:grpSpPr>
          <p:sp>
            <p:nvSpPr>
              <p:cNvPr id="15390" name="Line 19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1" name="Line 20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378" name="Group 21"/>
            <p:cNvGrpSpPr>
              <a:grpSpLocks/>
            </p:cNvGrpSpPr>
            <p:nvPr/>
          </p:nvGrpSpPr>
          <p:grpSpPr bwMode="auto">
            <a:xfrm flipH="1">
              <a:off x="4608" y="1872"/>
              <a:ext cx="336" cy="480"/>
              <a:chOff x="4992" y="1536"/>
              <a:chExt cx="336" cy="480"/>
            </a:xfrm>
          </p:grpSpPr>
          <p:sp>
            <p:nvSpPr>
              <p:cNvPr id="15388" name="Line 22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9" name="Line 23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379" name="Oval 24"/>
            <p:cNvSpPr>
              <a:spLocks noChangeArrowheads="1"/>
            </p:cNvSpPr>
            <p:nvPr/>
          </p:nvSpPr>
          <p:spPr bwMode="auto">
            <a:xfrm>
              <a:off x="4944" y="2016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80" name="Oval 25"/>
            <p:cNvSpPr>
              <a:spLocks noChangeArrowheads="1"/>
            </p:cNvSpPr>
            <p:nvPr/>
          </p:nvSpPr>
          <p:spPr bwMode="auto">
            <a:xfrm>
              <a:off x="4952" y="2088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5381" name="Group 26"/>
            <p:cNvGrpSpPr>
              <a:grpSpLocks/>
            </p:cNvGrpSpPr>
            <p:nvPr/>
          </p:nvGrpSpPr>
          <p:grpSpPr bwMode="auto">
            <a:xfrm>
              <a:off x="5088" y="2040"/>
              <a:ext cx="336" cy="480"/>
              <a:chOff x="4992" y="1536"/>
              <a:chExt cx="336" cy="480"/>
            </a:xfrm>
          </p:grpSpPr>
          <p:sp>
            <p:nvSpPr>
              <p:cNvPr id="15386" name="Line 27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7" name="Line 28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382" name="Group 29"/>
            <p:cNvGrpSpPr>
              <a:grpSpLocks/>
            </p:cNvGrpSpPr>
            <p:nvPr/>
          </p:nvGrpSpPr>
          <p:grpSpPr bwMode="auto">
            <a:xfrm flipH="1">
              <a:off x="4608" y="2040"/>
              <a:ext cx="336" cy="480"/>
              <a:chOff x="4992" y="1536"/>
              <a:chExt cx="336" cy="480"/>
            </a:xfrm>
          </p:grpSpPr>
          <p:sp>
            <p:nvSpPr>
              <p:cNvPr id="15384" name="Line 30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5" name="Line 31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383" name="Rectangle 32"/>
            <p:cNvSpPr>
              <a:spLocks noChangeArrowheads="1"/>
            </p:cNvSpPr>
            <p:nvPr/>
          </p:nvSpPr>
          <p:spPr bwMode="auto">
            <a:xfrm>
              <a:off x="4912" y="2160"/>
              <a:ext cx="240" cy="96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00FFFF"/>
                </a:gs>
                <a:gs pos="100000">
                  <a:srgbClr val="0000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4114800" y="2590800"/>
            <a:ext cx="2025650" cy="1128713"/>
            <a:chOff x="2592" y="1632"/>
            <a:chExt cx="1276" cy="711"/>
          </a:xfrm>
        </p:grpSpPr>
        <p:sp>
          <p:nvSpPr>
            <p:cNvPr id="79905" name="Rectangle 33"/>
            <p:cNvSpPr>
              <a:spLocks noChangeArrowheads="1"/>
            </p:cNvSpPr>
            <p:nvPr/>
          </p:nvSpPr>
          <p:spPr bwMode="auto">
            <a:xfrm>
              <a:off x="2736" y="1632"/>
              <a:ext cx="9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Phage T4</a:t>
              </a:r>
            </a:p>
          </p:txBody>
        </p:sp>
        <p:sp>
          <p:nvSpPr>
            <p:cNvPr id="79906" name="Rectangle 34"/>
            <p:cNvSpPr>
              <a:spLocks noChangeArrowheads="1"/>
            </p:cNvSpPr>
            <p:nvPr/>
          </p:nvSpPr>
          <p:spPr bwMode="auto">
            <a:xfrm>
              <a:off x="2592" y="1872"/>
              <a:ext cx="1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</a:t>
              </a:r>
              <a:r>
                <a:rPr lang="en-GB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virulent viruses</a:t>
              </a: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  <p:sp>
          <p:nvSpPr>
            <p:cNvPr id="15368" name="Text Box 36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688" y="2016"/>
              <a:ext cx="110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rtl="1" eaLnBrk="1" hangingPunct="1">
                <a:spcBef>
                  <a:spcPct val="50000"/>
                </a:spcBef>
                <a:buFontTx/>
                <a:buNone/>
              </a:pPr>
              <a:r>
                <a:rPr lang="ar-EG" altLang="en-US" sz="2800" b="1"/>
                <a:t>فيروس مميت</a:t>
              </a:r>
              <a:endParaRPr lang="en-GB" altLang="en-US" sz="2800" b="1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96A6148-4921-47D7-9552-11417CDAC61F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GB" altLang="en-US" sz="1400" smtClean="0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8610600" cy="4262705"/>
          </a:xfr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r>
              <a:rPr lang="ar-SA" altLang="en-US" sz="2400" b="1" dirty="0" smtClean="0">
                <a:solidFill>
                  <a:srgbClr val="000000"/>
                </a:solidFill>
              </a:rPr>
              <a:t>  </a:t>
            </a:r>
            <a:r>
              <a:rPr lang="en-US" altLang="en-US" sz="2800" b="1" dirty="0" smtClean="0">
                <a:solidFill>
                  <a:srgbClr val="000000"/>
                </a:solidFill>
              </a:rPr>
              <a:t>The phage genome replicates without                  destroying the host cell.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1400" b="1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dirty="0" smtClean="0">
                <a:solidFill>
                  <a:srgbClr val="000000"/>
                </a:solidFill>
              </a:rPr>
              <a:t>Temperate phages, like </a:t>
            </a:r>
            <a:r>
              <a:rPr lang="en-US" altLang="en-US" sz="2400" b="1" u="sng" dirty="0" smtClean="0">
                <a:solidFill>
                  <a:srgbClr val="FF0000"/>
                </a:solidFill>
              </a:rPr>
              <a:t>phage lambda (</a:t>
            </a:r>
            <a:r>
              <a:rPr lang="he-IL" altLang="en-US" dirty="0" smtClean="0"/>
              <a:t>ג</a:t>
            </a:r>
            <a:r>
              <a:rPr lang="en-US" altLang="en-US" sz="2400" b="1" u="sng" dirty="0" smtClean="0">
                <a:solidFill>
                  <a:srgbClr val="FF0000"/>
                </a:solidFill>
              </a:rPr>
              <a:t>)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,                    may use both 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lytic </a:t>
            </a:r>
            <a:r>
              <a:rPr lang="en-US" altLang="en-US" sz="2400" b="1" dirty="0" smtClean="0"/>
              <a:t>and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 lysogenic </a:t>
            </a:r>
            <a:r>
              <a:rPr lang="en-US" altLang="en-US" sz="2400" b="1" dirty="0" smtClean="0"/>
              <a:t>cycles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1400" b="1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dirty="0" smtClean="0">
                <a:solidFill>
                  <a:srgbClr val="000000"/>
                </a:solidFill>
              </a:rPr>
              <a:t>Within the host, the virus’ circular                              DNA engages in either the 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lytic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or 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lysogenic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cycle.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1400" b="1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dirty="0" smtClean="0">
                <a:solidFill>
                  <a:srgbClr val="000000"/>
                </a:solidFill>
              </a:rPr>
              <a:t>During a 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lytic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cycle, the viral gen</a:t>
            </a:r>
            <a:r>
              <a:rPr lang="en-US" altLang="en-US" sz="2400" b="1" dirty="0" smtClean="0"/>
              <a:t>ome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immediately turn</a:t>
            </a:r>
            <a:r>
              <a:rPr lang="en-US" altLang="en-US" sz="2400" b="1" dirty="0" smtClean="0"/>
              <a:t>s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the host cell into a virus-producing factory, and the cell soon lyses and releases its viral products.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781800" y="1752600"/>
            <a:ext cx="2286000" cy="2590800"/>
            <a:chOff x="6781800" y="1752600"/>
            <a:chExt cx="2286000" cy="2590800"/>
          </a:xfrm>
        </p:grpSpPr>
        <p:sp>
          <p:nvSpPr>
            <p:cNvPr id="80917" name="AutoShape 21"/>
            <p:cNvSpPr>
              <a:spLocks noChangeArrowheads="1"/>
            </p:cNvSpPr>
            <p:nvPr/>
          </p:nvSpPr>
          <p:spPr bwMode="auto">
            <a:xfrm>
              <a:off x="6781800" y="1752600"/>
              <a:ext cx="2286000" cy="25908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6858000" y="2003425"/>
              <a:ext cx="2182813" cy="2035175"/>
              <a:chOff x="2640" y="2256"/>
              <a:chExt cx="1375" cy="1282"/>
            </a:xfrm>
          </p:grpSpPr>
          <p:sp>
            <p:nvSpPr>
              <p:cNvPr id="16397" name="AutoShape 5"/>
              <p:cNvSpPr>
                <a:spLocks noChangeArrowheads="1"/>
              </p:cNvSpPr>
              <p:nvPr/>
            </p:nvSpPr>
            <p:spPr bwMode="auto">
              <a:xfrm>
                <a:off x="2784" y="2784"/>
                <a:ext cx="144" cy="480"/>
              </a:xfrm>
              <a:prstGeom prst="can">
                <a:avLst>
                  <a:gd name="adj" fmla="val 83333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63500" dir="3187806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398" name="AutoShape 6"/>
              <p:cNvSpPr>
                <a:spLocks noChangeArrowheads="1"/>
              </p:cNvSpPr>
              <p:nvPr/>
            </p:nvSpPr>
            <p:spPr bwMode="auto">
              <a:xfrm rot="-5650226">
                <a:off x="2520" y="2376"/>
                <a:ext cx="624" cy="384"/>
              </a:xfrm>
              <a:prstGeom prst="hexagon">
                <a:avLst>
                  <a:gd name="adj" fmla="val 40625"/>
                  <a:gd name="vf" fmla="val 11547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A22000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399" name="Oval 7"/>
              <p:cNvSpPr>
                <a:spLocks noChangeArrowheads="1"/>
              </p:cNvSpPr>
              <p:nvPr/>
            </p:nvSpPr>
            <p:spPr bwMode="auto">
              <a:xfrm>
                <a:off x="2784" y="2880"/>
                <a:ext cx="144" cy="48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0" name="Oval 8"/>
              <p:cNvSpPr>
                <a:spLocks noChangeArrowheads="1"/>
              </p:cNvSpPr>
              <p:nvPr/>
            </p:nvSpPr>
            <p:spPr bwMode="auto">
              <a:xfrm>
                <a:off x="2784" y="2928"/>
                <a:ext cx="144" cy="48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1" name="Oval 9"/>
              <p:cNvSpPr>
                <a:spLocks noChangeArrowheads="1"/>
              </p:cNvSpPr>
              <p:nvPr/>
            </p:nvSpPr>
            <p:spPr bwMode="auto">
              <a:xfrm>
                <a:off x="2784" y="2992"/>
                <a:ext cx="144" cy="48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2" name="Oval 10"/>
              <p:cNvSpPr>
                <a:spLocks noChangeArrowheads="1"/>
              </p:cNvSpPr>
              <p:nvPr/>
            </p:nvSpPr>
            <p:spPr bwMode="auto">
              <a:xfrm>
                <a:off x="2784" y="3064"/>
                <a:ext cx="144" cy="48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3" name="Oval 11"/>
              <p:cNvSpPr>
                <a:spLocks noChangeArrowheads="1"/>
              </p:cNvSpPr>
              <p:nvPr/>
            </p:nvSpPr>
            <p:spPr bwMode="auto">
              <a:xfrm>
                <a:off x="2784" y="3120"/>
                <a:ext cx="144" cy="48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4" name="Oval 12"/>
              <p:cNvSpPr>
                <a:spLocks noChangeArrowheads="1"/>
              </p:cNvSpPr>
              <p:nvPr/>
            </p:nvSpPr>
            <p:spPr bwMode="auto">
              <a:xfrm>
                <a:off x="2792" y="3192"/>
                <a:ext cx="144" cy="48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5" name="Rectangle 13"/>
              <p:cNvSpPr>
                <a:spLocks noChangeArrowheads="1"/>
              </p:cNvSpPr>
              <p:nvPr/>
            </p:nvSpPr>
            <p:spPr bwMode="auto">
              <a:xfrm>
                <a:off x="2752" y="3264"/>
                <a:ext cx="240" cy="96"/>
              </a:xfrm>
              <a:prstGeom prst="rect">
                <a:avLst/>
              </a:prstGeom>
              <a:gradFill rotWithShape="1">
                <a:gsLst>
                  <a:gs pos="0">
                    <a:srgbClr val="0000FF"/>
                  </a:gs>
                  <a:gs pos="50000">
                    <a:srgbClr val="00FFFF"/>
                  </a:gs>
                  <a:gs pos="100000">
                    <a:srgbClr val="0000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6" name="Freeform 14"/>
              <p:cNvSpPr>
                <a:spLocks/>
              </p:cNvSpPr>
              <p:nvPr/>
            </p:nvSpPr>
            <p:spPr bwMode="auto">
              <a:xfrm>
                <a:off x="2871" y="3127"/>
                <a:ext cx="1144" cy="411"/>
              </a:xfrm>
              <a:custGeom>
                <a:avLst/>
                <a:gdLst>
                  <a:gd name="T0" fmla="*/ 0 w 1144"/>
                  <a:gd name="T1" fmla="*/ 238 h 411"/>
                  <a:gd name="T2" fmla="*/ 41 w 1144"/>
                  <a:gd name="T3" fmla="*/ 362 h 411"/>
                  <a:gd name="T4" fmla="*/ 82 w 1144"/>
                  <a:gd name="T5" fmla="*/ 370 h 411"/>
                  <a:gd name="T6" fmla="*/ 156 w 1144"/>
                  <a:gd name="T7" fmla="*/ 395 h 411"/>
                  <a:gd name="T8" fmla="*/ 198 w 1144"/>
                  <a:gd name="T9" fmla="*/ 411 h 411"/>
                  <a:gd name="T10" fmla="*/ 379 w 1144"/>
                  <a:gd name="T11" fmla="*/ 378 h 411"/>
                  <a:gd name="T12" fmla="*/ 453 w 1144"/>
                  <a:gd name="T13" fmla="*/ 321 h 411"/>
                  <a:gd name="T14" fmla="*/ 486 w 1144"/>
                  <a:gd name="T15" fmla="*/ 247 h 411"/>
                  <a:gd name="T16" fmla="*/ 461 w 1144"/>
                  <a:gd name="T17" fmla="*/ 99 h 411"/>
                  <a:gd name="T18" fmla="*/ 510 w 1144"/>
                  <a:gd name="T19" fmla="*/ 0 h 411"/>
                  <a:gd name="T20" fmla="*/ 617 w 1144"/>
                  <a:gd name="T21" fmla="*/ 25 h 411"/>
                  <a:gd name="T22" fmla="*/ 683 w 1144"/>
                  <a:gd name="T23" fmla="*/ 107 h 411"/>
                  <a:gd name="T24" fmla="*/ 757 w 1144"/>
                  <a:gd name="T25" fmla="*/ 173 h 411"/>
                  <a:gd name="T26" fmla="*/ 806 w 1144"/>
                  <a:gd name="T27" fmla="*/ 255 h 411"/>
                  <a:gd name="T28" fmla="*/ 864 w 1144"/>
                  <a:gd name="T29" fmla="*/ 304 h 411"/>
                  <a:gd name="T30" fmla="*/ 913 w 1144"/>
                  <a:gd name="T31" fmla="*/ 321 h 411"/>
                  <a:gd name="T32" fmla="*/ 1144 w 1144"/>
                  <a:gd name="T33" fmla="*/ 304 h 41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144"/>
                  <a:gd name="T52" fmla="*/ 0 h 411"/>
                  <a:gd name="T53" fmla="*/ 1144 w 1144"/>
                  <a:gd name="T54" fmla="*/ 411 h 41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144" h="411">
                    <a:moveTo>
                      <a:pt x="0" y="238"/>
                    </a:moveTo>
                    <a:cubicBezTo>
                      <a:pt x="9" y="275"/>
                      <a:pt x="23" y="338"/>
                      <a:pt x="41" y="362"/>
                    </a:cubicBezTo>
                    <a:cubicBezTo>
                      <a:pt x="49" y="373"/>
                      <a:pt x="69" y="366"/>
                      <a:pt x="82" y="370"/>
                    </a:cubicBezTo>
                    <a:cubicBezTo>
                      <a:pt x="107" y="377"/>
                      <a:pt x="131" y="386"/>
                      <a:pt x="156" y="395"/>
                    </a:cubicBezTo>
                    <a:cubicBezTo>
                      <a:pt x="170" y="400"/>
                      <a:pt x="198" y="411"/>
                      <a:pt x="198" y="411"/>
                    </a:cubicBezTo>
                    <a:cubicBezTo>
                      <a:pt x="262" y="405"/>
                      <a:pt x="318" y="395"/>
                      <a:pt x="379" y="378"/>
                    </a:cubicBezTo>
                    <a:cubicBezTo>
                      <a:pt x="405" y="359"/>
                      <a:pt x="426" y="338"/>
                      <a:pt x="453" y="321"/>
                    </a:cubicBezTo>
                    <a:cubicBezTo>
                      <a:pt x="462" y="294"/>
                      <a:pt x="476" y="273"/>
                      <a:pt x="486" y="247"/>
                    </a:cubicBezTo>
                    <a:cubicBezTo>
                      <a:pt x="480" y="195"/>
                      <a:pt x="477" y="148"/>
                      <a:pt x="461" y="99"/>
                    </a:cubicBezTo>
                    <a:cubicBezTo>
                      <a:pt x="469" y="39"/>
                      <a:pt x="453" y="14"/>
                      <a:pt x="510" y="0"/>
                    </a:cubicBezTo>
                    <a:cubicBezTo>
                      <a:pt x="546" y="9"/>
                      <a:pt x="582" y="15"/>
                      <a:pt x="617" y="25"/>
                    </a:cubicBezTo>
                    <a:cubicBezTo>
                      <a:pt x="643" y="50"/>
                      <a:pt x="657" y="82"/>
                      <a:pt x="683" y="107"/>
                    </a:cubicBezTo>
                    <a:cubicBezTo>
                      <a:pt x="707" y="130"/>
                      <a:pt x="736" y="146"/>
                      <a:pt x="757" y="173"/>
                    </a:cubicBezTo>
                    <a:cubicBezTo>
                      <a:pt x="778" y="199"/>
                      <a:pt x="788" y="228"/>
                      <a:pt x="806" y="255"/>
                    </a:cubicBezTo>
                    <a:cubicBezTo>
                      <a:pt x="818" y="272"/>
                      <a:pt x="845" y="296"/>
                      <a:pt x="864" y="304"/>
                    </a:cubicBezTo>
                    <a:cubicBezTo>
                      <a:pt x="880" y="311"/>
                      <a:pt x="913" y="321"/>
                      <a:pt x="913" y="321"/>
                    </a:cubicBezTo>
                    <a:cubicBezTo>
                      <a:pt x="984" y="318"/>
                      <a:pt x="1070" y="304"/>
                      <a:pt x="1144" y="304"/>
                    </a:cubicBezTo>
                  </a:path>
                </a:pathLst>
              </a:cu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7620000" y="2178050"/>
              <a:ext cx="1371600" cy="1130300"/>
              <a:chOff x="4752" y="1372"/>
              <a:chExt cx="864" cy="712"/>
            </a:xfrm>
          </p:grpSpPr>
          <p:sp>
            <p:nvSpPr>
              <p:cNvPr id="80912" name="Text Box 16"/>
              <p:cNvSpPr txBox="1">
                <a:spLocks noChangeArrowheads="1"/>
              </p:cNvSpPr>
              <p:nvPr/>
            </p:nvSpPr>
            <p:spPr bwMode="auto">
              <a:xfrm>
                <a:off x="4752" y="1372"/>
                <a:ext cx="86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GB" b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Temperate</a:t>
                </a:r>
              </a:p>
              <a:p>
                <a:pPr algn="ctr">
                  <a:defRPr/>
                </a:pPr>
                <a:r>
                  <a:rPr lang="en-GB" b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virus</a:t>
                </a:r>
              </a:p>
            </p:txBody>
          </p:sp>
          <p:sp>
            <p:nvSpPr>
              <p:cNvPr id="16396" name="Text Box 18"/>
              <p:cNvSpPr txBox="1">
                <a:spLocks noChangeArrowheads="1"/>
              </p:cNvSpPr>
              <p:nvPr/>
            </p:nvSpPr>
            <p:spPr bwMode="auto">
              <a:xfrm>
                <a:off x="4896" y="1680"/>
                <a:ext cx="672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rtl="1" eaLnBrk="1" hangingPunct="1">
                  <a:spcBef>
                    <a:spcPct val="50000"/>
                  </a:spcBef>
                  <a:buFontTx/>
                  <a:buNone/>
                </a:pPr>
                <a:r>
                  <a:rPr lang="ar-EG" altLang="en-US" sz="1800" b="1"/>
                  <a:t>فـيــروس غير مميت</a:t>
                </a:r>
                <a:endParaRPr lang="en-GB" altLang="en-US" sz="1800" b="1"/>
              </a:p>
            </p:txBody>
          </p:sp>
        </p:grpSp>
      </p:grpSp>
      <p:sp>
        <p:nvSpPr>
          <p:cNvPr id="16391" name="Rectangle 20"/>
          <p:cNvSpPr>
            <a:spLocks noChangeArrowheads="1"/>
          </p:cNvSpPr>
          <p:nvPr/>
        </p:nvSpPr>
        <p:spPr bwMode="auto">
          <a:xfrm>
            <a:off x="1600200" y="152400"/>
            <a:ext cx="61221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2)- lysogenic cycle </a:t>
            </a:r>
            <a:r>
              <a:rPr lang="en-GB" altLang="en-US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ar-EG" altLang="en-US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التحـللية</a:t>
            </a:r>
            <a:r>
              <a:rPr lang="en-GB" altLang="en-US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altLang="en-US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الدورة غير</a:t>
            </a:r>
            <a:r>
              <a:rPr lang="en-GB" altLang="en-US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</a:p>
        </p:txBody>
      </p:sp>
      <p:sp>
        <p:nvSpPr>
          <p:cNvPr id="16392" name="Text Box 23"/>
          <p:cNvSpPr txBox="1">
            <a:spLocks noChangeArrowheads="1"/>
          </p:cNvSpPr>
          <p:nvPr/>
        </p:nvSpPr>
        <p:spPr bwMode="auto">
          <a:xfrm>
            <a:off x="1676400" y="1249363"/>
            <a:ext cx="4191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Phage lambda (</a:t>
            </a:r>
            <a:r>
              <a:rPr lang="he-IL" altLang="en-US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ג</a:t>
            </a:r>
            <a:r>
              <a:rPr lang="en-US" altLang="en-US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en-GB" altLang="en-US" b="1" u="sng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5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2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08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B8304BA-2DB4-4174-8CC3-FB916EED57C9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en-GB" altLang="en-US" sz="1400" smtClean="0"/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4"/>
          <a:stretch>
            <a:fillRect/>
          </a:stretch>
        </p:blipFill>
        <p:spPr bwMode="auto">
          <a:xfrm>
            <a:off x="0" y="131763"/>
            <a:ext cx="9144000" cy="649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3851275" y="152400"/>
            <a:ext cx="5185843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2)- Lysogenic cycle </a:t>
            </a:r>
            <a:r>
              <a:rPr lang="en-GB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ar-SA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الدورة غير التحللية</a:t>
            </a:r>
            <a:r>
              <a:rPr lang="en-GB" altLang="en-US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en-GB" altLang="en-US" sz="24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3082" name="sf66ec9e5b4e40308ed3e42decd87296" r:id="rId3" imgW="8306520" imgH="6040626"/>
        </mc:Choice>
        <mc:Fallback>
          <p:control name="sf66ec9e5b4e40308ed3e42decd87296" r:id="rId3" imgW="8306520" imgH="6040626">
            <p:pic>
              <p:nvPicPr>
                <p:cNvPr id="0" name="sf66ec9e5b4e40308ed3e42decd87296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3400" y="152400"/>
                  <a:ext cx="8305800" cy="60404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283692054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552EC63-A17B-4F6B-8D56-1CB453512586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GB" altLang="en-US" sz="1400" smtClean="0"/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5257800" y="4040188"/>
            <a:ext cx="259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/>
              <a:t>Only 1 tail fibre</a:t>
            </a:r>
          </a:p>
        </p:txBody>
      </p:sp>
      <p:grpSp>
        <p:nvGrpSpPr>
          <p:cNvPr id="18436" name="Group 8"/>
          <p:cNvGrpSpPr>
            <a:grpSpLocks/>
          </p:cNvGrpSpPr>
          <p:nvPr/>
        </p:nvGrpSpPr>
        <p:grpSpPr bwMode="auto">
          <a:xfrm>
            <a:off x="6019800" y="1863725"/>
            <a:ext cx="2438400" cy="2035175"/>
            <a:chOff x="2640" y="2256"/>
            <a:chExt cx="1375" cy="1282"/>
          </a:xfrm>
        </p:grpSpPr>
        <p:sp>
          <p:nvSpPr>
            <p:cNvPr id="18476" name="AutoShape 9"/>
            <p:cNvSpPr>
              <a:spLocks noChangeArrowheads="1"/>
            </p:cNvSpPr>
            <p:nvPr/>
          </p:nvSpPr>
          <p:spPr bwMode="auto">
            <a:xfrm>
              <a:off x="2784" y="2784"/>
              <a:ext cx="144" cy="480"/>
            </a:xfrm>
            <a:prstGeom prst="can">
              <a:avLst>
                <a:gd name="adj" fmla="val 83333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77" name="AutoShape 10"/>
            <p:cNvSpPr>
              <a:spLocks noChangeArrowheads="1"/>
            </p:cNvSpPr>
            <p:nvPr/>
          </p:nvSpPr>
          <p:spPr bwMode="auto">
            <a:xfrm rot="-5650226">
              <a:off x="2520" y="2376"/>
              <a:ext cx="624" cy="384"/>
            </a:xfrm>
            <a:prstGeom prst="hexagon">
              <a:avLst>
                <a:gd name="adj" fmla="val 40625"/>
                <a:gd name="vf" fmla="val 115470"/>
              </a:avLst>
            </a:prstGeom>
            <a:gradFill rotWithShape="1">
              <a:gsLst>
                <a:gs pos="0">
                  <a:srgbClr val="FF9900"/>
                </a:gs>
                <a:gs pos="100000">
                  <a:srgbClr val="A220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78" name="Oval 11"/>
            <p:cNvSpPr>
              <a:spLocks noChangeArrowheads="1"/>
            </p:cNvSpPr>
            <p:nvPr/>
          </p:nvSpPr>
          <p:spPr bwMode="auto">
            <a:xfrm>
              <a:off x="2784" y="2880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79" name="Oval 12"/>
            <p:cNvSpPr>
              <a:spLocks noChangeArrowheads="1"/>
            </p:cNvSpPr>
            <p:nvPr/>
          </p:nvSpPr>
          <p:spPr bwMode="auto">
            <a:xfrm>
              <a:off x="2784" y="2928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80" name="Oval 13"/>
            <p:cNvSpPr>
              <a:spLocks noChangeArrowheads="1"/>
            </p:cNvSpPr>
            <p:nvPr/>
          </p:nvSpPr>
          <p:spPr bwMode="auto">
            <a:xfrm>
              <a:off x="2784" y="2992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81" name="Oval 14"/>
            <p:cNvSpPr>
              <a:spLocks noChangeArrowheads="1"/>
            </p:cNvSpPr>
            <p:nvPr/>
          </p:nvSpPr>
          <p:spPr bwMode="auto">
            <a:xfrm>
              <a:off x="2784" y="3064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82" name="Oval 15"/>
            <p:cNvSpPr>
              <a:spLocks noChangeArrowheads="1"/>
            </p:cNvSpPr>
            <p:nvPr/>
          </p:nvSpPr>
          <p:spPr bwMode="auto">
            <a:xfrm>
              <a:off x="2784" y="3120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83" name="Oval 16"/>
            <p:cNvSpPr>
              <a:spLocks noChangeArrowheads="1"/>
            </p:cNvSpPr>
            <p:nvPr/>
          </p:nvSpPr>
          <p:spPr bwMode="auto">
            <a:xfrm>
              <a:off x="2792" y="3192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84" name="Rectangle 17"/>
            <p:cNvSpPr>
              <a:spLocks noChangeArrowheads="1"/>
            </p:cNvSpPr>
            <p:nvPr/>
          </p:nvSpPr>
          <p:spPr bwMode="auto">
            <a:xfrm>
              <a:off x="2752" y="3264"/>
              <a:ext cx="240" cy="96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00FFFF"/>
                </a:gs>
                <a:gs pos="100000">
                  <a:srgbClr val="0000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85" name="Freeform 18"/>
            <p:cNvSpPr>
              <a:spLocks/>
            </p:cNvSpPr>
            <p:nvPr/>
          </p:nvSpPr>
          <p:spPr bwMode="auto">
            <a:xfrm>
              <a:off x="2871" y="3127"/>
              <a:ext cx="1144" cy="411"/>
            </a:xfrm>
            <a:custGeom>
              <a:avLst/>
              <a:gdLst>
                <a:gd name="T0" fmla="*/ 0 w 1144"/>
                <a:gd name="T1" fmla="*/ 238 h 411"/>
                <a:gd name="T2" fmla="*/ 41 w 1144"/>
                <a:gd name="T3" fmla="*/ 362 h 411"/>
                <a:gd name="T4" fmla="*/ 82 w 1144"/>
                <a:gd name="T5" fmla="*/ 370 h 411"/>
                <a:gd name="T6" fmla="*/ 156 w 1144"/>
                <a:gd name="T7" fmla="*/ 395 h 411"/>
                <a:gd name="T8" fmla="*/ 198 w 1144"/>
                <a:gd name="T9" fmla="*/ 411 h 411"/>
                <a:gd name="T10" fmla="*/ 379 w 1144"/>
                <a:gd name="T11" fmla="*/ 378 h 411"/>
                <a:gd name="T12" fmla="*/ 453 w 1144"/>
                <a:gd name="T13" fmla="*/ 321 h 411"/>
                <a:gd name="T14" fmla="*/ 486 w 1144"/>
                <a:gd name="T15" fmla="*/ 247 h 411"/>
                <a:gd name="T16" fmla="*/ 461 w 1144"/>
                <a:gd name="T17" fmla="*/ 99 h 411"/>
                <a:gd name="T18" fmla="*/ 510 w 1144"/>
                <a:gd name="T19" fmla="*/ 0 h 411"/>
                <a:gd name="T20" fmla="*/ 617 w 1144"/>
                <a:gd name="T21" fmla="*/ 25 h 411"/>
                <a:gd name="T22" fmla="*/ 683 w 1144"/>
                <a:gd name="T23" fmla="*/ 107 h 411"/>
                <a:gd name="T24" fmla="*/ 757 w 1144"/>
                <a:gd name="T25" fmla="*/ 173 h 411"/>
                <a:gd name="T26" fmla="*/ 806 w 1144"/>
                <a:gd name="T27" fmla="*/ 255 h 411"/>
                <a:gd name="T28" fmla="*/ 864 w 1144"/>
                <a:gd name="T29" fmla="*/ 304 h 411"/>
                <a:gd name="T30" fmla="*/ 913 w 1144"/>
                <a:gd name="T31" fmla="*/ 321 h 411"/>
                <a:gd name="T32" fmla="*/ 1144 w 1144"/>
                <a:gd name="T33" fmla="*/ 304 h 4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44"/>
                <a:gd name="T52" fmla="*/ 0 h 411"/>
                <a:gd name="T53" fmla="*/ 1144 w 1144"/>
                <a:gd name="T54" fmla="*/ 411 h 41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44" h="411">
                  <a:moveTo>
                    <a:pt x="0" y="238"/>
                  </a:moveTo>
                  <a:cubicBezTo>
                    <a:pt x="9" y="275"/>
                    <a:pt x="23" y="338"/>
                    <a:pt x="41" y="362"/>
                  </a:cubicBezTo>
                  <a:cubicBezTo>
                    <a:pt x="49" y="373"/>
                    <a:pt x="69" y="366"/>
                    <a:pt x="82" y="370"/>
                  </a:cubicBezTo>
                  <a:cubicBezTo>
                    <a:pt x="107" y="377"/>
                    <a:pt x="131" y="386"/>
                    <a:pt x="156" y="395"/>
                  </a:cubicBezTo>
                  <a:cubicBezTo>
                    <a:pt x="170" y="400"/>
                    <a:pt x="198" y="411"/>
                    <a:pt x="198" y="411"/>
                  </a:cubicBezTo>
                  <a:cubicBezTo>
                    <a:pt x="262" y="405"/>
                    <a:pt x="318" y="395"/>
                    <a:pt x="379" y="378"/>
                  </a:cubicBezTo>
                  <a:cubicBezTo>
                    <a:pt x="405" y="359"/>
                    <a:pt x="426" y="338"/>
                    <a:pt x="453" y="321"/>
                  </a:cubicBezTo>
                  <a:cubicBezTo>
                    <a:pt x="462" y="294"/>
                    <a:pt x="476" y="273"/>
                    <a:pt x="486" y="247"/>
                  </a:cubicBezTo>
                  <a:cubicBezTo>
                    <a:pt x="480" y="195"/>
                    <a:pt x="477" y="148"/>
                    <a:pt x="461" y="99"/>
                  </a:cubicBezTo>
                  <a:cubicBezTo>
                    <a:pt x="469" y="39"/>
                    <a:pt x="453" y="14"/>
                    <a:pt x="510" y="0"/>
                  </a:cubicBezTo>
                  <a:cubicBezTo>
                    <a:pt x="546" y="9"/>
                    <a:pt x="582" y="15"/>
                    <a:pt x="617" y="25"/>
                  </a:cubicBezTo>
                  <a:cubicBezTo>
                    <a:pt x="643" y="50"/>
                    <a:pt x="657" y="82"/>
                    <a:pt x="683" y="107"/>
                  </a:cubicBezTo>
                  <a:cubicBezTo>
                    <a:pt x="707" y="130"/>
                    <a:pt x="736" y="146"/>
                    <a:pt x="757" y="173"/>
                  </a:cubicBezTo>
                  <a:cubicBezTo>
                    <a:pt x="778" y="199"/>
                    <a:pt x="788" y="228"/>
                    <a:pt x="806" y="255"/>
                  </a:cubicBezTo>
                  <a:cubicBezTo>
                    <a:pt x="818" y="272"/>
                    <a:pt x="845" y="296"/>
                    <a:pt x="864" y="304"/>
                  </a:cubicBezTo>
                  <a:cubicBezTo>
                    <a:pt x="880" y="311"/>
                    <a:pt x="913" y="321"/>
                    <a:pt x="913" y="321"/>
                  </a:cubicBezTo>
                  <a:cubicBezTo>
                    <a:pt x="984" y="318"/>
                    <a:pt x="1070" y="304"/>
                    <a:pt x="1144" y="304"/>
                  </a:cubicBezTo>
                </a:path>
              </a:pathLst>
            </a:custGeom>
            <a:noFill/>
            <a:ln w="28575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37" name="Text Box 20"/>
          <p:cNvSpPr txBox="1">
            <a:spLocks noChangeArrowheads="1"/>
          </p:cNvSpPr>
          <p:nvPr/>
        </p:nvSpPr>
        <p:spPr bwMode="auto">
          <a:xfrm>
            <a:off x="5029200" y="4497388"/>
            <a:ext cx="2895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solidFill>
                  <a:srgbClr val="0000FF"/>
                </a:solidFill>
              </a:rPr>
              <a:t>Temperate virus</a:t>
            </a:r>
          </a:p>
        </p:txBody>
      </p:sp>
      <p:sp>
        <p:nvSpPr>
          <p:cNvPr id="18438" name="Text Box 21"/>
          <p:cNvSpPr txBox="1">
            <a:spLocks noChangeArrowheads="1"/>
          </p:cNvSpPr>
          <p:nvPr/>
        </p:nvSpPr>
        <p:spPr bwMode="auto">
          <a:xfrm>
            <a:off x="5105400" y="4802188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FontTx/>
              <a:buNone/>
            </a:pPr>
            <a:r>
              <a:rPr lang="ar-EG" altLang="en-US" sz="2000"/>
              <a:t>فيروس غير مميت أحيانا</a:t>
            </a:r>
            <a:endParaRPr lang="en-GB" altLang="en-US" sz="2000"/>
          </a:p>
        </p:txBody>
      </p:sp>
      <p:sp>
        <p:nvSpPr>
          <p:cNvPr id="18439" name="Rectangle 22"/>
          <p:cNvSpPr>
            <a:spLocks noChangeArrowheads="1"/>
          </p:cNvSpPr>
          <p:nvPr/>
        </p:nvSpPr>
        <p:spPr bwMode="auto">
          <a:xfrm>
            <a:off x="5105400" y="1220787"/>
            <a:ext cx="31245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Phage lambda (</a:t>
            </a:r>
            <a:r>
              <a:rPr lang="he-IL" altLang="en-US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ג</a:t>
            </a:r>
            <a:r>
              <a:rPr lang="en-US" altLang="en-US" sz="2800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en-GB" altLang="en-US" sz="2800" b="1" u="sng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8440" name="Group 23"/>
          <p:cNvGrpSpPr>
            <a:grpSpLocks/>
          </p:cNvGrpSpPr>
          <p:nvPr/>
        </p:nvGrpSpPr>
        <p:grpSpPr bwMode="auto">
          <a:xfrm>
            <a:off x="1600200" y="1892300"/>
            <a:ext cx="1524000" cy="2184400"/>
            <a:chOff x="4608" y="1152"/>
            <a:chExt cx="816" cy="1368"/>
          </a:xfrm>
        </p:grpSpPr>
        <p:sp>
          <p:nvSpPr>
            <p:cNvPr id="18449" name="AutoShape 24"/>
            <p:cNvSpPr>
              <a:spLocks noChangeArrowheads="1"/>
            </p:cNvSpPr>
            <p:nvPr/>
          </p:nvSpPr>
          <p:spPr bwMode="auto">
            <a:xfrm>
              <a:off x="4944" y="1680"/>
              <a:ext cx="145" cy="480"/>
            </a:xfrm>
            <a:prstGeom prst="can">
              <a:avLst>
                <a:gd name="adj" fmla="val 83326"/>
              </a:avLst>
            </a:prstGeom>
            <a:solidFill>
              <a:srgbClr val="0000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50" name="AutoShape 25"/>
            <p:cNvSpPr>
              <a:spLocks noChangeArrowheads="1"/>
            </p:cNvSpPr>
            <p:nvPr/>
          </p:nvSpPr>
          <p:spPr bwMode="auto">
            <a:xfrm rot="-5650226">
              <a:off x="4680" y="1272"/>
              <a:ext cx="624" cy="384"/>
            </a:xfrm>
            <a:prstGeom prst="hexagon">
              <a:avLst>
                <a:gd name="adj" fmla="val 40625"/>
                <a:gd name="vf" fmla="val 11547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A22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51" name="Oval 26"/>
            <p:cNvSpPr>
              <a:spLocks noChangeArrowheads="1"/>
            </p:cNvSpPr>
            <p:nvPr/>
          </p:nvSpPr>
          <p:spPr bwMode="auto">
            <a:xfrm>
              <a:off x="4944" y="1776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52" name="Oval 27"/>
            <p:cNvSpPr>
              <a:spLocks noChangeArrowheads="1"/>
            </p:cNvSpPr>
            <p:nvPr/>
          </p:nvSpPr>
          <p:spPr bwMode="auto">
            <a:xfrm>
              <a:off x="4944" y="1824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53" name="Oval 28"/>
            <p:cNvSpPr>
              <a:spLocks noChangeArrowheads="1"/>
            </p:cNvSpPr>
            <p:nvPr/>
          </p:nvSpPr>
          <p:spPr bwMode="auto">
            <a:xfrm>
              <a:off x="4944" y="1888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54" name="Oval 29"/>
            <p:cNvSpPr>
              <a:spLocks noChangeArrowheads="1"/>
            </p:cNvSpPr>
            <p:nvPr/>
          </p:nvSpPr>
          <p:spPr bwMode="auto">
            <a:xfrm>
              <a:off x="4944" y="1960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8455" name="Group 30"/>
            <p:cNvGrpSpPr>
              <a:grpSpLocks/>
            </p:cNvGrpSpPr>
            <p:nvPr/>
          </p:nvGrpSpPr>
          <p:grpSpPr bwMode="auto">
            <a:xfrm>
              <a:off x="5088" y="1728"/>
              <a:ext cx="336" cy="480"/>
              <a:chOff x="4992" y="1536"/>
              <a:chExt cx="336" cy="480"/>
            </a:xfrm>
          </p:grpSpPr>
          <p:sp>
            <p:nvSpPr>
              <p:cNvPr id="18474" name="Line 31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5" name="Line 32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456" name="Group 33"/>
            <p:cNvGrpSpPr>
              <a:grpSpLocks/>
            </p:cNvGrpSpPr>
            <p:nvPr/>
          </p:nvGrpSpPr>
          <p:grpSpPr bwMode="auto">
            <a:xfrm>
              <a:off x="5088" y="1872"/>
              <a:ext cx="336" cy="480"/>
              <a:chOff x="4992" y="1536"/>
              <a:chExt cx="336" cy="480"/>
            </a:xfrm>
          </p:grpSpPr>
          <p:sp>
            <p:nvSpPr>
              <p:cNvPr id="18472" name="Line 34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3" name="Line 35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457" name="Group 36"/>
            <p:cNvGrpSpPr>
              <a:grpSpLocks/>
            </p:cNvGrpSpPr>
            <p:nvPr/>
          </p:nvGrpSpPr>
          <p:grpSpPr bwMode="auto">
            <a:xfrm flipH="1">
              <a:off x="4608" y="1728"/>
              <a:ext cx="336" cy="480"/>
              <a:chOff x="4992" y="1536"/>
              <a:chExt cx="336" cy="480"/>
            </a:xfrm>
          </p:grpSpPr>
          <p:sp>
            <p:nvSpPr>
              <p:cNvPr id="18470" name="Line 37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1" name="Line 38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458" name="Group 39"/>
            <p:cNvGrpSpPr>
              <a:grpSpLocks/>
            </p:cNvGrpSpPr>
            <p:nvPr/>
          </p:nvGrpSpPr>
          <p:grpSpPr bwMode="auto">
            <a:xfrm flipH="1">
              <a:off x="4608" y="1872"/>
              <a:ext cx="336" cy="480"/>
              <a:chOff x="4992" y="1536"/>
              <a:chExt cx="336" cy="480"/>
            </a:xfrm>
          </p:grpSpPr>
          <p:sp>
            <p:nvSpPr>
              <p:cNvPr id="18468" name="Line 40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9" name="Line 41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459" name="Oval 42"/>
            <p:cNvSpPr>
              <a:spLocks noChangeArrowheads="1"/>
            </p:cNvSpPr>
            <p:nvPr/>
          </p:nvSpPr>
          <p:spPr bwMode="auto">
            <a:xfrm>
              <a:off x="4944" y="2016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60" name="Oval 43"/>
            <p:cNvSpPr>
              <a:spLocks noChangeArrowheads="1"/>
            </p:cNvSpPr>
            <p:nvPr/>
          </p:nvSpPr>
          <p:spPr bwMode="auto">
            <a:xfrm>
              <a:off x="4952" y="2088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8461" name="Group 44"/>
            <p:cNvGrpSpPr>
              <a:grpSpLocks/>
            </p:cNvGrpSpPr>
            <p:nvPr/>
          </p:nvGrpSpPr>
          <p:grpSpPr bwMode="auto">
            <a:xfrm>
              <a:off x="5088" y="2040"/>
              <a:ext cx="336" cy="480"/>
              <a:chOff x="4992" y="1536"/>
              <a:chExt cx="336" cy="480"/>
            </a:xfrm>
          </p:grpSpPr>
          <p:sp>
            <p:nvSpPr>
              <p:cNvPr id="18466" name="Line 45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7" name="Line 46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462" name="Group 47"/>
            <p:cNvGrpSpPr>
              <a:grpSpLocks/>
            </p:cNvGrpSpPr>
            <p:nvPr/>
          </p:nvGrpSpPr>
          <p:grpSpPr bwMode="auto">
            <a:xfrm flipH="1">
              <a:off x="4608" y="2040"/>
              <a:ext cx="336" cy="480"/>
              <a:chOff x="4992" y="1536"/>
              <a:chExt cx="336" cy="480"/>
            </a:xfrm>
          </p:grpSpPr>
          <p:sp>
            <p:nvSpPr>
              <p:cNvPr id="18464" name="Line 48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5" name="Line 49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463" name="Rectangle 50"/>
            <p:cNvSpPr>
              <a:spLocks noChangeArrowheads="1"/>
            </p:cNvSpPr>
            <p:nvPr/>
          </p:nvSpPr>
          <p:spPr bwMode="auto">
            <a:xfrm>
              <a:off x="4912" y="2160"/>
              <a:ext cx="240" cy="96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00FFFF"/>
                </a:gs>
                <a:gs pos="100000">
                  <a:srgbClr val="0000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18441" name="Rectangle 52"/>
          <p:cNvSpPr>
            <a:spLocks noChangeArrowheads="1"/>
          </p:cNvSpPr>
          <p:nvPr/>
        </p:nvSpPr>
        <p:spPr bwMode="auto">
          <a:xfrm>
            <a:off x="1447800" y="1296987"/>
            <a:ext cx="17668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Phage T4</a:t>
            </a:r>
          </a:p>
        </p:txBody>
      </p:sp>
      <p:sp>
        <p:nvSpPr>
          <p:cNvPr id="18442" name="Rectangle 53"/>
          <p:cNvSpPr>
            <a:spLocks noChangeArrowheads="1"/>
          </p:cNvSpPr>
          <p:nvPr/>
        </p:nvSpPr>
        <p:spPr bwMode="auto">
          <a:xfrm>
            <a:off x="1250950" y="4497388"/>
            <a:ext cx="1787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 dirty="0"/>
              <a:t>(</a:t>
            </a:r>
            <a:r>
              <a:rPr lang="en-GB" altLang="en-US" sz="1800" b="1" dirty="0">
                <a:solidFill>
                  <a:srgbClr val="0000FF"/>
                </a:solidFill>
              </a:rPr>
              <a:t>virulent virus</a:t>
            </a:r>
            <a:r>
              <a:rPr lang="en-GB" altLang="en-US" sz="1800" b="1" dirty="0"/>
              <a:t>)</a:t>
            </a:r>
          </a:p>
        </p:txBody>
      </p:sp>
      <p:sp>
        <p:nvSpPr>
          <p:cNvPr id="18443" name="Text Box 54"/>
          <p:cNvSpPr txBox="1">
            <a:spLocks noChangeArrowheads="1"/>
          </p:cNvSpPr>
          <p:nvPr/>
        </p:nvSpPr>
        <p:spPr bwMode="auto">
          <a:xfrm>
            <a:off x="1403350" y="4776788"/>
            <a:ext cx="1752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FontTx/>
              <a:buNone/>
            </a:pPr>
            <a:r>
              <a:rPr lang="ar-EG" altLang="en-US" sz="2000"/>
              <a:t>فيروس مميت</a:t>
            </a:r>
            <a:endParaRPr lang="en-GB" altLang="en-US" sz="2000"/>
          </a:p>
        </p:txBody>
      </p:sp>
      <p:sp>
        <p:nvSpPr>
          <p:cNvPr id="18444" name="Text Box 55"/>
          <p:cNvSpPr txBox="1">
            <a:spLocks noChangeArrowheads="1"/>
          </p:cNvSpPr>
          <p:nvPr/>
        </p:nvSpPr>
        <p:spPr bwMode="auto">
          <a:xfrm>
            <a:off x="1219200" y="4102100"/>
            <a:ext cx="2514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/>
              <a:t>Many tail </a:t>
            </a:r>
            <a:r>
              <a:rPr lang="en-GB" altLang="en-US" sz="2400" b="1" dirty="0" smtClean="0"/>
              <a:t>fibres</a:t>
            </a:r>
            <a:endParaRPr lang="en-GB" altLang="en-US" sz="2400" b="1" dirty="0"/>
          </a:p>
        </p:txBody>
      </p:sp>
      <p:sp>
        <p:nvSpPr>
          <p:cNvPr id="18445" name="Rectangle 56"/>
          <p:cNvSpPr>
            <a:spLocks noChangeArrowheads="1"/>
          </p:cNvSpPr>
          <p:nvPr/>
        </p:nvSpPr>
        <p:spPr bwMode="auto">
          <a:xfrm>
            <a:off x="1452563" y="5168900"/>
            <a:ext cx="15986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u="sng" dirty="0">
                <a:solidFill>
                  <a:srgbClr val="FF0000"/>
                </a:solidFill>
              </a:rPr>
              <a:t>lytic cycle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(</a:t>
            </a:r>
            <a:r>
              <a:rPr lang="ar-EG" altLang="en-US" sz="2000" dirty="0"/>
              <a:t>التحـللية</a:t>
            </a:r>
            <a:r>
              <a:rPr lang="en-GB" altLang="en-US" sz="2000" dirty="0"/>
              <a:t> </a:t>
            </a:r>
            <a:r>
              <a:rPr lang="ar-EG" altLang="en-US" sz="2000" dirty="0"/>
              <a:t>الدورة</a:t>
            </a:r>
            <a:r>
              <a:rPr lang="en-GB" altLang="en-US" sz="2000" dirty="0"/>
              <a:t>)</a:t>
            </a:r>
          </a:p>
        </p:txBody>
      </p:sp>
      <p:sp>
        <p:nvSpPr>
          <p:cNvPr id="18446" name="Rectangle 57"/>
          <p:cNvSpPr>
            <a:spLocks noChangeArrowheads="1"/>
          </p:cNvSpPr>
          <p:nvPr/>
        </p:nvSpPr>
        <p:spPr bwMode="auto">
          <a:xfrm>
            <a:off x="5429250" y="5168900"/>
            <a:ext cx="2216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u="sng">
                <a:solidFill>
                  <a:srgbClr val="FF0000"/>
                </a:solidFill>
              </a:rPr>
              <a:t>Lysogenic cycle</a:t>
            </a:r>
            <a:r>
              <a:rPr lang="en-GB" altLang="en-US" sz="2000" b="1" u="sng">
                <a:solidFill>
                  <a:srgbClr val="FF0000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000"/>
              <a:t>(</a:t>
            </a:r>
            <a:r>
              <a:rPr lang="ar-EG" altLang="en-US" sz="2000"/>
              <a:t>التحـللية</a:t>
            </a:r>
            <a:r>
              <a:rPr lang="en-GB" altLang="en-US" sz="2000"/>
              <a:t> </a:t>
            </a:r>
            <a:r>
              <a:rPr lang="ar-EG" altLang="en-US" sz="2000"/>
              <a:t>الدورة غير</a:t>
            </a:r>
            <a:r>
              <a:rPr lang="en-GB" altLang="en-US" sz="2000"/>
              <a:t>)</a:t>
            </a:r>
            <a:endParaRPr lang="en-GB" altLang="en-US" sz="2000" u="sng">
              <a:solidFill>
                <a:srgbClr val="FF0000"/>
              </a:solidFill>
            </a:endParaRPr>
          </a:p>
        </p:txBody>
      </p:sp>
      <p:sp>
        <p:nvSpPr>
          <p:cNvPr id="18447" name="Rectangle 58"/>
          <p:cNvSpPr>
            <a:spLocks noChangeArrowheads="1"/>
          </p:cNvSpPr>
          <p:nvPr/>
        </p:nvSpPr>
        <p:spPr bwMode="auto">
          <a:xfrm>
            <a:off x="5791200" y="6216650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FF0000"/>
                </a:solidFill>
              </a:rPr>
              <a:t>lytic cycle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(</a:t>
            </a:r>
            <a:r>
              <a:rPr lang="ar-EG" altLang="en-US" sz="1800"/>
              <a:t>التحـللية</a:t>
            </a:r>
            <a:r>
              <a:rPr lang="en-GB" altLang="en-US" sz="1800"/>
              <a:t> </a:t>
            </a:r>
            <a:r>
              <a:rPr lang="ar-EG" altLang="en-US" sz="1800"/>
              <a:t>الدورة</a:t>
            </a:r>
            <a:r>
              <a:rPr lang="en-GB" altLang="en-US" sz="1800"/>
              <a:t>)</a:t>
            </a:r>
          </a:p>
        </p:txBody>
      </p:sp>
      <p:sp>
        <p:nvSpPr>
          <p:cNvPr id="18448" name="Text Box 59"/>
          <p:cNvSpPr txBox="1">
            <a:spLocks noChangeArrowheads="1"/>
          </p:cNvSpPr>
          <p:nvPr/>
        </p:nvSpPr>
        <p:spPr bwMode="auto">
          <a:xfrm>
            <a:off x="6324600" y="5805488"/>
            <a:ext cx="533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/>
              <a:t>&amp;</a:t>
            </a:r>
            <a:endParaRPr lang="en-GB" altLang="en-US" sz="2800"/>
          </a:p>
        </p:txBody>
      </p:sp>
      <p:grpSp>
        <p:nvGrpSpPr>
          <p:cNvPr id="54" name="Group 5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6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7" name="Picture 5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2895600" y="228600"/>
            <a:ext cx="366395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Summary</a:t>
            </a:r>
            <a:endParaRPr lang="en-US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1" name="Picture 12" descr="Picture1.bmp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C:\Users\mmoustafa\Desktop\amada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4CEE3CE-1A38-4F42-8CB9-EAC631AF161F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smtClean="0"/>
          </a:p>
        </p:txBody>
      </p:sp>
      <p:pic>
        <p:nvPicPr>
          <p:cNvPr id="2051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9175"/>
            <a:ext cx="9144000" cy="583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981200" y="1905000"/>
            <a:ext cx="44958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4D4D4D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Viruses</a:t>
            </a:r>
            <a:endParaRPr lang="en-GB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918205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914400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52400" y="2068512"/>
            <a:ext cx="868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- DNA enclosed in a protein coat (</a:t>
            </a:r>
            <a:r>
              <a:rPr lang="en-GB" altLang="en-US" sz="1600" dirty="0"/>
              <a:t>sometimes, membranous envelope also</a:t>
            </a:r>
            <a:r>
              <a:rPr lang="en-GB" altLang="en-US" sz="1800" b="1" dirty="0"/>
              <a:t>) 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52400" y="2373312"/>
            <a:ext cx="472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- Can be crystallised </a:t>
            </a:r>
            <a:r>
              <a:rPr lang="ar-EG" altLang="en-US" sz="1600" b="1" dirty="0"/>
              <a:t>يتبلور</a:t>
            </a:r>
            <a:endParaRPr lang="en-GB" altLang="en-US" sz="1600" b="1" dirty="0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52400" y="3332162"/>
            <a:ext cx="868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- Reproduce only within a living host cell </a:t>
            </a:r>
            <a:r>
              <a:rPr lang="en-US" altLang="en-US" sz="1800" b="1" dirty="0">
                <a:solidFill>
                  <a:srgbClr val="000000"/>
                </a:solidFill>
              </a:rPr>
              <a:t>(</a:t>
            </a:r>
            <a:r>
              <a:rPr lang="en-US" altLang="en-US" sz="1600" dirty="0">
                <a:solidFill>
                  <a:srgbClr val="0000FF"/>
                </a:solidFill>
              </a:rPr>
              <a:t>obligate parasitism</a:t>
            </a:r>
            <a:r>
              <a:rPr lang="en-US" altLang="en-US" sz="1800" b="1" dirty="0">
                <a:solidFill>
                  <a:srgbClr val="0000FF"/>
                </a:solidFill>
              </a:rPr>
              <a:t> </a:t>
            </a:r>
            <a:r>
              <a:rPr lang="ar-EG" altLang="en-US" sz="1600" b="1" dirty="0"/>
              <a:t>تطفل إجبار</a:t>
            </a:r>
            <a:r>
              <a:rPr lang="ar-SA" altLang="en-US" sz="1600" b="1" dirty="0"/>
              <a:t>ي</a:t>
            </a:r>
            <a:r>
              <a:rPr lang="en-US" altLang="en-US" sz="1800" b="1" dirty="0"/>
              <a:t>).</a:t>
            </a:r>
            <a:endParaRPr lang="en-GB" altLang="en-US" sz="1800" b="1" dirty="0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52400" y="2646362"/>
            <a:ext cx="7315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- They lack  </a:t>
            </a:r>
            <a:r>
              <a:rPr lang="ar-EG" altLang="en-US" sz="1600" b="1" dirty="0"/>
              <a:t>يفتقد</a:t>
            </a:r>
            <a:r>
              <a:rPr lang="en-GB" altLang="en-US" sz="1800" b="1" dirty="0"/>
              <a:t> enzymes for metabolism 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52400" y="2951162"/>
            <a:ext cx="845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- Have </a:t>
            </a:r>
            <a:r>
              <a:rPr lang="en-GB" altLang="en-US" sz="1800" b="1" dirty="0">
                <a:solidFill>
                  <a:srgbClr val="0000FF"/>
                </a:solidFill>
              </a:rPr>
              <a:t>no ribosomes</a:t>
            </a:r>
            <a:r>
              <a:rPr lang="en-GB" altLang="en-US" sz="1800" b="1" dirty="0"/>
              <a:t> for making their own proteins 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152400" y="3744912"/>
            <a:ext cx="883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- Each type of a virus infects a limited range of host cells</a:t>
            </a:r>
            <a:r>
              <a:rPr lang="ar-SA" altLang="en-US" sz="1800" b="1"/>
              <a:t> </a:t>
            </a:r>
            <a:r>
              <a:rPr lang="en-GB" altLang="en-US" sz="1800" b="1"/>
              <a:t>(</a:t>
            </a:r>
            <a:r>
              <a:rPr lang="en-GB" altLang="en-US" sz="1800" b="1">
                <a:solidFill>
                  <a:srgbClr val="FF3300"/>
                </a:solidFill>
              </a:rPr>
              <a:t>host range </a:t>
            </a:r>
            <a:r>
              <a:rPr lang="ar-EG" altLang="en-US" sz="1800" b="1"/>
              <a:t>مدى الإصابة</a:t>
            </a:r>
            <a:r>
              <a:rPr lang="en-GB" altLang="en-US" sz="1800" b="1"/>
              <a:t>) </a:t>
            </a: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152400" y="1143000"/>
            <a:ext cx="85344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</a:rPr>
              <a:t>Most viruses of eukaryotes attack specific tissues. </a:t>
            </a:r>
            <a:r>
              <a:rPr lang="en-US" altLang="en-US" sz="1800" b="1" dirty="0" err="1">
                <a:solidFill>
                  <a:srgbClr val="000000"/>
                </a:solidFill>
              </a:rPr>
              <a:t>eg</a:t>
            </a:r>
            <a:r>
              <a:rPr lang="en-US" altLang="en-US" sz="1800" b="1" dirty="0">
                <a:solidFill>
                  <a:srgbClr val="000000"/>
                </a:solidFill>
              </a:rPr>
              <a:t>. </a:t>
            </a:r>
            <a:r>
              <a:rPr lang="en-US" altLang="en-US" sz="1800" b="1" dirty="0">
                <a:solidFill>
                  <a:srgbClr val="0000FF"/>
                </a:solidFill>
              </a:rPr>
              <a:t>Human cold</a:t>
            </a:r>
            <a:r>
              <a:rPr lang="en-US" altLang="en-US" sz="1800" b="1" dirty="0">
                <a:solidFill>
                  <a:srgbClr val="000000"/>
                </a:solidFill>
              </a:rPr>
              <a:t> viruses infect only the cells lining the upper respiratory tract, and </a:t>
            </a:r>
            <a:r>
              <a:rPr lang="en-US" altLang="en-US" sz="1800" b="1" dirty="0">
                <a:solidFill>
                  <a:srgbClr val="0000FF"/>
                </a:solidFill>
              </a:rPr>
              <a:t>AIDS</a:t>
            </a:r>
            <a:r>
              <a:rPr lang="en-US" altLang="en-US" sz="1800" b="1" dirty="0">
                <a:solidFill>
                  <a:srgbClr val="000000"/>
                </a:solidFill>
              </a:rPr>
              <a:t> virus binds only to certain white blood cells </a:t>
            </a:r>
            <a:r>
              <a:rPr lang="en-US" altLang="en-US" sz="1800" b="1" dirty="0"/>
              <a:t>(</a:t>
            </a:r>
            <a:r>
              <a:rPr lang="en-US" altLang="en-US" sz="1800" b="1" dirty="0">
                <a:solidFill>
                  <a:srgbClr val="FF0000"/>
                </a:solidFill>
              </a:rPr>
              <a:t>Immune system</a:t>
            </a:r>
            <a:r>
              <a:rPr lang="en-US" altLang="en-US" sz="1800" b="1" dirty="0"/>
              <a:t>).</a:t>
            </a:r>
            <a:endParaRPr lang="en-GB" altLang="en-US" sz="1800" b="1" dirty="0"/>
          </a:p>
        </p:txBody>
      </p:sp>
      <p:pic>
        <p:nvPicPr>
          <p:cNvPr id="8204" name="Picture 12" descr="HIV%20Virus%20ou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863" y="4281488"/>
            <a:ext cx="2895600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3" descr="HIVcycle5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663" y="4291013"/>
            <a:ext cx="315436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8" name="Text Box 14"/>
          <p:cNvSpPr txBox="1">
            <a:spLocks noChangeArrowheads="1"/>
          </p:cNvSpPr>
          <p:nvPr/>
        </p:nvSpPr>
        <p:spPr bwMode="auto">
          <a:xfrm>
            <a:off x="76200" y="4343400"/>
            <a:ext cx="2895600" cy="184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smtClean="0">
                <a:solidFill>
                  <a:srgbClr val="FF0000"/>
                </a:solidFill>
              </a:rPr>
              <a:t>Viruses are host specific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1200" b="1" dirty="0" smtClean="0">
              <a:solidFill>
                <a:srgbClr val="FF0000"/>
              </a:solidFill>
            </a:endParaRPr>
          </a:p>
          <a:p>
            <a:pPr marL="285750" indent="-285750">
              <a:spcBef>
                <a:spcPct val="0"/>
              </a:spcBef>
              <a:defRPr/>
            </a:pPr>
            <a:r>
              <a:rPr lang="en-US" altLang="en-US" sz="1400" b="1" dirty="0" smtClean="0">
                <a:solidFill>
                  <a:srgbClr val="0000FF"/>
                </a:solidFill>
              </a:rPr>
              <a:t>a protein on the surface of the virus has a shape that matches a molecule in the plasma membrane of its host, allowing the virus to lock onto the host cell.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1406198" y="228600"/>
            <a:ext cx="636620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Summary: 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Characters of viruses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4F61C6-CE81-4535-994A-D2716FB98EDF}" type="slidenum">
              <a:rPr lang="ar-SA" smtClean="0"/>
              <a:pPr>
                <a:defRPr/>
              </a:pPr>
              <a:t>21</a:t>
            </a:fld>
            <a:endParaRPr lang="en-GB"/>
          </a:p>
        </p:txBody>
      </p:sp>
      <p:pic>
        <p:nvPicPr>
          <p:cNvPr id="16" name="Picture 15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8" name="Picture 17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408743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Prof. </a:t>
            </a:r>
            <a:r>
              <a:rPr lang="en-GB" b="1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Ashraf</a:t>
            </a:r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 M. Ahmed</a:t>
            </a:r>
            <a:endParaRPr lang="en-GB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235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Viruses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4F61C6-CE81-4535-994A-D2716FB98EDF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55713613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C5_Viruses_1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00"/>
          <a:stretch>
            <a:fillRect/>
          </a:stretch>
        </p:blipFill>
        <p:spPr>
          <a:xfrm>
            <a:off x="7620000" y="5468937"/>
            <a:ext cx="1447800" cy="13128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371600"/>
            <a:ext cx="8305800" cy="4419600"/>
          </a:xfrm>
        </p:spPr>
        <p:txBody>
          <a:bodyPr/>
          <a:lstStyle/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At the boundary of life, between the macromolecules (which are not alive) and the prokaryotic cells (which are alive), lie the viruses and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bacteriophages</a:t>
            </a:r>
            <a:r>
              <a:rPr lang="en-US" altLang="en-US" sz="1800" b="1" dirty="0" smtClean="0"/>
              <a:t> (phages). 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These creatures are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parasites</a:t>
            </a:r>
            <a:r>
              <a:rPr lang="en-US" altLang="en-US" sz="1800" b="1" dirty="0" smtClean="0"/>
              <a:t> responsible for causing many diseases in living things (HIV in humans, for example).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Viruses are found everywhere.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Viruses consist of a core of nucleic acid, either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DNA</a:t>
            </a:r>
            <a:r>
              <a:rPr lang="en-US" altLang="en-US" sz="1800" b="1" dirty="0" smtClean="0"/>
              <a:t> or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RNA</a:t>
            </a:r>
            <a:r>
              <a:rPr lang="en-US" altLang="en-US" sz="1800" b="1" dirty="0" smtClean="0"/>
              <a:t>, and a protective coat of protein molecules and sometimes lipids.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Viruses and bacteriophages show none of the expected signs of life.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Viruses do not respond to stimuli, do not grow, do not do any of the things we normally associate with life. 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Viruses are not considered "living" organisms. However, they do show one of the most important signs of life: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the ability to reproduce in a host cell</a:t>
            </a:r>
            <a:r>
              <a:rPr lang="en-US" altLang="en-US" sz="1800" b="1" dirty="0" smtClean="0"/>
              <a:t>.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4600" y="228600"/>
            <a:ext cx="4114800" cy="58420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are viruses?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10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102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"/>
          <a:stretch>
            <a:fillRect/>
          </a:stretch>
        </p:blipFill>
        <p:spPr bwMode="auto">
          <a:xfrm>
            <a:off x="0" y="2349500"/>
            <a:ext cx="4800600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152400" y="1171575"/>
            <a:ext cx="72278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1- Viruses are much smaller than bacteria</a:t>
            </a:r>
            <a:endParaRPr lang="en-GB" altLang="en-US" sz="2800" b="1" dirty="0">
              <a:solidFill>
                <a:srgbClr val="000000"/>
              </a:solidFill>
            </a:endParaRPr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4876800" y="3886200"/>
            <a:ext cx="39624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/>
              <a:t>4- A virus is a genome</a:t>
            </a:r>
            <a:r>
              <a:rPr lang="en-US" altLang="en-US" sz="2800" b="1">
                <a:solidFill>
                  <a:srgbClr val="FF00FF"/>
                </a:solidFill>
              </a:rPr>
              <a:t/>
            </a:r>
            <a:br>
              <a:rPr lang="en-US" altLang="en-US" sz="2800" b="1">
                <a:solidFill>
                  <a:srgbClr val="FF00FF"/>
                </a:solidFill>
              </a:rPr>
            </a:br>
            <a:r>
              <a:rPr lang="en-US" altLang="en-US" sz="2800" b="1"/>
              <a:t>   </a:t>
            </a:r>
            <a:r>
              <a:rPr lang="ar-EG" altLang="en-US" sz="1600" b="1"/>
              <a:t>حامض نوو</a:t>
            </a:r>
            <a:r>
              <a:rPr lang="ar-SA" altLang="en-US" sz="1600" b="1"/>
              <a:t>ي</a:t>
            </a:r>
            <a:r>
              <a:rPr lang="en-US" altLang="en-US" sz="2800" b="1"/>
              <a:t> enclosed in a </a:t>
            </a:r>
            <a:r>
              <a:rPr lang="en-US" altLang="en-US" sz="2800" b="1">
                <a:solidFill>
                  <a:srgbClr val="FF00FF"/>
                </a:solidFill>
              </a:rPr>
              <a:t/>
            </a:r>
            <a:br>
              <a:rPr lang="en-US" altLang="en-US" sz="2800" b="1">
                <a:solidFill>
                  <a:srgbClr val="FF00FF"/>
                </a:solidFill>
              </a:rPr>
            </a:br>
            <a:r>
              <a:rPr lang="en-US" altLang="en-US" sz="2800" b="1"/>
              <a:t>   protective coat </a:t>
            </a:r>
            <a:r>
              <a:rPr lang="ar-EG" altLang="en-US" sz="1600" b="1"/>
              <a:t>غطاء واق</a:t>
            </a:r>
            <a:r>
              <a:rPr lang="ar-SA" altLang="en-US" sz="1600" b="1"/>
              <a:t>ي</a:t>
            </a:r>
            <a:endParaRPr lang="en-GB" altLang="en-US" sz="2800" b="1"/>
          </a:p>
        </p:txBody>
      </p:sp>
      <p:sp>
        <p:nvSpPr>
          <p:cNvPr id="5125" name="Rectangle 9"/>
          <p:cNvSpPr>
            <a:spLocks noChangeArrowheads="1"/>
          </p:cNvSpPr>
          <p:nvPr/>
        </p:nvSpPr>
        <p:spPr bwMode="auto">
          <a:xfrm>
            <a:off x="4953000" y="2590800"/>
            <a:ext cx="40624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000000"/>
                </a:solidFill>
              </a:rPr>
              <a:t>3- Viruses are not cells</a:t>
            </a:r>
            <a:endParaRPr lang="en-GB" altLang="en-US" sz="2800" b="1">
              <a:solidFill>
                <a:srgbClr val="000000"/>
              </a:solidFill>
            </a:endParaRPr>
          </a:p>
        </p:txBody>
      </p:sp>
      <p:sp>
        <p:nvSpPr>
          <p:cNvPr id="5126" name="Rectangle 10"/>
          <p:cNvSpPr>
            <a:spLocks noChangeArrowheads="1"/>
          </p:cNvSpPr>
          <p:nvPr/>
        </p:nvSpPr>
        <p:spPr bwMode="auto">
          <a:xfrm>
            <a:off x="228600" y="1676400"/>
            <a:ext cx="5978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2- Virus is about 20</a:t>
            </a:r>
            <a:r>
              <a:rPr lang="en-US" altLang="en-US" sz="2800" b="1" dirty="0">
                <a:solidFill>
                  <a:srgbClr val="0000FF"/>
                </a:solidFill>
              </a:rPr>
              <a:t>nm</a:t>
            </a:r>
            <a:r>
              <a:rPr lang="en-US" altLang="en-US" sz="2800" b="1" dirty="0">
                <a:solidFill>
                  <a:srgbClr val="000000"/>
                </a:solidFill>
              </a:rPr>
              <a:t> in diameter</a:t>
            </a:r>
            <a:endParaRPr lang="en-GB" altLang="en-US" sz="2800" b="1" dirty="0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2514600" y="228600"/>
            <a:ext cx="4114800" cy="58420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are viruses?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E2C88B6-D85F-4CD2-B262-EA21D69BAB0F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GB" altLang="en-US" sz="1400" smtClean="0"/>
          </a:p>
        </p:txBody>
      </p:sp>
      <p:sp>
        <p:nvSpPr>
          <p:cNvPr id="7181" name="AutoShape 13" descr="Zig zag"/>
          <p:cNvSpPr>
            <a:spLocks noChangeArrowheads="1"/>
          </p:cNvSpPr>
          <p:nvPr/>
        </p:nvSpPr>
        <p:spPr bwMode="auto">
          <a:xfrm>
            <a:off x="685800" y="4692650"/>
            <a:ext cx="2362200" cy="838200"/>
          </a:xfrm>
          <a:prstGeom prst="cloudCallout">
            <a:avLst>
              <a:gd name="adj1" fmla="val 53694"/>
              <a:gd name="adj2" fmla="val -5301"/>
            </a:avLst>
          </a:prstGeom>
          <a:pattFill prst="zigZag">
            <a:fgClr>
              <a:schemeClr val="tx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200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533400" y="3657600"/>
            <a:ext cx="2133600" cy="1371600"/>
            <a:chOff x="288" y="1200"/>
            <a:chExt cx="1344" cy="1104"/>
          </a:xfrm>
        </p:grpSpPr>
        <p:sp>
          <p:nvSpPr>
            <p:cNvPr id="6162" name="Text Box 18"/>
            <p:cNvSpPr txBox="1">
              <a:spLocks noChangeArrowheads="1"/>
            </p:cNvSpPr>
            <p:nvPr/>
          </p:nvSpPr>
          <p:spPr bwMode="auto">
            <a:xfrm>
              <a:off x="288" y="1200"/>
              <a:ext cx="1344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/>
                <a:t>Genome (</a:t>
              </a:r>
              <a:r>
                <a:rPr lang="en-GB" altLang="en-US" sz="1000" b="1">
                  <a:solidFill>
                    <a:srgbClr val="FF3300"/>
                  </a:solidFill>
                </a:rPr>
                <a:t>DNA/RNA</a:t>
              </a:r>
              <a:r>
                <a:rPr lang="en-GB" altLang="en-US" sz="1600" b="1"/>
                <a:t>)</a:t>
              </a:r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960" y="1680"/>
              <a:ext cx="403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57200" y="5759450"/>
            <a:ext cx="3200400" cy="869950"/>
            <a:chOff x="864" y="3360"/>
            <a:chExt cx="2016" cy="548"/>
          </a:xfrm>
        </p:grpSpPr>
        <p:sp>
          <p:nvSpPr>
            <p:cNvPr id="6160" name="Text Box 16"/>
            <p:cNvSpPr txBox="1">
              <a:spLocks noChangeArrowheads="1"/>
            </p:cNvSpPr>
            <p:nvPr/>
          </p:nvSpPr>
          <p:spPr bwMode="auto">
            <a:xfrm>
              <a:off x="864" y="3696"/>
              <a:ext cx="20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>
                  <a:solidFill>
                    <a:srgbClr val="0000FF"/>
                  </a:solidFill>
                </a:rPr>
                <a:t>Protein coat (</a:t>
              </a:r>
              <a:r>
                <a:rPr lang="en-GB" altLang="en-US" sz="1600" b="1">
                  <a:solidFill>
                    <a:srgbClr val="FF0000"/>
                  </a:solidFill>
                </a:rPr>
                <a:t>capsid</a:t>
              </a:r>
              <a:r>
                <a:rPr lang="en-GB" altLang="en-US" sz="1600" b="1">
                  <a:solidFill>
                    <a:srgbClr val="0000FF"/>
                  </a:solidFill>
                </a:rPr>
                <a:t>)</a:t>
              </a:r>
            </a:p>
          </p:txBody>
        </p:sp>
        <p:sp>
          <p:nvSpPr>
            <p:cNvPr id="6161" name="Line 20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H="1" flipV="1">
              <a:off x="1776" y="3360"/>
              <a:ext cx="144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0" name="Text Box 23"/>
          <p:cNvSpPr txBox="1">
            <a:spLocks noChangeArrowheads="1"/>
          </p:cNvSpPr>
          <p:nvPr/>
        </p:nvSpPr>
        <p:spPr bwMode="auto">
          <a:xfrm>
            <a:off x="1066800" y="304800"/>
            <a:ext cx="723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Virus is a genome enclosed in a protective coat</a:t>
            </a: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457200" y="4495800"/>
            <a:ext cx="3048000" cy="1295400"/>
          </a:xfrm>
          <a:prstGeom prst="roundRect">
            <a:avLst>
              <a:gd name="adj" fmla="val 16667"/>
            </a:avLst>
          </a:prstGeom>
          <a:noFill/>
          <a:ln w="133350">
            <a:solidFill>
              <a:srgbClr val="0000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/>
          </a:p>
        </p:txBody>
      </p:sp>
      <p:pic>
        <p:nvPicPr>
          <p:cNvPr id="7193" name="Picture 25"/>
          <p:cNvPicPr>
            <a:picLocks noChangeAspect="1" noChangeArrowheads="1"/>
          </p:cNvPicPr>
          <p:nvPr/>
        </p:nvPicPr>
        <p:blipFill>
          <a:blip r:embed="rId8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86" b="3702"/>
          <a:stretch>
            <a:fillRect/>
          </a:stretch>
        </p:blipFill>
        <p:spPr bwMode="auto">
          <a:xfrm>
            <a:off x="5013325" y="1203325"/>
            <a:ext cx="3978275" cy="5578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16" name="Group 20"/>
          <p:cNvGrpSpPr>
            <a:grpSpLocks/>
          </p:cNvGrpSpPr>
          <p:nvPr/>
        </p:nvGrpSpPr>
        <p:grpSpPr bwMode="auto">
          <a:xfrm>
            <a:off x="304800" y="1233488"/>
            <a:ext cx="4343400" cy="2195512"/>
            <a:chOff x="192" y="672"/>
            <a:chExt cx="2736" cy="1383"/>
          </a:xfrm>
        </p:grpSpPr>
        <p:grpSp>
          <p:nvGrpSpPr>
            <p:cNvPr id="6156" name="Group 19"/>
            <p:cNvGrpSpPr>
              <a:grpSpLocks/>
            </p:cNvGrpSpPr>
            <p:nvPr/>
          </p:nvGrpSpPr>
          <p:grpSpPr bwMode="auto">
            <a:xfrm>
              <a:off x="192" y="672"/>
              <a:ext cx="2736" cy="1149"/>
              <a:chOff x="192" y="672"/>
              <a:chExt cx="2736" cy="1149"/>
            </a:xfrm>
          </p:grpSpPr>
          <p:pic>
            <p:nvPicPr>
              <p:cNvPr id="6158" name="Picture 15" descr="virusshapes"/>
              <p:cNvPicPr>
                <a:picLocks noChangeAspect="1" noChangeArrowheads="1"/>
              </p:cNvPicPr>
              <p:nvPr>
                <p:custDataLst>
                  <p:tags r:id="rId4"/>
                </p:custDataLst>
              </p:nvPr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486" b="17876"/>
              <a:stretch>
                <a:fillRect/>
              </a:stretch>
            </p:blipFill>
            <p:spPr bwMode="auto">
              <a:xfrm>
                <a:off x="1632" y="672"/>
                <a:ext cx="1296" cy="11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59" name="Picture 16" descr="58579a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" y="672"/>
                <a:ext cx="1344" cy="112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157" name="Rectangle 18"/>
            <p:cNvSpPr>
              <a:spLocks noChangeArrowheads="1"/>
            </p:cNvSpPr>
            <p:nvPr/>
          </p:nvSpPr>
          <p:spPr bwMode="auto">
            <a:xfrm>
              <a:off x="864" y="1824"/>
              <a:ext cx="11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rgbClr val="0000FF"/>
                  </a:solidFill>
                </a:rPr>
                <a:t>bacteriophages</a:t>
              </a:r>
              <a:endParaRPr lang="en-GB" altLang="en-US" sz="18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2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1" grpId="0" animBg="1"/>
      <p:bldP spid="718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A5DCBB1-D19C-4031-833F-62FC22CE2FF9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GB" altLang="en-US" sz="1400" smtClean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304800"/>
            <a:ext cx="5867400" cy="563563"/>
          </a:xfr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en-GB" altLang="en-US" sz="3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Viral Capsid </a:t>
            </a:r>
            <a:r>
              <a:rPr lang="en-GB" alt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and </a:t>
            </a:r>
            <a:r>
              <a:rPr lang="en-GB" altLang="en-US" sz="3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Envelope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534400" cy="1295400"/>
          </a:xfrm>
        </p:spPr>
        <p:txBody>
          <a:bodyPr/>
          <a:lstStyle/>
          <a:p>
            <a:pPr eaLnBrk="1" hangingPunct="1"/>
            <a:r>
              <a:rPr lang="en-GB" altLang="en-US" sz="2400" b="1" dirty="0" smtClean="0">
                <a:solidFill>
                  <a:srgbClr val="0000FF"/>
                </a:solidFill>
              </a:rPr>
              <a:t>A protein shell that encloses the viral genome.</a:t>
            </a:r>
          </a:p>
          <a:p>
            <a:pPr eaLnBrk="1" hangingPunct="1"/>
            <a:r>
              <a:rPr lang="en-GB" altLang="en-US" sz="2400" b="1" dirty="0" smtClean="0">
                <a:solidFill>
                  <a:srgbClr val="0000FF"/>
                </a:solidFill>
              </a:rPr>
              <a:t>It is rode-shaped, helical, polyhedral or more complex.</a:t>
            </a:r>
          </a:p>
          <a:p>
            <a:pPr eaLnBrk="1" hangingPunct="1"/>
            <a:r>
              <a:rPr lang="en-GB" altLang="en-US" sz="2400" b="1" dirty="0" err="1" smtClean="0">
                <a:solidFill>
                  <a:srgbClr val="D60093"/>
                </a:solidFill>
              </a:rPr>
              <a:t>Capsomeres</a:t>
            </a:r>
            <a:r>
              <a:rPr lang="en-GB" altLang="en-US" sz="2400" b="1" dirty="0" smtClean="0">
                <a:solidFill>
                  <a:srgbClr val="0000FF"/>
                </a:solidFill>
              </a:rPr>
              <a:t>: Are the protein units that form capsid.   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9345" y="1407631"/>
            <a:ext cx="4114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A- </a:t>
            </a:r>
            <a:r>
              <a:rPr lang="en-GB" altLang="en-US" sz="28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Capsid</a:t>
            </a:r>
            <a:endParaRPr lang="en-GB" altLang="en-US" sz="2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F_Taif Normal" pitchFamily="2" charset="-78"/>
            </a:endParaRPr>
          </a:p>
        </p:txBody>
      </p:sp>
      <p:grpSp>
        <p:nvGrpSpPr>
          <p:cNvPr id="2" name="Group 86"/>
          <p:cNvGrpSpPr>
            <a:grpSpLocks/>
          </p:cNvGrpSpPr>
          <p:nvPr/>
        </p:nvGrpSpPr>
        <p:grpSpPr bwMode="auto">
          <a:xfrm>
            <a:off x="3048000" y="3457575"/>
            <a:ext cx="2349500" cy="1905000"/>
            <a:chOff x="1920" y="1920"/>
            <a:chExt cx="1480" cy="1200"/>
          </a:xfrm>
        </p:grpSpPr>
        <p:sp>
          <p:nvSpPr>
            <p:cNvPr id="7189" name="Oval 8"/>
            <p:cNvSpPr>
              <a:spLocks noChangeArrowheads="1"/>
            </p:cNvSpPr>
            <p:nvPr/>
          </p:nvSpPr>
          <p:spPr bwMode="auto">
            <a:xfrm>
              <a:off x="2832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0" name="Oval 9"/>
            <p:cNvSpPr>
              <a:spLocks noChangeArrowheads="1"/>
            </p:cNvSpPr>
            <p:nvPr/>
          </p:nvSpPr>
          <p:spPr bwMode="auto">
            <a:xfrm>
              <a:off x="2832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1" name="Oval 10"/>
            <p:cNvSpPr>
              <a:spLocks noChangeArrowheads="1"/>
            </p:cNvSpPr>
            <p:nvPr/>
          </p:nvSpPr>
          <p:spPr bwMode="auto">
            <a:xfrm>
              <a:off x="2832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2" name="Oval 11"/>
            <p:cNvSpPr>
              <a:spLocks noChangeArrowheads="1"/>
            </p:cNvSpPr>
            <p:nvPr/>
          </p:nvSpPr>
          <p:spPr bwMode="auto">
            <a:xfrm>
              <a:off x="2832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3" name="Oval 12"/>
            <p:cNvSpPr>
              <a:spLocks noChangeArrowheads="1"/>
            </p:cNvSpPr>
            <p:nvPr/>
          </p:nvSpPr>
          <p:spPr bwMode="auto">
            <a:xfrm>
              <a:off x="2832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4" name="Oval 13"/>
            <p:cNvSpPr>
              <a:spLocks noChangeArrowheads="1"/>
            </p:cNvSpPr>
            <p:nvPr/>
          </p:nvSpPr>
          <p:spPr bwMode="auto">
            <a:xfrm>
              <a:off x="2664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5" name="Oval 14"/>
            <p:cNvSpPr>
              <a:spLocks noChangeArrowheads="1"/>
            </p:cNvSpPr>
            <p:nvPr/>
          </p:nvSpPr>
          <p:spPr bwMode="auto">
            <a:xfrm>
              <a:off x="2664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6" name="Oval 15"/>
            <p:cNvSpPr>
              <a:spLocks noChangeArrowheads="1"/>
            </p:cNvSpPr>
            <p:nvPr/>
          </p:nvSpPr>
          <p:spPr bwMode="auto">
            <a:xfrm>
              <a:off x="2664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7" name="Oval 17"/>
            <p:cNvSpPr>
              <a:spLocks noChangeArrowheads="1"/>
            </p:cNvSpPr>
            <p:nvPr/>
          </p:nvSpPr>
          <p:spPr bwMode="auto">
            <a:xfrm>
              <a:off x="2664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8" name="Oval 16"/>
            <p:cNvSpPr>
              <a:spLocks noChangeArrowheads="1"/>
            </p:cNvSpPr>
            <p:nvPr/>
          </p:nvSpPr>
          <p:spPr bwMode="auto">
            <a:xfrm>
              <a:off x="2664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9" name="Oval 18"/>
            <p:cNvSpPr>
              <a:spLocks noChangeArrowheads="1"/>
            </p:cNvSpPr>
            <p:nvPr/>
          </p:nvSpPr>
          <p:spPr bwMode="auto">
            <a:xfrm>
              <a:off x="2496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0" name="Oval 19"/>
            <p:cNvSpPr>
              <a:spLocks noChangeArrowheads="1"/>
            </p:cNvSpPr>
            <p:nvPr/>
          </p:nvSpPr>
          <p:spPr bwMode="auto">
            <a:xfrm>
              <a:off x="2496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1" name="Oval 20"/>
            <p:cNvSpPr>
              <a:spLocks noChangeArrowheads="1"/>
            </p:cNvSpPr>
            <p:nvPr/>
          </p:nvSpPr>
          <p:spPr bwMode="auto">
            <a:xfrm>
              <a:off x="2496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2" name="Oval 21"/>
            <p:cNvSpPr>
              <a:spLocks noChangeArrowheads="1"/>
            </p:cNvSpPr>
            <p:nvPr/>
          </p:nvSpPr>
          <p:spPr bwMode="auto">
            <a:xfrm>
              <a:off x="2496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3" name="Oval 22"/>
            <p:cNvSpPr>
              <a:spLocks noChangeArrowheads="1"/>
            </p:cNvSpPr>
            <p:nvPr/>
          </p:nvSpPr>
          <p:spPr bwMode="auto">
            <a:xfrm>
              <a:off x="2496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4" name="Oval 23"/>
            <p:cNvSpPr>
              <a:spLocks noChangeArrowheads="1"/>
            </p:cNvSpPr>
            <p:nvPr/>
          </p:nvSpPr>
          <p:spPr bwMode="auto">
            <a:xfrm>
              <a:off x="2352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5" name="Oval 24"/>
            <p:cNvSpPr>
              <a:spLocks noChangeArrowheads="1"/>
            </p:cNvSpPr>
            <p:nvPr/>
          </p:nvSpPr>
          <p:spPr bwMode="auto">
            <a:xfrm>
              <a:off x="2352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6" name="Oval 25"/>
            <p:cNvSpPr>
              <a:spLocks noChangeArrowheads="1"/>
            </p:cNvSpPr>
            <p:nvPr/>
          </p:nvSpPr>
          <p:spPr bwMode="auto">
            <a:xfrm>
              <a:off x="2352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7" name="Oval 26"/>
            <p:cNvSpPr>
              <a:spLocks noChangeArrowheads="1"/>
            </p:cNvSpPr>
            <p:nvPr/>
          </p:nvSpPr>
          <p:spPr bwMode="auto">
            <a:xfrm>
              <a:off x="2352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8" name="Oval 27"/>
            <p:cNvSpPr>
              <a:spLocks noChangeArrowheads="1"/>
            </p:cNvSpPr>
            <p:nvPr/>
          </p:nvSpPr>
          <p:spPr bwMode="auto">
            <a:xfrm>
              <a:off x="2352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9" name="Oval 28"/>
            <p:cNvSpPr>
              <a:spLocks noChangeArrowheads="1"/>
            </p:cNvSpPr>
            <p:nvPr/>
          </p:nvSpPr>
          <p:spPr bwMode="auto">
            <a:xfrm>
              <a:off x="2184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0" name="Oval 29"/>
            <p:cNvSpPr>
              <a:spLocks noChangeArrowheads="1"/>
            </p:cNvSpPr>
            <p:nvPr/>
          </p:nvSpPr>
          <p:spPr bwMode="auto">
            <a:xfrm>
              <a:off x="2184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1" name="Oval 30"/>
            <p:cNvSpPr>
              <a:spLocks noChangeArrowheads="1"/>
            </p:cNvSpPr>
            <p:nvPr/>
          </p:nvSpPr>
          <p:spPr bwMode="auto">
            <a:xfrm>
              <a:off x="2184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2" name="Oval 31"/>
            <p:cNvSpPr>
              <a:spLocks noChangeArrowheads="1"/>
            </p:cNvSpPr>
            <p:nvPr/>
          </p:nvSpPr>
          <p:spPr bwMode="auto">
            <a:xfrm>
              <a:off x="2184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3" name="Oval 32"/>
            <p:cNvSpPr>
              <a:spLocks noChangeArrowheads="1"/>
            </p:cNvSpPr>
            <p:nvPr/>
          </p:nvSpPr>
          <p:spPr bwMode="auto">
            <a:xfrm>
              <a:off x="2184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4" name="Oval 33"/>
            <p:cNvSpPr>
              <a:spLocks noChangeArrowheads="1"/>
            </p:cNvSpPr>
            <p:nvPr/>
          </p:nvSpPr>
          <p:spPr bwMode="auto">
            <a:xfrm>
              <a:off x="2064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5" name="Oval 34"/>
            <p:cNvSpPr>
              <a:spLocks noChangeArrowheads="1"/>
            </p:cNvSpPr>
            <p:nvPr/>
          </p:nvSpPr>
          <p:spPr bwMode="auto">
            <a:xfrm>
              <a:off x="2064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6" name="Oval 35"/>
            <p:cNvSpPr>
              <a:spLocks noChangeArrowheads="1"/>
            </p:cNvSpPr>
            <p:nvPr/>
          </p:nvSpPr>
          <p:spPr bwMode="auto">
            <a:xfrm>
              <a:off x="2064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7" name="Oval 36"/>
            <p:cNvSpPr>
              <a:spLocks noChangeArrowheads="1"/>
            </p:cNvSpPr>
            <p:nvPr/>
          </p:nvSpPr>
          <p:spPr bwMode="auto">
            <a:xfrm>
              <a:off x="2064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8" name="Oval 37"/>
            <p:cNvSpPr>
              <a:spLocks noChangeArrowheads="1"/>
            </p:cNvSpPr>
            <p:nvPr/>
          </p:nvSpPr>
          <p:spPr bwMode="auto">
            <a:xfrm>
              <a:off x="2064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9" name="Oval 38"/>
            <p:cNvSpPr>
              <a:spLocks noChangeArrowheads="1"/>
            </p:cNvSpPr>
            <p:nvPr/>
          </p:nvSpPr>
          <p:spPr bwMode="auto">
            <a:xfrm>
              <a:off x="1920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0" name="Oval 39"/>
            <p:cNvSpPr>
              <a:spLocks noChangeArrowheads="1"/>
            </p:cNvSpPr>
            <p:nvPr/>
          </p:nvSpPr>
          <p:spPr bwMode="auto">
            <a:xfrm>
              <a:off x="1920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1" name="Oval 40"/>
            <p:cNvSpPr>
              <a:spLocks noChangeArrowheads="1"/>
            </p:cNvSpPr>
            <p:nvPr/>
          </p:nvSpPr>
          <p:spPr bwMode="auto">
            <a:xfrm>
              <a:off x="1920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2" name="Oval 41"/>
            <p:cNvSpPr>
              <a:spLocks noChangeArrowheads="1"/>
            </p:cNvSpPr>
            <p:nvPr/>
          </p:nvSpPr>
          <p:spPr bwMode="auto">
            <a:xfrm>
              <a:off x="1920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3" name="Oval 42"/>
            <p:cNvSpPr>
              <a:spLocks noChangeArrowheads="1"/>
            </p:cNvSpPr>
            <p:nvPr/>
          </p:nvSpPr>
          <p:spPr bwMode="auto">
            <a:xfrm>
              <a:off x="1920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4" name="Oval 43"/>
            <p:cNvSpPr>
              <a:spLocks noChangeArrowheads="1"/>
            </p:cNvSpPr>
            <p:nvPr/>
          </p:nvSpPr>
          <p:spPr bwMode="auto">
            <a:xfrm rot="3677643">
              <a:off x="2048" y="216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5" name="Oval 44"/>
            <p:cNvSpPr>
              <a:spLocks noChangeArrowheads="1"/>
            </p:cNvSpPr>
            <p:nvPr/>
          </p:nvSpPr>
          <p:spPr bwMode="auto">
            <a:xfrm rot="3677643">
              <a:off x="2152" y="20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6" name="Oval 45"/>
            <p:cNvSpPr>
              <a:spLocks noChangeArrowheads="1"/>
            </p:cNvSpPr>
            <p:nvPr/>
          </p:nvSpPr>
          <p:spPr bwMode="auto">
            <a:xfrm rot="3677643">
              <a:off x="2272" y="192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7" name="Oval 46"/>
            <p:cNvSpPr>
              <a:spLocks noChangeArrowheads="1"/>
            </p:cNvSpPr>
            <p:nvPr/>
          </p:nvSpPr>
          <p:spPr bwMode="auto">
            <a:xfrm rot="3677643">
              <a:off x="2544" y="194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8" name="Oval 47"/>
            <p:cNvSpPr>
              <a:spLocks noChangeArrowheads="1"/>
            </p:cNvSpPr>
            <p:nvPr/>
          </p:nvSpPr>
          <p:spPr bwMode="auto">
            <a:xfrm rot="3677643">
              <a:off x="3208" y="193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9" name="Oval 48"/>
            <p:cNvSpPr>
              <a:spLocks noChangeArrowheads="1"/>
            </p:cNvSpPr>
            <p:nvPr/>
          </p:nvSpPr>
          <p:spPr bwMode="auto">
            <a:xfrm rot="3677643">
              <a:off x="2240" y="220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0" name="Oval 49"/>
            <p:cNvSpPr>
              <a:spLocks noChangeArrowheads="1"/>
            </p:cNvSpPr>
            <p:nvPr/>
          </p:nvSpPr>
          <p:spPr bwMode="auto">
            <a:xfrm rot="3677643">
              <a:off x="2328" y="208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1" name="Oval 50"/>
            <p:cNvSpPr>
              <a:spLocks noChangeArrowheads="1"/>
            </p:cNvSpPr>
            <p:nvPr/>
          </p:nvSpPr>
          <p:spPr bwMode="auto">
            <a:xfrm rot="3677643">
              <a:off x="2448" y="196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2" name="Oval 51"/>
            <p:cNvSpPr>
              <a:spLocks noChangeArrowheads="1"/>
            </p:cNvSpPr>
            <p:nvPr/>
          </p:nvSpPr>
          <p:spPr bwMode="auto">
            <a:xfrm rot="3677643">
              <a:off x="2440" y="214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3" name="Oval 52"/>
            <p:cNvSpPr>
              <a:spLocks noChangeArrowheads="1"/>
            </p:cNvSpPr>
            <p:nvPr/>
          </p:nvSpPr>
          <p:spPr bwMode="auto">
            <a:xfrm rot="3677643">
              <a:off x="2536" y="20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4" name="Oval 53"/>
            <p:cNvSpPr>
              <a:spLocks noChangeArrowheads="1"/>
            </p:cNvSpPr>
            <p:nvPr/>
          </p:nvSpPr>
          <p:spPr bwMode="auto">
            <a:xfrm rot="3677643">
              <a:off x="2688" y="195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5" name="Oval 54"/>
            <p:cNvSpPr>
              <a:spLocks noChangeArrowheads="1"/>
            </p:cNvSpPr>
            <p:nvPr/>
          </p:nvSpPr>
          <p:spPr bwMode="auto">
            <a:xfrm rot="3677643">
              <a:off x="2640" y="216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6" name="Oval 55"/>
            <p:cNvSpPr>
              <a:spLocks noChangeArrowheads="1"/>
            </p:cNvSpPr>
            <p:nvPr/>
          </p:nvSpPr>
          <p:spPr bwMode="auto">
            <a:xfrm rot="3677643">
              <a:off x="2752" y="205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7" name="Oval 56"/>
            <p:cNvSpPr>
              <a:spLocks noChangeArrowheads="1"/>
            </p:cNvSpPr>
            <p:nvPr/>
          </p:nvSpPr>
          <p:spPr bwMode="auto">
            <a:xfrm rot="3677643">
              <a:off x="2880" y="1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8" name="Oval 57"/>
            <p:cNvSpPr>
              <a:spLocks noChangeArrowheads="1"/>
            </p:cNvSpPr>
            <p:nvPr/>
          </p:nvSpPr>
          <p:spPr bwMode="auto">
            <a:xfrm rot="3677643">
              <a:off x="2824" y="216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9" name="Oval 58"/>
            <p:cNvSpPr>
              <a:spLocks noChangeArrowheads="1"/>
            </p:cNvSpPr>
            <p:nvPr/>
          </p:nvSpPr>
          <p:spPr bwMode="auto">
            <a:xfrm rot="3677643">
              <a:off x="2960" y="20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0" name="Oval 59"/>
            <p:cNvSpPr>
              <a:spLocks noChangeArrowheads="1"/>
            </p:cNvSpPr>
            <p:nvPr/>
          </p:nvSpPr>
          <p:spPr bwMode="auto">
            <a:xfrm rot="3677643">
              <a:off x="3080" y="192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1" name="Oval 60"/>
            <p:cNvSpPr>
              <a:spLocks noChangeArrowheads="1"/>
            </p:cNvSpPr>
            <p:nvPr/>
          </p:nvSpPr>
          <p:spPr bwMode="auto">
            <a:xfrm>
              <a:off x="3168" y="201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2" name="Oval 61"/>
            <p:cNvSpPr>
              <a:spLocks noChangeArrowheads="1"/>
            </p:cNvSpPr>
            <p:nvPr/>
          </p:nvSpPr>
          <p:spPr bwMode="auto">
            <a:xfrm>
              <a:off x="3168" y="21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3" name="Oval 62"/>
            <p:cNvSpPr>
              <a:spLocks noChangeArrowheads="1"/>
            </p:cNvSpPr>
            <p:nvPr/>
          </p:nvSpPr>
          <p:spPr bwMode="auto">
            <a:xfrm>
              <a:off x="3168" y="235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4" name="Oval 63"/>
            <p:cNvSpPr>
              <a:spLocks noChangeArrowheads="1"/>
            </p:cNvSpPr>
            <p:nvPr/>
          </p:nvSpPr>
          <p:spPr bwMode="auto">
            <a:xfrm>
              <a:off x="3168" y="249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5" name="Oval 64"/>
            <p:cNvSpPr>
              <a:spLocks noChangeArrowheads="1"/>
            </p:cNvSpPr>
            <p:nvPr/>
          </p:nvSpPr>
          <p:spPr bwMode="auto">
            <a:xfrm>
              <a:off x="3168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6" name="Oval 65"/>
            <p:cNvSpPr>
              <a:spLocks noChangeArrowheads="1"/>
            </p:cNvSpPr>
            <p:nvPr/>
          </p:nvSpPr>
          <p:spPr bwMode="auto">
            <a:xfrm>
              <a:off x="3072" y="211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7" name="Oval 66"/>
            <p:cNvSpPr>
              <a:spLocks noChangeArrowheads="1"/>
            </p:cNvSpPr>
            <p:nvPr/>
          </p:nvSpPr>
          <p:spPr bwMode="auto">
            <a:xfrm>
              <a:off x="3072" y="228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8" name="Oval 67"/>
            <p:cNvSpPr>
              <a:spLocks noChangeArrowheads="1"/>
            </p:cNvSpPr>
            <p:nvPr/>
          </p:nvSpPr>
          <p:spPr bwMode="auto">
            <a:xfrm>
              <a:off x="3072" y="244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9" name="Oval 68"/>
            <p:cNvSpPr>
              <a:spLocks noChangeArrowheads="1"/>
            </p:cNvSpPr>
            <p:nvPr/>
          </p:nvSpPr>
          <p:spPr bwMode="auto">
            <a:xfrm>
              <a:off x="3072" y="259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50" name="Oval 69"/>
            <p:cNvSpPr>
              <a:spLocks noChangeArrowheads="1"/>
            </p:cNvSpPr>
            <p:nvPr/>
          </p:nvSpPr>
          <p:spPr bwMode="auto">
            <a:xfrm>
              <a:off x="3072" y="273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51" name="Oval 70"/>
            <p:cNvSpPr>
              <a:spLocks noChangeArrowheads="1"/>
            </p:cNvSpPr>
            <p:nvPr/>
          </p:nvSpPr>
          <p:spPr bwMode="auto">
            <a:xfrm>
              <a:off x="2976" y="220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52" name="Oval 71"/>
            <p:cNvSpPr>
              <a:spLocks noChangeArrowheads="1"/>
            </p:cNvSpPr>
            <p:nvPr/>
          </p:nvSpPr>
          <p:spPr bwMode="auto">
            <a:xfrm>
              <a:off x="2976" y="237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53" name="Oval 72"/>
            <p:cNvSpPr>
              <a:spLocks noChangeArrowheads="1"/>
            </p:cNvSpPr>
            <p:nvPr/>
          </p:nvSpPr>
          <p:spPr bwMode="auto">
            <a:xfrm>
              <a:off x="2976" y="254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54" name="Oval 73"/>
            <p:cNvSpPr>
              <a:spLocks noChangeArrowheads="1"/>
            </p:cNvSpPr>
            <p:nvPr/>
          </p:nvSpPr>
          <p:spPr bwMode="auto">
            <a:xfrm>
              <a:off x="2976" y="268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55" name="Oval 74"/>
            <p:cNvSpPr>
              <a:spLocks noChangeArrowheads="1"/>
            </p:cNvSpPr>
            <p:nvPr/>
          </p:nvSpPr>
          <p:spPr bwMode="auto">
            <a:xfrm>
              <a:off x="2976" y="283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3048000" y="3457575"/>
            <a:ext cx="2324100" cy="1905000"/>
          </a:xfrm>
          <a:prstGeom prst="cube">
            <a:avLst>
              <a:gd name="adj" fmla="val 31847"/>
            </a:avLst>
          </a:prstGeom>
          <a:solidFill>
            <a:srgbClr val="66FF33">
              <a:alpha val="41960"/>
            </a:srgbClr>
          </a:solidFill>
          <a:ln w="38100">
            <a:solidFill>
              <a:srgbClr val="0099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3" name="Group 79"/>
          <p:cNvGrpSpPr>
            <a:grpSpLocks/>
          </p:cNvGrpSpPr>
          <p:nvPr/>
        </p:nvGrpSpPr>
        <p:grpSpPr bwMode="auto">
          <a:xfrm>
            <a:off x="381000" y="3609975"/>
            <a:ext cx="3048000" cy="1371600"/>
            <a:chOff x="240" y="2352"/>
            <a:chExt cx="1920" cy="864"/>
          </a:xfrm>
        </p:grpSpPr>
        <p:sp>
          <p:nvSpPr>
            <p:cNvPr id="7186" name="Line 76"/>
            <p:cNvSpPr>
              <a:spLocks noChangeShapeType="1"/>
            </p:cNvSpPr>
            <p:nvPr/>
          </p:nvSpPr>
          <p:spPr bwMode="auto">
            <a:xfrm>
              <a:off x="1200" y="2472"/>
              <a:ext cx="816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7" name="Line 77"/>
            <p:cNvSpPr>
              <a:spLocks noChangeShapeType="1"/>
            </p:cNvSpPr>
            <p:nvPr/>
          </p:nvSpPr>
          <p:spPr bwMode="auto">
            <a:xfrm>
              <a:off x="1248" y="2496"/>
              <a:ext cx="912" cy="7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8" name="Text Box 78"/>
            <p:cNvSpPr txBox="1">
              <a:spLocks noChangeArrowheads="1"/>
            </p:cNvSpPr>
            <p:nvPr/>
          </p:nvSpPr>
          <p:spPr bwMode="auto">
            <a:xfrm>
              <a:off x="240" y="2352"/>
              <a:ext cx="110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CC00CC"/>
                  </a:solidFill>
                </a:rPr>
                <a:t>Capsomeres (</a:t>
              </a:r>
              <a:r>
                <a:rPr lang="en-GB" altLang="en-US" sz="1600" b="1">
                  <a:solidFill>
                    <a:srgbClr val="0000FF"/>
                  </a:solidFill>
                </a:rPr>
                <a:t>proteins</a:t>
              </a:r>
              <a:r>
                <a:rPr lang="en-GB" altLang="en-US" sz="1800" b="1">
                  <a:solidFill>
                    <a:srgbClr val="CC00CC"/>
                  </a:solidFill>
                </a:rPr>
                <a:t>)</a:t>
              </a:r>
            </a:p>
          </p:txBody>
        </p:sp>
      </p:grpSp>
      <p:grpSp>
        <p:nvGrpSpPr>
          <p:cNvPr id="4" name="Group 82"/>
          <p:cNvGrpSpPr>
            <a:grpSpLocks/>
          </p:cNvGrpSpPr>
          <p:nvPr/>
        </p:nvGrpSpPr>
        <p:grpSpPr bwMode="auto">
          <a:xfrm>
            <a:off x="5181600" y="3686175"/>
            <a:ext cx="2057400" cy="1219200"/>
            <a:chOff x="3264" y="2400"/>
            <a:chExt cx="1296" cy="768"/>
          </a:xfrm>
        </p:grpSpPr>
        <p:sp>
          <p:nvSpPr>
            <p:cNvPr id="7184" name="AutoShape 80"/>
            <p:cNvSpPr>
              <a:spLocks/>
            </p:cNvSpPr>
            <p:nvPr/>
          </p:nvSpPr>
          <p:spPr bwMode="auto">
            <a:xfrm>
              <a:off x="3264" y="2400"/>
              <a:ext cx="576" cy="768"/>
            </a:xfrm>
            <a:prstGeom prst="rightBrace">
              <a:avLst>
                <a:gd name="adj1" fmla="val 11111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85" name="Text Box 81"/>
            <p:cNvSpPr txBox="1">
              <a:spLocks noChangeArrowheads="1"/>
            </p:cNvSpPr>
            <p:nvPr/>
          </p:nvSpPr>
          <p:spPr bwMode="auto">
            <a:xfrm>
              <a:off x="3840" y="2640"/>
              <a:ext cx="7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CC00CC"/>
                  </a:solidFill>
                </a:rPr>
                <a:t>Capsid</a:t>
              </a:r>
            </a:p>
          </p:txBody>
        </p:sp>
      </p:grpSp>
      <p:sp>
        <p:nvSpPr>
          <p:cNvPr id="12371" name="Text Box 83"/>
          <p:cNvSpPr txBox="1">
            <a:spLocks noChangeArrowheads="1"/>
          </p:cNvSpPr>
          <p:nvPr/>
        </p:nvSpPr>
        <p:spPr bwMode="auto">
          <a:xfrm>
            <a:off x="304800" y="5745163"/>
            <a:ext cx="845820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solidFill>
                  <a:srgbClr val="FF0000"/>
                </a:solidFill>
              </a:rPr>
              <a:t>Sometimes further </a:t>
            </a:r>
            <a:r>
              <a:rPr lang="en-GB" altLang="en-US" sz="2400" b="1" u="sng" dirty="0">
                <a:solidFill>
                  <a:srgbClr val="FF0000"/>
                </a:solidFill>
              </a:rPr>
              <a:t>rapped</a:t>
            </a:r>
            <a:r>
              <a:rPr lang="en-GB" altLang="en-US" sz="2400" b="1" dirty="0">
                <a:solidFill>
                  <a:srgbClr val="FF0000"/>
                </a:solidFill>
              </a:rPr>
              <a:t> </a:t>
            </a:r>
            <a:r>
              <a:rPr lang="ar-EG" altLang="en-US" sz="2800" dirty="0"/>
              <a:t>يُغَلَّف</a:t>
            </a:r>
            <a:r>
              <a:rPr lang="en-GB" altLang="en-US" sz="2800" dirty="0">
                <a:solidFill>
                  <a:srgbClr val="FF3300"/>
                </a:solidFill>
              </a:rPr>
              <a:t> </a:t>
            </a:r>
            <a:r>
              <a:rPr lang="en-GB" altLang="en-US" sz="2400" b="1" dirty="0">
                <a:solidFill>
                  <a:srgbClr val="FF0000"/>
                </a:solidFill>
              </a:rPr>
              <a:t>in a membranous envelope</a:t>
            </a:r>
            <a:r>
              <a:rPr lang="en-GB" altLang="en-US" sz="2400" b="1" dirty="0">
                <a:solidFill>
                  <a:srgbClr val="FF3300"/>
                </a:solidFill>
              </a:rPr>
              <a:t> (</a:t>
            </a:r>
            <a:r>
              <a:rPr lang="en-GB" altLang="en-US" sz="2400" b="1" dirty="0">
                <a:solidFill>
                  <a:srgbClr val="0000FF"/>
                </a:solidFill>
              </a:rPr>
              <a:t>Viral envelope</a:t>
            </a:r>
            <a:r>
              <a:rPr lang="ar-EG" altLang="en-US" sz="2400" b="1" dirty="0">
                <a:solidFill>
                  <a:srgbClr val="0000FF"/>
                </a:solidFill>
              </a:rPr>
              <a:t> </a:t>
            </a:r>
            <a:r>
              <a:rPr lang="ar-SA" altLang="en-US" sz="1800" b="1" dirty="0"/>
              <a:t>الغطاء </a:t>
            </a:r>
            <a:r>
              <a:rPr lang="ar-EG" altLang="en-US" sz="1800" b="1" dirty="0"/>
              <a:t>الفيروس</a:t>
            </a:r>
            <a:r>
              <a:rPr lang="ar-SA" altLang="en-US" sz="1800" b="1" dirty="0"/>
              <a:t>ي</a:t>
            </a:r>
            <a:r>
              <a:rPr lang="ar-EG" altLang="en-US" sz="1800" b="1" dirty="0"/>
              <a:t> </a:t>
            </a:r>
            <a:r>
              <a:rPr lang="en-GB" altLang="en-US" sz="2400" b="1" dirty="0">
                <a:solidFill>
                  <a:srgbClr val="FF3300"/>
                </a:solidFill>
              </a:rPr>
              <a:t>), </a:t>
            </a:r>
            <a:r>
              <a:rPr lang="en-GB" altLang="en-US" sz="2400" b="1" dirty="0" err="1">
                <a:solidFill>
                  <a:srgbClr val="FF0000"/>
                </a:solidFill>
              </a:rPr>
              <a:t>eg</a:t>
            </a:r>
            <a:r>
              <a:rPr lang="en-GB" altLang="en-US" sz="2400" b="1" dirty="0">
                <a:solidFill>
                  <a:srgbClr val="FF0000"/>
                </a:solidFill>
              </a:rPr>
              <a:t>. Influenza virus.</a:t>
            </a:r>
          </a:p>
        </p:txBody>
      </p:sp>
      <p:grpSp>
        <p:nvGrpSpPr>
          <p:cNvPr id="5" name="Group 87"/>
          <p:cNvGrpSpPr>
            <a:grpSpLocks/>
          </p:cNvGrpSpPr>
          <p:nvPr/>
        </p:nvGrpSpPr>
        <p:grpSpPr bwMode="auto">
          <a:xfrm>
            <a:off x="4953000" y="4800603"/>
            <a:ext cx="3581400" cy="776288"/>
            <a:chOff x="3120" y="2976"/>
            <a:chExt cx="2256" cy="489"/>
          </a:xfrm>
        </p:grpSpPr>
        <p:sp>
          <p:nvSpPr>
            <p:cNvPr id="7182" name="Text Box 84"/>
            <p:cNvSpPr txBox="1">
              <a:spLocks noChangeArrowheads="1"/>
            </p:cNvSpPr>
            <p:nvPr/>
          </p:nvSpPr>
          <p:spPr bwMode="auto">
            <a:xfrm>
              <a:off x="3744" y="3147"/>
              <a:ext cx="163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5000"/>
                </a:lnSpc>
                <a:spcBef>
                  <a:spcPct val="50000"/>
                </a:spcBef>
                <a:buFontTx/>
                <a:buNone/>
              </a:pPr>
              <a:r>
                <a:rPr lang="en-GB" altLang="en-US" sz="18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Membranous envelop (</a:t>
              </a:r>
              <a:r>
                <a:rPr lang="en-GB" altLang="en-US" sz="16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viral envelope</a:t>
              </a:r>
              <a:r>
                <a:rPr lang="en-GB" altLang="en-US" sz="18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</p:txBody>
        </p:sp>
        <p:sp>
          <p:nvSpPr>
            <p:cNvPr id="7183" name="Line 85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H="1" flipV="1">
              <a:off x="3120" y="2976"/>
              <a:ext cx="672" cy="288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1" name="Picture 9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430" y="1458350"/>
            <a:ext cx="16891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293" grpId="0"/>
      <p:bldP spid="12295" grpId="0" animBg="1"/>
      <p:bldP spid="123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F21DF2A-4E0E-4325-8F5A-94CB107C861A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GB" altLang="en-US" sz="1400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2041525"/>
            <a:ext cx="5257800" cy="291147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500" b="1" smtClean="0">
                <a:solidFill>
                  <a:srgbClr val="000000"/>
                </a:solidFill>
              </a:rPr>
              <a:t>Some viruses have </a:t>
            </a:r>
            <a:r>
              <a:rPr lang="en-US" altLang="en-US" sz="2500" b="1" smtClean="0">
                <a:solidFill>
                  <a:srgbClr val="FF0000"/>
                </a:solidFill>
              </a:rPr>
              <a:t>viral envelopes</a:t>
            </a:r>
            <a:r>
              <a:rPr lang="en-US" altLang="en-US" sz="2500" b="1" smtClean="0">
                <a:solidFill>
                  <a:srgbClr val="000000"/>
                </a:solidFill>
              </a:rPr>
              <a:t>, membranes cloaking their capsids.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endParaRPr lang="en-US" altLang="en-US" sz="2500" b="1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500" b="1" smtClean="0">
                <a:solidFill>
                  <a:srgbClr val="000000"/>
                </a:solidFill>
              </a:rPr>
              <a:t>These envelopes are derived from the membrane of the host cell.</a:t>
            </a: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1295400" y="304800"/>
            <a:ext cx="464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B- Envelop</a:t>
            </a:r>
            <a:r>
              <a:rPr lang="en-US" altLang="en-US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r>
              <a:rPr lang="en-GB" altLang="en-US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altLang="en-US" sz="1800" dirty="0">
                <a:ln w="11430"/>
              </a:rPr>
              <a:t>الغطاء الفيروس</a:t>
            </a:r>
            <a:r>
              <a:rPr lang="ar-SA" altLang="en-US" sz="1800" dirty="0">
                <a:ln w="11430"/>
              </a:rPr>
              <a:t>ي</a:t>
            </a:r>
            <a:endParaRPr lang="en-GB" altLang="en-US" sz="1800" dirty="0">
              <a:ln w="11430"/>
            </a:endParaRPr>
          </a:p>
        </p:txBody>
      </p:sp>
      <p:sp>
        <p:nvSpPr>
          <p:cNvPr id="8197" name="Line 6"/>
          <p:cNvSpPr>
            <a:spLocks noChangeShapeType="1"/>
          </p:cNvSpPr>
          <p:nvPr/>
        </p:nvSpPr>
        <p:spPr bwMode="auto">
          <a:xfrm>
            <a:off x="342900" y="1114425"/>
            <a:ext cx="83058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8" t="8064" r="4047"/>
          <a:stretch>
            <a:fillRect/>
          </a:stretch>
        </p:blipFill>
        <p:spPr bwMode="auto">
          <a:xfrm>
            <a:off x="38100" y="76200"/>
            <a:ext cx="9715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3"/>
          <p:cNvPicPr>
            <a:picLocks noChangeAspect="1" noChangeArrowheads="1"/>
          </p:cNvPicPr>
          <p:nvPr/>
        </p:nvPicPr>
        <p:blipFill>
          <a:blip r:embed="rId5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00" r="23500" b="4175"/>
          <a:stretch>
            <a:fillRect/>
          </a:stretch>
        </p:blipFill>
        <p:spPr bwMode="auto">
          <a:xfrm>
            <a:off x="5257800" y="228600"/>
            <a:ext cx="3551238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905000" y="152400"/>
            <a:ext cx="5181600" cy="73250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GB" altLang="en-US" sz="2800" b="1" dirty="0" smtClean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Types of Viral </a:t>
            </a:r>
            <a:r>
              <a:rPr lang="en-GB" altLang="en-US" sz="2800" b="1" dirty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Genome:</a:t>
            </a:r>
            <a:r>
              <a:rPr lang="en-GB" altLang="en-US" b="1" dirty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</a:t>
            </a:r>
            <a:r>
              <a:rPr lang="en-GB" altLang="en-US" sz="2000" b="1" dirty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(Hereditary material </a:t>
            </a:r>
            <a:r>
              <a:rPr lang="ar-EG" altLang="en-US" sz="2000" b="1" dirty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المادة الوراثية</a:t>
            </a:r>
            <a:r>
              <a:rPr lang="en-GB" altLang="en-US" sz="2000" b="1" dirty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152400" y="1400175"/>
            <a:ext cx="4648200" cy="5229225"/>
          </a:xfrm>
          <a:prstGeom prst="rect">
            <a:avLst/>
          </a:prstGeom>
          <a:solidFill>
            <a:srgbClr val="99FFCC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tabLst>
                <a:tab pos="2743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1475" indent="-252413" eaLnBrk="0" hangingPunct="0">
              <a:spcBef>
                <a:spcPct val="20000"/>
              </a:spcBef>
              <a:buChar char="–"/>
              <a:tabLst>
                <a:tab pos="2743200" algn="l"/>
              </a:tabLs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2743200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Viral genomes may consist of: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- </a:t>
            </a:r>
            <a:r>
              <a:rPr lang="en-US" alt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double-stranded DNA (</a:t>
            </a:r>
            <a:r>
              <a:rPr lang="en-US" altLang="en-US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dsDNA</a:t>
            </a:r>
            <a:r>
              <a:rPr lang="en-US" alt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- </a:t>
            </a:r>
            <a:r>
              <a:rPr lang="en-US" alt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single-stranded DNA  (</a:t>
            </a:r>
            <a:r>
              <a:rPr lang="en-US" altLang="en-US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ssDNA</a:t>
            </a:r>
            <a:r>
              <a:rPr lang="en-US" alt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- </a:t>
            </a:r>
            <a:r>
              <a:rPr lang="en-US" alt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double-stranded RNA (</a:t>
            </a:r>
            <a:r>
              <a:rPr lang="en-US" altLang="en-US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dsRNA</a:t>
            </a:r>
            <a:r>
              <a:rPr lang="en-US" alt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- </a:t>
            </a:r>
            <a:r>
              <a:rPr lang="en-US" alt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single-stranded RNA  (</a:t>
            </a:r>
            <a:r>
              <a:rPr lang="en-US" altLang="en-US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ssRNA</a:t>
            </a:r>
            <a:r>
              <a:rPr lang="en-US" alt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depending on the specific type of </a:t>
            </a:r>
            <a:r>
              <a:rPr lang="en-US" alt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virus.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viral genome is usually organized as a single linear or circular molecule of nucleic acid.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endParaRPr lang="en-US" altLang="en-US" sz="1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smallest viruses have only </a:t>
            </a:r>
            <a:r>
              <a:rPr lang="en-US" alt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four genes</a:t>
            </a: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while the largest have </a:t>
            </a:r>
            <a:r>
              <a:rPr lang="en-US" alt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several hundred</a:t>
            </a:r>
            <a:r>
              <a:rPr lang="en-US" altLang="en-US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198" b="48901"/>
          <a:stretch>
            <a:fillRect/>
          </a:stretch>
        </p:blipFill>
        <p:spPr bwMode="auto">
          <a:xfrm>
            <a:off x="5181600" y="1371600"/>
            <a:ext cx="3716338" cy="51816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P spid="1434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SLIDE_COUNT" val="22"/>
  <p:tag name="ARTICULATE_PROJECT_OPEN" val="1"/>
  <p:tag name="TAG_BACKING_FORM_KEY" val="1378270-c:\users\amahmedkeele\desktop\lectures\lecture-3 viruses\lecture 3 virus.pptx"/>
  <p:tag name="ARTICULATE_PRESENTER_VERSION" val="7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3"/>
  <p:tag name="ARTICULATE_AUDIO_RECORDED" val="1"/>
  <p:tag name="ELAPSEDTIME" val="269.4"/>
  <p:tag name="ANNOTATION_TYPE_1" val="0"/>
  <p:tag name="ANNOTATION_START_1" val="19.2"/>
  <p:tag name="ANNOTATION_END_1" val="53.3"/>
  <p:tag name="ANNOTATION_TOP_1" val="174"/>
  <p:tag name="ANNOTATION_LEFT_1" val="69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3.3"/>
  <p:tag name="ANNOTATION_END_2" val="61.6"/>
  <p:tag name="ANNOTATION_TOP_2" val="272"/>
  <p:tag name="ANNOTATION_LEFT_2" val="4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61.6"/>
  <p:tag name="ANNOTATION_END_3" val="71.2"/>
  <p:tag name="ANNOTATION_TOP_3" val="294"/>
  <p:tag name="ANNOTATION_LEFT_3" val="26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71.2"/>
  <p:tag name="ANNOTATION_END_4" val="76.2"/>
  <p:tag name="ANNOTATION_TOP_4" val="336"/>
  <p:tag name="ANNOTATION_LEFT_4" val="7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6.2"/>
  <p:tag name="ANNOTATION_END_5" val="100.6"/>
  <p:tag name="ANNOTATION_TOP_5" val="387"/>
  <p:tag name="ANNOTATION_LEFT_5" val="6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2"/>
  <p:tag name="ANNOTATION_START_6" val="100.6"/>
  <p:tag name="ANNOTATION_END_6" val="100.6"/>
  <p:tag name="ANNOTATION_TOP_6" val="-40"/>
  <p:tag name="ANNOTATION_LEFT_6" val="-40"/>
  <p:tag name="ANNOTATION_WIDTH_6" val="1042"/>
  <p:tag name="ANNOTATION_HEIGHT_6" val="801"/>
  <p:tag name="ANNOTATION_ANIMATION_6" val="4"/>
  <p:tag name="ANNOTATION_ROTATION_6" val="0"/>
  <p:tag name="ANNOTATION_SUB_TYPE_6" val="11"/>
  <p:tag name="ANNOTATION_LOOP_COUNT_6" val="1"/>
  <p:tag name="ANNOTATION_BOX_RADIUS_6" val="0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100.6"/>
  <p:tag name="ANNOTATION_END_7" val="110.7"/>
  <p:tag name="ANNOTATION_TOP_7" val="396"/>
  <p:tag name="ANNOTATION_LEFT_7" val="81"/>
  <p:tag name="ANNOTATION_WIDTH_7" val="294"/>
  <p:tag name="ANNOTATION_HEIGHT_7" val="40"/>
  <p:tag name="ANNOTATION_ANIMATION_7" val="4"/>
  <p:tag name="ANNOTATION_ROTATION_7" val="0"/>
  <p:tag name="ANNOTATION_SUB_TYPE_7" val="11"/>
  <p:tag name="ANNOTATION_LOOP_COUNT_7" val="1"/>
  <p:tag name="ANNOTATION_BOX_RADIUS_7" val="5"/>
  <p:tag name="ANNOTATION_SCALE_7" val="0"/>
  <p:tag name="ANNOTATION_BORDER_ALPHA_7" val="100"/>
  <p:tag name="ANNOTATION_BORDER_COLOR_7" val="16777215"/>
  <p:tag name="ANNOTATION_FILL_COLOR_7" val="5296274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110.7"/>
  <p:tag name="ANNOTATION_END_8" val="110.7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5296274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110.7"/>
  <p:tag name="ANNOTATION_END_9" val="127.8"/>
  <p:tag name="ANNOTATION_TOP_9" val="356"/>
  <p:tag name="ANNOTATION_LEFT_9" val="611"/>
  <p:tag name="ANNOTATION_WIDTH_9" val="168"/>
  <p:tag name="ANNOTATION_HEIGHT_9" val="55"/>
  <p:tag name="ANNOTATION_ANIMATION_9" val="4"/>
  <p:tag name="ANNOTATION_ROTATION_9" val="0"/>
  <p:tag name="ANNOTATION_SUB_TYPE_9" val="11"/>
  <p:tag name="ANNOTATION_LOOP_COUNT_9" val="1"/>
  <p:tag name="ANNOTATION_BOX_RADIUS_9" val="5"/>
  <p:tag name="ANNOTATION_SCALE_9" val="0"/>
  <p:tag name="ANNOTATION_BORDER_ALPHA_9" val="100"/>
  <p:tag name="ANNOTATION_BORDER_COLOR_9" val="16777215"/>
  <p:tag name="ANNOTATION_FILL_COLOR_9" val="5296274"/>
  <p:tag name="ANNOTATION_FILL_ALPHA_9" val="50"/>
  <p:tag name="ANNOTATION_BORDER_WIDTH_9" val="2"/>
  <p:tag name="ANNOTATION_SLIDE_WIDTH_9" val="960"/>
  <p:tag name="ANNOTATION_SLIDE_HEIGHT_9" val="720"/>
  <p:tag name="ANNOTATION_TYPE_10" val="2"/>
  <p:tag name="ANNOTATION_START_10" val="127.8"/>
  <p:tag name="ANNOTATION_END_10" val="131.7"/>
  <p:tag name="ANNOTATION_TOP_10" val="-40"/>
  <p:tag name="ANNOTATION_LEFT_10" val="-40"/>
  <p:tag name="ANNOTATION_WIDTH_10" val="1042"/>
  <p:tag name="ANNOTATION_HEIGHT_10" val="801"/>
  <p:tag name="ANNOTATION_ANIMATION_10" val="4"/>
  <p:tag name="ANNOTATION_ROTATION_10" val="0"/>
  <p:tag name="ANNOTATION_SUB_TYPE_10" val="11"/>
  <p:tag name="ANNOTATION_LOOP_COUNT_10" val="1"/>
  <p:tag name="ANNOTATION_BOX_RADIUS_10" val="0"/>
  <p:tag name="ANNOTATION_SCALE_10" val="0"/>
  <p:tag name="ANNOTATION_BORDER_ALPHA_10" val="100"/>
  <p:tag name="ANNOTATION_BORDER_COLOR_10" val="16777215"/>
  <p:tag name="ANNOTATION_FILL_COLOR_10" val="5296274"/>
  <p:tag name="ANNOTATION_FILL_ALPHA_10" val="50"/>
  <p:tag name="ANNOTATION_BORDER_WIDTH_10" val="2"/>
  <p:tag name="ANNOTATION_SLIDE_WIDTH_10" val="960"/>
  <p:tag name="ANNOTATION_SLIDE_HEIGHT_10" val="720"/>
  <p:tag name="ANNOTATION_TYPE_11" val="0"/>
  <p:tag name="ANNOTATION_START_11" val="131.7"/>
  <p:tag name="ANNOTATION_END_11" val="149.8"/>
  <p:tag name="ANNOTATION_TOP_11" val="453"/>
  <p:tag name="ANNOTATION_LEFT_11" val="40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49.8"/>
  <p:tag name="ANNOTATION_END_12" val="162.2"/>
  <p:tag name="ANNOTATION_TOP_12" val="498"/>
  <p:tag name="ANNOTATION_LEFT_12" val="62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62.2"/>
  <p:tag name="ANNOTATION_END_13" val="165.4"/>
  <p:tag name="ANNOTATION_TOP_13" val="498"/>
  <p:tag name="ANNOTATION_LEFT_13" val="478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65.4"/>
  <p:tag name="ANNOTATION_END_14" val="175.0"/>
  <p:tag name="ANNOTATION_TOP_14" val="497"/>
  <p:tag name="ANNOTATION_LEFT_14" val="620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11680"/>
  <p:tag name="ANNOTATION_FILL_COLOR_14" val="25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75.0"/>
  <p:tag name="ANNOTATION_END_15" val="180.2"/>
  <p:tag name="ANNOTATION_TOP_15" val="567"/>
  <p:tag name="ANNOTATION_LEFT_15" val="7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11680"/>
  <p:tag name="ANNOTATION_FILL_COLOR_15" val="25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80.2"/>
  <p:tag name="ANNOTATION_END_16" val="181.1"/>
  <p:tag name="ANNOTATION_TOP_16" val="569"/>
  <p:tag name="ANNOTATION_LEFT_16" val="29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11680"/>
  <p:tag name="ANNOTATION_FILL_COLOR_16" val="25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81.1"/>
  <p:tag name="ANNOTATION_END_17" val="199.9"/>
  <p:tag name="ANNOTATION_TOP_17" val="568"/>
  <p:tag name="ANNOTATION_LEFT_17" val="42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11680"/>
  <p:tag name="ANNOTATION_FILL_COLOR_17" val="25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99.9"/>
  <p:tag name="ANNOTATION_END_18" val="245.4"/>
  <p:tag name="ANNOTATION_TOP_18" val="598"/>
  <p:tag name="ANNOTATION_LEFT_18" val="510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11680"/>
  <p:tag name="ANNOTATION_FILL_COLOR_18" val="255"/>
  <p:tag name="ANNOTATION_FILL_ALPHA_18" val="100"/>
  <p:tag name="ANNOTATION_BORDER_WIDTH_18" val="2"/>
  <p:tag name="ANNOTATION_SLIDE_WIDTH_18" val="960"/>
  <p:tag name="ANNOTATION_SLIDE_HEIGHT_18" val="720"/>
  <p:tag name="ANNOTATION_COUNT" val="18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bc3122d16d04571bca15215b34ac82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74a10109a174c5098036c98e7a3ce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1"/>
  <p:tag name="ARTICULATE_AUDIO_RECORDED" val="1"/>
  <p:tag name="ELAPSEDTIME" val="125.2"/>
  <p:tag name="ANNOTATION_TYPE_1" val="0"/>
  <p:tag name="ANNOTATION_START_1" val="8.9"/>
  <p:tag name="ANNOTATION_END_1" val="13.8"/>
  <p:tag name="ANNOTATION_TOP_1" val="149"/>
  <p:tag name="ANNOTATION_LEFT_1" val="2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3.8"/>
  <p:tag name="ANNOTATION_END_2" val="40.2"/>
  <p:tag name="ANNOTATION_TOP_2" val="230"/>
  <p:tag name="ANNOTATION_LEFT_2" val="4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0.2"/>
  <p:tag name="ANNOTATION_END_3" val="42.0"/>
  <p:tag name="ANNOTATION_TOP_3" val="327"/>
  <p:tag name="ANNOTATION_LEFT_3" val="28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2.0"/>
  <p:tag name="ANNOTATION_END_4" val="47.1"/>
  <p:tag name="ANNOTATION_TOP_4" val="417"/>
  <p:tag name="ANNOTATION_LEFT_4" val="24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7.1"/>
  <p:tag name="ANNOTATION_END_5" val="48.0"/>
  <p:tag name="ANNOTATION_TOP_5" val="633"/>
  <p:tag name="ANNOTATION_LEFT_5" val="438"/>
  <p:tag name="ANNOTATION_WIDTH_5" val="121"/>
  <p:tag name="ANNOTATION_HEIGHT_5" val="121"/>
  <p:tag name="ANNOTATION_ANIMATION_5" val="3"/>
  <p:tag name="ANNOTATION_ROTATION_5" val="18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8.0"/>
  <p:tag name="ANNOTATION_END_6" val="48.6"/>
  <p:tag name="ANNOTATION_TOP_6" val="643"/>
  <p:tag name="ANNOTATION_LEFT_6" val="408"/>
  <p:tag name="ANNOTATION_WIDTH_6" val="121"/>
  <p:tag name="ANNOTATION_HEIGHT_6" val="121"/>
  <p:tag name="ANNOTATION_ANIMATION_6" val="3"/>
  <p:tag name="ANNOTATION_ROTATION_6" val="18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8.6"/>
  <p:tag name="ANNOTATION_END_7" val="49.2"/>
  <p:tag name="ANNOTATION_TOP_7" val="630"/>
  <p:tag name="ANNOTATION_LEFT_7" val="254"/>
  <p:tag name="ANNOTATION_WIDTH_7" val="121"/>
  <p:tag name="ANNOTATION_HEIGHT_7" val="121"/>
  <p:tag name="ANNOTATION_ANIMATION_7" val="3"/>
  <p:tag name="ANNOTATION_ROTATION_7" val="18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9.2"/>
  <p:tag name="ANNOTATION_END_8" val="49.8"/>
  <p:tag name="ANNOTATION_TOP_8" val="601"/>
  <p:tag name="ANNOTATION_LEFT_8" val="133"/>
  <p:tag name="ANNOTATION_WIDTH_8" val="121"/>
  <p:tag name="ANNOTATION_HEIGHT_8" val="121"/>
  <p:tag name="ANNOTATION_ANIMATION_8" val="3"/>
  <p:tag name="ANNOTATION_ROTATION_8" val="18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9.8"/>
  <p:tag name="ANNOTATION_END_9" val="57.7"/>
  <p:tag name="ANNOTATION_TOP_9" val="594"/>
  <p:tag name="ANNOTATION_LEFT_9" val="75"/>
  <p:tag name="ANNOTATION_WIDTH_9" val="121"/>
  <p:tag name="ANNOTATION_HEIGHT_9" val="121"/>
  <p:tag name="ANNOTATION_ANIMATION_9" val="3"/>
  <p:tag name="ANNOTATION_ROTATION_9" val="18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57.7"/>
  <p:tag name="ANNOTATION_END_10" val="59.1"/>
  <p:tag name="ANNOTATION_TOP_10" val="324"/>
  <p:tag name="ANNOTATION_LEFT_10" val="338"/>
  <p:tag name="ANNOTATION_WIDTH_10" val="121"/>
  <p:tag name="ANNOTATION_HEIGHT_10" val="121"/>
  <p:tag name="ANNOTATION_ANIMATION_10" val="3"/>
  <p:tag name="ANNOTATION_ROTATION_10" val="18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59.1"/>
  <p:tag name="ANNOTATION_END_11" val="60.5"/>
  <p:tag name="ANNOTATION_TOP_11" val="390"/>
  <p:tag name="ANNOTATION_LEFT_11" val="479"/>
  <p:tag name="ANNOTATION_WIDTH_11" val="121"/>
  <p:tag name="ANNOTATION_HEIGHT_11" val="121"/>
  <p:tag name="ANNOTATION_ANIMATION_11" val="3"/>
  <p:tag name="ANNOTATION_ROTATION_11" val="18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60.5"/>
  <p:tag name="ANNOTATION_END_12" val="64.3"/>
  <p:tag name="ANNOTATION_TOP_12" val="561"/>
  <p:tag name="ANNOTATION_LEFT_12" val="332"/>
  <p:tag name="ANNOTATION_WIDTH_12" val="121"/>
  <p:tag name="ANNOTATION_HEIGHT_12" val="121"/>
  <p:tag name="ANNOTATION_ANIMATION_12" val="3"/>
  <p:tag name="ANNOTATION_ROTATION_12" val="18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64.3"/>
  <p:tag name="ANNOTATION_END_13" val="66.7"/>
  <p:tag name="ANNOTATION_TOP_13" val="334"/>
  <p:tag name="ANNOTATION_LEFT_13" val="326"/>
  <p:tag name="ANNOTATION_WIDTH_13" val="121"/>
  <p:tag name="ANNOTATION_HEIGHT_13" val="121"/>
  <p:tag name="ANNOTATION_ANIMATION_13" val="3"/>
  <p:tag name="ANNOTATION_ROTATION_13" val="18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66.7"/>
  <p:tag name="ANNOTATION_END_14" val="68.0"/>
  <p:tag name="ANNOTATION_TOP_14" val="394"/>
  <p:tag name="ANNOTATION_LEFT_14" val="467"/>
  <p:tag name="ANNOTATION_WIDTH_14" val="121"/>
  <p:tag name="ANNOTATION_HEIGHT_14" val="121"/>
  <p:tag name="ANNOTATION_ANIMATION_14" val="3"/>
  <p:tag name="ANNOTATION_ROTATION_14" val="18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11680"/>
  <p:tag name="ANNOTATION_FILL_COLOR_14" val="25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68.0"/>
  <p:tag name="ANNOTATION_END_15" val="74.7"/>
  <p:tag name="ANNOTATION_TOP_15" val="592"/>
  <p:tag name="ANNOTATION_LEFT_15" val="388"/>
  <p:tag name="ANNOTATION_WIDTH_15" val="121"/>
  <p:tag name="ANNOTATION_HEIGHT_15" val="121"/>
  <p:tag name="ANNOTATION_ANIMATION_15" val="3"/>
  <p:tag name="ANNOTATION_ROTATION_15" val="18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11680"/>
  <p:tag name="ANNOTATION_FILL_COLOR_15" val="25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74.7"/>
  <p:tag name="ANNOTATION_END_16" val="87.0"/>
  <p:tag name="ANNOTATION_TOP_16" val="311"/>
  <p:tag name="ANNOTATION_LEFT_16" val="510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11680"/>
  <p:tag name="ANNOTATION_FILL_COLOR_16" val="25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87.0"/>
  <p:tag name="ANNOTATION_END_17" val="91.2"/>
  <p:tag name="ANNOTATION_TOP_17" val="442"/>
  <p:tag name="ANNOTATION_LEFT_17" val="53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11680"/>
  <p:tag name="ANNOTATION_FILL_COLOR_17" val="25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91.2"/>
  <p:tag name="ANNOTATION_END_18" val="93.2"/>
  <p:tag name="ANNOTATION_TOP_18" val="484"/>
  <p:tag name="ANNOTATION_LEFT_18" val="66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11680"/>
  <p:tag name="ANNOTATION_FILL_COLOR_18" val="25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93.2"/>
  <p:tag name="ANNOTATION_TOP_19" val="531"/>
  <p:tag name="ANNOTATION_LEFT_19" val="54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11680"/>
  <p:tag name="ANNOTATION_FILL_COLOR_19" val="255"/>
  <p:tag name="ANNOTATION_FILL_ALPHA_19" val="100"/>
  <p:tag name="ANNOTATION_BORDER_WIDTH_19" val="2"/>
  <p:tag name="ANNOTATION_SLIDE_WIDTH_19" val="960"/>
  <p:tag name="ANNOTATION_SLIDE_HEIGHT_19" val="720"/>
  <p:tag name="ANNOTATION_COUNT" val="19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f7513504b6745938dc8aaa49a913dc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a0e4cad5dfa4df2a1dabf642149327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1"/>
  <p:tag name="ARTICULATE_AUDIO_RECORDED" val="1"/>
  <p:tag name="TIMELINE" val="13.7/22.9/31.7"/>
  <p:tag name="ELAPSEDTIME" val="119.5"/>
  <p:tag name="ANNOTATION_TYPE_1" val="0"/>
  <p:tag name="ANNOTATION_START_1" val="39.4"/>
  <p:tag name="ANNOTATION_END_1" val="42.1"/>
  <p:tag name="ANNOTATION_TOP_1" val="493"/>
  <p:tag name="ANNOTATION_LEFT_1" val="53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2.1"/>
  <p:tag name="ANNOTATION_END_2" val="45.8"/>
  <p:tag name="ANNOTATION_TOP_2" val="517"/>
  <p:tag name="ANNOTATION_LEFT_2" val="55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5.8"/>
  <p:tag name="ANNOTATION_END_3" val="50.1"/>
  <p:tag name="ANNOTATION_TOP_3" val="536"/>
  <p:tag name="ANNOTATION_LEFT_3" val="74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0.1"/>
  <p:tag name="ANNOTATION_END_4" val="53.6"/>
  <p:tag name="ANNOTATION_TOP_4" val="256"/>
  <p:tag name="ANNOTATION_LEFT_4" val="53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3.6"/>
  <p:tag name="ANNOTATION_END_5" val="61.0"/>
  <p:tag name="ANNOTATION_TOP_5" val="252"/>
  <p:tag name="ANNOTATION_LEFT_5" val="72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61.0"/>
  <p:tag name="ANNOTATION_END_6" val="63.1"/>
  <p:tag name="ANNOTATION_TOP_6" val="159"/>
  <p:tag name="ANNOTATION_LEFT_6" val="58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63.1"/>
  <p:tag name="ANNOTATION_END_7" val="68.5"/>
  <p:tag name="ANNOTATION_TOP_7" val="249"/>
  <p:tag name="ANNOTATION_LEFT_7" val="80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68.5"/>
  <p:tag name="ANNOTATION_END_8" val="72.9"/>
  <p:tag name="ANNOTATION_TOP_8" val="251"/>
  <p:tag name="ANNOTATION_LEFT_8" val="55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2.9"/>
  <p:tag name="ANNOTATION_END_9" val="83.3"/>
  <p:tag name="ANNOTATION_TOP_9" val="252"/>
  <p:tag name="ANNOTATION_LEFT_9" val="738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3.3"/>
  <p:tag name="ANNOTATION_END_10" val="84.1"/>
  <p:tag name="ANNOTATION_TOP_10" val="205"/>
  <p:tag name="ANNOTATION_LEFT_10" val="27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4.1"/>
  <p:tag name="ANNOTATION_END_11" val="84.8"/>
  <p:tag name="ANNOTATION_TOP_11" val="205"/>
  <p:tag name="ANNOTATION_LEFT_11" val="3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4.8"/>
  <p:tag name="ANNOTATION_END_12" val="85.3"/>
  <p:tag name="ANNOTATION_TOP_12" val="205"/>
  <p:tag name="ANNOTATION_LEFT_12" val="4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85.3"/>
  <p:tag name="ANNOTATION_END_13" val="88.7"/>
  <p:tag name="ANNOTATION_TOP_13" val="204"/>
  <p:tag name="ANNOTATION_LEFT_13" val="6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88.7"/>
  <p:tag name="ANNOTATION_TOP_14" val="213"/>
  <p:tag name="ANNOTATION_LEFT_14" val="353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11680"/>
  <p:tag name="ANNOTATION_FILL_COLOR_14" val="255"/>
  <p:tag name="ANNOTATION_FILL_ALPHA_14" val="100"/>
  <p:tag name="ANNOTATION_BORDER_WIDTH_14" val="2"/>
  <p:tag name="ANNOTATION_SLIDE_WIDTH_14" val="960"/>
  <p:tag name="ANNOTATION_SLIDE_HEIGHT_14" val="720"/>
  <p:tag name="ANNOTATION_COUNT" val="14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1d72e9dec67432b96855dac1dc9bd5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fe0ad50619b4947bd2fd94a1ce722c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7"/>
  <p:tag name="ARTICULATE_NAV_LEVEL" val="1"/>
  <p:tag name="ARTICULATE_SLIDE_PRESENTER_GUID" val="f86079c8-3aec-4d20-911f-f4861d0a346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05ed5fc0cd04d00a49283aa7251b08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c05cf1b956a4c9b808a16297a18368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5"/>
  <p:tag name="ARTICULATE_AUDIO_RECORDED" val="1"/>
  <p:tag name="TIMELINE" val="27.8/36.0/51.1/91.1/98.3/106.3/128.9"/>
  <p:tag name="ELAPSEDTIME" val="238.4"/>
  <p:tag name="ANNOTATION_TYPE_1" val="0"/>
  <p:tag name="ANNOTATION_START_1" val="11.4"/>
  <p:tag name="ANNOTATION_END_1" val="13.7"/>
  <p:tag name="ANNOTATION_TOP_1" val="61"/>
  <p:tag name="ANNOTATION_LEFT_1" val="55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3.7"/>
  <p:tag name="ANNOTATION_END_2" val="15.4"/>
  <p:tag name="ANNOTATION_TOP_2" val="60"/>
  <p:tag name="ANNOTATION_LEFT_2" val="31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5.4"/>
  <p:tag name="ANNOTATION_END_3" val="20.5"/>
  <p:tag name="ANNOTATION_TOP_3" val="69"/>
  <p:tag name="ANNOTATION_LEFT_3" val="55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0.5"/>
  <p:tag name="ANNOTATION_END_4" val="30.7"/>
  <p:tag name="ANNOTATION_TOP_4" val="175"/>
  <p:tag name="ANNOTATION_LEFT_4" val="3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0.7"/>
  <p:tag name="ANNOTATION_END_5" val="42.2"/>
  <p:tag name="ANNOTATION_TOP_5" val="241"/>
  <p:tag name="ANNOTATION_LEFT_5" val="6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2.2"/>
  <p:tag name="ANNOTATION_END_6" val="45.0"/>
  <p:tag name="ANNOTATION_TOP_6" val="293"/>
  <p:tag name="ANNOTATION_LEFT_6" val="34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5.0"/>
  <p:tag name="ANNOTATION_END_7" val="47.4"/>
  <p:tag name="ANNOTATION_TOP_7" val="293"/>
  <p:tag name="ANNOTATION_LEFT_7" val="463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7.4"/>
  <p:tag name="ANNOTATION_END_8" val="53.3"/>
  <p:tag name="ANNOTATION_TOP_8" val="286"/>
  <p:tag name="ANNOTATION_LEFT_8" val="67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53.3"/>
  <p:tag name="ANNOTATION_END_9" val="61.0"/>
  <p:tag name="ANNOTATION_TOP_9" val="332"/>
  <p:tag name="ANNOTATION_LEFT_9" val="6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1.0"/>
  <p:tag name="ANNOTATION_END_10" val="67.6"/>
  <p:tag name="ANNOTATION_TOP_10" val="175"/>
  <p:tag name="ANNOTATION_LEFT_10" val="58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7.6"/>
  <p:tag name="ANNOTATION_END_11" val="152.6"/>
  <p:tag name="ANNOTATION_TOP_11" val="332"/>
  <p:tag name="ANNOTATION_LEFT_11" val="6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52.6"/>
  <p:tag name="ANNOTATION_TOP_12" val="674"/>
  <p:tag name="ANNOTATION_LEFT_12" val="64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COUNT" val="12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553004507a3490d8f062de6461fbaeb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ac6716c6e8f4b9088fc4df2b3eec09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372125a2a8642b594d55fb50254784d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2"/>
  <p:tag name="ARTICULATE_AUDIO_RECORDED" val="1"/>
  <p:tag name="ELAPSEDTIME" val="127.3"/>
  <p:tag name="ANNOTATION_TYPE_1" val="0"/>
  <p:tag name="ANNOTATION_START_1" val="9.4"/>
  <p:tag name="ANNOTATION_END_1" val="39.0"/>
  <p:tag name="ANNOTATION_TOP_1" val="240"/>
  <p:tag name="ANNOTATION_LEFT_1" val="49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9.0"/>
  <p:tag name="ANNOTATION_END_2" val="82.4"/>
  <p:tag name="ANNOTATION_TOP_2" val="422"/>
  <p:tag name="ANNOTATION_LEFT_2" val="4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82.4"/>
  <p:tag name="ANNOTATION_END_3" val="83.3"/>
  <p:tag name="ANNOTATION_TOP_3" val="180"/>
  <p:tag name="ANNOTATION_LEFT_3" val="63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83.3"/>
  <p:tag name="ANNOTATION_END_4" val="84.2"/>
  <p:tag name="ANNOTATION_TOP_4" val="179"/>
  <p:tag name="ANNOTATION_LEFT_4" val="64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84.2"/>
  <p:tag name="ANNOTATION_END_5" val="84.9"/>
  <p:tag name="ANNOTATION_TOP_5" val="178"/>
  <p:tag name="ANNOTATION_LEFT_5" val="65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84.9"/>
  <p:tag name="ANNOTATION_END_6" val="86.5"/>
  <p:tag name="ANNOTATION_TOP_6" val="177"/>
  <p:tag name="ANNOTATION_LEFT_6" val="65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86.5"/>
  <p:tag name="ANNOTATION_END_7" val="87.0"/>
  <p:tag name="ANNOTATION_TOP_7" val="151"/>
  <p:tag name="ANNOTATION_LEFT_7" val="67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7.0"/>
  <p:tag name="ANNOTATION_END_8" val="87.5"/>
  <p:tag name="ANNOTATION_TOP_8" val="131"/>
  <p:tag name="ANNOTATION_LEFT_8" val="711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7.5"/>
  <p:tag name="ANNOTATION_END_9" val="88.1"/>
  <p:tag name="ANNOTATION_TOP_9" val="122"/>
  <p:tag name="ANNOTATION_LEFT_9" val="75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8.1"/>
  <p:tag name="ANNOTATION_END_10" val="88.6"/>
  <p:tag name="ANNOTATION_TOP_10" val="154"/>
  <p:tag name="ANNOTATION_LEFT_10" val="80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8.6"/>
  <p:tag name="ANNOTATION_END_11" val="89.2"/>
  <p:tag name="ANNOTATION_TOP_11" val="221"/>
  <p:tag name="ANNOTATION_LEFT_11" val="82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9.2"/>
  <p:tag name="ANNOTATION_END_12" val="89.7"/>
  <p:tag name="ANNOTATION_TOP_12" val="256"/>
  <p:tag name="ANNOTATION_LEFT_12" val="763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89.7"/>
  <p:tag name="ANNOTATION_END_13" val="91.3"/>
  <p:tag name="ANNOTATION_TOP_13" val="265"/>
  <p:tag name="ANNOTATION_LEFT_13" val="65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1.3"/>
  <p:tag name="ANNOTATION_END_14" val="91.9"/>
  <p:tag name="ANNOTATION_TOP_14" val="191"/>
  <p:tag name="ANNOTATION_LEFT_14" val="690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11680"/>
  <p:tag name="ANNOTATION_FILL_COLOR_14" val="25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1.9"/>
  <p:tag name="ANNOTATION_END_15" val="92.4"/>
  <p:tag name="ANNOTATION_TOP_15" val="168"/>
  <p:tag name="ANNOTATION_LEFT_15" val="721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11680"/>
  <p:tag name="ANNOTATION_FILL_COLOR_15" val="25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2.4"/>
  <p:tag name="ANNOTATION_END_16" val="100.0"/>
  <p:tag name="ANNOTATION_TOP_16" val="155"/>
  <p:tag name="ANNOTATION_LEFT_16" val="737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11680"/>
  <p:tag name="ANNOTATION_FILL_COLOR_16" val="25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0.0"/>
  <p:tag name="ANNOTATION_END_17" val="100.6"/>
  <p:tag name="ANNOTATION_TOP_17" val="148"/>
  <p:tag name="ANNOTATION_LEFT_17" val="74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11680"/>
  <p:tag name="ANNOTATION_FILL_COLOR_17" val="25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00.6"/>
  <p:tag name="ANNOTATION_END_18" val="102.3"/>
  <p:tag name="ANNOTATION_TOP_18" val="209"/>
  <p:tag name="ANNOTATION_LEFT_18" val="73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11680"/>
  <p:tag name="ANNOTATION_FILL_COLOR_18" val="25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2.3"/>
  <p:tag name="ANNOTATION_END_19" val="104.5"/>
  <p:tag name="ANNOTATION_TOP_19" val="206"/>
  <p:tag name="ANNOTATION_LEFT_19" val="79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11680"/>
  <p:tag name="ANNOTATION_FILL_COLOR_19" val="25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04.5"/>
  <p:tag name="ANNOTATION_END_20" val="109.8"/>
  <p:tag name="ANNOTATION_TOP_20" val="234"/>
  <p:tag name="ANNOTATION_LEFT_20" val="739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16711680"/>
  <p:tag name="ANNOTATION_FILL_COLOR_20" val="25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09.8"/>
  <p:tag name="ANNOTATION_END_21" val="110.6"/>
  <p:tag name="ANNOTATION_TOP_21" val="193"/>
  <p:tag name="ANNOTATION_LEFT_21" val="633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16711680"/>
  <p:tag name="ANNOTATION_FILL_COLOR_21" val="25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10.6"/>
  <p:tag name="ANNOTATION_END_22" val="115.6"/>
  <p:tag name="ANNOTATION_TOP_22" val="186"/>
  <p:tag name="ANNOTATION_LEFT_22" val="64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16711680"/>
  <p:tag name="ANNOTATION_FILL_COLOR_22" val="25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15.6"/>
  <p:tag name="ANNOTATION_END_23" val="120.9"/>
  <p:tag name="ANNOTATION_TOP_23" val="446"/>
  <p:tag name="ANNOTATION_LEFT_23" val="646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16711680"/>
  <p:tag name="ANNOTATION_FILL_COLOR_23" val="25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20.9"/>
  <p:tag name="ANNOTATION_END_24" val="121.5"/>
  <p:tag name="ANNOTATION_TOP_24" val="430"/>
  <p:tag name="ANNOTATION_LEFT_24" val="690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16711680"/>
  <p:tag name="ANNOTATION_FILL_COLOR_24" val="25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21.5"/>
  <p:tag name="ANNOTATION_END_25" val="122.0"/>
  <p:tag name="ANNOTATION_TOP_25" val="412"/>
  <p:tag name="ANNOTATION_LEFT_25" val="738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16711680"/>
  <p:tag name="ANNOTATION_FILL_COLOR_25" val="25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22.0"/>
  <p:tag name="ANNOTATION_END_26" val="122.5"/>
  <p:tag name="ANNOTATION_TOP_26" val="442"/>
  <p:tag name="ANNOTATION_LEFT_26" val="801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16711680"/>
  <p:tag name="ANNOTATION_FILL_COLOR_26" val="25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22.5"/>
  <p:tag name="ANNOTATION_END_27" val="123.1"/>
  <p:tag name="ANNOTATION_TOP_27" val="501"/>
  <p:tag name="ANNOTATION_LEFT_27" val="798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16711680"/>
  <p:tag name="ANNOTATION_FILL_COLOR_27" val="25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23.1"/>
  <p:tag name="ANNOTATION_END_28" val="123.6"/>
  <p:tag name="ANNOTATION_TOP_28" val="571"/>
  <p:tag name="ANNOTATION_LEFT_28" val="764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16711680"/>
  <p:tag name="ANNOTATION_FILL_COLOR_28" val="25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23.6"/>
  <p:tag name="ANNOTATION_END_29" val="124.0"/>
  <p:tag name="ANNOTATION_TOP_29" val="586"/>
  <p:tag name="ANNOTATION_LEFT_29" val="685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16711680"/>
  <p:tag name="ANNOTATION_FILL_COLOR_29" val="25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24.0"/>
  <p:tag name="ANNOTATION_END_30" val="124.4"/>
  <p:tag name="ANNOTATION_TOP_30" val="552"/>
  <p:tag name="ANNOTATION_LEFT_30" val="644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16711680"/>
  <p:tag name="ANNOTATION_FILL_COLOR_30" val="25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24.4"/>
  <p:tag name="ANNOTATION_TOP_31" val="512"/>
  <p:tag name="ANNOTATION_LEFT_31" val="633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16711680"/>
  <p:tag name="ANNOTATION_FILL_COLOR_31" val="255"/>
  <p:tag name="ANNOTATION_FILL_ALPHA_31" val="100"/>
  <p:tag name="ANNOTATION_BORDER_WIDTH_31" val="2"/>
  <p:tag name="ANNOTATION_SLIDE_WIDTH_31" val="960"/>
  <p:tag name="ANNOTATION_SLIDE_HEIGHT_31" val="720"/>
  <p:tag name="ANNOTATION_COUNT" val="31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7"/>
  <p:tag name="ARTICULATE_AUDIO_RECORDED" val="1"/>
  <p:tag name="TIMELINE" val="30.7"/>
  <p:tag name="ELAPSEDTIME" val="216.5"/>
  <p:tag name="ANNOTATION_TYPE_1" val="0"/>
  <p:tag name="ANNOTATION_START_1" val="43.4"/>
  <p:tag name="ANNOTATION_END_1" val="50.5"/>
  <p:tag name="ANNOTATION_TOP_1" val="164"/>
  <p:tag name="ANNOTATION_LEFT_1" val="4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0.5"/>
  <p:tag name="ANNOTATION_END_2" val="56.0"/>
  <p:tag name="ANNOTATION_TOP_2" val="213"/>
  <p:tag name="ANNOTATION_LEFT_2" val="8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6.0"/>
  <p:tag name="ANNOTATION_END_3" val="60.4"/>
  <p:tag name="ANNOTATION_TOP_3" val="209"/>
  <p:tag name="ANNOTATION_LEFT_3" val="36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0.4"/>
  <p:tag name="ANNOTATION_END_4" val="64.0"/>
  <p:tag name="ANNOTATION_TOP_4" val="249"/>
  <p:tag name="ANNOTATION_LEFT_4" val="9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4.0"/>
  <p:tag name="ANNOTATION_END_5" val="71.1"/>
  <p:tag name="ANNOTATION_TOP_5" val="252"/>
  <p:tag name="ANNOTATION_LEFT_5" val="36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1.1"/>
  <p:tag name="ANNOTATION_END_6" val="73.7"/>
  <p:tag name="ANNOTATION_TOP_6" val="292"/>
  <p:tag name="ANNOTATION_LEFT_6" val="92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3.7"/>
  <p:tag name="ANNOTATION_END_7" val="76.7"/>
  <p:tag name="ANNOTATION_TOP_7" val="289"/>
  <p:tag name="ANNOTATION_LEFT_7" val="373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6.7"/>
  <p:tag name="ANNOTATION_END_8" val="79.6"/>
  <p:tag name="ANNOTATION_TOP_8" val="332"/>
  <p:tag name="ANNOTATION_LEFT_8" val="101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9.6"/>
  <p:tag name="ANNOTATION_END_9" val="85.2"/>
  <p:tag name="ANNOTATION_TOP_9" val="330"/>
  <p:tag name="ANNOTATION_LEFT_9" val="36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06.1"/>
  <p:tag name="ANNOTATION_END_10" val="114.6"/>
  <p:tag name="ANNOTATION_TOP_10" val="380"/>
  <p:tag name="ANNOTATION_LEFT_10" val="38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14.6"/>
  <p:tag name="ANNOTATION_END_11" val="181.3"/>
  <p:tag name="ANNOTATION_TOP_11" val="475"/>
  <p:tag name="ANNOTATION_LEFT_11" val="4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81.3"/>
  <p:tag name="ANNOTATION_END_12" val="182.7"/>
  <p:tag name="ANNOTATION_TOP_12" val="362"/>
  <p:tag name="ANNOTATION_LEFT_12" val="591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82.7"/>
  <p:tag name="ANNOTATION_END_13" val="184.3"/>
  <p:tag name="ANNOTATION_TOP_13" val="359"/>
  <p:tag name="ANNOTATION_LEFT_13" val="686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84.3"/>
  <p:tag name="ANNOTATION_END_14" val="187.7"/>
  <p:tag name="ANNOTATION_TOP_14" val="426"/>
  <p:tag name="ANNOTATION_LEFT_14" val="691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11680"/>
  <p:tag name="ANNOTATION_FILL_COLOR_14" val="25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87.7"/>
  <p:tag name="ANNOTATION_END_15" val="198.0"/>
  <p:tag name="ANNOTATION_TOP_15" val="273"/>
  <p:tag name="ANNOTATION_LEFT_15" val="63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11680"/>
  <p:tag name="ANNOTATION_FILL_COLOR_15" val="25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98.0"/>
  <p:tag name="ANNOTATION_END_16" val="199.2"/>
  <p:tag name="ANNOTATION_TOP_16" val="353"/>
  <p:tag name="ANNOTATION_LEFT_16" val="665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11680"/>
  <p:tag name="ANNOTATION_FILL_COLOR_16" val="25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99.2"/>
  <p:tag name="ANNOTATION_END_17" val="199.8"/>
  <p:tag name="ANNOTATION_TOP_17" val="361"/>
  <p:tag name="ANNOTATION_LEFT_17" val="689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11680"/>
  <p:tag name="ANNOTATION_FILL_COLOR_17" val="25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99.8"/>
  <p:tag name="ANNOTATION_END_18" val="201.2"/>
  <p:tag name="ANNOTATION_TOP_18" val="415"/>
  <p:tag name="ANNOTATION_LEFT_18" val="68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11680"/>
  <p:tag name="ANNOTATION_FILL_COLOR_18" val="25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01.2"/>
  <p:tag name="ANNOTATION_END_19" val="205.6"/>
  <p:tag name="ANNOTATION_TOP_19" val="294"/>
  <p:tag name="ANNOTATION_LEFT_19" val="603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11680"/>
  <p:tag name="ANNOTATION_FILL_COLOR_19" val="255"/>
  <p:tag name="ANNOTATION_FILL_ALPHA_19" val="100"/>
  <p:tag name="ANNOTATION_BORDER_WIDTH_19" val="2"/>
  <p:tag name="ANNOTATION_SLIDE_WIDTH_19" val="960"/>
  <p:tag name="ANNOTATION_SLIDE_HEIGHT_19" val="720"/>
  <p:tag name="ANNOTATION_COUNT" val="19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e467eb7b83247858866fce080d55e5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2f7f9e7b8954de38c58b88ed6e270b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0"/>
  <p:tag name="ORIGINAL_AUDIO_FILEPATH" val="C:\Users\amahmedkeele\Desktop\Lectures\Lecture-3 Viruses\s27.wav"/>
  <p:tag name="ELAPSEDTIME" val="0"/>
  <p:tag name="ARTICULATE_NAV_LEVEL" val="1"/>
  <p:tag name="ARTICULATE_SLIDE_PRESENTER_GUID" val="f86079c8-3aec-4d20-911f-f4861d0a346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8"/>
  <p:tag name="ARTICULATE_AUDIO_RECORDED" val="1"/>
  <p:tag name="TIMELINE" val="70.7/76.2/92.7/93.7/100.5/115.8/116.7/125.6/126.4/143.5/170.7/172.4/188.1"/>
  <p:tag name="ELAPSEDTIME" val="244.1"/>
  <p:tag name="ANNOTATION_TYPE_1" val="2"/>
  <p:tag name="ANNOTATION_START_1" val="27.3"/>
  <p:tag name="ANNOTATION_END_1" val="27.3"/>
  <p:tag name="ANNOTATION_TOP_1" val="-40"/>
  <p:tag name="ANNOTATION_LEFT_1" val="-40"/>
  <p:tag name="ANNOTATION_WIDTH_1" val="1042"/>
  <p:tag name="ANNOTATION_HEIGHT_1" val="801"/>
  <p:tag name="ANNOTATION_ANIMATION_1" val="4"/>
  <p:tag name="ANNOTATION_ROTATION_1" val="0"/>
  <p:tag name="ANNOTATION_SUB_TYPE_1" val="11"/>
  <p:tag name="ANNOTATION_LOOP_COUNT_1" val="1"/>
  <p:tag name="ANNOTATION_BOX_RADIUS_1" val="0"/>
  <p:tag name="ANNOTATION_SCALE_1" val="0"/>
  <p:tag name="ANNOTATION_BORDER_ALPHA_1" val="100"/>
  <p:tag name="ANNOTATION_BORDER_COLOR_1" val="16777215"/>
  <p:tag name="ANNOTATION_FILL_COLOR_1" val="5296274"/>
  <p:tag name="ANNOTATION_FILL_ALPHA_1" val="50"/>
  <p:tag name="ANNOTATION_BORDER_WIDTH_1" val="2"/>
  <p:tag name="ANNOTATION_SLIDE_WIDTH_1" val="960"/>
  <p:tag name="ANNOTATION_SLIDE_HEIGHT_1" val="720"/>
  <p:tag name="ANNOTATION_TYPE_2" val="2"/>
  <p:tag name="ANNOTATION_START_2" val="27.3"/>
  <p:tag name="ANNOTATION_END_2" val="67.3"/>
  <p:tag name="ANNOTATION_TOP_2" val="170"/>
  <p:tag name="ANNOTATION_LEFT_2" val="11"/>
  <p:tag name="ANNOTATION_WIDTH_2" val="318"/>
  <p:tag name="ANNOTATION_HEIGHT_2" val="68"/>
  <p:tag name="ANNOTATION_ANIMATION_2" val="4"/>
  <p:tag name="ANNOTATION_ROTATION_2" val="0"/>
  <p:tag name="ANNOTATION_SUB_TYPE_2" val="11"/>
  <p:tag name="ANNOTATION_LOOP_COUNT_2" val="1"/>
  <p:tag name="ANNOTATION_BOX_RADIUS_2" val="5"/>
  <p:tag name="ANNOTATION_SCALE_2" val="0"/>
  <p:tag name="ANNOTATION_BORDER_ALPHA_2" val="100"/>
  <p:tag name="ANNOTATION_BORDER_COLOR_2" val="16777215"/>
  <p:tag name="ANNOTATION_FILL_COLOR_2" val="5296274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67.3"/>
  <p:tag name="ANNOTATION_END_3" val="68.6"/>
  <p:tag name="ANNOTATION_TOP_3" val="-40"/>
  <p:tag name="ANNOTATION_LEFT_3" val="-40"/>
  <p:tag name="ANNOTATION_WIDTH_3" val="1042"/>
  <p:tag name="ANNOTATION_HEIGHT_3" val="801"/>
  <p:tag name="ANNOTATION_ANIMATION_3" val="4"/>
  <p:tag name="ANNOTATION_ROTATION_3" val="0"/>
  <p:tag name="ANNOTATION_SUB_TYPE_3" val="11"/>
  <p:tag name="ANNOTATION_LOOP_COUNT_3" val="1"/>
  <p:tag name="ANNOTATION_BOX_RADIUS_3" val="0"/>
  <p:tag name="ANNOTATION_SCALE_3" val="0"/>
  <p:tag name="ANNOTATION_BORDER_ALPHA_3" val="100"/>
  <p:tag name="ANNOTATION_BORDER_COLOR_3" val="16777215"/>
  <p:tag name="ANNOTATION_FILL_COLOR_3" val="5296274"/>
  <p:tag name="ANNOTATION_FILL_ALPHA_3" val="50"/>
  <p:tag name="ANNOTATION_BORDER_WIDTH_3" val="2"/>
  <p:tag name="ANNOTATION_SLIDE_WIDTH_3" val="960"/>
  <p:tag name="ANNOTATION_SLIDE_HEIGHT_3" val="720"/>
  <p:tag name="ANNOTATION_TYPE_4" val="2"/>
  <p:tag name="ANNOTATION_START_4" val="68.6"/>
  <p:tag name="ANNOTATION_END_4" val="80.5"/>
  <p:tag name="ANNOTATION_TOP_4" val="-40"/>
  <p:tag name="ANNOTATION_LEFT_4" val="-40"/>
  <p:tag name="ANNOTATION_WIDTH_4" val="1042"/>
  <p:tag name="ANNOTATION_HEIGHT_4" val="801"/>
  <p:tag name="ANNOTATION_ANIMATION_4" val="4"/>
  <p:tag name="ANNOTATION_ROTATION_4" val="0"/>
  <p:tag name="ANNOTATION_SUB_TYPE_4" val="11"/>
  <p:tag name="ANNOTATION_LOOP_COUNT_4" val="1"/>
  <p:tag name="ANNOTATION_BOX_RADIUS_4" val="0"/>
  <p:tag name="ANNOTATION_SCALE_4" val="0"/>
  <p:tag name="ANNOTATION_BORDER_ALPHA_4" val="100"/>
  <p:tag name="ANNOTATION_BORDER_COLOR_4" val="16777215"/>
  <p:tag name="ANNOTATION_FILL_COLOR_4" val="5296274"/>
  <p:tag name="ANNOTATION_FILL_ALPHA_4" val="50"/>
  <p:tag name="ANNOTATION_BORDER_WIDTH_4" val="2"/>
  <p:tag name="ANNOTATION_SLIDE_WIDTH_4" val="960"/>
  <p:tag name="ANNOTATION_SLIDE_HEIGHT_4" val="720"/>
  <p:tag name="ANNOTATION_TYPE_5" val="0"/>
  <p:tag name="ANNOTATION_START_5" val="80.5"/>
  <p:tag name="ANNOTATION_END_5" val="81.6"/>
  <p:tag name="ANNOTATION_TOP_5" val="154"/>
  <p:tag name="ANNOTATION_LEFT_5" val="66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81.6"/>
  <p:tag name="ANNOTATION_END_6" val="83.9"/>
  <p:tag name="ANNOTATION_TOP_6" val="165"/>
  <p:tag name="ANNOTATION_LEFT_6" val="68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06.4"/>
  <p:tag name="ANNOTATION_END_7" val="113.3"/>
  <p:tag name="ANNOTATION_TOP_7" val="413"/>
  <p:tag name="ANNOTATION_LEFT_7" val="58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57.3"/>
  <p:tag name="ANNOTATION_END_8" val="157.8"/>
  <p:tag name="ANNOTATION_TOP_8" val="582"/>
  <p:tag name="ANNOTATION_LEFT_8" val="79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57.8"/>
  <p:tag name="ANNOTATION_END_9" val="158.5"/>
  <p:tag name="ANNOTATION_TOP_9" val="605"/>
  <p:tag name="ANNOTATION_LEFT_9" val="80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58.5"/>
  <p:tag name="ANNOTATION_END_10" val="159.0"/>
  <p:tag name="ANNOTATION_TOP_10" val="620"/>
  <p:tag name="ANNOTATION_LEFT_10" val="83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59.0"/>
  <p:tag name="ANNOTATION_END_11" val="159.6"/>
  <p:tag name="ANNOTATION_TOP_11" val="599"/>
  <p:tag name="ANNOTATION_LEFT_11" val="837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59.6"/>
  <p:tag name="ANNOTATION_END_12" val="160.3"/>
  <p:tag name="ANNOTATION_TOP_12" val="569"/>
  <p:tag name="ANNOTATION_LEFT_12" val="82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60.3"/>
  <p:tag name="ANNOTATION_END_13" val="179.0"/>
  <p:tag name="ANNOTATION_TOP_13" val="580"/>
  <p:tag name="ANNOTATION_LEFT_13" val="76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COUNT" val="13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de7fab39a644691843c65f84b5fbe8b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9fa45408096402480fdc7b7a599bf7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4"/>
  <p:tag name="ARTICULATE_AUDIO_RECORDED" val="1"/>
  <p:tag name="ELAPSEDTIME" val="29.8"/>
  <p:tag name="ANNOTATION_COUNT" val="0"/>
  <p:tag name="ARTICULATE_NAV_LEVEL" val="1"/>
  <p:tag name="ARTICULATE_SLIDE_PRESENTER_GUID" val="f86079c8-3aec-4d20-911f-f4861d0a346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1"/>
  <p:tag name="ARTICULATE_AUDIO_RECORDED" val="1"/>
  <p:tag name="ELAPSEDTIME" val="253.1"/>
  <p:tag name="ANNOTATION_TYPE_1" val="0"/>
  <p:tag name="ANNOTATION_START_1" val="15.8"/>
  <p:tag name="ANNOTATION_END_1" val="18.4"/>
  <p:tag name="ANNOTATION_TOP_1" val="57"/>
  <p:tag name="ANNOTATION_LEFT_1" val="11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8.4"/>
  <p:tag name="ANNOTATION_END_2" val="19.5"/>
  <p:tag name="ANNOTATION_TOP_2" val="48"/>
  <p:tag name="ANNOTATION_LEFT_2" val="41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9.5"/>
  <p:tag name="ANNOTATION_END_3" val="25.6"/>
  <p:tag name="ANNOTATION_TOP_3" val="53"/>
  <p:tag name="ANNOTATION_LEFT_3" val="48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5.6"/>
  <p:tag name="ANNOTATION_END_4" val="26.8"/>
  <p:tag name="ANNOTATION_TOP_4" val="53"/>
  <p:tag name="ANNOTATION_LEFT_4" val="554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6.8"/>
  <p:tag name="ANNOTATION_END_5" val="30.9"/>
  <p:tag name="ANNOTATION_TOP_5" val="53"/>
  <p:tag name="ANNOTATION_LEFT_5" val="80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0.9"/>
  <p:tag name="ANNOTATION_END_6" val="32.3"/>
  <p:tag name="ANNOTATION_TOP_6" val="92"/>
  <p:tag name="ANNOTATION_LEFT_6" val="16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2.3"/>
  <p:tag name="ANNOTATION_END_7" val="32.9"/>
  <p:tag name="ANNOTATION_TOP_7" val="85"/>
  <p:tag name="ANNOTATION_LEFT_7" val="27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2.9"/>
  <p:tag name="ANNOTATION_END_8" val="34.2"/>
  <p:tag name="ANNOTATION_TOP_8" val="87"/>
  <p:tag name="ANNOTATION_LEFT_8" val="39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4.2"/>
  <p:tag name="ANNOTATION_END_9" val="36.4"/>
  <p:tag name="ANNOTATION_TOP_9" val="87"/>
  <p:tag name="ANNOTATION_LEFT_9" val="524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36.4"/>
  <p:tag name="ANNOTATION_END_10" val="37.4"/>
  <p:tag name="ANNOTATION_TOP_10" val="90"/>
  <p:tag name="ANNOTATION_LEFT_10" val="15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37.4"/>
  <p:tag name="ANNOTATION_END_11" val="38.3"/>
  <p:tag name="ANNOTATION_TOP_11" val="89"/>
  <p:tag name="ANNOTATION_LEFT_11" val="15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38.3"/>
  <p:tag name="ANNOTATION_END_12" val="39.0"/>
  <p:tag name="ANNOTATION_TOP_12" val="85"/>
  <p:tag name="ANNOTATION_LEFT_12" val="26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39.0"/>
  <p:tag name="ANNOTATION_END_13" val="39.6"/>
  <p:tag name="ANNOTATION_TOP_13" val="86"/>
  <p:tag name="ANNOTATION_LEFT_13" val="37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39.6"/>
  <p:tag name="ANNOTATION_END_14" val="41.7"/>
  <p:tag name="ANNOTATION_TOP_14" val="86"/>
  <p:tag name="ANNOTATION_LEFT_14" val="498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11680"/>
  <p:tag name="ANNOTATION_FILL_COLOR_14" val="25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41.7"/>
  <p:tag name="ANNOTATION_END_15" val="50.3"/>
  <p:tag name="ANNOTATION_TOP_15" val="55"/>
  <p:tag name="ANNOTATION_LEFT_15" val="801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11680"/>
  <p:tag name="ANNOTATION_FILL_COLOR_15" val="25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50.3"/>
  <p:tag name="ANNOTATION_END_16" val="59.4"/>
  <p:tag name="ANNOTATION_TOP_16" val="87"/>
  <p:tag name="ANNOTATION_LEFT_16" val="63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11680"/>
  <p:tag name="ANNOTATION_FILL_COLOR_16" val="25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59.4"/>
  <p:tag name="ANNOTATION_END_17" val="80.5"/>
  <p:tag name="ANNOTATION_TOP_17" val="218"/>
  <p:tag name="ANNOTATION_LEFT_17" val="70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11680"/>
  <p:tag name="ANNOTATION_FILL_COLOR_17" val="25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80.5"/>
  <p:tag name="ANNOTATION_END_18" val="86.9"/>
  <p:tag name="ANNOTATION_TOP_18" val="281"/>
  <p:tag name="ANNOTATION_LEFT_18" val="82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11680"/>
  <p:tag name="ANNOTATION_FILL_COLOR_18" val="25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86.9"/>
  <p:tag name="ANNOTATION_END_19" val="89.9"/>
  <p:tag name="ANNOTATION_TOP_19" val="447"/>
  <p:tag name="ANNOTATION_LEFT_19" val="699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11680"/>
  <p:tag name="ANNOTATION_FILL_COLOR_19" val="25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89.9"/>
  <p:tag name="ANNOTATION_END_20" val="92.8"/>
  <p:tag name="ANNOTATION_TOP_20" val="370"/>
  <p:tag name="ANNOTATION_LEFT_20" val="691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16711680"/>
  <p:tag name="ANNOTATION_FILL_COLOR_20" val="25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92.8"/>
  <p:tag name="ANNOTATION_END_21" val="105.9"/>
  <p:tag name="ANNOTATION_TOP_21" val="417"/>
  <p:tag name="ANNOTATION_LEFT_21" val="694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16711680"/>
  <p:tag name="ANNOTATION_FILL_COLOR_21" val="25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05.9"/>
  <p:tag name="ANNOTATION_END_22" val="108.3"/>
  <p:tag name="ANNOTATION_TOP_22" val="310"/>
  <p:tag name="ANNOTATION_LEFT_22" val="78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16711680"/>
  <p:tag name="ANNOTATION_FILL_COLOR_22" val="25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08.3"/>
  <p:tag name="ANNOTATION_END_23" val="117.4"/>
  <p:tag name="ANNOTATION_TOP_23" val="306"/>
  <p:tag name="ANNOTATION_LEFT_23" val="336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16711680"/>
  <p:tag name="ANNOTATION_FILL_COLOR_23" val="25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17.4"/>
  <p:tag name="ANNOTATION_END_24" val="135.3"/>
  <p:tag name="ANNOTATION_TOP_24" val="336"/>
  <p:tag name="ANNOTATION_LEFT_24" val="82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16711680"/>
  <p:tag name="ANNOTATION_FILL_COLOR_24" val="25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35.3"/>
  <p:tag name="ANNOTATION_END_25" val="154.1"/>
  <p:tag name="ANNOTATION_TOP_25" val="363"/>
  <p:tag name="ANNOTATION_LEFT_25" val="366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16711680"/>
  <p:tag name="ANNOTATION_FILL_COLOR_25" val="25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54.1"/>
  <p:tag name="ANNOTATION_END_26" val="157.0"/>
  <p:tag name="ANNOTATION_TOP_26" val="281"/>
  <p:tag name="ANNOTATION_LEFT_26" val="78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16711680"/>
  <p:tag name="ANNOTATION_FILL_COLOR_26" val="25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57.0"/>
  <p:tag name="ANNOTATION_END_27" val="160.0"/>
  <p:tag name="ANNOTATION_TOP_27" val="364"/>
  <p:tag name="ANNOTATION_LEFT_27" val="368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16711680"/>
  <p:tag name="ANNOTATION_FILL_COLOR_27" val="25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60.0"/>
  <p:tag name="ANNOTATION_END_28" val="174.8"/>
  <p:tag name="ANNOTATION_TOP_28" val="394"/>
  <p:tag name="ANNOTATION_LEFT_28" val="181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16711680"/>
  <p:tag name="ANNOTATION_FILL_COLOR_28" val="25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74.8"/>
  <p:tag name="ANNOTATION_END_29" val="177.4"/>
  <p:tag name="ANNOTATION_TOP_29" val="462"/>
  <p:tag name="ANNOTATION_LEFT_29" val="76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16711680"/>
  <p:tag name="ANNOTATION_FILL_COLOR_29" val="25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77.4"/>
  <p:tag name="ANNOTATION_END_30" val="178.0"/>
  <p:tag name="ANNOTATION_TOP_30" val="341"/>
  <p:tag name="ANNOTATION_LEFT_30" val="585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16711680"/>
  <p:tag name="ANNOTATION_FILL_COLOR_30" val="25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78.0"/>
  <p:tag name="ANNOTATION_END_31" val="178.6"/>
  <p:tag name="ANNOTATION_TOP_31" val="306"/>
  <p:tag name="ANNOTATION_LEFT_31" val="615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16711680"/>
  <p:tag name="ANNOTATION_FILL_COLOR_31" val="25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78.6"/>
  <p:tag name="ANNOTATION_END_32" val="179.2"/>
  <p:tag name="ANNOTATION_TOP_32" val="295"/>
  <p:tag name="ANNOTATION_LEFT_32" val="651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16711680"/>
  <p:tag name="ANNOTATION_FILL_COLOR_32" val="25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79.2"/>
  <p:tag name="ANNOTATION_END_33" val="179.8"/>
  <p:tag name="ANNOTATION_TOP_33" val="290"/>
  <p:tag name="ANNOTATION_LEFT_33" val="687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16711680"/>
  <p:tag name="ANNOTATION_FILL_COLOR_33" val="25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79.8"/>
  <p:tag name="ANNOTATION_END_34" val="180.4"/>
  <p:tag name="ANNOTATION_TOP_34" val="286"/>
  <p:tag name="ANNOTATION_LEFT_34" val="729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16711680"/>
  <p:tag name="ANNOTATION_FILL_COLOR_34" val="25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80.4"/>
  <p:tag name="ANNOTATION_END_35" val="181.8"/>
  <p:tag name="ANNOTATION_TOP_35" val="290"/>
  <p:tag name="ANNOTATION_LEFT_35" val="772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16711680"/>
  <p:tag name="ANNOTATION_FILL_COLOR_35" val="25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81.8"/>
  <p:tag name="ANNOTATION_END_36" val="182.6"/>
  <p:tag name="ANNOTATION_TOP_36" val="271"/>
  <p:tag name="ANNOTATION_LEFT_36" val="655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16711680"/>
  <p:tag name="ANNOTATION_FILL_COLOR_36" val="25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82.6"/>
  <p:tag name="ANNOTATION_END_37" val="183.1"/>
  <p:tag name="ANNOTATION_TOP_37" val="266"/>
  <p:tag name="ANNOTATION_LEFT_37" val="708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16711680"/>
  <p:tag name="ANNOTATION_FILL_COLOR_37" val="25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83.1"/>
  <p:tag name="ANNOTATION_END_38" val="183.7"/>
  <p:tag name="ANNOTATION_TOP_38" val="268"/>
  <p:tag name="ANNOTATION_LEFT_38" val="755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16711680"/>
  <p:tag name="ANNOTATION_FILL_COLOR_38" val="25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83.7"/>
  <p:tag name="ANNOTATION_END_39" val="184.2"/>
  <p:tag name="ANNOTATION_TOP_39" val="287"/>
  <p:tag name="ANNOTATION_LEFT_39" val="805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16711680"/>
  <p:tag name="ANNOTATION_FILL_COLOR_39" val="25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84.2"/>
  <p:tag name="ANNOTATION_END_40" val="185.1"/>
  <p:tag name="ANNOTATION_TOP_40" val="328"/>
  <p:tag name="ANNOTATION_LEFT_40" val="823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16711680"/>
  <p:tag name="ANNOTATION_FILL_COLOR_40" val="25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85.1"/>
  <p:tag name="ANNOTATION_END_41" val="187.3"/>
  <p:tag name="ANNOTATION_TOP_41" val="387"/>
  <p:tag name="ANNOTATION_LEFT_41" val="852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16711680"/>
  <p:tag name="ANNOTATION_FILL_COLOR_41" val="25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87.3"/>
  <p:tag name="ANNOTATION_END_42" val="196.8"/>
  <p:tag name="ANNOTATION_TOP_42" val="499"/>
  <p:tag name="ANNOTATION_LEFT_42" val="39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16711680"/>
  <p:tag name="ANNOTATION_FILL_COLOR_42" val="25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96.8"/>
  <p:tag name="ANNOTATION_END_43" val="198.8"/>
  <p:tag name="ANNOTATION_TOP_43" val="414"/>
  <p:tag name="ANNOTATION_LEFT_43" val="652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16711680"/>
  <p:tag name="ANNOTATION_FILL_COLOR_43" val="25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98.8"/>
  <p:tag name="ANNOTATION_END_44" val="199.7"/>
  <p:tag name="ANNOTATION_TOP_44" val="385"/>
  <p:tag name="ANNOTATION_LEFT_44" val="687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16711680"/>
  <p:tag name="ANNOTATION_FILL_COLOR_44" val="25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99.7"/>
  <p:tag name="ANNOTATION_END_45" val="205.5"/>
  <p:tag name="ANNOTATION_TOP_45" val="442"/>
  <p:tag name="ANNOTATION_LEFT_45" val="695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16711680"/>
  <p:tag name="ANNOTATION_FILL_COLOR_45" val="25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205.5"/>
  <p:tag name="ANNOTATION_END_46" val="211.7"/>
  <p:tag name="ANNOTATION_TOP_46" val="563"/>
  <p:tag name="ANNOTATION_LEFT_46" val="76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16711680"/>
  <p:tag name="ANNOTATION_FILL_COLOR_46" val="25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211.7"/>
  <p:tag name="ANNOTATION_END_47" val="214.8"/>
  <p:tag name="ANNOTATION_TOP_47" val="418"/>
  <p:tag name="ANNOTATION_LEFT_47" val="695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16711680"/>
  <p:tag name="ANNOTATION_FILL_COLOR_47" val="25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214.8"/>
  <p:tag name="ANNOTATION_END_48" val="248.2"/>
  <p:tag name="ANNOTATION_TOP_48" val="382"/>
  <p:tag name="ANNOTATION_LEFT_48" val="709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16711680"/>
  <p:tag name="ANNOTATION_FILL_COLOR_48" val="255"/>
  <p:tag name="ANNOTATION_FILL_ALPHA_48" val="100"/>
  <p:tag name="ANNOTATION_BORDER_WIDTH_48" val="2"/>
  <p:tag name="ANNOTATION_SLIDE_WIDTH_48" val="960"/>
  <p:tag name="ANNOTATION_SLIDE_HEIGHT_48" val="720"/>
  <p:tag name="ANNOTATION_COUNT" val="48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7edca5dad5443909addef4675a3759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4480b65a4da44199d248aa8c8b4c6ad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3"/>
  <p:tag name="ARTICULATE_AUDIO_RECORDED" val="1"/>
  <p:tag name="TIMELINE" val="52.5/99.5/151.4"/>
  <p:tag name="ELAPSEDTIME" val="212.1"/>
  <p:tag name="ANNOTATION_TYPE_1" val="0"/>
  <p:tag name="ANNOTATION_START_1" val="28.4"/>
  <p:tag name="ANNOTATION_END_1" val="30.1"/>
  <p:tag name="ANNOTATION_TOP_1" val="59"/>
  <p:tag name="ANNOTATION_LEFT_1" val="73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0.1"/>
  <p:tag name="ANNOTATION_END_2" val="31.7"/>
  <p:tag name="ANNOTATION_TOP_2" val="150"/>
  <p:tag name="ANNOTATION_LEFT_2" val="76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1.7"/>
  <p:tag name="ANNOTATION_END_3" val="41.9"/>
  <p:tag name="ANNOTATION_TOP_3" val="233"/>
  <p:tag name="ANNOTATION_LEFT_3" val="70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1.9"/>
  <p:tag name="ANNOTATION_END_4" val="60.8"/>
  <p:tag name="ANNOTATION_TOP_4" val="434"/>
  <p:tag name="ANNOTATION_LEFT_4" val="65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0.8"/>
  <p:tag name="ANNOTATION_END_5" val="65.1"/>
  <p:tag name="ANNOTATION_TOP_5" val="188"/>
  <p:tag name="ANNOTATION_LEFT_5" val="23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2"/>
  <p:tag name="ANNOTATION_START_6" val="67.7"/>
  <p:tag name="ANNOTATION_END_6" val="67.7"/>
  <p:tag name="ANNOTATION_TOP_6" val="-40"/>
  <p:tag name="ANNOTATION_LEFT_6" val="-40"/>
  <p:tag name="ANNOTATION_WIDTH_6" val="1042"/>
  <p:tag name="ANNOTATION_HEIGHT_6" val="801"/>
  <p:tag name="ANNOTATION_ANIMATION_6" val="4"/>
  <p:tag name="ANNOTATION_ROTATION_6" val="0"/>
  <p:tag name="ANNOTATION_SUB_TYPE_6" val="11"/>
  <p:tag name="ANNOTATION_LOOP_COUNT_6" val="1"/>
  <p:tag name="ANNOTATION_BOX_RADIUS_6" val="0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67.7"/>
  <p:tag name="ANNOTATION_END_7" val="82.3"/>
  <p:tag name="ANNOTATION_TOP_7" val="158"/>
  <p:tag name="ANNOTATION_LEFT_7" val="224"/>
  <p:tag name="ANNOTATION_WIDTH_7" val="251"/>
  <p:tag name="ANNOTATION_HEIGHT_7" val="49"/>
  <p:tag name="ANNOTATION_ANIMATION_7" val="4"/>
  <p:tag name="ANNOTATION_ROTATION_7" val="0"/>
  <p:tag name="ANNOTATION_SUB_TYPE_7" val="11"/>
  <p:tag name="ANNOTATION_LOOP_COUNT_7" val="1"/>
  <p:tag name="ANNOTATION_BOX_RADIUS_7" val="5"/>
  <p:tag name="ANNOTATION_SCALE_7" val="0"/>
  <p:tag name="ANNOTATION_BORDER_ALPHA_7" val="100"/>
  <p:tag name="ANNOTATION_BORDER_COLOR_7" val="16777215"/>
  <p:tag name="ANNOTATION_FILL_COLOR_7" val="5296274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82.3"/>
  <p:tag name="ANNOTATION_END_8" val="87.5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5296274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87.5"/>
  <p:tag name="ANNOTATION_END_9" val="89.6"/>
  <p:tag name="ANNOTATION_TOP_9" val="-40"/>
  <p:tag name="ANNOTATION_LEFT_9" val="-40"/>
  <p:tag name="ANNOTATION_WIDTH_9" val="1042"/>
  <p:tag name="ANNOTATION_HEIGHT_9" val="801"/>
  <p:tag name="ANNOTATION_ANIMATION_9" val="4"/>
  <p:tag name="ANNOTATION_ROTATION_9" val="0"/>
  <p:tag name="ANNOTATION_SUB_TYPE_9" val="11"/>
  <p:tag name="ANNOTATION_LOOP_COUNT_9" val="1"/>
  <p:tag name="ANNOTATION_BOX_RADIUS_9" val="0"/>
  <p:tag name="ANNOTATION_SCALE_9" val="0"/>
  <p:tag name="ANNOTATION_BORDER_ALPHA_9" val="100"/>
  <p:tag name="ANNOTATION_BORDER_COLOR_9" val="16777215"/>
  <p:tag name="ANNOTATION_FILL_COLOR_9" val="5296274"/>
  <p:tag name="ANNOTATION_FILL_ALPHA_9" val="50"/>
  <p:tag name="ANNOTATION_BORDER_WIDTH_9" val="2"/>
  <p:tag name="ANNOTATION_SLIDE_WIDTH_9" val="960"/>
  <p:tag name="ANNOTATION_SLIDE_HEIGHT_9" val="720"/>
  <p:tag name="ANNOTATION_TYPE_10" val="2"/>
  <p:tag name="ANNOTATION_START_10" val="89.6"/>
  <p:tag name="ANNOTATION_END_10" val="89.6"/>
  <p:tag name="ANNOTATION_TOP_10" val="-40"/>
  <p:tag name="ANNOTATION_LEFT_10" val="-40"/>
  <p:tag name="ANNOTATION_WIDTH_10" val="1042"/>
  <p:tag name="ANNOTATION_HEIGHT_10" val="801"/>
  <p:tag name="ANNOTATION_ANIMATION_10" val="4"/>
  <p:tag name="ANNOTATION_ROTATION_10" val="0"/>
  <p:tag name="ANNOTATION_SUB_TYPE_10" val="11"/>
  <p:tag name="ANNOTATION_LOOP_COUNT_10" val="1"/>
  <p:tag name="ANNOTATION_BOX_RADIUS_10" val="0"/>
  <p:tag name="ANNOTATION_SCALE_10" val="0"/>
  <p:tag name="ANNOTATION_BORDER_ALPHA_10" val="100"/>
  <p:tag name="ANNOTATION_BORDER_COLOR_10" val="16777215"/>
  <p:tag name="ANNOTATION_FILL_COLOR_10" val="5296274"/>
  <p:tag name="ANNOTATION_FILL_ALPHA_10" val="50"/>
  <p:tag name="ANNOTATION_BORDER_WIDTH_10" val="2"/>
  <p:tag name="ANNOTATION_SLIDE_WIDTH_10" val="960"/>
  <p:tag name="ANNOTATION_SLIDE_HEIGHT_10" val="720"/>
  <p:tag name="ANNOTATION_TYPE_11" val="2"/>
  <p:tag name="ANNOTATION_START_11" val="89.6"/>
  <p:tag name="ANNOTATION_END_11" val="95.9"/>
  <p:tag name="ANNOTATION_TOP_11" val="200"/>
  <p:tag name="ANNOTATION_LEFT_11" val="50"/>
  <p:tag name="ANNOTATION_WIDTH_11" val="141"/>
  <p:tag name="ANNOTATION_HEIGHT_11" val="56"/>
  <p:tag name="ANNOTATION_ANIMATION_11" val="4"/>
  <p:tag name="ANNOTATION_ROTATION_11" val="0"/>
  <p:tag name="ANNOTATION_SUB_TYPE_11" val="11"/>
  <p:tag name="ANNOTATION_LOOP_COUNT_11" val="1"/>
  <p:tag name="ANNOTATION_BOX_RADIUS_11" val="5"/>
  <p:tag name="ANNOTATION_SCALE_11" val="0"/>
  <p:tag name="ANNOTATION_BORDER_ALPHA_11" val="100"/>
  <p:tag name="ANNOTATION_BORDER_COLOR_11" val="16777215"/>
  <p:tag name="ANNOTATION_FILL_COLOR_11" val="5296274"/>
  <p:tag name="ANNOTATION_FILL_ALPHA_11" val="50"/>
  <p:tag name="ANNOTATION_BORDER_WIDTH_11" val="2"/>
  <p:tag name="ANNOTATION_SLIDE_WIDTH_11" val="960"/>
  <p:tag name="ANNOTATION_SLIDE_HEIGHT_11" val="720"/>
  <p:tag name="ANNOTATION_TYPE_12" val="0"/>
  <p:tag name="ANNOTATION_START_12" val="95.9"/>
  <p:tag name="ANNOTATION_END_12" val="97.7"/>
  <p:tag name="ANNOTATION_TOP_12" val="281"/>
  <p:tag name="ANNOTATION_LEFT_12" val="17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05.5"/>
  <p:tag name="ANNOTATION_END_13" val="115.6"/>
  <p:tag name="ANNOTATION_TOP_13" val="48"/>
  <p:tag name="ANNOTATION_LEFT_13" val="745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15.6"/>
  <p:tag name="ANNOTATION_END_14" val="116.2"/>
  <p:tag name="ANNOTATION_TOP_14" val="34"/>
  <p:tag name="ANNOTATION_LEFT_14" val="75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11680"/>
  <p:tag name="ANNOTATION_FILL_COLOR_14" val="25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16.2"/>
  <p:tag name="ANNOTATION_END_15" val="116.7"/>
  <p:tag name="ANNOTATION_TOP_15" val="33"/>
  <p:tag name="ANNOTATION_LEFT_15" val="771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11680"/>
  <p:tag name="ANNOTATION_FILL_COLOR_15" val="25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16.7"/>
  <p:tag name="ANNOTATION_END_16" val="117.2"/>
  <p:tag name="ANNOTATION_TOP_16" val="30"/>
  <p:tag name="ANNOTATION_LEFT_16" val="80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11680"/>
  <p:tag name="ANNOTATION_FILL_COLOR_16" val="25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17.2"/>
  <p:tag name="ANNOTATION_END_17" val="117.9"/>
  <p:tag name="ANNOTATION_TOP_17" val="54"/>
  <p:tag name="ANNOTATION_LEFT_17" val="81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11680"/>
  <p:tag name="ANNOTATION_FILL_COLOR_17" val="25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17.9"/>
  <p:tag name="ANNOTATION_END_18" val="122.0"/>
  <p:tag name="ANNOTATION_TOP_18" val="101"/>
  <p:tag name="ANNOTATION_LEFT_18" val="76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11680"/>
  <p:tag name="ANNOTATION_FILL_COLOR_18" val="25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22.0"/>
  <p:tag name="ANNOTATION_END_19" val="125.4"/>
  <p:tag name="ANNOTATION_TOP_19" val="347"/>
  <p:tag name="ANNOTATION_LEFT_19" val="75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11680"/>
  <p:tag name="ANNOTATION_FILL_COLOR_19" val="25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25.4"/>
  <p:tag name="ANNOTATION_END_20" val="127.5"/>
  <p:tag name="ANNOTATION_TOP_20" val="74"/>
  <p:tag name="ANNOTATION_LEFT_20" val="801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16711680"/>
  <p:tag name="ANNOTATION_FILL_COLOR_20" val="25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27.5"/>
  <p:tag name="ANNOTATION_END_21" val="138.3"/>
  <p:tag name="ANNOTATION_TOP_21" val="156"/>
  <p:tag name="ANNOTATION_LEFT_21" val="77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16711680"/>
  <p:tag name="ANNOTATION_FILL_COLOR_21" val="25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38.3"/>
  <p:tag name="ANNOTATION_END_22" val="138.7"/>
  <p:tag name="ANNOTATION_TOP_22" val="245"/>
  <p:tag name="ANNOTATION_LEFT_22" val="693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16711680"/>
  <p:tag name="ANNOTATION_FILL_COLOR_22" val="25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38.7"/>
  <p:tag name="ANNOTATION_END_23" val="139.3"/>
  <p:tag name="ANNOTATION_TOP_23" val="269"/>
  <p:tag name="ANNOTATION_LEFT_23" val="743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16711680"/>
  <p:tag name="ANNOTATION_FILL_COLOR_23" val="25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39.3"/>
  <p:tag name="ANNOTATION_END_24" val="139.7"/>
  <p:tag name="ANNOTATION_TOP_24" val="266"/>
  <p:tag name="ANNOTATION_LEFT_24" val="790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16711680"/>
  <p:tag name="ANNOTATION_FILL_COLOR_24" val="25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39.7"/>
  <p:tag name="ANNOTATION_END_25" val="154.7"/>
  <p:tag name="ANNOTATION_TOP_25" val="237"/>
  <p:tag name="ANNOTATION_LEFT_25" val="856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16711680"/>
  <p:tag name="ANNOTATION_FILL_COLOR_25" val="25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54.7"/>
  <p:tag name="ANNOTATION_END_26" val="163.4"/>
  <p:tag name="ANNOTATION_TOP_26" val="544"/>
  <p:tag name="ANNOTATION_LEFT_26" val="69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16711680"/>
  <p:tag name="ANNOTATION_FILL_COLOR_26" val="255"/>
  <p:tag name="ANNOTATION_FILL_ALPHA_26" val="100"/>
  <p:tag name="ANNOTATION_BORDER_WIDTH_26" val="2"/>
  <p:tag name="ANNOTATION_SLIDE_WIDTH_26" val="960"/>
  <p:tag name="ANNOTATION_SLIDE_HEIGHT_26" val="720"/>
  <p:tag name="ANNOTATION_TYPE_27" val="2"/>
  <p:tag name="ANNOTATION_START_27" val="166.5"/>
  <p:tag name="ANNOTATION_END_27" val="166.5"/>
  <p:tag name="ANNOTATION_TOP_27" val="-40"/>
  <p:tag name="ANNOTATION_LEFT_27" val="-40"/>
  <p:tag name="ANNOTATION_WIDTH_27" val="1042"/>
  <p:tag name="ANNOTATION_HEIGHT_27" val="801"/>
  <p:tag name="ANNOTATION_ANIMATION_27" val="4"/>
  <p:tag name="ANNOTATION_ROTATION_27" val="0"/>
  <p:tag name="ANNOTATION_SUB_TYPE_27" val="11"/>
  <p:tag name="ANNOTATION_LOOP_COUNT_27" val="1"/>
  <p:tag name="ANNOTATION_BOX_RADIUS_27" val="0"/>
  <p:tag name="ANNOTATION_SCALE_27" val="0"/>
  <p:tag name="ANNOTATION_BORDER_ALPHA_27" val="100"/>
  <p:tag name="ANNOTATION_BORDER_COLOR_27" val="16777215"/>
  <p:tag name="ANNOTATION_FILL_COLOR_27" val="5296274"/>
  <p:tag name="ANNOTATION_FILL_ALPHA_27" val="50"/>
  <p:tag name="ANNOTATION_BORDER_WIDTH_27" val="2"/>
  <p:tag name="ANNOTATION_SLIDE_WIDTH_27" val="960"/>
  <p:tag name="ANNOTATION_SLIDE_HEIGHT_27" val="720"/>
  <p:tag name="ANNOTATION_TYPE_28" val="2"/>
  <p:tag name="ANNOTATION_START_28" val="166.5"/>
  <p:tag name="ANNOTATION_END_28" val="187.8"/>
  <p:tag name="ANNOTATION_TOP_28" val="518"/>
  <p:tag name="ANNOTATION_LEFT_28" val="36"/>
  <p:tag name="ANNOTATION_WIDTH_28" val="484"/>
  <p:tag name="ANNOTATION_HEIGHT_28" val="146"/>
  <p:tag name="ANNOTATION_ANIMATION_28" val="4"/>
  <p:tag name="ANNOTATION_ROTATION_28" val="0"/>
  <p:tag name="ANNOTATION_SUB_TYPE_28" val="11"/>
  <p:tag name="ANNOTATION_LOOP_COUNT_28" val="1"/>
  <p:tag name="ANNOTATION_BOX_RADIUS_28" val="5"/>
  <p:tag name="ANNOTATION_SCALE_28" val="0"/>
  <p:tag name="ANNOTATION_BORDER_ALPHA_28" val="100"/>
  <p:tag name="ANNOTATION_BORDER_COLOR_28" val="16777215"/>
  <p:tag name="ANNOTATION_FILL_COLOR_28" val="5296274"/>
  <p:tag name="ANNOTATION_FILL_ALPHA_28" val="50"/>
  <p:tag name="ANNOTATION_BORDER_WIDTH_28" val="2"/>
  <p:tag name="ANNOTATION_SLIDE_WIDTH_28" val="960"/>
  <p:tag name="ANNOTATION_SLIDE_HEIGHT_28" val="720"/>
  <p:tag name="ANNOTATION_TYPE_29" val="0"/>
  <p:tag name="ANNOTATION_START_29" val="187.8"/>
  <p:tag name="ANNOTATION_END_29" val="189.3"/>
  <p:tag name="ANNOTATION_TOP_29" val="539"/>
  <p:tag name="ANNOTATION_LEFT_29" val="408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16711680"/>
  <p:tag name="ANNOTATION_FILL_COLOR_29" val="25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89.3"/>
  <p:tag name="ANNOTATION_END_30" val="192.1"/>
  <p:tag name="ANNOTATION_TOP_30" val="617"/>
  <p:tag name="ANNOTATION_LEFT_30" val="67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16711680"/>
  <p:tag name="ANNOTATION_FILL_COLOR_30" val="25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92.1"/>
  <p:tag name="ANNOTATION_END_31" val="195.7"/>
  <p:tag name="ANNOTATION_TOP_31" val="547"/>
  <p:tag name="ANNOTATION_LEFT_31" val="40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16711680"/>
  <p:tag name="ANNOTATION_FILL_COLOR_31" val="25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95.7"/>
  <p:tag name="ANNOTATION_TOP_32" val="626"/>
  <p:tag name="ANNOTATION_LEFT_32" val="71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16711680"/>
  <p:tag name="ANNOTATION_FILL_COLOR_32" val="255"/>
  <p:tag name="ANNOTATION_FILL_ALPHA_32" val="100"/>
  <p:tag name="ANNOTATION_BORDER_WIDTH_32" val="2"/>
  <p:tag name="ANNOTATION_SLIDE_WIDTH_32" val="960"/>
  <p:tag name="ANNOTATION_SLIDE_HEIGHT_32" val="720"/>
  <p:tag name="ANNOTATION_COUNT" val="32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2"/>
  <p:tag name="ARTICULATE_AUDIO_RECORDED" val="1"/>
  <p:tag name="TIMELINE" val="16.0/20.5/24.4/29.0/36.4"/>
  <p:tag name="ELAPSEDTIME" val="124.5"/>
  <p:tag name="ANNOTATION_TYPE_1" val="0"/>
  <p:tag name="ANNOTATION_START_1" val="51.3"/>
  <p:tag name="ANNOTATION_END_1" val="58.0"/>
  <p:tag name="ANNOTATION_TOP_1" val="461"/>
  <p:tag name="ANNOTATION_LEFT_1" val="24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8.0"/>
  <p:tag name="ANNOTATION_END_2" val="72.1"/>
  <p:tag name="ANNOTATION_TOP_2" val="521"/>
  <p:tag name="ANNOTATION_LEFT_2" val="2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72.1"/>
  <p:tag name="ANNOTATION_END_3" val="101.4"/>
  <p:tag name="ANNOTATION_TOP_3" val="569"/>
  <p:tag name="ANNOTATION_LEFT_3" val="8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01.4"/>
  <p:tag name="ANNOTATION_TOP_4" val="645"/>
  <p:tag name="ANNOTATION_LEFT_4" val="3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COUNT" val="4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2d1a36446eb4ba085a7952a868d474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d3f5bfe259546668077f9c594cbc65c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5"/>
  <p:tag name="ARTICULATE_AUDIO_RECORDED" val="1"/>
  <p:tag name="TIMELINE" val="28.1"/>
  <p:tag name="ELAPSEDTIME" val="160.7"/>
  <p:tag name="ANNOTATION_TYPE_1" val="0"/>
  <p:tag name="ANNOTATION_START_1" val="10.7"/>
  <p:tag name="ANNOTATION_END_1" val="41.5"/>
  <p:tag name="ANNOTATION_TOP_1" val="297"/>
  <p:tag name="ANNOTATION_LEFT_1" val="46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1.5"/>
  <p:tag name="ANNOTATION_END_2" val="43.2"/>
  <p:tag name="ANNOTATION_TOP_2" val="155"/>
  <p:tag name="ANNOTATION_LEFT_2" val="19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3.2"/>
  <p:tag name="ANNOTATION_END_3" val="45.1"/>
  <p:tag name="ANNOTATION_TOP_3" val="125"/>
  <p:tag name="ANNOTATION_LEFT_3" val="23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5.1"/>
  <p:tag name="ANNOTATION_END_4" val="46.7"/>
  <p:tag name="ANNOTATION_TOP_4" val="179"/>
  <p:tag name="ANNOTATION_LEFT_4" val="184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6.7"/>
  <p:tag name="ANNOTATION_END_5" val="48.3"/>
  <p:tag name="ANNOTATION_TOP_5" val="152"/>
  <p:tag name="ANNOTATION_LEFT_5" val="26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8.3"/>
  <p:tag name="ANNOTATION_END_6" val="53.0"/>
  <p:tag name="ANNOTATION_TOP_6" val="163"/>
  <p:tag name="ANNOTATION_LEFT_6" val="19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3.0"/>
  <p:tag name="ANNOTATION_END_7" val="54.3"/>
  <p:tag name="ANNOTATION_TOP_7" val="158"/>
  <p:tag name="ANNOTATION_LEFT_7" val="51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54.3"/>
  <p:tag name="ANNOTATION_END_8" val="61.0"/>
  <p:tag name="ANNOTATION_TOP_8" val="158"/>
  <p:tag name="ANNOTATION_LEFT_8" val="52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1.0"/>
  <p:tag name="ANNOTATION_END_9" val="63.1"/>
  <p:tag name="ANNOTATION_TOP_9" val="314"/>
  <p:tag name="ANNOTATION_LEFT_9" val="73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3.1"/>
  <p:tag name="ANNOTATION_END_10" val="73.9"/>
  <p:tag name="ANNOTATION_TOP_10" val="272"/>
  <p:tag name="ANNOTATION_LEFT_10" val="77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73.9"/>
  <p:tag name="ANNOTATION_END_11" val="96.1"/>
  <p:tag name="ANNOTATION_TOP_11" val="319"/>
  <p:tag name="ANNOTATION_LEFT_11" val="780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96.1"/>
  <p:tag name="ANNOTATION_END_12" val="97.0"/>
  <p:tag name="ANNOTATION_TOP_12" val="442"/>
  <p:tag name="ANNOTATION_LEFT_12" val="55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7.0"/>
  <p:tag name="ANNOTATION_END_13" val="97.5"/>
  <p:tag name="ANNOTATION_TOP_13" val="461"/>
  <p:tag name="ANNOTATION_LEFT_13" val="57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7.5"/>
  <p:tag name="ANNOTATION_END_14" val="98.3"/>
  <p:tag name="ANNOTATION_TOP_14" val="476"/>
  <p:tag name="ANNOTATION_LEFT_14" val="531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11680"/>
  <p:tag name="ANNOTATION_FILL_COLOR_14" val="25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8.3"/>
  <p:tag name="ANNOTATION_END_15" val="98.9"/>
  <p:tag name="ANNOTATION_TOP_15" val="463"/>
  <p:tag name="ANNOTATION_LEFT_15" val="454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11680"/>
  <p:tag name="ANNOTATION_FILL_COLOR_15" val="25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8.9"/>
  <p:tag name="ANNOTATION_END_16" val="99.4"/>
  <p:tag name="ANNOTATION_TOP_16" val="446"/>
  <p:tag name="ANNOTATION_LEFT_16" val="46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11680"/>
  <p:tag name="ANNOTATION_FILL_COLOR_16" val="25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99.4"/>
  <p:tag name="ANNOTATION_END_17" val="99.9"/>
  <p:tag name="ANNOTATION_TOP_17" val="441"/>
  <p:tag name="ANNOTATION_LEFT_17" val="51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11680"/>
  <p:tag name="ANNOTATION_FILL_COLOR_17" val="25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99.9"/>
  <p:tag name="ANNOTATION_END_18" val="101.7"/>
  <p:tag name="ANNOTATION_TOP_18" val="440"/>
  <p:tag name="ANNOTATION_LEFT_18" val="546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11680"/>
  <p:tag name="ANNOTATION_FILL_COLOR_18" val="25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1.7"/>
  <p:tag name="ANNOTATION_END_19" val="102.5"/>
  <p:tag name="ANNOTATION_TOP_19" val="449"/>
  <p:tag name="ANNOTATION_LEFT_19" val="569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11680"/>
  <p:tag name="ANNOTATION_FILL_COLOR_19" val="25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02.5"/>
  <p:tag name="ANNOTATION_END_20" val="103.6"/>
  <p:tag name="ANNOTATION_TOP_20" val="473"/>
  <p:tag name="ANNOTATION_LEFT_20" val="558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16711680"/>
  <p:tag name="ANNOTATION_FILL_COLOR_20" val="25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03.6"/>
  <p:tag name="ANNOTATION_END_21" val="112.4"/>
  <p:tag name="ANNOTATION_TOP_21" val="457"/>
  <p:tag name="ANNOTATION_LEFT_21" val="490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16711680"/>
  <p:tag name="ANNOTATION_FILL_COLOR_21" val="25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12.4"/>
  <p:tag name="ANNOTATION_END_22" val="113.0"/>
  <p:tag name="ANNOTATION_TOP_22" val="407"/>
  <p:tag name="ANNOTATION_LEFT_22" val="17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16711680"/>
  <p:tag name="ANNOTATION_FILL_COLOR_22" val="25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13.0"/>
  <p:tag name="ANNOTATION_END_23" val="113.7"/>
  <p:tag name="ANNOTATION_TOP_23" val="374"/>
  <p:tag name="ANNOTATION_LEFT_23" val="129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16711680"/>
  <p:tag name="ANNOTATION_FILL_COLOR_23" val="25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13.7"/>
  <p:tag name="ANNOTATION_END_24" val="114.5"/>
  <p:tag name="ANNOTATION_TOP_24" val="386"/>
  <p:tag name="ANNOTATION_LEFT_24" val="55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16711680"/>
  <p:tag name="ANNOTATION_FILL_COLOR_24" val="25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14.5"/>
  <p:tag name="ANNOTATION_END_25" val="115.2"/>
  <p:tag name="ANNOTATION_TOP_25" val="311"/>
  <p:tag name="ANNOTATION_LEFT_25" val="99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16711680"/>
  <p:tag name="ANNOTATION_FILL_COLOR_25" val="25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15.2"/>
  <p:tag name="ANNOTATION_END_26" val="116.3"/>
  <p:tag name="ANNOTATION_TOP_26" val="311"/>
  <p:tag name="ANNOTATION_LEFT_26" val="200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16711680"/>
  <p:tag name="ANNOTATION_FILL_COLOR_26" val="25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16.3"/>
  <p:tag name="ANNOTATION_END_27" val="116.7"/>
  <p:tag name="ANNOTATION_TOP_27" val="401"/>
  <p:tag name="ANNOTATION_LEFT_27" val="201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16711680"/>
  <p:tag name="ANNOTATION_FILL_COLOR_27" val="25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16.7"/>
  <p:tag name="ANNOTATION_END_28" val="117.1"/>
  <p:tag name="ANNOTATION_TOP_28" val="391"/>
  <p:tag name="ANNOTATION_LEFT_28" val="153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16711680"/>
  <p:tag name="ANNOTATION_FILL_COLOR_28" val="25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17.1"/>
  <p:tag name="ANNOTATION_END_29" val="119.2"/>
  <p:tag name="ANNOTATION_TOP_29" val="383"/>
  <p:tag name="ANNOTATION_LEFT_29" val="74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16711680"/>
  <p:tag name="ANNOTATION_FILL_COLOR_29" val="25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19.2"/>
  <p:tag name="ANNOTATION_END_30" val="122.0"/>
  <p:tag name="ANNOTATION_TOP_30" val="444"/>
  <p:tag name="ANNOTATION_LEFT_30" val="84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16711680"/>
  <p:tag name="ANNOTATION_FILL_COLOR_30" val="25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22.0"/>
  <p:tag name="ANNOTATION_END_31" val="123.7"/>
  <p:tag name="ANNOTATION_TOP_31" val="386"/>
  <p:tag name="ANNOTATION_LEFT_31" val="50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16711680"/>
  <p:tag name="ANNOTATION_FILL_COLOR_31" val="25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23.7"/>
  <p:tag name="ANNOTATION_END_32" val="130.7"/>
  <p:tag name="ANNOTATION_TOP_32" val="339"/>
  <p:tag name="ANNOTATION_LEFT_32" val="213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16711680"/>
  <p:tag name="ANNOTATION_FILL_COLOR_32" val="25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30.7"/>
  <p:tag name="ANNOTATION_END_33" val="134.7"/>
  <p:tag name="ANNOTATION_TOP_33" val="293"/>
  <p:tag name="ANNOTATION_LEFT_33" val="78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16711680"/>
  <p:tag name="ANNOTATION_FILL_COLOR_33" val="25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34.7"/>
  <p:tag name="ANNOTATION_END_34" val="135.5"/>
  <p:tag name="ANNOTATION_TOP_34" val="248"/>
  <p:tag name="ANNOTATION_LEFT_34" val="150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16711680"/>
  <p:tag name="ANNOTATION_FILL_COLOR_34" val="25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35.5"/>
  <p:tag name="ANNOTATION_END_35" val="153.9"/>
  <p:tag name="ANNOTATION_TOP_35" val="183"/>
  <p:tag name="ANNOTATION_LEFT_35" val="187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16711680"/>
  <p:tag name="ANNOTATION_FILL_COLOR_35" val="25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53.9"/>
  <p:tag name="ANNOTATION_END_36" val="155.7"/>
  <p:tag name="ANNOTATION_TOP_36" val="281"/>
  <p:tag name="ANNOTATION_LEFT_36" val="336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16711680"/>
  <p:tag name="ANNOTATION_FILL_COLOR_36" val="25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55.7"/>
  <p:tag name="ANNOTATION_TOP_37" val="298"/>
  <p:tag name="ANNOTATION_LEFT_37" val="468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16711680"/>
  <p:tag name="ANNOTATION_FILL_COLOR_37" val="255"/>
  <p:tag name="ANNOTATION_FILL_ALPHA_37" val="100"/>
  <p:tag name="ANNOTATION_BORDER_WIDTH_37" val="2"/>
  <p:tag name="ANNOTATION_SLIDE_WIDTH_37" val="960"/>
  <p:tag name="ANNOTATION_SLIDE_HEIGHT_37" val="720"/>
  <p:tag name="ANNOTATION_COUNT" val="37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8552aae17944f6c9e6fe797409e8b4b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6"/>
  <p:tag name="ARTICULATE_AUDIO_RECORDED" val="1"/>
  <p:tag name="TIMELINE" val="37.9/60.6/164.2/189.2"/>
  <p:tag name="ELAPSEDTIME" val="216.5"/>
  <p:tag name="ANNOTATION_TYPE_1" val="0"/>
  <p:tag name="ANNOTATION_START_1" val="12.1"/>
  <p:tag name="ANNOTATION_END_1" val="20.8"/>
  <p:tag name="ANNOTATION_TOP_1" val="166"/>
  <p:tag name="ANNOTATION_LEFT_1" val="21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0.8"/>
  <p:tag name="ANNOTATION_END_2" val="25.3"/>
  <p:tag name="ANNOTATION_TOP_2" val="266"/>
  <p:tag name="ANNOTATION_LEFT_2" val="73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5.3"/>
  <p:tag name="ANNOTATION_END_3" val="26.5"/>
  <p:tag name="ANNOTATION_TOP_3" val="349"/>
  <p:tag name="ANNOTATION_LEFT_3" val="75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6.5"/>
  <p:tag name="ANNOTATION_END_4" val="42.3"/>
  <p:tag name="ANNOTATION_TOP_4" val="427"/>
  <p:tag name="ANNOTATION_LEFT_4" val="79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2.3"/>
  <p:tag name="ANNOTATION_END_5" val="68.9"/>
  <p:tag name="ANNOTATION_TOP_5" val="251"/>
  <p:tag name="ANNOTATION_LEFT_5" val="4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2"/>
  <p:tag name="ANNOTATION_START_6" val="68.9"/>
  <p:tag name="ANNOTATION_END_6" val="68.9"/>
  <p:tag name="ANNOTATION_TOP_6" val="-40"/>
  <p:tag name="ANNOTATION_LEFT_6" val="-40"/>
  <p:tag name="ANNOTATION_WIDTH_6" val="1042"/>
  <p:tag name="ANNOTATION_HEIGHT_6" val="801"/>
  <p:tag name="ANNOTATION_ANIMATION_6" val="4"/>
  <p:tag name="ANNOTATION_ROTATION_6" val="0"/>
  <p:tag name="ANNOTATION_SUB_TYPE_6" val="11"/>
  <p:tag name="ANNOTATION_LOOP_COUNT_6" val="1"/>
  <p:tag name="ANNOTATION_BOX_RADIUS_6" val="0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68.9"/>
  <p:tag name="ANNOTATION_END_7" val="81.5"/>
  <p:tag name="ANNOTATION_TOP_7" val="329"/>
  <p:tag name="ANNOTATION_LEFT_7" val="40"/>
  <p:tag name="ANNOTATION_WIDTH_7" val="180"/>
  <p:tag name="ANNOTATION_HEIGHT_7" val="51"/>
  <p:tag name="ANNOTATION_ANIMATION_7" val="4"/>
  <p:tag name="ANNOTATION_ROTATION_7" val="0"/>
  <p:tag name="ANNOTATION_SUB_TYPE_7" val="11"/>
  <p:tag name="ANNOTATION_LOOP_COUNT_7" val="1"/>
  <p:tag name="ANNOTATION_BOX_RADIUS_7" val="5"/>
  <p:tag name="ANNOTATION_SCALE_7" val="0"/>
  <p:tag name="ANNOTATION_BORDER_ALPHA_7" val="100"/>
  <p:tag name="ANNOTATION_BORDER_COLOR_7" val="16777215"/>
  <p:tag name="ANNOTATION_FILL_COLOR_7" val="5296274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81.5"/>
  <p:tag name="ANNOTATION_END_8" val="87.2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5296274"/>
  <p:tag name="ANNOTATION_FILL_ALPHA_8" val="50"/>
  <p:tag name="ANNOTATION_BORDER_WIDTH_8" val="2"/>
  <p:tag name="ANNOTATION_SLIDE_WIDTH_8" val="960"/>
  <p:tag name="ANNOTATION_SLIDE_HEIGHT_8" val="720"/>
  <p:tag name="ANNOTATION_TYPE_9" val="0"/>
  <p:tag name="ANNOTATION_START_9" val="87.2"/>
  <p:tag name="ANNOTATION_END_9" val="92.2"/>
  <p:tag name="ANNOTATION_TOP_9" val="358"/>
  <p:tag name="ANNOTATION_LEFT_9" val="41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92.2"/>
  <p:tag name="ANNOTATION_END_10" val="93.5"/>
  <p:tag name="ANNOTATION_TOP_10" val="398"/>
  <p:tag name="ANNOTATION_LEFT_10" val="27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93.5"/>
  <p:tag name="ANNOTATION_END_11" val="97.9"/>
  <p:tag name="ANNOTATION_TOP_11" val="392"/>
  <p:tag name="ANNOTATION_LEFT_11" val="41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97.9"/>
  <p:tag name="ANNOTATION_END_12" val="167.3"/>
  <p:tag name="ANNOTATION_TOP_12" val="381"/>
  <p:tag name="ANNOTATION_LEFT_12" val="37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67.3"/>
  <p:tag name="ANNOTATION_TOP_13" val="472"/>
  <p:tag name="ANNOTATION_LEFT_13" val="61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COUNT" val="13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77d28025ac84b7bbed605b3ca69753d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4a1a7843d1749f8a7535f8fabd7270d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7"/>
  <p:tag name="ARTICULATE_AUDIO_RECORDED" val="1"/>
  <p:tag name="ELAPSEDTIME" val="176.5"/>
  <p:tag name="ANNOTATION_TYPE_1" val="0"/>
  <p:tag name="ANNOTATION_START_1" val="5.3"/>
  <p:tag name="ANNOTATION_END_1" val="8.2"/>
  <p:tag name="ANNOTATION_TOP_1" val="44"/>
  <p:tag name="ANNOTATION_LEFT_1" val="199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8.2"/>
  <p:tag name="ANNOTATION_END_2" val="10.8"/>
  <p:tag name="ANNOTATION_TOP_2" val="160"/>
  <p:tag name="ANNOTATION_LEFT_2" val="25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0.8"/>
  <p:tag name="ANNOTATION_END_3" val="15.6"/>
  <p:tag name="ANNOTATION_TOP_3" val="169"/>
  <p:tag name="ANNOTATION_LEFT_3" val="28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5.6"/>
  <p:tag name="ANNOTATION_END_4" val="19.5"/>
  <p:tag name="ANNOTATION_TOP_4" val="364"/>
  <p:tag name="ANNOTATION_LEFT_4" val="41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9.5"/>
  <p:tag name="ANNOTATION_END_5" val="23.9"/>
  <p:tag name="ANNOTATION_TOP_5" val="565"/>
  <p:tag name="ANNOTATION_LEFT_5" val="59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3.9"/>
  <p:tag name="ANNOTATION_END_6" val="26.4"/>
  <p:tag name="ANNOTATION_TOP_6" val="573"/>
  <p:tag name="ANNOTATION_LEFT_6" val="59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6.4"/>
  <p:tag name="ANNOTATION_END_7" val="35.2"/>
  <p:tag name="ANNOTATION_TOP_7" val="572"/>
  <p:tag name="ANNOTATION_LEFT_7" val="63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5.2"/>
  <p:tag name="ANNOTATION_END_8" val="42.5"/>
  <p:tag name="ANNOTATION_TOP_8" val="407"/>
  <p:tag name="ANNOTATION_LEFT_8" val="72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2.5"/>
  <p:tag name="ANNOTATION_END_9" val="45.2"/>
  <p:tag name="ANNOTATION_TOP_9" val="197"/>
  <p:tag name="ANNOTATION_LEFT_9" val="69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5.2"/>
  <p:tag name="ANNOTATION_END_10" val="49.0"/>
  <p:tag name="ANNOTATION_TOP_10" val="362"/>
  <p:tag name="ANNOTATION_LEFT_10" val="48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9.0"/>
  <p:tag name="ANNOTATION_END_11" val="49.5"/>
  <p:tag name="ANNOTATION_TOP_11" val="566"/>
  <p:tag name="ANNOTATION_LEFT_11" val="600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49.5"/>
  <p:tag name="ANNOTATION_END_12" val="50.3"/>
  <p:tag name="ANNOTATION_TOP_12" val="400"/>
  <p:tag name="ANNOTATION_LEFT_12" val="76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0.3"/>
  <p:tag name="ANNOTATION_END_13" val="59.3"/>
  <p:tag name="ANNOTATION_TOP_13" val="203"/>
  <p:tag name="ANNOTATION_LEFT_13" val="687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77.8"/>
  <p:tag name="ANNOTATION_END_14" val="81.2"/>
  <p:tag name="ANNOTATION_TOP_14" val="378"/>
  <p:tag name="ANNOTATION_LEFT_14" val="55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11680"/>
  <p:tag name="ANNOTATION_FILL_COLOR_14" val="255"/>
  <p:tag name="ANNOTATION_FILL_ALPHA_14" val="100"/>
  <p:tag name="ANNOTATION_BORDER_WIDTH_14" val="2"/>
  <p:tag name="ANNOTATION_SLIDE_WIDTH_14" val="960"/>
  <p:tag name="ANNOTATION_SLIDE_HEIGHT_14" val="720"/>
  <p:tag name="ANNOTATION_TYPE_15" val="2"/>
  <p:tag name="ANNOTATION_START_15" val="81.2"/>
  <p:tag name="ANNOTATION_END_15" val="81.2"/>
  <p:tag name="ANNOTATION_TOP_15" val="-40"/>
  <p:tag name="ANNOTATION_LEFT_15" val="-40"/>
  <p:tag name="ANNOTATION_WIDTH_15" val="1042"/>
  <p:tag name="ANNOTATION_HEIGHT_15" val="801"/>
  <p:tag name="ANNOTATION_ANIMATION_15" val="4"/>
  <p:tag name="ANNOTATION_ROTATION_15" val="0"/>
  <p:tag name="ANNOTATION_SUB_TYPE_15" val="11"/>
  <p:tag name="ANNOTATION_LOOP_COUNT_15" val="1"/>
  <p:tag name="ANNOTATION_BOX_RADIUS_15" val="0"/>
  <p:tag name="ANNOTATION_SCALE_15" val="0"/>
  <p:tag name="ANNOTATION_BORDER_ALPHA_15" val="100"/>
  <p:tag name="ANNOTATION_BORDER_COLOR_15" val="16777215"/>
  <p:tag name="ANNOTATION_FILL_COLOR_15" val="5296274"/>
  <p:tag name="ANNOTATION_FILL_ALPHA_15" val="50"/>
  <p:tag name="ANNOTATION_BORDER_WIDTH_15" val="2"/>
  <p:tag name="ANNOTATION_SLIDE_WIDTH_15" val="960"/>
  <p:tag name="ANNOTATION_SLIDE_HEIGHT_15" val="720"/>
  <p:tag name="ANNOTATION_TYPE_16" val="2"/>
  <p:tag name="ANNOTATION_START_16" val="81.2"/>
  <p:tag name="ANNOTATION_END_16" val="90.1"/>
  <p:tag name="ANNOTATION_TOP_16" val="340"/>
  <p:tag name="ANNOTATION_LEFT_16" val="543"/>
  <p:tag name="ANNOTATION_WIDTH_16" val="177"/>
  <p:tag name="ANNOTATION_HEIGHT_16" val="106"/>
  <p:tag name="ANNOTATION_ANIMATION_16" val="4"/>
  <p:tag name="ANNOTATION_ROTATION_16" val="0"/>
  <p:tag name="ANNOTATION_SUB_TYPE_16" val="11"/>
  <p:tag name="ANNOTATION_LOOP_COUNT_16" val="1"/>
  <p:tag name="ANNOTATION_BOX_RADIUS_16" val="5"/>
  <p:tag name="ANNOTATION_SCALE_16" val="0"/>
  <p:tag name="ANNOTATION_BORDER_ALPHA_16" val="100"/>
  <p:tag name="ANNOTATION_BORDER_COLOR_16" val="16777215"/>
  <p:tag name="ANNOTATION_FILL_COLOR_16" val="5296274"/>
  <p:tag name="ANNOTATION_FILL_ALPHA_16" val="50"/>
  <p:tag name="ANNOTATION_BORDER_WIDTH_16" val="2"/>
  <p:tag name="ANNOTATION_SLIDE_WIDTH_16" val="960"/>
  <p:tag name="ANNOTATION_SLIDE_HEIGHT_16" val="720"/>
  <p:tag name="ANNOTATION_TYPE_17" val="2"/>
  <p:tag name="ANNOTATION_START_17" val="90.1"/>
  <p:tag name="ANNOTATION_END_17" val="102.1"/>
  <p:tag name="ANNOTATION_TOP_17" val="-40"/>
  <p:tag name="ANNOTATION_LEFT_17" val="-40"/>
  <p:tag name="ANNOTATION_WIDTH_17" val="1042"/>
  <p:tag name="ANNOTATION_HEIGHT_17" val="801"/>
  <p:tag name="ANNOTATION_ANIMATION_17" val="4"/>
  <p:tag name="ANNOTATION_ROTATION_17" val="0"/>
  <p:tag name="ANNOTATION_SUB_TYPE_17" val="11"/>
  <p:tag name="ANNOTATION_LOOP_COUNT_17" val="1"/>
  <p:tag name="ANNOTATION_BOX_RADIUS_17" val="0"/>
  <p:tag name="ANNOTATION_SCALE_17" val="0"/>
  <p:tag name="ANNOTATION_BORDER_ALPHA_17" val="100"/>
  <p:tag name="ANNOTATION_BORDER_COLOR_17" val="16777215"/>
  <p:tag name="ANNOTATION_FILL_COLOR_17" val="5296274"/>
  <p:tag name="ANNOTATION_FILL_ALPHA_17" val="50"/>
  <p:tag name="ANNOTATION_BORDER_WIDTH_17" val="2"/>
  <p:tag name="ANNOTATION_SLIDE_WIDTH_17" val="960"/>
  <p:tag name="ANNOTATION_SLIDE_HEIGHT_17" val="720"/>
  <p:tag name="ANNOTATION_TYPE_18" val="0"/>
  <p:tag name="ANNOTATION_START_18" val="102.1"/>
  <p:tag name="ANNOTATION_END_18" val="105.4"/>
  <p:tag name="ANNOTATION_TOP_18" val="385"/>
  <p:tag name="ANNOTATION_LEFT_18" val="401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11680"/>
  <p:tag name="ANNOTATION_FILL_COLOR_18" val="25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5.4"/>
  <p:tag name="ANNOTATION_END_19" val="107.7"/>
  <p:tag name="ANNOTATION_TOP_19" val="547"/>
  <p:tag name="ANNOTATION_LEFT_19" val="338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11680"/>
  <p:tag name="ANNOTATION_FILL_COLOR_19" val="25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07.7"/>
  <p:tag name="ANNOTATION_END_20" val="117.0"/>
  <p:tag name="ANNOTATION_TOP_20" val="569"/>
  <p:tag name="ANNOTATION_LEFT_20" val="220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16711680"/>
  <p:tag name="ANNOTATION_FILL_COLOR_20" val="25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17.0"/>
  <p:tag name="ANNOTATION_END_21" val="120.3"/>
  <p:tag name="ANNOTATION_TOP_21" val="374"/>
  <p:tag name="ANNOTATION_LEFT_21" val="386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16711680"/>
  <p:tag name="ANNOTATION_FILL_COLOR_21" val="25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20.3"/>
  <p:tag name="ANNOTATION_END_22" val="127.8"/>
  <p:tag name="ANNOTATION_TOP_22" val="555"/>
  <p:tag name="ANNOTATION_LEFT_22" val="241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16711680"/>
  <p:tag name="ANNOTATION_FILL_COLOR_22" val="25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27.8"/>
  <p:tag name="ANNOTATION_END_23" val="129.1"/>
  <p:tag name="ANNOTATION_TOP_23" val="386"/>
  <p:tag name="ANNOTATION_LEFT_23" val="162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16711680"/>
  <p:tag name="ANNOTATION_FILL_COLOR_23" val="25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29.1"/>
  <p:tag name="ANNOTATION_END_24" val="129.8"/>
  <p:tag name="ANNOTATION_TOP_24" val="366"/>
  <p:tag name="ANNOTATION_LEFT_24" val="61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16711680"/>
  <p:tag name="ANNOTATION_FILL_COLOR_24" val="25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29.8"/>
  <p:tag name="ANNOTATION_END_25" val="130.3"/>
  <p:tag name="ANNOTATION_TOP_25" val="294"/>
  <p:tag name="ANNOTATION_LEFT_25" val="79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16711680"/>
  <p:tag name="ANNOTATION_FILL_COLOR_25" val="25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30.3"/>
  <p:tag name="ANNOTATION_END_26" val="131.1"/>
  <p:tag name="ANNOTATION_TOP_26" val="283"/>
  <p:tag name="ANNOTATION_LEFT_26" val="184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16711680"/>
  <p:tag name="ANNOTATION_FILL_COLOR_26" val="25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31.1"/>
  <p:tag name="ANNOTATION_END_27" val="132.6"/>
  <p:tag name="ANNOTATION_TOP_27" val="386"/>
  <p:tag name="ANNOTATION_LEFT_27" val="189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16711680"/>
  <p:tag name="ANNOTATION_FILL_COLOR_27" val="25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32.6"/>
  <p:tag name="ANNOTATION_END_28" val="133.7"/>
  <p:tag name="ANNOTATION_TOP_28" val="313"/>
  <p:tag name="ANNOTATION_LEFT_28" val="179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16711680"/>
  <p:tag name="ANNOTATION_FILL_COLOR_28" val="25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33.7"/>
  <p:tag name="ANNOTATION_END_29" val="140.3"/>
  <p:tag name="ANNOTATION_TOP_29" val="412"/>
  <p:tag name="ANNOTATION_LEFT_29" val="87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16711680"/>
  <p:tag name="ANNOTATION_FILL_COLOR_29" val="255"/>
  <p:tag name="ANNOTATION_FILL_ALPHA_29" val="100"/>
  <p:tag name="ANNOTATION_BORDER_WIDTH_29" val="2"/>
  <p:tag name="ANNOTATION_SLIDE_WIDTH_29" val="960"/>
  <p:tag name="ANNOTATION_SLIDE_HEIGHT_29" val="720"/>
  <p:tag name="ANNOTATION_TYPE_30" val="2"/>
  <p:tag name="ANNOTATION_START_30" val="140.3"/>
  <p:tag name="ANNOTATION_END_30" val="140.3"/>
  <p:tag name="ANNOTATION_TOP_30" val="-40"/>
  <p:tag name="ANNOTATION_LEFT_30" val="-40"/>
  <p:tag name="ANNOTATION_WIDTH_30" val="1042"/>
  <p:tag name="ANNOTATION_HEIGHT_30" val="801"/>
  <p:tag name="ANNOTATION_ANIMATION_30" val="4"/>
  <p:tag name="ANNOTATION_ROTATION_30" val="0"/>
  <p:tag name="ANNOTATION_SUB_TYPE_30" val="11"/>
  <p:tag name="ANNOTATION_LOOP_COUNT_30" val="1"/>
  <p:tag name="ANNOTATION_BOX_RADIUS_30" val="0"/>
  <p:tag name="ANNOTATION_SCALE_30" val="0"/>
  <p:tag name="ANNOTATION_BORDER_ALPHA_30" val="100"/>
  <p:tag name="ANNOTATION_BORDER_COLOR_30" val="16777215"/>
  <p:tag name="ANNOTATION_FILL_COLOR_30" val="5296274"/>
  <p:tag name="ANNOTATION_FILL_ALPHA_30" val="50"/>
  <p:tag name="ANNOTATION_BORDER_WIDTH_30" val="2"/>
  <p:tag name="ANNOTATION_SLIDE_WIDTH_30" val="960"/>
  <p:tag name="ANNOTATION_SLIDE_HEIGHT_30" val="720"/>
  <p:tag name="ANNOTATION_TYPE_31" val="2"/>
  <p:tag name="ANNOTATION_START_31" val="140.3"/>
  <p:tag name="ANNOTATION_END_31" val="144.0"/>
  <p:tag name="ANNOTATION_TOP_31" val="335"/>
  <p:tag name="ANNOTATION_LEFT_31" val="192"/>
  <p:tag name="ANNOTATION_WIDTH_31" val="191"/>
  <p:tag name="ANNOTATION_HEIGHT_31" val="97"/>
  <p:tag name="ANNOTATION_ANIMATION_31" val="4"/>
  <p:tag name="ANNOTATION_ROTATION_31" val="0"/>
  <p:tag name="ANNOTATION_SUB_TYPE_31" val="11"/>
  <p:tag name="ANNOTATION_LOOP_COUNT_31" val="1"/>
  <p:tag name="ANNOTATION_BOX_RADIUS_31" val="5"/>
  <p:tag name="ANNOTATION_SCALE_31" val="0"/>
  <p:tag name="ANNOTATION_BORDER_ALPHA_31" val="100"/>
  <p:tag name="ANNOTATION_BORDER_COLOR_31" val="16777215"/>
  <p:tag name="ANNOTATION_FILL_COLOR_31" val="5296274"/>
  <p:tag name="ANNOTATION_FILL_ALPHA_31" val="50"/>
  <p:tag name="ANNOTATION_BORDER_WIDTH_31" val="2"/>
  <p:tag name="ANNOTATION_SLIDE_WIDTH_31" val="960"/>
  <p:tag name="ANNOTATION_SLIDE_HEIGHT_31" val="720"/>
  <p:tag name="ANNOTATION_TYPE_32" val="2"/>
  <p:tag name="ANNOTATION_START_32" val="144.0"/>
  <p:tag name="ANNOTATION_END_32" val="146.2"/>
  <p:tag name="ANNOTATION_TOP_32" val="-40"/>
  <p:tag name="ANNOTATION_LEFT_32" val="-40"/>
  <p:tag name="ANNOTATION_WIDTH_32" val="1042"/>
  <p:tag name="ANNOTATION_HEIGHT_32" val="801"/>
  <p:tag name="ANNOTATION_ANIMATION_32" val="4"/>
  <p:tag name="ANNOTATION_ROTATION_32" val="0"/>
  <p:tag name="ANNOTATION_SUB_TYPE_32" val="11"/>
  <p:tag name="ANNOTATION_LOOP_COUNT_32" val="1"/>
  <p:tag name="ANNOTATION_BOX_RADIUS_32" val="0"/>
  <p:tag name="ANNOTATION_SCALE_32" val="0"/>
  <p:tag name="ANNOTATION_BORDER_ALPHA_32" val="100"/>
  <p:tag name="ANNOTATION_BORDER_COLOR_32" val="16777215"/>
  <p:tag name="ANNOTATION_FILL_COLOR_32" val="5296274"/>
  <p:tag name="ANNOTATION_FILL_ALPHA_32" val="50"/>
  <p:tag name="ANNOTATION_BORDER_WIDTH_32" val="2"/>
  <p:tag name="ANNOTATION_SLIDE_WIDTH_32" val="960"/>
  <p:tag name="ANNOTATION_SLIDE_HEIGHT_32" val="720"/>
  <p:tag name="ANNOTATION_TYPE_33" val="0"/>
  <p:tag name="ANNOTATION_START_33" val="153.3"/>
  <p:tag name="ANNOTATION_END_33" val="160.9"/>
  <p:tag name="ANNOTATION_TOP_33" val="386"/>
  <p:tag name="ANNOTATION_LEFT_33" val="552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16711680"/>
  <p:tag name="ANNOTATION_FILL_COLOR_33" val="25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60.9"/>
  <p:tag name="ANNOTATION_TOP_34" val="393"/>
  <p:tag name="ANNOTATION_LEFT_34" val="236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16711680"/>
  <p:tag name="ANNOTATION_FILL_COLOR_34" val="255"/>
  <p:tag name="ANNOTATION_FILL_ALPHA_34" val="100"/>
  <p:tag name="ANNOTATION_BORDER_WIDTH_34" val="2"/>
  <p:tag name="ANNOTATION_SLIDE_WIDTH_34" val="960"/>
  <p:tag name="ANNOTATION_SLIDE_HEIGHT_34" val="720"/>
  <p:tag name="ANNOTATION_COUNT" val="34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9"/>
  <p:tag name="ARTICULATE_NAV_LEVEL" val="1"/>
  <p:tag name="ARTICULATE_SLIDE_PRESENTER_GUID" val="f86079c8-3aec-4d20-911f-f4861d0a346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05ab8dd7-ebe2-4073-8105-e163cfbce264"/>
  <p:tag name="VIDEO_SOURCE_TYPE" val="local"/>
  <p:tag name="VIDEO_TITLE" val="micro_viral_replication.swf"/>
  <p:tag name="OVERRIDE_SWF" val="YES"/>
  <p:tag name="THUMBNAIL_IS_PLACEHOLDER" val="False"/>
  <p:tag name="SWF_MOVIE_PATH" val="micro_viral_replication.swf"/>
  <p:tag name="SWF_MOVIE_PATH_ORIGINAL" val="micro_viral_replication.swf"/>
  <p:tag name="SWF_MOVIE_PATH_SOURCE" val="C:\Users\amahmedkeele\Desktop\Lectures\Lecture-3 Viruses\micro_viral_replication.swf"/>
  <p:tag name="CONTAINER" val="movieloader"/>
  <p:tag name="ART_PLAYER" val="YES"/>
  <p:tag name="VIDEO_SHOW_CONTROLS" val="True"/>
  <p:tag name="WINDOW_SIZE_WIDTH" val="550"/>
  <p:tag name="WINDOW_SIZE_HEIGHT" val="400"/>
  <p:tag name="ARTICULATE_LAYER_TIMING" val="0.00"/>
  <p:tag name="VIDEO_MODE" val="video"/>
  <p:tag name="SWF_MOVIE_DURATION" val="54000"/>
  <p:tag name="VIDEO_KEY" val="82bd2a65-29c8-4928-9944-7f1c8b2d1be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4"/>
  <p:tag name="ARTICULATE_AUDIO_RECORDED" val="1"/>
  <p:tag name="ELAPSEDTIME" val="55.3"/>
  <p:tag name="ANNOTATION_TYPE_1" val="0"/>
  <p:tag name="ANNOTATION_START_1" val="13.7"/>
  <p:tag name="ANNOTATION_END_1" val="15.2"/>
  <p:tag name="ANNOTATION_TOP_1" val="259"/>
  <p:tag name="ANNOTATION_LEFT_1" val="19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5.2"/>
  <p:tag name="ANNOTATION_END_2" val="17.4"/>
  <p:tag name="ANNOTATION_TOP_2" val="263"/>
  <p:tag name="ANNOTATION_LEFT_2" val="61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7.4"/>
  <p:tag name="ANNOTATION_END_3" val="20.8"/>
  <p:tag name="ANNOTATION_TOP_3" val="352"/>
  <p:tag name="ANNOTATION_LEFT_3" val="17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0.8"/>
  <p:tag name="ANNOTATION_END_4" val="23.6"/>
  <p:tag name="ANNOTATION_TOP_4" val="462"/>
  <p:tag name="ANNOTATION_LEFT_4" val="13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3.6"/>
  <p:tag name="ANNOTATION_END_5" val="26.8"/>
  <p:tag name="ANNOTATION_TOP_5" val="454"/>
  <p:tag name="ANNOTATION_LEFT_5" val="55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6.8"/>
  <p:tag name="ANNOTATION_END_6" val="30.1"/>
  <p:tag name="ANNOTATION_TOP_6" val="492"/>
  <p:tag name="ANNOTATION_LEFT_6" val="13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0.1"/>
  <p:tag name="ANNOTATION_END_7" val="35.1"/>
  <p:tag name="ANNOTATION_TOP_7" val="496"/>
  <p:tag name="ANNOTATION_LEFT_7" val="58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5.1"/>
  <p:tag name="ANNOTATION_END_8" val="44.7"/>
  <p:tag name="ANNOTATION_TOP_8" val="572"/>
  <p:tag name="ANNOTATION_LEFT_8" val="15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4.7"/>
  <p:tag name="ANNOTATION_END_9" val="48.6"/>
  <p:tag name="ANNOTATION_TOP_9" val="565"/>
  <p:tag name="ANNOTATION_LEFT_9" val="57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8.6"/>
  <p:tag name="ANNOTATION_TOP_10" val="674"/>
  <p:tag name="ANNOTATION_LEFT_10" val="61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COUNT" val="10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96a02b9351e4dfaa443ceb852691e2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75161edeac344758de138d0757a371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4"/>
  <p:tag name="ARTICULATE_AUDIO_RECORDED" val="1"/>
  <p:tag name="ELAPSEDTIME" val="280.4"/>
  <p:tag name="ANNOTATION_TYPE_1" val="0"/>
  <p:tag name="ANNOTATION_START_1" val="8.1"/>
  <p:tag name="ANNOTATION_END_1" val="21.4"/>
  <p:tag name="ANNOTATION_TOP_1" val="148"/>
  <p:tag name="ANNOTATION_LEFT_1" val="3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11680"/>
  <p:tag name="ANNOTATION_FILL_COLOR_1" val="25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1.4"/>
  <p:tag name="ANNOTATION_END_2" val="25.3"/>
  <p:tag name="ANNOTATION_TOP_2" val="141"/>
  <p:tag name="ANNOTATION_LEFT_2" val="62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11680"/>
  <p:tag name="ANNOTATION_FILL_COLOR_2" val="25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5.3"/>
  <p:tag name="ANNOTATION_END_3" val="37.1"/>
  <p:tag name="ANNOTATION_TOP_3" val="175"/>
  <p:tag name="ANNOTATION_LEFT_3" val="40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11680"/>
  <p:tag name="ANNOTATION_FILL_COLOR_3" val="25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7.1"/>
  <p:tag name="ANNOTATION_END_4" val="40.8"/>
  <p:tag name="ANNOTATION_TOP_4" val="171"/>
  <p:tag name="ANNOTATION_LEFT_4" val="63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11680"/>
  <p:tag name="ANNOTATION_FILL_COLOR_4" val="25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0.8"/>
  <p:tag name="ANNOTATION_END_5" val="43.3"/>
  <p:tag name="ANNOTATION_TOP_5" val="199"/>
  <p:tag name="ANNOTATION_LEFT_5" val="35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11680"/>
  <p:tag name="ANNOTATION_FILL_COLOR_5" val="25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3.3"/>
  <p:tag name="ANNOTATION_END_6" val="66.0"/>
  <p:tag name="ANNOTATION_TOP_6" val="198"/>
  <p:tag name="ANNOTATION_LEFT_6" val="40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11680"/>
  <p:tag name="ANNOTATION_FILL_COLOR_6" val="25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66.0"/>
  <p:tag name="ANNOTATION_END_7" val="70.9"/>
  <p:tag name="ANNOTATION_TOP_7" val="241"/>
  <p:tag name="ANNOTATION_LEFT_7" val="2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11680"/>
  <p:tag name="ANNOTATION_FILL_COLOR_7" val="25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0.9"/>
  <p:tag name="ANNOTATION_END_8" val="79.0"/>
  <p:tag name="ANNOTATION_TOP_8" val="274"/>
  <p:tag name="ANNOTATION_LEFT_8" val="3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11680"/>
  <p:tag name="ANNOTATION_FILL_COLOR_8" val="25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9.0"/>
  <p:tag name="ANNOTATION_END_9" val="94.6"/>
  <p:tag name="ANNOTATION_TOP_9" val="300"/>
  <p:tag name="ANNOTATION_LEFT_9" val="3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11680"/>
  <p:tag name="ANNOTATION_FILL_COLOR_9" val="25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94.6"/>
  <p:tag name="ANNOTATION_END_10" val="118.2"/>
  <p:tag name="ANNOTATION_TOP_10" val="329"/>
  <p:tag name="ANNOTATION_LEFT_10" val="3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11680"/>
  <p:tag name="ANNOTATION_FILL_COLOR_10" val="25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18.2"/>
  <p:tag name="ANNOTATION_END_11" val="124.5"/>
  <p:tag name="ANNOTATION_TOP_11" val="367"/>
  <p:tag name="ANNOTATION_LEFT_11" val="3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11680"/>
  <p:tag name="ANNOTATION_FILL_COLOR_11" val="25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24.5"/>
  <p:tag name="ANNOTATION_END_12" val="173.7"/>
  <p:tag name="ANNOTATION_TOP_12" val="419"/>
  <p:tag name="ANNOTATION_LEFT_12" val="3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11680"/>
  <p:tag name="ANNOTATION_FILL_COLOR_12" val="25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73.7"/>
  <p:tag name="ANNOTATION_END_13" val="183.5"/>
  <p:tag name="ANNOTATION_TOP_13" val="478"/>
  <p:tag name="ANNOTATION_LEFT_13" val="25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11680"/>
  <p:tag name="ANNOTATION_FILL_COLOR_13" val="25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83.5"/>
  <p:tag name="ANNOTATION_TOP_14" val="573"/>
  <p:tag name="ANNOTATION_LEFT_14" val="5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11680"/>
  <p:tag name="ANNOTATION_FILL_COLOR_14" val="255"/>
  <p:tag name="ANNOTATION_FILL_ALPHA_14" val="100"/>
  <p:tag name="ANNOTATION_BORDER_WIDTH_14" val="2"/>
  <p:tag name="ANNOTATION_SLIDE_WIDTH_14" val="960"/>
  <p:tag name="ANNOTATION_SLIDE_HEIGHT_14" val="720"/>
  <p:tag name="ANNOTATION_COUNT" val="14"/>
  <p:tag name="ARTICULATE_NAV_LEVEL" val="1"/>
  <p:tag name="ARTICULATE_SLIDE_PRESENTER_GUID" val="f86079c8-3aec-4d20-911f-f4861d0a346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0b469cba1aa49d694566e8efca6a72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41ad087670742faba17f13938dccce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3 Lecture-Viruses\Quiz1.quiz"/>
  <p:tag name="QUIZMAKER_QUIZ_SLIDE_ID" val="305"/>
  <p:tag name="OVERRIDE" val="QUIZMAKER_QUIZ_SLIDE"/>
  <p:tag name="QUIZMAKER_QUIZ_TITLE" val="Quiz1"/>
  <p:tag name="ARTICULATE_DESCRIPTION" val="Quiz - 4 questions"/>
  <p:tag name="AQP_PASS_SCORE" val="60"/>
  <p:tag name="QUIZMAKER_LAST_MODIFY_DATE" val="41652.3115046296"/>
  <p:tag name="ELAPSEDTIME" val="5"/>
  <p:tag name="AUDIO_ID" val="305"/>
  <p:tag name="EMBEDDEDCONTENT_LASTWRITETIMEUTC" val="2014-01-13 04:28:34Z"/>
  <p:tag name="AQP_PASS_ACTION" val="2"/>
  <p:tag name="AQP_FAIL_ACTION" val="2"/>
  <p:tag name="ARTICULATE_SHOW_IN_MENU" val="multipleitems"/>
  <p:tag name="ARTICULATE_NAV_LEVEL" val="1"/>
  <p:tag name="ARTICULATE_SLIDE_PRESENTER_GUID" val="f86079c8-3aec-4d20-911f-f4861d0a346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RTICULATE_NAV_LEVEL" val="1"/>
  <p:tag name="ARTICULATE_SLIDE_PRESENTER_GUID" val="736f18a4-6a5f-4ffd-af4d-e3e782cc8a38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  <p:tag name="AUDIO_ID" val="310"/>
  <p:tag name="ARTICULATE_USED_LAYOUT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e059c59a4de41509b2d56f1970e162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33ef26a63164ff2a6587b9cbc35436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Ashraf\D\Ashraf 2\Lectures\Saudia\145-Zoo\Gamal-Lectures\New-Articulate\Lectures\Lecture-3 Viruses\Viruses.intr"/>
  <p:tag name="ENGAGE_INTERACTION_SLIDE_ID" val="308"/>
  <p:tag name="ENGAGE_INTERACTION_FINISH" val="2"/>
  <p:tag name="ENGAGE_INTERACTION_FINISH_MESSAGE" val="Next Slide"/>
  <p:tag name="ENGAGE_INTERACTION_TITLE" val="Viruses"/>
  <p:tag name="ARTICULATE_DESCRIPTION" val="Accordion - 1 Panel "/>
  <p:tag name="ENGAGE_LAST_MODIFY_DATE" val="41656.5900694444"/>
  <p:tag name="EMBEDDEDCONTENT_LASTWRITETIMEUTC" val="2014-01-17 11:09:42Z"/>
  <p:tag name="ELAPSEDTIME" val="153"/>
  <p:tag name="ARTICULATE_SHOW_IN_MENU" val="multipleitems"/>
  <p:tag name="AUDIO_ID" val="308"/>
  <p:tag name="ARTICULATE_NAV_LEVEL" val="1"/>
  <p:tag name="ARTICULATE_SLIDE_PRESENTER_GUID" val="f86079c8-3aec-4d20-911f-f4861d0a346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True"/>
  <p:tag name="ARTICULATE_PLAYER_CONTROLS_SET" val="True"/>
  <p:tag name="ARTICULATE_USED_LAYOUT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4139</TotalTime>
  <Words>1027</Words>
  <Application>Microsoft Office PowerPoint</Application>
  <PresentationFormat>On-screen Show (4:3)</PresentationFormat>
  <Paragraphs>169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PowerPoint Presentation</vt:lpstr>
      <vt:lpstr>PowerPoint Presentation</vt:lpstr>
      <vt:lpstr>Viruses</vt:lpstr>
      <vt:lpstr>PowerPoint Presentation</vt:lpstr>
      <vt:lpstr>PowerPoint Presentation</vt:lpstr>
      <vt:lpstr>PowerPoint Presentation</vt:lpstr>
      <vt:lpstr>Viral Capsid and Envelope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 Ahm</dc:creator>
  <cp:lastModifiedBy>Ahm Ahm</cp:lastModifiedBy>
  <cp:revision>602</cp:revision>
  <dcterms:created xsi:type="dcterms:W3CDTF">2005-10-01T18:57:57Z</dcterms:created>
  <dcterms:modified xsi:type="dcterms:W3CDTF">2014-02-09T05:06:25Z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3 Virus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58D40FD6-8FEC-41A5-B636-70EEA94D8C7B</vt:lpwstr>
  </property>
  <property fmtid="{D5CDD505-2E9C-101B-9397-08002B2CF9AE}" pid="6" name="ArticulateProjectFull">
    <vt:lpwstr>C:\Users\amahmedkeele\Desktop\Lectures\Lecture-3 Viruses\Lecture 3 Virus.ppta</vt:lpwstr>
  </property>
</Properties>
</file>