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5"/>
  </p:notesMasterIdLst>
  <p:sldIdLst>
    <p:sldId id="261" r:id="rId5"/>
    <p:sldId id="260" r:id="rId6"/>
    <p:sldId id="257" r:id="rId7"/>
    <p:sldId id="263" r:id="rId8"/>
    <p:sldId id="296" r:id="rId9"/>
    <p:sldId id="262" r:id="rId10"/>
    <p:sldId id="298" r:id="rId11"/>
    <p:sldId id="302" r:id="rId12"/>
    <p:sldId id="299" r:id="rId13"/>
    <p:sldId id="335" r:id="rId14"/>
    <p:sldId id="301" r:id="rId15"/>
    <p:sldId id="300" r:id="rId16"/>
    <p:sldId id="264" r:id="rId17"/>
    <p:sldId id="309" r:id="rId18"/>
    <p:sldId id="310" r:id="rId19"/>
    <p:sldId id="334" r:id="rId20"/>
    <p:sldId id="315" r:id="rId21"/>
    <p:sldId id="312" r:id="rId22"/>
    <p:sldId id="303" r:id="rId23"/>
    <p:sldId id="333" r:id="rId24"/>
    <p:sldId id="307" r:id="rId25"/>
    <p:sldId id="305" r:id="rId26"/>
    <p:sldId id="317" r:id="rId27"/>
    <p:sldId id="324" r:id="rId28"/>
    <p:sldId id="319" r:id="rId29"/>
    <p:sldId id="320" r:id="rId30"/>
    <p:sldId id="321" r:id="rId31"/>
    <p:sldId id="274" r:id="rId32"/>
    <p:sldId id="327"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B1CC-B08E-46F4-97ED-B686C3D1FF0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pt>
    <dgm:pt modelId="{41318D84-38DB-4463-BDD6-67FDFC895B1E}">
      <dgm:prSet custT="1"/>
      <dgm:spPr/>
      <dgm:t>
        <a:bodyPr/>
        <a:lstStyle/>
        <a:p>
          <a:pPr rtl="0" eaLnBrk="1" latinLnBrk="0"/>
          <a:r>
            <a:rPr lang="en-US" sz="1100" smtClean="0"/>
            <a:t>Physical Transmission</a:t>
          </a:r>
          <a:endParaRPr lang="en-US" sz="1100" dirty="0" smtClean="0"/>
        </a:p>
      </dgm:t>
    </dgm:pt>
    <dgm:pt modelId="{B82CBC03-028A-48CB-914B-840CDCF25AEB}" type="parTrans" cxnId="{30338D6F-68EE-442A-ACC2-AA4E8FA7836F}">
      <dgm:prSet/>
      <dgm:spPr/>
      <dgm:t>
        <a:bodyPr/>
        <a:lstStyle/>
        <a:p>
          <a:endParaRPr lang="en-US" sz="1100"/>
        </a:p>
      </dgm:t>
    </dgm:pt>
    <dgm:pt modelId="{B94ECCA9-0CE1-4DFB-BC41-97145D8760D0}" type="sibTrans" cxnId="{30338D6F-68EE-442A-ACC2-AA4E8FA7836F}">
      <dgm:prSet/>
      <dgm:spPr/>
      <dgm:t>
        <a:bodyPr/>
        <a:lstStyle/>
        <a:p>
          <a:endParaRPr lang="en-US" sz="1100"/>
        </a:p>
      </dgm:t>
    </dgm:pt>
    <dgm:pt modelId="{1D578C45-0B01-4902-8030-BD723011DF5E}">
      <dgm:prSet custT="1"/>
      <dgm:spPr/>
      <dgm:t>
        <a:bodyPr/>
        <a:lstStyle/>
        <a:p>
          <a:pPr rtl="0" eaLnBrk="1" latinLnBrk="0"/>
          <a:r>
            <a:rPr lang="en-US" sz="1100" dirty="0" smtClean="0"/>
            <a:t>Transmission Media</a:t>
          </a:r>
        </a:p>
      </dgm:t>
    </dgm:pt>
    <dgm:pt modelId="{55E6641E-0D1E-4D83-8EFF-A475204955EF}" type="parTrans" cxnId="{6B42C37A-7912-4F69-A080-D3E8D42AAC5C}">
      <dgm:prSet custT="1"/>
      <dgm:spPr/>
      <dgm:t>
        <a:bodyPr/>
        <a:lstStyle/>
        <a:p>
          <a:endParaRPr lang="en-US" sz="1100"/>
        </a:p>
      </dgm:t>
    </dgm:pt>
    <dgm:pt modelId="{A786FCD0-1676-4C0D-8B0A-5218632F668A}" type="sibTrans" cxnId="{6B42C37A-7912-4F69-A080-D3E8D42AAC5C}">
      <dgm:prSet/>
      <dgm:spPr/>
      <dgm:t>
        <a:bodyPr/>
        <a:lstStyle/>
        <a:p>
          <a:endParaRPr lang="en-US" sz="1100"/>
        </a:p>
      </dgm:t>
    </dgm:pt>
    <dgm:pt modelId="{AB2F4159-C15C-447E-B66B-D69AE7FA8523}">
      <dgm:prSet custT="1"/>
      <dgm:spPr/>
      <dgm:t>
        <a:bodyPr/>
        <a:lstStyle/>
        <a:p>
          <a:pPr rtl="0" eaLnBrk="1" latinLnBrk="0"/>
          <a:r>
            <a:rPr lang="en-US" sz="1100" dirty="0" smtClean="0"/>
            <a:t>Wire (guided)</a:t>
          </a:r>
        </a:p>
      </dgm:t>
    </dgm:pt>
    <dgm:pt modelId="{8163A6D6-5165-445F-BC79-CAEA3D27C1F0}" type="parTrans" cxnId="{EAAFFBC9-D065-48D2-ADA6-6FFF0D21CFA6}">
      <dgm:prSet custT="1"/>
      <dgm:spPr/>
      <dgm:t>
        <a:bodyPr/>
        <a:lstStyle/>
        <a:p>
          <a:endParaRPr lang="en-US" sz="1100"/>
        </a:p>
      </dgm:t>
    </dgm:pt>
    <dgm:pt modelId="{688FF80A-15D9-43B4-A372-C9E4503941AC}" type="sibTrans" cxnId="{EAAFFBC9-D065-48D2-ADA6-6FFF0D21CFA6}">
      <dgm:prSet/>
      <dgm:spPr/>
      <dgm:t>
        <a:bodyPr/>
        <a:lstStyle/>
        <a:p>
          <a:endParaRPr lang="en-US" sz="1100"/>
        </a:p>
      </dgm:t>
    </dgm:pt>
    <dgm:pt modelId="{18F70647-6595-4BE7-877F-05B0CD0E53D4}">
      <dgm:prSet custT="1"/>
      <dgm:spPr/>
      <dgm:t>
        <a:bodyPr/>
        <a:lstStyle/>
        <a:p>
          <a:pPr rtl="0" eaLnBrk="1" latinLnBrk="0"/>
          <a:r>
            <a:rPr lang="en-US" sz="1100" smtClean="0"/>
            <a:t>Coaxial cable</a:t>
          </a:r>
          <a:endParaRPr lang="en-US" sz="1100" dirty="0" smtClean="0"/>
        </a:p>
      </dgm:t>
    </dgm:pt>
    <dgm:pt modelId="{55F21C57-FF30-48C1-B86C-25567913A1F4}" type="parTrans" cxnId="{34F30081-6F95-4277-8605-A04C05903134}">
      <dgm:prSet custT="1"/>
      <dgm:spPr/>
      <dgm:t>
        <a:bodyPr/>
        <a:lstStyle/>
        <a:p>
          <a:endParaRPr lang="en-US" sz="1100"/>
        </a:p>
      </dgm:t>
    </dgm:pt>
    <dgm:pt modelId="{1A6E0E35-C7B9-4FBF-9D5B-76635C69B3CA}" type="sibTrans" cxnId="{34F30081-6F95-4277-8605-A04C05903134}">
      <dgm:prSet/>
      <dgm:spPr/>
      <dgm:t>
        <a:bodyPr/>
        <a:lstStyle/>
        <a:p>
          <a:endParaRPr lang="en-US" sz="1100"/>
        </a:p>
      </dgm:t>
    </dgm:pt>
    <dgm:pt modelId="{7B339489-30AA-4A9F-BCEF-986FDF64EABA}">
      <dgm:prSet custT="1"/>
      <dgm:spPr/>
      <dgm:t>
        <a:bodyPr/>
        <a:lstStyle/>
        <a:p>
          <a:pPr rtl="0" eaLnBrk="1" latinLnBrk="0"/>
          <a:r>
            <a:rPr lang="en-US" sz="1100" smtClean="0"/>
            <a:t>Twisted Pair</a:t>
          </a:r>
          <a:endParaRPr lang="en-US" sz="1100" dirty="0" smtClean="0"/>
        </a:p>
      </dgm:t>
    </dgm:pt>
    <dgm:pt modelId="{61521666-D68A-40EC-AF67-1E2164CDF370}" type="parTrans" cxnId="{0ED802B0-B266-4501-A9A3-9C54F9A3441E}">
      <dgm:prSet custT="1"/>
      <dgm:spPr/>
      <dgm:t>
        <a:bodyPr/>
        <a:lstStyle/>
        <a:p>
          <a:endParaRPr lang="en-US" sz="1100"/>
        </a:p>
      </dgm:t>
    </dgm:pt>
    <dgm:pt modelId="{FA8CBEA3-A23C-4F20-8962-CBB8E7E67108}" type="sibTrans" cxnId="{0ED802B0-B266-4501-A9A3-9C54F9A3441E}">
      <dgm:prSet/>
      <dgm:spPr/>
      <dgm:t>
        <a:bodyPr/>
        <a:lstStyle/>
        <a:p>
          <a:endParaRPr lang="en-US" sz="1100"/>
        </a:p>
      </dgm:t>
    </dgm:pt>
    <dgm:pt modelId="{26BBD0CB-4C45-42C4-9B94-856DA42AABE6}">
      <dgm:prSet custT="1"/>
      <dgm:spPr/>
      <dgm:t>
        <a:bodyPr/>
        <a:lstStyle/>
        <a:p>
          <a:pPr rtl="0" eaLnBrk="1" latinLnBrk="0"/>
          <a:r>
            <a:rPr lang="en-US" sz="1100" dirty="0" smtClean="0"/>
            <a:t>STP</a:t>
          </a:r>
        </a:p>
      </dgm:t>
    </dgm:pt>
    <dgm:pt modelId="{FA2C8AA5-992F-4853-9ABF-4100FE3E7A93}" type="parTrans" cxnId="{054E56A2-921D-46FD-8FCF-6883ABA39BFE}">
      <dgm:prSet custT="1"/>
      <dgm:spPr/>
      <dgm:t>
        <a:bodyPr/>
        <a:lstStyle/>
        <a:p>
          <a:endParaRPr lang="en-US" sz="1100"/>
        </a:p>
      </dgm:t>
    </dgm:pt>
    <dgm:pt modelId="{9006893B-18D6-4ECF-A122-E2F8E8C69BCE}" type="sibTrans" cxnId="{054E56A2-921D-46FD-8FCF-6883ABA39BFE}">
      <dgm:prSet/>
      <dgm:spPr/>
      <dgm:t>
        <a:bodyPr/>
        <a:lstStyle/>
        <a:p>
          <a:endParaRPr lang="en-US" sz="1100"/>
        </a:p>
      </dgm:t>
    </dgm:pt>
    <dgm:pt modelId="{6C166744-36DE-4AD3-9377-37917EC8C94D}">
      <dgm:prSet custT="1"/>
      <dgm:spPr/>
      <dgm:t>
        <a:bodyPr/>
        <a:lstStyle/>
        <a:p>
          <a:pPr rtl="0" eaLnBrk="1" latinLnBrk="0"/>
          <a:r>
            <a:rPr lang="en-US" sz="1100" smtClean="0"/>
            <a:t>Fiber Optic</a:t>
          </a:r>
          <a:endParaRPr lang="en-US" sz="1100" dirty="0" smtClean="0"/>
        </a:p>
      </dgm:t>
    </dgm:pt>
    <dgm:pt modelId="{752CE0A9-79CD-4985-A115-0DF01EC8094A}" type="parTrans" cxnId="{C1ADDA0B-ED3C-414C-92B3-BD96803AE497}">
      <dgm:prSet custT="1"/>
      <dgm:spPr/>
      <dgm:t>
        <a:bodyPr/>
        <a:lstStyle/>
        <a:p>
          <a:endParaRPr lang="en-US" sz="1100"/>
        </a:p>
      </dgm:t>
    </dgm:pt>
    <dgm:pt modelId="{BCF5F20F-3693-485E-B8E4-74EE88DF9511}" type="sibTrans" cxnId="{C1ADDA0B-ED3C-414C-92B3-BD96803AE497}">
      <dgm:prSet/>
      <dgm:spPr/>
      <dgm:t>
        <a:bodyPr/>
        <a:lstStyle/>
        <a:p>
          <a:endParaRPr lang="en-US" sz="1100"/>
        </a:p>
      </dgm:t>
    </dgm:pt>
    <dgm:pt modelId="{11823219-7845-45A9-900C-B36B6AF80AC1}">
      <dgm:prSet custT="1"/>
      <dgm:spPr/>
      <dgm:t>
        <a:bodyPr/>
        <a:lstStyle/>
        <a:p>
          <a:pPr rtl="0" eaLnBrk="1" latinLnBrk="0"/>
          <a:r>
            <a:rPr lang="en-US" sz="1100" dirty="0" smtClean="0"/>
            <a:t>Wireless (unguided)</a:t>
          </a:r>
        </a:p>
      </dgm:t>
    </dgm:pt>
    <dgm:pt modelId="{00EA83CF-0A53-44BF-A7D7-43AF55CDA1FA}" type="parTrans" cxnId="{4D9199E6-AD1D-4DCC-A570-797912D2739E}">
      <dgm:prSet custT="1"/>
      <dgm:spPr/>
      <dgm:t>
        <a:bodyPr/>
        <a:lstStyle/>
        <a:p>
          <a:endParaRPr lang="en-US" sz="1100"/>
        </a:p>
      </dgm:t>
    </dgm:pt>
    <dgm:pt modelId="{BDDD7E1E-CDF3-4C6F-B654-26B58BE551B0}" type="sibTrans" cxnId="{4D9199E6-AD1D-4DCC-A570-797912D2739E}">
      <dgm:prSet/>
      <dgm:spPr/>
      <dgm:t>
        <a:bodyPr/>
        <a:lstStyle/>
        <a:p>
          <a:endParaRPr lang="en-US" sz="1100"/>
        </a:p>
      </dgm:t>
    </dgm:pt>
    <dgm:pt modelId="{5B4132A9-A7DA-4F60-A8CF-699C88BB8824}">
      <dgm:prSet custT="1"/>
      <dgm:spPr/>
      <dgm:t>
        <a:bodyPr/>
        <a:lstStyle/>
        <a:p>
          <a:pPr rtl="0" eaLnBrk="1" latinLnBrk="0"/>
          <a:r>
            <a:rPr lang="en-US" sz="1100" smtClean="0"/>
            <a:t>Radio waves</a:t>
          </a:r>
          <a:endParaRPr lang="en-US" sz="1100" dirty="0" smtClean="0"/>
        </a:p>
      </dgm:t>
    </dgm:pt>
    <dgm:pt modelId="{05F3244E-7741-476D-A876-9AA3D9E9451B}" type="parTrans" cxnId="{F5724ABF-56E0-47BA-B905-D8D9FD2B594C}">
      <dgm:prSet custT="1"/>
      <dgm:spPr/>
      <dgm:t>
        <a:bodyPr/>
        <a:lstStyle/>
        <a:p>
          <a:endParaRPr lang="en-US" sz="1100"/>
        </a:p>
      </dgm:t>
    </dgm:pt>
    <dgm:pt modelId="{AAB308CC-D2D6-4F22-9309-4455620E24F4}" type="sibTrans" cxnId="{F5724ABF-56E0-47BA-B905-D8D9FD2B594C}">
      <dgm:prSet/>
      <dgm:spPr/>
      <dgm:t>
        <a:bodyPr/>
        <a:lstStyle/>
        <a:p>
          <a:endParaRPr lang="en-US" sz="1100"/>
        </a:p>
      </dgm:t>
    </dgm:pt>
    <dgm:pt modelId="{135DABEE-3590-4976-9B4B-36DA2727FDE5}">
      <dgm:prSet custT="1"/>
      <dgm:spPr/>
      <dgm:t>
        <a:bodyPr/>
        <a:lstStyle/>
        <a:p>
          <a:pPr rtl="0" eaLnBrk="1" latinLnBrk="0"/>
          <a:r>
            <a:rPr lang="en-US" sz="1100" smtClean="0"/>
            <a:t>Microwave</a:t>
          </a:r>
          <a:endParaRPr lang="en-US" sz="1100" dirty="0" smtClean="0"/>
        </a:p>
      </dgm:t>
    </dgm:pt>
    <dgm:pt modelId="{6217B511-B97D-4E7E-9F06-B80068391BCE}" type="parTrans" cxnId="{EEA188C5-9496-4460-8C11-AAFE4272230F}">
      <dgm:prSet custT="1"/>
      <dgm:spPr/>
      <dgm:t>
        <a:bodyPr/>
        <a:lstStyle/>
        <a:p>
          <a:endParaRPr lang="en-US" sz="1100"/>
        </a:p>
      </dgm:t>
    </dgm:pt>
    <dgm:pt modelId="{B4D61675-220B-474C-AABA-15E85081C33C}" type="sibTrans" cxnId="{EEA188C5-9496-4460-8C11-AAFE4272230F}">
      <dgm:prSet/>
      <dgm:spPr/>
      <dgm:t>
        <a:bodyPr/>
        <a:lstStyle/>
        <a:p>
          <a:endParaRPr lang="en-US" sz="1100"/>
        </a:p>
      </dgm:t>
    </dgm:pt>
    <dgm:pt modelId="{B54D6F2C-86CF-470C-9BC0-8276FCEA1280}">
      <dgm:prSet custT="1"/>
      <dgm:spPr/>
      <dgm:t>
        <a:bodyPr/>
        <a:lstStyle/>
        <a:p>
          <a:pPr rtl="0" eaLnBrk="1" latinLnBrk="0"/>
          <a:r>
            <a:rPr lang="en-US" sz="1100" smtClean="0"/>
            <a:t>Infrared</a:t>
          </a:r>
          <a:endParaRPr lang="en-US" sz="1100" dirty="0" smtClean="0"/>
        </a:p>
      </dgm:t>
    </dgm:pt>
    <dgm:pt modelId="{BD019DE8-B1FF-462F-ADA9-D14F72C4AA69}" type="parTrans" cxnId="{1A9CC6AE-1B7E-47AD-8495-73D8EA4F69A4}">
      <dgm:prSet custT="1"/>
      <dgm:spPr/>
      <dgm:t>
        <a:bodyPr/>
        <a:lstStyle/>
        <a:p>
          <a:endParaRPr lang="en-US" sz="1100"/>
        </a:p>
      </dgm:t>
    </dgm:pt>
    <dgm:pt modelId="{AC69BE28-54FD-4498-9919-3C140DA89DB7}" type="sibTrans" cxnId="{1A9CC6AE-1B7E-47AD-8495-73D8EA4F69A4}">
      <dgm:prSet/>
      <dgm:spPr/>
      <dgm:t>
        <a:bodyPr/>
        <a:lstStyle/>
        <a:p>
          <a:endParaRPr lang="en-US" sz="1100"/>
        </a:p>
      </dgm:t>
    </dgm:pt>
    <dgm:pt modelId="{8685D79E-EFAD-4620-A0EE-3BFB8D893AA0}">
      <dgm:prSet custT="1"/>
      <dgm:spPr/>
      <dgm:t>
        <a:bodyPr/>
        <a:lstStyle/>
        <a:p>
          <a:pPr rtl="0" eaLnBrk="1" latinLnBrk="0"/>
          <a:r>
            <a:rPr lang="en-US" sz="1100" smtClean="0"/>
            <a:t>Satellite</a:t>
          </a:r>
          <a:endParaRPr lang="en-US" sz="1100" dirty="0" smtClean="0"/>
        </a:p>
      </dgm:t>
    </dgm:pt>
    <dgm:pt modelId="{DA9C35FA-34AC-479B-BE05-360D19FDFB38}" type="parTrans" cxnId="{B3012002-6A4A-4F53-BCD4-11626E070440}">
      <dgm:prSet custT="1"/>
      <dgm:spPr/>
      <dgm:t>
        <a:bodyPr/>
        <a:lstStyle/>
        <a:p>
          <a:endParaRPr lang="en-US" sz="1100"/>
        </a:p>
      </dgm:t>
    </dgm:pt>
    <dgm:pt modelId="{16D86C5B-28DB-4799-820D-EAC0C94093E4}" type="sibTrans" cxnId="{B3012002-6A4A-4F53-BCD4-11626E070440}">
      <dgm:prSet/>
      <dgm:spPr/>
      <dgm:t>
        <a:bodyPr/>
        <a:lstStyle/>
        <a:p>
          <a:endParaRPr lang="en-US" sz="1100"/>
        </a:p>
      </dgm:t>
    </dgm:pt>
    <dgm:pt modelId="{0E0CF844-54ED-4020-8B7E-C14033170705}">
      <dgm:prSet custT="1"/>
      <dgm:spPr/>
      <dgm:t>
        <a:bodyPr/>
        <a:lstStyle/>
        <a:p>
          <a:pPr rtl="0" eaLnBrk="1" latinLnBrk="0"/>
          <a:r>
            <a:rPr lang="en-US" sz="1100" smtClean="0"/>
            <a:t>Laser</a:t>
          </a:r>
          <a:endParaRPr lang="en-US" sz="1100" dirty="0" smtClean="0"/>
        </a:p>
      </dgm:t>
    </dgm:pt>
    <dgm:pt modelId="{6C2DA295-1347-4527-91D0-A790018DA7C4}" type="parTrans" cxnId="{2C9334F2-1312-4124-B0D2-6273179510BA}">
      <dgm:prSet custT="1"/>
      <dgm:spPr/>
      <dgm:t>
        <a:bodyPr/>
        <a:lstStyle/>
        <a:p>
          <a:endParaRPr lang="en-US" sz="1100"/>
        </a:p>
      </dgm:t>
    </dgm:pt>
    <dgm:pt modelId="{B3811156-6A4B-4085-BF73-67C3BE0ADC11}" type="sibTrans" cxnId="{2C9334F2-1312-4124-B0D2-6273179510BA}">
      <dgm:prSet/>
      <dgm:spPr/>
      <dgm:t>
        <a:bodyPr/>
        <a:lstStyle/>
        <a:p>
          <a:endParaRPr lang="en-US" sz="1100"/>
        </a:p>
      </dgm:t>
    </dgm:pt>
    <dgm:pt modelId="{5785EFF4-0BEF-4514-8258-261638032C24}">
      <dgm:prSet custT="1"/>
      <dgm:spPr/>
      <dgm:t>
        <a:bodyPr/>
        <a:lstStyle/>
        <a:p>
          <a:pPr rtl="0" eaLnBrk="1" latinLnBrk="0"/>
          <a:r>
            <a:rPr lang="en-US" sz="1100" dirty="0" smtClean="0"/>
            <a:t>Signaling Techniques</a:t>
          </a:r>
        </a:p>
      </dgm:t>
    </dgm:pt>
    <dgm:pt modelId="{E0D41436-D19B-4943-BFBF-B1A1E541DB03}" type="parTrans" cxnId="{6BD33AE5-A22E-4B44-AC70-6F4C53427DEA}">
      <dgm:prSet custT="1"/>
      <dgm:spPr/>
      <dgm:t>
        <a:bodyPr/>
        <a:lstStyle/>
        <a:p>
          <a:endParaRPr lang="en-US" sz="1100"/>
        </a:p>
      </dgm:t>
    </dgm:pt>
    <dgm:pt modelId="{38900007-0226-492B-981A-7BC4A61ACE22}" type="sibTrans" cxnId="{6BD33AE5-A22E-4B44-AC70-6F4C53427DEA}">
      <dgm:prSet/>
      <dgm:spPr/>
      <dgm:t>
        <a:bodyPr/>
        <a:lstStyle/>
        <a:p>
          <a:endParaRPr lang="en-US" sz="1100"/>
        </a:p>
      </dgm:t>
    </dgm:pt>
    <dgm:pt modelId="{DA8B9822-BEF8-4752-A5FF-5CB3433B1C7E}">
      <dgm:prSet custT="1"/>
      <dgm:spPr/>
      <dgm:t>
        <a:bodyPr/>
        <a:lstStyle/>
        <a:p>
          <a:pPr rtl="0" eaLnBrk="1" latinLnBrk="0"/>
          <a:r>
            <a:rPr lang="en-US" sz="1100" dirty="0" smtClean="0"/>
            <a:t>Baseband </a:t>
          </a:r>
        </a:p>
        <a:p>
          <a:pPr rtl="0" eaLnBrk="1" latinLnBrk="0"/>
          <a:r>
            <a:rPr lang="en-US" sz="1100" dirty="0" smtClean="0"/>
            <a:t>Transmission</a:t>
          </a:r>
        </a:p>
        <a:p>
          <a:pPr rtl="0" eaLnBrk="1" latinLnBrk="0"/>
          <a:endParaRPr lang="en-US" sz="1100" dirty="0" smtClean="0"/>
        </a:p>
      </dgm:t>
    </dgm:pt>
    <dgm:pt modelId="{2567CD0B-9326-4632-AE98-03E848A7BA4F}" type="parTrans" cxnId="{E6400705-1624-4EA4-A3AD-4E44BE16C4C0}">
      <dgm:prSet custT="1"/>
      <dgm:spPr/>
      <dgm:t>
        <a:bodyPr/>
        <a:lstStyle/>
        <a:p>
          <a:endParaRPr lang="en-US" sz="1100"/>
        </a:p>
      </dgm:t>
    </dgm:pt>
    <dgm:pt modelId="{BFBBAAB3-541E-4E8E-BEA2-C2E42C5A4E68}" type="sibTrans" cxnId="{E6400705-1624-4EA4-A3AD-4E44BE16C4C0}">
      <dgm:prSet/>
      <dgm:spPr/>
      <dgm:t>
        <a:bodyPr/>
        <a:lstStyle/>
        <a:p>
          <a:endParaRPr lang="en-US" sz="1100"/>
        </a:p>
      </dgm:t>
    </dgm:pt>
    <dgm:pt modelId="{FA0B0210-7966-4BF0-AD2C-B0C4FAA4B00D}">
      <dgm:prSet custT="1"/>
      <dgm:spPr/>
      <dgm:t>
        <a:bodyPr/>
        <a:lstStyle/>
        <a:p>
          <a:pPr rtl="0" eaLnBrk="1" latinLnBrk="0"/>
          <a:r>
            <a:rPr lang="en-US" sz="1100" smtClean="0"/>
            <a:t>Broadband </a:t>
          </a:r>
        </a:p>
        <a:p>
          <a:pPr rtl="0" eaLnBrk="1" latinLnBrk="0"/>
          <a:r>
            <a:rPr lang="en-US" sz="1100" smtClean="0"/>
            <a:t>Transmission</a:t>
          </a:r>
        </a:p>
        <a:p>
          <a:pPr rtl="0" eaLnBrk="1" latinLnBrk="0"/>
          <a:endParaRPr lang="en-US" sz="1100" dirty="0" smtClean="0"/>
        </a:p>
      </dgm:t>
    </dgm:pt>
    <dgm:pt modelId="{29903FEC-644C-4187-8F7F-F471FBD4B7A4}" type="parTrans" cxnId="{EDA413D8-DBF8-431E-92A7-8CC4F30F23C2}">
      <dgm:prSet custT="1"/>
      <dgm:spPr/>
      <dgm:t>
        <a:bodyPr/>
        <a:lstStyle/>
        <a:p>
          <a:endParaRPr lang="en-US" sz="1100"/>
        </a:p>
      </dgm:t>
    </dgm:pt>
    <dgm:pt modelId="{AD0A96CC-98E2-47B5-8F3E-985B11870E57}" type="sibTrans" cxnId="{EDA413D8-DBF8-431E-92A7-8CC4F30F23C2}">
      <dgm:prSet/>
      <dgm:spPr/>
      <dgm:t>
        <a:bodyPr/>
        <a:lstStyle/>
        <a:p>
          <a:endParaRPr lang="en-US" sz="1100"/>
        </a:p>
      </dgm:t>
    </dgm:pt>
    <dgm:pt modelId="{1FFFC2BC-D1E3-4642-B92D-7EAAD5A1F89B}">
      <dgm:prSet custT="1"/>
      <dgm:spPr/>
      <dgm:t>
        <a:bodyPr/>
        <a:lstStyle/>
        <a:p>
          <a:pPr rtl="0" eaLnBrk="1" latinLnBrk="0"/>
          <a:r>
            <a:rPr lang="en-US" sz="1100" smtClean="0"/>
            <a:t>UTP</a:t>
          </a:r>
          <a:endParaRPr lang="en-US" sz="1100" dirty="0" smtClean="0"/>
        </a:p>
      </dgm:t>
    </dgm:pt>
    <dgm:pt modelId="{9EA50890-D708-4D11-8519-D159A216F88B}" type="parTrans" cxnId="{55738D6E-469B-456B-BCD7-AA4E13EE0BD4}">
      <dgm:prSet custT="1"/>
      <dgm:spPr/>
      <dgm:t>
        <a:bodyPr/>
        <a:lstStyle/>
        <a:p>
          <a:endParaRPr lang="en-GB" sz="1100"/>
        </a:p>
      </dgm:t>
    </dgm:pt>
    <dgm:pt modelId="{39A950C5-DA43-45B7-B385-A1AF1BFF2FB3}" type="sibTrans" cxnId="{55738D6E-469B-456B-BCD7-AA4E13EE0BD4}">
      <dgm:prSet/>
      <dgm:spPr/>
      <dgm:t>
        <a:bodyPr/>
        <a:lstStyle/>
        <a:p>
          <a:endParaRPr lang="en-GB" sz="1100"/>
        </a:p>
      </dgm:t>
    </dgm:pt>
    <dgm:pt modelId="{EA397D57-FC9A-4D4C-97ED-BB08D08E90BB}" type="pres">
      <dgm:prSet presAssocID="{7A99B1CC-B08E-46F4-97ED-B686C3D1FF08}" presName="Name0" presStyleCnt="0">
        <dgm:presLayoutVars>
          <dgm:chPref val="1"/>
          <dgm:dir/>
          <dgm:animOne val="branch"/>
          <dgm:animLvl val="lvl"/>
          <dgm:resizeHandles val="exact"/>
        </dgm:presLayoutVars>
      </dgm:prSet>
      <dgm:spPr/>
    </dgm:pt>
    <dgm:pt modelId="{697987C5-A8C0-4FB7-8E63-901CE275269F}" type="pres">
      <dgm:prSet presAssocID="{41318D84-38DB-4463-BDD6-67FDFC895B1E}" presName="root1" presStyleCnt="0"/>
      <dgm:spPr/>
    </dgm:pt>
    <dgm:pt modelId="{43C749BA-7B61-4DE5-9E1A-E94DA6D3996E}" type="pres">
      <dgm:prSet presAssocID="{41318D84-38DB-4463-BDD6-67FDFC895B1E}" presName="LevelOneTextNode" presStyleLbl="node0" presStyleIdx="0" presStyleCnt="1">
        <dgm:presLayoutVars>
          <dgm:chPref val="3"/>
        </dgm:presLayoutVars>
      </dgm:prSet>
      <dgm:spPr/>
      <dgm:t>
        <a:bodyPr/>
        <a:lstStyle/>
        <a:p>
          <a:endParaRPr lang="en-GB"/>
        </a:p>
      </dgm:t>
    </dgm:pt>
    <dgm:pt modelId="{ABB382F0-0B5C-4D7E-9A44-219ABB7A934F}" type="pres">
      <dgm:prSet presAssocID="{41318D84-38DB-4463-BDD6-67FDFC895B1E}" presName="level2hierChild" presStyleCnt="0"/>
      <dgm:spPr/>
    </dgm:pt>
    <dgm:pt modelId="{5C9746DC-C529-4A2A-9098-46EF69281819}" type="pres">
      <dgm:prSet presAssocID="{55E6641E-0D1E-4D83-8EFF-A475204955EF}" presName="conn2-1" presStyleLbl="parChTrans1D2" presStyleIdx="0" presStyleCnt="2"/>
      <dgm:spPr/>
      <dgm:t>
        <a:bodyPr/>
        <a:lstStyle/>
        <a:p>
          <a:endParaRPr lang="en-GB"/>
        </a:p>
      </dgm:t>
    </dgm:pt>
    <dgm:pt modelId="{46C92547-6FE8-44CF-9463-316BAD765AA1}" type="pres">
      <dgm:prSet presAssocID="{55E6641E-0D1E-4D83-8EFF-A475204955EF}" presName="connTx" presStyleLbl="parChTrans1D2" presStyleIdx="0" presStyleCnt="2"/>
      <dgm:spPr/>
      <dgm:t>
        <a:bodyPr/>
        <a:lstStyle/>
        <a:p>
          <a:endParaRPr lang="en-GB"/>
        </a:p>
      </dgm:t>
    </dgm:pt>
    <dgm:pt modelId="{DB94F604-1627-4184-AA6C-E179041231B1}" type="pres">
      <dgm:prSet presAssocID="{1D578C45-0B01-4902-8030-BD723011DF5E}" presName="root2" presStyleCnt="0"/>
      <dgm:spPr/>
    </dgm:pt>
    <dgm:pt modelId="{DF708F53-5525-49F8-8204-F67D75D87099}" type="pres">
      <dgm:prSet presAssocID="{1D578C45-0B01-4902-8030-BD723011DF5E}" presName="LevelTwoTextNode" presStyleLbl="node2" presStyleIdx="0" presStyleCnt="2">
        <dgm:presLayoutVars>
          <dgm:chPref val="3"/>
        </dgm:presLayoutVars>
      </dgm:prSet>
      <dgm:spPr/>
      <dgm:t>
        <a:bodyPr/>
        <a:lstStyle/>
        <a:p>
          <a:endParaRPr lang="en-GB"/>
        </a:p>
      </dgm:t>
    </dgm:pt>
    <dgm:pt modelId="{31670E78-E853-4471-A6B2-E6C0B8FB833F}" type="pres">
      <dgm:prSet presAssocID="{1D578C45-0B01-4902-8030-BD723011DF5E}" presName="level3hierChild" presStyleCnt="0"/>
      <dgm:spPr/>
    </dgm:pt>
    <dgm:pt modelId="{32561244-F9FF-405D-A7FC-F44289E36246}" type="pres">
      <dgm:prSet presAssocID="{8163A6D6-5165-445F-BC79-CAEA3D27C1F0}" presName="conn2-1" presStyleLbl="parChTrans1D3" presStyleIdx="0" presStyleCnt="4"/>
      <dgm:spPr/>
      <dgm:t>
        <a:bodyPr/>
        <a:lstStyle/>
        <a:p>
          <a:endParaRPr lang="en-GB"/>
        </a:p>
      </dgm:t>
    </dgm:pt>
    <dgm:pt modelId="{052A4050-1B76-48B5-B468-752ACB8E6B64}" type="pres">
      <dgm:prSet presAssocID="{8163A6D6-5165-445F-BC79-CAEA3D27C1F0}" presName="connTx" presStyleLbl="parChTrans1D3" presStyleIdx="0" presStyleCnt="4"/>
      <dgm:spPr/>
      <dgm:t>
        <a:bodyPr/>
        <a:lstStyle/>
        <a:p>
          <a:endParaRPr lang="en-GB"/>
        </a:p>
      </dgm:t>
    </dgm:pt>
    <dgm:pt modelId="{35667601-8278-4046-8629-3B5F8A4902B5}" type="pres">
      <dgm:prSet presAssocID="{AB2F4159-C15C-447E-B66B-D69AE7FA8523}" presName="root2" presStyleCnt="0"/>
      <dgm:spPr/>
    </dgm:pt>
    <dgm:pt modelId="{1C062C46-6C58-4573-8FAE-084D826EAC3C}" type="pres">
      <dgm:prSet presAssocID="{AB2F4159-C15C-447E-B66B-D69AE7FA8523}" presName="LevelTwoTextNode" presStyleLbl="node3" presStyleIdx="0" presStyleCnt="4">
        <dgm:presLayoutVars>
          <dgm:chPref val="3"/>
        </dgm:presLayoutVars>
      </dgm:prSet>
      <dgm:spPr/>
      <dgm:t>
        <a:bodyPr/>
        <a:lstStyle/>
        <a:p>
          <a:endParaRPr lang="en-GB"/>
        </a:p>
      </dgm:t>
    </dgm:pt>
    <dgm:pt modelId="{93FECA29-79E5-40D8-9E32-4A906D394F8F}" type="pres">
      <dgm:prSet presAssocID="{AB2F4159-C15C-447E-B66B-D69AE7FA8523}" presName="level3hierChild" presStyleCnt="0"/>
      <dgm:spPr/>
    </dgm:pt>
    <dgm:pt modelId="{756160F0-0314-4360-878D-3DB64643F608}" type="pres">
      <dgm:prSet presAssocID="{55F21C57-FF30-48C1-B86C-25567913A1F4}" presName="conn2-1" presStyleLbl="parChTrans1D4" presStyleIdx="0" presStyleCnt="10"/>
      <dgm:spPr/>
      <dgm:t>
        <a:bodyPr/>
        <a:lstStyle/>
        <a:p>
          <a:endParaRPr lang="en-GB"/>
        </a:p>
      </dgm:t>
    </dgm:pt>
    <dgm:pt modelId="{5BD7467B-8CDA-465E-9AA0-2B14118B6DAE}" type="pres">
      <dgm:prSet presAssocID="{55F21C57-FF30-48C1-B86C-25567913A1F4}" presName="connTx" presStyleLbl="parChTrans1D4" presStyleIdx="0" presStyleCnt="10"/>
      <dgm:spPr/>
      <dgm:t>
        <a:bodyPr/>
        <a:lstStyle/>
        <a:p>
          <a:endParaRPr lang="en-GB"/>
        </a:p>
      </dgm:t>
    </dgm:pt>
    <dgm:pt modelId="{3BCE7B66-6F75-40E4-8E46-371663D871E7}" type="pres">
      <dgm:prSet presAssocID="{18F70647-6595-4BE7-877F-05B0CD0E53D4}" presName="root2" presStyleCnt="0"/>
      <dgm:spPr/>
    </dgm:pt>
    <dgm:pt modelId="{D8BEF055-F87A-41EB-92A5-A28AEAC8CE0C}" type="pres">
      <dgm:prSet presAssocID="{18F70647-6595-4BE7-877F-05B0CD0E53D4}" presName="LevelTwoTextNode" presStyleLbl="node4" presStyleIdx="0" presStyleCnt="10">
        <dgm:presLayoutVars>
          <dgm:chPref val="3"/>
        </dgm:presLayoutVars>
      </dgm:prSet>
      <dgm:spPr/>
      <dgm:t>
        <a:bodyPr/>
        <a:lstStyle/>
        <a:p>
          <a:endParaRPr lang="en-GB"/>
        </a:p>
      </dgm:t>
    </dgm:pt>
    <dgm:pt modelId="{E34D6B08-E3D0-4AC8-B715-527CBCF1FFAB}" type="pres">
      <dgm:prSet presAssocID="{18F70647-6595-4BE7-877F-05B0CD0E53D4}" presName="level3hierChild" presStyleCnt="0"/>
      <dgm:spPr/>
    </dgm:pt>
    <dgm:pt modelId="{A0A28075-5545-4E9E-9D0D-56EA74532F69}" type="pres">
      <dgm:prSet presAssocID="{61521666-D68A-40EC-AF67-1E2164CDF370}" presName="conn2-1" presStyleLbl="parChTrans1D4" presStyleIdx="1" presStyleCnt="10"/>
      <dgm:spPr/>
      <dgm:t>
        <a:bodyPr/>
        <a:lstStyle/>
        <a:p>
          <a:endParaRPr lang="en-GB"/>
        </a:p>
      </dgm:t>
    </dgm:pt>
    <dgm:pt modelId="{2AB1A73E-78D1-4B9F-B78E-B46C1AC3D117}" type="pres">
      <dgm:prSet presAssocID="{61521666-D68A-40EC-AF67-1E2164CDF370}" presName="connTx" presStyleLbl="parChTrans1D4" presStyleIdx="1" presStyleCnt="10"/>
      <dgm:spPr/>
      <dgm:t>
        <a:bodyPr/>
        <a:lstStyle/>
        <a:p>
          <a:endParaRPr lang="en-GB"/>
        </a:p>
      </dgm:t>
    </dgm:pt>
    <dgm:pt modelId="{BA009660-4B54-4F43-91E3-3C7F7D7DE96C}" type="pres">
      <dgm:prSet presAssocID="{7B339489-30AA-4A9F-BCEF-986FDF64EABA}" presName="root2" presStyleCnt="0"/>
      <dgm:spPr/>
    </dgm:pt>
    <dgm:pt modelId="{6471F9CE-F5C5-4495-8EB2-98B9B19FA251}" type="pres">
      <dgm:prSet presAssocID="{7B339489-30AA-4A9F-BCEF-986FDF64EABA}" presName="LevelTwoTextNode" presStyleLbl="node4" presStyleIdx="1" presStyleCnt="10">
        <dgm:presLayoutVars>
          <dgm:chPref val="3"/>
        </dgm:presLayoutVars>
      </dgm:prSet>
      <dgm:spPr/>
      <dgm:t>
        <a:bodyPr/>
        <a:lstStyle/>
        <a:p>
          <a:endParaRPr lang="en-GB"/>
        </a:p>
      </dgm:t>
    </dgm:pt>
    <dgm:pt modelId="{61B5F07F-A92E-4259-BF30-0549973BB3B9}" type="pres">
      <dgm:prSet presAssocID="{7B339489-30AA-4A9F-BCEF-986FDF64EABA}" presName="level3hierChild" presStyleCnt="0"/>
      <dgm:spPr/>
    </dgm:pt>
    <dgm:pt modelId="{6CEBF47A-84B4-43E0-91CA-FD142339A813}" type="pres">
      <dgm:prSet presAssocID="{9EA50890-D708-4D11-8519-D159A216F88B}" presName="conn2-1" presStyleLbl="parChTrans1D4" presStyleIdx="2" presStyleCnt="10"/>
      <dgm:spPr/>
      <dgm:t>
        <a:bodyPr/>
        <a:lstStyle/>
        <a:p>
          <a:endParaRPr lang="en-US"/>
        </a:p>
      </dgm:t>
    </dgm:pt>
    <dgm:pt modelId="{141DAF8E-E2DF-4E3F-973D-0E84E9FFFA0D}" type="pres">
      <dgm:prSet presAssocID="{9EA50890-D708-4D11-8519-D159A216F88B}" presName="connTx" presStyleLbl="parChTrans1D4" presStyleIdx="2" presStyleCnt="10"/>
      <dgm:spPr/>
      <dgm:t>
        <a:bodyPr/>
        <a:lstStyle/>
        <a:p>
          <a:endParaRPr lang="en-US"/>
        </a:p>
      </dgm:t>
    </dgm:pt>
    <dgm:pt modelId="{FF89F999-314F-48B9-B4EA-6871C61CFB28}" type="pres">
      <dgm:prSet presAssocID="{1FFFC2BC-D1E3-4642-B92D-7EAAD5A1F89B}" presName="root2" presStyleCnt="0"/>
      <dgm:spPr/>
    </dgm:pt>
    <dgm:pt modelId="{8BE75A16-A84B-4B55-A648-2671A6C500AA}" type="pres">
      <dgm:prSet presAssocID="{1FFFC2BC-D1E3-4642-B92D-7EAAD5A1F89B}" presName="LevelTwoTextNode" presStyleLbl="node4" presStyleIdx="2" presStyleCnt="10">
        <dgm:presLayoutVars>
          <dgm:chPref val="3"/>
        </dgm:presLayoutVars>
      </dgm:prSet>
      <dgm:spPr/>
      <dgm:t>
        <a:bodyPr/>
        <a:lstStyle/>
        <a:p>
          <a:endParaRPr lang="en-GB"/>
        </a:p>
      </dgm:t>
    </dgm:pt>
    <dgm:pt modelId="{3A84C1CB-1523-4BE4-9C94-40289EC1BA07}" type="pres">
      <dgm:prSet presAssocID="{1FFFC2BC-D1E3-4642-B92D-7EAAD5A1F89B}" presName="level3hierChild" presStyleCnt="0"/>
      <dgm:spPr/>
    </dgm:pt>
    <dgm:pt modelId="{812DBEBB-4751-4771-86DF-1076C9E87232}" type="pres">
      <dgm:prSet presAssocID="{FA2C8AA5-992F-4853-9ABF-4100FE3E7A93}" presName="conn2-1" presStyleLbl="parChTrans1D4" presStyleIdx="3" presStyleCnt="10"/>
      <dgm:spPr/>
      <dgm:t>
        <a:bodyPr/>
        <a:lstStyle/>
        <a:p>
          <a:endParaRPr lang="en-GB"/>
        </a:p>
      </dgm:t>
    </dgm:pt>
    <dgm:pt modelId="{CF5BC9B4-C5CB-4B98-BC70-324E82D5B223}" type="pres">
      <dgm:prSet presAssocID="{FA2C8AA5-992F-4853-9ABF-4100FE3E7A93}" presName="connTx" presStyleLbl="parChTrans1D4" presStyleIdx="3" presStyleCnt="10"/>
      <dgm:spPr/>
      <dgm:t>
        <a:bodyPr/>
        <a:lstStyle/>
        <a:p>
          <a:endParaRPr lang="en-GB"/>
        </a:p>
      </dgm:t>
    </dgm:pt>
    <dgm:pt modelId="{88AE5D00-D787-480B-A05F-C93C9090832A}" type="pres">
      <dgm:prSet presAssocID="{26BBD0CB-4C45-42C4-9B94-856DA42AABE6}" presName="root2" presStyleCnt="0"/>
      <dgm:spPr/>
    </dgm:pt>
    <dgm:pt modelId="{6A2A16A8-F3D5-4E78-82BB-6099EF8B303D}" type="pres">
      <dgm:prSet presAssocID="{26BBD0CB-4C45-42C4-9B94-856DA42AABE6}" presName="LevelTwoTextNode" presStyleLbl="node4" presStyleIdx="3" presStyleCnt="10">
        <dgm:presLayoutVars>
          <dgm:chPref val="3"/>
        </dgm:presLayoutVars>
      </dgm:prSet>
      <dgm:spPr/>
      <dgm:t>
        <a:bodyPr/>
        <a:lstStyle/>
        <a:p>
          <a:endParaRPr lang="en-GB"/>
        </a:p>
      </dgm:t>
    </dgm:pt>
    <dgm:pt modelId="{61A2E2C2-718A-49D6-B4AE-307C42141ABD}" type="pres">
      <dgm:prSet presAssocID="{26BBD0CB-4C45-42C4-9B94-856DA42AABE6}" presName="level3hierChild" presStyleCnt="0"/>
      <dgm:spPr/>
    </dgm:pt>
    <dgm:pt modelId="{DEFE7457-9AA5-49BC-8A38-28423C3537E9}" type="pres">
      <dgm:prSet presAssocID="{752CE0A9-79CD-4985-A115-0DF01EC8094A}" presName="conn2-1" presStyleLbl="parChTrans1D4" presStyleIdx="4" presStyleCnt="10"/>
      <dgm:spPr/>
      <dgm:t>
        <a:bodyPr/>
        <a:lstStyle/>
        <a:p>
          <a:endParaRPr lang="en-GB"/>
        </a:p>
      </dgm:t>
    </dgm:pt>
    <dgm:pt modelId="{2DE295F4-9CAC-4DD2-8869-22B5F06C5331}" type="pres">
      <dgm:prSet presAssocID="{752CE0A9-79CD-4985-A115-0DF01EC8094A}" presName="connTx" presStyleLbl="parChTrans1D4" presStyleIdx="4" presStyleCnt="10"/>
      <dgm:spPr/>
      <dgm:t>
        <a:bodyPr/>
        <a:lstStyle/>
        <a:p>
          <a:endParaRPr lang="en-GB"/>
        </a:p>
      </dgm:t>
    </dgm:pt>
    <dgm:pt modelId="{711D0755-29E3-4DB3-B3E0-63CB8D90FA10}" type="pres">
      <dgm:prSet presAssocID="{6C166744-36DE-4AD3-9377-37917EC8C94D}" presName="root2" presStyleCnt="0"/>
      <dgm:spPr/>
    </dgm:pt>
    <dgm:pt modelId="{E1A8247E-8691-4059-B088-C7C0E8D3CBBA}" type="pres">
      <dgm:prSet presAssocID="{6C166744-36DE-4AD3-9377-37917EC8C94D}" presName="LevelTwoTextNode" presStyleLbl="node4" presStyleIdx="4" presStyleCnt="10">
        <dgm:presLayoutVars>
          <dgm:chPref val="3"/>
        </dgm:presLayoutVars>
      </dgm:prSet>
      <dgm:spPr/>
      <dgm:t>
        <a:bodyPr/>
        <a:lstStyle/>
        <a:p>
          <a:endParaRPr lang="en-GB"/>
        </a:p>
      </dgm:t>
    </dgm:pt>
    <dgm:pt modelId="{0410D757-0AE4-4528-8446-6A33F49E95B2}" type="pres">
      <dgm:prSet presAssocID="{6C166744-36DE-4AD3-9377-37917EC8C94D}" presName="level3hierChild" presStyleCnt="0"/>
      <dgm:spPr/>
    </dgm:pt>
    <dgm:pt modelId="{2CCB2BF8-2F60-4541-B7A1-CBCD4F34BCB9}" type="pres">
      <dgm:prSet presAssocID="{00EA83CF-0A53-44BF-A7D7-43AF55CDA1FA}" presName="conn2-1" presStyleLbl="parChTrans1D3" presStyleIdx="1" presStyleCnt="4"/>
      <dgm:spPr/>
      <dgm:t>
        <a:bodyPr/>
        <a:lstStyle/>
        <a:p>
          <a:endParaRPr lang="en-GB"/>
        </a:p>
      </dgm:t>
    </dgm:pt>
    <dgm:pt modelId="{FE7ABF81-06AC-4EBB-ABAC-908669818D89}" type="pres">
      <dgm:prSet presAssocID="{00EA83CF-0A53-44BF-A7D7-43AF55CDA1FA}" presName="connTx" presStyleLbl="parChTrans1D3" presStyleIdx="1" presStyleCnt="4"/>
      <dgm:spPr/>
      <dgm:t>
        <a:bodyPr/>
        <a:lstStyle/>
        <a:p>
          <a:endParaRPr lang="en-GB"/>
        </a:p>
      </dgm:t>
    </dgm:pt>
    <dgm:pt modelId="{471B5A84-814E-4007-958C-CCF6166A5866}" type="pres">
      <dgm:prSet presAssocID="{11823219-7845-45A9-900C-B36B6AF80AC1}" presName="root2" presStyleCnt="0"/>
      <dgm:spPr/>
    </dgm:pt>
    <dgm:pt modelId="{71B8FED8-CC2A-4997-B9C0-0D0279167BDD}" type="pres">
      <dgm:prSet presAssocID="{11823219-7845-45A9-900C-B36B6AF80AC1}" presName="LevelTwoTextNode" presStyleLbl="node3" presStyleIdx="1" presStyleCnt="4">
        <dgm:presLayoutVars>
          <dgm:chPref val="3"/>
        </dgm:presLayoutVars>
      </dgm:prSet>
      <dgm:spPr/>
      <dgm:t>
        <a:bodyPr/>
        <a:lstStyle/>
        <a:p>
          <a:endParaRPr lang="en-GB"/>
        </a:p>
      </dgm:t>
    </dgm:pt>
    <dgm:pt modelId="{EDEC6E72-F9C0-4BEB-BB5E-159BABCA4EBC}" type="pres">
      <dgm:prSet presAssocID="{11823219-7845-45A9-900C-B36B6AF80AC1}" presName="level3hierChild" presStyleCnt="0"/>
      <dgm:spPr/>
    </dgm:pt>
    <dgm:pt modelId="{48B23274-8ECC-4DD9-9239-2B7C29E33D45}" type="pres">
      <dgm:prSet presAssocID="{05F3244E-7741-476D-A876-9AA3D9E9451B}" presName="conn2-1" presStyleLbl="parChTrans1D4" presStyleIdx="5" presStyleCnt="10"/>
      <dgm:spPr/>
      <dgm:t>
        <a:bodyPr/>
        <a:lstStyle/>
        <a:p>
          <a:endParaRPr lang="en-GB"/>
        </a:p>
      </dgm:t>
    </dgm:pt>
    <dgm:pt modelId="{9D0800B9-FCE3-4FCB-910A-A6BC02C2E566}" type="pres">
      <dgm:prSet presAssocID="{05F3244E-7741-476D-A876-9AA3D9E9451B}" presName="connTx" presStyleLbl="parChTrans1D4" presStyleIdx="5" presStyleCnt="10"/>
      <dgm:spPr/>
      <dgm:t>
        <a:bodyPr/>
        <a:lstStyle/>
        <a:p>
          <a:endParaRPr lang="en-GB"/>
        </a:p>
      </dgm:t>
    </dgm:pt>
    <dgm:pt modelId="{664E6554-56EC-4935-96EF-6BD14D5C69FA}" type="pres">
      <dgm:prSet presAssocID="{5B4132A9-A7DA-4F60-A8CF-699C88BB8824}" presName="root2" presStyleCnt="0"/>
      <dgm:spPr/>
    </dgm:pt>
    <dgm:pt modelId="{D7DD73DF-6CD6-4412-9B08-B1E15FB28EA6}" type="pres">
      <dgm:prSet presAssocID="{5B4132A9-A7DA-4F60-A8CF-699C88BB8824}" presName="LevelTwoTextNode" presStyleLbl="node4" presStyleIdx="5" presStyleCnt="10">
        <dgm:presLayoutVars>
          <dgm:chPref val="3"/>
        </dgm:presLayoutVars>
      </dgm:prSet>
      <dgm:spPr/>
      <dgm:t>
        <a:bodyPr/>
        <a:lstStyle/>
        <a:p>
          <a:endParaRPr lang="en-GB"/>
        </a:p>
      </dgm:t>
    </dgm:pt>
    <dgm:pt modelId="{DAD60DAA-1557-452D-B010-382E9FBA86DB}" type="pres">
      <dgm:prSet presAssocID="{5B4132A9-A7DA-4F60-A8CF-699C88BB8824}" presName="level3hierChild" presStyleCnt="0"/>
      <dgm:spPr/>
    </dgm:pt>
    <dgm:pt modelId="{CBC5D1B3-B3BF-46F6-AEA4-8AAB6C746C5A}" type="pres">
      <dgm:prSet presAssocID="{6217B511-B97D-4E7E-9F06-B80068391BCE}" presName="conn2-1" presStyleLbl="parChTrans1D4" presStyleIdx="6" presStyleCnt="10"/>
      <dgm:spPr/>
      <dgm:t>
        <a:bodyPr/>
        <a:lstStyle/>
        <a:p>
          <a:endParaRPr lang="en-GB"/>
        </a:p>
      </dgm:t>
    </dgm:pt>
    <dgm:pt modelId="{DA66EC88-E9CF-41D9-ADAF-29F197A8CD57}" type="pres">
      <dgm:prSet presAssocID="{6217B511-B97D-4E7E-9F06-B80068391BCE}" presName="connTx" presStyleLbl="parChTrans1D4" presStyleIdx="6" presStyleCnt="10"/>
      <dgm:spPr/>
      <dgm:t>
        <a:bodyPr/>
        <a:lstStyle/>
        <a:p>
          <a:endParaRPr lang="en-GB"/>
        </a:p>
      </dgm:t>
    </dgm:pt>
    <dgm:pt modelId="{DB637DD3-CF3A-4FA2-AE37-ADAA55944420}" type="pres">
      <dgm:prSet presAssocID="{135DABEE-3590-4976-9B4B-36DA2727FDE5}" presName="root2" presStyleCnt="0"/>
      <dgm:spPr/>
    </dgm:pt>
    <dgm:pt modelId="{C60AEC85-86FF-4678-A421-244D56207E83}" type="pres">
      <dgm:prSet presAssocID="{135DABEE-3590-4976-9B4B-36DA2727FDE5}" presName="LevelTwoTextNode" presStyleLbl="node4" presStyleIdx="6" presStyleCnt="10">
        <dgm:presLayoutVars>
          <dgm:chPref val="3"/>
        </dgm:presLayoutVars>
      </dgm:prSet>
      <dgm:spPr/>
      <dgm:t>
        <a:bodyPr/>
        <a:lstStyle/>
        <a:p>
          <a:endParaRPr lang="en-GB"/>
        </a:p>
      </dgm:t>
    </dgm:pt>
    <dgm:pt modelId="{59BF5578-ACA3-4A97-ADCA-0A0BF85A0BFC}" type="pres">
      <dgm:prSet presAssocID="{135DABEE-3590-4976-9B4B-36DA2727FDE5}" presName="level3hierChild" presStyleCnt="0"/>
      <dgm:spPr/>
    </dgm:pt>
    <dgm:pt modelId="{3475ED35-035C-4633-96A3-1826E94A02C8}" type="pres">
      <dgm:prSet presAssocID="{BD019DE8-B1FF-462F-ADA9-D14F72C4AA69}" presName="conn2-1" presStyleLbl="parChTrans1D4" presStyleIdx="7" presStyleCnt="10"/>
      <dgm:spPr/>
      <dgm:t>
        <a:bodyPr/>
        <a:lstStyle/>
        <a:p>
          <a:endParaRPr lang="en-GB"/>
        </a:p>
      </dgm:t>
    </dgm:pt>
    <dgm:pt modelId="{751A006B-D315-4F6F-8F7B-ADA0AC7EA5AF}" type="pres">
      <dgm:prSet presAssocID="{BD019DE8-B1FF-462F-ADA9-D14F72C4AA69}" presName="connTx" presStyleLbl="parChTrans1D4" presStyleIdx="7" presStyleCnt="10"/>
      <dgm:spPr/>
      <dgm:t>
        <a:bodyPr/>
        <a:lstStyle/>
        <a:p>
          <a:endParaRPr lang="en-GB"/>
        </a:p>
      </dgm:t>
    </dgm:pt>
    <dgm:pt modelId="{E9929A78-B6B4-4D1C-941F-98C6F64ADFAF}" type="pres">
      <dgm:prSet presAssocID="{B54D6F2C-86CF-470C-9BC0-8276FCEA1280}" presName="root2" presStyleCnt="0"/>
      <dgm:spPr/>
    </dgm:pt>
    <dgm:pt modelId="{F37C075D-66A4-46AD-AC2C-CB5EFC94E63F}" type="pres">
      <dgm:prSet presAssocID="{B54D6F2C-86CF-470C-9BC0-8276FCEA1280}" presName="LevelTwoTextNode" presStyleLbl="node4" presStyleIdx="7" presStyleCnt="10">
        <dgm:presLayoutVars>
          <dgm:chPref val="3"/>
        </dgm:presLayoutVars>
      </dgm:prSet>
      <dgm:spPr/>
      <dgm:t>
        <a:bodyPr/>
        <a:lstStyle/>
        <a:p>
          <a:endParaRPr lang="en-GB"/>
        </a:p>
      </dgm:t>
    </dgm:pt>
    <dgm:pt modelId="{465AE0D8-FD0E-4A47-9CA2-01C347669DA5}" type="pres">
      <dgm:prSet presAssocID="{B54D6F2C-86CF-470C-9BC0-8276FCEA1280}" presName="level3hierChild" presStyleCnt="0"/>
      <dgm:spPr/>
    </dgm:pt>
    <dgm:pt modelId="{8562A585-1FBD-4007-A075-C0115ACC37DE}" type="pres">
      <dgm:prSet presAssocID="{DA9C35FA-34AC-479B-BE05-360D19FDFB38}" presName="conn2-1" presStyleLbl="parChTrans1D4" presStyleIdx="8" presStyleCnt="10"/>
      <dgm:spPr/>
      <dgm:t>
        <a:bodyPr/>
        <a:lstStyle/>
        <a:p>
          <a:endParaRPr lang="en-GB"/>
        </a:p>
      </dgm:t>
    </dgm:pt>
    <dgm:pt modelId="{7F12EBA2-DCCC-43E3-9294-8D07129481B3}" type="pres">
      <dgm:prSet presAssocID="{DA9C35FA-34AC-479B-BE05-360D19FDFB38}" presName="connTx" presStyleLbl="parChTrans1D4" presStyleIdx="8" presStyleCnt="10"/>
      <dgm:spPr/>
      <dgm:t>
        <a:bodyPr/>
        <a:lstStyle/>
        <a:p>
          <a:endParaRPr lang="en-GB"/>
        </a:p>
      </dgm:t>
    </dgm:pt>
    <dgm:pt modelId="{7FE7E237-DAFF-4136-8B0F-8AAE3086508E}" type="pres">
      <dgm:prSet presAssocID="{8685D79E-EFAD-4620-A0EE-3BFB8D893AA0}" presName="root2" presStyleCnt="0"/>
      <dgm:spPr/>
    </dgm:pt>
    <dgm:pt modelId="{AF7EEF0B-7D1D-4403-874D-444546331BD7}" type="pres">
      <dgm:prSet presAssocID="{8685D79E-EFAD-4620-A0EE-3BFB8D893AA0}" presName="LevelTwoTextNode" presStyleLbl="node4" presStyleIdx="8" presStyleCnt="10">
        <dgm:presLayoutVars>
          <dgm:chPref val="3"/>
        </dgm:presLayoutVars>
      </dgm:prSet>
      <dgm:spPr/>
      <dgm:t>
        <a:bodyPr/>
        <a:lstStyle/>
        <a:p>
          <a:endParaRPr lang="en-GB"/>
        </a:p>
      </dgm:t>
    </dgm:pt>
    <dgm:pt modelId="{FF677BC9-003A-4966-B607-DE38CAB95294}" type="pres">
      <dgm:prSet presAssocID="{8685D79E-EFAD-4620-A0EE-3BFB8D893AA0}" presName="level3hierChild" presStyleCnt="0"/>
      <dgm:spPr/>
    </dgm:pt>
    <dgm:pt modelId="{C619DF9C-9620-4035-BC28-F36D2E7093C4}" type="pres">
      <dgm:prSet presAssocID="{6C2DA295-1347-4527-91D0-A790018DA7C4}" presName="conn2-1" presStyleLbl="parChTrans1D4" presStyleIdx="9" presStyleCnt="10"/>
      <dgm:spPr/>
      <dgm:t>
        <a:bodyPr/>
        <a:lstStyle/>
        <a:p>
          <a:endParaRPr lang="en-GB"/>
        </a:p>
      </dgm:t>
    </dgm:pt>
    <dgm:pt modelId="{D55C4221-F985-4EDA-A8BC-B56DFC7AB025}" type="pres">
      <dgm:prSet presAssocID="{6C2DA295-1347-4527-91D0-A790018DA7C4}" presName="connTx" presStyleLbl="parChTrans1D4" presStyleIdx="9" presStyleCnt="10"/>
      <dgm:spPr/>
      <dgm:t>
        <a:bodyPr/>
        <a:lstStyle/>
        <a:p>
          <a:endParaRPr lang="en-GB"/>
        </a:p>
      </dgm:t>
    </dgm:pt>
    <dgm:pt modelId="{37ECBE7D-0913-4067-ACEB-CC8A45F9C354}" type="pres">
      <dgm:prSet presAssocID="{0E0CF844-54ED-4020-8B7E-C14033170705}" presName="root2" presStyleCnt="0"/>
      <dgm:spPr/>
    </dgm:pt>
    <dgm:pt modelId="{45AE21FD-AD6A-48B8-9910-499DEE714C5E}" type="pres">
      <dgm:prSet presAssocID="{0E0CF844-54ED-4020-8B7E-C14033170705}" presName="LevelTwoTextNode" presStyleLbl="node4" presStyleIdx="9" presStyleCnt="10">
        <dgm:presLayoutVars>
          <dgm:chPref val="3"/>
        </dgm:presLayoutVars>
      </dgm:prSet>
      <dgm:spPr/>
      <dgm:t>
        <a:bodyPr/>
        <a:lstStyle/>
        <a:p>
          <a:endParaRPr lang="en-GB"/>
        </a:p>
      </dgm:t>
    </dgm:pt>
    <dgm:pt modelId="{D6EB8975-B82D-465F-9FB9-C95B8C5D66F9}" type="pres">
      <dgm:prSet presAssocID="{0E0CF844-54ED-4020-8B7E-C14033170705}" presName="level3hierChild" presStyleCnt="0"/>
      <dgm:spPr/>
    </dgm:pt>
    <dgm:pt modelId="{D83C39C3-3123-466D-9C67-3D1E4B6E6FCB}" type="pres">
      <dgm:prSet presAssocID="{E0D41436-D19B-4943-BFBF-B1A1E541DB03}" presName="conn2-1" presStyleLbl="parChTrans1D2" presStyleIdx="1" presStyleCnt="2"/>
      <dgm:spPr/>
      <dgm:t>
        <a:bodyPr/>
        <a:lstStyle/>
        <a:p>
          <a:endParaRPr lang="en-GB"/>
        </a:p>
      </dgm:t>
    </dgm:pt>
    <dgm:pt modelId="{51499D04-494F-4131-8D1C-2F9F67900A6A}" type="pres">
      <dgm:prSet presAssocID="{E0D41436-D19B-4943-BFBF-B1A1E541DB03}" presName="connTx" presStyleLbl="parChTrans1D2" presStyleIdx="1" presStyleCnt="2"/>
      <dgm:spPr/>
      <dgm:t>
        <a:bodyPr/>
        <a:lstStyle/>
        <a:p>
          <a:endParaRPr lang="en-GB"/>
        </a:p>
      </dgm:t>
    </dgm:pt>
    <dgm:pt modelId="{751C25E6-F5D8-4F7C-A1FB-9A06D78C200A}" type="pres">
      <dgm:prSet presAssocID="{5785EFF4-0BEF-4514-8258-261638032C24}" presName="root2" presStyleCnt="0"/>
      <dgm:spPr/>
    </dgm:pt>
    <dgm:pt modelId="{5AA54A40-B9B2-49B9-BA5A-46EB0B48C54A}" type="pres">
      <dgm:prSet presAssocID="{5785EFF4-0BEF-4514-8258-261638032C24}" presName="LevelTwoTextNode" presStyleLbl="node2" presStyleIdx="1" presStyleCnt="2">
        <dgm:presLayoutVars>
          <dgm:chPref val="3"/>
        </dgm:presLayoutVars>
      </dgm:prSet>
      <dgm:spPr/>
      <dgm:t>
        <a:bodyPr/>
        <a:lstStyle/>
        <a:p>
          <a:endParaRPr lang="en-GB"/>
        </a:p>
      </dgm:t>
    </dgm:pt>
    <dgm:pt modelId="{064C848D-B631-49D6-9A68-C52ADFC41795}" type="pres">
      <dgm:prSet presAssocID="{5785EFF4-0BEF-4514-8258-261638032C24}" presName="level3hierChild" presStyleCnt="0"/>
      <dgm:spPr/>
    </dgm:pt>
    <dgm:pt modelId="{D30DEE93-ECEA-42FF-BF74-F40A83C8A8DD}" type="pres">
      <dgm:prSet presAssocID="{2567CD0B-9326-4632-AE98-03E848A7BA4F}" presName="conn2-1" presStyleLbl="parChTrans1D3" presStyleIdx="2" presStyleCnt="4"/>
      <dgm:spPr/>
      <dgm:t>
        <a:bodyPr/>
        <a:lstStyle/>
        <a:p>
          <a:endParaRPr lang="en-GB"/>
        </a:p>
      </dgm:t>
    </dgm:pt>
    <dgm:pt modelId="{7533C9EC-4E5D-4E30-8124-2FF9F8FED365}" type="pres">
      <dgm:prSet presAssocID="{2567CD0B-9326-4632-AE98-03E848A7BA4F}" presName="connTx" presStyleLbl="parChTrans1D3" presStyleIdx="2" presStyleCnt="4"/>
      <dgm:spPr/>
      <dgm:t>
        <a:bodyPr/>
        <a:lstStyle/>
        <a:p>
          <a:endParaRPr lang="en-GB"/>
        </a:p>
      </dgm:t>
    </dgm:pt>
    <dgm:pt modelId="{8044E90B-11A3-4DE0-A666-974F50583152}" type="pres">
      <dgm:prSet presAssocID="{DA8B9822-BEF8-4752-A5FF-5CB3433B1C7E}" presName="root2" presStyleCnt="0"/>
      <dgm:spPr/>
    </dgm:pt>
    <dgm:pt modelId="{02287B57-0222-4B5C-937D-731359DFEAAE}" type="pres">
      <dgm:prSet presAssocID="{DA8B9822-BEF8-4752-A5FF-5CB3433B1C7E}" presName="LevelTwoTextNode" presStyleLbl="node3" presStyleIdx="2" presStyleCnt="4" custScaleY="157046">
        <dgm:presLayoutVars>
          <dgm:chPref val="3"/>
        </dgm:presLayoutVars>
      </dgm:prSet>
      <dgm:spPr/>
      <dgm:t>
        <a:bodyPr/>
        <a:lstStyle/>
        <a:p>
          <a:endParaRPr lang="en-GB"/>
        </a:p>
      </dgm:t>
    </dgm:pt>
    <dgm:pt modelId="{BBDFA48C-0B19-431F-8973-97AC63306DB1}" type="pres">
      <dgm:prSet presAssocID="{DA8B9822-BEF8-4752-A5FF-5CB3433B1C7E}" presName="level3hierChild" presStyleCnt="0"/>
      <dgm:spPr/>
    </dgm:pt>
    <dgm:pt modelId="{5E470BD0-65FA-43D1-93D8-83E7BA7AD82E}" type="pres">
      <dgm:prSet presAssocID="{29903FEC-644C-4187-8F7F-F471FBD4B7A4}" presName="conn2-1" presStyleLbl="parChTrans1D3" presStyleIdx="3" presStyleCnt="4"/>
      <dgm:spPr/>
      <dgm:t>
        <a:bodyPr/>
        <a:lstStyle/>
        <a:p>
          <a:endParaRPr lang="en-GB"/>
        </a:p>
      </dgm:t>
    </dgm:pt>
    <dgm:pt modelId="{26D21673-EFC6-405D-90ED-3AA5CCCE0EAD}" type="pres">
      <dgm:prSet presAssocID="{29903FEC-644C-4187-8F7F-F471FBD4B7A4}" presName="connTx" presStyleLbl="parChTrans1D3" presStyleIdx="3" presStyleCnt="4"/>
      <dgm:spPr/>
      <dgm:t>
        <a:bodyPr/>
        <a:lstStyle/>
        <a:p>
          <a:endParaRPr lang="en-GB"/>
        </a:p>
      </dgm:t>
    </dgm:pt>
    <dgm:pt modelId="{448D3937-054E-4511-8AB0-88D285B04A18}" type="pres">
      <dgm:prSet presAssocID="{FA0B0210-7966-4BF0-AD2C-B0C4FAA4B00D}" presName="root2" presStyleCnt="0"/>
      <dgm:spPr/>
    </dgm:pt>
    <dgm:pt modelId="{0453F112-0F12-40CD-BAB0-A6B42134F56D}" type="pres">
      <dgm:prSet presAssocID="{FA0B0210-7966-4BF0-AD2C-B0C4FAA4B00D}" presName="LevelTwoTextNode" presStyleLbl="node3" presStyleIdx="3" presStyleCnt="4" custScaleY="154519">
        <dgm:presLayoutVars>
          <dgm:chPref val="3"/>
        </dgm:presLayoutVars>
      </dgm:prSet>
      <dgm:spPr/>
      <dgm:t>
        <a:bodyPr/>
        <a:lstStyle/>
        <a:p>
          <a:endParaRPr lang="en-GB"/>
        </a:p>
      </dgm:t>
    </dgm:pt>
    <dgm:pt modelId="{E7F4076D-6E5A-4C06-B5FE-83A6B68C6B0A}" type="pres">
      <dgm:prSet presAssocID="{FA0B0210-7966-4BF0-AD2C-B0C4FAA4B00D}" presName="level3hierChild" presStyleCnt="0"/>
      <dgm:spPr/>
    </dgm:pt>
  </dgm:ptLst>
  <dgm:cxnLst>
    <dgm:cxn modelId="{B6022DB8-D05F-4777-9015-72207C63A4E1}" type="presOf" srcId="{29903FEC-644C-4187-8F7F-F471FBD4B7A4}" destId="{5E470BD0-65FA-43D1-93D8-83E7BA7AD82E}" srcOrd="0" destOrd="0" presId="urn:microsoft.com/office/officeart/2008/layout/HorizontalMultiLevelHierarchy"/>
    <dgm:cxn modelId="{0B25040B-4985-4EDC-8535-B3A137CB13C7}" type="presOf" srcId="{6C166744-36DE-4AD3-9377-37917EC8C94D}" destId="{E1A8247E-8691-4059-B088-C7C0E8D3CBBA}" srcOrd="0" destOrd="0" presId="urn:microsoft.com/office/officeart/2008/layout/HorizontalMultiLevelHierarchy"/>
    <dgm:cxn modelId="{6B42C37A-7912-4F69-A080-D3E8D42AAC5C}" srcId="{41318D84-38DB-4463-BDD6-67FDFC895B1E}" destId="{1D578C45-0B01-4902-8030-BD723011DF5E}" srcOrd="0" destOrd="0" parTransId="{55E6641E-0D1E-4D83-8EFF-A475204955EF}" sibTransId="{A786FCD0-1676-4C0D-8B0A-5218632F668A}"/>
    <dgm:cxn modelId="{0ED802B0-B266-4501-A9A3-9C54F9A3441E}" srcId="{AB2F4159-C15C-447E-B66B-D69AE7FA8523}" destId="{7B339489-30AA-4A9F-BCEF-986FDF64EABA}" srcOrd="1" destOrd="0" parTransId="{61521666-D68A-40EC-AF67-1E2164CDF370}" sibTransId="{FA8CBEA3-A23C-4F20-8962-CBB8E7E67108}"/>
    <dgm:cxn modelId="{27C6C270-7448-43D8-81C9-0D2B3AD7D753}" type="presOf" srcId="{00EA83CF-0A53-44BF-A7D7-43AF55CDA1FA}" destId="{FE7ABF81-06AC-4EBB-ABAC-908669818D89}" srcOrd="1" destOrd="0" presId="urn:microsoft.com/office/officeart/2008/layout/HorizontalMultiLevelHierarchy"/>
    <dgm:cxn modelId="{BB061C1F-29E3-4E6E-8B75-2352BF84338D}" type="presOf" srcId="{61521666-D68A-40EC-AF67-1E2164CDF370}" destId="{A0A28075-5545-4E9E-9D0D-56EA74532F69}" srcOrd="0" destOrd="0" presId="urn:microsoft.com/office/officeart/2008/layout/HorizontalMultiLevelHierarchy"/>
    <dgm:cxn modelId="{528278DE-6BC5-4648-BDE9-DD7D2F9C7A99}" type="presOf" srcId="{1FFFC2BC-D1E3-4642-B92D-7EAAD5A1F89B}" destId="{8BE75A16-A84B-4B55-A648-2671A6C500AA}" srcOrd="0" destOrd="0" presId="urn:microsoft.com/office/officeart/2008/layout/HorizontalMultiLevelHierarchy"/>
    <dgm:cxn modelId="{D8E0575C-D2A0-4F63-AC73-B004DC48D443}" type="presOf" srcId="{DA8B9822-BEF8-4752-A5FF-5CB3433B1C7E}" destId="{02287B57-0222-4B5C-937D-731359DFEAAE}" srcOrd="0" destOrd="0" presId="urn:microsoft.com/office/officeart/2008/layout/HorizontalMultiLevelHierarchy"/>
    <dgm:cxn modelId="{D91E05B0-1711-4D74-847D-7A3CDEF93371}" type="presOf" srcId="{9EA50890-D708-4D11-8519-D159A216F88B}" destId="{6CEBF47A-84B4-43E0-91CA-FD142339A813}" srcOrd="0" destOrd="0" presId="urn:microsoft.com/office/officeart/2008/layout/HorizontalMultiLevelHierarchy"/>
    <dgm:cxn modelId="{054E56A2-921D-46FD-8FCF-6883ABA39BFE}" srcId="{7B339489-30AA-4A9F-BCEF-986FDF64EABA}" destId="{26BBD0CB-4C45-42C4-9B94-856DA42AABE6}" srcOrd="1" destOrd="0" parTransId="{FA2C8AA5-992F-4853-9ABF-4100FE3E7A93}" sibTransId="{9006893B-18D6-4ECF-A122-E2F8E8C69BCE}"/>
    <dgm:cxn modelId="{10F93407-629A-42B5-B6EF-CD338DB16B7F}" type="presOf" srcId="{5785EFF4-0BEF-4514-8258-261638032C24}" destId="{5AA54A40-B9B2-49B9-BA5A-46EB0B48C54A}" srcOrd="0" destOrd="0" presId="urn:microsoft.com/office/officeart/2008/layout/HorizontalMultiLevelHierarchy"/>
    <dgm:cxn modelId="{7006E784-233E-4B43-96E6-2959C440C379}" type="presOf" srcId="{5B4132A9-A7DA-4F60-A8CF-699C88BB8824}" destId="{D7DD73DF-6CD6-4412-9B08-B1E15FB28EA6}" srcOrd="0" destOrd="0" presId="urn:microsoft.com/office/officeart/2008/layout/HorizontalMultiLevelHierarchy"/>
    <dgm:cxn modelId="{4E3AD116-1CCD-4630-BC8B-75B848823769}" type="presOf" srcId="{FA0B0210-7966-4BF0-AD2C-B0C4FAA4B00D}" destId="{0453F112-0F12-40CD-BAB0-A6B42134F56D}" srcOrd="0" destOrd="0" presId="urn:microsoft.com/office/officeart/2008/layout/HorizontalMultiLevelHierarchy"/>
    <dgm:cxn modelId="{34F30081-6F95-4277-8605-A04C05903134}" srcId="{AB2F4159-C15C-447E-B66B-D69AE7FA8523}" destId="{18F70647-6595-4BE7-877F-05B0CD0E53D4}" srcOrd="0" destOrd="0" parTransId="{55F21C57-FF30-48C1-B86C-25567913A1F4}" sibTransId="{1A6E0E35-C7B9-4FBF-9D5B-76635C69B3CA}"/>
    <dgm:cxn modelId="{0A3F0D20-EF57-4E82-99F3-2BBF672717C4}" type="presOf" srcId="{135DABEE-3590-4976-9B4B-36DA2727FDE5}" destId="{C60AEC85-86FF-4678-A421-244D56207E83}" srcOrd="0" destOrd="0" presId="urn:microsoft.com/office/officeart/2008/layout/HorizontalMultiLevelHierarchy"/>
    <dgm:cxn modelId="{F0FCF313-2259-4C0B-B994-9AA5A04C8D6E}" type="presOf" srcId="{6217B511-B97D-4E7E-9F06-B80068391BCE}" destId="{DA66EC88-E9CF-41D9-ADAF-29F197A8CD57}" srcOrd="1" destOrd="0" presId="urn:microsoft.com/office/officeart/2008/layout/HorizontalMultiLevelHierarchy"/>
    <dgm:cxn modelId="{1F682A64-4A74-49B1-A770-A8E1B29C2AE3}" type="presOf" srcId="{2567CD0B-9326-4632-AE98-03E848A7BA4F}" destId="{D30DEE93-ECEA-42FF-BF74-F40A83C8A8DD}" srcOrd="0" destOrd="0" presId="urn:microsoft.com/office/officeart/2008/layout/HorizontalMultiLevelHierarchy"/>
    <dgm:cxn modelId="{7AA25E91-795E-426D-86F3-4591FFFAFC5D}" type="presOf" srcId="{7A99B1CC-B08E-46F4-97ED-B686C3D1FF08}" destId="{EA397D57-FC9A-4D4C-97ED-BB08D08E90BB}" srcOrd="0" destOrd="0" presId="urn:microsoft.com/office/officeart/2008/layout/HorizontalMultiLevelHierarchy"/>
    <dgm:cxn modelId="{11A0BC74-0D90-488E-BC25-B773086CBAF9}" type="presOf" srcId="{752CE0A9-79CD-4985-A115-0DF01EC8094A}" destId="{DEFE7457-9AA5-49BC-8A38-28423C3537E9}" srcOrd="0" destOrd="0" presId="urn:microsoft.com/office/officeart/2008/layout/HorizontalMultiLevelHierarchy"/>
    <dgm:cxn modelId="{7DB7620E-928B-4B54-99F0-00C814F5DE0A}" type="presOf" srcId="{BD019DE8-B1FF-462F-ADA9-D14F72C4AA69}" destId="{751A006B-D315-4F6F-8F7B-ADA0AC7EA5AF}" srcOrd="1" destOrd="0" presId="urn:microsoft.com/office/officeart/2008/layout/HorizontalMultiLevelHierarchy"/>
    <dgm:cxn modelId="{EAAFFBC9-D065-48D2-ADA6-6FFF0D21CFA6}" srcId="{1D578C45-0B01-4902-8030-BD723011DF5E}" destId="{AB2F4159-C15C-447E-B66B-D69AE7FA8523}" srcOrd="0" destOrd="0" parTransId="{8163A6D6-5165-445F-BC79-CAEA3D27C1F0}" sibTransId="{688FF80A-15D9-43B4-A372-C9E4503941AC}"/>
    <dgm:cxn modelId="{6BD33AE5-A22E-4B44-AC70-6F4C53427DEA}" srcId="{41318D84-38DB-4463-BDD6-67FDFC895B1E}" destId="{5785EFF4-0BEF-4514-8258-261638032C24}" srcOrd="1" destOrd="0" parTransId="{E0D41436-D19B-4943-BFBF-B1A1E541DB03}" sibTransId="{38900007-0226-492B-981A-7BC4A61ACE22}"/>
    <dgm:cxn modelId="{87274CEE-FA61-434A-8CB6-27931306890C}" type="presOf" srcId="{752CE0A9-79CD-4985-A115-0DF01EC8094A}" destId="{2DE295F4-9CAC-4DD2-8869-22B5F06C5331}" srcOrd="1" destOrd="0" presId="urn:microsoft.com/office/officeart/2008/layout/HorizontalMultiLevelHierarchy"/>
    <dgm:cxn modelId="{2C9334F2-1312-4124-B0D2-6273179510BA}" srcId="{11823219-7845-45A9-900C-B36B6AF80AC1}" destId="{0E0CF844-54ED-4020-8B7E-C14033170705}" srcOrd="4" destOrd="0" parTransId="{6C2DA295-1347-4527-91D0-A790018DA7C4}" sibTransId="{B3811156-6A4B-4085-BF73-67C3BE0ADC11}"/>
    <dgm:cxn modelId="{353BE61B-5AD7-4F0F-95B2-FA6E5B85EED0}" type="presOf" srcId="{6C2DA295-1347-4527-91D0-A790018DA7C4}" destId="{C619DF9C-9620-4035-BC28-F36D2E7093C4}" srcOrd="0" destOrd="0" presId="urn:microsoft.com/office/officeart/2008/layout/HorizontalMultiLevelHierarchy"/>
    <dgm:cxn modelId="{8539676D-AE40-4FCA-A7C5-BA8B353FE751}" type="presOf" srcId="{05F3244E-7741-476D-A876-9AA3D9E9451B}" destId="{48B23274-8ECC-4DD9-9239-2B7C29E33D45}" srcOrd="0" destOrd="0" presId="urn:microsoft.com/office/officeart/2008/layout/HorizontalMultiLevelHierarchy"/>
    <dgm:cxn modelId="{6A73164F-D15F-4648-824B-D27A4151375E}" type="presOf" srcId="{26BBD0CB-4C45-42C4-9B94-856DA42AABE6}" destId="{6A2A16A8-F3D5-4E78-82BB-6099EF8B303D}" srcOrd="0" destOrd="0" presId="urn:microsoft.com/office/officeart/2008/layout/HorizontalMultiLevelHierarchy"/>
    <dgm:cxn modelId="{9F07052E-A94F-4393-AC64-06D76E38CE4A}" type="presOf" srcId="{29903FEC-644C-4187-8F7F-F471FBD4B7A4}" destId="{26D21673-EFC6-405D-90ED-3AA5CCCE0EAD}" srcOrd="1" destOrd="0" presId="urn:microsoft.com/office/officeart/2008/layout/HorizontalMultiLevelHierarchy"/>
    <dgm:cxn modelId="{9B8C2FFF-956E-437B-B0F1-FEAA24DC3DA4}" type="presOf" srcId="{E0D41436-D19B-4943-BFBF-B1A1E541DB03}" destId="{D83C39C3-3123-466D-9C67-3D1E4B6E6FCB}" srcOrd="0" destOrd="0" presId="urn:microsoft.com/office/officeart/2008/layout/HorizontalMultiLevelHierarchy"/>
    <dgm:cxn modelId="{0E398FAF-6C37-4003-B8F1-AD85944A8C00}" type="presOf" srcId="{9EA50890-D708-4D11-8519-D159A216F88B}" destId="{141DAF8E-E2DF-4E3F-973D-0E84E9FFFA0D}" srcOrd="1" destOrd="0" presId="urn:microsoft.com/office/officeart/2008/layout/HorizontalMultiLevelHierarchy"/>
    <dgm:cxn modelId="{EA34C05C-1D4D-43EF-BFEE-407116CE8FCB}" type="presOf" srcId="{8163A6D6-5165-445F-BC79-CAEA3D27C1F0}" destId="{052A4050-1B76-48B5-B468-752ACB8E6B64}" srcOrd="1" destOrd="0" presId="urn:microsoft.com/office/officeart/2008/layout/HorizontalMultiLevelHierarchy"/>
    <dgm:cxn modelId="{E01D8F74-5A4C-4BA7-AEB0-D0E1669499EC}" type="presOf" srcId="{B54D6F2C-86CF-470C-9BC0-8276FCEA1280}" destId="{F37C075D-66A4-46AD-AC2C-CB5EFC94E63F}" srcOrd="0" destOrd="0" presId="urn:microsoft.com/office/officeart/2008/layout/HorizontalMultiLevelHierarchy"/>
    <dgm:cxn modelId="{9048AC68-009C-43F3-BA85-C89D7CCDF02A}" type="presOf" srcId="{55F21C57-FF30-48C1-B86C-25567913A1F4}" destId="{5BD7467B-8CDA-465E-9AA0-2B14118B6DAE}" srcOrd="1" destOrd="0" presId="urn:microsoft.com/office/officeart/2008/layout/HorizontalMultiLevelHierarchy"/>
    <dgm:cxn modelId="{4D9199E6-AD1D-4DCC-A570-797912D2739E}" srcId="{1D578C45-0B01-4902-8030-BD723011DF5E}" destId="{11823219-7845-45A9-900C-B36B6AF80AC1}" srcOrd="1" destOrd="0" parTransId="{00EA83CF-0A53-44BF-A7D7-43AF55CDA1FA}" sibTransId="{BDDD7E1E-CDF3-4C6F-B654-26B58BE551B0}"/>
    <dgm:cxn modelId="{EEA188C5-9496-4460-8C11-AAFE4272230F}" srcId="{11823219-7845-45A9-900C-B36B6AF80AC1}" destId="{135DABEE-3590-4976-9B4B-36DA2727FDE5}" srcOrd="1" destOrd="0" parTransId="{6217B511-B97D-4E7E-9F06-B80068391BCE}" sibTransId="{B4D61675-220B-474C-AABA-15E85081C33C}"/>
    <dgm:cxn modelId="{771138F1-A89C-4932-A65A-B7D1238CB920}" type="presOf" srcId="{18F70647-6595-4BE7-877F-05B0CD0E53D4}" destId="{D8BEF055-F87A-41EB-92A5-A28AEAC8CE0C}" srcOrd="0" destOrd="0" presId="urn:microsoft.com/office/officeart/2008/layout/HorizontalMultiLevelHierarchy"/>
    <dgm:cxn modelId="{C1ADDA0B-ED3C-414C-92B3-BD96803AE497}" srcId="{AB2F4159-C15C-447E-B66B-D69AE7FA8523}" destId="{6C166744-36DE-4AD3-9377-37917EC8C94D}" srcOrd="2" destOrd="0" parTransId="{752CE0A9-79CD-4985-A115-0DF01EC8094A}" sibTransId="{BCF5F20F-3693-485E-B8E4-74EE88DF9511}"/>
    <dgm:cxn modelId="{D30FBB6B-4EE6-4835-9816-939BEDD5C17A}" type="presOf" srcId="{61521666-D68A-40EC-AF67-1E2164CDF370}" destId="{2AB1A73E-78D1-4B9F-B78E-B46C1AC3D117}" srcOrd="1" destOrd="0" presId="urn:microsoft.com/office/officeart/2008/layout/HorizontalMultiLevelHierarchy"/>
    <dgm:cxn modelId="{380267E6-C87B-435A-B581-1A5B301D2F22}" type="presOf" srcId="{DA9C35FA-34AC-479B-BE05-360D19FDFB38}" destId="{7F12EBA2-DCCC-43E3-9294-8D07129481B3}" srcOrd="1" destOrd="0" presId="urn:microsoft.com/office/officeart/2008/layout/HorizontalMultiLevelHierarchy"/>
    <dgm:cxn modelId="{2E2AACEA-1A97-479B-9086-6A41B35FBC99}" type="presOf" srcId="{00EA83CF-0A53-44BF-A7D7-43AF55CDA1FA}" destId="{2CCB2BF8-2F60-4541-B7A1-CBCD4F34BCB9}" srcOrd="0" destOrd="0" presId="urn:microsoft.com/office/officeart/2008/layout/HorizontalMultiLevelHierarchy"/>
    <dgm:cxn modelId="{E6400705-1624-4EA4-A3AD-4E44BE16C4C0}" srcId="{5785EFF4-0BEF-4514-8258-261638032C24}" destId="{DA8B9822-BEF8-4752-A5FF-5CB3433B1C7E}" srcOrd="0" destOrd="0" parTransId="{2567CD0B-9326-4632-AE98-03E848A7BA4F}" sibTransId="{BFBBAAB3-541E-4E8E-BEA2-C2E42C5A4E68}"/>
    <dgm:cxn modelId="{E0E5865A-681F-43C7-AC40-EAAA4CB1B58F}" type="presOf" srcId="{DA9C35FA-34AC-479B-BE05-360D19FDFB38}" destId="{8562A585-1FBD-4007-A075-C0115ACC37DE}" srcOrd="0" destOrd="0" presId="urn:microsoft.com/office/officeart/2008/layout/HorizontalMultiLevelHierarchy"/>
    <dgm:cxn modelId="{AAEFE4C7-658E-4AC6-BADA-56E7115BAF7B}" type="presOf" srcId="{11823219-7845-45A9-900C-B36B6AF80AC1}" destId="{71B8FED8-CC2A-4997-B9C0-0D0279167BDD}" srcOrd="0" destOrd="0" presId="urn:microsoft.com/office/officeart/2008/layout/HorizontalMultiLevelHierarchy"/>
    <dgm:cxn modelId="{30338D6F-68EE-442A-ACC2-AA4E8FA7836F}" srcId="{7A99B1CC-B08E-46F4-97ED-B686C3D1FF08}" destId="{41318D84-38DB-4463-BDD6-67FDFC895B1E}" srcOrd="0" destOrd="0" parTransId="{B82CBC03-028A-48CB-914B-840CDCF25AEB}" sibTransId="{B94ECCA9-0CE1-4DFB-BC41-97145D8760D0}"/>
    <dgm:cxn modelId="{A16DD559-38E3-47DF-8328-A8F93F533E03}" type="presOf" srcId="{8163A6D6-5165-445F-BC79-CAEA3D27C1F0}" destId="{32561244-F9FF-405D-A7FC-F44289E36246}" srcOrd="0" destOrd="0" presId="urn:microsoft.com/office/officeart/2008/layout/HorizontalMultiLevelHierarchy"/>
    <dgm:cxn modelId="{7DFCD043-5C21-4C83-9559-000CA56FC8A4}" type="presOf" srcId="{41318D84-38DB-4463-BDD6-67FDFC895B1E}" destId="{43C749BA-7B61-4DE5-9E1A-E94DA6D3996E}" srcOrd="0" destOrd="0" presId="urn:microsoft.com/office/officeart/2008/layout/HorizontalMultiLevelHierarchy"/>
    <dgm:cxn modelId="{8624CC4E-8697-49EA-A0C8-6401759C8F22}" type="presOf" srcId="{8685D79E-EFAD-4620-A0EE-3BFB8D893AA0}" destId="{AF7EEF0B-7D1D-4403-874D-444546331BD7}" srcOrd="0" destOrd="0" presId="urn:microsoft.com/office/officeart/2008/layout/HorizontalMultiLevelHierarchy"/>
    <dgm:cxn modelId="{E67295D5-F9DB-483D-B3A3-BAC598C3FAC9}" type="presOf" srcId="{6C2DA295-1347-4527-91D0-A790018DA7C4}" destId="{D55C4221-F985-4EDA-A8BC-B56DFC7AB025}" srcOrd="1" destOrd="0" presId="urn:microsoft.com/office/officeart/2008/layout/HorizontalMultiLevelHierarchy"/>
    <dgm:cxn modelId="{5B393C99-35D1-40EF-9E67-4A42F7925914}" type="presOf" srcId="{6217B511-B97D-4E7E-9F06-B80068391BCE}" destId="{CBC5D1B3-B3BF-46F6-AEA4-8AAB6C746C5A}" srcOrd="0" destOrd="0" presId="urn:microsoft.com/office/officeart/2008/layout/HorizontalMultiLevelHierarchy"/>
    <dgm:cxn modelId="{EDA413D8-DBF8-431E-92A7-8CC4F30F23C2}" srcId="{5785EFF4-0BEF-4514-8258-261638032C24}" destId="{FA0B0210-7966-4BF0-AD2C-B0C4FAA4B00D}" srcOrd="1" destOrd="0" parTransId="{29903FEC-644C-4187-8F7F-F471FBD4B7A4}" sibTransId="{AD0A96CC-98E2-47B5-8F3E-985B11870E57}"/>
    <dgm:cxn modelId="{24A76937-E87C-407E-88F7-45CB3B9DFD59}" type="presOf" srcId="{AB2F4159-C15C-447E-B66B-D69AE7FA8523}" destId="{1C062C46-6C58-4573-8FAE-084D826EAC3C}" srcOrd="0" destOrd="0" presId="urn:microsoft.com/office/officeart/2008/layout/HorizontalMultiLevelHierarchy"/>
    <dgm:cxn modelId="{FF945D5D-3BB2-423C-AC44-72DF0A19573D}" type="presOf" srcId="{0E0CF844-54ED-4020-8B7E-C14033170705}" destId="{45AE21FD-AD6A-48B8-9910-499DEE714C5E}" srcOrd="0" destOrd="0" presId="urn:microsoft.com/office/officeart/2008/layout/HorizontalMultiLevelHierarchy"/>
    <dgm:cxn modelId="{F6B63BB3-33D1-48F8-9905-76899FCF530E}" type="presOf" srcId="{FA2C8AA5-992F-4853-9ABF-4100FE3E7A93}" destId="{812DBEBB-4751-4771-86DF-1076C9E87232}" srcOrd="0" destOrd="0" presId="urn:microsoft.com/office/officeart/2008/layout/HorizontalMultiLevelHierarchy"/>
    <dgm:cxn modelId="{5BA91C77-8C20-4120-A8D1-0C6979856FA6}" type="presOf" srcId="{55E6641E-0D1E-4D83-8EFF-A475204955EF}" destId="{5C9746DC-C529-4A2A-9098-46EF69281819}" srcOrd="0" destOrd="0" presId="urn:microsoft.com/office/officeart/2008/layout/HorizontalMultiLevelHierarchy"/>
    <dgm:cxn modelId="{14B8521B-FF82-4623-8334-8B34C0E3716F}" type="presOf" srcId="{05F3244E-7741-476D-A876-9AA3D9E9451B}" destId="{9D0800B9-FCE3-4FCB-910A-A6BC02C2E566}" srcOrd="1" destOrd="0" presId="urn:microsoft.com/office/officeart/2008/layout/HorizontalMultiLevelHierarchy"/>
    <dgm:cxn modelId="{1A9CC6AE-1B7E-47AD-8495-73D8EA4F69A4}" srcId="{11823219-7845-45A9-900C-B36B6AF80AC1}" destId="{B54D6F2C-86CF-470C-9BC0-8276FCEA1280}" srcOrd="2" destOrd="0" parTransId="{BD019DE8-B1FF-462F-ADA9-D14F72C4AA69}" sibTransId="{AC69BE28-54FD-4498-9919-3C140DA89DB7}"/>
    <dgm:cxn modelId="{F5724ABF-56E0-47BA-B905-D8D9FD2B594C}" srcId="{11823219-7845-45A9-900C-B36B6AF80AC1}" destId="{5B4132A9-A7DA-4F60-A8CF-699C88BB8824}" srcOrd="0" destOrd="0" parTransId="{05F3244E-7741-476D-A876-9AA3D9E9451B}" sibTransId="{AAB308CC-D2D6-4F22-9309-4455620E24F4}"/>
    <dgm:cxn modelId="{C58A07C7-EAC6-4864-8DE5-3FEE4DD9C569}" type="presOf" srcId="{55F21C57-FF30-48C1-B86C-25567913A1F4}" destId="{756160F0-0314-4360-878D-3DB64643F608}" srcOrd="0" destOrd="0" presId="urn:microsoft.com/office/officeart/2008/layout/HorizontalMultiLevelHierarchy"/>
    <dgm:cxn modelId="{55738D6E-469B-456B-BCD7-AA4E13EE0BD4}" srcId="{7B339489-30AA-4A9F-BCEF-986FDF64EABA}" destId="{1FFFC2BC-D1E3-4642-B92D-7EAAD5A1F89B}" srcOrd="0" destOrd="0" parTransId="{9EA50890-D708-4D11-8519-D159A216F88B}" sibTransId="{39A950C5-DA43-45B7-B385-A1AF1BFF2FB3}"/>
    <dgm:cxn modelId="{B3012002-6A4A-4F53-BCD4-11626E070440}" srcId="{11823219-7845-45A9-900C-B36B6AF80AC1}" destId="{8685D79E-EFAD-4620-A0EE-3BFB8D893AA0}" srcOrd="3" destOrd="0" parTransId="{DA9C35FA-34AC-479B-BE05-360D19FDFB38}" sibTransId="{16D86C5B-28DB-4799-820D-EAC0C94093E4}"/>
    <dgm:cxn modelId="{34AADC39-19AE-4DD7-9C75-BCD2269C704C}" type="presOf" srcId="{BD019DE8-B1FF-462F-ADA9-D14F72C4AA69}" destId="{3475ED35-035C-4633-96A3-1826E94A02C8}" srcOrd="0" destOrd="0" presId="urn:microsoft.com/office/officeart/2008/layout/HorizontalMultiLevelHierarchy"/>
    <dgm:cxn modelId="{7CF1361C-C1F1-41C0-A483-F102579BB729}" type="presOf" srcId="{2567CD0B-9326-4632-AE98-03E848A7BA4F}" destId="{7533C9EC-4E5D-4E30-8124-2FF9F8FED365}" srcOrd="1" destOrd="0" presId="urn:microsoft.com/office/officeart/2008/layout/HorizontalMultiLevelHierarchy"/>
    <dgm:cxn modelId="{EEFF3657-4E42-45F8-B650-2F66C968989D}" type="presOf" srcId="{7B339489-30AA-4A9F-BCEF-986FDF64EABA}" destId="{6471F9CE-F5C5-4495-8EB2-98B9B19FA251}" srcOrd="0" destOrd="0" presId="urn:microsoft.com/office/officeart/2008/layout/HorizontalMultiLevelHierarchy"/>
    <dgm:cxn modelId="{4DE91002-7BA1-44F1-9AB0-6FDFB86FB67D}" type="presOf" srcId="{55E6641E-0D1E-4D83-8EFF-A475204955EF}" destId="{46C92547-6FE8-44CF-9463-316BAD765AA1}" srcOrd="1" destOrd="0" presId="urn:microsoft.com/office/officeart/2008/layout/HorizontalMultiLevelHierarchy"/>
    <dgm:cxn modelId="{765CFB7F-0962-4AF8-B4D9-863F6DEBB3E1}" type="presOf" srcId="{E0D41436-D19B-4943-BFBF-B1A1E541DB03}" destId="{51499D04-494F-4131-8D1C-2F9F67900A6A}" srcOrd="1" destOrd="0" presId="urn:microsoft.com/office/officeart/2008/layout/HorizontalMultiLevelHierarchy"/>
    <dgm:cxn modelId="{1AC845FC-87FF-4DDA-BA50-BE3E4BEB78BB}" type="presOf" srcId="{1D578C45-0B01-4902-8030-BD723011DF5E}" destId="{DF708F53-5525-49F8-8204-F67D75D87099}" srcOrd="0" destOrd="0" presId="urn:microsoft.com/office/officeart/2008/layout/HorizontalMultiLevelHierarchy"/>
    <dgm:cxn modelId="{7D04F1A3-8731-4A30-BD0E-60255C46E75B}" type="presOf" srcId="{FA2C8AA5-992F-4853-9ABF-4100FE3E7A93}" destId="{CF5BC9B4-C5CB-4B98-BC70-324E82D5B223}" srcOrd="1" destOrd="0" presId="urn:microsoft.com/office/officeart/2008/layout/HorizontalMultiLevelHierarchy"/>
    <dgm:cxn modelId="{ACE27896-CDF2-48EC-BE7D-349D64F9A1CA}" type="presParOf" srcId="{EA397D57-FC9A-4D4C-97ED-BB08D08E90BB}" destId="{697987C5-A8C0-4FB7-8E63-901CE275269F}" srcOrd="0" destOrd="0" presId="urn:microsoft.com/office/officeart/2008/layout/HorizontalMultiLevelHierarchy"/>
    <dgm:cxn modelId="{9371242E-E892-46B0-AACC-F65F5C66392D}" type="presParOf" srcId="{697987C5-A8C0-4FB7-8E63-901CE275269F}" destId="{43C749BA-7B61-4DE5-9E1A-E94DA6D3996E}" srcOrd="0" destOrd="0" presId="urn:microsoft.com/office/officeart/2008/layout/HorizontalMultiLevelHierarchy"/>
    <dgm:cxn modelId="{5E3F2D88-BF16-4042-B9A3-E348E6F2BB2E}" type="presParOf" srcId="{697987C5-A8C0-4FB7-8E63-901CE275269F}" destId="{ABB382F0-0B5C-4D7E-9A44-219ABB7A934F}" srcOrd="1" destOrd="0" presId="urn:microsoft.com/office/officeart/2008/layout/HorizontalMultiLevelHierarchy"/>
    <dgm:cxn modelId="{1E243337-D5BA-4BB7-9355-B9CFA0774238}" type="presParOf" srcId="{ABB382F0-0B5C-4D7E-9A44-219ABB7A934F}" destId="{5C9746DC-C529-4A2A-9098-46EF69281819}" srcOrd="0" destOrd="0" presId="urn:microsoft.com/office/officeart/2008/layout/HorizontalMultiLevelHierarchy"/>
    <dgm:cxn modelId="{CC4ABE22-C9F7-4E72-B099-E3C261AF5F56}" type="presParOf" srcId="{5C9746DC-C529-4A2A-9098-46EF69281819}" destId="{46C92547-6FE8-44CF-9463-316BAD765AA1}" srcOrd="0" destOrd="0" presId="urn:microsoft.com/office/officeart/2008/layout/HorizontalMultiLevelHierarchy"/>
    <dgm:cxn modelId="{142806E3-9A31-491B-B595-955C027805D3}" type="presParOf" srcId="{ABB382F0-0B5C-4D7E-9A44-219ABB7A934F}" destId="{DB94F604-1627-4184-AA6C-E179041231B1}" srcOrd="1" destOrd="0" presId="urn:microsoft.com/office/officeart/2008/layout/HorizontalMultiLevelHierarchy"/>
    <dgm:cxn modelId="{DB134A8E-A46A-4891-B27C-2C967C1933E6}" type="presParOf" srcId="{DB94F604-1627-4184-AA6C-E179041231B1}" destId="{DF708F53-5525-49F8-8204-F67D75D87099}" srcOrd="0" destOrd="0" presId="urn:microsoft.com/office/officeart/2008/layout/HorizontalMultiLevelHierarchy"/>
    <dgm:cxn modelId="{AE9A2A36-D65F-48FD-BFAD-6E4DDA1462B9}" type="presParOf" srcId="{DB94F604-1627-4184-AA6C-E179041231B1}" destId="{31670E78-E853-4471-A6B2-E6C0B8FB833F}" srcOrd="1" destOrd="0" presId="urn:microsoft.com/office/officeart/2008/layout/HorizontalMultiLevelHierarchy"/>
    <dgm:cxn modelId="{C86AC6AA-78EC-4F07-B252-668CFF75F0AF}" type="presParOf" srcId="{31670E78-E853-4471-A6B2-E6C0B8FB833F}" destId="{32561244-F9FF-405D-A7FC-F44289E36246}" srcOrd="0" destOrd="0" presId="urn:microsoft.com/office/officeart/2008/layout/HorizontalMultiLevelHierarchy"/>
    <dgm:cxn modelId="{21BC63FE-D3F0-4D55-984D-0CE87BF064AF}" type="presParOf" srcId="{32561244-F9FF-405D-A7FC-F44289E36246}" destId="{052A4050-1B76-48B5-B468-752ACB8E6B64}" srcOrd="0" destOrd="0" presId="urn:microsoft.com/office/officeart/2008/layout/HorizontalMultiLevelHierarchy"/>
    <dgm:cxn modelId="{83B12FE5-BAA7-46E6-A758-27676C1AEE02}" type="presParOf" srcId="{31670E78-E853-4471-A6B2-E6C0B8FB833F}" destId="{35667601-8278-4046-8629-3B5F8A4902B5}" srcOrd="1" destOrd="0" presId="urn:microsoft.com/office/officeart/2008/layout/HorizontalMultiLevelHierarchy"/>
    <dgm:cxn modelId="{4F6883A6-157F-4910-977C-73D1DD0F66AC}" type="presParOf" srcId="{35667601-8278-4046-8629-3B5F8A4902B5}" destId="{1C062C46-6C58-4573-8FAE-084D826EAC3C}" srcOrd="0" destOrd="0" presId="urn:microsoft.com/office/officeart/2008/layout/HorizontalMultiLevelHierarchy"/>
    <dgm:cxn modelId="{99C797B8-4D05-4CC5-BE66-D279FD954FB2}" type="presParOf" srcId="{35667601-8278-4046-8629-3B5F8A4902B5}" destId="{93FECA29-79E5-40D8-9E32-4A906D394F8F}" srcOrd="1" destOrd="0" presId="urn:microsoft.com/office/officeart/2008/layout/HorizontalMultiLevelHierarchy"/>
    <dgm:cxn modelId="{14DBB72A-9EAB-4937-BD50-43691C4FB1A2}" type="presParOf" srcId="{93FECA29-79E5-40D8-9E32-4A906D394F8F}" destId="{756160F0-0314-4360-878D-3DB64643F608}" srcOrd="0" destOrd="0" presId="urn:microsoft.com/office/officeart/2008/layout/HorizontalMultiLevelHierarchy"/>
    <dgm:cxn modelId="{887825AE-0C57-4EB7-A242-B8F8C91A8F01}" type="presParOf" srcId="{756160F0-0314-4360-878D-3DB64643F608}" destId="{5BD7467B-8CDA-465E-9AA0-2B14118B6DAE}" srcOrd="0" destOrd="0" presId="urn:microsoft.com/office/officeart/2008/layout/HorizontalMultiLevelHierarchy"/>
    <dgm:cxn modelId="{472C59D8-F14D-479F-9DA9-68ACEE986595}" type="presParOf" srcId="{93FECA29-79E5-40D8-9E32-4A906D394F8F}" destId="{3BCE7B66-6F75-40E4-8E46-371663D871E7}" srcOrd="1" destOrd="0" presId="urn:microsoft.com/office/officeart/2008/layout/HorizontalMultiLevelHierarchy"/>
    <dgm:cxn modelId="{6A118507-FA81-4B08-A1CE-B0FC362DF804}" type="presParOf" srcId="{3BCE7B66-6F75-40E4-8E46-371663D871E7}" destId="{D8BEF055-F87A-41EB-92A5-A28AEAC8CE0C}" srcOrd="0" destOrd="0" presId="urn:microsoft.com/office/officeart/2008/layout/HorizontalMultiLevelHierarchy"/>
    <dgm:cxn modelId="{8120CE95-C5B5-4846-BFAA-76121DE8AB6D}" type="presParOf" srcId="{3BCE7B66-6F75-40E4-8E46-371663D871E7}" destId="{E34D6B08-E3D0-4AC8-B715-527CBCF1FFAB}" srcOrd="1" destOrd="0" presId="urn:microsoft.com/office/officeart/2008/layout/HorizontalMultiLevelHierarchy"/>
    <dgm:cxn modelId="{4B1CB565-F7BE-4752-83B2-4C431E5E6C25}" type="presParOf" srcId="{93FECA29-79E5-40D8-9E32-4A906D394F8F}" destId="{A0A28075-5545-4E9E-9D0D-56EA74532F69}" srcOrd="2" destOrd="0" presId="urn:microsoft.com/office/officeart/2008/layout/HorizontalMultiLevelHierarchy"/>
    <dgm:cxn modelId="{7EF07483-5AFD-4075-B440-436D3CE4CB20}" type="presParOf" srcId="{A0A28075-5545-4E9E-9D0D-56EA74532F69}" destId="{2AB1A73E-78D1-4B9F-B78E-B46C1AC3D117}" srcOrd="0" destOrd="0" presId="urn:microsoft.com/office/officeart/2008/layout/HorizontalMultiLevelHierarchy"/>
    <dgm:cxn modelId="{75178DF5-696F-4A40-921B-30A834E430A6}" type="presParOf" srcId="{93FECA29-79E5-40D8-9E32-4A906D394F8F}" destId="{BA009660-4B54-4F43-91E3-3C7F7D7DE96C}" srcOrd="3" destOrd="0" presId="urn:microsoft.com/office/officeart/2008/layout/HorizontalMultiLevelHierarchy"/>
    <dgm:cxn modelId="{C03839AD-5D3F-459D-95A3-9041BD2AA217}" type="presParOf" srcId="{BA009660-4B54-4F43-91E3-3C7F7D7DE96C}" destId="{6471F9CE-F5C5-4495-8EB2-98B9B19FA251}" srcOrd="0" destOrd="0" presId="urn:microsoft.com/office/officeart/2008/layout/HorizontalMultiLevelHierarchy"/>
    <dgm:cxn modelId="{649ABC1F-CDA9-4A30-AC03-C45EE0602D4E}" type="presParOf" srcId="{BA009660-4B54-4F43-91E3-3C7F7D7DE96C}" destId="{61B5F07F-A92E-4259-BF30-0549973BB3B9}" srcOrd="1" destOrd="0" presId="urn:microsoft.com/office/officeart/2008/layout/HorizontalMultiLevelHierarchy"/>
    <dgm:cxn modelId="{BB968683-9465-4385-8861-EBEE8A587D81}" type="presParOf" srcId="{61B5F07F-A92E-4259-BF30-0549973BB3B9}" destId="{6CEBF47A-84B4-43E0-91CA-FD142339A813}" srcOrd="0" destOrd="0" presId="urn:microsoft.com/office/officeart/2008/layout/HorizontalMultiLevelHierarchy"/>
    <dgm:cxn modelId="{67828AD6-4F47-4007-A446-F45AE930E900}" type="presParOf" srcId="{6CEBF47A-84B4-43E0-91CA-FD142339A813}" destId="{141DAF8E-E2DF-4E3F-973D-0E84E9FFFA0D}" srcOrd="0" destOrd="0" presId="urn:microsoft.com/office/officeart/2008/layout/HorizontalMultiLevelHierarchy"/>
    <dgm:cxn modelId="{EDE8EAF0-D792-4979-9191-D96BBBABC8D1}" type="presParOf" srcId="{61B5F07F-A92E-4259-BF30-0549973BB3B9}" destId="{FF89F999-314F-48B9-B4EA-6871C61CFB28}" srcOrd="1" destOrd="0" presId="urn:microsoft.com/office/officeart/2008/layout/HorizontalMultiLevelHierarchy"/>
    <dgm:cxn modelId="{6E64D2B6-1BD6-4A47-9462-F1BA584B077D}" type="presParOf" srcId="{FF89F999-314F-48B9-B4EA-6871C61CFB28}" destId="{8BE75A16-A84B-4B55-A648-2671A6C500AA}" srcOrd="0" destOrd="0" presId="urn:microsoft.com/office/officeart/2008/layout/HorizontalMultiLevelHierarchy"/>
    <dgm:cxn modelId="{6C2DF09A-4FDA-4DEE-8AB6-F8CDD1C40C05}" type="presParOf" srcId="{FF89F999-314F-48B9-B4EA-6871C61CFB28}" destId="{3A84C1CB-1523-4BE4-9C94-40289EC1BA07}" srcOrd="1" destOrd="0" presId="urn:microsoft.com/office/officeart/2008/layout/HorizontalMultiLevelHierarchy"/>
    <dgm:cxn modelId="{84C73BA1-09E0-489F-A627-C6B8E2CC113F}" type="presParOf" srcId="{61B5F07F-A92E-4259-BF30-0549973BB3B9}" destId="{812DBEBB-4751-4771-86DF-1076C9E87232}" srcOrd="2" destOrd="0" presId="urn:microsoft.com/office/officeart/2008/layout/HorizontalMultiLevelHierarchy"/>
    <dgm:cxn modelId="{4663F6BA-CB97-4E8F-B1C6-F2B05FECF76C}" type="presParOf" srcId="{812DBEBB-4751-4771-86DF-1076C9E87232}" destId="{CF5BC9B4-C5CB-4B98-BC70-324E82D5B223}" srcOrd="0" destOrd="0" presId="urn:microsoft.com/office/officeart/2008/layout/HorizontalMultiLevelHierarchy"/>
    <dgm:cxn modelId="{E4E810FE-76B1-4B5F-AE6F-3B9DDA6E38DA}" type="presParOf" srcId="{61B5F07F-A92E-4259-BF30-0549973BB3B9}" destId="{88AE5D00-D787-480B-A05F-C93C9090832A}" srcOrd="3" destOrd="0" presId="urn:microsoft.com/office/officeart/2008/layout/HorizontalMultiLevelHierarchy"/>
    <dgm:cxn modelId="{C63AED54-5D5B-4178-A2B8-70C0BE3D1625}" type="presParOf" srcId="{88AE5D00-D787-480B-A05F-C93C9090832A}" destId="{6A2A16A8-F3D5-4E78-82BB-6099EF8B303D}" srcOrd="0" destOrd="0" presId="urn:microsoft.com/office/officeart/2008/layout/HorizontalMultiLevelHierarchy"/>
    <dgm:cxn modelId="{3ACDC745-E9BE-4B0B-8A88-9682114241AC}" type="presParOf" srcId="{88AE5D00-D787-480B-A05F-C93C9090832A}" destId="{61A2E2C2-718A-49D6-B4AE-307C42141ABD}" srcOrd="1" destOrd="0" presId="urn:microsoft.com/office/officeart/2008/layout/HorizontalMultiLevelHierarchy"/>
    <dgm:cxn modelId="{2C279E10-BC21-4D6B-904C-B5BD7B6B4A2A}" type="presParOf" srcId="{93FECA29-79E5-40D8-9E32-4A906D394F8F}" destId="{DEFE7457-9AA5-49BC-8A38-28423C3537E9}" srcOrd="4" destOrd="0" presId="urn:microsoft.com/office/officeart/2008/layout/HorizontalMultiLevelHierarchy"/>
    <dgm:cxn modelId="{7C668CC7-55FE-44CA-B1F1-CF1B2DDCB0FB}" type="presParOf" srcId="{DEFE7457-9AA5-49BC-8A38-28423C3537E9}" destId="{2DE295F4-9CAC-4DD2-8869-22B5F06C5331}" srcOrd="0" destOrd="0" presId="urn:microsoft.com/office/officeart/2008/layout/HorizontalMultiLevelHierarchy"/>
    <dgm:cxn modelId="{5B89FAB4-A7E7-4FB2-832C-F8CB651A9010}" type="presParOf" srcId="{93FECA29-79E5-40D8-9E32-4A906D394F8F}" destId="{711D0755-29E3-4DB3-B3E0-63CB8D90FA10}" srcOrd="5" destOrd="0" presId="urn:microsoft.com/office/officeart/2008/layout/HorizontalMultiLevelHierarchy"/>
    <dgm:cxn modelId="{CB4C7CD9-0359-42B6-B8ED-D3CC7237A407}" type="presParOf" srcId="{711D0755-29E3-4DB3-B3E0-63CB8D90FA10}" destId="{E1A8247E-8691-4059-B088-C7C0E8D3CBBA}" srcOrd="0" destOrd="0" presId="urn:microsoft.com/office/officeart/2008/layout/HorizontalMultiLevelHierarchy"/>
    <dgm:cxn modelId="{F2E56F90-901F-4F9C-BF56-C057677B38A4}" type="presParOf" srcId="{711D0755-29E3-4DB3-B3E0-63CB8D90FA10}" destId="{0410D757-0AE4-4528-8446-6A33F49E95B2}" srcOrd="1" destOrd="0" presId="urn:microsoft.com/office/officeart/2008/layout/HorizontalMultiLevelHierarchy"/>
    <dgm:cxn modelId="{59C0C5EF-03B9-4552-9852-7E638D135255}" type="presParOf" srcId="{31670E78-E853-4471-A6B2-E6C0B8FB833F}" destId="{2CCB2BF8-2F60-4541-B7A1-CBCD4F34BCB9}" srcOrd="2" destOrd="0" presId="urn:microsoft.com/office/officeart/2008/layout/HorizontalMultiLevelHierarchy"/>
    <dgm:cxn modelId="{F731E881-6184-4BD3-B5A4-874DFE4579F1}" type="presParOf" srcId="{2CCB2BF8-2F60-4541-B7A1-CBCD4F34BCB9}" destId="{FE7ABF81-06AC-4EBB-ABAC-908669818D89}" srcOrd="0" destOrd="0" presId="urn:microsoft.com/office/officeart/2008/layout/HorizontalMultiLevelHierarchy"/>
    <dgm:cxn modelId="{1DCE83F1-72FE-495C-B914-9E5990FF8B75}" type="presParOf" srcId="{31670E78-E853-4471-A6B2-E6C0B8FB833F}" destId="{471B5A84-814E-4007-958C-CCF6166A5866}" srcOrd="3" destOrd="0" presId="urn:microsoft.com/office/officeart/2008/layout/HorizontalMultiLevelHierarchy"/>
    <dgm:cxn modelId="{7C665030-B811-4035-94F9-CAF3B0372BCE}" type="presParOf" srcId="{471B5A84-814E-4007-958C-CCF6166A5866}" destId="{71B8FED8-CC2A-4997-B9C0-0D0279167BDD}" srcOrd="0" destOrd="0" presId="urn:microsoft.com/office/officeart/2008/layout/HorizontalMultiLevelHierarchy"/>
    <dgm:cxn modelId="{6C1346B4-FA82-4551-95B3-5B2BDF4B24DD}" type="presParOf" srcId="{471B5A84-814E-4007-958C-CCF6166A5866}" destId="{EDEC6E72-F9C0-4BEB-BB5E-159BABCA4EBC}" srcOrd="1" destOrd="0" presId="urn:microsoft.com/office/officeart/2008/layout/HorizontalMultiLevelHierarchy"/>
    <dgm:cxn modelId="{A5931522-27B8-4182-825A-F633257A75D2}" type="presParOf" srcId="{EDEC6E72-F9C0-4BEB-BB5E-159BABCA4EBC}" destId="{48B23274-8ECC-4DD9-9239-2B7C29E33D45}" srcOrd="0" destOrd="0" presId="urn:microsoft.com/office/officeart/2008/layout/HorizontalMultiLevelHierarchy"/>
    <dgm:cxn modelId="{381D3C54-A253-4388-80B2-71F1B883CD33}" type="presParOf" srcId="{48B23274-8ECC-4DD9-9239-2B7C29E33D45}" destId="{9D0800B9-FCE3-4FCB-910A-A6BC02C2E566}" srcOrd="0" destOrd="0" presId="urn:microsoft.com/office/officeart/2008/layout/HorizontalMultiLevelHierarchy"/>
    <dgm:cxn modelId="{6078227B-F473-4143-8D32-63217CF9F170}" type="presParOf" srcId="{EDEC6E72-F9C0-4BEB-BB5E-159BABCA4EBC}" destId="{664E6554-56EC-4935-96EF-6BD14D5C69FA}" srcOrd="1" destOrd="0" presId="urn:microsoft.com/office/officeart/2008/layout/HorizontalMultiLevelHierarchy"/>
    <dgm:cxn modelId="{9CB558E0-2170-43E2-AB70-22F5D13B09D1}" type="presParOf" srcId="{664E6554-56EC-4935-96EF-6BD14D5C69FA}" destId="{D7DD73DF-6CD6-4412-9B08-B1E15FB28EA6}" srcOrd="0" destOrd="0" presId="urn:microsoft.com/office/officeart/2008/layout/HorizontalMultiLevelHierarchy"/>
    <dgm:cxn modelId="{1E140FD0-961C-406E-B0E1-E496D54D5B05}" type="presParOf" srcId="{664E6554-56EC-4935-96EF-6BD14D5C69FA}" destId="{DAD60DAA-1557-452D-B010-382E9FBA86DB}" srcOrd="1" destOrd="0" presId="urn:microsoft.com/office/officeart/2008/layout/HorizontalMultiLevelHierarchy"/>
    <dgm:cxn modelId="{82561193-5D88-4105-80F0-BD70C122DD04}" type="presParOf" srcId="{EDEC6E72-F9C0-4BEB-BB5E-159BABCA4EBC}" destId="{CBC5D1B3-B3BF-46F6-AEA4-8AAB6C746C5A}" srcOrd="2" destOrd="0" presId="urn:microsoft.com/office/officeart/2008/layout/HorizontalMultiLevelHierarchy"/>
    <dgm:cxn modelId="{A60153D9-90E8-4D27-9FC4-0A36446E6323}" type="presParOf" srcId="{CBC5D1B3-B3BF-46F6-AEA4-8AAB6C746C5A}" destId="{DA66EC88-E9CF-41D9-ADAF-29F197A8CD57}" srcOrd="0" destOrd="0" presId="urn:microsoft.com/office/officeart/2008/layout/HorizontalMultiLevelHierarchy"/>
    <dgm:cxn modelId="{64003E07-3207-4284-88F8-71F37F18E1A5}" type="presParOf" srcId="{EDEC6E72-F9C0-4BEB-BB5E-159BABCA4EBC}" destId="{DB637DD3-CF3A-4FA2-AE37-ADAA55944420}" srcOrd="3" destOrd="0" presId="urn:microsoft.com/office/officeart/2008/layout/HorizontalMultiLevelHierarchy"/>
    <dgm:cxn modelId="{6626F1E7-5717-4863-BB8D-5C5E8CB38B7E}" type="presParOf" srcId="{DB637DD3-CF3A-4FA2-AE37-ADAA55944420}" destId="{C60AEC85-86FF-4678-A421-244D56207E83}" srcOrd="0" destOrd="0" presId="urn:microsoft.com/office/officeart/2008/layout/HorizontalMultiLevelHierarchy"/>
    <dgm:cxn modelId="{4EEA1F09-571B-4A46-8B9C-06FCCF5CCDC7}" type="presParOf" srcId="{DB637DD3-CF3A-4FA2-AE37-ADAA55944420}" destId="{59BF5578-ACA3-4A97-ADCA-0A0BF85A0BFC}" srcOrd="1" destOrd="0" presId="urn:microsoft.com/office/officeart/2008/layout/HorizontalMultiLevelHierarchy"/>
    <dgm:cxn modelId="{52942E29-6A3E-4FFB-ADAD-A255B8B4CD94}" type="presParOf" srcId="{EDEC6E72-F9C0-4BEB-BB5E-159BABCA4EBC}" destId="{3475ED35-035C-4633-96A3-1826E94A02C8}" srcOrd="4" destOrd="0" presId="urn:microsoft.com/office/officeart/2008/layout/HorizontalMultiLevelHierarchy"/>
    <dgm:cxn modelId="{F977D07C-8B8F-4924-B349-BFDE9F1AC73A}" type="presParOf" srcId="{3475ED35-035C-4633-96A3-1826E94A02C8}" destId="{751A006B-D315-4F6F-8F7B-ADA0AC7EA5AF}" srcOrd="0" destOrd="0" presId="urn:microsoft.com/office/officeart/2008/layout/HorizontalMultiLevelHierarchy"/>
    <dgm:cxn modelId="{77CABA7C-DDBB-4638-92C2-E82B6F4D6FB0}" type="presParOf" srcId="{EDEC6E72-F9C0-4BEB-BB5E-159BABCA4EBC}" destId="{E9929A78-B6B4-4D1C-941F-98C6F64ADFAF}" srcOrd="5" destOrd="0" presId="urn:microsoft.com/office/officeart/2008/layout/HorizontalMultiLevelHierarchy"/>
    <dgm:cxn modelId="{83781BAE-ADB8-4F7B-9EBA-9CAE7182A2FF}" type="presParOf" srcId="{E9929A78-B6B4-4D1C-941F-98C6F64ADFAF}" destId="{F37C075D-66A4-46AD-AC2C-CB5EFC94E63F}" srcOrd="0" destOrd="0" presId="urn:microsoft.com/office/officeart/2008/layout/HorizontalMultiLevelHierarchy"/>
    <dgm:cxn modelId="{582DE77A-E24A-45AB-845E-084628C439C9}" type="presParOf" srcId="{E9929A78-B6B4-4D1C-941F-98C6F64ADFAF}" destId="{465AE0D8-FD0E-4A47-9CA2-01C347669DA5}" srcOrd="1" destOrd="0" presId="urn:microsoft.com/office/officeart/2008/layout/HorizontalMultiLevelHierarchy"/>
    <dgm:cxn modelId="{2AF5EBAA-1DDC-4729-9B07-14D08B9EB240}" type="presParOf" srcId="{EDEC6E72-F9C0-4BEB-BB5E-159BABCA4EBC}" destId="{8562A585-1FBD-4007-A075-C0115ACC37DE}" srcOrd="6" destOrd="0" presId="urn:microsoft.com/office/officeart/2008/layout/HorizontalMultiLevelHierarchy"/>
    <dgm:cxn modelId="{2FF83A8E-C50D-4478-A412-55752F18B9E7}" type="presParOf" srcId="{8562A585-1FBD-4007-A075-C0115ACC37DE}" destId="{7F12EBA2-DCCC-43E3-9294-8D07129481B3}" srcOrd="0" destOrd="0" presId="urn:microsoft.com/office/officeart/2008/layout/HorizontalMultiLevelHierarchy"/>
    <dgm:cxn modelId="{EC82B59D-C7B5-4730-AD9F-70573CC0AB8C}" type="presParOf" srcId="{EDEC6E72-F9C0-4BEB-BB5E-159BABCA4EBC}" destId="{7FE7E237-DAFF-4136-8B0F-8AAE3086508E}" srcOrd="7" destOrd="0" presId="urn:microsoft.com/office/officeart/2008/layout/HorizontalMultiLevelHierarchy"/>
    <dgm:cxn modelId="{563518CB-FBB5-46F3-9B47-8716BFE40DAC}" type="presParOf" srcId="{7FE7E237-DAFF-4136-8B0F-8AAE3086508E}" destId="{AF7EEF0B-7D1D-4403-874D-444546331BD7}" srcOrd="0" destOrd="0" presId="urn:microsoft.com/office/officeart/2008/layout/HorizontalMultiLevelHierarchy"/>
    <dgm:cxn modelId="{DE7F5335-BC4B-4269-9F28-A72A08F19046}" type="presParOf" srcId="{7FE7E237-DAFF-4136-8B0F-8AAE3086508E}" destId="{FF677BC9-003A-4966-B607-DE38CAB95294}" srcOrd="1" destOrd="0" presId="urn:microsoft.com/office/officeart/2008/layout/HorizontalMultiLevelHierarchy"/>
    <dgm:cxn modelId="{11CDB591-67F0-4B37-8DE1-960E295A0DCE}" type="presParOf" srcId="{EDEC6E72-F9C0-4BEB-BB5E-159BABCA4EBC}" destId="{C619DF9C-9620-4035-BC28-F36D2E7093C4}" srcOrd="8" destOrd="0" presId="urn:microsoft.com/office/officeart/2008/layout/HorizontalMultiLevelHierarchy"/>
    <dgm:cxn modelId="{AE4CB08A-00A5-4E0A-886F-727E1770992D}" type="presParOf" srcId="{C619DF9C-9620-4035-BC28-F36D2E7093C4}" destId="{D55C4221-F985-4EDA-A8BC-B56DFC7AB025}" srcOrd="0" destOrd="0" presId="urn:microsoft.com/office/officeart/2008/layout/HorizontalMultiLevelHierarchy"/>
    <dgm:cxn modelId="{5E141428-1E74-4DA1-AC5A-600BAB53C1C2}" type="presParOf" srcId="{EDEC6E72-F9C0-4BEB-BB5E-159BABCA4EBC}" destId="{37ECBE7D-0913-4067-ACEB-CC8A45F9C354}" srcOrd="9" destOrd="0" presId="urn:microsoft.com/office/officeart/2008/layout/HorizontalMultiLevelHierarchy"/>
    <dgm:cxn modelId="{926D7BA3-B399-441F-BA18-1AEF2FCD004E}" type="presParOf" srcId="{37ECBE7D-0913-4067-ACEB-CC8A45F9C354}" destId="{45AE21FD-AD6A-48B8-9910-499DEE714C5E}" srcOrd="0" destOrd="0" presId="urn:microsoft.com/office/officeart/2008/layout/HorizontalMultiLevelHierarchy"/>
    <dgm:cxn modelId="{B1D3228A-D6C3-42E0-9325-0A858F3B2D68}" type="presParOf" srcId="{37ECBE7D-0913-4067-ACEB-CC8A45F9C354}" destId="{D6EB8975-B82D-465F-9FB9-C95B8C5D66F9}" srcOrd="1" destOrd="0" presId="urn:microsoft.com/office/officeart/2008/layout/HorizontalMultiLevelHierarchy"/>
    <dgm:cxn modelId="{31E4DA76-23E6-4EB3-99C3-1A41C7DD1ABA}" type="presParOf" srcId="{ABB382F0-0B5C-4D7E-9A44-219ABB7A934F}" destId="{D83C39C3-3123-466D-9C67-3D1E4B6E6FCB}" srcOrd="2" destOrd="0" presId="urn:microsoft.com/office/officeart/2008/layout/HorizontalMultiLevelHierarchy"/>
    <dgm:cxn modelId="{304074AA-660C-49CE-9CD3-D557C0BE96A6}" type="presParOf" srcId="{D83C39C3-3123-466D-9C67-3D1E4B6E6FCB}" destId="{51499D04-494F-4131-8D1C-2F9F67900A6A}" srcOrd="0" destOrd="0" presId="urn:microsoft.com/office/officeart/2008/layout/HorizontalMultiLevelHierarchy"/>
    <dgm:cxn modelId="{B7063D28-BDEB-4ADA-BEC5-C26234343AE7}" type="presParOf" srcId="{ABB382F0-0B5C-4D7E-9A44-219ABB7A934F}" destId="{751C25E6-F5D8-4F7C-A1FB-9A06D78C200A}" srcOrd="3" destOrd="0" presId="urn:microsoft.com/office/officeart/2008/layout/HorizontalMultiLevelHierarchy"/>
    <dgm:cxn modelId="{F4F2971E-D79C-4E57-8097-2C017A5667D6}" type="presParOf" srcId="{751C25E6-F5D8-4F7C-A1FB-9A06D78C200A}" destId="{5AA54A40-B9B2-49B9-BA5A-46EB0B48C54A}" srcOrd="0" destOrd="0" presId="urn:microsoft.com/office/officeart/2008/layout/HorizontalMultiLevelHierarchy"/>
    <dgm:cxn modelId="{97A0BF1A-FD2A-4FD4-83D3-BEE1D0F96A0B}" type="presParOf" srcId="{751C25E6-F5D8-4F7C-A1FB-9A06D78C200A}" destId="{064C848D-B631-49D6-9A68-C52ADFC41795}" srcOrd="1" destOrd="0" presId="urn:microsoft.com/office/officeart/2008/layout/HorizontalMultiLevelHierarchy"/>
    <dgm:cxn modelId="{87D18F38-CF6F-4609-A16F-C53966349270}" type="presParOf" srcId="{064C848D-B631-49D6-9A68-C52ADFC41795}" destId="{D30DEE93-ECEA-42FF-BF74-F40A83C8A8DD}" srcOrd="0" destOrd="0" presId="urn:microsoft.com/office/officeart/2008/layout/HorizontalMultiLevelHierarchy"/>
    <dgm:cxn modelId="{B5A929CA-F5E9-4CCE-A7DE-3F7C97E9FEDA}" type="presParOf" srcId="{D30DEE93-ECEA-42FF-BF74-F40A83C8A8DD}" destId="{7533C9EC-4E5D-4E30-8124-2FF9F8FED365}" srcOrd="0" destOrd="0" presId="urn:microsoft.com/office/officeart/2008/layout/HorizontalMultiLevelHierarchy"/>
    <dgm:cxn modelId="{ED9C72A7-6280-43BF-8201-901349C73662}" type="presParOf" srcId="{064C848D-B631-49D6-9A68-C52ADFC41795}" destId="{8044E90B-11A3-4DE0-A666-974F50583152}" srcOrd="1" destOrd="0" presId="urn:microsoft.com/office/officeart/2008/layout/HorizontalMultiLevelHierarchy"/>
    <dgm:cxn modelId="{176A8352-DF81-4597-AAD3-B634EA4DE53A}" type="presParOf" srcId="{8044E90B-11A3-4DE0-A666-974F50583152}" destId="{02287B57-0222-4B5C-937D-731359DFEAAE}" srcOrd="0" destOrd="0" presId="urn:microsoft.com/office/officeart/2008/layout/HorizontalMultiLevelHierarchy"/>
    <dgm:cxn modelId="{FF2B9BD9-39C0-4E82-98BB-83E07BF11185}" type="presParOf" srcId="{8044E90B-11A3-4DE0-A666-974F50583152}" destId="{BBDFA48C-0B19-431F-8973-97AC63306DB1}" srcOrd="1" destOrd="0" presId="urn:microsoft.com/office/officeart/2008/layout/HorizontalMultiLevelHierarchy"/>
    <dgm:cxn modelId="{20A397AF-1C73-4CEB-BECA-3E1CDAE193D3}" type="presParOf" srcId="{064C848D-B631-49D6-9A68-C52ADFC41795}" destId="{5E470BD0-65FA-43D1-93D8-83E7BA7AD82E}" srcOrd="2" destOrd="0" presId="urn:microsoft.com/office/officeart/2008/layout/HorizontalMultiLevelHierarchy"/>
    <dgm:cxn modelId="{B743C73F-2D6D-4E20-BE3F-D5E5B635EA1A}" type="presParOf" srcId="{5E470BD0-65FA-43D1-93D8-83E7BA7AD82E}" destId="{26D21673-EFC6-405D-90ED-3AA5CCCE0EAD}" srcOrd="0" destOrd="0" presId="urn:microsoft.com/office/officeart/2008/layout/HorizontalMultiLevelHierarchy"/>
    <dgm:cxn modelId="{3422EB64-BF1A-44FA-936A-8C6289794C8E}" type="presParOf" srcId="{064C848D-B631-49D6-9A68-C52ADFC41795}" destId="{448D3937-054E-4511-8AB0-88D285B04A18}" srcOrd="3" destOrd="0" presId="urn:microsoft.com/office/officeart/2008/layout/HorizontalMultiLevelHierarchy"/>
    <dgm:cxn modelId="{76A906F1-31D3-46A7-9076-7709BFC43B6B}" type="presParOf" srcId="{448D3937-054E-4511-8AB0-88D285B04A18}" destId="{0453F112-0F12-40CD-BAB0-A6B42134F56D}" srcOrd="0" destOrd="0" presId="urn:microsoft.com/office/officeart/2008/layout/HorizontalMultiLevelHierarchy"/>
    <dgm:cxn modelId="{B1FBC1E0-88F4-4D6B-A5FA-D6C07EA3730C}" type="presParOf" srcId="{448D3937-054E-4511-8AB0-88D285B04A18}" destId="{E7F4076D-6E5A-4C06-B5FE-83A6B68C6B0A}"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70BD0-65FA-43D1-93D8-83E7BA7AD82E}">
      <dsp:nvSpPr>
        <dsp:cNvPr id="0" name=""/>
        <dsp:cNvSpPr/>
      </dsp:nvSpPr>
      <dsp:spPr>
        <a:xfrm>
          <a:off x="2596085" y="4955490"/>
          <a:ext cx="344121" cy="477484"/>
        </a:xfrm>
        <a:custGeom>
          <a:avLst/>
          <a:gdLst/>
          <a:ahLst/>
          <a:cxnLst/>
          <a:rect l="0" t="0" r="0" b="0"/>
          <a:pathLst>
            <a:path>
              <a:moveTo>
                <a:pt x="0" y="0"/>
              </a:moveTo>
              <a:lnTo>
                <a:pt x="172060" y="0"/>
              </a:lnTo>
              <a:lnTo>
                <a:pt x="172060" y="477484"/>
              </a:lnTo>
              <a:lnTo>
                <a:pt x="344121" y="477484"/>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432" y="5179518"/>
        <a:ext cx="29428" cy="29428"/>
      </dsp:txXfrm>
    </dsp:sp>
    <dsp:sp modelId="{D30DEE93-ECEA-42FF-BF74-F40A83C8A8DD}">
      <dsp:nvSpPr>
        <dsp:cNvPr id="0" name=""/>
        <dsp:cNvSpPr/>
      </dsp:nvSpPr>
      <dsp:spPr>
        <a:xfrm>
          <a:off x="2596085" y="4484634"/>
          <a:ext cx="344121" cy="470856"/>
        </a:xfrm>
        <a:custGeom>
          <a:avLst/>
          <a:gdLst/>
          <a:ahLst/>
          <a:cxnLst/>
          <a:rect l="0" t="0" r="0" b="0"/>
          <a:pathLst>
            <a:path>
              <a:moveTo>
                <a:pt x="0" y="470856"/>
              </a:moveTo>
              <a:lnTo>
                <a:pt x="172060" y="470856"/>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566" y="4705482"/>
        <a:ext cx="29160" cy="29160"/>
      </dsp:txXfrm>
    </dsp:sp>
    <dsp:sp modelId="{D83C39C3-3123-466D-9C67-3D1E4B6E6FCB}">
      <dsp:nvSpPr>
        <dsp:cNvPr id="0" name=""/>
        <dsp:cNvSpPr/>
      </dsp:nvSpPr>
      <dsp:spPr>
        <a:xfrm>
          <a:off x="531356" y="3661670"/>
          <a:ext cx="344121" cy="1293819"/>
        </a:xfrm>
        <a:custGeom>
          <a:avLst/>
          <a:gdLst/>
          <a:ahLst/>
          <a:cxnLst/>
          <a:rect l="0" t="0" r="0" b="0"/>
          <a:pathLst>
            <a:path>
              <a:moveTo>
                <a:pt x="0" y="0"/>
              </a:moveTo>
              <a:lnTo>
                <a:pt x="172060" y="0"/>
              </a:lnTo>
              <a:lnTo>
                <a:pt x="172060" y="1293819"/>
              </a:lnTo>
              <a:lnTo>
                <a:pt x="344121" y="1293819"/>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4275110"/>
        <a:ext cx="66940" cy="66940"/>
      </dsp:txXfrm>
    </dsp:sp>
    <dsp:sp modelId="{C619DF9C-9620-4035-BC28-F36D2E7093C4}">
      <dsp:nvSpPr>
        <dsp:cNvPr id="0" name=""/>
        <dsp:cNvSpPr/>
      </dsp:nvSpPr>
      <dsp:spPr>
        <a:xfrm>
          <a:off x="4660815" y="3679289"/>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4301113"/>
        <a:ext cx="67791" cy="67791"/>
      </dsp:txXfrm>
    </dsp:sp>
    <dsp:sp modelId="{8562A585-1FBD-4007-A075-C0115ACC37DE}">
      <dsp:nvSpPr>
        <dsp:cNvPr id="0" name=""/>
        <dsp:cNvSpPr/>
      </dsp:nvSpPr>
      <dsp:spPr>
        <a:xfrm>
          <a:off x="4660815" y="3679289"/>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988636"/>
        <a:ext cx="37026" cy="37026"/>
      </dsp:txXfrm>
    </dsp:sp>
    <dsp:sp modelId="{3475ED35-035C-4633-96A3-1826E94A02C8}">
      <dsp:nvSpPr>
        <dsp:cNvPr id="0" name=""/>
        <dsp:cNvSpPr/>
      </dsp:nvSpPr>
      <dsp:spPr>
        <a:xfrm>
          <a:off x="4660815" y="3633569"/>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3670686"/>
        <a:ext cx="17206" cy="17206"/>
      </dsp:txXfrm>
    </dsp:sp>
    <dsp:sp modelId="{CBC5D1B3-B3BF-46F6-AEA4-8AAB6C746C5A}">
      <dsp:nvSpPr>
        <dsp:cNvPr id="0" name=""/>
        <dsp:cNvSpPr/>
      </dsp:nvSpPr>
      <dsp:spPr>
        <a:xfrm>
          <a:off x="4660815" y="3023570"/>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332916"/>
        <a:ext cx="37026" cy="37026"/>
      </dsp:txXfrm>
    </dsp:sp>
    <dsp:sp modelId="{48B23274-8ECC-4DD9-9239-2B7C29E33D45}">
      <dsp:nvSpPr>
        <dsp:cNvPr id="0" name=""/>
        <dsp:cNvSpPr/>
      </dsp:nvSpPr>
      <dsp:spPr>
        <a:xfrm>
          <a:off x="4660815" y="2367850"/>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2989674"/>
        <a:ext cx="67791" cy="67791"/>
      </dsp:txXfrm>
    </dsp:sp>
    <dsp:sp modelId="{2CCB2BF8-2F60-4541-B7A1-CBCD4F34BCB9}">
      <dsp:nvSpPr>
        <dsp:cNvPr id="0" name=""/>
        <dsp:cNvSpPr/>
      </dsp:nvSpPr>
      <dsp:spPr>
        <a:xfrm>
          <a:off x="2596085" y="2367850"/>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2989674"/>
        <a:ext cx="67791" cy="67791"/>
      </dsp:txXfrm>
    </dsp:sp>
    <dsp:sp modelId="{DEFE7457-9AA5-49BC-8A38-28423C3537E9}">
      <dsp:nvSpPr>
        <dsp:cNvPr id="0" name=""/>
        <dsp:cNvSpPr/>
      </dsp:nvSpPr>
      <dsp:spPr>
        <a:xfrm>
          <a:off x="4660815" y="1056411"/>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1365758"/>
        <a:ext cx="37026" cy="37026"/>
      </dsp:txXfrm>
    </dsp:sp>
    <dsp:sp modelId="{812DBEBB-4751-4771-86DF-1076C9E87232}">
      <dsp:nvSpPr>
        <dsp:cNvPr id="0" name=""/>
        <dsp:cNvSpPr/>
      </dsp:nvSpPr>
      <dsp:spPr>
        <a:xfrm>
          <a:off x="6725545" y="1056411"/>
          <a:ext cx="344121" cy="327859"/>
        </a:xfrm>
        <a:custGeom>
          <a:avLst/>
          <a:gdLst/>
          <a:ahLst/>
          <a:cxnLst/>
          <a:rect l="0" t="0" r="0" b="0"/>
          <a:pathLst>
            <a:path>
              <a:moveTo>
                <a:pt x="0" y="0"/>
              </a:moveTo>
              <a:lnTo>
                <a:pt x="172060" y="0"/>
              </a:lnTo>
              <a:lnTo>
                <a:pt x="172060" y="327859"/>
              </a:lnTo>
              <a:lnTo>
                <a:pt x="344121" y="32785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885723" y="1208458"/>
        <a:ext cx="23765" cy="23765"/>
      </dsp:txXfrm>
    </dsp:sp>
    <dsp:sp modelId="{6CEBF47A-84B4-43E0-91CA-FD142339A813}">
      <dsp:nvSpPr>
        <dsp:cNvPr id="0" name=""/>
        <dsp:cNvSpPr/>
      </dsp:nvSpPr>
      <dsp:spPr>
        <a:xfrm>
          <a:off x="6725545" y="728551"/>
          <a:ext cx="344121" cy="327859"/>
        </a:xfrm>
        <a:custGeom>
          <a:avLst/>
          <a:gdLst/>
          <a:ahLst/>
          <a:cxnLst/>
          <a:rect l="0" t="0" r="0" b="0"/>
          <a:pathLst>
            <a:path>
              <a:moveTo>
                <a:pt x="0" y="327859"/>
              </a:moveTo>
              <a:lnTo>
                <a:pt x="172060" y="32785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6885723" y="880599"/>
        <a:ext cx="23765" cy="23765"/>
      </dsp:txXfrm>
    </dsp:sp>
    <dsp:sp modelId="{A0A28075-5545-4E9E-9D0D-56EA74532F69}">
      <dsp:nvSpPr>
        <dsp:cNvPr id="0" name=""/>
        <dsp:cNvSpPr/>
      </dsp:nvSpPr>
      <dsp:spPr>
        <a:xfrm>
          <a:off x="4660815" y="1010691"/>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1047808"/>
        <a:ext cx="17206" cy="17206"/>
      </dsp:txXfrm>
    </dsp:sp>
    <dsp:sp modelId="{756160F0-0314-4360-878D-3DB64643F608}">
      <dsp:nvSpPr>
        <dsp:cNvPr id="0" name=""/>
        <dsp:cNvSpPr/>
      </dsp:nvSpPr>
      <dsp:spPr>
        <a:xfrm>
          <a:off x="4660815" y="400692"/>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710038"/>
        <a:ext cx="37026" cy="37026"/>
      </dsp:txXfrm>
    </dsp:sp>
    <dsp:sp modelId="{32561244-F9FF-405D-A7FC-F44289E36246}">
      <dsp:nvSpPr>
        <dsp:cNvPr id="0" name=""/>
        <dsp:cNvSpPr/>
      </dsp:nvSpPr>
      <dsp:spPr>
        <a:xfrm>
          <a:off x="2596085" y="1056411"/>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1678235"/>
        <a:ext cx="67791" cy="67791"/>
      </dsp:txXfrm>
    </dsp:sp>
    <dsp:sp modelId="{5C9746DC-C529-4A2A-9098-46EF69281819}">
      <dsp:nvSpPr>
        <dsp:cNvPr id="0" name=""/>
        <dsp:cNvSpPr/>
      </dsp:nvSpPr>
      <dsp:spPr>
        <a:xfrm>
          <a:off x="531356" y="2367850"/>
          <a:ext cx="344121" cy="1293819"/>
        </a:xfrm>
        <a:custGeom>
          <a:avLst/>
          <a:gdLst/>
          <a:ahLst/>
          <a:cxnLst/>
          <a:rect l="0" t="0" r="0" b="0"/>
          <a:pathLst>
            <a:path>
              <a:moveTo>
                <a:pt x="0" y="1293819"/>
              </a:moveTo>
              <a:lnTo>
                <a:pt x="172060" y="1293819"/>
              </a:lnTo>
              <a:lnTo>
                <a:pt x="172060" y="0"/>
              </a:lnTo>
              <a:lnTo>
                <a:pt x="344121"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2981290"/>
        <a:ext cx="66940" cy="66940"/>
      </dsp:txXfrm>
    </dsp:sp>
    <dsp:sp modelId="{43C749BA-7B61-4DE5-9E1A-E94DA6D3996E}">
      <dsp:nvSpPr>
        <dsp:cNvPr id="0" name=""/>
        <dsp:cNvSpPr/>
      </dsp:nvSpPr>
      <dsp:spPr>
        <a:xfrm rot="16200000">
          <a:off x="-1111393" y="3399382"/>
          <a:ext cx="2760924"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Physical Transmission</a:t>
          </a:r>
          <a:endParaRPr lang="en-US" sz="1100" kern="1200" dirty="0" smtClean="0"/>
        </a:p>
      </dsp:txBody>
      <dsp:txXfrm>
        <a:off x="-1111393" y="3399382"/>
        <a:ext cx="2760924" cy="524575"/>
      </dsp:txXfrm>
    </dsp:sp>
    <dsp:sp modelId="{DF708F53-5525-49F8-8204-F67D75D87099}">
      <dsp:nvSpPr>
        <dsp:cNvPr id="0" name=""/>
        <dsp:cNvSpPr/>
      </dsp:nvSpPr>
      <dsp:spPr>
        <a:xfrm>
          <a:off x="87547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Transmission Media</a:t>
          </a:r>
        </a:p>
      </dsp:txBody>
      <dsp:txXfrm>
        <a:off x="875477" y="2105562"/>
        <a:ext cx="1720608" cy="524575"/>
      </dsp:txXfrm>
    </dsp:sp>
    <dsp:sp modelId="{1C062C46-6C58-4573-8FAE-084D826EAC3C}">
      <dsp:nvSpPr>
        <dsp:cNvPr id="0" name=""/>
        <dsp:cNvSpPr/>
      </dsp:nvSpPr>
      <dsp:spPr>
        <a:xfrm>
          <a:off x="294020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 (guided)</a:t>
          </a:r>
        </a:p>
      </dsp:txBody>
      <dsp:txXfrm>
        <a:off x="2940207" y="794123"/>
        <a:ext cx="1720608" cy="524575"/>
      </dsp:txXfrm>
    </dsp:sp>
    <dsp:sp modelId="{D8BEF055-F87A-41EB-92A5-A28AEAC8CE0C}">
      <dsp:nvSpPr>
        <dsp:cNvPr id="0" name=""/>
        <dsp:cNvSpPr/>
      </dsp:nvSpPr>
      <dsp:spPr>
        <a:xfrm>
          <a:off x="5004937" y="138404"/>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Coaxial cable</a:t>
          </a:r>
          <a:endParaRPr lang="en-US" sz="1100" kern="1200" dirty="0" smtClean="0"/>
        </a:p>
      </dsp:txBody>
      <dsp:txXfrm>
        <a:off x="5004937" y="138404"/>
        <a:ext cx="1720608" cy="524575"/>
      </dsp:txXfrm>
    </dsp:sp>
    <dsp:sp modelId="{6471F9CE-F5C5-4495-8EB2-98B9B19FA251}">
      <dsp:nvSpPr>
        <dsp:cNvPr id="0" name=""/>
        <dsp:cNvSpPr/>
      </dsp:nvSpPr>
      <dsp:spPr>
        <a:xfrm>
          <a:off x="500493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Twisted Pair</a:t>
          </a:r>
          <a:endParaRPr lang="en-US" sz="1100" kern="1200" dirty="0" smtClean="0"/>
        </a:p>
      </dsp:txBody>
      <dsp:txXfrm>
        <a:off x="5004937" y="794123"/>
        <a:ext cx="1720608" cy="524575"/>
      </dsp:txXfrm>
    </dsp:sp>
    <dsp:sp modelId="{8BE75A16-A84B-4B55-A648-2671A6C500AA}">
      <dsp:nvSpPr>
        <dsp:cNvPr id="0" name=""/>
        <dsp:cNvSpPr/>
      </dsp:nvSpPr>
      <dsp:spPr>
        <a:xfrm>
          <a:off x="7069667" y="46626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UTP</a:t>
          </a:r>
          <a:endParaRPr lang="en-US" sz="1100" kern="1200" dirty="0" smtClean="0"/>
        </a:p>
      </dsp:txBody>
      <dsp:txXfrm>
        <a:off x="7069667" y="466263"/>
        <a:ext cx="1720608" cy="524575"/>
      </dsp:txXfrm>
    </dsp:sp>
    <dsp:sp modelId="{6A2A16A8-F3D5-4E78-82BB-6099EF8B303D}">
      <dsp:nvSpPr>
        <dsp:cNvPr id="0" name=""/>
        <dsp:cNvSpPr/>
      </dsp:nvSpPr>
      <dsp:spPr>
        <a:xfrm>
          <a:off x="7069667" y="112198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STP</a:t>
          </a:r>
        </a:p>
      </dsp:txBody>
      <dsp:txXfrm>
        <a:off x="7069667" y="1121983"/>
        <a:ext cx="1720608" cy="524575"/>
      </dsp:txXfrm>
    </dsp:sp>
    <dsp:sp modelId="{E1A8247E-8691-4059-B088-C7C0E8D3CBBA}">
      <dsp:nvSpPr>
        <dsp:cNvPr id="0" name=""/>
        <dsp:cNvSpPr/>
      </dsp:nvSpPr>
      <dsp:spPr>
        <a:xfrm>
          <a:off x="5004937" y="144984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Fiber Optic</a:t>
          </a:r>
          <a:endParaRPr lang="en-US" sz="1100" kern="1200" dirty="0" smtClean="0"/>
        </a:p>
      </dsp:txBody>
      <dsp:txXfrm>
        <a:off x="5004937" y="1449843"/>
        <a:ext cx="1720608" cy="524575"/>
      </dsp:txXfrm>
    </dsp:sp>
    <dsp:sp modelId="{71B8FED8-CC2A-4997-B9C0-0D0279167BDD}">
      <dsp:nvSpPr>
        <dsp:cNvPr id="0" name=""/>
        <dsp:cNvSpPr/>
      </dsp:nvSpPr>
      <dsp:spPr>
        <a:xfrm>
          <a:off x="294020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Wireless (unguided)</a:t>
          </a:r>
        </a:p>
      </dsp:txBody>
      <dsp:txXfrm>
        <a:off x="2940207" y="3417002"/>
        <a:ext cx="1720608" cy="524575"/>
      </dsp:txXfrm>
    </dsp:sp>
    <dsp:sp modelId="{D7DD73DF-6CD6-4412-9B08-B1E15FB28EA6}">
      <dsp:nvSpPr>
        <dsp:cNvPr id="0" name=""/>
        <dsp:cNvSpPr/>
      </dsp:nvSpPr>
      <dsp:spPr>
        <a:xfrm>
          <a:off x="500493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Radio waves</a:t>
          </a:r>
          <a:endParaRPr lang="en-US" sz="1100" kern="1200" dirty="0" smtClean="0"/>
        </a:p>
      </dsp:txBody>
      <dsp:txXfrm>
        <a:off x="5004937" y="2105562"/>
        <a:ext cx="1720608" cy="524575"/>
      </dsp:txXfrm>
    </dsp:sp>
    <dsp:sp modelId="{C60AEC85-86FF-4678-A421-244D56207E83}">
      <dsp:nvSpPr>
        <dsp:cNvPr id="0" name=""/>
        <dsp:cNvSpPr/>
      </dsp:nvSpPr>
      <dsp:spPr>
        <a:xfrm>
          <a:off x="5004937" y="276128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Microwave</a:t>
          </a:r>
          <a:endParaRPr lang="en-US" sz="1100" kern="1200" dirty="0" smtClean="0"/>
        </a:p>
      </dsp:txBody>
      <dsp:txXfrm>
        <a:off x="5004937" y="2761282"/>
        <a:ext cx="1720608" cy="524575"/>
      </dsp:txXfrm>
    </dsp:sp>
    <dsp:sp modelId="{F37C075D-66A4-46AD-AC2C-CB5EFC94E63F}">
      <dsp:nvSpPr>
        <dsp:cNvPr id="0" name=""/>
        <dsp:cNvSpPr/>
      </dsp:nvSpPr>
      <dsp:spPr>
        <a:xfrm>
          <a:off x="500493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Infrared</a:t>
          </a:r>
          <a:endParaRPr lang="en-US" sz="1100" kern="1200" dirty="0" smtClean="0"/>
        </a:p>
      </dsp:txBody>
      <dsp:txXfrm>
        <a:off x="5004937" y="3417002"/>
        <a:ext cx="1720608" cy="524575"/>
      </dsp:txXfrm>
    </dsp:sp>
    <dsp:sp modelId="{AF7EEF0B-7D1D-4403-874D-444546331BD7}">
      <dsp:nvSpPr>
        <dsp:cNvPr id="0" name=""/>
        <dsp:cNvSpPr/>
      </dsp:nvSpPr>
      <dsp:spPr>
        <a:xfrm>
          <a:off x="5004937" y="407272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Satellite</a:t>
          </a:r>
          <a:endParaRPr lang="en-US" sz="1100" kern="1200" dirty="0" smtClean="0"/>
        </a:p>
      </dsp:txBody>
      <dsp:txXfrm>
        <a:off x="5004937" y="4072721"/>
        <a:ext cx="1720608" cy="524575"/>
      </dsp:txXfrm>
    </dsp:sp>
    <dsp:sp modelId="{45AE21FD-AD6A-48B8-9910-499DEE714C5E}">
      <dsp:nvSpPr>
        <dsp:cNvPr id="0" name=""/>
        <dsp:cNvSpPr/>
      </dsp:nvSpPr>
      <dsp:spPr>
        <a:xfrm>
          <a:off x="5004937" y="472844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Laser</a:t>
          </a:r>
          <a:endParaRPr lang="en-US" sz="1100" kern="1200" dirty="0" smtClean="0"/>
        </a:p>
      </dsp:txBody>
      <dsp:txXfrm>
        <a:off x="5004937" y="4728441"/>
        <a:ext cx="1720608" cy="524575"/>
      </dsp:txXfrm>
    </dsp:sp>
    <dsp:sp modelId="{5AA54A40-B9B2-49B9-BA5A-46EB0B48C54A}">
      <dsp:nvSpPr>
        <dsp:cNvPr id="0" name=""/>
        <dsp:cNvSpPr/>
      </dsp:nvSpPr>
      <dsp:spPr>
        <a:xfrm>
          <a:off x="875477" y="46932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Signaling Techniques</a:t>
          </a:r>
        </a:p>
      </dsp:txBody>
      <dsp:txXfrm>
        <a:off x="875477" y="4693202"/>
        <a:ext cx="1720608" cy="524575"/>
      </dsp:txXfrm>
    </dsp:sp>
    <dsp:sp modelId="{02287B57-0222-4B5C-937D-731359DFEAAE}">
      <dsp:nvSpPr>
        <dsp:cNvPr id="0" name=""/>
        <dsp:cNvSpPr/>
      </dsp:nvSpPr>
      <dsp:spPr>
        <a:xfrm>
          <a:off x="2940207" y="4072721"/>
          <a:ext cx="1720608" cy="82382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Baseband </a:t>
          </a:r>
        </a:p>
        <a:p>
          <a:pPr lvl="0" algn="ctr" defTabSz="488950" rtl="0" eaLnBrk="1" latinLnBrk="0">
            <a:lnSpc>
              <a:spcPct val="90000"/>
            </a:lnSpc>
            <a:spcBef>
              <a:spcPct val="0"/>
            </a:spcBef>
            <a:spcAft>
              <a:spcPct val="35000"/>
            </a:spcAft>
          </a:pPr>
          <a:r>
            <a:rPr lang="en-US" sz="1100" kern="1200" dirty="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4072721"/>
        <a:ext cx="1720608" cy="823825"/>
      </dsp:txXfrm>
    </dsp:sp>
    <dsp:sp modelId="{0453F112-0F12-40CD-BAB0-A6B42134F56D}">
      <dsp:nvSpPr>
        <dsp:cNvPr id="0" name=""/>
        <dsp:cNvSpPr/>
      </dsp:nvSpPr>
      <dsp:spPr>
        <a:xfrm>
          <a:off x="2940207" y="5027690"/>
          <a:ext cx="1720608" cy="810569"/>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Broadband </a:t>
          </a:r>
        </a:p>
        <a:p>
          <a:pPr lvl="0" algn="ctr" defTabSz="488950" rtl="0" eaLnBrk="1" latinLnBrk="0">
            <a:lnSpc>
              <a:spcPct val="90000"/>
            </a:lnSpc>
            <a:spcBef>
              <a:spcPct val="0"/>
            </a:spcBef>
            <a:spcAft>
              <a:spcPct val="35000"/>
            </a:spcAft>
          </a:pPr>
          <a:r>
            <a:rPr lang="en-US" sz="1100" kern="120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5027690"/>
        <a:ext cx="1720608" cy="8105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39B8-99A1-4579-A9E2-9AED68826A03}" type="datetimeFigureOut">
              <a:rPr lang="en-GB" smtClean="0"/>
              <a:pPr/>
              <a:t>31/01/2018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0AF9B-680B-4DFF-B3DE-8945CE4D46F3}" type="slidenum">
              <a:rPr lang="en-GB" smtClean="0"/>
              <a:pPr/>
              <a:t>‹#›</a:t>
            </a:fld>
            <a:endParaRPr lang="en-GB"/>
          </a:p>
        </p:txBody>
      </p:sp>
    </p:spTree>
    <p:extLst>
      <p:ext uri="{BB962C8B-B14F-4D97-AF65-F5344CB8AC3E}">
        <p14:creationId xmlns:p14="http://schemas.microsoft.com/office/powerpoint/2010/main" val="301097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EE60AF9B-680B-4DFF-B3DE-8945CE4D46F3}" type="slidenum">
              <a:rPr lang="en-GB" smtClean="0"/>
              <a:pPr/>
              <a:t>1</a:t>
            </a:fld>
            <a:endParaRPr lang="en-GB"/>
          </a:p>
        </p:txBody>
      </p:sp>
    </p:spTree>
    <p:extLst>
      <p:ext uri="{BB962C8B-B14F-4D97-AF65-F5344CB8AC3E}">
        <p14:creationId xmlns:p14="http://schemas.microsoft.com/office/powerpoint/2010/main" val="42551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0EEA44-000C-4EE1-B382-56C8E2617D89}"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457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6276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8DB1319-F8CE-4E2C-A5A5-8CC95A4A4456}" type="slidenum">
              <a:rPr lang="en-US" altLang="en-US"/>
              <a:pPr/>
              <a:t>23</a:t>
            </a:fld>
            <a:endParaRPr lang="en-US" altLang="en-US"/>
          </a:p>
        </p:txBody>
      </p:sp>
      <p:sp>
        <p:nvSpPr>
          <p:cNvPr id="2765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765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198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24</a:t>
            </a:fld>
            <a:endParaRPr lang="en-US"/>
          </a:p>
        </p:txBody>
      </p:sp>
    </p:spTree>
    <p:extLst>
      <p:ext uri="{BB962C8B-B14F-4D97-AF65-F5344CB8AC3E}">
        <p14:creationId xmlns:p14="http://schemas.microsoft.com/office/powerpoint/2010/main" val="11967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C6E8156-00B6-4F70-8014-C5741B423F40}" type="slidenum">
              <a:rPr lang="en-US" altLang="en-US"/>
              <a:pPr/>
              <a:t>25</a:t>
            </a:fld>
            <a:endParaRPr lang="en-US" altLang="en-US"/>
          </a:p>
        </p:txBody>
      </p:sp>
      <p:sp>
        <p:nvSpPr>
          <p:cNvPr id="31746"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1747"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0546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1108FED-5D0C-43E8-B5AC-900C2CF9FD51}" type="slidenum">
              <a:rPr lang="en-US" altLang="en-US"/>
              <a:pPr/>
              <a:t>26</a:t>
            </a:fld>
            <a:endParaRPr lang="en-US" altLang="en-US"/>
          </a:p>
        </p:txBody>
      </p:sp>
      <p:sp>
        <p:nvSpPr>
          <p:cNvPr id="3379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379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422603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51CDB02-003F-441C-BEB9-6CD93F83EBEC}" type="slidenum">
              <a:rPr lang="en-US" altLang="en-US"/>
              <a:pPr/>
              <a:t>27</a:t>
            </a:fld>
            <a:endParaRPr lang="en-US" altLang="en-US"/>
          </a:p>
        </p:txBody>
      </p:sp>
      <p:sp>
        <p:nvSpPr>
          <p:cNvPr id="3584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584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7003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28</a:t>
            </a:fld>
            <a:endParaRPr lang="en-US"/>
          </a:p>
        </p:txBody>
      </p:sp>
    </p:spTree>
    <p:extLst>
      <p:ext uri="{BB962C8B-B14F-4D97-AF65-F5344CB8AC3E}">
        <p14:creationId xmlns:p14="http://schemas.microsoft.com/office/powerpoint/2010/main" val="40306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4</a:t>
            </a:fld>
            <a:endParaRPr lang="en-US"/>
          </a:p>
        </p:txBody>
      </p:sp>
    </p:spTree>
    <p:extLst>
      <p:ext uri="{BB962C8B-B14F-4D97-AF65-F5344CB8AC3E}">
        <p14:creationId xmlns:p14="http://schemas.microsoft.com/office/powerpoint/2010/main" val="256604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5</a:t>
            </a:fld>
            <a:endParaRPr lang="en-US"/>
          </a:p>
        </p:txBody>
      </p:sp>
    </p:spTree>
    <p:extLst>
      <p:ext uri="{BB962C8B-B14F-4D97-AF65-F5344CB8AC3E}">
        <p14:creationId xmlns:p14="http://schemas.microsoft.com/office/powerpoint/2010/main" val="34649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6</a:t>
            </a:fld>
            <a:endParaRPr lang="en-US"/>
          </a:p>
        </p:txBody>
      </p:sp>
    </p:spTree>
    <p:extLst>
      <p:ext uri="{BB962C8B-B14F-4D97-AF65-F5344CB8AC3E}">
        <p14:creationId xmlns:p14="http://schemas.microsoft.com/office/powerpoint/2010/main" val="209207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13</a:t>
            </a:fld>
            <a:endParaRPr lang="en-US"/>
          </a:p>
        </p:txBody>
      </p:sp>
    </p:spTree>
    <p:extLst>
      <p:ext uri="{BB962C8B-B14F-4D97-AF65-F5344CB8AC3E}">
        <p14:creationId xmlns:p14="http://schemas.microsoft.com/office/powerpoint/2010/main" val="1870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B040EE-6177-46F8-9B1A-A334103D091A}" type="slidenum">
              <a:rPr lang="en-US" altLang="en-US"/>
              <a:pPr/>
              <a:t>14</a:t>
            </a:fld>
            <a:endParaRPr lang="en-US" altLang="en-US"/>
          </a:p>
        </p:txBody>
      </p:sp>
      <p:sp>
        <p:nvSpPr>
          <p:cNvPr id="1331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331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dirty="0"/>
          </a:p>
        </p:txBody>
      </p:sp>
    </p:spTree>
    <p:extLst>
      <p:ext uri="{BB962C8B-B14F-4D97-AF65-F5344CB8AC3E}">
        <p14:creationId xmlns:p14="http://schemas.microsoft.com/office/powerpoint/2010/main" val="8463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17</a:t>
            </a:fld>
            <a:endParaRPr lang="en-US"/>
          </a:p>
        </p:txBody>
      </p:sp>
    </p:spTree>
    <p:extLst>
      <p:ext uri="{BB962C8B-B14F-4D97-AF65-F5344CB8AC3E}">
        <p14:creationId xmlns:p14="http://schemas.microsoft.com/office/powerpoint/2010/main" val="27642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66458A-8B5D-4E73-9E90-99CDB665A93D}" type="slidenum">
              <a:rPr lang="en-US" altLang="en-US"/>
              <a:pPr/>
              <a:t>18</a:t>
            </a:fld>
            <a:endParaRPr lang="en-US" altLang="en-US"/>
          </a:p>
        </p:txBody>
      </p:sp>
      <p:sp>
        <p:nvSpPr>
          <p:cNvPr id="1741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741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18729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1442CE-578A-4848-8F69-6F9B023D0721}" type="slidenum">
              <a:rPr lang="en-US" altLang="en-US"/>
              <a:pPr/>
              <a:t>19</a:t>
            </a:fld>
            <a:endParaRPr lang="en-US" altLang="en-US"/>
          </a:p>
        </p:txBody>
      </p:sp>
      <p:sp>
        <p:nvSpPr>
          <p:cNvPr id="2048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048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57790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178DDA-811B-4FF1-BF92-010D1317D71A}" type="datetime1">
              <a:rPr lang="en-GB" smtClean="0"/>
              <a:t>31/01/2018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t>Introduction to Network (c)  Nouf Aljaffan</a:t>
            </a: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8F1F6F-4AA5-495F-88EC-9B9650B48A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989093-BFF9-485F-BF12-84E0AA99DFC1}" type="datetime1">
              <a:rPr lang="en-GB" smtClean="0"/>
              <a:t>31/01/2018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19A6C9-D4BD-4C5B-9745-E0F7B106482D}" type="datetime1">
              <a:rPr lang="en-GB" smtClean="0"/>
              <a:t>31/01/2018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62A4BF-7497-4173-A2D6-57D36F0606AE}" type="datetime1">
              <a:rPr lang="en-GB" smtClean="0"/>
              <a:t>31/01/2018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B6E22E-8216-4C71-A688-7D449360A5F1}" type="datetime1">
              <a:rPr lang="en-GB" smtClean="0"/>
              <a:t>31/01/2018</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7B3F8D6-BDB9-4112-AD69-BEF91EC1CCD3}" type="datetime1">
              <a:rPr lang="en-GB" smtClean="0"/>
              <a:t>31/01/2018</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5802A5-3B3B-4A90-AF98-3B1215DD7652}" type="datetime1">
              <a:rPr lang="en-GB" smtClean="0"/>
              <a:t>31/01/2018</a:t>
            </a:fld>
            <a:endParaRPr lang="en-GB"/>
          </a:p>
        </p:txBody>
      </p:sp>
      <p:sp>
        <p:nvSpPr>
          <p:cNvPr id="8" name="Footer Placeholder 7"/>
          <p:cNvSpPr>
            <a:spLocks noGrp="1"/>
          </p:cNvSpPr>
          <p:nvPr>
            <p:ph type="ftr" sz="quarter" idx="11"/>
          </p:nvPr>
        </p:nvSpPr>
        <p:spPr/>
        <p:txBody>
          <a:bodyPr/>
          <a:lstStyle>
            <a:extLst/>
          </a:lstStyle>
          <a:p>
            <a:r>
              <a:rPr lang="en-GB" smtClean="0"/>
              <a:t>Introduction to Network (c)  Nouf Aljaffan</a:t>
            </a:r>
            <a:endParaRPr lang="en-GB"/>
          </a:p>
        </p:txBody>
      </p:sp>
      <p:sp>
        <p:nvSpPr>
          <p:cNvPr id="9" name="Slide Number Placeholder 8"/>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58B4937-268C-4446-B6CA-E114A15969E6}" type="datetime1">
              <a:rPr lang="en-GB" smtClean="0"/>
              <a:t>31/01/2018</a:t>
            </a:fld>
            <a:endParaRPr lang="en-GB"/>
          </a:p>
        </p:txBody>
      </p:sp>
      <p:sp>
        <p:nvSpPr>
          <p:cNvPr id="4" name="Footer Placeholder 3"/>
          <p:cNvSpPr>
            <a:spLocks noGrp="1"/>
          </p:cNvSpPr>
          <p:nvPr>
            <p:ph type="ftr" sz="quarter" idx="11"/>
          </p:nvPr>
        </p:nvSpPr>
        <p:spPr/>
        <p:txBody>
          <a:bodyPr/>
          <a:lstStyle>
            <a:extLst/>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A72563-DC93-4CB3-B907-33DDFD1310F0}" type="datetime1">
              <a:rPr lang="en-GB" smtClean="0"/>
              <a:t>31/01/2018</a:t>
            </a:fld>
            <a:endParaRPr lang="en-GB"/>
          </a:p>
        </p:txBody>
      </p:sp>
      <p:sp>
        <p:nvSpPr>
          <p:cNvPr id="3" name="Footer Placeholder 2"/>
          <p:cNvSpPr>
            <a:spLocks noGrp="1"/>
          </p:cNvSpPr>
          <p:nvPr>
            <p:ph type="ftr" sz="quarter" idx="11"/>
          </p:nvPr>
        </p:nvSpPr>
        <p:spPr/>
        <p:txBody>
          <a:bodyPr/>
          <a:lstStyle>
            <a:extLst/>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054007-F9CD-4ECC-A9F3-CBB886771266}" type="datetime1">
              <a:rPr lang="en-GB" smtClean="0"/>
              <a:t>31/01/2018</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69F6F1-51F7-4B37-B887-BBC9BB2FEC90}" type="datetime1">
              <a:rPr lang="en-GB" smtClean="0"/>
              <a:t>31/01/2018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8F1F6F-4AA5-495F-88EC-9B9650B48AD4}"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5FA8CF-FCFF-45E9-9C6D-C13E5C9F1958}" type="datetime1">
              <a:rPr lang="en-GB" smtClean="0"/>
              <a:t>31/01/2018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smtClean="0"/>
              <a:t>Introduction to Network (c)  Nouf Aljaffan</a:t>
            </a: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F1F6F-4AA5-495F-88EC-9B9650B48A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a:t>
            </a: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Transmission</a:t>
            </a:r>
            <a:endParaRPr lang="en-GB"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p:txBody>
          <a:bodyPr/>
          <a:lstStyle/>
          <a:p>
            <a:endParaRPr lang="en-GB"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a:t>
            </a:fld>
            <a:endParaRPr lang="en-GB"/>
          </a:p>
        </p:txBody>
      </p:sp>
    </p:spTree>
    <p:extLst>
      <p:ext uri="{BB962C8B-B14F-4D97-AF65-F5344CB8AC3E}">
        <p14:creationId xmlns:p14="http://schemas.microsoft.com/office/powerpoint/2010/main" val="31569742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Guided Medium</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medium is more important</a:t>
            </a:r>
          </a:p>
          <a:p>
            <a:pPr marL="342900" lvl="0" indent="-342900" eaLnBrk="0" fontAlgn="base" hangingPunct="0">
              <a:lnSpc>
                <a:spcPct val="80000"/>
              </a:lnSpc>
              <a:spcBef>
                <a:spcPct val="20000"/>
              </a:spcBef>
              <a:spcAft>
                <a:spcPct val="0"/>
              </a:spcAft>
              <a:buClr>
                <a:srgbClr val="0000FF"/>
              </a:buClr>
              <a:buSzTx/>
              <a:buFontTx/>
              <a:buChar char="•"/>
            </a:pPr>
            <a:endParaRPr kumimoji="1" lang="en-US" altLang="en-US" sz="2400" dirty="0">
              <a:latin typeface="Tahoma"/>
            </a:endParaRPr>
          </a:p>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Unguided</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bandwidth produced by the antenna is more important</a:t>
            </a:r>
          </a:p>
          <a:p>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10</a:t>
            </a:fld>
            <a:endParaRPr lang="en-GB"/>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80616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descr="Rectangle: Click to edit Master text styles&#10;Second level&#10;Third level&#10;Fourth level&#10;Fifth level"/>
          <p:cNvSpPr>
            <a:spLocks noGrp="1" noChangeArrowheads="1"/>
          </p:cNvSpPr>
          <p:nvPr>
            <p:ph idx="1"/>
          </p:nvPr>
        </p:nvSpPr>
        <p:spPr>
          <a:xfrm>
            <a:off x="130968" y="1417638"/>
            <a:ext cx="8555832" cy="4755984"/>
          </a:xfrm>
        </p:spPr>
        <p:txBody>
          <a:bodyPr>
            <a:normAutofit fontScale="92500"/>
          </a:bodyPr>
          <a:lstStyle/>
          <a:p>
            <a:r>
              <a:rPr lang="en-US" altLang="en-US" sz="2400" b="1" dirty="0">
                <a:cs typeface="+mj-cs"/>
              </a:rPr>
              <a:t>Bandwidth</a:t>
            </a:r>
            <a:r>
              <a:rPr lang="en-US" altLang="en-US" sz="2400" dirty="0">
                <a:cs typeface="+mj-cs"/>
              </a:rPr>
              <a:t>: </a:t>
            </a:r>
            <a:r>
              <a:rPr lang="en-US" sz="2000" dirty="0" smtClean="0">
                <a:cs typeface="+mj-cs"/>
              </a:rPr>
              <a:t>Communication capacity of a transmission media</a:t>
            </a:r>
            <a:endParaRPr lang="en-US" altLang="en-US" sz="2000" dirty="0" smtClean="0">
              <a:cs typeface="+mj-cs"/>
            </a:endParaRPr>
          </a:p>
          <a:p>
            <a:pPr lvl="1"/>
            <a:r>
              <a:rPr lang="en-US" altLang="en-US" sz="2000" dirty="0" smtClean="0">
                <a:cs typeface="+mj-cs"/>
              </a:rPr>
              <a:t>All </a:t>
            </a:r>
            <a:r>
              <a:rPr lang="en-US" altLang="en-US" sz="2000" dirty="0">
                <a:cs typeface="+mj-cs"/>
              </a:rPr>
              <a:t>other factors remaining constant, the greater the </a:t>
            </a:r>
            <a:r>
              <a:rPr lang="en-US" altLang="en-US" sz="2000" dirty="0" smtClean="0">
                <a:cs typeface="+mj-cs"/>
              </a:rPr>
              <a:t>bandwidth </a:t>
            </a:r>
            <a:r>
              <a:rPr lang="en-US" altLang="en-US" sz="2000" dirty="0">
                <a:cs typeface="+mj-cs"/>
              </a:rPr>
              <a:t>of a signal, the higher the data rate that can be achieved.</a:t>
            </a:r>
          </a:p>
          <a:p>
            <a:endParaRPr lang="en-US" altLang="en-US" sz="2400" b="1" dirty="0" smtClean="0">
              <a:cs typeface="+mj-cs"/>
            </a:endParaRPr>
          </a:p>
          <a:p>
            <a:r>
              <a:rPr lang="en-US" altLang="en-US" sz="2400" b="1" dirty="0" smtClean="0">
                <a:cs typeface="+mj-cs"/>
              </a:rPr>
              <a:t>Transmission impairments</a:t>
            </a:r>
            <a:r>
              <a:rPr lang="en-US" altLang="en-US" sz="2400" dirty="0">
                <a:cs typeface="+mj-cs"/>
              </a:rPr>
              <a:t>:</a:t>
            </a:r>
            <a:r>
              <a:rPr lang="en-US" altLang="en-US" sz="2400" dirty="0" smtClean="0">
                <a:cs typeface="+mj-cs"/>
              </a:rPr>
              <a:t> </a:t>
            </a:r>
            <a:r>
              <a:rPr lang="en-US" altLang="en-US" sz="2400" dirty="0">
                <a:cs typeface="+mj-cs"/>
              </a:rPr>
              <a:t>Limit the distance a signal can travel</a:t>
            </a:r>
            <a:r>
              <a:rPr lang="en-US" altLang="en-US" sz="2400" dirty="0" smtClean="0">
                <a:cs typeface="+mj-cs"/>
              </a:rPr>
              <a:t>.</a:t>
            </a:r>
          </a:p>
          <a:p>
            <a:endParaRPr lang="en-US" altLang="en-US" sz="2400" dirty="0">
              <a:cs typeface="+mj-cs"/>
            </a:endParaRPr>
          </a:p>
          <a:p>
            <a:r>
              <a:rPr lang="en-US" altLang="en-US" sz="2400" b="1" dirty="0">
                <a:cs typeface="+mj-cs"/>
              </a:rPr>
              <a:t>Interference</a:t>
            </a:r>
            <a:r>
              <a:rPr lang="en-US" altLang="en-US" sz="2400" dirty="0">
                <a:cs typeface="+mj-cs"/>
              </a:rPr>
              <a:t>: Competing signals in overlapping frequency bands can distort or wipe out a signal.</a:t>
            </a:r>
          </a:p>
          <a:p>
            <a:endParaRPr lang="en-US" altLang="en-US" sz="2400" b="1" dirty="0" smtClean="0">
              <a:cs typeface="+mj-cs"/>
            </a:endParaRPr>
          </a:p>
          <a:p>
            <a:r>
              <a:rPr lang="en-US" altLang="en-US" sz="2400" b="1" dirty="0" smtClean="0">
                <a:cs typeface="+mj-cs"/>
              </a:rPr>
              <a:t>Number </a:t>
            </a:r>
            <a:r>
              <a:rPr lang="en-US" altLang="en-US" sz="2400" b="1" dirty="0">
                <a:cs typeface="+mj-cs"/>
              </a:rPr>
              <a:t>of receivers</a:t>
            </a:r>
            <a:r>
              <a:rPr lang="en-US" altLang="en-US" sz="2400" dirty="0">
                <a:cs typeface="+mj-cs"/>
              </a:rPr>
              <a:t>: Each attachment introduces some attenuation and distortion, limiting distance and/or data rate.</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11</a:t>
            </a:fld>
            <a:endParaRPr lang="en-GB"/>
          </a:p>
        </p:txBody>
      </p:sp>
      <p:sp>
        <p:nvSpPr>
          <p:cNvPr id="9218" name="Rectangle 2"/>
          <p:cNvSpPr>
            <a:spLocks noGrp="1" noChangeArrowheads="1"/>
          </p:cNvSpPr>
          <p:nvPr>
            <p:ph type="title"/>
          </p:nvPr>
        </p:nvSpPr>
        <p:spPr>
          <a:xfrm>
            <a:off x="130968" y="274638"/>
            <a:ext cx="9013032" cy="1143000"/>
          </a:xfrm>
        </p:spPr>
        <p:txBody>
          <a:bodyPr>
            <a:noAutofit/>
          </a:bodyPr>
          <a:lstStyle/>
          <a:p>
            <a:r>
              <a:rPr lang="en-US" altLang="en-US" sz="3600" dirty="0"/>
              <a:t>Design Factors </a:t>
            </a:r>
            <a:r>
              <a:rPr lang="en-US" altLang="en-US" sz="3600" dirty="0" smtClean="0"/>
              <a:t>for </a:t>
            </a:r>
            <a:r>
              <a:rPr lang="en-US" altLang="en-US" sz="3600" dirty="0"/>
              <a:t>Transmission Media</a:t>
            </a:r>
          </a:p>
        </p:txBody>
      </p:sp>
    </p:spTree>
    <p:extLst>
      <p:ext uri="{BB962C8B-B14F-4D97-AF65-F5344CB8AC3E}">
        <p14:creationId xmlns:p14="http://schemas.microsoft.com/office/powerpoint/2010/main" val="27269528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 Wired </a:t>
            </a:r>
            <a:r>
              <a:rPr lang="en-GB" dirty="0"/>
              <a:t>(Guided) </a:t>
            </a:r>
            <a:r>
              <a:rPr lang="en-GB" dirty="0" smtClean="0"/>
              <a:t>media</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12</a:t>
            </a:fld>
            <a:endParaRPr lang="en-GB"/>
          </a:p>
        </p:txBody>
      </p:sp>
    </p:spTree>
    <p:extLst>
      <p:ext uri="{BB962C8B-B14F-4D97-AF65-F5344CB8AC3E}">
        <p14:creationId xmlns:p14="http://schemas.microsoft.com/office/powerpoint/2010/main" val="240813751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eaLnBrk="1" hangingPunct="1">
              <a:buNone/>
              <a:defRPr/>
            </a:pPr>
            <a:r>
              <a:rPr lang="en-US" sz="2800" dirty="0" smtClean="0"/>
              <a:t>There are three categories of  guided  media:</a:t>
            </a:r>
            <a:endParaRPr lang="en-US" sz="2800" b="1" u="sng" dirty="0" smtClean="0">
              <a:solidFill>
                <a:srgbClr val="993366"/>
              </a:solidFill>
              <a:effectLst>
                <a:outerShdw blurRad="38100" dist="38100" dir="2700000" algn="tl">
                  <a:srgbClr val="C0C0C0"/>
                </a:outerShdw>
              </a:effectLst>
            </a:endParaRPr>
          </a:p>
          <a:p>
            <a:pPr marL="609600" indent="-609600">
              <a:buFontTx/>
              <a:buAutoNum type="arabicPeriod"/>
              <a:defRPr/>
            </a:pPr>
            <a:r>
              <a:rPr lang="en-US" sz="2800" dirty="0" smtClean="0"/>
              <a:t>Twisted Pair :</a:t>
            </a:r>
          </a:p>
          <a:p>
            <a:pPr marL="1752600" lvl="3" indent="-381000">
              <a:buFontTx/>
              <a:buAutoNum type="arabicPeriod"/>
              <a:defRPr/>
            </a:pPr>
            <a:r>
              <a:rPr lang="en-US" sz="1800" dirty="0" smtClean="0"/>
              <a:t>Unshielded twisted pair (UTP)</a:t>
            </a:r>
          </a:p>
          <a:p>
            <a:pPr marL="1752600" lvl="3" indent="-381000">
              <a:buFontTx/>
              <a:buAutoNum type="arabicPeriod"/>
              <a:defRPr/>
            </a:pPr>
            <a:r>
              <a:rPr lang="en-US" sz="1800" dirty="0" smtClean="0"/>
              <a:t>Shielded twisted pair (STP)</a:t>
            </a:r>
          </a:p>
          <a:p>
            <a:pPr marL="609600" indent="-609600" eaLnBrk="1" hangingPunct="1">
              <a:buFontTx/>
              <a:buAutoNum type="arabicPeriod"/>
              <a:defRPr/>
            </a:pPr>
            <a:r>
              <a:rPr lang="en-US" sz="2800" dirty="0" smtClean="0"/>
              <a:t>Coaxial Cable </a:t>
            </a:r>
          </a:p>
          <a:p>
            <a:pPr marL="609600" indent="-609600" eaLnBrk="1" hangingPunct="1">
              <a:buFontTx/>
              <a:buAutoNum type="arabicPeriod"/>
              <a:defRPr/>
            </a:pPr>
            <a:r>
              <a:rPr lang="en-US" sz="2800" dirty="0" smtClean="0"/>
              <a:t>Fiber Optic Cable</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13</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eaLnBrk="1" hangingPunct="1"/>
            <a:r>
              <a:rPr lang="en-US" dirty="0" smtClean="0"/>
              <a:t>I. Wired (Guided) media:</a:t>
            </a:r>
          </a:p>
        </p:txBody>
      </p:sp>
    </p:spTree>
    <p:extLst>
      <p:ext uri="{BB962C8B-B14F-4D97-AF65-F5344CB8AC3E}">
        <p14:creationId xmlns:p14="http://schemas.microsoft.com/office/powerpoint/2010/main" val="26237370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idx="1"/>
          </p:nvPr>
        </p:nvSpPr>
        <p:spPr>
          <a:xfrm>
            <a:off x="457200" y="1567333"/>
            <a:ext cx="8555832" cy="4525963"/>
          </a:xfrm>
        </p:spPr>
        <p:txBody>
          <a:bodyPr>
            <a:normAutofit/>
          </a:bodyPr>
          <a:lstStyle/>
          <a:p>
            <a:pPr>
              <a:lnSpc>
                <a:spcPct val="90000"/>
              </a:lnSpc>
            </a:pPr>
            <a:r>
              <a:rPr lang="en-US" altLang="en-US" dirty="0"/>
              <a:t>Consists of two insulated copper </a:t>
            </a:r>
            <a:r>
              <a:rPr lang="en-US" altLang="en-US" dirty="0" smtClean="0"/>
              <a:t>wires, </a:t>
            </a:r>
            <a:r>
              <a:rPr lang="en-US" dirty="0"/>
              <a:t>each with its own plastic insulation, twisted </a:t>
            </a:r>
            <a:r>
              <a:rPr lang="en-US" dirty="0" smtClean="0"/>
              <a:t>together</a:t>
            </a:r>
            <a:r>
              <a:rPr lang="en-US" altLang="en-US" dirty="0" smtClean="0"/>
              <a:t> </a:t>
            </a:r>
            <a:r>
              <a:rPr lang="en-US" altLang="en-US" dirty="0"/>
              <a:t>arranged in a regular spiral pattern to minimize the electromagnetic interference between adjacent pairs</a:t>
            </a:r>
          </a:p>
          <a:p>
            <a:pPr>
              <a:lnSpc>
                <a:spcPct val="90000"/>
              </a:lnSpc>
            </a:pPr>
            <a:endParaRPr lang="en-US" altLang="en-US" dirty="0" smtClean="0"/>
          </a:p>
          <a:p>
            <a:pPr>
              <a:lnSpc>
                <a:spcPct val="90000"/>
              </a:lnSpc>
            </a:pPr>
            <a:r>
              <a:rPr lang="en-US" altLang="en-US" dirty="0" smtClean="0"/>
              <a:t>Often </a:t>
            </a:r>
            <a:r>
              <a:rPr lang="en-US" altLang="en-US" dirty="0"/>
              <a:t>used at </a:t>
            </a:r>
            <a:r>
              <a:rPr lang="en-US" altLang="en-US" dirty="0" smtClean="0"/>
              <a:t>over </a:t>
            </a:r>
            <a:r>
              <a:rPr lang="en-US" altLang="en-US" dirty="0"/>
              <a:t>distances to carry voice as well as data </a:t>
            </a:r>
            <a:r>
              <a:rPr lang="en-US" altLang="en-US" dirty="0" smtClean="0"/>
              <a:t>communications</a:t>
            </a:r>
          </a:p>
          <a:p>
            <a:pPr>
              <a:lnSpc>
                <a:spcPct val="90000"/>
              </a:lnSpc>
            </a:pPr>
            <a:endParaRPr lang="en-US" altLang="en-US" dirty="0"/>
          </a:p>
          <a:p>
            <a:pPr>
              <a:lnSpc>
                <a:spcPct val="90000"/>
              </a:lnSpc>
            </a:pPr>
            <a:r>
              <a:rPr lang="en-US" altLang="en-US" dirty="0"/>
              <a:t>Low frequency transmission medium</a:t>
            </a:r>
          </a:p>
        </p:txBody>
      </p:sp>
      <p:sp>
        <p:nvSpPr>
          <p:cNvPr id="4" name="Slide Number Placeholder 3"/>
          <p:cNvSpPr>
            <a:spLocks noGrp="1"/>
          </p:cNvSpPr>
          <p:nvPr>
            <p:ph type="sldNum" sz="quarter" idx="12"/>
          </p:nvPr>
        </p:nvSpPr>
        <p:spPr/>
        <p:txBody>
          <a:bodyPr/>
          <a:lstStyle/>
          <a:p>
            <a:fld id="{2F8F1F6F-4AA5-495F-88EC-9B9650B48AD4}" type="slidenum">
              <a:rPr lang="en-GB" smtClean="0"/>
              <a:pPr/>
              <a:t>14</a:t>
            </a:fld>
            <a:endParaRPr lang="en-GB"/>
          </a:p>
        </p:txBody>
      </p:sp>
      <p:sp>
        <p:nvSpPr>
          <p:cNvPr id="12290" name="Rectangle 2"/>
          <p:cNvSpPr>
            <a:spLocks noGrp="1" noChangeArrowheads="1"/>
          </p:cNvSpPr>
          <p:nvPr>
            <p:ph type="title"/>
          </p:nvPr>
        </p:nvSpPr>
        <p:spPr/>
        <p:txBody>
          <a:bodyPr/>
          <a:lstStyle/>
          <a:p>
            <a:r>
              <a:rPr lang="en-US" altLang="en-US"/>
              <a:t>Twisted Pair Wires</a:t>
            </a:r>
          </a:p>
        </p:txBody>
      </p:sp>
      <p:pic>
        <p:nvPicPr>
          <p:cNvPr id="7" name="Picture 5"/>
          <p:cNvPicPr>
            <a:picLocks noChangeAspect="1" noChangeArrowheads="1"/>
          </p:cNvPicPr>
          <p:nvPr/>
        </p:nvPicPr>
        <p:blipFill>
          <a:blip r:embed="rId3" cstate="print"/>
          <a:srcRect/>
          <a:stretch>
            <a:fillRect/>
          </a:stretch>
        </p:blipFill>
        <p:spPr>
          <a:xfrm>
            <a:off x="611560" y="5661248"/>
            <a:ext cx="7772400" cy="1196752"/>
          </a:xfrm>
          <a:prstGeom prst="rect">
            <a:avLst/>
          </a:prstGeom>
          <a:noFill/>
          <a:ln/>
        </p:spPr>
      </p:pic>
    </p:spTree>
    <p:extLst>
      <p:ext uri="{BB962C8B-B14F-4D97-AF65-F5344CB8AC3E}">
        <p14:creationId xmlns:p14="http://schemas.microsoft.com/office/powerpoint/2010/main" val="30315686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a:t>STP (shielded twisted pair)</a:t>
            </a:r>
          </a:p>
          <a:p>
            <a:pPr lvl="1"/>
            <a:r>
              <a:rPr lang="en-US" altLang="en-US" dirty="0"/>
              <a:t>the pair is wrapped with metallic foil or braid to insulate the pair from electromagnetic interference</a:t>
            </a:r>
          </a:p>
          <a:p>
            <a:r>
              <a:rPr lang="en-US" altLang="en-US" dirty="0"/>
              <a:t>UTP (unshielded twisted pair)</a:t>
            </a:r>
          </a:p>
          <a:p>
            <a:pPr lvl="1"/>
            <a:r>
              <a:rPr lang="en-US" altLang="en-US" dirty="0"/>
              <a:t>each wire is insulated with plastic wrap, but the pair is encased in an outer covering</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15</a:t>
            </a:fld>
            <a:endParaRPr lang="en-GB"/>
          </a:p>
        </p:txBody>
      </p:sp>
      <p:sp>
        <p:nvSpPr>
          <p:cNvPr id="14338" name="Rectangle 2"/>
          <p:cNvSpPr>
            <a:spLocks noGrp="1" noChangeArrowheads="1"/>
          </p:cNvSpPr>
          <p:nvPr>
            <p:ph type="title"/>
          </p:nvPr>
        </p:nvSpPr>
        <p:spPr/>
        <p:txBody>
          <a:bodyPr/>
          <a:lstStyle/>
          <a:p>
            <a:r>
              <a:rPr lang="en-US" altLang="en-US" dirty="0"/>
              <a:t>Types of Twisted Pair</a:t>
            </a:r>
          </a:p>
        </p:txBody>
      </p:sp>
      <p:pic>
        <p:nvPicPr>
          <p:cNvPr id="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51520" y="4077072"/>
            <a:ext cx="547260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12160" y="4653136"/>
            <a:ext cx="2926249" cy="1656184"/>
          </a:xfrm>
          <a:prstGeom prst="rect">
            <a:avLst/>
          </a:prstGeom>
          <a:solidFill>
            <a:srgbClr val="FFFFFF">
              <a:shade val="85000"/>
            </a:srgbClr>
          </a:solidFill>
          <a:ln w="101600" cap="sq">
            <a:solidFill>
              <a:srgbClr val="FDFDF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1023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F1F6F-4AA5-495F-88EC-9B9650B48AD4}" type="slidenum">
              <a:rPr lang="en-GB" smtClean="0"/>
              <a:pPr/>
              <a:t>16</a:t>
            </a:fld>
            <a:endParaRPr lang="en-GB"/>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321" t="31901" r="28532" b="14005"/>
          <a:stretch>
            <a:fillRect/>
          </a:stretch>
        </p:blipFill>
        <p:spPr bwMode="auto">
          <a:xfrm>
            <a:off x="4283968" y="1628800"/>
            <a:ext cx="4536504" cy="3353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422" r="72609" b="63953"/>
          <a:stretch>
            <a:fillRect/>
          </a:stretch>
        </p:blipFill>
        <p:spPr bwMode="auto">
          <a:xfrm>
            <a:off x="323528" y="2060848"/>
            <a:ext cx="3563888" cy="1728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normAutofit/>
          </a:bodyPr>
          <a:lstStyle/>
          <a:p>
            <a:r>
              <a:rPr lang="en-US" sz="2800" dirty="0" smtClean="0"/>
              <a:t>The characteristics of UTP are:</a:t>
            </a:r>
          </a:p>
          <a:p>
            <a:pPr lvl="1"/>
            <a:r>
              <a:rPr lang="en-US" sz="2400" dirty="0" smtClean="0"/>
              <a:t>Cheap</a:t>
            </a:r>
          </a:p>
          <a:p>
            <a:pPr lvl="1"/>
            <a:r>
              <a:rPr lang="en-US" sz="2400" dirty="0"/>
              <a:t>E</a:t>
            </a:r>
            <a:r>
              <a:rPr lang="en-US" sz="2400" dirty="0" smtClean="0"/>
              <a:t>ase of use</a:t>
            </a:r>
          </a:p>
          <a:p>
            <a:pPr lvl="1"/>
            <a:r>
              <a:rPr lang="en-US" sz="2400" dirty="0" smtClean="0"/>
              <a:t>flexible </a:t>
            </a:r>
          </a:p>
          <a:p>
            <a:pPr lvl="1"/>
            <a:r>
              <a:rPr lang="en-US" sz="2400" dirty="0" smtClean="0"/>
              <a:t>easy to install.</a:t>
            </a:r>
          </a:p>
          <a:p>
            <a:r>
              <a:rPr lang="en-US" sz="2800" dirty="0" smtClean="0"/>
              <a:t>The </a:t>
            </a:r>
            <a:r>
              <a:rPr lang="en-US" sz="2800" dirty="0"/>
              <a:t>characteristics </a:t>
            </a:r>
            <a:r>
              <a:rPr lang="en-US" sz="2800" dirty="0" smtClean="0"/>
              <a:t>of STP:</a:t>
            </a:r>
          </a:p>
          <a:p>
            <a:pPr lvl="1"/>
            <a:r>
              <a:rPr lang="en-US" sz="2400" dirty="0" smtClean="0"/>
              <a:t>less susceptible to noise </a:t>
            </a:r>
          </a:p>
          <a:p>
            <a:pPr lvl="1"/>
            <a:r>
              <a:rPr lang="en-US" sz="2400" dirty="0" smtClean="0"/>
              <a:t>materials and manufacturing requirements make STP more expensive than UTP</a:t>
            </a:r>
          </a:p>
          <a:p>
            <a:pPr>
              <a:buNone/>
            </a:pPr>
            <a:endParaRPr lang="en-US" sz="2800" dirty="0" smtClean="0"/>
          </a:p>
          <a:p>
            <a:pPr eaLnBrk="1" hangingPunct="1">
              <a:buFontTx/>
              <a:buNone/>
            </a:pPr>
            <a:endParaRPr lang="en-US" sz="2800" dirty="0" smtClean="0"/>
          </a:p>
        </p:txBody>
      </p:sp>
      <p:sp>
        <p:nvSpPr>
          <p:cNvPr id="9220" name="Slide Number Placeholder 7"/>
          <p:cNvSpPr>
            <a:spLocks noGrp="1"/>
          </p:cNvSpPr>
          <p:nvPr>
            <p:ph type="sldNum" sz="quarter" idx="12"/>
          </p:nvPr>
        </p:nvSpPr>
        <p:spPr>
          <a:noFill/>
        </p:spPr>
        <p:txBody>
          <a:bodyPr/>
          <a:lstStyle/>
          <a:p>
            <a:fld id="{6DBD119F-C072-4AF9-800F-6E6DC7B1A86B}" type="slidenum">
              <a:rPr lang="ar-SA" smtClean="0">
                <a:latin typeface="Arial" charset="0"/>
                <a:cs typeface="Arial" charset="0"/>
              </a:rPr>
              <a:pPr/>
              <a:t>17</a:t>
            </a:fld>
            <a:endParaRPr lang="en-US" smtClean="0">
              <a:latin typeface="Arial" charset="0"/>
              <a:cs typeface="Arial" charset="0"/>
            </a:endParaRPr>
          </a:p>
        </p:txBody>
      </p:sp>
      <p:sp>
        <p:nvSpPr>
          <p:cNvPr id="9221" name="Rectangle 2"/>
          <p:cNvSpPr>
            <a:spLocks noGrp="1" noChangeArrowheads="1"/>
          </p:cNvSpPr>
          <p:nvPr>
            <p:ph type="title"/>
          </p:nvPr>
        </p:nvSpPr>
        <p:spPr/>
        <p:txBody>
          <a:bodyPr>
            <a:normAutofit/>
          </a:bodyPr>
          <a:lstStyle/>
          <a:p>
            <a:r>
              <a:rPr lang="en-US" sz="4000" dirty="0" smtClean="0"/>
              <a:t>Advantages of UTP &amp; STP </a:t>
            </a:r>
          </a:p>
        </p:txBody>
      </p:sp>
    </p:spTree>
    <p:extLst>
      <p:ext uri="{BB962C8B-B14F-4D97-AF65-F5344CB8AC3E}">
        <p14:creationId xmlns:p14="http://schemas.microsoft.com/office/powerpoint/2010/main" val="36200937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197768"/>
            <a:ext cx="9145016" cy="1143000"/>
          </a:xfrm>
        </p:spPr>
        <p:txBody>
          <a:bodyPr>
            <a:noAutofit/>
          </a:bodyPr>
          <a:lstStyle/>
          <a:p>
            <a:r>
              <a:rPr lang="en-US" altLang="en-US" sz="3200" dirty="0">
                <a:effectLst/>
              </a:rPr>
              <a:t>Twisted Pair </a:t>
            </a:r>
            <a:r>
              <a:rPr lang="en-US" altLang="en-US" sz="3200" dirty="0" smtClean="0">
                <a:effectLst/>
              </a:rPr>
              <a:t>Advantages &amp; Disadvantages</a:t>
            </a:r>
            <a:endParaRPr lang="en-US" altLang="en-US" sz="3200" dirty="0">
              <a:effectLst/>
            </a:endParaRPr>
          </a:p>
        </p:txBody>
      </p:sp>
      <p:sp>
        <p:nvSpPr>
          <p:cNvPr id="6" name="Text Placeholder 5"/>
          <p:cNvSpPr>
            <a:spLocks noGrp="1"/>
          </p:cNvSpPr>
          <p:nvPr>
            <p:ph type="body" idx="1"/>
          </p:nvPr>
        </p:nvSpPr>
        <p:spPr>
          <a:xfrm>
            <a:off x="197366" y="1391816"/>
            <a:ext cx="4040188" cy="762000"/>
          </a:xfrm>
        </p:spPr>
        <p:txBody>
          <a:bodyPr/>
          <a:lstStyle/>
          <a:p>
            <a:r>
              <a:rPr lang="en-US" altLang="en-US" dirty="0" smtClean="0"/>
              <a:t>Advantages</a:t>
            </a:r>
            <a:endParaRPr lang="en-US" dirty="0"/>
          </a:p>
        </p:txBody>
      </p:sp>
      <p:sp>
        <p:nvSpPr>
          <p:cNvPr id="7" name="Text Placeholder 6"/>
          <p:cNvSpPr>
            <a:spLocks noGrp="1"/>
          </p:cNvSpPr>
          <p:nvPr>
            <p:ph type="body" sz="half" idx="3"/>
          </p:nvPr>
        </p:nvSpPr>
        <p:spPr>
          <a:xfrm>
            <a:off x="4572000" y="1340768"/>
            <a:ext cx="4041775" cy="762000"/>
          </a:xfrm>
        </p:spPr>
        <p:txBody>
          <a:bodyPr/>
          <a:lstStyle/>
          <a:p>
            <a:r>
              <a:rPr lang="en-US" altLang="en-US" dirty="0" smtClean="0"/>
              <a:t>Disadvantages</a:t>
            </a:r>
            <a:endParaRPr lang="en-US" dirty="0"/>
          </a:p>
        </p:txBody>
      </p:sp>
      <p:sp>
        <p:nvSpPr>
          <p:cNvPr id="16387" name="Rectangle 3" descr="Rectangle: Click to edit Master text styles&#10;Second level&#10;Third level&#10;Fourth level&#10;Fifth level"/>
          <p:cNvSpPr>
            <a:spLocks noGrp="1" noChangeArrowheads="1"/>
          </p:cNvSpPr>
          <p:nvPr>
            <p:ph sz="quarter" idx="2"/>
          </p:nvPr>
        </p:nvSpPr>
        <p:spPr>
          <a:xfrm>
            <a:off x="179512" y="2292598"/>
            <a:ext cx="4176464" cy="3368650"/>
          </a:xfrm>
        </p:spPr>
        <p:txBody>
          <a:bodyPr/>
          <a:lstStyle/>
          <a:p>
            <a:r>
              <a:rPr lang="en-US" altLang="en-US" dirty="0"/>
              <a:t>Inexpensive </a:t>
            </a:r>
            <a:r>
              <a:rPr lang="en-US" altLang="en-US" dirty="0" smtClean="0"/>
              <a:t>and available</a:t>
            </a:r>
            <a:endParaRPr lang="en-US" altLang="en-US" dirty="0"/>
          </a:p>
          <a:p>
            <a:r>
              <a:rPr lang="en-US" altLang="en-US" dirty="0"/>
              <a:t>Flexible and light weight </a:t>
            </a:r>
          </a:p>
          <a:p>
            <a:r>
              <a:rPr lang="en-US" altLang="en-US" dirty="0"/>
              <a:t>Easy to work with and install</a:t>
            </a:r>
          </a:p>
        </p:txBody>
      </p:sp>
      <p:sp>
        <p:nvSpPr>
          <p:cNvPr id="8" name="Content Placeholder 7"/>
          <p:cNvSpPr>
            <a:spLocks noGrp="1"/>
          </p:cNvSpPr>
          <p:nvPr>
            <p:ph sz="quarter" idx="4"/>
          </p:nvPr>
        </p:nvSpPr>
        <p:spPr>
          <a:xfrm>
            <a:off x="4540542" y="2211751"/>
            <a:ext cx="4041775" cy="3325209"/>
          </a:xfrm>
        </p:spPr>
        <p:txBody>
          <a:bodyPr/>
          <a:lstStyle/>
          <a:p>
            <a:r>
              <a:rPr lang="en-US" altLang="en-US" dirty="0" smtClean="0"/>
              <a:t>Sensitivity to interference and noise</a:t>
            </a:r>
          </a:p>
          <a:p>
            <a:r>
              <a:rPr lang="en-US" altLang="en-US" dirty="0" smtClean="0"/>
              <a:t>Relatively low bandwidth (3000Hz)</a:t>
            </a:r>
          </a:p>
          <a:p>
            <a:pPr>
              <a:buNone/>
            </a:pPr>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18</a:t>
            </a:fld>
            <a:endParaRPr lang="en-GB"/>
          </a:p>
        </p:txBody>
      </p:sp>
    </p:spTree>
    <p:extLst>
      <p:ext uri="{BB962C8B-B14F-4D97-AF65-F5344CB8AC3E}">
        <p14:creationId xmlns:p14="http://schemas.microsoft.com/office/powerpoint/2010/main" val="10943313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Rectangle: Click to edit Master text styles&#10;Second level&#10;Third level&#10;Fourth level&#10;Fifth level"/>
          <p:cNvSpPr>
            <a:spLocks noGrp="1" noChangeArrowheads="1"/>
          </p:cNvSpPr>
          <p:nvPr>
            <p:ph idx="1"/>
          </p:nvPr>
        </p:nvSpPr>
        <p:spPr>
          <a:xfrm>
            <a:off x="179512" y="1417638"/>
            <a:ext cx="8640960" cy="4525963"/>
          </a:xfrm>
        </p:spPr>
        <p:txBody>
          <a:bodyPr>
            <a:normAutofit lnSpcReduction="10000"/>
          </a:bodyPr>
          <a:lstStyle/>
          <a:p>
            <a:r>
              <a:rPr lang="en-US" altLang="en-US" dirty="0" smtClean="0"/>
              <a:t>Carries signals of higher frequency ranges than twisted pair cable.</a:t>
            </a:r>
          </a:p>
          <a:p>
            <a:pPr marL="109728" indent="0">
              <a:buNone/>
            </a:pPr>
            <a:endParaRPr lang="en-US" altLang="en-US" dirty="0" smtClean="0"/>
          </a:p>
          <a:p>
            <a:r>
              <a:rPr lang="en-US" altLang="en-US" dirty="0" smtClean="0"/>
              <a:t>Has </a:t>
            </a:r>
            <a:r>
              <a:rPr lang="en-US" altLang="en-US" dirty="0"/>
              <a:t>an inner conductor </a:t>
            </a:r>
            <a:r>
              <a:rPr lang="en-US" altLang="en-US" dirty="0" smtClean="0"/>
              <a:t>enclosed in an insulator, which is in turn encased in an outer conductor of metal braided mesh.</a:t>
            </a:r>
          </a:p>
          <a:p>
            <a:endParaRPr lang="en-US" altLang="en-US" dirty="0"/>
          </a:p>
          <a:p>
            <a:r>
              <a:rPr lang="en-US" altLang="en-US" dirty="0"/>
              <a:t>Both conductors share a common center axial, hence the term “co-axial</a:t>
            </a:r>
            <a:r>
              <a:rPr lang="en-US" altLang="en-US" dirty="0" smtClean="0"/>
              <a:t>” </a:t>
            </a:r>
          </a:p>
          <a:p>
            <a:pPr marL="109728" indent="0">
              <a:buNone/>
            </a:pPr>
            <a:endParaRPr lang="en-US" altLang="en-US" dirty="0" smtClean="0"/>
          </a:p>
          <a:p>
            <a:r>
              <a:rPr lang="en-US" altLang="en-US" dirty="0" smtClean="0"/>
              <a:t>Used for cable television, LANs, telephony</a:t>
            </a:r>
          </a:p>
          <a:p>
            <a:pPr>
              <a:buNone/>
            </a:pPr>
            <a:endParaRPr lang="en-US" alt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19</a:t>
            </a:fld>
            <a:endParaRPr lang="en-GB"/>
          </a:p>
        </p:txBody>
      </p:sp>
      <p:sp>
        <p:nvSpPr>
          <p:cNvPr id="19458" name="Rectangle 2"/>
          <p:cNvSpPr>
            <a:spLocks noGrp="1" noChangeArrowheads="1"/>
          </p:cNvSpPr>
          <p:nvPr>
            <p:ph type="title"/>
          </p:nvPr>
        </p:nvSpPr>
        <p:spPr/>
        <p:txBody>
          <a:bodyPr/>
          <a:lstStyle/>
          <a:p>
            <a:r>
              <a:rPr lang="en-US" altLang="en-US" dirty="0"/>
              <a:t>Coaxial Cable (or Coax)</a:t>
            </a:r>
          </a:p>
        </p:txBody>
      </p:sp>
    </p:spTree>
    <p:extLst>
      <p:ext uri="{BB962C8B-B14F-4D97-AF65-F5344CB8AC3E}">
        <p14:creationId xmlns:p14="http://schemas.microsoft.com/office/powerpoint/2010/main" val="317904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30968" y="1579841"/>
            <a:ext cx="8555832" cy="4525963"/>
          </a:xfrm>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dirty="0">
                <a:solidFill>
                  <a:srgbClr val="FF0000"/>
                </a:solidFill>
              </a:rPr>
              <a:t>Links” Transmission media” (wired, wireless)</a:t>
            </a:r>
          </a:p>
          <a:p>
            <a:pPr lvl="2"/>
            <a:r>
              <a:rPr lang="en-US"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6" name="Slide Number Placeholder 5"/>
          <p:cNvSpPr>
            <a:spLocks noGrp="1"/>
          </p:cNvSpPr>
          <p:nvPr>
            <p:ph type="sldNum" sz="quarter" idx="12"/>
          </p:nvPr>
        </p:nvSpPr>
        <p:spPr/>
        <p:txBody>
          <a:bodyPr/>
          <a:lstStyle/>
          <a:p>
            <a:fld id="{4E579E98-5FC4-4F53-8A70-EB6D461F3520}" type="slidenum">
              <a:rPr lang="ar-SA"/>
              <a:pPr/>
              <a:t>2</a:t>
            </a:fld>
            <a:endParaRPr lang="en-US"/>
          </a:p>
        </p:txBody>
      </p:sp>
      <p:sp>
        <p:nvSpPr>
          <p:cNvPr id="34818" name="Rectangle 2"/>
          <p:cNvSpPr>
            <a:spLocks noGrp="1" noChangeArrowheads="1"/>
          </p:cNvSpPr>
          <p:nvPr>
            <p:ph type="title"/>
          </p:nvPr>
        </p:nvSpPr>
        <p:spPr/>
        <p:txBody>
          <a:bodyPr>
            <a:normAutofit/>
          </a:bodyPr>
          <a:lstStyle/>
          <a:p>
            <a:r>
              <a:rPr lang="en-US" sz="4000" dirty="0"/>
              <a:t>Computer Network Components</a:t>
            </a:r>
          </a:p>
        </p:txBody>
      </p:sp>
    </p:spTree>
    <p:extLst>
      <p:ext uri="{BB962C8B-B14F-4D97-AF65-F5344CB8AC3E}">
        <p14:creationId xmlns:p14="http://schemas.microsoft.com/office/powerpoint/2010/main" val="195658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8F1F6F-4AA5-495F-88EC-9B9650B48AD4}" type="slidenum">
              <a:rPr lang="en-GB" smtClean="0"/>
              <a:pPr/>
              <a:t>20</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3707904" y="2204864"/>
            <a:ext cx="5185420" cy="3024336"/>
          </a:xfrm>
          <a:prstGeom prst="rect">
            <a:avLst/>
          </a:prstGeom>
          <a:noFill/>
          <a:ln w="9525">
            <a:noFill/>
            <a:miter lim="800000"/>
            <a:headEnd/>
            <a:tailEnd/>
          </a:ln>
        </p:spPr>
      </p:pic>
      <p:pic>
        <p:nvPicPr>
          <p:cNvPr id="5" name="Picture 7" descr="Fig02-11"/>
          <p:cNvPicPr>
            <a:picLocks noChangeAspect="1" noChangeArrowheads="1"/>
          </p:cNvPicPr>
          <p:nvPr/>
        </p:nvPicPr>
        <p:blipFill>
          <a:blip r:embed="rId3" cstate="print"/>
          <a:stretch>
            <a:fillRect/>
          </a:stretch>
        </p:blipFill>
        <p:spPr>
          <a:xfrm>
            <a:off x="3347864" y="188640"/>
            <a:ext cx="5184576" cy="1944216"/>
          </a:xfrm>
          <a:prstGeom prst="rect">
            <a:avLst/>
          </a:prstGeom>
          <a:ln>
            <a:noFill/>
          </a:ln>
          <a:effectLst>
            <a:softEdge rad="112500"/>
          </a:effec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089" y="5589240"/>
            <a:ext cx="5827911"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srcRect/>
          <a:stretch>
            <a:fillRect/>
          </a:stretch>
        </p:blipFill>
        <p:spPr bwMode="auto">
          <a:xfrm>
            <a:off x="539552" y="1124744"/>
            <a:ext cx="2520280" cy="1944216"/>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67544" y="3717032"/>
            <a:ext cx="2664296" cy="21541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dirty="0" smtClean="0"/>
              <a:t>Coaxial types: </a:t>
            </a:r>
          </a:p>
          <a:p>
            <a:pPr>
              <a:lnSpc>
                <a:spcPct val="80000"/>
              </a:lnSpc>
            </a:pPr>
            <a:endParaRPr lang="en-US" dirty="0"/>
          </a:p>
          <a:p>
            <a:pPr lvl="1">
              <a:lnSpc>
                <a:spcPct val="80000"/>
              </a:lnSpc>
            </a:pPr>
            <a:r>
              <a:rPr lang="en-US" dirty="0"/>
              <a:t> </a:t>
            </a:r>
            <a:r>
              <a:rPr lang="en-US" dirty="0">
                <a:cs typeface="+mj-cs"/>
              </a:rPr>
              <a:t>Thicker used with large networks.</a:t>
            </a:r>
          </a:p>
          <a:p>
            <a:pPr lvl="1">
              <a:lnSpc>
                <a:spcPct val="80000"/>
              </a:lnSpc>
            </a:pPr>
            <a:r>
              <a:rPr lang="en-US" dirty="0">
                <a:cs typeface="+mj-cs"/>
              </a:rPr>
              <a:t> Thinner used with small networks</a:t>
            </a:r>
            <a:r>
              <a:rPr lang="en-US" dirty="0"/>
              <a:t>.</a:t>
            </a:r>
          </a:p>
          <a:p>
            <a:pPr>
              <a:lnSpc>
                <a:spcPct val="80000"/>
              </a:lnSpc>
            </a:pPr>
            <a:endParaRPr lang="en-US" dirty="0"/>
          </a:p>
          <a:p>
            <a:endParaRPr lang="en-GB"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21</a:t>
            </a:fld>
            <a:endParaRPr lang="en-GB"/>
          </a:p>
        </p:txBody>
      </p:sp>
      <p:sp>
        <p:nvSpPr>
          <p:cNvPr id="2" name="Title 1"/>
          <p:cNvSpPr>
            <a:spLocks noGrp="1"/>
          </p:cNvSpPr>
          <p:nvPr>
            <p:ph type="title"/>
          </p:nvPr>
        </p:nvSpPr>
        <p:spPr/>
        <p:txBody>
          <a:bodyPr/>
          <a:lstStyle/>
          <a:p>
            <a:r>
              <a:rPr lang="en-US" altLang="en-US" dirty="0"/>
              <a:t>Coaxial Cable (or Coax)</a:t>
            </a:r>
            <a:endParaRPr lang="en-GB" dirty="0"/>
          </a:p>
        </p:txBody>
      </p:sp>
    </p:spTree>
    <p:extLst>
      <p:ext uri="{BB962C8B-B14F-4D97-AF65-F5344CB8AC3E}">
        <p14:creationId xmlns:p14="http://schemas.microsoft.com/office/powerpoint/2010/main" val="2023300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7672" y="14988"/>
            <a:ext cx="8229600" cy="1143000"/>
          </a:xfrm>
        </p:spPr>
        <p:txBody>
          <a:bodyPr>
            <a:normAutofit/>
          </a:bodyPr>
          <a:lstStyle/>
          <a:p>
            <a:r>
              <a:rPr lang="en-US" altLang="en-US" dirty="0">
                <a:latin typeface="Times New Roman" panose="02020603050405020304" pitchFamily="18" charset="0"/>
                <a:cs typeface="Times New Roman" panose="02020603050405020304" pitchFamily="18" charset="0"/>
              </a:rPr>
              <a:t>Coax </a:t>
            </a:r>
            <a:r>
              <a:rPr lang="en-US" altLang="en-US" dirty="0" smtClean="0">
                <a:latin typeface="Times New Roman" panose="02020603050405020304" pitchFamily="18" charset="0"/>
                <a:cs typeface="Times New Roman" panose="02020603050405020304" pitchFamily="18" charset="0"/>
              </a:rPr>
              <a:t>Advantages &amp; Disadvantages</a:t>
            </a:r>
            <a:endParaRPr lang="en-US" alt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07504" y="1038936"/>
            <a:ext cx="4040188" cy="762000"/>
          </a:xfrm>
        </p:spPr>
        <p:txBody>
          <a:bodyPr/>
          <a:lstStyle/>
          <a:p>
            <a:pPr algn="ctr"/>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971257" y="1035050"/>
            <a:ext cx="4041775" cy="762000"/>
          </a:xfrm>
        </p:spPr>
        <p:txBody>
          <a:bodyPr/>
          <a:lstStyle/>
          <a:p>
            <a:pPr algn="ctr"/>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23555" name="Rectangle 3" descr="Rectangle: Click to edit Master text styles&#10;Second level&#10;Third level&#10;Fourth level&#10;Fifth level"/>
          <p:cNvSpPr>
            <a:spLocks noGrp="1" noChangeArrowheads="1"/>
          </p:cNvSpPr>
          <p:nvPr>
            <p:ph sz="quarter" idx="2"/>
          </p:nvPr>
        </p:nvSpPr>
        <p:spPr>
          <a:xfrm>
            <a:off x="114399" y="1805889"/>
            <a:ext cx="4204393" cy="3941763"/>
          </a:xfrm>
        </p:spPr>
        <p:txBody>
          <a:bodyPr>
            <a:normAutofit/>
          </a:bodyPr>
          <a:lstStyle/>
          <a:p>
            <a:r>
              <a:rPr lang="en-US" altLang="en-US" dirty="0">
                <a:latin typeface="Times New Roman" panose="02020603050405020304" pitchFamily="18" charset="0"/>
                <a:cs typeface="Times New Roman" panose="02020603050405020304" pitchFamily="18" charset="0"/>
              </a:rPr>
              <a:t>Higher bandwidth</a:t>
            </a:r>
          </a:p>
          <a:p>
            <a:pPr lvl="1"/>
            <a:r>
              <a:rPr lang="en-US" altLang="en-US" dirty="0">
                <a:latin typeface="Times New Roman" panose="02020603050405020304" pitchFamily="18" charset="0"/>
                <a:cs typeface="Times New Roman" panose="02020603050405020304" pitchFamily="18" charset="0"/>
              </a:rPr>
              <a:t>400 to 600Mhz</a:t>
            </a:r>
          </a:p>
          <a:p>
            <a:pPr marL="36576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Much </a:t>
            </a:r>
            <a:r>
              <a:rPr lang="en-US" altLang="en-US" dirty="0">
                <a:latin typeface="Times New Roman" panose="02020603050405020304" pitchFamily="18" charset="0"/>
                <a:cs typeface="Times New Roman" panose="02020603050405020304" pitchFamily="18" charset="0"/>
              </a:rPr>
              <a:t>less susceptible to interference than twisted </a:t>
            </a:r>
            <a:r>
              <a:rPr lang="en-US" altLang="en-US" dirty="0" smtClean="0">
                <a:latin typeface="Times New Roman" panose="02020603050405020304" pitchFamily="18" charset="0"/>
                <a:cs typeface="Times New Roman" panose="02020603050405020304" pitchFamily="18" charset="0"/>
              </a:rPr>
              <a:t>pair</a:t>
            </a:r>
          </a:p>
          <a:p>
            <a:endParaRPr lang="en-US" alt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will not cause a toxic gas when its burned. That’s why they use it in some buildings.</a:t>
            </a:r>
          </a:p>
          <a:p>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971256" y="1797050"/>
            <a:ext cx="4041775" cy="3941763"/>
          </a:xfrm>
        </p:spPr>
        <p:txBody>
          <a:bodyPr/>
          <a:lstStyle/>
          <a:p>
            <a:r>
              <a:rPr lang="en-US" altLang="en-US" dirty="0" smtClean="0">
                <a:latin typeface="Times New Roman" panose="02020603050405020304" pitchFamily="18" charset="0"/>
                <a:cs typeface="Times New Roman" panose="02020603050405020304" pitchFamily="18" charset="0"/>
              </a:rPr>
              <a:t>High attenuation rate makes it </a:t>
            </a:r>
            <a:r>
              <a:rPr lang="en-US" altLang="en-US" b="1" dirty="0" smtClean="0">
                <a:latin typeface="Times New Roman" panose="02020603050405020304" pitchFamily="18" charset="0"/>
                <a:cs typeface="Times New Roman" panose="02020603050405020304" pitchFamily="18" charset="0"/>
              </a:rPr>
              <a:t>expensive over long distance</a:t>
            </a:r>
          </a:p>
          <a:p>
            <a:pPr marL="109728" indent="0">
              <a:buNone/>
            </a:pPr>
            <a:endParaRPr lang="en-US" alt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It’s not used anymore due to high cost and other technical factors.</a:t>
            </a:r>
          </a:p>
          <a:p>
            <a:pPr>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22</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6627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descr="Rectangle: Click to edit Master text styles&#10;Second level&#10;Third level&#10;Fourth level&#10;Fifth level"/>
          <p:cNvSpPr>
            <a:spLocks noGrp="1" noChangeArrowheads="1"/>
          </p:cNvSpPr>
          <p:nvPr>
            <p:ph idx="1"/>
          </p:nvPr>
        </p:nvSpPr>
        <p:spPr>
          <a:xfrm>
            <a:off x="0" y="1169564"/>
            <a:ext cx="8893274" cy="4995740"/>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Relatively new transmission medium used by telephone companies in place of long-distance trunk </a:t>
            </a:r>
            <a:r>
              <a:rPr lang="en-US" altLang="en-US" sz="2800" dirty="0" smtClean="0">
                <a:latin typeface="Times New Roman" panose="02020603050405020304" pitchFamily="18" charset="0"/>
                <a:cs typeface="Times New Roman" panose="02020603050405020304" pitchFamily="18" charset="0"/>
              </a:rPr>
              <a:t>lines</a:t>
            </a:r>
          </a:p>
          <a:p>
            <a:pPr marL="109728" indent="0">
              <a:buNone/>
            </a:pPr>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works on the properties of light. When light ray hits at critical angle it tends to refracts at 90 degree. This property has been used in fiber optic. The core of fiber optic cable is made of high quality glass or plastic. From one end of it light is emitted, it travels through it and at the other end light detector detects light stream and converts it to electric data form.</a:t>
            </a:r>
          </a:p>
          <a:p>
            <a:endParaRPr lang="en-US" altLang="en-US" sz="2800" dirty="0" smtClean="0">
              <a:latin typeface="Times New Roman" panose="02020603050405020304" pitchFamily="18" charset="0"/>
              <a:cs typeface="Times New Roman" panose="02020603050405020304" pitchFamily="18" charset="0"/>
            </a:endParaRPr>
          </a:p>
          <a:p>
            <a:r>
              <a:rPr lang="en-US" altLang="en-US" sz="2800" dirty="0" smtClean="0">
                <a:latin typeface="Times New Roman" panose="02020603050405020304" pitchFamily="18" charset="0"/>
                <a:cs typeface="Times New Roman" panose="02020603050405020304" pitchFamily="18" charset="0"/>
              </a:rPr>
              <a:t>Fiber Optic provides the highest mode of speed.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Also used by private companies in implementing local data communications </a:t>
            </a:r>
            <a:r>
              <a:rPr lang="en-US" altLang="en-US" sz="2800" dirty="0" smtClean="0">
                <a:latin typeface="Times New Roman" panose="02020603050405020304" pitchFamily="18" charset="0"/>
                <a:cs typeface="Times New Roman" panose="02020603050405020304" pitchFamily="18" charset="0"/>
              </a:rPr>
              <a:t>networks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 a light source with injection laser diode (ILD) or light-emitting diodes (LED)</a:t>
            </a: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23</a:t>
            </a:fld>
            <a:endParaRPr lang="en-GB">
              <a:latin typeface="Times New Roman" panose="02020603050405020304" pitchFamily="18" charset="0"/>
              <a:cs typeface="Times New Roman" panose="02020603050405020304" pitchFamily="18" charset="0"/>
            </a:endParaRPr>
          </a:p>
        </p:txBody>
      </p:sp>
      <p:sp>
        <p:nvSpPr>
          <p:cNvPr id="26626" name="Rectangle 2"/>
          <p:cNvSpPr>
            <a:spLocks noGrp="1" noChangeArrowheads="1"/>
          </p:cNvSpPr>
          <p:nvPr>
            <p:ph type="title"/>
          </p:nvPr>
        </p:nvSpPr>
        <p:spPr>
          <a:xfrm>
            <a:off x="179512" y="14988"/>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Cable</a:t>
            </a:r>
          </a:p>
        </p:txBody>
      </p:sp>
      <p:pic>
        <p:nvPicPr>
          <p:cNvPr id="5" name="Picture 4" descr="cable1"/>
          <p:cNvPicPr>
            <a:picLocks noChangeAspect="1" noChangeArrowheads="1"/>
          </p:cNvPicPr>
          <p:nvPr/>
        </p:nvPicPr>
        <p:blipFill>
          <a:blip r:embed="rId3" cstate="print"/>
          <a:stretch>
            <a:fillRect/>
          </a:stretch>
        </p:blipFill>
        <p:spPr>
          <a:xfrm>
            <a:off x="6228184" y="5517232"/>
            <a:ext cx="875060" cy="1556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4" cstate="print"/>
          <a:srcRect/>
          <a:stretch>
            <a:fillRect/>
          </a:stretch>
        </p:blipFill>
        <p:spPr bwMode="auto">
          <a:xfrm>
            <a:off x="7313090" y="5445224"/>
            <a:ext cx="1580184" cy="1412776"/>
          </a:xfrm>
          <a:prstGeom prst="rect">
            <a:avLst/>
          </a:prstGeom>
          <a:noFill/>
          <a:ln w="9525">
            <a:noFill/>
            <a:miter lim="800000"/>
            <a:headEnd/>
            <a:tailEnd/>
          </a:ln>
        </p:spPr>
      </p:pic>
    </p:spTree>
    <p:extLst>
      <p:ext uri="{BB962C8B-B14F-4D97-AF65-F5344CB8AC3E}">
        <p14:creationId xmlns:p14="http://schemas.microsoft.com/office/powerpoint/2010/main" val="29233267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107504" y="1388613"/>
            <a:ext cx="8229600" cy="4525963"/>
          </a:xfrm>
        </p:spPr>
        <p:txBody>
          <a:bodyPr>
            <a:normAutofit/>
          </a:bodyPr>
          <a:lstStyle/>
          <a:p>
            <a:r>
              <a:rPr lang="en-US" sz="2000" dirty="0" smtClean="0">
                <a:latin typeface="Times New Roman" panose="02020603050405020304" pitchFamily="18" charset="0"/>
                <a:cs typeface="Times New Roman" panose="02020603050405020304" pitchFamily="18" charset="0"/>
              </a:rPr>
              <a:t>Optical fiber is made of glass or plastic and transmits signals in the form of </a:t>
            </a:r>
            <a:r>
              <a:rPr lang="en-US" sz="2000" b="1" dirty="0" smtClean="0">
                <a:latin typeface="Times New Roman" panose="02020603050405020304" pitchFamily="18" charset="0"/>
                <a:cs typeface="Times New Roman" panose="02020603050405020304" pitchFamily="18" charset="0"/>
              </a:rPr>
              <a:t>light</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The cable consists of a strand of glass (</a:t>
            </a:r>
            <a:r>
              <a:rPr lang="en-US" sz="2000" b="1" i="1" dirty="0" smtClean="0">
                <a:latin typeface="Times New Roman" panose="02020603050405020304" pitchFamily="18" charset="0"/>
                <a:cs typeface="Times New Roman" panose="02020603050405020304" pitchFamily="18" charset="0"/>
              </a:rPr>
              <a:t>core) </a:t>
            </a:r>
            <a:r>
              <a:rPr lang="en-US" sz="2000" dirty="0" smtClean="0">
                <a:latin typeface="Times New Roman" panose="02020603050405020304" pitchFamily="18" charset="0"/>
                <a:cs typeface="Times New Roman" panose="02020603050405020304" pitchFamily="18" charset="0"/>
              </a:rPr>
              <a:t>surrounded by a glass tube (</a:t>
            </a:r>
            <a:r>
              <a:rPr lang="en-US" sz="2000" b="1" i="1" dirty="0" smtClean="0">
                <a:latin typeface="Times New Roman" panose="02020603050405020304" pitchFamily="18" charset="0"/>
                <a:cs typeface="Times New Roman" panose="02020603050405020304" pitchFamily="18" charset="0"/>
              </a:rPr>
              <a:t>cladding</a:t>
            </a:r>
            <a:r>
              <a:rPr lang="en-US" sz="2000" dirty="0" smtClean="0">
                <a:latin typeface="Times New Roman" panose="02020603050405020304" pitchFamily="18" charset="0"/>
                <a:cs typeface="Times New Roman" panose="02020603050405020304" pitchFamily="18" charset="0"/>
              </a:rPr>
              <a:t>).</a:t>
            </a:r>
          </a:p>
          <a:p>
            <a:pPr eaLnBrk="1" hangingPunct="1">
              <a:lnSpc>
                <a:spcPct val="80000"/>
              </a:lnSpc>
            </a:pPr>
            <a:r>
              <a:rPr lang="en-US" sz="2000" dirty="0" smtClean="0">
                <a:latin typeface="Times New Roman" panose="02020603050405020304" pitchFamily="18" charset="0"/>
                <a:cs typeface="Times New Roman" panose="02020603050405020304" pitchFamily="18" charset="0"/>
              </a:rPr>
              <a:t>Its surrounded by a plastic isolation layer for protection .</a:t>
            </a:r>
          </a:p>
          <a:p>
            <a:pPr eaLnBrk="1" hangingPunct="1">
              <a:lnSpc>
                <a:spcPct val="80000"/>
              </a:lnSpc>
              <a:buFontTx/>
              <a:buNone/>
            </a:pPr>
            <a:r>
              <a:rPr lang="en-US" sz="2000" dirty="0" smtClean="0">
                <a:latin typeface="Times New Roman" panose="02020603050405020304" pitchFamily="18" charset="0"/>
                <a:cs typeface="Times New Roman" panose="02020603050405020304" pitchFamily="18" charset="0"/>
              </a:rPr>
              <a:t> </a:t>
            </a:r>
          </a:p>
        </p:txBody>
      </p:sp>
      <p:sp>
        <p:nvSpPr>
          <p:cNvPr id="11268" name="Slide Number Placeholder 6"/>
          <p:cNvSpPr>
            <a:spLocks noGrp="1"/>
          </p:cNvSpPr>
          <p:nvPr>
            <p:ph type="sldNum" sz="quarter" idx="12"/>
          </p:nvPr>
        </p:nvSpPr>
        <p:spPr>
          <a:noFill/>
        </p:spPr>
        <p:txBody>
          <a:bodyPr/>
          <a:lstStyle/>
          <a:p>
            <a:fld id="{C112DBC9-5879-4B30-8A11-318D25E7206A}" type="slidenum">
              <a:rPr lang="ar-SA" smtClean="0">
                <a:latin typeface="Times New Roman" panose="02020603050405020304" pitchFamily="18" charset="0"/>
                <a:cs typeface="Times New Roman" panose="02020603050405020304" pitchFamily="18" charset="0"/>
              </a:rPr>
              <a:pPr/>
              <a:t>24</a:t>
            </a:fld>
            <a:endParaRPr lang="en-US" smtClean="0">
              <a:latin typeface="Times New Roman" panose="02020603050405020304" pitchFamily="18" charset="0"/>
              <a:cs typeface="Times New Roman" panose="02020603050405020304" pitchFamily="18" charset="0"/>
            </a:endParaRPr>
          </a:p>
        </p:txBody>
      </p:sp>
      <p:sp>
        <p:nvSpPr>
          <p:cNvPr id="11269" name="Rectangle 2"/>
          <p:cNvSpPr>
            <a:spLocks noGrp="1" noChangeArrowheads="1"/>
          </p:cNvSpPr>
          <p:nvPr>
            <p:ph type="title"/>
          </p:nvPr>
        </p:nvSpPr>
        <p:spPr/>
        <p:txBody>
          <a:bodyPr/>
          <a:lstStyle/>
          <a:p>
            <a:pPr eaLnBrk="1" hangingPunct="1"/>
            <a:r>
              <a:rPr lang="en-US" dirty="0" smtClean="0">
                <a:latin typeface="Times New Roman" panose="02020603050405020304" pitchFamily="18" charset="0"/>
                <a:cs typeface="Times New Roman" panose="02020603050405020304" pitchFamily="18" charset="0"/>
              </a:rPr>
              <a:t>Fiber Optic Cable</a:t>
            </a:r>
          </a:p>
        </p:txBody>
      </p:sp>
      <p:pic>
        <p:nvPicPr>
          <p:cNvPr id="7" name="Content Placeholder 5" descr="Fig02-17"/>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a:xfrm>
            <a:off x="683568" y="2852936"/>
            <a:ext cx="5040560" cy="2701160"/>
          </a:xfrm>
          <a:prstGeom prst="rect">
            <a:avLst/>
          </a:prstGeom>
          <a:ln>
            <a:noFill/>
          </a:ln>
          <a:effectLst>
            <a:softEdge rad="112500"/>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157192"/>
            <a:ext cx="4968552" cy="1556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a:xfrm>
            <a:off x="6119664" y="4365105"/>
            <a:ext cx="3024336" cy="1584176"/>
          </a:xfrm>
          <a:prstGeom prst="rect">
            <a:avLst/>
          </a:prstGeom>
          <a:noFill/>
          <a:ln/>
        </p:spPr>
      </p:pic>
    </p:spTree>
    <p:extLst>
      <p:ext uri="{BB962C8B-B14F-4D97-AF65-F5344CB8AC3E}">
        <p14:creationId xmlns:p14="http://schemas.microsoft.com/office/powerpoint/2010/main" val="102157993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idx="1"/>
          </p:nvPr>
        </p:nvSpPr>
        <p:spPr>
          <a:xfrm>
            <a:off x="216904" y="846138"/>
            <a:ext cx="8710192" cy="4525963"/>
          </a:xfrm>
        </p:spPr>
        <p:txBody>
          <a:bodyPr>
            <a:normAutofit/>
          </a:bodyPr>
          <a:lstStyle/>
          <a:p>
            <a:pPr>
              <a:lnSpc>
                <a:spcPct val="80000"/>
              </a:lnSpc>
              <a:buNone/>
            </a:pPr>
            <a:endParaRPr lang="en-US" dirty="0">
              <a:latin typeface="Times New Roman" panose="02020603050405020304" pitchFamily="18" charset="0"/>
              <a:cs typeface="Times New Roman" panose="02020603050405020304" pitchFamily="18" charset="0"/>
            </a:endParaRPr>
          </a:p>
          <a:p>
            <a:pPr>
              <a:lnSpc>
                <a:spcPct val="80000"/>
              </a:lnSpc>
              <a:buNone/>
            </a:pPr>
            <a:r>
              <a:rPr lang="en-US" dirty="0">
                <a:latin typeface="Times New Roman" panose="02020603050405020304" pitchFamily="18" charset="0"/>
                <a:cs typeface="Times New Roman" panose="02020603050405020304" pitchFamily="18" charset="0"/>
              </a:rPr>
              <a:t>Digital data is converted to light</a:t>
            </a:r>
          </a:p>
          <a:p>
            <a:pPr>
              <a:lnSpc>
                <a:spcPct val="80000"/>
              </a:lnSpc>
            </a:pPr>
            <a:r>
              <a:rPr lang="en-US" b="1" dirty="0">
                <a:latin typeface="Times New Roman" panose="02020603050405020304" pitchFamily="18" charset="0"/>
                <a:cs typeface="Times New Roman" panose="02020603050405020304" pitchFamily="18" charset="0"/>
              </a:rPr>
              <a:t>Single mode</a:t>
            </a:r>
            <a:r>
              <a:rPr lang="en-US" dirty="0">
                <a:latin typeface="Times New Roman" panose="02020603050405020304" pitchFamily="18" charset="0"/>
                <a:cs typeface="Times New Roman" panose="02020603050405020304" pitchFamily="18" charset="0"/>
              </a:rPr>
              <a:t> - one light source flashes a light down the cable</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can carries single ray of light</a:t>
            </a:r>
          </a:p>
          <a:p>
            <a:pPr lvl="1">
              <a:lnSpc>
                <a:spcPct val="80000"/>
              </a:lnSpc>
            </a:pPr>
            <a:endParaRPr lang="en-US" dirty="0">
              <a:latin typeface="Times New Roman" panose="02020603050405020304" pitchFamily="18" charset="0"/>
              <a:cs typeface="Times New Roman" panose="02020603050405020304" pitchFamily="18" charset="0"/>
            </a:endParaRPr>
          </a:p>
          <a:p>
            <a:pPr>
              <a:lnSpc>
                <a:spcPct val="80000"/>
              </a:lnSpc>
            </a:pPr>
            <a:r>
              <a:rPr lang="en-US" b="1" dirty="0">
                <a:latin typeface="Times New Roman" panose="02020603050405020304" pitchFamily="18" charset="0"/>
                <a:cs typeface="Times New Roman" panose="02020603050405020304" pitchFamily="18" charset="0"/>
              </a:rPr>
              <a:t>Multimode</a:t>
            </a:r>
            <a:r>
              <a:rPr lang="en-US" dirty="0">
                <a:latin typeface="Times New Roman" panose="02020603050405020304" pitchFamily="18" charset="0"/>
                <a:cs typeface="Times New Roman" panose="02020603050405020304" pitchFamily="18" charset="0"/>
              </a:rPr>
              <a:t> - supports many simultaneous light transmissions</a:t>
            </a:r>
            <a:r>
              <a:rPr lang="en-US" dirty="0" smtClean="0">
                <a:latin typeface="Times New Roman" panose="02020603050405020304" pitchFamily="18" charset="0"/>
                <a:cs typeface="Times New Roman" panose="02020603050405020304" pitchFamily="18" charset="0"/>
              </a:rPr>
              <a:t>.</a:t>
            </a:r>
          </a:p>
          <a:p>
            <a:pPr lvl="1">
              <a:lnSpc>
                <a:spcPct val="80000"/>
              </a:lnSpc>
            </a:pPr>
            <a:r>
              <a:rPr lang="en-US" dirty="0" smtClean="0">
                <a:latin typeface="Times New Roman" panose="02020603050405020304" pitchFamily="18" charset="0"/>
                <a:cs typeface="Times New Roman" panose="02020603050405020304" pitchFamily="18" charset="0"/>
              </a:rPr>
              <a:t>capable of carrying multiple beams of light.</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25</a:t>
            </a:fld>
            <a:endParaRPr lang="en-GB">
              <a:latin typeface="Times New Roman" panose="02020603050405020304" pitchFamily="18" charset="0"/>
              <a:cs typeface="Times New Roman" panose="02020603050405020304" pitchFamily="18" charset="0"/>
            </a:endParaRPr>
          </a:p>
        </p:txBody>
      </p:sp>
      <p:sp>
        <p:nvSpPr>
          <p:cNvPr id="30722" name="Rectangle 2"/>
          <p:cNvSpPr>
            <a:spLocks noGrp="1" noChangeArrowheads="1"/>
          </p:cNvSpPr>
          <p:nvPr>
            <p:ph type="title"/>
          </p:nvPr>
        </p:nvSpPr>
        <p:spPr>
          <a:xfrm>
            <a:off x="273080" y="0"/>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Types</a:t>
            </a:r>
          </a:p>
        </p:txBody>
      </p:sp>
      <p:pic>
        <p:nvPicPr>
          <p:cNvPr id="6" name="Picture 5" descr="Fig08-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40" y="4201823"/>
            <a:ext cx="7920880"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794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09600" y="2209800"/>
            <a:ext cx="4419600" cy="533400"/>
            <a:chOff x="384" y="1008"/>
            <a:chExt cx="2784" cy="336"/>
          </a:xfrm>
        </p:grpSpPr>
        <p:sp>
          <p:nvSpPr>
            <p:cNvPr id="32771" name="Line 3"/>
            <p:cNvSpPr>
              <a:spLocks noChangeShapeType="1"/>
            </p:cNvSpPr>
            <p:nvPr/>
          </p:nvSpPr>
          <p:spPr bwMode="auto">
            <a:xfrm>
              <a:off x="384" y="100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2" name="Line 4"/>
            <p:cNvSpPr>
              <a:spLocks noChangeShapeType="1"/>
            </p:cNvSpPr>
            <p:nvPr/>
          </p:nvSpPr>
          <p:spPr bwMode="auto">
            <a:xfrm>
              <a:off x="384" y="1344"/>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3" name="Group 5"/>
          <p:cNvGrpSpPr>
            <a:grpSpLocks/>
          </p:cNvGrpSpPr>
          <p:nvPr/>
        </p:nvGrpSpPr>
        <p:grpSpPr bwMode="auto">
          <a:xfrm>
            <a:off x="609600" y="3657600"/>
            <a:ext cx="4419600" cy="533400"/>
            <a:chOff x="384" y="1920"/>
            <a:chExt cx="2784" cy="336"/>
          </a:xfrm>
        </p:grpSpPr>
        <p:sp>
          <p:nvSpPr>
            <p:cNvPr id="32774" name="Line 6"/>
            <p:cNvSpPr>
              <a:spLocks noChangeShapeType="1"/>
            </p:cNvSpPr>
            <p:nvPr/>
          </p:nvSpPr>
          <p:spPr bwMode="auto">
            <a:xfrm>
              <a:off x="384" y="1920"/>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5" name="Line 7"/>
            <p:cNvSpPr>
              <a:spLocks noChangeShapeType="1"/>
            </p:cNvSpPr>
            <p:nvPr/>
          </p:nvSpPr>
          <p:spPr bwMode="auto">
            <a:xfrm>
              <a:off x="384" y="2256"/>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6" name="Group 8"/>
          <p:cNvGrpSpPr>
            <a:grpSpLocks/>
          </p:cNvGrpSpPr>
          <p:nvPr/>
        </p:nvGrpSpPr>
        <p:grpSpPr bwMode="auto">
          <a:xfrm>
            <a:off x="609600" y="5105400"/>
            <a:ext cx="4419600" cy="533400"/>
            <a:chOff x="384" y="2832"/>
            <a:chExt cx="2784" cy="336"/>
          </a:xfrm>
        </p:grpSpPr>
        <p:sp>
          <p:nvSpPr>
            <p:cNvPr id="32777" name="Line 9"/>
            <p:cNvSpPr>
              <a:spLocks noChangeShapeType="1"/>
            </p:cNvSpPr>
            <p:nvPr/>
          </p:nvSpPr>
          <p:spPr bwMode="auto">
            <a:xfrm>
              <a:off x="384" y="2832"/>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Line 10"/>
            <p:cNvSpPr>
              <a:spLocks noChangeShapeType="1"/>
            </p:cNvSpPr>
            <p:nvPr/>
          </p:nvSpPr>
          <p:spPr bwMode="auto">
            <a:xfrm>
              <a:off x="384" y="316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9" name="Group 11"/>
          <p:cNvGrpSpPr>
            <a:grpSpLocks/>
          </p:cNvGrpSpPr>
          <p:nvPr/>
        </p:nvGrpSpPr>
        <p:grpSpPr bwMode="auto">
          <a:xfrm>
            <a:off x="762000" y="2209800"/>
            <a:ext cx="838200" cy="533400"/>
            <a:chOff x="480" y="1008"/>
            <a:chExt cx="528" cy="336"/>
          </a:xfrm>
        </p:grpSpPr>
        <p:sp>
          <p:nvSpPr>
            <p:cNvPr id="32780" name="Line 12"/>
            <p:cNvSpPr>
              <a:spLocks noChangeShapeType="1"/>
            </p:cNvSpPr>
            <p:nvPr/>
          </p:nvSpPr>
          <p:spPr bwMode="auto">
            <a:xfrm flipV="1">
              <a:off x="48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1" name="Line 13"/>
            <p:cNvSpPr>
              <a:spLocks noChangeShapeType="1"/>
            </p:cNvSpPr>
            <p:nvPr/>
          </p:nvSpPr>
          <p:spPr bwMode="auto">
            <a:xfrm flipH="1" flipV="1">
              <a:off x="72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2" name="Group 14"/>
          <p:cNvGrpSpPr>
            <a:grpSpLocks/>
          </p:cNvGrpSpPr>
          <p:nvPr/>
        </p:nvGrpSpPr>
        <p:grpSpPr bwMode="auto">
          <a:xfrm>
            <a:off x="1524000" y="2209800"/>
            <a:ext cx="838200" cy="533400"/>
            <a:chOff x="960" y="1008"/>
            <a:chExt cx="528" cy="336"/>
          </a:xfrm>
        </p:grpSpPr>
        <p:sp>
          <p:nvSpPr>
            <p:cNvPr id="32783" name="Line 15"/>
            <p:cNvSpPr>
              <a:spLocks noChangeShapeType="1"/>
            </p:cNvSpPr>
            <p:nvPr/>
          </p:nvSpPr>
          <p:spPr bwMode="auto">
            <a:xfrm flipV="1">
              <a:off x="96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4" name="Line 16"/>
            <p:cNvSpPr>
              <a:spLocks noChangeShapeType="1"/>
            </p:cNvSpPr>
            <p:nvPr/>
          </p:nvSpPr>
          <p:spPr bwMode="auto">
            <a:xfrm flipH="1" flipV="1">
              <a:off x="120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5" name="Group 17"/>
          <p:cNvGrpSpPr>
            <a:grpSpLocks/>
          </p:cNvGrpSpPr>
          <p:nvPr/>
        </p:nvGrpSpPr>
        <p:grpSpPr bwMode="auto">
          <a:xfrm>
            <a:off x="2362200" y="2209800"/>
            <a:ext cx="838200" cy="533400"/>
            <a:chOff x="1488" y="1008"/>
            <a:chExt cx="528" cy="336"/>
          </a:xfrm>
        </p:grpSpPr>
        <p:sp>
          <p:nvSpPr>
            <p:cNvPr id="32786" name="Line 18"/>
            <p:cNvSpPr>
              <a:spLocks noChangeShapeType="1"/>
            </p:cNvSpPr>
            <p:nvPr/>
          </p:nvSpPr>
          <p:spPr bwMode="auto">
            <a:xfrm flipV="1">
              <a:off x="148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7" name="Line 19"/>
            <p:cNvSpPr>
              <a:spLocks noChangeShapeType="1"/>
            </p:cNvSpPr>
            <p:nvPr/>
          </p:nvSpPr>
          <p:spPr bwMode="auto">
            <a:xfrm flipH="1" flipV="1">
              <a:off x="172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8" name="Group 20"/>
          <p:cNvGrpSpPr>
            <a:grpSpLocks/>
          </p:cNvGrpSpPr>
          <p:nvPr/>
        </p:nvGrpSpPr>
        <p:grpSpPr bwMode="auto">
          <a:xfrm>
            <a:off x="3200400" y="2209800"/>
            <a:ext cx="838200" cy="533400"/>
            <a:chOff x="2016" y="1008"/>
            <a:chExt cx="528" cy="336"/>
          </a:xfrm>
        </p:grpSpPr>
        <p:sp>
          <p:nvSpPr>
            <p:cNvPr id="32789" name="Line 21"/>
            <p:cNvSpPr>
              <a:spLocks noChangeShapeType="1"/>
            </p:cNvSpPr>
            <p:nvPr/>
          </p:nvSpPr>
          <p:spPr bwMode="auto">
            <a:xfrm flipV="1">
              <a:off x="201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0" name="Line 22"/>
            <p:cNvSpPr>
              <a:spLocks noChangeShapeType="1"/>
            </p:cNvSpPr>
            <p:nvPr/>
          </p:nvSpPr>
          <p:spPr bwMode="auto">
            <a:xfrm flipH="1" flipV="1">
              <a:off x="225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91" name="Group 23"/>
          <p:cNvGrpSpPr>
            <a:grpSpLocks/>
          </p:cNvGrpSpPr>
          <p:nvPr/>
        </p:nvGrpSpPr>
        <p:grpSpPr bwMode="auto">
          <a:xfrm>
            <a:off x="4038600" y="2209800"/>
            <a:ext cx="838200" cy="533400"/>
            <a:chOff x="2544" y="1008"/>
            <a:chExt cx="528" cy="336"/>
          </a:xfrm>
        </p:grpSpPr>
        <p:sp>
          <p:nvSpPr>
            <p:cNvPr id="32792" name="Line 24"/>
            <p:cNvSpPr>
              <a:spLocks noChangeShapeType="1"/>
            </p:cNvSpPr>
            <p:nvPr/>
          </p:nvSpPr>
          <p:spPr bwMode="auto">
            <a:xfrm flipV="1">
              <a:off x="254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3" name="Line 25"/>
            <p:cNvSpPr>
              <a:spLocks noChangeShapeType="1"/>
            </p:cNvSpPr>
            <p:nvPr/>
          </p:nvSpPr>
          <p:spPr bwMode="auto">
            <a:xfrm flipH="1" flipV="1">
              <a:off x="278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794" name="Line 26"/>
          <p:cNvSpPr>
            <a:spLocks noChangeShapeType="1"/>
          </p:cNvSpPr>
          <p:nvPr/>
        </p:nvSpPr>
        <p:spPr bwMode="auto">
          <a:xfrm flipV="1">
            <a:off x="4876800" y="2438400"/>
            <a:ext cx="304800" cy="2286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5" name="Freeform 27"/>
          <p:cNvSpPr>
            <a:spLocks/>
          </p:cNvSpPr>
          <p:nvPr/>
        </p:nvSpPr>
        <p:spPr bwMode="auto">
          <a:xfrm>
            <a:off x="762000" y="3810000"/>
            <a:ext cx="4364038" cy="306388"/>
          </a:xfrm>
          <a:custGeom>
            <a:avLst/>
            <a:gdLst>
              <a:gd name="T0" fmla="*/ 48 w 2749"/>
              <a:gd name="T1" fmla="*/ 192 h 193"/>
              <a:gd name="T2" fmla="*/ 96 w 2749"/>
              <a:gd name="T3" fmla="*/ 144 h 193"/>
              <a:gd name="T4" fmla="*/ 168 w 2749"/>
              <a:gd name="T5" fmla="*/ 108 h 193"/>
              <a:gd name="T6" fmla="*/ 264 w 2749"/>
              <a:gd name="T7" fmla="*/ 48 h 193"/>
              <a:gd name="T8" fmla="*/ 336 w 2749"/>
              <a:gd name="T9" fmla="*/ 12 h 193"/>
              <a:gd name="T10" fmla="*/ 408 w 2749"/>
              <a:gd name="T11" fmla="*/ 0 h 193"/>
              <a:gd name="T12" fmla="*/ 504 w 2749"/>
              <a:gd name="T13" fmla="*/ 12 h 193"/>
              <a:gd name="T14" fmla="*/ 624 w 2749"/>
              <a:gd name="T15" fmla="*/ 120 h 193"/>
              <a:gd name="T16" fmla="*/ 696 w 2749"/>
              <a:gd name="T17" fmla="*/ 156 h 193"/>
              <a:gd name="T18" fmla="*/ 768 w 2749"/>
              <a:gd name="T19" fmla="*/ 156 h 193"/>
              <a:gd name="T20" fmla="*/ 840 w 2749"/>
              <a:gd name="T21" fmla="*/ 156 h 193"/>
              <a:gd name="T22" fmla="*/ 924 w 2749"/>
              <a:gd name="T23" fmla="*/ 132 h 193"/>
              <a:gd name="T24" fmla="*/ 1008 w 2749"/>
              <a:gd name="T25" fmla="*/ 96 h 193"/>
              <a:gd name="T26" fmla="*/ 1080 w 2749"/>
              <a:gd name="T27" fmla="*/ 48 h 193"/>
              <a:gd name="T28" fmla="*/ 1164 w 2749"/>
              <a:gd name="T29" fmla="*/ 36 h 193"/>
              <a:gd name="T30" fmla="*/ 1236 w 2749"/>
              <a:gd name="T31" fmla="*/ 36 h 193"/>
              <a:gd name="T32" fmla="*/ 1320 w 2749"/>
              <a:gd name="T33" fmla="*/ 60 h 193"/>
              <a:gd name="T34" fmla="*/ 1404 w 2749"/>
              <a:gd name="T35" fmla="*/ 108 h 193"/>
              <a:gd name="T36" fmla="*/ 1500 w 2749"/>
              <a:gd name="T37" fmla="*/ 144 h 193"/>
              <a:gd name="T38" fmla="*/ 1596 w 2749"/>
              <a:gd name="T39" fmla="*/ 156 h 193"/>
              <a:gd name="T40" fmla="*/ 1680 w 2749"/>
              <a:gd name="T41" fmla="*/ 156 h 193"/>
              <a:gd name="T42" fmla="*/ 1752 w 2749"/>
              <a:gd name="T43" fmla="*/ 132 h 193"/>
              <a:gd name="T44" fmla="*/ 1824 w 2749"/>
              <a:gd name="T45" fmla="*/ 96 h 193"/>
              <a:gd name="T46" fmla="*/ 1920 w 2749"/>
              <a:gd name="T47" fmla="*/ 36 h 193"/>
              <a:gd name="T48" fmla="*/ 2004 w 2749"/>
              <a:gd name="T49" fmla="*/ 0 h 193"/>
              <a:gd name="T50" fmla="*/ 2088 w 2749"/>
              <a:gd name="T51" fmla="*/ 0 h 193"/>
              <a:gd name="T52" fmla="*/ 2172 w 2749"/>
              <a:gd name="T53" fmla="*/ 36 h 193"/>
              <a:gd name="T54" fmla="*/ 2256 w 2749"/>
              <a:gd name="T55" fmla="*/ 120 h 193"/>
              <a:gd name="T56" fmla="*/ 2328 w 2749"/>
              <a:gd name="T57" fmla="*/ 156 h 193"/>
              <a:gd name="T58" fmla="*/ 2424 w 2749"/>
              <a:gd name="T59" fmla="*/ 192 h 193"/>
              <a:gd name="T60" fmla="*/ 2520 w 2749"/>
              <a:gd name="T61" fmla="*/ 192 h 193"/>
              <a:gd name="T62" fmla="*/ 2604 w 2749"/>
              <a:gd name="T63" fmla="*/ 168 h 193"/>
              <a:gd name="T64" fmla="*/ 2676 w 2749"/>
              <a:gd name="T65" fmla="*/ 132 h 193"/>
              <a:gd name="T66" fmla="*/ 2748 w 2749"/>
              <a:gd name="T67"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9" h="193">
                <a:moveTo>
                  <a:pt x="0" y="192"/>
                </a:moveTo>
                <a:lnTo>
                  <a:pt x="48" y="192"/>
                </a:lnTo>
                <a:lnTo>
                  <a:pt x="60" y="156"/>
                </a:lnTo>
                <a:lnTo>
                  <a:pt x="96" y="144"/>
                </a:lnTo>
                <a:lnTo>
                  <a:pt x="132" y="132"/>
                </a:lnTo>
                <a:lnTo>
                  <a:pt x="168" y="108"/>
                </a:lnTo>
                <a:lnTo>
                  <a:pt x="228" y="60"/>
                </a:lnTo>
                <a:lnTo>
                  <a:pt x="264" y="48"/>
                </a:lnTo>
                <a:lnTo>
                  <a:pt x="300" y="36"/>
                </a:lnTo>
                <a:lnTo>
                  <a:pt x="336" y="12"/>
                </a:lnTo>
                <a:lnTo>
                  <a:pt x="372" y="12"/>
                </a:lnTo>
                <a:lnTo>
                  <a:pt x="408" y="0"/>
                </a:lnTo>
                <a:lnTo>
                  <a:pt x="444" y="0"/>
                </a:lnTo>
                <a:lnTo>
                  <a:pt x="504" y="12"/>
                </a:lnTo>
                <a:lnTo>
                  <a:pt x="552" y="60"/>
                </a:lnTo>
                <a:lnTo>
                  <a:pt x="624" y="120"/>
                </a:lnTo>
                <a:lnTo>
                  <a:pt x="660" y="144"/>
                </a:lnTo>
                <a:lnTo>
                  <a:pt x="696" y="156"/>
                </a:lnTo>
                <a:lnTo>
                  <a:pt x="732" y="156"/>
                </a:lnTo>
                <a:lnTo>
                  <a:pt x="768" y="156"/>
                </a:lnTo>
                <a:lnTo>
                  <a:pt x="804" y="156"/>
                </a:lnTo>
                <a:lnTo>
                  <a:pt x="840" y="156"/>
                </a:lnTo>
                <a:lnTo>
                  <a:pt x="888" y="144"/>
                </a:lnTo>
                <a:lnTo>
                  <a:pt x="924" y="132"/>
                </a:lnTo>
                <a:lnTo>
                  <a:pt x="972" y="120"/>
                </a:lnTo>
                <a:lnTo>
                  <a:pt x="1008" y="96"/>
                </a:lnTo>
                <a:lnTo>
                  <a:pt x="1044" y="72"/>
                </a:lnTo>
                <a:lnTo>
                  <a:pt x="1080" y="48"/>
                </a:lnTo>
                <a:lnTo>
                  <a:pt x="1116" y="36"/>
                </a:lnTo>
                <a:lnTo>
                  <a:pt x="1164" y="36"/>
                </a:lnTo>
                <a:lnTo>
                  <a:pt x="1200" y="36"/>
                </a:lnTo>
                <a:lnTo>
                  <a:pt x="1236" y="36"/>
                </a:lnTo>
                <a:lnTo>
                  <a:pt x="1284" y="48"/>
                </a:lnTo>
                <a:lnTo>
                  <a:pt x="1320" y="60"/>
                </a:lnTo>
                <a:lnTo>
                  <a:pt x="1356" y="84"/>
                </a:lnTo>
                <a:lnTo>
                  <a:pt x="1404" y="108"/>
                </a:lnTo>
                <a:lnTo>
                  <a:pt x="1464" y="144"/>
                </a:lnTo>
                <a:lnTo>
                  <a:pt x="1500" y="144"/>
                </a:lnTo>
                <a:lnTo>
                  <a:pt x="1536" y="156"/>
                </a:lnTo>
                <a:lnTo>
                  <a:pt x="1596" y="156"/>
                </a:lnTo>
                <a:lnTo>
                  <a:pt x="1632" y="156"/>
                </a:lnTo>
                <a:lnTo>
                  <a:pt x="1680" y="156"/>
                </a:lnTo>
                <a:lnTo>
                  <a:pt x="1716" y="156"/>
                </a:lnTo>
                <a:lnTo>
                  <a:pt x="1752" y="132"/>
                </a:lnTo>
                <a:lnTo>
                  <a:pt x="1788" y="120"/>
                </a:lnTo>
                <a:lnTo>
                  <a:pt x="1824" y="96"/>
                </a:lnTo>
                <a:lnTo>
                  <a:pt x="1884" y="60"/>
                </a:lnTo>
                <a:lnTo>
                  <a:pt x="1920" y="36"/>
                </a:lnTo>
                <a:lnTo>
                  <a:pt x="1968" y="0"/>
                </a:lnTo>
                <a:lnTo>
                  <a:pt x="2004" y="0"/>
                </a:lnTo>
                <a:lnTo>
                  <a:pt x="2052" y="0"/>
                </a:lnTo>
                <a:lnTo>
                  <a:pt x="2088" y="0"/>
                </a:lnTo>
                <a:lnTo>
                  <a:pt x="2136" y="24"/>
                </a:lnTo>
                <a:lnTo>
                  <a:pt x="2172" y="36"/>
                </a:lnTo>
                <a:lnTo>
                  <a:pt x="2220" y="72"/>
                </a:lnTo>
                <a:lnTo>
                  <a:pt x="2256" y="120"/>
                </a:lnTo>
                <a:lnTo>
                  <a:pt x="2292" y="144"/>
                </a:lnTo>
                <a:lnTo>
                  <a:pt x="2328" y="156"/>
                </a:lnTo>
                <a:lnTo>
                  <a:pt x="2388" y="180"/>
                </a:lnTo>
                <a:lnTo>
                  <a:pt x="2424" y="192"/>
                </a:lnTo>
                <a:lnTo>
                  <a:pt x="2484" y="192"/>
                </a:lnTo>
                <a:lnTo>
                  <a:pt x="2520" y="192"/>
                </a:lnTo>
                <a:lnTo>
                  <a:pt x="2568" y="180"/>
                </a:lnTo>
                <a:lnTo>
                  <a:pt x="2604" y="168"/>
                </a:lnTo>
                <a:lnTo>
                  <a:pt x="2640" y="144"/>
                </a:lnTo>
                <a:lnTo>
                  <a:pt x="2676" y="132"/>
                </a:lnTo>
                <a:lnTo>
                  <a:pt x="2712" y="96"/>
                </a:lnTo>
                <a:lnTo>
                  <a:pt x="2748" y="72"/>
                </a:lnTo>
              </a:path>
            </a:pathLst>
          </a:custGeom>
          <a:noFill/>
          <a:ln w="50800" cap="rnd" cmpd="sng">
            <a:solidFill>
              <a:schemeClr val="tx2"/>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Line 28"/>
          <p:cNvSpPr>
            <a:spLocks noChangeShapeType="1"/>
          </p:cNvSpPr>
          <p:nvPr/>
        </p:nvSpPr>
        <p:spPr bwMode="auto">
          <a:xfrm>
            <a:off x="685800" y="5410200"/>
            <a:ext cx="4267200" cy="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7" name="Rectangle 29"/>
          <p:cNvSpPr>
            <a:spLocks noChangeArrowheads="1"/>
          </p:cNvSpPr>
          <p:nvPr/>
        </p:nvSpPr>
        <p:spPr bwMode="auto">
          <a:xfrm>
            <a:off x="5241925" y="21177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step-index</a:t>
            </a:r>
          </a:p>
        </p:txBody>
      </p:sp>
      <p:sp>
        <p:nvSpPr>
          <p:cNvPr id="32798" name="Rectangle 30"/>
          <p:cNvSpPr>
            <a:spLocks noChangeArrowheads="1"/>
          </p:cNvSpPr>
          <p:nvPr/>
        </p:nvSpPr>
        <p:spPr bwMode="auto">
          <a:xfrm>
            <a:off x="5318125" y="35655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graded-index</a:t>
            </a:r>
          </a:p>
        </p:txBody>
      </p:sp>
      <p:sp>
        <p:nvSpPr>
          <p:cNvPr id="32799" name="Rectangle 31"/>
          <p:cNvSpPr>
            <a:spLocks noChangeArrowheads="1"/>
          </p:cNvSpPr>
          <p:nvPr/>
        </p:nvSpPr>
        <p:spPr bwMode="auto">
          <a:xfrm>
            <a:off x="5318125" y="5013325"/>
            <a:ext cx="3516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single mode</a:t>
            </a:r>
          </a:p>
        </p:txBody>
      </p:sp>
      <p:sp>
        <p:nvSpPr>
          <p:cNvPr id="5" name="Slide Number Placeholder 4"/>
          <p:cNvSpPr>
            <a:spLocks noGrp="1"/>
          </p:cNvSpPr>
          <p:nvPr>
            <p:ph type="sldNum" sz="quarter" idx="12"/>
          </p:nvPr>
        </p:nvSpPr>
        <p:spPr/>
        <p:txBody>
          <a:bodyPr/>
          <a:lstStyle/>
          <a:p>
            <a:fld id="{2F8F1F6F-4AA5-495F-88EC-9B9650B48AD4}" type="slidenum">
              <a:rPr lang="en-GB" smtClean="0"/>
              <a:pPr/>
              <a:t>26</a:t>
            </a:fld>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69026873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39595"/>
            <a:ext cx="8229600" cy="1143000"/>
          </a:xfrm>
          <a:noFill/>
          <a:ln/>
        </p:spPr>
        <p:txBody>
          <a:bodyPr lIns="92075" tIns="46038" rIns="92075" bIns="46038" anchor="ctr">
            <a:normAutofit/>
          </a:bodyPr>
          <a:lstStyle/>
          <a:p>
            <a:r>
              <a:rPr lang="en-US" altLang="en-US" sz="3200" dirty="0">
                <a:latin typeface="Times New Roman" panose="02020603050405020304" pitchFamily="18" charset="0"/>
                <a:cs typeface="Times New Roman" panose="02020603050405020304" pitchFamily="18" charset="0"/>
              </a:rPr>
              <a:t>Fiber Optic </a:t>
            </a:r>
            <a:r>
              <a:rPr lang="en-US" altLang="en-US" sz="3200" dirty="0" smtClean="0">
                <a:latin typeface="Times New Roman" panose="02020603050405020304" pitchFamily="18" charset="0"/>
                <a:cs typeface="Times New Roman" panose="02020603050405020304" pitchFamily="18" charset="0"/>
              </a:rPr>
              <a:t>Advantages &amp; Disadvantages </a:t>
            </a:r>
            <a:endParaRPr lang="en-US" altLang="en-US" sz="32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179512" y="908561"/>
            <a:ext cx="4040188" cy="762000"/>
          </a:xfrm>
        </p:spPr>
        <p:txBody>
          <a:bodyPr/>
          <a:lstStyle/>
          <a:p>
            <a:r>
              <a:rPr lang="en-US" altLang="en-US" dirty="0" smtClean="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584953" y="908561"/>
            <a:ext cx="4041775" cy="762000"/>
          </a:xfrm>
        </p:spPr>
        <p:txBody>
          <a:bodyPr/>
          <a:lstStyle/>
          <a:p>
            <a:r>
              <a:rPr lang="en-US" altLang="en-US" dirty="0" smtClean="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34819" name="Rectangle 3" descr="Rectangle: Click to edit Master text styles&#10;Second level&#10;Third level&#10;Fourth level&#10;Fifth level"/>
          <p:cNvSpPr>
            <a:spLocks noGrp="1" noChangeArrowheads="1"/>
          </p:cNvSpPr>
          <p:nvPr>
            <p:ph sz="quarter" idx="2"/>
          </p:nvPr>
        </p:nvSpPr>
        <p:spPr>
          <a:xfrm>
            <a:off x="254124" y="1849437"/>
            <a:ext cx="4040188" cy="3941763"/>
          </a:xfrm>
          <a:noFill/>
          <a:ln/>
        </p:spPr>
        <p:txBody>
          <a:bodyPr lIns="92075" tIns="46038" rIns="92075" bIns="46038">
            <a:normAutofit fontScale="92500" lnSpcReduction="20000"/>
          </a:bodyPr>
          <a:lstStyle/>
          <a:p>
            <a:pPr>
              <a:lnSpc>
                <a:spcPct val="90000"/>
              </a:lnSpc>
              <a:buClr>
                <a:schemeClr val="tx1"/>
              </a:buClr>
            </a:pPr>
            <a:r>
              <a:rPr lang="en-US" altLang="en-US" dirty="0">
                <a:latin typeface="Times New Roman" panose="02020603050405020304" pitchFamily="18" charset="0"/>
                <a:cs typeface="Times New Roman" panose="02020603050405020304" pitchFamily="18" charset="0"/>
              </a:rPr>
              <a:t>greater capacity (bandwidth of up to 2 </a:t>
            </a:r>
            <a:r>
              <a:rPr lang="en-US" altLang="en-US" dirty="0" err="1">
                <a:latin typeface="Times New Roman" panose="02020603050405020304" pitchFamily="18" charset="0"/>
                <a:cs typeface="Times New Roman" panose="02020603050405020304" pitchFamily="18" charset="0"/>
              </a:rPr>
              <a:t>Gbps</a:t>
            </a:r>
            <a:r>
              <a:rPr lang="en-US" altLang="en-US" dirty="0" smtClean="0">
                <a:latin typeface="Times New Roman" panose="02020603050405020304" pitchFamily="18" charset="0"/>
                <a:cs typeface="Times New Roman" panose="02020603050405020304" pitchFamily="18" charset="0"/>
              </a:rPr>
              <a:t>)</a:t>
            </a:r>
          </a:p>
          <a:p>
            <a:pPr>
              <a:lnSpc>
                <a:spcPct val="90000"/>
              </a:lnSpc>
              <a:buClr>
                <a:schemeClr val="tx1"/>
              </a:buClr>
            </a:pPr>
            <a:endParaRPr lang="en-US" altLang="en-US"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dirty="0">
                <a:latin typeface="Times New Roman" panose="02020603050405020304" pitchFamily="18" charset="0"/>
                <a:cs typeface="Times New Roman" panose="02020603050405020304" pitchFamily="18" charset="0"/>
              </a:rPr>
              <a:t>Speed (100 - 500 </a:t>
            </a:r>
            <a:r>
              <a:rPr lang="en-US" dirty="0" smtClean="0">
                <a:latin typeface="Times New Roman" panose="02020603050405020304" pitchFamily="18" charset="0"/>
                <a:cs typeface="Times New Roman" panose="02020603050405020304" pitchFamily="18" charset="0"/>
              </a:rPr>
              <a:t>mbps)</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smaller size and lighter </a:t>
            </a:r>
            <a:r>
              <a:rPr lang="en-US" altLang="en-US" dirty="0" smtClean="0">
                <a:latin typeface="Times New Roman" panose="02020603050405020304" pitchFamily="18" charset="0"/>
                <a:cs typeface="Times New Roman" panose="02020603050405020304" pitchFamily="18" charset="0"/>
              </a:rPr>
              <a:t>weight</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lower </a:t>
            </a:r>
            <a:r>
              <a:rPr lang="en-US" altLang="en-US" dirty="0" smtClean="0">
                <a:latin typeface="Times New Roman" panose="02020603050405020304" pitchFamily="18" charset="0"/>
                <a:cs typeface="Times New Roman" panose="02020603050405020304" pitchFamily="18" charset="0"/>
              </a:rPr>
              <a:t>attenuation</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immunity to environmental </a:t>
            </a:r>
            <a:r>
              <a:rPr lang="en-US" altLang="en-US" dirty="0" smtClean="0">
                <a:latin typeface="Times New Roman" panose="02020603050405020304" pitchFamily="18" charset="0"/>
                <a:cs typeface="Times New Roman" panose="02020603050405020304" pitchFamily="18" charset="0"/>
              </a:rPr>
              <a:t>interference</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highly </a:t>
            </a:r>
            <a:r>
              <a:rPr lang="en-US" altLang="en-US" dirty="0" smtClean="0">
                <a:latin typeface="Times New Roman" panose="02020603050405020304" pitchFamily="18" charset="0"/>
                <a:cs typeface="Times New Roman" panose="02020603050405020304" pitchFamily="18" charset="0"/>
              </a:rPr>
              <a:t>secure</a:t>
            </a:r>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605497" y="1845435"/>
            <a:ext cx="4286983" cy="3941763"/>
          </a:xfrm>
        </p:spPr>
        <p:txBody>
          <a:bodyPr>
            <a:normAutofit/>
          </a:bodyPr>
          <a:lstStyle/>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expensive over short distance</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requires highly skilled installers</a:t>
            </a:r>
          </a:p>
          <a:p>
            <a:pPr marL="109728" indent="0">
              <a:lnSpc>
                <a:spcPct val="90000"/>
              </a:lnSpc>
              <a:buClr>
                <a:schemeClr val="tx1"/>
              </a:buClr>
              <a:buNone/>
            </a:pPr>
            <a:endParaRPr lang="en-US" altLang="en-US" sz="2200" dirty="0" smtClean="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smtClean="0">
                <a:latin typeface="Times New Roman" panose="02020603050405020304" pitchFamily="18" charset="0"/>
                <a:cs typeface="Times New Roman" panose="02020603050405020304" pitchFamily="18" charset="0"/>
              </a:rPr>
              <a:t>adding additional nodes is difficult</a:t>
            </a:r>
          </a:p>
          <a:p>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27</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9688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p:txBody>
          <a:bodyPr/>
          <a:lstStyle/>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Transmission speed.</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Maximum cable length.</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Shielded requirements.</a:t>
            </a:r>
          </a:p>
          <a:p>
            <a:pPr marL="609600" indent="-609600" eaLnBrk="1" hangingPunct="1">
              <a:buFontTx/>
              <a:buAutoNum type="arabicPeriod"/>
            </a:pPr>
            <a:r>
              <a:rPr lang="en-US" dirty="0" smtClean="0">
                <a:latin typeface="Times New Roman" panose="02020603050405020304" pitchFamily="18" charset="0"/>
                <a:cs typeface="Times New Roman" panose="02020603050405020304" pitchFamily="18" charset="0"/>
              </a:rPr>
              <a:t>Price.</a:t>
            </a:r>
          </a:p>
        </p:txBody>
      </p:sp>
      <p:sp>
        <p:nvSpPr>
          <p:cNvPr id="13316" name="Slide Number Placeholder 5"/>
          <p:cNvSpPr>
            <a:spLocks noGrp="1"/>
          </p:cNvSpPr>
          <p:nvPr>
            <p:ph type="sldNum" sz="quarter" idx="12"/>
          </p:nvPr>
        </p:nvSpPr>
        <p:spPr>
          <a:noFill/>
        </p:spPr>
        <p:txBody>
          <a:bodyPr/>
          <a:lstStyle/>
          <a:p>
            <a:fld id="{3D8D236B-5CD4-4DA1-B031-6CF2DB40C0A1}" type="slidenum">
              <a:rPr lang="ar-SA" smtClean="0">
                <a:latin typeface="Times New Roman" panose="02020603050405020304" pitchFamily="18" charset="0"/>
                <a:cs typeface="Times New Roman" panose="02020603050405020304" pitchFamily="18" charset="0"/>
              </a:rPr>
              <a:pPr/>
              <a:t>28</a:t>
            </a:fld>
            <a:endParaRPr lang="en-US" smtClean="0">
              <a:latin typeface="Times New Roman" panose="02020603050405020304" pitchFamily="18" charset="0"/>
              <a:cs typeface="Times New Roman" panose="02020603050405020304" pitchFamily="18" charset="0"/>
            </a:endParaRPr>
          </a:p>
        </p:txBody>
      </p:sp>
      <p:sp>
        <p:nvSpPr>
          <p:cNvPr id="13317" name="Rectangle 2"/>
          <p:cNvSpPr>
            <a:spLocks noGrp="1" noChangeArrowheads="1"/>
          </p:cNvSpPr>
          <p:nvPr>
            <p:ph type="title"/>
          </p:nvPr>
        </p:nvSpPr>
        <p:spPr/>
        <p:txBody>
          <a:bodyPr/>
          <a:lstStyle/>
          <a:p>
            <a:pPr eaLnBrk="1" hangingPunct="1"/>
            <a:r>
              <a:rPr lang="en-US" dirty="0" smtClean="0">
                <a:effectLst/>
                <a:latin typeface="Times New Roman" panose="02020603050405020304" pitchFamily="18" charset="0"/>
                <a:cs typeface="Times New Roman" panose="02020603050405020304" pitchFamily="18" charset="0"/>
              </a:rPr>
              <a:t>Type of Cable depends on:</a:t>
            </a:r>
          </a:p>
        </p:txBody>
      </p:sp>
    </p:spTree>
    <p:extLst>
      <p:ext uri="{BB962C8B-B14F-4D97-AF65-F5344CB8AC3E}">
        <p14:creationId xmlns:p14="http://schemas.microsoft.com/office/powerpoint/2010/main" val="184393420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190CC-6321-41E2-925B-87F2E98624F9}" type="slidenum">
              <a:rPr lang="en-US" smtClean="0"/>
              <a:pPr/>
              <a:t>29</a:t>
            </a:fld>
            <a:endParaRPr lang="en-US" smtClean="0"/>
          </a:p>
        </p:txBody>
      </p:sp>
      <p:sp>
        <p:nvSpPr>
          <p:cNvPr id="21506" name="Rectangle 2"/>
          <p:cNvSpPr>
            <a:spLocks noGrp="1" noChangeArrowheads="1"/>
          </p:cNvSpPr>
          <p:nvPr>
            <p:ph type="title"/>
          </p:nvPr>
        </p:nvSpPr>
        <p:spPr>
          <a:xfrm>
            <a:off x="192876" y="53752"/>
            <a:ext cx="8229600" cy="1143000"/>
          </a:xfrm>
        </p:spPr>
        <p:txBody>
          <a:bodyPr/>
          <a:lstStyle/>
          <a:p>
            <a:pPr eaLnBrk="1" hangingPunct="1"/>
            <a:r>
              <a:rPr lang="en-US" sz="3200" b="1" dirty="0" smtClean="0"/>
              <a:t>Comparison of Physical Media</a:t>
            </a:r>
            <a:endParaRPr lang="en-US" dirty="0" smtClean="0"/>
          </a:p>
        </p:txBody>
      </p:sp>
      <p:pic>
        <p:nvPicPr>
          <p:cNvPr id="21507" name="Picture 3" descr="Tbl08-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6" y="1328739"/>
            <a:ext cx="8410063" cy="511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486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F8F1F6F-4AA5-495F-88EC-9B9650B48AD4}" type="slidenum">
              <a:rPr lang="en-GB" smtClean="0"/>
              <a:pPr/>
              <a:t>3</a:t>
            </a:fld>
            <a:endParaRPr lang="en-GB"/>
          </a:p>
        </p:txBody>
      </p:sp>
      <p:pic>
        <p:nvPicPr>
          <p:cNvPr id="4" name="Content Placeholder 3"/>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t="1456" b="1456"/>
          <a:stretch>
            <a:fillRect/>
          </a:stretch>
        </p:blipFill>
        <p:spPr>
          <a:xfrm>
            <a:off x="0" y="231775"/>
            <a:ext cx="8496300" cy="6265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6432566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4710F-855A-49F2-A954-7EA6DFF43617}" type="slidenum">
              <a:rPr lang="en-US" smtClean="0"/>
              <a:pPr/>
              <a:t>30</a:t>
            </a:fld>
            <a:endParaRPr lang="en-US" smtClean="0"/>
          </a:p>
        </p:txBody>
      </p:sp>
      <p:sp>
        <p:nvSpPr>
          <p:cNvPr id="22530" name="Rectangle 2"/>
          <p:cNvSpPr>
            <a:spLocks noGrp="1" noChangeArrowheads="1"/>
          </p:cNvSpPr>
          <p:nvPr>
            <p:ph type="title"/>
          </p:nvPr>
        </p:nvSpPr>
        <p:spPr/>
        <p:txBody>
          <a:bodyPr/>
          <a:lstStyle/>
          <a:p>
            <a:pPr eaLnBrk="1" hangingPunct="1"/>
            <a:r>
              <a:rPr lang="en-US" sz="3200" b="1" smtClean="0"/>
              <a:t>Comparison of Physical Media</a:t>
            </a:r>
          </a:p>
        </p:txBody>
      </p:sp>
      <p:pic>
        <p:nvPicPr>
          <p:cNvPr id="22534" name="Picture 8" descr="C:\Users\BRIERL~1\AppData\Local\Temp\sc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50" y="1196752"/>
            <a:ext cx="854019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366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45663723"/>
              </p:ext>
            </p:extLst>
          </p:nvPr>
        </p:nvGraphicFramePr>
        <p:xfrm>
          <a:off x="179512" y="332656"/>
          <a:ext cx="879705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1" name="Slide Number Placeholder 6"/>
          <p:cNvSpPr>
            <a:spLocks noGrp="1"/>
          </p:cNvSpPr>
          <p:nvPr>
            <p:ph type="sldNum" sz="quarter" idx="12"/>
          </p:nvPr>
        </p:nvSpPr>
        <p:spPr>
          <a:noFill/>
        </p:spPr>
        <p:txBody>
          <a:bodyPr/>
          <a:lstStyle/>
          <a:p>
            <a:fld id="{8CAABFA5-7F1B-4360-8AAE-25F6EFF5E76D}" type="slidenum">
              <a:rPr lang="ar-SA" smtClean="0">
                <a:latin typeface="Arial" charset="0"/>
                <a:cs typeface="Arial" charset="0"/>
              </a:rPr>
              <a:pPr/>
              <a:t>4</a:t>
            </a:fld>
            <a:endParaRPr lang="en-US" smtClean="0">
              <a:latin typeface="Arial" charset="0"/>
              <a:cs typeface="Arial" charset="0"/>
            </a:endParaRPr>
          </a:p>
        </p:txBody>
      </p:sp>
      <p:sp>
        <p:nvSpPr>
          <p:cNvPr id="4" name="Title 3"/>
          <p:cNvSpPr>
            <a:spLocks noGrp="1"/>
          </p:cNvSpPr>
          <p:nvPr>
            <p:ph type="title"/>
          </p:nvPr>
        </p:nvSpPr>
        <p:spPr/>
        <p:txBody>
          <a:bodyPr>
            <a:normAutofit fontScale="90000"/>
          </a:bodyPr>
          <a:lstStyle/>
          <a:p>
            <a:r>
              <a:rPr lang="en-GB" dirty="0"/>
              <a:t>Physical Transmission</a:t>
            </a:r>
            <a:br>
              <a:rPr lang="en-GB" dirty="0"/>
            </a:br>
            <a:endParaRPr lang="en-GB" dirty="0"/>
          </a:p>
        </p:txBody>
      </p:sp>
    </p:spTree>
    <p:extLst>
      <p:ext uri="{BB962C8B-B14F-4D97-AF65-F5344CB8AC3E}">
        <p14:creationId xmlns:p14="http://schemas.microsoft.com/office/powerpoint/2010/main" val="36676826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algn="l">
              <a:defRPr/>
            </a:pPr>
            <a:r>
              <a:rPr lang="en-US" dirty="0"/>
              <a:t>Anything that can </a:t>
            </a:r>
            <a:r>
              <a:rPr lang="en-US" dirty="0" smtClean="0"/>
              <a:t>carry information </a:t>
            </a:r>
            <a:r>
              <a:rPr lang="en-US" dirty="0"/>
              <a:t>from a source to a destination.</a:t>
            </a:r>
          </a:p>
          <a:p>
            <a:pPr marL="609600" indent="-609600" algn="l" eaLnBrk="1" hangingPunct="1">
              <a:buNone/>
              <a:defRPr/>
            </a:pPr>
            <a:endParaRPr lang="en-US" dirty="0" smtClean="0"/>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5</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algn="ctr" eaLnBrk="1" hangingPunct="1"/>
            <a:r>
              <a:rPr lang="en-US" dirty="0"/>
              <a:t>Transmission Media</a:t>
            </a:r>
          </a:p>
        </p:txBody>
      </p:sp>
    </p:spTree>
    <p:extLst>
      <p:ext uri="{BB962C8B-B14F-4D97-AF65-F5344CB8AC3E}">
        <p14:creationId xmlns:p14="http://schemas.microsoft.com/office/powerpoint/2010/main" val="4929425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l">
              <a:lnSpc>
                <a:spcPct val="90000"/>
              </a:lnSpc>
            </a:pPr>
            <a:r>
              <a:rPr lang="en-US" sz="2800" dirty="0" smtClean="0"/>
              <a:t>LANs can be connected together using a variety of transmission media types.</a:t>
            </a:r>
          </a:p>
          <a:p>
            <a:pPr algn="l">
              <a:lnSpc>
                <a:spcPct val="90000"/>
              </a:lnSpc>
            </a:pPr>
            <a:endParaRPr lang="en-US" sz="2800" dirty="0" smtClean="0"/>
          </a:p>
          <a:p>
            <a:pPr algn="l">
              <a:lnSpc>
                <a:spcPct val="90000"/>
              </a:lnSpc>
            </a:pPr>
            <a:r>
              <a:rPr lang="en-US" dirty="0" smtClean="0"/>
              <a:t>Each type has its own advantages and disadvantages which will be examined in this section</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6</a:t>
            </a:fld>
            <a:endParaRPr lang="en-US" smtClean="0">
              <a:latin typeface="Arial" charset="0"/>
              <a:cs typeface="Arial" charset="0"/>
            </a:endParaRPr>
          </a:p>
        </p:txBody>
      </p:sp>
      <p:sp>
        <p:nvSpPr>
          <p:cNvPr id="5125" name="Rectangle 2"/>
          <p:cNvSpPr>
            <a:spLocks noGrp="1" noChangeArrowheads="1"/>
          </p:cNvSpPr>
          <p:nvPr>
            <p:ph type="title"/>
          </p:nvPr>
        </p:nvSpPr>
        <p:spPr/>
        <p:txBody>
          <a:bodyPr>
            <a:normAutofit/>
          </a:bodyPr>
          <a:lstStyle/>
          <a:p>
            <a:r>
              <a:rPr lang="en-US" dirty="0"/>
              <a:t>Transmission Media</a:t>
            </a:r>
            <a:endParaRPr lang="en-US" dirty="0" smtClean="0"/>
          </a:p>
        </p:txBody>
      </p:sp>
    </p:spTree>
    <p:extLst>
      <p:ext uri="{BB962C8B-B14F-4D97-AF65-F5344CB8AC3E}">
        <p14:creationId xmlns:p14="http://schemas.microsoft.com/office/powerpoint/2010/main" val="1085242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9144000" cy="4525963"/>
          </a:xfrm>
        </p:spPr>
        <p:txBody>
          <a:bodyPr>
            <a:normAutofit lnSpcReduction="10000"/>
          </a:bodyPr>
          <a:lstStyle/>
          <a:p>
            <a:pPr>
              <a:lnSpc>
                <a:spcPct val="90000"/>
              </a:lnSpc>
            </a:pPr>
            <a:r>
              <a:rPr lang="en-US" dirty="0">
                <a:cs typeface="+mj-cs"/>
              </a:rPr>
              <a:t>Computers and telecommunication devices </a:t>
            </a:r>
            <a:r>
              <a:rPr lang="en-US" b="1" u="sng" dirty="0">
                <a:cs typeface="+mj-cs"/>
              </a:rPr>
              <a:t>use signals to represent data.</a:t>
            </a:r>
          </a:p>
          <a:p>
            <a:pPr>
              <a:lnSpc>
                <a:spcPct val="90000"/>
              </a:lnSpc>
            </a:pPr>
            <a:endParaRPr lang="en-US" dirty="0">
              <a:cs typeface="+mj-cs"/>
            </a:endParaRPr>
          </a:p>
          <a:p>
            <a:pPr>
              <a:lnSpc>
                <a:spcPct val="90000"/>
              </a:lnSpc>
            </a:pPr>
            <a:r>
              <a:rPr lang="en-US" dirty="0">
                <a:cs typeface="+mj-cs"/>
              </a:rPr>
              <a:t>These signals are transmitted from a device to another in the  form of </a:t>
            </a:r>
            <a:r>
              <a:rPr lang="en-US" b="1" dirty="0">
                <a:cs typeface="+mj-cs"/>
              </a:rPr>
              <a:t>electromagnetic energy</a:t>
            </a:r>
            <a:r>
              <a:rPr lang="en-US" dirty="0" smtClean="0">
                <a:cs typeface="+mj-cs"/>
              </a:rPr>
              <a:t>.</a:t>
            </a:r>
          </a:p>
          <a:p>
            <a:pPr>
              <a:lnSpc>
                <a:spcPct val="90000"/>
              </a:lnSpc>
            </a:pPr>
            <a:endParaRPr lang="en-US" dirty="0" smtClean="0">
              <a:cs typeface="+mj-cs"/>
            </a:endParaRPr>
          </a:p>
          <a:p>
            <a:pPr>
              <a:lnSpc>
                <a:spcPct val="90000"/>
              </a:lnSpc>
            </a:pPr>
            <a:r>
              <a:rPr lang="en-US" b="1" dirty="0">
                <a:cs typeface="+mj-cs"/>
              </a:rPr>
              <a:t>E</a:t>
            </a:r>
            <a:r>
              <a:rPr lang="en-US" b="1" dirty="0" smtClean="0">
                <a:cs typeface="+mj-cs"/>
              </a:rPr>
              <a:t>lectromagnetic energy</a:t>
            </a:r>
            <a:r>
              <a:rPr lang="en-US" dirty="0" smtClean="0">
                <a:cs typeface="+mj-cs"/>
              </a:rPr>
              <a:t> is </a:t>
            </a:r>
            <a:r>
              <a:rPr lang="en-US" sz="2200" dirty="0" smtClean="0">
                <a:cs typeface="+mj-cs"/>
              </a:rPr>
              <a:t>a form of energy that is reflected from objects in the form of electrical and magnetic waves that can travel through space</a:t>
            </a:r>
            <a:endParaRPr lang="en-US" sz="2200" dirty="0">
              <a:cs typeface="+mj-cs"/>
            </a:endParaRPr>
          </a:p>
          <a:p>
            <a:pPr>
              <a:lnSpc>
                <a:spcPct val="90000"/>
              </a:lnSpc>
            </a:pPr>
            <a:endParaRPr lang="en-US" dirty="0">
              <a:cs typeface="+mj-cs"/>
            </a:endParaRPr>
          </a:p>
          <a:p>
            <a:pPr lvl="1">
              <a:lnSpc>
                <a:spcPct val="90000"/>
              </a:lnSpc>
            </a:pPr>
            <a:r>
              <a:rPr lang="en-US" b="1" dirty="0">
                <a:cs typeface="+mj-cs"/>
              </a:rPr>
              <a:t>Examples </a:t>
            </a:r>
            <a:r>
              <a:rPr lang="en-US" b="1" dirty="0" smtClean="0">
                <a:cs typeface="+mj-cs"/>
              </a:rPr>
              <a:t>of Electromagnetic energy</a:t>
            </a:r>
            <a:r>
              <a:rPr lang="en-US" dirty="0" smtClean="0">
                <a:cs typeface="+mj-cs"/>
              </a:rPr>
              <a:t>:</a:t>
            </a:r>
          </a:p>
          <a:p>
            <a:pPr lvl="2">
              <a:lnSpc>
                <a:spcPct val="90000"/>
              </a:lnSpc>
            </a:pPr>
            <a:r>
              <a:rPr lang="en-US" dirty="0" smtClean="0">
                <a:cs typeface="+mj-cs"/>
              </a:rPr>
              <a:t> </a:t>
            </a:r>
            <a:r>
              <a:rPr lang="en-US" dirty="0">
                <a:cs typeface="+mj-cs"/>
              </a:rPr>
              <a:t>power, radio waves, infrared light, visible light, ultraviolet light, and X and gamma rays. </a:t>
            </a:r>
          </a:p>
          <a:p>
            <a:pPr marL="609600" indent="-609600">
              <a:buNone/>
              <a:defRPr/>
            </a:pPr>
            <a:endParaRPr lang="en-US"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7</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4134240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31" y="1417638"/>
            <a:ext cx="8229600" cy="4525963"/>
          </a:xfrm>
        </p:spPr>
        <p:txBody>
          <a:bodyPr>
            <a:normAutofit/>
          </a:bodyPr>
          <a:lstStyle/>
          <a:p>
            <a:pPr>
              <a:buFontTx/>
              <a:buChar char="•"/>
            </a:pPr>
            <a:r>
              <a:rPr lang="en-US" dirty="0" smtClean="0"/>
              <a:t>Each of the previous examples constitutes a portion of the electromagnetic spectrum.</a:t>
            </a:r>
          </a:p>
          <a:p>
            <a:pPr>
              <a:buFontTx/>
              <a:buChar char="•"/>
            </a:pPr>
            <a:r>
              <a:rPr lang="en-US" dirty="0" smtClean="0"/>
              <a:t>Not </a:t>
            </a:r>
            <a:r>
              <a:rPr lang="en-US" dirty="0"/>
              <a:t>all portion of the spectrum are currently usable for  </a:t>
            </a:r>
            <a:r>
              <a:rPr lang="en-US" dirty="0" smtClean="0"/>
              <a:t>telecommunications.</a:t>
            </a:r>
            <a:endParaRPr lang="en-US" dirty="0"/>
          </a:p>
          <a:p>
            <a:pPr>
              <a:buFontTx/>
              <a:buChar char="•"/>
            </a:pPr>
            <a:r>
              <a:rPr lang="en-US" dirty="0"/>
              <a:t>Each portion of the spectrum requires  a particular transmission </a:t>
            </a:r>
            <a:r>
              <a:rPr lang="en-US" dirty="0" smtClean="0"/>
              <a:t>medium.</a:t>
            </a:r>
            <a:endParaRPr lang="en-US"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8</a:t>
            </a:fld>
            <a:endParaRPr lang="en-GB"/>
          </a:p>
        </p:txBody>
      </p:sp>
      <p:sp>
        <p:nvSpPr>
          <p:cNvPr id="2" name="Title 1"/>
          <p:cNvSpPr>
            <a:spLocks noGrp="1"/>
          </p:cNvSpPr>
          <p:nvPr>
            <p:ph type="title"/>
          </p:nvPr>
        </p:nvSpPr>
        <p:spPr/>
        <p:txBody>
          <a:bodyPr/>
          <a:lstStyle/>
          <a:p>
            <a:r>
              <a:rPr lang="en-US" dirty="0"/>
              <a:t>Transmission Media</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627784" y="4365104"/>
            <a:ext cx="5972547" cy="2232248"/>
          </a:xfrm>
          <a:prstGeom prst="rect">
            <a:avLst/>
          </a:prstGeom>
          <a:noFill/>
          <a:ln w="9525">
            <a:noFill/>
            <a:miter lim="800000"/>
            <a:headEnd/>
            <a:tailEnd/>
          </a:ln>
        </p:spPr>
      </p:pic>
    </p:spTree>
    <p:extLst>
      <p:ext uri="{BB962C8B-B14F-4D97-AF65-F5344CB8AC3E}">
        <p14:creationId xmlns:p14="http://schemas.microsoft.com/office/powerpoint/2010/main" val="3378192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a:bodyPr>
          <a:lstStyle/>
          <a:p>
            <a:r>
              <a:rPr lang="en-US" dirty="0">
                <a:cs typeface="+mj-cs"/>
              </a:rPr>
              <a:t>There are </a:t>
            </a:r>
            <a:r>
              <a:rPr lang="en-US" dirty="0" smtClean="0">
                <a:cs typeface="+mj-cs"/>
              </a:rPr>
              <a:t>two categories </a:t>
            </a:r>
            <a:r>
              <a:rPr lang="en-US" dirty="0">
                <a:cs typeface="+mj-cs"/>
              </a:rPr>
              <a:t>of  </a:t>
            </a:r>
            <a:r>
              <a:rPr lang="en-US" dirty="0" smtClean="0">
                <a:cs typeface="+mj-cs"/>
              </a:rPr>
              <a:t>Transmission </a:t>
            </a:r>
            <a:r>
              <a:rPr lang="en-US" dirty="0">
                <a:cs typeface="+mj-cs"/>
              </a:rPr>
              <a:t>media</a:t>
            </a:r>
            <a:r>
              <a:rPr lang="en-US" dirty="0" smtClean="0">
                <a:cs typeface="+mj-cs"/>
              </a:rPr>
              <a:t>:</a:t>
            </a: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Wired (Guided) media</a:t>
            </a:r>
          </a:p>
          <a:p>
            <a:pPr marL="1074420" lvl="2" indent="-342900"/>
            <a:r>
              <a:rPr lang="en-GB" b="1" dirty="0">
                <a:effectLst/>
                <a:cs typeface="+mj-cs"/>
              </a:rPr>
              <a:t>A signal</a:t>
            </a:r>
            <a:r>
              <a:rPr lang="en-GB" dirty="0">
                <a:effectLst/>
                <a:cs typeface="+mj-cs"/>
              </a:rPr>
              <a:t> traveling along </a:t>
            </a:r>
            <a:r>
              <a:rPr lang="en-GB" b="1" dirty="0">
                <a:effectLst/>
                <a:cs typeface="+mj-cs"/>
              </a:rPr>
              <a:t>guided media</a:t>
            </a:r>
            <a:r>
              <a:rPr lang="en-GB" dirty="0">
                <a:effectLst/>
                <a:cs typeface="+mj-cs"/>
              </a:rPr>
              <a:t> is directed and </a:t>
            </a:r>
            <a:r>
              <a:rPr lang="en-GB" b="1" dirty="0">
                <a:effectLst/>
                <a:cs typeface="+mj-cs"/>
              </a:rPr>
              <a:t>contained by the physical limits</a:t>
            </a:r>
            <a:r>
              <a:rPr lang="en-GB" dirty="0">
                <a:effectLst/>
                <a:cs typeface="+mj-cs"/>
              </a:rPr>
              <a:t> of the medium</a:t>
            </a:r>
            <a:endParaRPr lang="en-US" b="1" u="sng" dirty="0" smtClean="0">
              <a:solidFill>
                <a:srgbClr val="993366"/>
              </a:solidFill>
              <a:effectLst>
                <a:outerShdw blurRad="38100" dist="38100" dir="2700000" algn="tl">
                  <a:srgbClr val="C0C0C0"/>
                </a:outerShdw>
              </a:effectLst>
              <a:cs typeface="+mj-cs"/>
            </a:endParaRP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cs typeface="+mj-cs"/>
              </a:rPr>
              <a:t>Wireless (Unguided) media</a:t>
            </a:r>
          </a:p>
          <a:p>
            <a:pPr marL="1074420" lvl="2" indent="-342900"/>
            <a:r>
              <a:rPr lang="en-GB" sz="2100" dirty="0">
                <a:effectLst/>
                <a:cs typeface="+mj-cs"/>
              </a:rPr>
              <a:t>Unguided media transport </a:t>
            </a:r>
            <a:r>
              <a:rPr lang="en-GB" sz="2100" dirty="0" smtClean="0">
                <a:effectLst/>
                <a:cs typeface="+mj-cs"/>
              </a:rPr>
              <a:t>signals </a:t>
            </a:r>
            <a:r>
              <a:rPr lang="en-GB" sz="2100" b="1" dirty="0" smtClean="0">
                <a:effectLst/>
                <a:cs typeface="+mj-cs"/>
              </a:rPr>
              <a:t>without</a:t>
            </a:r>
            <a:r>
              <a:rPr lang="en-GB" sz="2100" dirty="0" smtClean="0">
                <a:effectLst/>
                <a:cs typeface="+mj-cs"/>
              </a:rPr>
              <a:t> </a:t>
            </a:r>
            <a:r>
              <a:rPr lang="en-GB" sz="2100" dirty="0">
                <a:effectLst/>
                <a:cs typeface="+mj-cs"/>
              </a:rPr>
              <a:t>using a </a:t>
            </a:r>
            <a:r>
              <a:rPr lang="en-GB" sz="2100" b="1" dirty="0">
                <a:effectLst/>
                <a:cs typeface="+mj-cs"/>
              </a:rPr>
              <a:t>physical conductor</a:t>
            </a:r>
            <a:r>
              <a:rPr lang="en-GB" sz="2100" dirty="0">
                <a:effectLst/>
                <a:cs typeface="+mj-cs"/>
              </a:rPr>
              <a:t>. </a:t>
            </a:r>
            <a:endParaRPr lang="en-US" sz="2100" dirty="0">
              <a:effectLst/>
              <a:cs typeface="+mj-cs"/>
            </a:endParaRPr>
          </a:p>
          <a:p>
            <a:endParaRPr lang="en-GB"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9</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2751343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D01DDA-0BD1-4B09-8C04-3B3B25371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54B13C2-80B2-4999-9841-4BD6457ECC71}">
  <ds:schemaRef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s>
</ds:datastoreItem>
</file>

<file path=customXml/itemProps3.xml><?xml version="1.0" encoding="utf-8"?>
<ds:datastoreItem xmlns:ds="http://schemas.openxmlformats.org/officeDocument/2006/customXml" ds:itemID="{44884F00-0455-4C4E-A0B3-7C73152DA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757</TotalTime>
  <Words>1008</Words>
  <Application>Microsoft Office PowerPoint</Application>
  <PresentationFormat>On-screen Show (4:3)</PresentationFormat>
  <Paragraphs>230</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Physical Transmission</vt:lpstr>
      <vt:lpstr>Computer Network Components</vt:lpstr>
      <vt:lpstr>PowerPoint Presentation</vt:lpstr>
      <vt:lpstr>Physical Transmission </vt:lpstr>
      <vt:lpstr>Transmission Media</vt:lpstr>
      <vt:lpstr>Transmission Media</vt:lpstr>
      <vt:lpstr>Transmission Media</vt:lpstr>
      <vt:lpstr>Transmission Media</vt:lpstr>
      <vt:lpstr>Transmission Media</vt:lpstr>
      <vt:lpstr>Overview</vt:lpstr>
      <vt:lpstr>Design Factors for Transmission Media</vt:lpstr>
      <vt:lpstr>1. Wired (Guided) media</vt:lpstr>
      <vt:lpstr>I. Wired (Guided) media:</vt:lpstr>
      <vt:lpstr>Twisted Pair Wires</vt:lpstr>
      <vt:lpstr>Types of Twisted Pair</vt:lpstr>
      <vt:lpstr>PowerPoint Presentation</vt:lpstr>
      <vt:lpstr>Advantages of UTP &amp; STP </vt:lpstr>
      <vt:lpstr>Twisted Pair Advantages &amp; Disadvantages</vt:lpstr>
      <vt:lpstr>Coaxial Cable (or Coax)</vt:lpstr>
      <vt:lpstr>PowerPoint Presentation</vt:lpstr>
      <vt:lpstr>Coaxial Cable (or Coax)</vt:lpstr>
      <vt:lpstr>Coax Advantages &amp; Disadvantages</vt:lpstr>
      <vt:lpstr>Fiber Optic Cable</vt:lpstr>
      <vt:lpstr>Fiber Optic Cable</vt:lpstr>
      <vt:lpstr>Fiber Optic Types</vt:lpstr>
      <vt:lpstr>PowerPoint Presentation</vt:lpstr>
      <vt:lpstr>Fiber Optic Advantages &amp; Disadvantages </vt:lpstr>
      <vt:lpstr>Type of Cable depends on:</vt:lpstr>
      <vt:lpstr>Comparison of Physical Media</vt:lpstr>
      <vt:lpstr>Comparison of Physical Media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maram</cp:lastModifiedBy>
  <cp:revision>75</cp:revision>
  <dcterms:created xsi:type="dcterms:W3CDTF">2013-02-22T10:17:03Z</dcterms:created>
  <dcterms:modified xsi:type="dcterms:W3CDTF">2018-01-31T06:44:48Z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0x010100AF0F80E32A91A04FBCBF0F33924102D3</vt:lpwstr>
  </property>
</Properties>
</file>