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0" r:id="rId4"/>
  </p:sldMasterIdLst>
  <p:notesMasterIdLst>
    <p:notesMasterId r:id="rId35"/>
  </p:notesMasterIdLst>
  <p:sldIdLst>
    <p:sldId id="258" r:id="rId5"/>
    <p:sldId id="259" r:id="rId6"/>
    <p:sldId id="306" r:id="rId7"/>
    <p:sldId id="262" r:id="rId8"/>
    <p:sldId id="303" r:id="rId9"/>
    <p:sldId id="304" r:id="rId10"/>
    <p:sldId id="264" r:id="rId11"/>
    <p:sldId id="265" r:id="rId12"/>
    <p:sldId id="266" r:id="rId13"/>
    <p:sldId id="270" r:id="rId14"/>
    <p:sldId id="260" r:id="rId15"/>
    <p:sldId id="302" r:id="rId16"/>
    <p:sldId id="271" r:id="rId17"/>
    <p:sldId id="272" r:id="rId18"/>
    <p:sldId id="276" r:id="rId19"/>
    <p:sldId id="279" r:id="rId20"/>
    <p:sldId id="281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9" r:id="rId32"/>
    <p:sldId id="300" r:id="rId33"/>
    <p:sldId id="305" r:id="rId34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5A9"/>
    <a:srgbClr val="009999"/>
    <a:srgbClr val="33CCCC"/>
    <a:srgbClr val="0033CC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0"/>
  </p:normalViewPr>
  <p:slideViewPr>
    <p:cSldViewPr>
      <p:cViewPr>
        <p:scale>
          <a:sx n="90" d="100"/>
          <a:sy n="90" d="100"/>
        </p:scale>
        <p:origin x="-756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8DE21-48A3-4691-BD0E-1FD9DB7AC261}" type="doc">
      <dgm:prSet loTypeId="urn:microsoft.com/office/officeart/2005/8/layout/hierarchy2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1BA0ED0E-3F1B-4C23-8D65-7E25646C653C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Input Devices</a:t>
          </a:r>
          <a:endParaRPr lang="ar-SA" sz="1100" dirty="0">
            <a:solidFill>
              <a:schemeClr val="tx1"/>
            </a:solidFill>
          </a:endParaRPr>
        </a:p>
      </dgm:t>
    </dgm:pt>
    <dgm:pt modelId="{0F9455F1-E233-4D0E-8B69-60110FB8E4E9}" type="par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8174DCF-B06C-4001-9AEC-5270A0C0CAFA}" type="sibTrans" cxnId="{3BB78187-2749-42D3-AEDA-80F04BA4407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B0F9ED4-82DD-4D60-9CFC-816C90A50DCB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Keyboard</a:t>
          </a:r>
          <a:endParaRPr lang="ar-SA" sz="1100" dirty="0">
            <a:solidFill>
              <a:schemeClr val="tx1"/>
            </a:solidFill>
          </a:endParaRPr>
        </a:p>
      </dgm:t>
    </dgm:pt>
    <dgm:pt modelId="{BD43C7C4-956A-4725-BC10-85099C49DDB8}" type="par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A6867B1-9D78-431D-A3FA-DD12D593727B}" type="sibTrans" cxnId="{5C38DFC7-0325-441D-95ED-B7766D38A5A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05E529D-4F4A-45FC-BAEE-A71ADA13B484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Cable keyboard</a:t>
          </a:r>
          <a:endParaRPr lang="ar-SA" sz="1100" dirty="0">
            <a:solidFill>
              <a:schemeClr val="tx1"/>
            </a:solidFill>
          </a:endParaRPr>
        </a:p>
      </dgm:t>
    </dgm:pt>
    <dgm:pt modelId="{A4C32FA0-4CC7-4FF5-9B0D-6BD0C9601EDB}" type="par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6C1E74D-3F65-407B-9882-3AB6A2652B69}" type="sibTrans" cxnId="{A2C53987-074A-4A97-B295-6BD5BE13B9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354CDAE-7338-45D7-BCF4-8C10061A882B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Wireless keyboard</a:t>
          </a:r>
          <a:endParaRPr lang="ar-SA" sz="1100" dirty="0">
            <a:solidFill>
              <a:schemeClr val="tx1"/>
            </a:solidFill>
          </a:endParaRPr>
        </a:p>
      </dgm:t>
    </dgm:pt>
    <dgm:pt modelId="{9B705B1E-AA64-46DC-AFBA-C756609B0D83}" type="par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CF0EA2-2393-4DBC-B6E3-1029E6EF30F7}" type="sibTrans" cxnId="{9B0C0476-F4D1-41B6-8067-AEB7437DB6D3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A45C9B-D795-4730-ACAC-3B0B9A17143A}">
      <dgm:prSet phldrT="[نص]"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Pointing Devices</a:t>
          </a:r>
          <a:endParaRPr lang="ar-SA" sz="1100" dirty="0">
            <a:solidFill>
              <a:schemeClr val="tx1"/>
            </a:solidFill>
          </a:endParaRPr>
        </a:p>
      </dgm:t>
    </dgm:pt>
    <dgm:pt modelId="{74443FD8-C2FC-404D-9D2F-531272BB3FF9}" type="par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168091A-A0BE-4FB6-83F8-737E80592D1E}" type="sibTrans" cxnId="{605C1E69-29BC-4640-9B1C-7BD137C6506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C2E146-2041-4C78-BDAC-3DF12E4C131F}">
      <dgm:prSet phldrT="[نص]"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Mouse</a:t>
          </a:r>
          <a:endParaRPr lang="ar-SA" sz="1100" dirty="0">
            <a:solidFill>
              <a:schemeClr val="tx1"/>
            </a:solidFill>
          </a:endParaRPr>
        </a:p>
      </dgm:t>
    </dgm:pt>
    <dgm:pt modelId="{5E4526CA-93DE-4076-A3B8-C4B41DA82D53}" type="par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0FAA621-A72E-437E-AE7A-13FFF6A438EC}" type="sibTrans" cxnId="{ADE82238-0CA0-4A86-8CDD-B1DCE98D66C5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834502E-558D-4C60-8A2C-974B41D3D93E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Trackball</a:t>
          </a:r>
          <a:endParaRPr lang="ar-SA" sz="1100" dirty="0">
            <a:solidFill>
              <a:schemeClr val="tx1"/>
            </a:solidFill>
          </a:endParaRPr>
        </a:p>
      </dgm:t>
    </dgm:pt>
    <dgm:pt modelId="{8FC6D809-A072-44C7-A589-ED8F4C94B55E}" type="par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A9D5880-C6FC-4F47-B515-654DCAFAFFB1}" type="sibTrans" cxnId="{DB8C5BC8-0609-4C73-B4E0-A4B0403A755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3095B6E-43D2-459B-BA0E-3C95B4FCED0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Mechanical</a:t>
          </a:r>
          <a:endParaRPr lang="ar-SA" sz="1100" dirty="0">
            <a:solidFill>
              <a:schemeClr val="tx1"/>
            </a:solidFill>
          </a:endParaRPr>
        </a:p>
      </dgm:t>
    </dgm:pt>
    <dgm:pt modelId="{F5B08686-5934-4C41-A700-F88FAE3A527B}" type="par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A9F1C17-3EEA-4224-A082-D20EA4F045E5}" type="sibTrans" cxnId="{1D185891-F213-45E4-A0BA-3939851F6B7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C27660B-983B-46E5-B2DD-E8DCB91B12F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</a:t>
          </a:r>
          <a:endParaRPr lang="ar-SA" sz="1100" dirty="0">
            <a:solidFill>
              <a:schemeClr val="tx1"/>
            </a:solidFill>
          </a:endParaRPr>
        </a:p>
      </dgm:t>
    </dgm:pt>
    <dgm:pt modelId="{A08C670C-2D6A-45A0-A7F8-ED6E354DB420}" type="par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5D5AF7A-6708-4E7B-A4C9-3584445EBCCD}" type="sibTrans" cxnId="{C75E24E4-6C58-492B-908A-BDAFC7918C66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A7FA343-DA01-4054-A716-E54D49DC1AB8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Touchpad</a:t>
          </a:r>
          <a:endParaRPr lang="ar-SA" sz="1100" dirty="0">
            <a:solidFill>
              <a:schemeClr val="tx1"/>
            </a:solidFill>
          </a:endParaRPr>
        </a:p>
      </dgm:t>
    </dgm:pt>
    <dgm:pt modelId="{D3BED436-A1C1-4DF5-BB90-9609AC7681A7}" type="par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FA5C003-6196-4285-BDCB-B0F819076AFB}" type="sibTrans" cxnId="{196B0584-7D82-4F70-BC17-1BC83433A46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0FD1B9E4-2154-4CCB-9580-1D9614BBD22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Pointing Stick</a:t>
          </a:r>
          <a:endParaRPr lang="ar-SA" sz="1100" dirty="0">
            <a:solidFill>
              <a:schemeClr val="tx1"/>
            </a:solidFill>
          </a:endParaRPr>
        </a:p>
      </dgm:t>
    </dgm:pt>
    <dgm:pt modelId="{C8F78A8D-9720-4E73-803D-A48D1C59FD34}" type="par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5D39A07-E63A-408C-A221-93CAFA835DBA}" type="sibTrans" cxnId="{31E9A41E-F048-4318-8318-DE650C0689B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7353865C-8BB9-4947-87C4-76512CA34BA9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Light Pen</a:t>
          </a:r>
          <a:endParaRPr lang="ar-SA" sz="1100" dirty="0">
            <a:solidFill>
              <a:schemeClr val="tx1"/>
            </a:solidFill>
          </a:endParaRPr>
        </a:p>
      </dgm:t>
    </dgm:pt>
    <dgm:pt modelId="{4FE1E447-4D73-4201-B661-B5029F4CE527}" type="par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6D4B949-71FD-48B7-B738-50041D6A2BC1}" type="sibTrans" cxnId="{4F65DB9A-7D86-43FB-9A14-B6ADF5938C6F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E9FA6C8-AEB3-4867-A26B-3ACF4692667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Touch Screen</a:t>
          </a:r>
          <a:endParaRPr lang="ar-SA" sz="1100" dirty="0">
            <a:solidFill>
              <a:schemeClr val="tx1"/>
            </a:solidFill>
          </a:endParaRPr>
        </a:p>
      </dgm:t>
    </dgm:pt>
    <dgm:pt modelId="{F2C2EACD-50EE-4E5B-8783-5B86E06B1BF8}" type="par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E6CAAFA-D5BC-472C-8BEF-E497D6128110}" type="sibTrans" cxnId="{62C25060-B3E9-44C4-A145-2A89F42583D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423BA84-A4C2-4B3C-9FAC-BE06CDAD77BD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Pen Input</a:t>
          </a:r>
          <a:endParaRPr lang="ar-SA" sz="1100" dirty="0">
            <a:solidFill>
              <a:schemeClr val="tx1"/>
            </a:solidFill>
          </a:endParaRPr>
        </a:p>
      </dgm:t>
    </dgm:pt>
    <dgm:pt modelId="{35F6CA1F-98F4-4583-B296-1DF4DA6D858C}" type="par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DA2CFAB-7684-47F8-B008-5420AD104075}" type="sibTrans" cxnId="{3E82888A-70E6-4B7B-901D-E420FBFC0322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5C45393-CCE7-4DDC-8EF1-7F6516A42AFC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Audio Input</a:t>
          </a:r>
          <a:endParaRPr lang="ar-SA" sz="1100" dirty="0">
            <a:solidFill>
              <a:schemeClr val="tx1"/>
            </a:solidFill>
          </a:endParaRPr>
        </a:p>
      </dgm:t>
    </dgm:pt>
    <dgm:pt modelId="{D7A1A045-A6BC-46B8-89C2-F2DAE0195AA5}" type="par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F3F5391-8AA2-43EF-BBA1-380269A84103}" type="sibTrans" cxnId="{EF86D6D2-A0A8-42AE-8786-0ABD6B45A80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03302CA-7DB7-432E-B0EC-A29A4AD9B2D7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Digital Camera</a:t>
          </a:r>
          <a:endParaRPr lang="ar-SA" sz="1100" dirty="0">
            <a:solidFill>
              <a:schemeClr val="tx1"/>
            </a:solidFill>
          </a:endParaRPr>
        </a:p>
      </dgm:t>
    </dgm:pt>
    <dgm:pt modelId="{D1F92669-F62D-468D-8149-2E8CFFBB5F80}" type="par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425506A-728E-4F4A-9C6F-7CF39055C7E4}" type="sibTrans" cxnId="{E24146CD-07E2-45C9-843D-625274443F5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DC3587A-9B05-4601-8933-B467EB8FACC9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Scanner and reading devices</a:t>
          </a:r>
          <a:endParaRPr lang="ar-SA" sz="1100" dirty="0">
            <a:solidFill>
              <a:schemeClr val="tx1"/>
            </a:solidFill>
          </a:endParaRPr>
        </a:p>
      </dgm:t>
    </dgm:pt>
    <dgm:pt modelId="{B99964A4-7FB5-4E21-9F11-C4EEF6E174C2}" type="par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7341A1A-F307-4955-B157-2BDEBCB9113E}" type="sibTrans" cxnId="{40255A0A-4035-415B-A974-B474EADEEA37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88728F6C-10A7-49F8-9946-C3A51E6734D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MIRC reader</a:t>
          </a:r>
          <a:endParaRPr lang="ar-SA" sz="1100" dirty="0">
            <a:solidFill>
              <a:schemeClr val="tx1"/>
            </a:solidFill>
          </a:endParaRPr>
        </a:p>
      </dgm:t>
    </dgm:pt>
    <dgm:pt modelId="{C55AC19E-0978-49D9-84FF-8FF5E10FE1FB}" type="par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0182F5B-CB81-497C-A3DC-5B9DD821595C}" type="sibTrans" cxnId="{CE7F02C1-7D48-49EE-AF5B-6EF31C3E21F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D151D98F-EA72-4459-8810-A63B7419EDBF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Magnetic strip card readers</a:t>
          </a:r>
          <a:endParaRPr lang="ar-SA" sz="1100" dirty="0" smtClean="0">
            <a:solidFill>
              <a:schemeClr val="tx1"/>
            </a:solidFill>
          </a:endParaRPr>
        </a:p>
      </dgm:t>
    </dgm:pt>
    <dgm:pt modelId="{38E0AF21-7052-475B-9D63-79B716CBF6C4}" type="par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3B549CB-022B-4107-8C5A-8448BD8AEF2D}" type="sibTrans" cxnId="{CE3C5809-F797-4877-979A-1FCFEFEBF8AA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A2FBE09-C9FF-4F49-A875-0D1A9286C7E6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RFID reader</a:t>
          </a:r>
          <a:endParaRPr lang="ar-SA" sz="1100" dirty="0">
            <a:solidFill>
              <a:schemeClr val="tx1"/>
            </a:solidFill>
          </a:endParaRPr>
        </a:p>
      </dgm:t>
    </dgm:pt>
    <dgm:pt modelId="{160CE76E-91AB-4100-AB7E-6459FAD6038B}" type="par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C44DB9E-FE61-4197-98E7-E959A568E2A6}" type="sibTrans" cxnId="{6C20B406-5DA5-4480-BF04-4891CADF2279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665B2977-7EEC-43E9-8A85-8E7064EEB117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Barcode Reader</a:t>
          </a:r>
          <a:endParaRPr lang="ar-SA" sz="1100" dirty="0">
            <a:solidFill>
              <a:schemeClr val="tx1"/>
            </a:solidFill>
          </a:endParaRPr>
        </a:p>
      </dgm:t>
    </dgm:pt>
    <dgm:pt modelId="{8A790614-E99D-4949-BB80-D195BED8D6BD}" type="par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D4AB04F-2150-409C-BC7C-8C56DD72EC16}" type="sibTrans" cxnId="{1B0BC671-71DD-45B9-8161-F42DDE050590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FD757963-1FA9-455F-BBB4-F684E8C4DB4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Optical Reader</a:t>
          </a:r>
          <a:endParaRPr lang="ar-SA" sz="1100" dirty="0">
            <a:solidFill>
              <a:schemeClr val="tx1"/>
            </a:solidFill>
          </a:endParaRPr>
        </a:p>
      </dgm:t>
    </dgm:pt>
    <dgm:pt modelId="{826CBB92-3921-4EEB-8281-D2FB042C74FB}" type="par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33BF1EDE-9E01-4122-BAC4-82FE9FEE4F33}" type="sibTrans" cxnId="{DB1675C5-DA16-4B98-A3B6-E7BB02A10B2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C558770E-8984-4B61-BED4-80CF20E25138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Optical Scanner</a:t>
          </a:r>
          <a:endParaRPr lang="ar-SA" sz="1100" dirty="0">
            <a:solidFill>
              <a:schemeClr val="tx1"/>
            </a:solidFill>
          </a:endParaRPr>
        </a:p>
      </dgm:t>
    </dgm:pt>
    <dgm:pt modelId="{561A1796-7558-41B5-99A4-F4FA5E9F11CF}" type="par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484D828C-0807-4651-8815-5BAB099C3F1E}" type="sibTrans" cxnId="{E6D6510E-E4BE-4043-81A2-9BD78B23CA0E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B1B3750D-3A3B-465F-94B9-5A7EB5716363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Biometric Input</a:t>
          </a:r>
          <a:endParaRPr lang="ar-SA" sz="1100" dirty="0">
            <a:solidFill>
              <a:schemeClr val="tx1"/>
            </a:solidFill>
          </a:endParaRPr>
        </a:p>
      </dgm:t>
    </dgm:pt>
    <dgm:pt modelId="{CEC64FAB-76D5-491C-8BD0-23FC09B685AE}" type="par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227DD962-A25A-4307-8551-DE1C05E7B131}" type="sibTrans" cxnId="{D17E7BE9-19E6-44D1-9CA6-A5D4AE932E5D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94534404-A7DC-473B-A5FC-CDF7E64C1612}">
      <dgm:prSet custT="1"/>
      <dgm:spPr/>
      <dgm:t>
        <a:bodyPr/>
        <a:lstStyle/>
        <a:p>
          <a:pPr rtl="1"/>
          <a:r>
            <a:rPr lang="en-US" sz="1100" dirty="0" smtClean="0">
              <a:solidFill>
                <a:schemeClr val="tx1"/>
              </a:solidFill>
            </a:rPr>
            <a:t>Behavioral</a:t>
          </a:r>
          <a:endParaRPr lang="ar-SA" sz="1100" dirty="0">
            <a:solidFill>
              <a:schemeClr val="tx1"/>
            </a:solidFill>
          </a:endParaRPr>
        </a:p>
      </dgm:t>
    </dgm:pt>
    <dgm:pt modelId="{D8636703-3870-46C3-B699-3A8705E7F95B}" type="par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E8E3569-E838-41FD-A5B5-D2C405A5E5A5}" type="sibTrans" cxnId="{61DA5636-A044-49B5-B1A2-D681AA207C6C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567C7B5B-5D71-47B1-89A4-20B5AB85868B}">
      <dgm:prSet custT="1"/>
      <dgm:spPr/>
      <dgm:t>
        <a:bodyPr/>
        <a:lstStyle/>
        <a:p>
          <a:pPr rtl="1"/>
          <a:r>
            <a:rPr lang="en-US" sz="1100" smtClean="0">
              <a:solidFill>
                <a:schemeClr val="tx1"/>
              </a:solidFill>
            </a:rPr>
            <a:t>Physical</a:t>
          </a:r>
          <a:endParaRPr lang="ar-SA" sz="1100" dirty="0">
            <a:solidFill>
              <a:schemeClr val="tx1"/>
            </a:solidFill>
          </a:endParaRPr>
        </a:p>
      </dgm:t>
    </dgm:pt>
    <dgm:pt modelId="{2191B5A3-553D-4FF9-A17F-571F7DE7CF69}" type="par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14EDFD72-0348-425C-B68F-0558C2E62B0F}" type="sibTrans" cxnId="{D5AF9CD7-92D2-498D-B50E-D2D5C4FCB281}">
      <dgm:prSet/>
      <dgm:spPr/>
      <dgm:t>
        <a:bodyPr/>
        <a:lstStyle/>
        <a:p>
          <a:pPr rtl="1"/>
          <a:endParaRPr lang="ar-SA" sz="1100">
            <a:solidFill>
              <a:schemeClr val="tx1"/>
            </a:solidFill>
          </a:endParaRPr>
        </a:p>
      </dgm:t>
    </dgm:pt>
    <dgm:pt modelId="{AB8EF03C-6DF9-4A74-B9BB-1B8C441127E8}" type="pres">
      <dgm:prSet presAssocID="{C348DE21-48A3-4691-BD0E-1FD9DB7AC26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A18647E1-BBE3-4FF8-9C10-06803A0762CC}" type="pres">
      <dgm:prSet presAssocID="{1BA0ED0E-3F1B-4C23-8D65-7E25646C653C}" presName="root1" presStyleCnt="0"/>
      <dgm:spPr/>
    </dgm:pt>
    <dgm:pt modelId="{665DEB47-AB7F-450B-A1E4-723202DDA1B0}" type="pres">
      <dgm:prSet presAssocID="{1BA0ED0E-3F1B-4C23-8D65-7E25646C653C}" presName="LevelOneTextNode" presStyleLbl="node0" presStyleIdx="0" presStyleCnt="1" custScaleX="314977" custScaleY="232981" custLinFactX="-130468" custLinFactNeighborX="-200000" custLinFactNeighborY="-509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620D1E8-7B6C-4F20-81E3-D00411365064}" type="pres">
      <dgm:prSet presAssocID="{1BA0ED0E-3F1B-4C23-8D65-7E25646C653C}" presName="level2hierChild" presStyleCnt="0"/>
      <dgm:spPr/>
    </dgm:pt>
    <dgm:pt modelId="{019DF37B-A496-4BD4-BF7A-54163394D1C0}" type="pres">
      <dgm:prSet presAssocID="{BD43C7C4-956A-4725-BC10-85099C49DDB8}" presName="conn2-1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C44D03F2-F480-45BE-B4B5-4799FAFB3672}" type="pres">
      <dgm:prSet presAssocID="{BD43C7C4-956A-4725-BC10-85099C49DDB8}" presName="connTx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075E222F-98B7-4663-9451-DB0508EA3EA1}" type="pres">
      <dgm:prSet presAssocID="{8B0F9ED4-82DD-4D60-9CFC-816C90A50DCB}" presName="root2" presStyleCnt="0"/>
      <dgm:spPr/>
    </dgm:pt>
    <dgm:pt modelId="{8929928F-FE61-47D7-97EE-19FE3C4610D7}" type="pres">
      <dgm:prSet presAssocID="{8B0F9ED4-82DD-4D60-9CFC-816C90A50DCB}" presName="LevelTwoTextNode" presStyleLbl="node2" presStyleIdx="0" presStyleCnt="2" custScaleX="207672" custScaleY="177968" custLinFactNeighborX="-7682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23B7BD9-CFCB-4DF5-B7F2-44AC85BF32FB}" type="pres">
      <dgm:prSet presAssocID="{8B0F9ED4-82DD-4D60-9CFC-816C90A50DCB}" presName="level3hierChild" presStyleCnt="0"/>
      <dgm:spPr/>
    </dgm:pt>
    <dgm:pt modelId="{F7856E87-877B-4949-8D8E-5A1F3553C009}" type="pres">
      <dgm:prSet presAssocID="{A4C32FA0-4CC7-4FF5-9B0D-6BD0C9601EDB}" presName="conn2-1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0260174F-76EC-4B82-B8A9-BA793D31FCF6}" type="pres">
      <dgm:prSet presAssocID="{A4C32FA0-4CC7-4FF5-9B0D-6BD0C9601EDB}" presName="connTx" presStyleLbl="parChTrans1D3" presStyleIdx="0" presStyleCnt="13"/>
      <dgm:spPr/>
      <dgm:t>
        <a:bodyPr/>
        <a:lstStyle/>
        <a:p>
          <a:pPr rtl="1"/>
          <a:endParaRPr lang="ar-SA"/>
        </a:p>
      </dgm:t>
    </dgm:pt>
    <dgm:pt modelId="{1CD7148A-4883-486F-A8EF-DC47135A04FA}" type="pres">
      <dgm:prSet presAssocID="{A05E529D-4F4A-45FC-BAEE-A71ADA13B484}" presName="root2" presStyleCnt="0"/>
      <dgm:spPr/>
    </dgm:pt>
    <dgm:pt modelId="{46B9C872-86A4-469A-8A3F-17A34FCD8D64}" type="pres">
      <dgm:prSet presAssocID="{A05E529D-4F4A-45FC-BAEE-A71ADA13B484}" presName="LevelTwoTextNode" presStyleLbl="node3" presStyleIdx="0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595292D-A3BC-42F8-8609-383F12506F52}" type="pres">
      <dgm:prSet presAssocID="{A05E529D-4F4A-45FC-BAEE-A71ADA13B484}" presName="level3hierChild" presStyleCnt="0"/>
      <dgm:spPr/>
    </dgm:pt>
    <dgm:pt modelId="{336A6197-21EC-48C3-ACBE-3CFF1F3BAC7E}" type="pres">
      <dgm:prSet presAssocID="{9B705B1E-AA64-46DC-AFBA-C756609B0D83}" presName="conn2-1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41757A51-CA09-45E8-AF2C-5FF8DC51AFF4}" type="pres">
      <dgm:prSet presAssocID="{9B705B1E-AA64-46DC-AFBA-C756609B0D83}" presName="connTx" presStyleLbl="parChTrans1D3" presStyleIdx="1" presStyleCnt="13"/>
      <dgm:spPr/>
      <dgm:t>
        <a:bodyPr/>
        <a:lstStyle/>
        <a:p>
          <a:pPr rtl="1"/>
          <a:endParaRPr lang="ar-SA"/>
        </a:p>
      </dgm:t>
    </dgm:pt>
    <dgm:pt modelId="{AD81D98E-63BB-4818-BDE7-3A5958A34BF8}" type="pres">
      <dgm:prSet presAssocID="{C354CDAE-7338-45D7-BCF4-8C10061A882B}" presName="root2" presStyleCnt="0"/>
      <dgm:spPr/>
    </dgm:pt>
    <dgm:pt modelId="{3C1F44BB-C527-47D7-87E6-99F2C2990AFF}" type="pres">
      <dgm:prSet presAssocID="{C354CDAE-7338-45D7-BCF4-8C10061A882B}" presName="LevelTwoTextNode" presStyleLbl="node3" presStyleIdx="1" presStyleCnt="13" custScaleX="358485" custLinFactX="100000" custLinFactNeighborX="10284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2601386-81DF-408F-B45C-4736442FB2F9}" type="pres">
      <dgm:prSet presAssocID="{C354CDAE-7338-45D7-BCF4-8C10061A882B}" presName="level3hierChild" presStyleCnt="0"/>
      <dgm:spPr/>
    </dgm:pt>
    <dgm:pt modelId="{AEBB3034-6D21-4B1E-B5D0-402FE6986960}" type="pres">
      <dgm:prSet presAssocID="{74443FD8-C2FC-404D-9D2F-531272BB3FF9}" presName="conn2-1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067BEDAC-0F1A-4195-B991-0E53AF96D07C}" type="pres">
      <dgm:prSet presAssocID="{74443FD8-C2FC-404D-9D2F-531272BB3FF9}" presName="connTx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7C4B702C-D31F-417F-B31C-3B45D7B3CDD9}" type="pres">
      <dgm:prSet presAssocID="{F0A45C9B-D795-4730-ACAC-3B0B9A17143A}" presName="root2" presStyleCnt="0"/>
      <dgm:spPr/>
    </dgm:pt>
    <dgm:pt modelId="{B68E6F7F-2C37-4E5D-B296-A58B4BA2D42F}" type="pres">
      <dgm:prSet presAssocID="{F0A45C9B-D795-4730-ACAC-3B0B9A17143A}" presName="LevelTwoTextNode" presStyleLbl="node2" presStyleIdx="1" presStyleCnt="2" custScaleX="243465" custScaleY="200915" custLinFactNeighborX="-69607" custLinFactNeighborY="-7477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8C52778-3F77-476E-A70C-4D831372FCFB}" type="pres">
      <dgm:prSet presAssocID="{F0A45C9B-D795-4730-ACAC-3B0B9A17143A}" presName="level3hierChild" presStyleCnt="0"/>
      <dgm:spPr/>
    </dgm:pt>
    <dgm:pt modelId="{15BF48C3-4E55-44C0-9EF6-24277F58D796}" type="pres">
      <dgm:prSet presAssocID="{5E4526CA-93DE-4076-A3B8-C4B41DA82D53}" presName="conn2-1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D9266159-7C57-4D0B-AA4B-639C796D96FA}" type="pres">
      <dgm:prSet presAssocID="{5E4526CA-93DE-4076-A3B8-C4B41DA82D53}" presName="connTx" presStyleLbl="parChTrans1D3" presStyleIdx="2" presStyleCnt="13"/>
      <dgm:spPr/>
      <dgm:t>
        <a:bodyPr/>
        <a:lstStyle/>
        <a:p>
          <a:pPr rtl="1"/>
          <a:endParaRPr lang="ar-SA"/>
        </a:p>
      </dgm:t>
    </dgm:pt>
    <dgm:pt modelId="{385A0E95-A3C5-46CC-A1AA-8A674FDF5EF9}" type="pres">
      <dgm:prSet presAssocID="{27C2E146-2041-4C78-BDAC-3DF12E4C131F}" presName="root2" presStyleCnt="0"/>
      <dgm:spPr/>
    </dgm:pt>
    <dgm:pt modelId="{B6EDF507-95F0-4CF0-9FCC-2D2E0E2E9124}" type="pres">
      <dgm:prSet presAssocID="{27C2E146-2041-4C78-BDAC-3DF12E4C131F}" presName="LevelTwoTextNode" presStyleLbl="node3" presStyleIdx="2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84AE528-EFB1-4D97-A0D6-D747FE9E1E46}" type="pres">
      <dgm:prSet presAssocID="{27C2E146-2041-4C78-BDAC-3DF12E4C131F}" presName="level3hierChild" presStyleCnt="0"/>
      <dgm:spPr/>
    </dgm:pt>
    <dgm:pt modelId="{4AC858E7-81E2-452F-93C1-F289C008A293}" type="pres">
      <dgm:prSet presAssocID="{F5B08686-5934-4C41-A700-F88FAE3A527B}" presName="conn2-1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3728E2F1-ABCE-47FD-960C-0C4C0BD12A86}" type="pres">
      <dgm:prSet presAssocID="{F5B08686-5934-4C41-A700-F88FAE3A527B}" presName="connTx" presStyleLbl="parChTrans1D4" presStyleIdx="0" presStyleCnt="10"/>
      <dgm:spPr/>
      <dgm:t>
        <a:bodyPr/>
        <a:lstStyle/>
        <a:p>
          <a:pPr rtl="1"/>
          <a:endParaRPr lang="ar-SA"/>
        </a:p>
      </dgm:t>
    </dgm:pt>
    <dgm:pt modelId="{DDDA69C1-FA96-4025-9F30-7B8ADA767581}" type="pres">
      <dgm:prSet presAssocID="{D3095B6E-43D2-459B-BA0E-3C95B4FCED09}" presName="root2" presStyleCnt="0"/>
      <dgm:spPr/>
    </dgm:pt>
    <dgm:pt modelId="{56A402A3-98D0-4941-8665-88562D529E44}" type="pres">
      <dgm:prSet presAssocID="{D3095B6E-43D2-459B-BA0E-3C95B4FCED09}" presName="LevelTwoTextNode" presStyleLbl="node4" presStyleIdx="0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0EAD6B0-5508-4E45-800A-879B0510B828}" type="pres">
      <dgm:prSet presAssocID="{D3095B6E-43D2-459B-BA0E-3C95B4FCED09}" presName="level3hierChild" presStyleCnt="0"/>
      <dgm:spPr/>
    </dgm:pt>
    <dgm:pt modelId="{AEEB1D19-37A1-474A-B2F9-6CA8F1CCFEA1}" type="pres">
      <dgm:prSet presAssocID="{A08C670C-2D6A-45A0-A7F8-ED6E354DB420}" presName="conn2-1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BE6D79B2-23E2-44B4-9B79-449F229B1B45}" type="pres">
      <dgm:prSet presAssocID="{A08C670C-2D6A-45A0-A7F8-ED6E354DB420}" presName="connTx" presStyleLbl="parChTrans1D4" presStyleIdx="1" presStyleCnt="10"/>
      <dgm:spPr/>
      <dgm:t>
        <a:bodyPr/>
        <a:lstStyle/>
        <a:p>
          <a:pPr rtl="1"/>
          <a:endParaRPr lang="ar-SA"/>
        </a:p>
      </dgm:t>
    </dgm:pt>
    <dgm:pt modelId="{970DF76A-0CA1-4B65-A4A7-A2002269EC3C}" type="pres">
      <dgm:prSet presAssocID="{FC27660B-983B-46E5-B2DD-E8DCB91B12F8}" presName="root2" presStyleCnt="0"/>
      <dgm:spPr/>
    </dgm:pt>
    <dgm:pt modelId="{DA23E3B6-DCE0-4FDF-B7B4-9B4E8DAEFB09}" type="pres">
      <dgm:prSet presAssocID="{FC27660B-983B-46E5-B2DD-E8DCB91B12F8}" presName="LevelTwoTextNode" presStyleLbl="node4" presStyleIdx="1" presStyleCnt="10" custScaleX="265385" custLinFactX="100000" custLinFactNeighborX="10348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9DFCE83-2FA6-4D69-91E8-29D03C1A9138}" type="pres">
      <dgm:prSet presAssocID="{FC27660B-983B-46E5-B2DD-E8DCB91B12F8}" presName="level3hierChild" presStyleCnt="0"/>
      <dgm:spPr/>
    </dgm:pt>
    <dgm:pt modelId="{705660E4-7597-4618-876E-03EC5ED53372}" type="pres">
      <dgm:prSet presAssocID="{8FC6D809-A072-44C7-A589-ED8F4C94B55E}" presName="conn2-1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5E4EB20B-5393-46AB-9576-8375E8D35E68}" type="pres">
      <dgm:prSet presAssocID="{8FC6D809-A072-44C7-A589-ED8F4C94B55E}" presName="connTx" presStyleLbl="parChTrans1D3" presStyleIdx="3" presStyleCnt="13"/>
      <dgm:spPr/>
      <dgm:t>
        <a:bodyPr/>
        <a:lstStyle/>
        <a:p>
          <a:pPr rtl="1"/>
          <a:endParaRPr lang="ar-SA"/>
        </a:p>
      </dgm:t>
    </dgm:pt>
    <dgm:pt modelId="{C1806411-E4A3-4A81-85D4-DE556F2C0033}" type="pres">
      <dgm:prSet presAssocID="{2834502E-558D-4C60-8A2C-974B41D3D93E}" presName="root2" presStyleCnt="0"/>
      <dgm:spPr/>
    </dgm:pt>
    <dgm:pt modelId="{5E861395-4CEF-4884-84D0-4332383EC823}" type="pres">
      <dgm:prSet presAssocID="{2834502E-558D-4C60-8A2C-974B41D3D93E}" presName="LevelTwoTextNode" presStyleLbl="node3" presStyleIdx="3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89C1C0E9-D680-4BF8-A219-F822C05CECBA}" type="pres">
      <dgm:prSet presAssocID="{2834502E-558D-4C60-8A2C-974B41D3D93E}" presName="level3hierChild" presStyleCnt="0"/>
      <dgm:spPr/>
    </dgm:pt>
    <dgm:pt modelId="{E735F085-D396-46CC-AA22-BC63F1E56366}" type="pres">
      <dgm:prSet presAssocID="{D3BED436-A1C1-4DF5-BB90-9609AC7681A7}" presName="conn2-1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A3A726F7-7B63-423B-8191-488C3F6379FE}" type="pres">
      <dgm:prSet presAssocID="{D3BED436-A1C1-4DF5-BB90-9609AC7681A7}" presName="connTx" presStyleLbl="parChTrans1D3" presStyleIdx="4" presStyleCnt="13"/>
      <dgm:spPr/>
      <dgm:t>
        <a:bodyPr/>
        <a:lstStyle/>
        <a:p>
          <a:pPr rtl="1"/>
          <a:endParaRPr lang="ar-SA"/>
        </a:p>
      </dgm:t>
    </dgm:pt>
    <dgm:pt modelId="{DC4FBDBF-7294-4671-B5FA-57E165FAFE70}" type="pres">
      <dgm:prSet presAssocID="{3A7FA343-DA01-4054-A716-E54D49DC1AB8}" presName="root2" presStyleCnt="0"/>
      <dgm:spPr/>
    </dgm:pt>
    <dgm:pt modelId="{83384FFE-52FF-4903-847D-D743F31B2420}" type="pres">
      <dgm:prSet presAssocID="{3A7FA343-DA01-4054-A716-E54D49DC1AB8}" presName="LevelTwoTextNode" presStyleLbl="node3" presStyleIdx="4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F676ADA-31ED-4E8C-95C6-13607283C904}" type="pres">
      <dgm:prSet presAssocID="{3A7FA343-DA01-4054-A716-E54D49DC1AB8}" presName="level3hierChild" presStyleCnt="0"/>
      <dgm:spPr/>
    </dgm:pt>
    <dgm:pt modelId="{85D99901-C310-4004-9EC7-2F6E53E69415}" type="pres">
      <dgm:prSet presAssocID="{C8F78A8D-9720-4E73-803D-A48D1C59FD34}" presName="conn2-1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6D6D3A0A-19ED-42E8-BC19-C9845F3A9F7A}" type="pres">
      <dgm:prSet presAssocID="{C8F78A8D-9720-4E73-803D-A48D1C59FD34}" presName="connTx" presStyleLbl="parChTrans1D3" presStyleIdx="5" presStyleCnt="13"/>
      <dgm:spPr/>
      <dgm:t>
        <a:bodyPr/>
        <a:lstStyle/>
        <a:p>
          <a:pPr rtl="1"/>
          <a:endParaRPr lang="ar-SA"/>
        </a:p>
      </dgm:t>
    </dgm:pt>
    <dgm:pt modelId="{0E792C53-3B6F-4647-8277-58F21393FF00}" type="pres">
      <dgm:prSet presAssocID="{0FD1B9E4-2154-4CCB-9580-1D9614BBD227}" presName="root2" presStyleCnt="0"/>
      <dgm:spPr/>
    </dgm:pt>
    <dgm:pt modelId="{CBA2D93A-7DF0-441C-9001-F3DC26B3EE54}" type="pres">
      <dgm:prSet presAssocID="{0FD1B9E4-2154-4CCB-9580-1D9614BBD227}" presName="LevelTwoTextNode" presStyleLbl="node3" presStyleIdx="5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EE6D5F4C-703E-4237-B1E8-4C3694A02669}" type="pres">
      <dgm:prSet presAssocID="{0FD1B9E4-2154-4CCB-9580-1D9614BBD227}" presName="level3hierChild" presStyleCnt="0"/>
      <dgm:spPr/>
    </dgm:pt>
    <dgm:pt modelId="{77336D49-FE13-418E-AAB4-B436BDD07288}" type="pres">
      <dgm:prSet presAssocID="{4FE1E447-4D73-4201-B661-B5029F4CE527}" presName="conn2-1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1A67FFF-116F-4548-9693-07D41788E17B}" type="pres">
      <dgm:prSet presAssocID="{4FE1E447-4D73-4201-B661-B5029F4CE527}" presName="connTx" presStyleLbl="parChTrans1D3" presStyleIdx="6" presStyleCnt="13"/>
      <dgm:spPr/>
      <dgm:t>
        <a:bodyPr/>
        <a:lstStyle/>
        <a:p>
          <a:pPr rtl="1"/>
          <a:endParaRPr lang="ar-SA"/>
        </a:p>
      </dgm:t>
    </dgm:pt>
    <dgm:pt modelId="{4249EBE9-FEF0-40B3-ADB9-37CDCE5018B2}" type="pres">
      <dgm:prSet presAssocID="{7353865C-8BB9-4947-87C4-76512CA34BA9}" presName="root2" presStyleCnt="0"/>
      <dgm:spPr/>
    </dgm:pt>
    <dgm:pt modelId="{B3190B8A-C6A9-4997-9074-2765984DFDA8}" type="pres">
      <dgm:prSet presAssocID="{7353865C-8BB9-4947-87C4-76512CA34BA9}" presName="LevelTwoTextNode" presStyleLbl="node3" presStyleIdx="6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AB8DE23-D8EF-4A61-9078-496A08A93709}" type="pres">
      <dgm:prSet presAssocID="{7353865C-8BB9-4947-87C4-76512CA34BA9}" presName="level3hierChild" presStyleCnt="0"/>
      <dgm:spPr/>
    </dgm:pt>
    <dgm:pt modelId="{F5FB6518-EFB5-45B4-819F-2579B38765BF}" type="pres">
      <dgm:prSet presAssocID="{F2C2EACD-50EE-4E5B-8783-5B86E06B1BF8}" presName="conn2-1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C328288F-C88F-4480-A3AE-72FDB0222790}" type="pres">
      <dgm:prSet presAssocID="{F2C2EACD-50EE-4E5B-8783-5B86E06B1BF8}" presName="connTx" presStyleLbl="parChTrans1D3" presStyleIdx="7" presStyleCnt="13"/>
      <dgm:spPr/>
      <dgm:t>
        <a:bodyPr/>
        <a:lstStyle/>
        <a:p>
          <a:pPr rtl="1"/>
          <a:endParaRPr lang="ar-SA"/>
        </a:p>
      </dgm:t>
    </dgm:pt>
    <dgm:pt modelId="{0B70C56F-B1D0-48D8-A938-C76BDB5D8AEE}" type="pres">
      <dgm:prSet presAssocID="{6E9FA6C8-AEB3-4867-A26B-3ACF4692667D}" presName="root2" presStyleCnt="0"/>
      <dgm:spPr/>
    </dgm:pt>
    <dgm:pt modelId="{692E7B81-FB96-4ECB-82B9-DF105E645A61}" type="pres">
      <dgm:prSet presAssocID="{6E9FA6C8-AEB3-4867-A26B-3ACF4692667D}" presName="LevelTwoTextNode" presStyleLbl="node3" presStyleIdx="7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296082C-73D3-401A-B635-7B1B8266EF84}" type="pres">
      <dgm:prSet presAssocID="{6E9FA6C8-AEB3-4867-A26B-3ACF4692667D}" presName="level3hierChild" presStyleCnt="0"/>
      <dgm:spPr/>
    </dgm:pt>
    <dgm:pt modelId="{CE12F7BC-4F55-488D-9A0A-CD76FC16CC35}" type="pres">
      <dgm:prSet presAssocID="{35F6CA1F-98F4-4583-B296-1DF4DA6D858C}" presName="conn2-1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3F75230F-8A8E-4923-A73C-0A552C63FDD0}" type="pres">
      <dgm:prSet presAssocID="{35F6CA1F-98F4-4583-B296-1DF4DA6D858C}" presName="connTx" presStyleLbl="parChTrans1D3" presStyleIdx="8" presStyleCnt="13"/>
      <dgm:spPr/>
      <dgm:t>
        <a:bodyPr/>
        <a:lstStyle/>
        <a:p>
          <a:pPr rtl="1"/>
          <a:endParaRPr lang="ar-SA"/>
        </a:p>
      </dgm:t>
    </dgm:pt>
    <dgm:pt modelId="{4A5BBA5C-7D5D-45AE-BDDF-DF6965BA2A0C}" type="pres">
      <dgm:prSet presAssocID="{D423BA84-A4C2-4B3C-9FAC-BE06CDAD77BD}" presName="root2" presStyleCnt="0"/>
      <dgm:spPr/>
    </dgm:pt>
    <dgm:pt modelId="{9672C91E-B377-497C-81D0-135FA057FCA9}" type="pres">
      <dgm:prSet presAssocID="{D423BA84-A4C2-4B3C-9FAC-BE06CDAD77BD}" presName="LevelTwoTextNode" presStyleLbl="node3" presStyleIdx="8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6901155-63E4-4B94-A767-8A02F31E21CE}" type="pres">
      <dgm:prSet presAssocID="{D423BA84-A4C2-4B3C-9FAC-BE06CDAD77BD}" presName="level3hierChild" presStyleCnt="0"/>
      <dgm:spPr/>
    </dgm:pt>
    <dgm:pt modelId="{16183825-22E8-4ABB-9E48-B5E470368B26}" type="pres">
      <dgm:prSet presAssocID="{D7A1A045-A6BC-46B8-89C2-F2DAE0195AA5}" presName="conn2-1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488B2413-C0F1-4C61-8843-B68AFD70FB16}" type="pres">
      <dgm:prSet presAssocID="{D7A1A045-A6BC-46B8-89C2-F2DAE0195AA5}" presName="connTx" presStyleLbl="parChTrans1D3" presStyleIdx="9" presStyleCnt="13"/>
      <dgm:spPr/>
      <dgm:t>
        <a:bodyPr/>
        <a:lstStyle/>
        <a:p>
          <a:pPr rtl="1"/>
          <a:endParaRPr lang="ar-SA"/>
        </a:p>
      </dgm:t>
    </dgm:pt>
    <dgm:pt modelId="{70D54141-C7BF-43D6-A34A-0278DE318531}" type="pres">
      <dgm:prSet presAssocID="{25C45393-CCE7-4DDC-8EF1-7F6516A42AFC}" presName="root2" presStyleCnt="0"/>
      <dgm:spPr/>
    </dgm:pt>
    <dgm:pt modelId="{FAFFF41F-DE52-4B36-809C-E8C3157EB23A}" type="pres">
      <dgm:prSet presAssocID="{25C45393-CCE7-4DDC-8EF1-7F6516A42AFC}" presName="LevelTwoTextNode" presStyleLbl="node3" presStyleIdx="9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0984EF7-1B28-4F88-A50B-5706A30DD756}" type="pres">
      <dgm:prSet presAssocID="{25C45393-CCE7-4DDC-8EF1-7F6516A42AFC}" presName="level3hierChild" presStyleCnt="0"/>
      <dgm:spPr/>
    </dgm:pt>
    <dgm:pt modelId="{7DFCAAAA-87AC-4999-B0D0-D38FC82788D8}" type="pres">
      <dgm:prSet presAssocID="{D1F92669-F62D-468D-8149-2E8CFFBB5F80}" presName="conn2-1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33BF7B06-ACEB-48EA-8D42-5195A6769EB0}" type="pres">
      <dgm:prSet presAssocID="{D1F92669-F62D-468D-8149-2E8CFFBB5F80}" presName="connTx" presStyleLbl="parChTrans1D3" presStyleIdx="10" presStyleCnt="13"/>
      <dgm:spPr/>
      <dgm:t>
        <a:bodyPr/>
        <a:lstStyle/>
        <a:p>
          <a:pPr rtl="1"/>
          <a:endParaRPr lang="ar-SA"/>
        </a:p>
      </dgm:t>
    </dgm:pt>
    <dgm:pt modelId="{CB73B24C-03A9-46C7-ACE3-27A125E7BA84}" type="pres">
      <dgm:prSet presAssocID="{203302CA-7DB7-432E-B0EC-A29A4AD9B2D7}" presName="root2" presStyleCnt="0"/>
      <dgm:spPr/>
    </dgm:pt>
    <dgm:pt modelId="{2B566E5C-FAF7-4D6D-BD01-82EF955F312A}" type="pres">
      <dgm:prSet presAssocID="{203302CA-7DB7-432E-B0EC-A29A4AD9B2D7}" presName="LevelTwoTextNode" presStyleLbl="node3" presStyleIdx="10" presStyleCnt="13" custScaleX="334451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161279A-61E5-406E-B8AF-C1AD428A611C}" type="pres">
      <dgm:prSet presAssocID="{203302CA-7DB7-432E-B0EC-A29A4AD9B2D7}" presName="level3hierChild" presStyleCnt="0"/>
      <dgm:spPr/>
    </dgm:pt>
    <dgm:pt modelId="{30C3AA0F-6B22-409E-B252-448F99799629}" type="pres">
      <dgm:prSet presAssocID="{B99964A4-7FB5-4E21-9F11-C4EEF6E174C2}" presName="conn2-1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E2D92E17-1505-4FEB-BD44-30E6BADAB26D}" type="pres">
      <dgm:prSet presAssocID="{B99964A4-7FB5-4E21-9F11-C4EEF6E174C2}" presName="connTx" presStyleLbl="parChTrans1D3" presStyleIdx="11" presStyleCnt="13"/>
      <dgm:spPr/>
      <dgm:t>
        <a:bodyPr/>
        <a:lstStyle/>
        <a:p>
          <a:pPr rtl="1"/>
          <a:endParaRPr lang="ar-SA"/>
        </a:p>
      </dgm:t>
    </dgm:pt>
    <dgm:pt modelId="{1EDD8924-489D-4100-A5B8-D96BA6B4577A}" type="pres">
      <dgm:prSet presAssocID="{DDC3587A-9B05-4601-8933-B467EB8FACC9}" presName="root2" presStyleCnt="0"/>
      <dgm:spPr/>
    </dgm:pt>
    <dgm:pt modelId="{FB0CD5BE-CE0B-45EF-B32C-A8466580E1D2}" type="pres">
      <dgm:prSet presAssocID="{DDC3587A-9B05-4601-8933-B467EB8FACC9}" presName="LevelTwoTextNode" presStyleLbl="node3" presStyleIdx="11" presStyleCnt="13" custScaleX="334451" custScaleY="227566" custLinFactX="63701" custLinFactNeighborX="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FCB79CF-A038-4109-90C6-69302E009D5E}" type="pres">
      <dgm:prSet presAssocID="{DDC3587A-9B05-4601-8933-B467EB8FACC9}" presName="level3hierChild" presStyleCnt="0"/>
      <dgm:spPr/>
    </dgm:pt>
    <dgm:pt modelId="{5DF0827F-C409-4185-81D6-77A300F9304D}" type="pres">
      <dgm:prSet presAssocID="{561A1796-7558-41B5-99A4-F4FA5E9F11CF}" presName="conn2-1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A92A1332-2B4F-4E2C-9632-C6410A9E4B01}" type="pres">
      <dgm:prSet presAssocID="{561A1796-7558-41B5-99A4-F4FA5E9F11CF}" presName="connTx" presStyleLbl="parChTrans1D4" presStyleIdx="2" presStyleCnt="10"/>
      <dgm:spPr/>
      <dgm:t>
        <a:bodyPr/>
        <a:lstStyle/>
        <a:p>
          <a:pPr rtl="1"/>
          <a:endParaRPr lang="ar-SA"/>
        </a:p>
      </dgm:t>
    </dgm:pt>
    <dgm:pt modelId="{3487A873-1CF3-41B6-B8B8-6AA7CC592D03}" type="pres">
      <dgm:prSet presAssocID="{C558770E-8984-4B61-BED4-80CF20E25138}" presName="root2" presStyleCnt="0"/>
      <dgm:spPr/>
    </dgm:pt>
    <dgm:pt modelId="{E185F2B5-336D-4164-8DBC-6143690B4980}" type="pres">
      <dgm:prSet presAssocID="{C558770E-8984-4B61-BED4-80CF20E25138}" presName="LevelTwoTextNode" presStyleLbl="node4" presStyleIdx="2" presStyleCnt="10" custScaleX="334451" custLinFactX="88468" custLinFactY="-100000" custLinFactNeighborX="100000" custLinFactNeighborY="-13356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439B844-05A0-4FD1-8F3D-8CA4C8CEC20D}" type="pres">
      <dgm:prSet presAssocID="{C558770E-8984-4B61-BED4-80CF20E25138}" presName="level3hierChild" presStyleCnt="0"/>
      <dgm:spPr/>
    </dgm:pt>
    <dgm:pt modelId="{482A5D81-52C7-4919-933A-0D9260C5BDD7}" type="pres">
      <dgm:prSet presAssocID="{826CBB92-3921-4EEB-8281-D2FB042C74FB}" presName="conn2-1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F37ACBC-F032-4EFD-8CD8-92F4163FF87C}" type="pres">
      <dgm:prSet presAssocID="{826CBB92-3921-4EEB-8281-D2FB042C74FB}" presName="connTx" presStyleLbl="parChTrans1D4" presStyleIdx="3" presStyleCnt="10"/>
      <dgm:spPr/>
      <dgm:t>
        <a:bodyPr/>
        <a:lstStyle/>
        <a:p>
          <a:pPr rtl="1"/>
          <a:endParaRPr lang="ar-SA"/>
        </a:p>
      </dgm:t>
    </dgm:pt>
    <dgm:pt modelId="{671FC7E0-9CA4-43CC-A133-527A9AF3A78B}" type="pres">
      <dgm:prSet presAssocID="{FD757963-1FA9-455F-BBB4-F684E8C4DB4B}" presName="root2" presStyleCnt="0"/>
      <dgm:spPr/>
    </dgm:pt>
    <dgm:pt modelId="{7295E8AE-F372-4CA3-BD6D-07D0A12E7F14}" type="pres">
      <dgm:prSet presAssocID="{FD757963-1FA9-455F-BBB4-F684E8C4DB4B}" presName="LevelTwoTextNode" presStyleLbl="node4" presStyleIdx="3" presStyleCnt="10" custScaleX="334451" custLinFactX="88468" custLinFactY="-100000" custLinFactNeighborX="100000" custLinFactNeighborY="-12423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4690FFF-A712-4C06-B8AE-1F3AE7F5EB29}" type="pres">
      <dgm:prSet presAssocID="{FD757963-1FA9-455F-BBB4-F684E8C4DB4B}" presName="level3hierChild" presStyleCnt="0"/>
      <dgm:spPr/>
    </dgm:pt>
    <dgm:pt modelId="{1073A276-050F-44B0-AC0B-FBF2D4D8DA02}" type="pres">
      <dgm:prSet presAssocID="{8A790614-E99D-4949-BB80-D195BED8D6BD}" presName="conn2-1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76A07875-37F4-4996-9917-67FB6A2A1399}" type="pres">
      <dgm:prSet presAssocID="{8A790614-E99D-4949-BB80-D195BED8D6BD}" presName="connTx" presStyleLbl="parChTrans1D4" presStyleIdx="4" presStyleCnt="10"/>
      <dgm:spPr/>
      <dgm:t>
        <a:bodyPr/>
        <a:lstStyle/>
        <a:p>
          <a:pPr rtl="1"/>
          <a:endParaRPr lang="ar-SA"/>
        </a:p>
      </dgm:t>
    </dgm:pt>
    <dgm:pt modelId="{BC64AE08-F158-4ED8-83DE-5D6B86CA085F}" type="pres">
      <dgm:prSet presAssocID="{665B2977-7EEC-43E9-8A85-8E7064EEB117}" presName="root2" presStyleCnt="0"/>
      <dgm:spPr/>
    </dgm:pt>
    <dgm:pt modelId="{01E8C932-96C7-4F88-82B3-38EA1027CFBD}" type="pres">
      <dgm:prSet presAssocID="{665B2977-7EEC-43E9-8A85-8E7064EEB117}" presName="LevelTwoTextNode" presStyleLbl="node4" presStyleIdx="4" presStyleCnt="10" custScaleX="337301" custScaleY="133580" custLinFactX="86641" custLinFactY="-100000" custLinFactNeighborX="100000" custLinFactNeighborY="-10185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AB9AF2F-7EC7-489C-BD24-9C33DEE0C10E}" type="pres">
      <dgm:prSet presAssocID="{665B2977-7EEC-43E9-8A85-8E7064EEB117}" presName="level3hierChild" presStyleCnt="0"/>
      <dgm:spPr/>
    </dgm:pt>
    <dgm:pt modelId="{A033FCCB-68AC-485C-AA74-9598B35BA622}" type="pres">
      <dgm:prSet presAssocID="{160CE76E-91AB-4100-AB7E-6459FAD6038B}" presName="conn2-1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083D8560-3480-4E99-87A4-0EDCDF41600D}" type="pres">
      <dgm:prSet presAssocID="{160CE76E-91AB-4100-AB7E-6459FAD6038B}" presName="connTx" presStyleLbl="parChTrans1D4" presStyleIdx="5" presStyleCnt="10"/>
      <dgm:spPr/>
      <dgm:t>
        <a:bodyPr/>
        <a:lstStyle/>
        <a:p>
          <a:pPr rtl="1"/>
          <a:endParaRPr lang="ar-SA"/>
        </a:p>
      </dgm:t>
    </dgm:pt>
    <dgm:pt modelId="{23B6CAB4-8796-4608-9E1C-68BEF3F5271C}" type="pres">
      <dgm:prSet presAssocID="{FA2FBE09-C9FF-4F49-A875-0D1A9286C7E6}" presName="root2" presStyleCnt="0"/>
      <dgm:spPr/>
    </dgm:pt>
    <dgm:pt modelId="{E9C11980-7EA8-46A9-A877-33C23218661A}" type="pres">
      <dgm:prSet presAssocID="{FA2FBE09-C9FF-4F49-A875-0D1A9286C7E6}" presName="LevelTwoTextNode" presStyleLbl="node4" presStyleIdx="5" presStyleCnt="10" custScaleX="334451" custLinFactX="88468" custLinFactY="-100000" custLinFactNeighborX="100000" custLinFactNeighborY="-10088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370516D-B34C-4D36-BBAB-15E9AF2A3221}" type="pres">
      <dgm:prSet presAssocID="{FA2FBE09-C9FF-4F49-A875-0D1A9286C7E6}" presName="level3hierChild" presStyleCnt="0"/>
      <dgm:spPr/>
    </dgm:pt>
    <dgm:pt modelId="{6991C799-FFED-48B2-9A8A-9C654092A6B1}" type="pres">
      <dgm:prSet presAssocID="{38E0AF21-7052-475B-9D63-79B716CBF6C4}" presName="conn2-1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9060DF64-8914-453C-81F8-5B1FF07F192F}" type="pres">
      <dgm:prSet presAssocID="{38E0AF21-7052-475B-9D63-79B716CBF6C4}" presName="connTx" presStyleLbl="parChTrans1D4" presStyleIdx="6" presStyleCnt="10"/>
      <dgm:spPr/>
      <dgm:t>
        <a:bodyPr/>
        <a:lstStyle/>
        <a:p>
          <a:pPr rtl="1"/>
          <a:endParaRPr lang="ar-SA"/>
        </a:p>
      </dgm:t>
    </dgm:pt>
    <dgm:pt modelId="{4425A56C-B495-4DE9-AAAC-80ED237A593E}" type="pres">
      <dgm:prSet presAssocID="{D151D98F-EA72-4459-8810-A63B7419EDBF}" presName="root2" presStyleCnt="0"/>
      <dgm:spPr/>
    </dgm:pt>
    <dgm:pt modelId="{35C5843C-8975-420C-A705-33592751423F}" type="pres">
      <dgm:prSet presAssocID="{D151D98F-EA72-4459-8810-A63B7419EDBF}" presName="LevelTwoTextNode" presStyleLbl="node4" presStyleIdx="6" presStyleCnt="10" custScaleX="529919" custScaleY="114050" custLinFactX="86641" custLinFactNeighborX="100000" custLinFactNeighborY="-5417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6A696D-CB4D-4981-89B6-392C66C7F016}" type="pres">
      <dgm:prSet presAssocID="{D151D98F-EA72-4459-8810-A63B7419EDBF}" presName="level3hierChild" presStyleCnt="0"/>
      <dgm:spPr/>
    </dgm:pt>
    <dgm:pt modelId="{9CD6FDAC-FA3C-48DB-855B-F023699FE23B}" type="pres">
      <dgm:prSet presAssocID="{C55AC19E-0978-49D9-84FF-8FF5E10FE1FB}" presName="conn2-1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E8E0789F-81BA-4A3A-9204-E3A451160999}" type="pres">
      <dgm:prSet presAssocID="{C55AC19E-0978-49D9-84FF-8FF5E10FE1FB}" presName="connTx" presStyleLbl="parChTrans1D4" presStyleIdx="7" presStyleCnt="10"/>
      <dgm:spPr/>
      <dgm:t>
        <a:bodyPr/>
        <a:lstStyle/>
        <a:p>
          <a:pPr rtl="1"/>
          <a:endParaRPr lang="ar-SA"/>
        </a:p>
      </dgm:t>
    </dgm:pt>
    <dgm:pt modelId="{6B213388-AC98-4717-A24C-658E85F2D320}" type="pres">
      <dgm:prSet presAssocID="{88728F6C-10A7-49F8-9946-C3A51E6734D7}" presName="root2" presStyleCnt="0"/>
      <dgm:spPr/>
    </dgm:pt>
    <dgm:pt modelId="{967C3FC6-B725-4752-BBAD-FE9BF59E1BDD}" type="pres">
      <dgm:prSet presAssocID="{88728F6C-10A7-49F8-9946-C3A51E6734D7}" presName="LevelTwoTextNode" presStyleLbl="node4" presStyleIdx="7" presStyleCnt="10" custScaleX="334451" custLinFactX="94206" custLinFactY="-120608" custLinFactNeighborX="100000" custLinFactNeighborY="-2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2487965-9F3F-4110-882F-E0BC39F5C3D9}" type="pres">
      <dgm:prSet presAssocID="{88728F6C-10A7-49F8-9946-C3A51E6734D7}" presName="level3hierChild" presStyleCnt="0"/>
      <dgm:spPr/>
    </dgm:pt>
    <dgm:pt modelId="{435B8762-929A-4FA0-8F98-CBC5C2C55935}" type="pres">
      <dgm:prSet presAssocID="{CEC64FAB-76D5-491C-8BD0-23FC09B685AE}" presName="conn2-1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C89D9BDC-1B09-4D6F-AFE4-5AFD927FBFB8}" type="pres">
      <dgm:prSet presAssocID="{CEC64FAB-76D5-491C-8BD0-23FC09B685AE}" presName="connTx" presStyleLbl="parChTrans1D3" presStyleIdx="12" presStyleCnt="13"/>
      <dgm:spPr/>
      <dgm:t>
        <a:bodyPr/>
        <a:lstStyle/>
        <a:p>
          <a:pPr rtl="1"/>
          <a:endParaRPr lang="ar-SA"/>
        </a:p>
      </dgm:t>
    </dgm:pt>
    <dgm:pt modelId="{B1879D5F-62B7-45E6-B443-E206C636FBE6}" type="pres">
      <dgm:prSet presAssocID="{B1B3750D-3A3B-465F-94B9-5A7EB5716363}" presName="root2" presStyleCnt="0"/>
      <dgm:spPr/>
    </dgm:pt>
    <dgm:pt modelId="{A002302A-DEB7-4874-8CA4-5928D33CA02F}" type="pres">
      <dgm:prSet presAssocID="{B1B3750D-3A3B-465F-94B9-5A7EB5716363}" presName="LevelTwoTextNode" presStyleLbl="node3" presStyleIdx="12" presStyleCnt="13" custScaleX="334451" custLinFactX="72387" custLinFactNeighborX="100000" custLinFactNeighborY="-94009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68EC34EA-579A-46B6-891E-F7B56E4937AA}" type="pres">
      <dgm:prSet presAssocID="{B1B3750D-3A3B-465F-94B9-5A7EB5716363}" presName="level3hierChild" presStyleCnt="0"/>
      <dgm:spPr/>
    </dgm:pt>
    <dgm:pt modelId="{94CD6422-32D7-438F-AF6F-BB7332C05CDF}" type="pres">
      <dgm:prSet presAssocID="{2191B5A3-553D-4FF9-A17F-571F7DE7CF69}" presName="conn2-1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D0480AF2-9946-4403-9C25-34E197B5D243}" type="pres">
      <dgm:prSet presAssocID="{2191B5A3-553D-4FF9-A17F-571F7DE7CF69}" presName="connTx" presStyleLbl="parChTrans1D4" presStyleIdx="8" presStyleCnt="10"/>
      <dgm:spPr/>
      <dgm:t>
        <a:bodyPr/>
        <a:lstStyle/>
        <a:p>
          <a:pPr rtl="1"/>
          <a:endParaRPr lang="ar-SA"/>
        </a:p>
      </dgm:t>
    </dgm:pt>
    <dgm:pt modelId="{39573406-4A63-4169-BA15-0CB74116C259}" type="pres">
      <dgm:prSet presAssocID="{567C7B5B-5D71-47B1-89A4-20B5AB85868B}" presName="root2" presStyleCnt="0"/>
      <dgm:spPr/>
    </dgm:pt>
    <dgm:pt modelId="{40B7188C-8490-4CFF-9146-03C3C063504F}" type="pres">
      <dgm:prSet presAssocID="{567C7B5B-5D71-47B1-89A4-20B5AB85868B}" presName="LevelTwoTextNode" presStyleLbl="node4" presStyleIdx="8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C915E40-B8BA-4AF5-84CC-FC4BDBA0BA06}" type="pres">
      <dgm:prSet presAssocID="{567C7B5B-5D71-47B1-89A4-20B5AB85868B}" presName="level3hierChild" presStyleCnt="0"/>
      <dgm:spPr/>
    </dgm:pt>
    <dgm:pt modelId="{F78ABA58-CBA9-4925-AD59-53783E31E506}" type="pres">
      <dgm:prSet presAssocID="{D8636703-3870-46C3-B699-3A8705E7F95B}" presName="conn2-1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053F04EA-D57C-44BA-BC1F-6088F27318A2}" type="pres">
      <dgm:prSet presAssocID="{D8636703-3870-46C3-B699-3A8705E7F95B}" presName="connTx" presStyleLbl="parChTrans1D4" presStyleIdx="9" presStyleCnt="10"/>
      <dgm:spPr/>
      <dgm:t>
        <a:bodyPr/>
        <a:lstStyle/>
        <a:p>
          <a:pPr rtl="1"/>
          <a:endParaRPr lang="ar-SA"/>
        </a:p>
      </dgm:t>
    </dgm:pt>
    <dgm:pt modelId="{1036B339-B411-4485-A655-832713E50A43}" type="pres">
      <dgm:prSet presAssocID="{94534404-A7DC-473B-A5FC-CDF7E64C1612}" presName="root2" presStyleCnt="0"/>
      <dgm:spPr/>
    </dgm:pt>
    <dgm:pt modelId="{7A6A82D5-CF63-4C85-B84A-20D6935B28B0}" type="pres">
      <dgm:prSet presAssocID="{94534404-A7DC-473B-A5FC-CDF7E64C1612}" presName="LevelTwoTextNode" presStyleLbl="node4" presStyleIdx="9" presStyleCnt="10" custScaleX="334451" custLinFactX="88468" custLinFactNeighborX="100000" custLinFactNeighborY="-7673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92624780-D966-4E53-8AE4-13D4DFD07F31}" type="pres">
      <dgm:prSet presAssocID="{94534404-A7DC-473B-A5FC-CDF7E64C1612}" presName="level3hierChild" presStyleCnt="0"/>
      <dgm:spPr/>
    </dgm:pt>
  </dgm:ptLst>
  <dgm:cxnLst>
    <dgm:cxn modelId="{868D5B5E-BB0D-47DE-ABC7-EFEA35F5DEEE}" type="presOf" srcId="{D7A1A045-A6BC-46B8-89C2-F2DAE0195AA5}" destId="{16183825-22E8-4ABB-9E48-B5E470368B26}" srcOrd="0" destOrd="0" presId="urn:microsoft.com/office/officeart/2005/8/layout/hierarchy2"/>
    <dgm:cxn modelId="{E844E1CD-70FA-48D0-85C0-53B3A396E28D}" type="presOf" srcId="{C55AC19E-0978-49D9-84FF-8FF5E10FE1FB}" destId="{E8E0789F-81BA-4A3A-9204-E3A451160999}" srcOrd="1" destOrd="0" presId="urn:microsoft.com/office/officeart/2005/8/layout/hierarchy2"/>
    <dgm:cxn modelId="{1AF6D0D1-4C36-4091-92D8-F128DD446DCD}" type="presOf" srcId="{826CBB92-3921-4EEB-8281-D2FB042C74FB}" destId="{6F37ACBC-F032-4EFD-8CD8-92F4163FF87C}" srcOrd="1" destOrd="0" presId="urn:microsoft.com/office/officeart/2005/8/layout/hierarchy2"/>
    <dgm:cxn modelId="{0E18A7CD-0B7C-4866-B9C1-2449378DD7A7}" type="presOf" srcId="{D8636703-3870-46C3-B699-3A8705E7F95B}" destId="{F78ABA58-CBA9-4925-AD59-53783E31E506}" srcOrd="0" destOrd="0" presId="urn:microsoft.com/office/officeart/2005/8/layout/hierarchy2"/>
    <dgm:cxn modelId="{62C25060-B3E9-44C4-A145-2A89F42583D1}" srcId="{F0A45C9B-D795-4730-ACAC-3B0B9A17143A}" destId="{6E9FA6C8-AEB3-4867-A26B-3ACF4692667D}" srcOrd="5" destOrd="0" parTransId="{F2C2EACD-50EE-4E5B-8783-5B86E06B1BF8}" sibTransId="{2E6CAAFA-D5BC-472C-8BEF-E497D6128110}"/>
    <dgm:cxn modelId="{E59BD56B-0372-4A07-928D-550481590C70}" type="presOf" srcId="{8FC6D809-A072-44C7-A589-ED8F4C94B55E}" destId="{5E4EB20B-5393-46AB-9576-8375E8D35E68}" srcOrd="1" destOrd="0" presId="urn:microsoft.com/office/officeart/2005/8/layout/hierarchy2"/>
    <dgm:cxn modelId="{D37A1B8E-B9BA-47FA-A17F-7FFA0A4EBA29}" type="presOf" srcId="{0FD1B9E4-2154-4CCB-9580-1D9614BBD227}" destId="{CBA2D93A-7DF0-441C-9001-F3DC26B3EE54}" srcOrd="0" destOrd="0" presId="urn:microsoft.com/office/officeart/2005/8/layout/hierarchy2"/>
    <dgm:cxn modelId="{E9688804-37C7-45A8-B53A-1C67ECADC3D0}" type="presOf" srcId="{D423BA84-A4C2-4B3C-9FAC-BE06CDAD77BD}" destId="{9672C91E-B377-497C-81D0-135FA057FCA9}" srcOrd="0" destOrd="0" presId="urn:microsoft.com/office/officeart/2005/8/layout/hierarchy2"/>
    <dgm:cxn modelId="{0FDD1B9C-F97F-434C-994C-3B8F1306B525}" type="presOf" srcId="{BD43C7C4-956A-4725-BC10-85099C49DDB8}" destId="{019DF37B-A496-4BD4-BF7A-54163394D1C0}" srcOrd="0" destOrd="0" presId="urn:microsoft.com/office/officeart/2005/8/layout/hierarchy2"/>
    <dgm:cxn modelId="{8D8D1584-4EB1-4BA7-B24A-46F3B7632FB6}" type="presOf" srcId="{160CE76E-91AB-4100-AB7E-6459FAD6038B}" destId="{083D8560-3480-4E99-87A4-0EDCDF41600D}" srcOrd="1" destOrd="0" presId="urn:microsoft.com/office/officeart/2005/8/layout/hierarchy2"/>
    <dgm:cxn modelId="{75EBB59C-230D-438E-B47A-32B1782851D8}" type="presOf" srcId="{8A790614-E99D-4949-BB80-D195BED8D6BD}" destId="{1073A276-050F-44B0-AC0B-FBF2D4D8DA02}" srcOrd="0" destOrd="0" presId="urn:microsoft.com/office/officeart/2005/8/layout/hierarchy2"/>
    <dgm:cxn modelId="{89E21288-7C38-4336-B77C-D4E27EF2C889}" type="presOf" srcId="{9B705B1E-AA64-46DC-AFBA-C756609B0D83}" destId="{336A6197-21EC-48C3-ACBE-3CFF1F3BAC7E}" srcOrd="0" destOrd="0" presId="urn:microsoft.com/office/officeart/2005/8/layout/hierarchy2"/>
    <dgm:cxn modelId="{CE7F02C1-7D48-49EE-AF5B-6EF31C3E21FC}" srcId="{DDC3587A-9B05-4601-8933-B467EB8FACC9}" destId="{88728F6C-10A7-49F8-9946-C3A51E6734D7}" srcOrd="5" destOrd="0" parTransId="{C55AC19E-0978-49D9-84FF-8FF5E10FE1FB}" sibTransId="{F0182F5B-CB81-497C-A3DC-5B9DD821595C}"/>
    <dgm:cxn modelId="{AB00123C-27F8-4BE1-AD9C-5AB0BF072A9E}" type="presOf" srcId="{4FE1E447-4D73-4201-B661-B5029F4CE527}" destId="{77336D49-FE13-418E-AAB4-B436BDD07288}" srcOrd="0" destOrd="0" presId="urn:microsoft.com/office/officeart/2005/8/layout/hierarchy2"/>
    <dgm:cxn modelId="{B43ECB8B-5D49-46F0-A5E7-D3506DB2DCD9}" type="presOf" srcId="{D3095B6E-43D2-459B-BA0E-3C95B4FCED09}" destId="{56A402A3-98D0-4941-8665-88562D529E44}" srcOrd="0" destOrd="0" presId="urn:microsoft.com/office/officeart/2005/8/layout/hierarchy2"/>
    <dgm:cxn modelId="{A5EC15DD-8E42-42B2-9875-FECAF58B11A9}" type="presOf" srcId="{F2C2EACD-50EE-4E5B-8783-5B86E06B1BF8}" destId="{C328288F-C88F-4480-A3AE-72FDB0222790}" srcOrd="1" destOrd="0" presId="urn:microsoft.com/office/officeart/2005/8/layout/hierarchy2"/>
    <dgm:cxn modelId="{9EFB1E9E-8583-4942-B87F-58A713669E80}" type="presOf" srcId="{D1F92669-F62D-468D-8149-2E8CFFBB5F80}" destId="{7DFCAAAA-87AC-4999-B0D0-D38FC82788D8}" srcOrd="0" destOrd="0" presId="urn:microsoft.com/office/officeart/2005/8/layout/hierarchy2"/>
    <dgm:cxn modelId="{168FF2F4-3B2B-4B21-B1B4-C1D031BCE2A5}" type="presOf" srcId="{88728F6C-10A7-49F8-9946-C3A51E6734D7}" destId="{967C3FC6-B725-4752-BBAD-FE9BF59E1BDD}" srcOrd="0" destOrd="0" presId="urn:microsoft.com/office/officeart/2005/8/layout/hierarchy2"/>
    <dgm:cxn modelId="{4B5403C6-0D28-4AA7-BC36-2C32F6B9A4AC}" type="presOf" srcId="{561A1796-7558-41B5-99A4-F4FA5E9F11CF}" destId="{A92A1332-2B4F-4E2C-9632-C6410A9E4B01}" srcOrd="1" destOrd="0" presId="urn:microsoft.com/office/officeart/2005/8/layout/hierarchy2"/>
    <dgm:cxn modelId="{DFA7C709-230A-46EE-95D7-FC4CD90D76D5}" type="presOf" srcId="{27C2E146-2041-4C78-BDAC-3DF12E4C131F}" destId="{B6EDF507-95F0-4CF0-9FCC-2D2E0E2E9124}" srcOrd="0" destOrd="0" presId="urn:microsoft.com/office/officeart/2005/8/layout/hierarchy2"/>
    <dgm:cxn modelId="{0FF8C9FB-BA18-494A-BE59-5895B1B11444}" type="presOf" srcId="{FD757963-1FA9-455F-BBB4-F684E8C4DB4B}" destId="{7295E8AE-F372-4CA3-BD6D-07D0A12E7F14}" srcOrd="0" destOrd="0" presId="urn:microsoft.com/office/officeart/2005/8/layout/hierarchy2"/>
    <dgm:cxn modelId="{3BB78187-2749-42D3-AEDA-80F04BA44072}" srcId="{C348DE21-48A3-4691-BD0E-1FD9DB7AC261}" destId="{1BA0ED0E-3F1B-4C23-8D65-7E25646C653C}" srcOrd="0" destOrd="0" parTransId="{0F9455F1-E233-4D0E-8B69-60110FB8E4E9}" sibTransId="{18174DCF-B06C-4001-9AEC-5270A0C0CAFA}"/>
    <dgm:cxn modelId="{C98E6232-0E2D-4C73-9D0E-E6862E9AFC46}" type="presOf" srcId="{8FC6D809-A072-44C7-A589-ED8F4C94B55E}" destId="{705660E4-7597-4618-876E-03EC5ED53372}" srcOrd="0" destOrd="0" presId="urn:microsoft.com/office/officeart/2005/8/layout/hierarchy2"/>
    <dgm:cxn modelId="{8A160C06-A9AF-4DC3-B7DC-9B21AA5D9086}" type="presOf" srcId="{6E9FA6C8-AEB3-4867-A26B-3ACF4692667D}" destId="{692E7B81-FB96-4ECB-82B9-DF105E645A61}" srcOrd="0" destOrd="0" presId="urn:microsoft.com/office/officeart/2005/8/layout/hierarchy2"/>
    <dgm:cxn modelId="{1B0BC671-71DD-45B9-8161-F42DDE050590}" srcId="{DDC3587A-9B05-4601-8933-B467EB8FACC9}" destId="{665B2977-7EEC-43E9-8A85-8E7064EEB117}" srcOrd="2" destOrd="0" parTransId="{8A790614-E99D-4949-BB80-D195BED8D6BD}" sibTransId="{AD4AB04F-2150-409C-BC7C-8C56DD72EC16}"/>
    <dgm:cxn modelId="{8F1DC018-5A6B-48B6-94D0-0328E3BFC750}" type="presOf" srcId="{561A1796-7558-41B5-99A4-F4FA5E9F11CF}" destId="{5DF0827F-C409-4185-81D6-77A300F9304D}" srcOrd="0" destOrd="0" presId="urn:microsoft.com/office/officeart/2005/8/layout/hierarchy2"/>
    <dgm:cxn modelId="{405958A0-A1AA-47F0-A4F7-F4A29FA2CF46}" type="presOf" srcId="{CEC64FAB-76D5-491C-8BD0-23FC09B685AE}" destId="{C89D9BDC-1B09-4D6F-AFE4-5AFD927FBFB8}" srcOrd="1" destOrd="0" presId="urn:microsoft.com/office/officeart/2005/8/layout/hierarchy2"/>
    <dgm:cxn modelId="{0A92CE8B-9887-48FD-8366-3EED9EA90B39}" type="presOf" srcId="{A08C670C-2D6A-45A0-A7F8-ED6E354DB420}" destId="{AEEB1D19-37A1-474A-B2F9-6CA8F1CCFEA1}" srcOrd="0" destOrd="0" presId="urn:microsoft.com/office/officeart/2005/8/layout/hierarchy2"/>
    <dgm:cxn modelId="{61DA5636-A044-49B5-B1A2-D681AA207C6C}" srcId="{B1B3750D-3A3B-465F-94B9-5A7EB5716363}" destId="{94534404-A7DC-473B-A5FC-CDF7E64C1612}" srcOrd="1" destOrd="0" parTransId="{D8636703-3870-46C3-B699-3A8705E7F95B}" sibTransId="{AE8E3569-E838-41FD-A5B5-D2C405A5E5A5}"/>
    <dgm:cxn modelId="{DB1675C5-DA16-4B98-A3B6-E7BB02A10B21}" srcId="{DDC3587A-9B05-4601-8933-B467EB8FACC9}" destId="{FD757963-1FA9-455F-BBB4-F684E8C4DB4B}" srcOrd="1" destOrd="0" parTransId="{826CBB92-3921-4EEB-8281-D2FB042C74FB}" sibTransId="{33BF1EDE-9E01-4122-BAC4-82FE9FEE4F33}"/>
    <dgm:cxn modelId="{BD82C8F4-7333-47BB-AC8F-FF79A05A89D7}" type="presOf" srcId="{F2C2EACD-50EE-4E5B-8783-5B86E06B1BF8}" destId="{F5FB6518-EFB5-45B4-819F-2579B38765BF}" srcOrd="0" destOrd="0" presId="urn:microsoft.com/office/officeart/2005/8/layout/hierarchy2"/>
    <dgm:cxn modelId="{DF9CC2A1-7788-44A9-8A35-ED445B03ECED}" type="presOf" srcId="{203302CA-7DB7-432E-B0EC-A29A4AD9B2D7}" destId="{2B566E5C-FAF7-4D6D-BD01-82EF955F312A}" srcOrd="0" destOrd="0" presId="urn:microsoft.com/office/officeart/2005/8/layout/hierarchy2"/>
    <dgm:cxn modelId="{605C1E69-29BC-4640-9B1C-7BD137C6506A}" srcId="{1BA0ED0E-3F1B-4C23-8D65-7E25646C653C}" destId="{F0A45C9B-D795-4730-ACAC-3B0B9A17143A}" srcOrd="1" destOrd="0" parTransId="{74443FD8-C2FC-404D-9D2F-531272BB3FF9}" sibTransId="{C168091A-A0BE-4FB6-83F8-737E80592D1E}"/>
    <dgm:cxn modelId="{DB9FA4F1-00FF-4166-ABAB-319FC80A7A48}" type="presOf" srcId="{D7A1A045-A6BC-46B8-89C2-F2DAE0195AA5}" destId="{488B2413-C0F1-4C61-8843-B68AFD70FB16}" srcOrd="1" destOrd="0" presId="urn:microsoft.com/office/officeart/2005/8/layout/hierarchy2"/>
    <dgm:cxn modelId="{CB0BD0B8-46AF-47AC-83A7-33E5E6F36664}" type="presOf" srcId="{7353865C-8BB9-4947-87C4-76512CA34BA9}" destId="{B3190B8A-C6A9-4997-9074-2765984DFDA8}" srcOrd="0" destOrd="0" presId="urn:microsoft.com/office/officeart/2005/8/layout/hierarchy2"/>
    <dgm:cxn modelId="{125DE781-997F-49AB-B6F2-58039C01D362}" type="presOf" srcId="{D151D98F-EA72-4459-8810-A63B7419EDBF}" destId="{35C5843C-8975-420C-A705-33592751423F}" srcOrd="0" destOrd="0" presId="urn:microsoft.com/office/officeart/2005/8/layout/hierarchy2"/>
    <dgm:cxn modelId="{CCF92140-8BE2-4857-936E-5650EAEC6929}" type="presOf" srcId="{A05E529D-4F4A-45FC-BAEE-A71ADA13B484}" destId="{46B9C872-86A4-469A-8A3F-17A34FCD8D64}" srcOrd="0" destOrd="0" presId="urn:microsoft.com/office/officeart/2005/8/layout/hierarchy2"/>
    <dgm:cxn modelId="{DB8C5BC8-0609-4C73-B4E0-A4B0403A755E}" srcId="{F0A45C9B-D795-4730-ACAC-3B0B9A17143A}" destId="{2834502E-558D-4C60-8A2C-974B41D3D93E}" srcOrd="1" destOrd="0" parTransId="{8FC6D809-A072-44C7-A589-ED8F4C94B55E}" sibTransId="{5A9D5880-C6FC-4F47-B515-654DCAFAFFB1}"/>
    <dgm:cxn modelId="{781171D7-DEB7-426A-9F03-E6077F11AD58}" type="presOf" srcId="{74443FD8-C2FC-404D-9D2F-531272BB3FF9}" destId="{067BEDAC-0F1A-4195-B991-0E53AF96D07C}" srcOrd="1" destOrd="0" presId="urn:microsoft.com/office/officeart/2005/8/layout/hierarchy2"/>
    <dgm:cxn modelId="{EF86D6D2-A0A8-42AE-8786-0ABD6B45A80C}" srcId="{F0A45C9B-D795-4730-ACAC-3B0B9A17143A}" destId="{25C45393-CCE7-4DDC-8EF1-7F6516A42AFC}" srcOrd="7" destOrd="0" parTransId="{D7A1A045-A6BC-46B8-89C2-F2DAE0195AA5}" sibTransId="{9F3F5391-8AA2-43EF-BBA1-380269A84103}"/>
    <dgm:cxn modelId="{51504073-73CB-4BDC-9378-D16AFD6F992A}" type="presOf" srcId="{D3BED436-A1C1-4DF5-BB90-9609AC7681A7}" destId="{A3A726F7-7B63-423B-8191-488C3F6379FE}" srcOrd="1" destOrd="0" presId="urn:microsoft.com/office/officeart/2005/8/layout/hierarchy2"/>
    <dgm:cxn modelId="{ACCC6629-A071-44C9-8875-EBCF81CD0890}" type="presOf" srcId="{F5B08686-5934-4C41-A700-F88FAE3A527B}" destId="{3728E2F1-ABCE-47FD-960C-0C4C0BD12A86}" srcOrd="1" destOrd="0" presId="urn:microsoft.com/office/officeart/2005/8/layout/hierarchy2"/>
    <dgm:cxn modelId="{06D7D125-6C75-422B-90D5-4C8FB0860FB1}" type="presOf" srcId="{5E4526CA-93DE-4076-A3B8-C4B41DA82D53}" destId="{D9266159-7C57-4D0B-AA4B-639C796D96FA}" srcOrd="1" destOrd="0" presId="urn:microsoft.com/office/officeart/2005/8/layout/hierarchy2"/>
    <dgm:cxn modelId="{E6D6510E-E4BE-4043-81A2-9BD78B23CA0E}" srcId="{DDC3587A-9B05-4601-8933-B467EB8FACC9}" destId="{C558770E-8984-4B61-BED4-80CF20E25138}" srcOrd="0" destOrd="0" parTransId="{561A1796-7558-41B5-99A4-F4FA5E9F11CF}" sibTransId="{484D828C-0807-4651-8815-5BAB099C3F1E}"/>
    <dgm:cxn modelId="{CF9BD12F-5E1B-4233-A832-47B41986AAF8}" type="presOf" srcId="{B1B3750D-3A3B-465F-94B9-5A7EB5716363}" destId="{A002302A-DEB7-4874-8CA4-5928D33CA02F}" srcOrd="0" destOrd="0" presId="urn:microsoft.com/office/officeart/2005/8/layout/hierarchy2"/>
    <dgm:cxn modelId="{D17E7BE9-19E6-44D1-9CA6-A5D4AE932E5D}" srcId="{F0A45C9B-D795-4730-ACAC-3B0B9A17143A}" destId="{B1B3750D-3A3B-465F-94B9-5A7EB5716363}" srcOrd="10" destOrd="0" parTransId="{CEC64FAB-76D5-491C-8BD0-23FC09B685AE}" sibTransId="{227DD962-A25A-4307-8551-DE1C05E7B131}"/>
    <dgm:cxn modelId="{81DA0A9B-BCA4-4B6F-A3DB-8EF34CC4033B}" type="presOf" srcId="{2191B5A3-553D-4FF9-A17F-571F7DE7CF69}" destId="{94CD6422-32D7-438F-AF6F-BB7332C05CDF}" srcOrd="0" destOrd="0" presId="urn:microsoft.com/office/officeart/2005/8/layout/hierarchy2"/>
    <dgm:cxn modelId="{C34C2C0A-3416-4791-90FE-B46E77B435DF}" type="presOf" srcId="{35F6CA1F-98F4-4583-B296-1DF4DA6D858C}" destId="{CE12F7BC-4F55-488D-9A0A-CD76FC16CC35}" srcOrd="0" destOrd="0" presId="urn:microsoft.com/office/officeart/2005/8/layout/hierarchy2"/>
    <dgm:cxn modelId="{AD16424F-FA68-46F6-97EC-9075DCE982CF}" type="presOf" srcId="{665B2977-7EEC-43E9-8A85-8E7064EEB117}" destId="{01E8C932-96C7-4F88-82B3-38EA1027CFBD}" srcOrd="0" destOrd="0" presId="urn:microsoft.com/office/officeart/2005/8/layout/hierarchy2"/>
    <dgm:cxn modelId="{9B114CD7-3679-48B1-ACC0-7C56C4F6EF7A}" type="presOf" srcId="{5E4526CA-93DE-4076-A3B8-C4B41DA82D53}" destId="{15BF48C3-4E55-44C0-9EF6-24277F58D796}" srcOrd="0" destOrd="0" presId="urn:microsoft.com/office/officeart/2005/8/layout/hierarchy2"/>
    <dgm:cxn modelId="{167BB0AB-A44D-487C-BD82-34A68706D0CD}" type="presOf" srcId="{2191B5A3-553D-4FF9-A17F-571F7DE7CF69}" destId="{D0480AF2-9946-4403-9C25-34E197B5D243}" srcOrd="1" destOrd="0" presId="urn:microsoft.com/office/officeart/2005/8/layout/hierarchy2"/>
    <dgm:cxn modelId="{F9A5DF9D-2BF5-42B4-8F07-5B0A4024C327}" type="presOf" srcId="{B99964A4-7FB5-4E21-9F11-C4EEF6E174C2}" destId="{E2D92E17-1505-4FEB-BD44-30E6BADAB26D}" srcOrd="1" destOrd="0" presId="urn:microsoft.com/office/officeart/2005/8/layout/hierarchy2"/>
    <dgm:cxn modelId="{23574E8A-4DD5-434E-8D9F-13791E220133}" type="presOf" srcId="{38E0AF21-7052-475B-9D63-79B716CBF6C4}" destId="{9060DF64-8914-453C-81F8-5B1FF07F192F}" srcOrd="1" destOrd="0" presId="urn:microsoft.com/office/officeart/2005/8/layout/hierarchy2"/>
    <dgm:cxn modelId="{3B2944C3-01C8-4467-8ECD-6A6D5EBE72DB}" type="presOf" srcId="{DDC3587A-9B05-4601-8933-B467EB8FACC9}" destId="{FB0CD5BE-CE0B-45EF-B32C-A8466580E1D2}" srcOrd="0" destOrd="0" presId="urn:microsoft.com/office/officeart/2005/8/layout/hierarchy2"/>
    <dgm:cxn modelId="{9C683FB5-D129-4C15-8D14-29BD14142D8A}" type="presOf" srcId="{25C45393-CCE7-4DDC-8EF1-7F6516A42AFC}" destId="{FAFFF41F-DE52-4B36-809C-E8C3157EB23A}" srcOrd="0" destOrd="0" presId="urn:microsoft.com/office/officeart/2005/8/layout/hierarchy2"/>
    <dgm:cxn modelId="{C09515A4-B2CF-49C1-B687-490B81752401}" type="presOf" srcId="{2834502E-558D-4C60-8A2C-974B41D3D93E}" destId="{5E861395-4CEF-4884-84D0-4332383EC823}" srcOrd="0" destOrd="0" presId="urn:microsoft.com/office/officeart/2005/8/layout/hierarchy2"/>
    <dgm:cxn modelId="{A2147F93-9D86-41CF-A585-B6781D03D462}" type="presOf" srcId="{567C7B5B-5D71-47B1-89A4-20B5AB85868B}" destId="{40B7188C-8490-4CFF-9146-03C3C063504F}" srcOrd="0" destOrd="0" presId="urn:microsoft.com/office/officeart/2005/8/layout/hierarchy2"/>
    <dgm:cxn modelId="{09B336F6-57F9-4D47-ADE7-370A2F2B2A39}" type="presOf" srcId="{C8F78A8D-9720-4E73-803D-A48D1C59FD34}" destId="{6D6D3A0A-19ED-42E8-BC19-C9845F3A9F7A}" srcOrd="1" destOrd="0" presId="urn:microsoft.com/office/officeart/2005/8/layout/hierarchy2"/>
    <dgm:cxn modelId="{31E9A41E-F048-4318-8318-DE650C0689BA}" srcId="{F0A45C9B-D795-4730-ACAC-3B0B9A17143A}" destId="{0FD1B9E4-2154-4CCB-9580-1D9614BBD227}" srcOrd="3" destOrd="0" parTransId="{C8F78A8D-9720-4E73-803D-A48D1C59FD34}" sibTransId="{85D39A07-E63A-408C-A221-93CAFA835DBA}"/>
    <dgm:cxn modelId="{EA661DFB-934F-45E9-A922-F6C8DFC99C3F}" type="presOf" srcId="{CEC64FAB-76D5-491C-8BD0-23FC09B685AE}" destId="{435B8762-929A-4FA0-8F98-CBC5C2C55935}" srcOrd="0" destOrd="0" presId="urn:microsoft.com/office/officeart/2005/8/layout/hierarchy2"/>
    <dgm:cxn modelId="{D026F6FD-8581-434D-90DA-18F1C899DB4C}" type="presOf" srcId="{C354CDAE-7338-45D7-BCF4-8C10061A882B}" destId="{3C1F44BB-C527-47D7-87E6-99F2C2990AFF}" srcOrd="0" destOrd="0" presId="urn:microsoft.com/office/officeart/2005/8/layout/hierarchy2"/>
    <dgm:cxn modelId="{CE3C5809-F797-4877-979A-1FCFEFEBF8AA}" srcId="{DDC3587A-9B05-4601-8933-B467EB8FACC9}" destId="{D151D98F-EA72-4459-8810-A63B7419EDBF}" srcOrd="4" destOrd="0" parTransId="{38E0AF21-7052-475B-9D63-79B716CBF6C4}" sibTransId="{B3B549CB-022B-4107-8C5A-8448BD8AEF2D}"/>
    <dgm:cxn modelId="{F596EA40-C338-4BDF-9611-AD8C285BE90B}" type="presOf" srcId="{FA2FBE09-C9FF-4F49-A875-0D1A9286C7E6}" destId="{E9C11980-7EA8-46A9-A877-33C23218661A}" srcOrd="0" destOrd="0" presId="urn:microsoft.com/office/officeart/2005/8/layout/hierarchy2"/>
    <dgm:cxn modelId="{1D185891-F213-45E4-A0BA-3939851F6B7F}" srcId="{27C2E146-2041-4C78-BDAC-3DF12E4C131F}" destId="{D3095B6E-43D2-459B-BA0E-3C95B4FCED09}" srcOrd="0" destOrd="0" parTransId="{F5B08686-5934-4C41-A700-F88FAE3A527B}" sibTransId="{DA9F1C17-3EEA-4224-A082-D20EA4F045E5}"/>
    <dgm:cxn modelId="{DDC1A301-7B0E-4F54-A030-60986695633D}" type="presOf" srcId="{74443FD8-C2FC-404D-9D2F-531272BB3FF9}" destId="{AEBB3034-6D21-4B1E-B5D0-402FE6986960}" srcOrd="0" destOrd="0" presId="urn:microsoft.com/office/officeart/2005/8/layout/hierarchy2"/>
    <dgm:cxn modelId="{47FB1864-C960-48E8-8989-6F1250EFD81A}" type="presOf" srcId="{3A7FA343-DA01-4054-A716-E54D49DC1AB8}" destId="{83384FFE-52FF-4903-847D-D743F31B2420}" srcOrd="0" destOrd="0" presId="urn:microsoft.com/office/officeart/2005/8/layout/hierarchy2"/>
    <dgm:cxn modelId="{A38E1449-FAE6-4AE9-8581-4D128E08620D}" type="presOf" srcId="{35F6CA1F-98F4-4583-B296-1DF4DA6D858C}" destId="{3F75230F-8A8E-4923-A73C-0A552C63FDD0}" srcOrd="1" destOrd="0" presId="urn:microsoft.com/office/officeart/2005/8/layout/hierarchy2"/>
    <dgm:cxn modelId="{E5AEC900-D095-410C-8461-A31659310EC6}" type="presOf" srcId="{94534404-A7DC-473B-A5FC-CDF7E64C1612}" destId="{7A6A82D5-CF63-4C85-B84A-20D6935B28B0}" srcOrd="0" destOrd="0" presId="urn:microsoft.com/office/officeart/2005/8/layout/hierarchy2"/>
    <dgm:cxn modelId="{D25A5AAD-A730-480D-829D-FF1027CAA937}" type="presOf" srcId="{A4C32FA0-4CC7-4FF5-9B0D-6BD0C9601EDB}" destId="{F7856E87-877B-4949-8D8E-5A1F3553C009}" srcOrd="0" destOrd="0" presId="urn:microsoft.com/office/officeart/2005/8/layout/hierarchy2"/>
    <dgm:cxn modelId="{C75E24E4-6C58-492B-908A-BDAFC7918C66}" srcId="{27C2E146-2041-4C78-BDAC-3DF12E4C131F}" destId="{FC27660B-983B-46E5-B2DD-E8DCB91B12F8}" srcOrd="1" destOrd="0" parTransId="{A08C670C-2D6A-45A0-A7F8-ED6E354DB420}" sibTransId="{F5D5AF7A-6708-4E7B-A4C9-3584445EBCCD}"/>
    <dgm:cxn modelId="{8AE11039-50DE-4CD8-B417-8BCBB048CFC1}" type="presOf" srcId="{4FE1E447-4D73-4201-B661-B5029F4CE527}" destId="{41A67FFF-116F-4548-9693-07D41788E17B}" srcOrd="1" destOrd="0" presId="urn:microsoft.com/office/officeart/2005/8/layout/hierarchy2"/>
    <dgm:cxn modelId="{CD8062A0-2A52-4F06-8A77-6A7F5AA0000B}" type="presOf" srcId="{D3BED436-A1C1-4DF5-BB90-9609AC7681A7}" destId="{E735F085-D396-46CC-AA22-BC63F1E56366}" srcOrd="0" destOrd="0" presId="urn:microsoft.com/office/officeart/2005/8/layout/hierarchy2"/>
    <dgm:cxn modelId="{FEE6ABF9-8966-4053-979C-8E6A953AF5CC}" type="presOf" srcId="{C8F78A8D-9720-4E73-803D-A48D1C59FD34}" destId="{85D99901-C310-4004-9EC7-2F6E53E69415}" srcOrd="0" destOrd="0" presId="urn:microsoft.com/office/officeart/2005/8/layout/hierarchy2"/>
    <dgm:cxn modelId="{D5AF9CD7-92D2-498D-B50E-D2D5C4FCB281}" srcId="{B1B3750D-3A3B-465F-94B9-5A7EB5716363}" destId="{567C7B5B-5D71-47B1-89A4-20B5AB85868B}" srcOrd="0" destOrd="0" parTransId="{2191B5A3-553D-4FF9-A17F-571F7DE7CF69}" sibTransId="{14EDFD72-0348-425C-B68F-0558C2E62B0F}"/>
    <dgm:cxn modelId="{DB1A286C-C024-4E42-A61A-D0065BFE555B}" type="presOf" srcId="{A4C32FA0-4CC7-4FF5-9B0D-6BD0C9601EDB}" destId="{0260174F-76EC-4B82-B8A9-BA793D31FCF6}" srcOrd="1" destOrd="0" presId="urn:microsoft.com/office/officeart/2005/8/layout/hierarchy2"/>
    <dgm:cxn modelId="{6C20B406-5DA5-4480-BF04-4891CADF2279}" srcId="{DDC3587A-9B05-4601-8933-B467EB8FACC9}" destId="{FA2FBE09-C9FF-4F49-A875-0D1A9286C7E6}" srcOrd="3" destOrd="0" parTransId="{160CE76E-91AB-4100-AB7E-6459FAD6038B}" sibTransId="{9C44DB9E-FE61-4197-98E7-E959A568E2A6}"/>
    <dgm:cxn modelId="{B6F4EBA5-8794-41B8-9FF1-3E35AED77CC9}" type="presOf" srcId="{D8636703-3870-46C3-B699-3A8705E7F95B}" destId="{053F04EA-D57C-44BA-BC1F-6088F27318A2}" srcOrd="1" destOrd="0" presId="urn:microsoft.com/office/officeart/2005/8/layout/hierarchy2"/>
    <dgm:cxn modelId="{2988780D-A499-4075-A17E-D317B7E0337F}" type="presOf" srcId="{A08C670C-2D6A-45A0-A7F8-ED6E354DB420}" destId="{BE6D79B2-23E2-44B4-9B79-449F229B1B45}" srcOrd="1" destOrd="0" presId="urn:microsoft.com/office/officeart/2005/8/layout/hierarchy2"/>
    <dgm:cxn modelId="{957FDEE3-09E7-4FEF-A896-2A87869067D8}" type="presOf" srcId="{8B0F9ED4-82DD-4D60-9CFC-816C90A50DCB}" destId="{8929928F-FE61-47D7-97EE-19FE3C4610D7}" srcOrd="0" destOrd="0" presId="urn:microsoft.com/office/officeart/2005/8/layout/hierarchy2"/>
    <dgm:cxn modelId="{9B0C0476-F4D1-41B6-8067-AEB7437DB6D3}" srcId="{8B0F9ED4-82DD-4D60-9CFC-816C90A50DCB}" destId="{C354CDAE-7338-45D7-BCF4-8C10061A882B}" srcOrd="1" destOrd="0" parTransId="{9B705B1E-AA64-46DC-AFBA-C756609B0D83}" sibTransId="{66CF0EA2-2393-4DBC-B6E3-1029E6EF30F7}"/>
    <dgm:cxn modelId="{FC87F3A1-B81D-4BD7-9A51-13B5BBF7330B}" type="presOf" srcId="{D1F92669-F62D-468D-8149-2E8CFFBB5F80}" destId="{33BF7B06-ACEB-48EA-8D42-5195A6769EB0}" srcOrd="1" destOrd="0" presId="urn:microsoft.com/office/officeart/2005/8/layout/hierarchy2"/>
    <dgm:cxn modelId="{6A476C96-9974-40ED-B38B-78C017862C6C}" type="presOf" srcId="{C558770E-8984-4B61-BED4-80CF20E25138}" destId="{E185F2B5-336D-4164-8DBC-6143690B4980}" srcOrd="0" destOrd="0" presId="urn:microsoft.com/office/officeart/2005/8/layout/hierarchy2"/>
    <dgm:cxn modelId="{A2C53987-074A-4A97-B295-6BD5BE13B921}" srcId="{8B0F9ED4-82DD-4D60-9CFC-816C90A50DCB}" destId="{A05E529D-4F4A-45FC-BAEE-A71ADA13B484}" srcOrd="0" destOrd="0" parTransId="{A4C32FA0-4CC7-4FF5-9B0D-6BD0C9601EDB}" sibTransId="{36C1E74D-3F65-407B-9882-3AB6A2652B69}"/>
    <dgm:cxn modelId="{773EC238-FDDD-44B2-B7FD-3534369176B1}" type="presOf" srcId="{C348DE21-48A3-4691-BD0E-1FD9DB7AC261}" destId="{AB8EF03C-6DF9-4A74-B9BB-1B8C441127E8}" srcOrd="0" destOrd="0" presId="urn:microsoft.com/office/officeart/2005/8/layout/hierarchy2"/>
    <dgm:cxn modelId="{3E82888A-70E6-4B7B-901D-E420FBFC0322}" srcId="{F0A45C9B-D795-4730-ACAC-3B0B9A17143A}" destId="{D423BA84-A4C2-4B3C-9FAC-BE06CDAD77BD}" srcOrd="6" destOrd="0" parTransId="{35F6CA1F-98F4-4583-B296-1DF4DA6D858C}" sibTransId="{3DA2CFAB-7684-47F8-B008-5420AD104075}"/>
    <dgm:cxn modelId="{54FAB7AD-9AE1-4B3D-A26A-44F02D6F6467}" type="presOf" srcId="{C55AC19E-0978-49D9-84FF-8FF5E10FE1FB}" destId="{9CD6FDAC-FA3C-48DB-855B-F023699FE23B}" srcOrd="0" destOrd="0" presId="urn:microsoft.com/office/officeart/2005/8/layout/hierarchy2"/>
    <dgm:cxn modelId="{96425766-9CD7-47ED-8B94-C599E7EBC8C2}" type="presOf" srcId="{F0A45C9B-D795-4730-ACAC-3B0B9A17143A}" destId="{B68E6F7F-2C37-4E5D-B296-A58B4BA2D42F}" srcOrd="0" destOrd="0" presId="urn:microsoft.com/office/officeart/2005/8/layout/hierarchy2"/>
    <dgm:cxn modelId="{E24146CD-07E2-45C9-843D-625274443F57}" srcId="{F0A45C9B-D795-4730-ACAC-3B0B9A17143A}" destId="{203302CA-7DB7-432E-B0EC-A29A4AD9B2D7}" srcOrd="8" destOrd="0" parTransId="{D1F92669-F62D-468D-8149-2E8CFFBB5F80}" sibTransId="{C425506A-728E-4F4A-9C6F-7CF39055C7E4}"/>
    <dgm:cxn modelId="{4F65DB9A-7D86-43FB-9A14-B6ADF5938C6F}" srcId="{F0A45C9B-D795-4730-ACAC-3B0B9A17143A}" destId="{7353865C-8BB9-4947-87C4-76512CA34BA9}" srcOrd="4" destOrd="0" parTransId="{4FE1E447-4D73-4201-B661-B5029F4CE527}" sibTransId="{96D4B949-71FD-48B7-B738-50041D6A2BC1}"/>
    <dgm:cxn modelId="{5FBF6AC2-9D9F-4BF1-918B-8C446EAC3E62}" type="presOf" srcId="{826CBB92-3921-4EEB-8281-D2FB042C74FB}" destId="{482A5D81-52C7-4919-933A-0D9260C5BDD7}" srcOrd="0" destOrd="0" presId="urn:microsoft.com/office/officeart/2005/8/layout/hierarchy2"/>
    <dgm:cxn modelId="{74015AAF-00CE-4C45-8F8D-0CA4E77BD52D}" type="presOf" srcId="{BD43C7C4-956A-4725-BC10-85099C49DDB8}" destId="{C44D03F2-F480-45BE-B4B5-4799FAFB3672}" srcOrd="1" destOrd="0" presId="urn:microsoft.com/office/officeart/2005/8/layout/hierarchy2"/>
    <dgm:cxn modelId="{ADE82238-0CA0-4A86-8CDD-B1DCE98D66C5}" srcId="{F0A45C9B-D795-4730-ACAC-3B0B9A17143A}" destId="{27C2E146-2041-4C78-BDAC-3DF12E4C131F}" srcOrd="0" destOrd="0" parTransId="{5E4526CA-93DE-4076-A3B8-C4B41DA82D53}" sibTransId="{D0FAA621-A72E-437E-AE7A-13FFF6A438EC}"/>
    <dgm:cxn modelId="{F1F36FEA-0B80-402A-A446-03D7210A52EC}" type="presOf" srcId="{9B705B1E-AA64-46DC-AFBA-C756609B0D83}" destId="{41757A51-CA09-45E8-AF2C-5FF8DC51AFF4}" srcOrd="1" destOrd="0" presId="urn:microsoft.com/office/officeart/2005/8/layout/hierarchy2"/>
    <dgm:cxn modelId="{D325864F-FA48-41E7-A046-B6E3417C6567}" type="presOf" srcId="{FC27660B-983B-46E5-B2DD-E8DCB91B12F8}" destId="{DA23E3B6-DCE0-4FDF-B7B4-9B4E8DAEFB09}" srcOrd="0" destOrd="0" presId="urn:microsoft.com/office/officeart/2005/8/layout/hierarchy2"/>
    <dgm:cxn modelId="{40255A0A-4035-415B-A974-B474EADEEA37}" srcId="{F0A45C9B-D795-4730-ACAC-3B0B9A17143A}" destId="{DDC3587A-9B05-4601-8933-B467EB8FACC9}" srcOrd="9" destOrd="0" parTransId="{B99964A4-7FB5-4E21-9F11-C4EEF6E174C2}" sibTransId="{27341A1A-F307-4955-B157-2BDEBCB9113E}"/>
    <dgm:cxn modelId="{6047BAE4-033B-4632-B49B-73D22F0C77F1}" type="presOf" srcId="{B99964A4-7FB5-4E21-9F11-C4EEF6E174C2}" destId="{30C3AA0F-6B22-409E-B252-448F99799629}" srcOrd="0" destOrd="0" presId="urn:microsoft.com/office/officeart/2005/8/layout/hierarchy2"/>
    <dgm:cxn modelId="{196B0584-7D82-4F70-BC17-1BC83433A46D}" srcId="{F0A45C9B-D795-4730-ACAC-3B0B9A17143A}" destId="{3A7FA343-DA01-4054-A716-E54D49DC1AB8}" srcOrd="2" destOrd="0" parTransId="{D3BED436-A1C1-4DF5-BB90-9609AC7681A7}" sibTransId="{AFA5C003-6196-4285-BDCB-B0F819076AFB}"/>
    <dgm:cxn modelId="{92DD5E07-3D93-4A2A-A29F-1EA444715DB4}" type="presOf" srcId="{38E0AF21-7052-475B-9D63-79B716CBF6C4}" destId="{6991C799-FFED-48B2-9A8A-9C654092A6B1}" srcOrd="0" destOrd="0" presId="urn:microsoft.com/office/officeart/2005/8/layout/hierarchy2"/>
    <dgm:cxn modelId="{99900413-6590-4878-92BD-E9A17652432B}" type="presOf" srcId="{1BA0ED0E-3F1B-4C23-8D65-7E25646C653C}" destId="{665DEB47-AB7F-450B-A1E4-723202DDA1B0}" srcOrd="0" destOrd="0" presId="urn:microsoft.com/office/officeart/2005/8/layout/hierarchy2"/>
    <dgm:cxn modelId="{5C38DFC7-0325-441D-95ED-B7766D38A5A9}" srcId="{1BA0ED0E-3F1B-4C23-8D65-7E25646C653C}" destId="{8B0F9ED4-82DD-4D60-9CFC-816C90A50DCB}" srcOrd="0" destOrd="0" parTransId="{BD43C7C4-956A-4725-BC10-85099C49DDB8}" sibTransId="{4A6867B1-9D78-431D-A3FA-DD12D593727B}"/>
    <dgm:cxn modelId="{16F6EBE6-A70A-48E7-A8F5-FBDC67A8F7E2}" type="presOf" srcId="{8A790614-E99D-4949-BB80-D195BED8D6BD}" destId="{76A07875-37F4-4996-9917-67FB6A2A1399}" srcOrd="1" destOrd="0" presId="urn:microsoft.com/office/officeart/2005/8/layout/hierarchy2"/>
    <dgm:cxn modelId="{0261CD79-ED03-4E79-BABB-FEACE659234B}" type="presOf" srcId="{160CE76E-91AB-4100-AB7E-6459FAD6038B}" destId="{A033FCCB-68AC-485C-AA74-9598B35BA622}" srcOrd="0" destOrd="0" presId="urn:microsoft.com/office/officeart/2005/8/layout/hierarchy2"/>
    <dgm:cxn modelId="{81DB516A-295E-40BA-B43B-40BBC75677A7}" type="presOf" srcId="{F5B08686-5934-4C41-A700-F88FAE3A527B}" destId="{4AC858E7-81E2-452F-93C1-F289C008A293}" srcOrd="0" destOrd="0" presId="urn:microsoft.com/office/officeart/2005/8/layout/hierarchy2"/>
    <dgm:cxn modelId="{2D4F19B2-71EA-459A-8779-0867A2447DA4}" type="presParOf" srcId="{AB8EF03C-6DF9-4A74-B9BB-1B8C441127E8}" destId="{A18647E1-BBE3-4FF8-9C10-06803A0762CC}" srcOrd="0" destOrd="0" presId="urn:microsoft.com/office/officeart/2005/8/layout/hierarchy2"/>
    <dgm:cxn modelId="{8601DA94-16EA-4C54-A6D8-B22F021F8EA9}" type="presParOf" srcId="{A18647E1-BBE3-4FF8-9C10-06803A0762CC}" destId="{665DEB47-AB7F-450B-A1E4-723202DDA1B0}" srcOrd="0" destOrd="0" presId="urn:microsoft.com/office/officeart/2005/8/layout/hierarchy2"/>
    <dgm:cxn modelId="{609371BD-F83F-4AA9-8F3E-F16D42448B55}" type="presParOf" srcId="{A18647E1-BBE3-4FF8-9C10-06803A0762CC}" destId="{3620D1E8-7B6C-4F20-81E3-D00411365064}" srcOrd="1" destOrd="0" presId="urn:microsoft.com/office/officeart/2005/8/layout/hierarchy2"/>
    <dgm:cxn modelId="{C55EA910-35DE-4B90-8DC0-DECCC604A046}" type="presParOf" srcId="{3620D1E8-7B6C-4F20-81E3-D00411365064}" destId="{019DF37B-A496-4BD4-BF7A-54163394D1C0}" srcOrd="0" destOrd="0" presId="urn:microsoft.com/office/officeart/2005/8/layout/hierarchy2"/>
    <dgm:cxn modelId="{AD3BF13C-C975-4E55-B318-95C3ACE61B85}" type="presParOf" srcId="{019DF37B-A496-4BD4-BF7A-54163394D1C0}" destId="{C44D03F2-F480-45BE-B4B5-4799FAFB3672}" srcOrd="0" destOrd="0" presId="urn:microsoft.com/office/officeart/2005/8/layout/hierarchy2"/>
    <dgm:cxn modelId="{05F69DE7-C91C-4674-9574-F9981E725DE0}" type="presParOf" srcId="{3620D1E8-7B6C-4F20-81E3-D00411365064}" destId="{075E222F-98B7-4663-9451-DB0508EA3EA1}" srcOrd="1" destOrd="0" presId="urn:microsoft.com/office/officeart/2005/8/layout/hierarchy2"/>
    <dgm:cxn modelId="{897CA077-3A7A-4BDF-A2D6-8C00EE3796D3}" type="presParOf" srcId="{075E222F-98B7-4663-9451-DB0508EA3EA1}" destId="{8929928F-FE61-47D7-97EE-19FE3C4610D7}" srcOrd="0" destOrd="0" presId="urn:microsoft.com/office/officeart/2005/8/layout/hierarchy2"/>
    <dgm:cxn modelId="{FA524AFF-312B-44F2-B18E-F20B4364F027}" type="presParOf" srcId="{075E222F-98B7-4663-9451-DB0508EA3EA1}" destId="{623B7BD9-CFCB-4DF5-B7F2-44AC85BF32FB}" srcOrd="1" destOrd="0" presId="urn:microsoft.com/office/officeart/2005/8/layout/hierarchy2"/>
    <dgm:cxn modelId="{486487CE-37C8-4505-81A1-CCB6848E99CB}" type="presParOf" srcId="{623B7BD9-CFCB-4DF5-B7F2-44AC85BF32FB}" destId="{F7856E87-877B-4949-8D8E-5A1F3553C009}" srcOrd="0" destOrd="0" presId="urn:microsoft.com/office/officeart/2005/8/layout/hierarchy2"/>
    <dgm:cxn modelId="{4082208A-0633-4249-B9FE-955A29E79786}" type="presParOf" srcId="{F7856E87-877B-4949-8D8E-5A1F3553C009}" destId="{0260174F-76EC-4B82-B8A9-BA793D31FCF6}" srcOrd="0" destOrd="0" presId="urn:microsoft.com/office/officeart/2005/8/layout/hierarchy2"/>
    <dgm:cxn modelId="{399298CE-9901-4E07-80EF-24548380B93F}" type="presParOf" srcId="{623B7BD9-CFCB-4DF5-B7F2-44AC85BF32FB}" destId="{1CD7148A-4883-486F-A8EF-DC47135A04FA}" srcOrd="1" destOrd="0" presId="urn:microsoft.com/office/officeart/2005/8/layout/hierarchy2"/>
    <dgm:cxn modelId="{F3CA7732-427E-4997-B6FD-0BE8AD8F3FE2}" type="presParOf" srcId="{1CD7148A-4883-486F-A8EF-DC47135A04FA}" destId="{46B9C872-86A4-469A-8A3F-17A34FCD8D64}" srcOrd="0" destOrd="0" presId="urn:microsoft.com/office/officeart/2005/8/layout/hierarchy2"/>
    <dgm:cxn modelId="{17BFC244-8722-437E-BE6E-1B217F0B7639}" type="presParOf" srcId="{1CD7148A-4883-486F-A8EF-DC47135A04FA}" destId="{7595292D-A3BC-42F8-8609-383F12506F52}" srcOrd="1" destOrd="0" presId="urn:microsoft.com/office/officeart/2005/8/layout/hierarchy2"/>
    <dgm:cxn modelId="{03B983B6-019C-48B2-A576-1A03F4D9A311}" type="presParOf" srcId="{623B7BD9-CFCB-4DF5-B7F2-44AC85BF32FB}" destId="{336A6197-21EC-48C3-ACBE-3CFF1F3BAC7E}" srcOrd="2" destOrd="0" presId="urn:microsoft.com/office/officeart/2005/8/layout/hierarchy2"/>
    <dgm:cxn modelId="{ABDF824D-8690-4B58-9DDE-E76E7B516095}" type="presParOf" srcId="{336A6197-21EC-48C3-ACBE-3CFF1F3BAC7E}" destId="{41757A51-CA09-45E8-AF2C-5FF8DC51AFF4}" srcOrd="0" destOrd="0" presId="urn:microsoft.com/office/officeart/2005/8/layout/hierarchy2"/>
    <dgm:cxn modelId="{CE2AA641-D2A5-4BA3-98DA-C667BBE76977}" type="presParOf" srcId="{623B7BD9-CFCB-4DF5-B7F2-44AC85BF32FB}" destId="{AD81D98E-63BB-4818-BDE7-3A5958A34BF8}" srcOrd="3" destOrd="0" presId="urn:microsoft.com/office/officeart/2005/8/layout/hierarchy2"/>
    <dgm:cxn modelId="{1DF474D2-B1A3-48D1-85CF-FD8151A7C3B8}" type="presParOf" srcId="{AD81D98E-63BB-4818-BDE7-3A5958A34BF8}" destId="{3C1F44BB-C527-47D7-87E6-99F2C2990AFF}" srcOrd="0" destOrd="0" presId="urn:microsoft.com/office/officeart/2005/8/layout/hierarchy2"/>
    <dgm:cxn modelId="{CB0A6F4A-57E3-4158-8D35-14E63FC702B4}" type="presParOf" srcId="{AD81D98E-63BB-4818-BDE7-3A5958A34BF8}" destId="{02601386-81DF-408F-B45C-4736442FB2F9}" srcOrd="1" destOrd="0" presId="urn:microsoft.com/office/officeart/2005/8/layout/hierarchy2"/>
    <dgm:cxn modelId="{626A8B58-06FF-44D0-9A17-601071D5B03E}" type="presParOf" srcId="{3620D1E8-7B6C-4F20-81E3-D00411365064}" destId="{AEBB3034-6D21-4B1E-B5D0-402FE6986960}" srcOrd="2" destOrd="0" presId="urn:microsoft.com/office/officeart/2005/8/layout/hierarchy2"/>
    <dgm:cxn modelId="{C75D7B0A-86EE-487D-A2FE-E875BE5A9D33}" type="presParOf" srcId="{AEBB3034-6D21-4B1E-B5D0-402FE6986960}" destId="{067BEDAC-0F1A-4195-B991-0E53AF96D07C}" srcOrd="0" destOrd="0" presId="urn:microsoft.com/office/officeart/2005/8/layout/hierarchy2"/>
    <dgm:cxn modelId="{B8EAA63E-7FA0-444D-8AB8-319AA0805AAB}" type="presParOf" srcId="{3620D1E8-7B6C-4F20-81E3-D00411365064}" destId="{7C4B702C-D31F-417F-B31C-3B45D7B3CDD9}" srcOrd="3" destOrd="0" presId="urn:microsoft.com/office/officeart/2005/8/layout/hierarchy2"/>
    <dgm:cxn modelId="{5E6224EF-ADD4-4C35-B896-BE19909DBBB1}" type="presParOf" srcId="{7C4B702C-D31F-417F-B31C-3B45D7B3CDD9}" destId="{B68E6F7F-2C37-4E5D-B296-A58B4BA2D42F}" srcOrd="0" destOrd="0" presId="urn:microsoft.com/office/officeart/2005/8/layout/hierarchy2"/>
    <dgm:cxn modelId="{3AC423CF-456C-496E-B620-2118183C3A3A}" type="presParOf" srcId="{7C4B702C-D31F-417F-B31C-3B45D7B3CDD9}" destId="{08C52778-3F77-476E-A70C-4D831372FCFB}" srcOrd="1" destOrd="0" presId="urn:microsoft.com/office/officeart/2005/8/layout/hierarchy2"/>
    <dgm:cxn modelId="{405C7E30-9C3F-40FD-8218-77DFD438AFB6}" type="presParOf" srcId="{08C52778-3F77-476E-A70C-4D831372FCFB}" destId="{15BF48C3-4E55-44C0-9EF6-24277F58D796}" srcOrd="0" destOrd="0" presId="urn:microsoft.com/office/officeart/2005/8/layout/hierarchy2"/>
    <dgm:cxn modelId="{BB54AB56-72EB-4C64-A410-48D9479B0779}" type="presParOf" srcId="{15BF48C3-4E55-44C0-9EF6-24277F58D796}" destId="{D9266159-7C57-4D0B-AA4B-639C796D96FA}" srcOrd="0" destOrd="0" presId="urn:microsoft.com/office/officeart/2005/8/layout/hierarchy2"/>
    <dgm:cxn modelId="{76248CA0-573C-4F13-BD89-315AD65C29C9}" type="presParOf" srcId="{08C52778-3F77-476E-A70C-4D831372FCFB}" destId="{385A0E95-A3C5-46CC-A1AA-8A674FDF5EF9}" srcOrd="1" destOrd="0" presId="urn:microsoft.com/office/officeart/2005/8/layout/hierarchy2"/>
    <dgm:cxn modelId="{CE42B24E-DAA4-4A62-A902-F46319B8ECD2}" type="presParOf" srcId="{385A0E95-A3C5-46CC-A1AA-8A674FDF5EF9}" destId="{B6EDF507-95F0-4CF0-9FCC-2D2E0E2E9124}" srcOrd="0" destOrd="0" presId="urn:microsoft.com/office/officeart/2005/8/layout/hierarchy2"/>
    <dgm:cxn modelId="{DBD93C93-58A0-4D03-B96C-D5276782C135}" type="presParOf" srcId="{385A0E95-A3C5-46CC-A1AA-8A674FDF5EF9}" destId="{B84AE528-EFB1-4D97-A0D6-D747FE9E1E46}" srcOrd="1" destOrd="0" presId="urn:microsoft.com/office/officeart/2005/8/layout/hierarchy2"/>
    <dgm:cxn modelId="{F6609900-526E-44A5-A570-F761464C2613}" type="presParOf" srcId="{B84AE528-EFB1-4D97-A0D6-D747FE9E1E46}" destId="{4AC858E7-81E2-452F-93C1-F289C008A293}" srcOrd="0" destOrd="0" presId="urn:microsoft.com/office/officeart/2005/8/layout/hierarchy2"/>
    <dgm:cxn modelId="{3C8806EA-0194-498E-AB35-875E53643B8D}" type="presParOf" srcId="{4AC858E7-81E2-452F-93C1-F289C008A293}" destId="{3728E2F1-ABCE-47FD-960C-0C4C0BD12A86}" srcOrd="0" destOrd="0" presId="urn:microsoft.com/office/officeart/2005/8/layout/hierarchy2"/>
    <dgm:cxn modelId="{0FA359AD-CE79-41CA-A0EE-69B4961EA9B7}" type="presParOf" srcId="{B84AE528-EFB1-4D97-A0D6-D747FE9E1E46}" destId="{DDDA69C1-FA96-4025-9F30-7B8ADA767581}" srcOrd="1" destOrd="0" presId="urn:microsoft.com/office/officeart/2005/8/layout/hierarchy2"/>
    <dgm:cxn modelId="{05A47934-6328-4377-A876-A23321D68A5D}" type="presParOf" srcId="{DDDA69C1-FA96-4025-9F30-7B8ADA767581}" destId="{56A402A3-98D0-4941-8665-88562D529E44}" srcOrd="0" destOrd="0" presId="urn:microsoft.com/office/officeart/2005/8/layout/hierarchy2"/>
    <dgm:cxn modelId="{761DF075-3C09-4DCC-90D0-AEAC4750735E}" type="presParOf" srcId="{DDDA69C1-FA96-4025-9F30-7B8ADA767581}" destId="{F0EAD6B0-5508-4E45-800A-879B0510B828}" srcOrd="1" destOrd="0" presId="urn:microsoft.com/office/officeart/2005/8/layout/hierarchy2"/>
    <dgm:cxn modelId="{72812DAB-6517-45CC-816E-B4957779A43E}" type="presParOf" srcId="{B84AE528-EFB1-4D97-A0D6-D747FE9E1E46}" destId="{AEEB1D19-37A1-474A-B2F9-6CA8F1CCFEA1}" srcOrd="2" destOrd="0" presId="urn:microsoft.com/office/officeart/2005/8/layout/hierarchy2"/>
    <dgm:cxn modelId="{5C48D69B-9783-4EBC-BC3A-3BE9159676E2}" type="presParOf" srcId="{AEEB1D19-37A1-474A-B2F9-6CA8F1CCFEA1}" destId="{BE6D79B2-23E2-44B4-9B79-449F229B1B45}" srcOrd="0" destOrd="0" presId="urn:microsoft.com/office/officeart/2005/8/layout/hierarchy2"/>
    <dgm:cxn modelId="{B6FC9D17-1956-4865-ABB6-CF4C9E0AABD3}" type="presParOf" srcId="{B84AE528-EFB1-4D97-A0D6-D747FE9E1E46}" destId="{970DF76A-0CA1-4B65-A4A7-A2002269EC3C}" srcOrd="3" destOrd="0" presId="urn:microsoft.com/office/officeart/2005/8/layout/hierarchy2"/>
    <dgm:cxn modelId="{CCDCF2D2-746D-44EF-B4E5-467F0BD2925A}" type="presParOf" srcId="{970DF76A-0CA1-4B65-A4A7-A2002269EC3C}" destId="{DA23E3B6-DCE0-4FDF-B7B4-9B4E8DAEFB09}" srcOrd="0" destOrd="0" presId="urn:microsoft.com/office/officeart/2005/8/layout/hierarchy2"/>
    <dgm:cxn modelId="{89309429-D0B3-49DB-8830-39EFC4184E19}" type="presParOf" srcId="{970DF76A-0CA1-4B65-A4A7-A2002269EC3C}" destId="{99DFCE83-2FA6-4D69-91E8-29D03C1A9138}" srcOrd="1" destOrd="0" presId="urn:microsoft.com/office/officeart/2005/8/layout/hierarchy2"/>
    <dgm:cxn modelId="{FE98D09D-AD54-4C17-BCD7-9A86503783D6}" type="presParOf" srcId="{08C52778-3F77-476E-A70C-4D831372FCFB}" destId="{705660E4-7597-4618-876E-03EC5ED53372}" srcOrd="2" destOrd="0" presId="urn:microsoft.com/office/officeart/2005/8/layout/hierarchy2"/>
    <dgm:cxn modelId="{CB10688A-BCBF-4D3E-9BD4-D3E53A92912F}" type="presParOf" srcId="{705660E4-7597-4618-876E-03EC5ED53372}" destId="{5E4EB20B-5393-46AB-9576-8375E8D35E68}" srcOrd="0" destOrd="0" presId="urn:microsoft.com/office/officeart/2005/8/layout/hierarchy2"/>
    <dgm:cxn modelId="{5C529D5C-8241-4083-BC4B-F3BD6548A815}" type="presParOf" srcId="{08C52778-3F77-476E-A70C-4D831372FCFB}" destId="{C1806411-E4A3-4A81-85D4-DE556F2C0033}" srcOrd="3" destOrd="0" presId="urn:microsoft.com/office/officeart/2005/8/layout/hierarchy2"/>
    <dgm:cxn modelId="{F5380EE8-3136-4050-9F78-30954B648D86}" type="presParOf" srcId="{C1806411-E4A3-4A81-85D4-DE556F2C0033}" destId="{5E861395-4CEF-4884-84D0-4332383EC823}" srcOrd="0" destOrd="0" presId="urn:microsoft.com/office/officeart/2005/8/layout/hierarchy2"/>
    <dgm:cxn modelId="{E5B613CD-E5AE-4A67-B13D-A51F8E04AA24}" type="presParOf" srcId="{C1806411-E4A3-4A81-85D4-DE556F2C0033}" destId="{89C1C0E9-D680-4BF8-A219-F822C05CECBA}" srcOrd="1" destOrd="0" presId="urn:microsoft.com/office/officeart/2005/8/layout/hierarchy2"/>
    <dgm:cxn modelId="{973CADE1-AA48-4DDF-958E-ED76DCC1EC06}" type="presParOf" srcId="{08C52778-3F77-476E-A70C-4D831372FCFB}" destId="{E735F085-D396-46CC-AA22-BC63F1E56366}" srcOrd="4" destOrd="0" presId="urn:microsoft.com/office/officeart/2005/8/layout/hierarchy2"/>
    <dgm:cxn modelId="{6EC16908-7EB6-45D6-B038-1473903DCCFF}" type="presParOf" srcId="{E735F085-D396-46CC-AA22-BC63F1E56366}" destId="{A3A726F7-7B63-423B-8191-488C3F6379FE}" srcOrd="0" destOrd="0" presId="urn:microsoft.com/office/officeart/2005/8/layout/hierarchy2"/>
    <dgm:cxn modelId="{11EEB27E-9EA9-41FF-BE9E-ECD7D51950DA}" type="presParOf" srcId="{08C52778-3F77-476E-A70C-4D831372FCFB}" destId="{DC4FBDBF-7294-4671-B5FA-57E165FAFE70}" srcOrd="5" destOrd="0" presId="urn:microsoft.com/office/officeart/2005/8/layout/hierarchy2"/>
    <dgm:cxn modelId="{10CE152F-2545-4590-B0E9-7CA12B870AC5}" type="presParOf" srcId="{DC4FBDBF-7294-4671-B5FA-57E165FAFE70}" destId="{83384FFE-52FF-4903-847D-D743F31B2420}" srcOrd="0" destOrd="0" presId="urn:microsoft.com/office/officeart/2005/8/layout/hierarchy2"/>
    <dgm:cxn modelId="{E80BE291-C91C-48CF-A8C8-1CA07271BCB0}" type="presParOf" srcId="{DC4FBDBF-7294-4671-B5FA-57E165FAFE70}" destId="{EF676ADA-31ED-4E8C-95C6-13607283C904}" srcOrd="1" destOrd="0" presId="urn:microsoft.com/office/officeart/2005/8/layout/hierarchy2"/>
    <dgm:cxn modelId="{D11A811F-067C-4268-BE83-66A97DBBBEF2}" type="presParOf" srcId="{08C52778-3F77-476E-A70C-4D831372FCFB}" destId="{85D99901-C310-4004-9EC7-2F6E53E69415}" srcOrd="6" destOrd="0" presId="urn:microsoft.com/office/officeart/2005/8/layout/hierarchy2"/>
    <dgm:cxn modelId="{C4ECB0E2-C399-4636-A5A7-DF5FAB510959}" type="presParOf" srcId="{85D99901-C310-4004-9EC7-2F6E53E69415}" destId="{6D6D3A0A-19ED-42E8-BC19-C9845F3A9F7A}" srcOrd="0" destOrd="0" presId="urn:microsoft.com/office/officeart/2005/8/layout/hierarchy2"/>
    <dgm:cxn modelId="{8DACB35B-100D-4EFC-8A1E-7404F5B55D47}" type="presParOf" srcId="{08C52778-3F77-476E-A70C-4D831372FCFB}" destId="{0E792C53-3B6F-4647-8277-58F21393FF00}" srcOrd="7" destOrd="0" presId="urn:microsoft.com/office/officeart/2005/8/layout/hierarchy2"/>
    <dgm:cxn modelId="{B9605963-8D51-4B1C-B80E-F3EB84D17639}" type="presParOf" srcId="{0E792C53-3B6F-4647-8277-58F21393FF00}" destId="{CBA2D93A-7DF0-441C-9001-F3DC26B3EE54}" srcOrd="0" destOrd="0" presId="urn:microsoft.com/office/officeart/2005/8/layout/hierarchy2"/>
    <dgm:cxn modelId="{CD1D2A94-A239-46D9-A506-A6F32B961969}" type="presParOf" srcId="{0E792C53-3B6F-4647-8277-58F21393FF00}" destId="{EE6D5F4C-703E-4237-B1E8-4C3694A02669}" srcOrd="1" destOrd="0" presId="urn:microsoft.com/office/officeart/2005/8/layout/hierarchy2"/>
    <dgm:cxn modelId="{744E3235-3528-4482-AEB9-447A719281C9}" type="presParOf" srcId="{08C52778-3F77-476E-A70C-4D831372FCFB}" destId="{77336D49-FE13-418E-AAB4-B436BDD07288}" srcOrd="8" destOrd="0" presId="urn:microsoft.com/office/officeart/2005/8/layout/hierarchy2"/>
    <dgm:cxn modelId="{181B0726-AD83-4212-B0CF-5ACF120EA0C0}" type="presParOf" srcId="{77336D49-FE13-418E-AAB4-B436BDD07288}" destId="{41A67FFF-116F-4548-9693-07D41788E17B}" srcOrd="0" destOrd="0" presId="urn:microsoft.com/office/officeart/2005/8/layout/hierarchy2"/>
    <dgm:cxn modelId="{AB8A916D-7273-42ED-B574-41F379D6DD25}" type="presParOf" srcId="{08C52778-3F77-476E-A70C-4D831372FCFB}" destId="{4249EBE9-FEF0-40B3-ADB9-37CDCE5018B2}" srcOrd="9" destOrd="0" presId="urn:microsoft.com/office/officeart/2005/8/layout/hierarchy2"/>
    <dgm:cxn modelId="{681B8BD0-137B-4DFC-8854-88CAF7878808}" type="presParOf" srcId="{4249EBE9-FEF0-40B3-ADB9-37CDCE5018B2}" destId="{B3190B8A-C6A9-4997-9074-2765984DFDA8}" srcOrd="0" destOrd="0" presId="urn:microsoft.com/office/officeart/2005/8/layout/hierarchy2"/>
    <dgm:cxn modelId="{17E3671F-C3BA-4483-8186-D47DACF5E082}" type="presParOf" srcId="{4249EBE9-FEF0-40B3-ADB9-37CDCE5018B2}" destId="{0AB8DE23-D8EF-4A61-9078-496A08A93709}" srcOrd="1" destOrd="0" presId="urn:microsoft.com/office/officeart/2005/8/layout/hierarchy2"/>
    <dgm:cxn modelId="{F1A33A19-A4FE-4A50-8AA8-19D7B5CEC02E}" type="presParOf" srcId="{08C52778-3F77-476E-A70C-4D831372FCFB}" destId="{F5FB6518-EFB5-45B4-819F-2579B38765BF}" srcOrd="10" destOrd="0" presId="urn:microsoft.com/office/officeart/2005/8/layout/hierarchy2"/>
    <dgm:cxn modelId="{23DDB43B-4B76-41F9-B4DC-25BFFDFCDF02}" type="presParOf" srcId="{F5FB6518-EFB5-45B4-819F-2579B38765BF}" destId="{C328288F-C88F-4480-A3AE-72FDB0222790}" srcOrd="0" destOrd="0" presId="urn:microsoft.com/office/officeart/2005/8/layout/hierarchy2"/>
    <dgm:cxn modelId="{7CDB9146-8795-4F68-BD92-75421276B71C}" type="presParOf" srcId="{08C52778-3F77-476E-A70C-4D831372FCFB}" destId="{0B70C56F-B1D0-48D8-A938-C76BDB5D8AEE}" srcOrd="11" destOrd="0" presId="urn:microsoft.com/office/officeart/2005/8/layout/hierarchy2"/>
    <dgm:cxn modelId="{314A49CF-41BC-414E-A036-BB1EC61BB231}" type="presParOf" srcId="{0B70C56F-B1D0-48D8-A938-C76BDB5D8AEE}" destId="{692E7B81-FB96-4ECB-82B9-DF105E645A61}" srcOrd="0" destOrd="0" presId="urn:microsoft.com/office/officeart/2005/8/layout/hierarchy2"/>
    <dgm:cxn modelId="{BA569650-8575-490C-A0C6-9C84AC003142}" type="presParOf" srcId="{0B70C56F-B1D0-48D8-A938-C76BDB5D8AEE}" destId="{C296082C-73D3-401A-B635-7B1B8266EF84}" srcOrd="1" destOrd="0" presId="urn:microsoft.com/office/officeart/2005/8/layout/hierarchy2"/>
    <dgm:cxn modelId="{E6291785-FB65-4ECF-ACA7-9D81BEFE7A67}" type="presParOf" srcId="{08C52778-3F77-476E-A70C-4D831372FCFB}" destId="{CE12F7BC-4F55-488D-9A0A-CD76FC16CC35}" srcOrd="12" destOrd="0" presId="urn:microsoft.com/office/officeart/2005/8/layout/hierarchy2"/>
    <dgm:cxn modelId="{79F3B755-0DA3-44D8-96FB-13C83A769736}" type="presParOf" srcId="{CE12F7BC-4F55-488D-9A0A-CD76FC16CC35}" destId="{3F75230F-8A8E-4923-A73C-0A552C63FDD0}" srcOrd="0" destOrd="0" presId="urn:microsoft.com/office/officeart/2005/8/layout/hierarchy2"/>
    <dgm:cxn modelId="{BC18183A-257A-4F9B-BB0C-FC98C90E5540}" type="presParOf" srcId="{08C52778-3F77-476E-A70C-4D831372FCFB}" destId="{4A5BBA5C-7D5D-45AE-BDDF-DF6965BA2A0C}" srcOrd="13" destOrd="0" presId="urn:microsoft.com/office/officeart/2005/8/layout/hierarchy2"/>
    <dgm:cxn modelId="{D187859B-9812-4E7C-8B6D-E78DB0027A40}" type="presParOf" srcId="{4A5BBA5C-7D5D-45AE-BDDF-DF6965BA2A0C}" destId="{9672C91E-B377-497C-81D0-135FA057FCA9}" srcOrd="0" destOrd="0" presId="urn:microsoft.com/office/officeart/2005/8/layout/hierarchy2"/>
    <dgm:cxn modelId="{E31B94A4-8D51-4B78-9A56-4D746192EFA9}" type="presParOf" srcId="{4A5BBA5C-7D5D-45AE-BDDF-DF6965BA2A0C}" destId="{06901155-63E4-4B94-A767-8A02F31E21CE}" srcOrd="1" destOrd="0" presId="urn:microsoft.com/office/officeart/2005/8/layout/hierarchy2"/>
    <dgm:cxn modelId="{89A84037-A55D-47A8-B643-8316AAE61010}" type="presParOf" srcId="{08C52778-3F77-476E-A70C-4D831372FCFB}" destId="{16183825-22E8-4ABB-9E48-B5E470368B26}" srcOrd="14" destOrd="0" presId="urn:microsoft.com/office/officeart/2005/8/layout/hierarchy2"/>
    <dgm:cxn modelId="{071C8853-FADD-4D44-A574-C35075E34EDD}" type="presParOf" srcId="{16183825-22E8-4ABB-9E48-B5E470368B26}" destId="{488B2413-C0F1-4C61-8843-B68AFD70FB16}" srcOrd="0" destOrd="0" presId="urn:microsoft.com/office/officeart/2005/8/layout/hierarchy2"/>
    <dgm:cxn modelId="{B310BAEC-EEC5-4690-ADB9-7047CA72AC56}" type="presParOf" srcId="{08C52778-3F77-476E-A70C-4D831372FCFB}" destId="{70D54141-C7BF-43D6-A34A-0278DE318531}" srcOrd="15" destOrd="0" presId="urn:microsoft.com/office/officeart/2005/8/layout/hierarchy2"/>
    <dgm:cxn modelId="{3C20CA20-3017-4377-9CDC-C2D9CC761357}" type="presParOf" srcId="{70D54141-C7BF-43D6-A34A-0278DE318531}" destId="{FAFFF41F-DE52-4B36-809C-E8C3157EB23A}" srcOrd="0" destOrd="0" presId="urn:microsoft.com/office/officeart/2005/8/layout/hierarchy2"/>
    <dgm:cxn modelId="{2DED43B0-D8D6-4377-99F6-0DAC8BE5E225}" type="presParOf" srcId="{70D54141-C7BF-43D6-A34A-0278DE318531}" destId="{10984EF7-1B28-4F88-A50B-5706A30DD756}" srcOrd="1" destOrd="0" presId="urn:microsoft.com/office/officeart/2005/8/layout/hierarchy2"/>
    <dgm:cxn modelId="{7586A788-BEB3-4801-B94D-C717E134E238}" type="presParOf" srcId="{08C52778-3F77-476E-A70C-4D831372FCFB}" destId="{7DFCAAAA-87AC-4999-B0D0-D38FC82788D8}" srcOrd="16" destOrd="0" presId="urn:microsoft.com/office/officeart/2005/8/layout/hierarchy2"/>
    <dgm:cxn modelId="{D6DC93F5-928B-4355-A64F-C72E8E6DDA9D}" type="presParOf" srcId="{7DFCAAAA-87AC-4999-B0D0-D38FC82788D8}" destId="{33BF7B06-ACEB-48EA-8D42-5195A6769EB0}" srcOrd="0" destOrd="0" presId="urn:microsoft.com/office/officeart/2005/8/layout/hierarchy2"/>
    <dgm:cxn modelId="{75C58BE5-DF6A-4285-8476-B51CB1370BD6}" type="presParOf" srcId="{08C52778-3F77-476E-A70C-4D831372FCFB}" destId="{CB73B24C-03A9-46C7-ACE3-27A125E7BA84}" srcOrd="17" destOrd="0" presId="urn:microsoft.com/office/officeart/2005/8/layout/hierarchy2"/>
    <dgm:cxn modelId="{F29912AC-4ED6-4191-9700-A2B12197C1F4}" type="presParOf" srcId="{CB73B24C-03A9-46C7-ACE3-27A125E7BA84}" destId="{2B566E5C-FAF7-4D6D-BD01-82EF955F312A}" srcOrd="0" destOrd="0" presId="urn:microsoft.com/office/officeart/2005/8/layout/hierarchy2"/>
    <dgm:cxn modelId="{5BA8FC34-20FF-47BE-A2D2-3C1B20D42985}" type="presParOf" srcId="{CB73B24C-03A9-46C7-ACE3-27A125E7BA84}" destId="{6161279A-61E5-406E-B8AF-C1AD428A611C}" srcOrd="1" destOrd="0" presId="urn:microsoft.com/office/officeart/2005/8/layout/hierarchy2"/>
    <dgm:cxn modelId="{6D377878-6691-4DD2-99C0-26C0E1AFFFD7}" type="presParOf" srcId="{08C52778-3F77-476E-A70C-4D831372FCFB}" destId="{30C3AA0F-6B22-409E-B252-448F99799629}" srcOrd="18" destOrd="0" presId="urn:microsoft.com/office/officeart/2005/8/layout/hierarchy2"/>
    <dgm:cxn modelId="{3BD89757-E7EF-4689-9E1C-F3FBB7BF5C2E}" type="presParOf" srcId="{30C3AA0F-6B22-409E-B252-448F99799629}" destId="{E2D92E17-1505-4FEB-BD44-30E6BADAB26D}" srcOrd="0" destOrd="0" presId="urn:microsoft.com/office/officeart/2005/8/layout/hierarchy2"/>
    <dgm:cxn modelId="{29E9D49D-F2CB-4734-91B9-EF76A7A03446}" type="presParOf" srcId="{08C52778-3F77-476E-A70C-4D831372FCFB}" destId="{1EDD8924-489D-4100-A5B8-D96BA6B4577A}" srcOrd="19" destOrd="0" presId="urn:microsoft.com/office/officeart/2005/8/layout/hierarchy2"/>
    <dgm:cxn modelId="{7A6405DF-1389-404E-8586-BDCAF668508D}" type="presParOf" srcId="{1EDD8924-489D-4100-A5B8-D96BA6B4577A}" destId="{FB0CD5BE-CE0B-45EF-B32C-A8466580E1D2}" srcOrd="0" destOrd="0" presId="urn:microsoft.com/office/officeart/2005/8/layout/hierarchy2"/>
    <dgm:cxn modelId="{C00F169D-5746-4730-A542-179FD79B7AC4}" type="presParOf" srcId="{1EDD8924-489D-4100-A5B8-D96BA6B4577A}" destId="{BFCB79CF-A038-4109-90C6-69302E009D5E}" srcOrd="1" destOrd="0" presId="urn:microsoft.com/office/officeart/2005/8/layout/hierarchy2"/>
    <dgm:cxn modelId="{3E15D2D0-FA95-47DD-8B3A-5D80666FA0F0}" type="presParOf" srcId="{BFCB79CF-A038-4109-90C6-69302E009D5E}" destId="{5DF0827F-C409-4185-81D6-77A300F9304D}" srcOrd="0" destOrd="0" presId="urn:microsoft.com/office/officeart/2005/8/layout/hierarchy2"/>
    <dgm:cxn modelId="{B5355009-5FD6-4B01-9542-D464DACE0589}" type="presParOf" srcId="{5DF0827F-C409-4185-81D6-77A300F9304D}" destId="{A92A1332-2B4F-4E2C-9632-C6410A9E4B01}" srcOrd="0" destOrd="0" presId="urn:microsoft.com/office/officeart/2005/8/layout/hierarchy2"/>
    <dgm:cxn modelId="{33936642-3083-4685-AD35-9D0147A795AF}" type="presParOf" srcId="{BFCB79CF-A038-4109-90C6-69302E009D5E}" destId="{3487A873-1CF3-41B6-B8B8-6AA7CC592D03}" srcOrd="1" destOrd="0" presId="urn:microsoft.com/office/officeart/2005/8/layout/hierarchy2"/>
    <dgm:cxn modelId="{0359A03A-D083-4050-8895-BD1935C4C7F7}" type="presParOf" srcId="{3487A873-1CF3-41B6-B8B8-6AA7CC592D03}" destId="{E185F2B5-336D-4164-8DBC-6143690B4980}" srcOrd="0" destOrd="0" presId="urn:microsoft.com/office/officeart/2005/8/layout/hierarchy2"/>
    <dgm:cxn modelId="{0B34A715-5C30-4850-A536-9F474DCD5D31}" type="presParOf" srcId="{3487A873-1CF3-41B6-B8B8-6AA7CC592D03}" destId="{0439B844-05A0-4FD1-8F3D-8CA4C8CEC20D}" srcOrd="1" destOrd="0" presId="urn:microsoft.com/office/officeart/2005/8/layout/hierarchy2"/>
    <dgm:cxn modelId="{E8039FDF-1575-4790-A5C7-6CBEC04D830F}" type="presParOf" srcId="{BFCB79CF-A038-4109-90C6-69302E009D5E}" destId="{482A5D81-52C7-4919-933A-0D9260C5BDD7}" srcOrd="2" destOrd="0" presId="urn:microsoft.com/office/officeart/2005/8/layout/hierarchy2"/>
    <dgm:cxn modelId="{61519B7A-A65D-4584-81E6-5E2C4ABF6C82}" type="presParOf" srcId="{482A5D81-52C7-4919-933A-0D9260C5BDD7}" destId="{6F37ACBC-F032-4EFD-8CD8-92F4163FF87C}" srcOrd="0" destOrd="0" presId="urn:microsoft.com/office/officeart/2005/8/layout/hierarchy2"/>
    <dgm:cxn modelId="{8B54713B-2F4A-4D2B-823D-C81E6CF9D045}" type="presParOf" srcId="{BFCB79CF-A038-4109-90C6-69302E009D5E}" destId="{671FC7E0-9CA4-43CC-A133-527A9AF3A78B}" srcOrd="3" destOrd="0" presId="urn:microsoft.com/office/officeart/2005/8/layout/hierarchy2"/>
    <dgm:cxn modelId="{2611F58C-9D36-4E74-A28E-7BC7AE5E96BC}" type="presParOf" srcId="{671FC7E0-9CA4-43CC-A133-527A9AF3A78B}" destId="{7295E8AE-F372-4CA3-BD6D-07D0A12E7F14}" srcOrd="0" destOrd="0" presId="urn:microsoft.com/office/officeart/2005/8/layout/hierarchy2"/>
    <dgm:cxn modelId="{1D19553E-E09E-4964-9771-BB7752CEFCB8}" type="presParOf" srcId="{671FC7E0-9CA4-43CC-A133-527A9AF3A78B}" destId="{D4690FFF-A712-4C06-B8AE-1F3AE7F5EB29}" srcOrd="1" destOrd="0" presId="urn:microsoft.com/office/officeart/2005/8/layout/hierarchy2"/>
    <dgm:cxn modelId="{E5A75363-30FD-473F-AB4D-9476C868E445}" type="presParOf" srcId="{BFCB79CF-A038-4109-90C6-69302E009D5E}" destId="{1073A276-050F-44B0-AC0B-FBF2D4D8DA02}" srcOrd="4" destOrd="0" presId="urn:microsoft.com/office/officeart/2005/8/layout/hierarchy2"/>
    <dgm:cxn modelId="{5A32526F-30A5-44B7-BB9C-33B2440B1FE9}" type="presParOf" srcId="{1073A276-050F-44B0-AC0B-FBF2D4D8DA02}" destId="{76A07875-37F4-4996-9917-67FB6A2A1399}" srcOrd="0" destOrd="0" presId="urn:microsoft.com/office/officeart/2005/8/layout/hierarchy2"/>
    <dgm:cxn modelId="{6A895329-6188-41A3-93BF-73197A6C90D2}" type="presParOf" srcId="{BFCB79CF-A038-4109-90C6-69302E009D5E}" destId="{BC64AE08-F158-4ED8-83DE-5D6B86CA085F}" srcOrd="5" destOrd="0" presId="urn:microsoft.com/office/officeart/2005/8/layout/hierarchy2"/>
    <dgm:cxn modelId="{3E6630BE-9A50-4CFB-B9C6-99AB92C90BA6}" type="presParOf" srcId="{BC64AE08-F158-4ED8-83DE-5D6B86CA085F}" destId="{01E8C932-96C7-4F88-82B3-38EA1027CFBD}" srcOrd="0" destOrd="0" presId="urn:microsoft.com/office/officeart/2005/8/layout/hierarchy2"/>
    <dgm:cxn modelId="{DCF796D3-B02D-47E3-8D97-11E0E0AA90AB}" type="presParOf" srcId="{BC64AE08-F158-4ED8-83DE-5D6B86CA085F}" destId="{BAB9AF2F-7EC7-489C-BD24-9C33DEE0C10E}" srcOrd="1" destOrd="0" presId="urn:microsoft.com/office/officeart/2005/8/layout/hierarchy2"/>
    <dgm:cxn modelId="{10C495D3-7FA1-4B19-A804-8D664F29B3F3}" type="presParOf" srcId="{BFCB79CF-A038-4109-90C6-69302E009D5E}" destId="{A033FCCB-68AC-485C-AA74-9598B35BA622}" srcOrd="6" destOrd="0" presId="urn:microsoft.com/office/officeart/2005/8/layout/hierarchy2"/>
    <dgm:cxn modelId="{B0BBC361-F2FF-4513-AF29-1F31FC8974FF}" type="presParOf" srcId="{A033FCCB-68AC-485C-AA74-9598B35BA622}" destId="{083D8560-3480-4E99-87A4-0EDCDF41600D}" srcOrd="0" destOrd="0" presId="urn:microsoft.com/office/officeart/2005/8/layout/hierarchy2"/>
    <dgm:cxn modelId="{F2F1B043-8171-421A-B00A-B44E3EA7ED7B}" type="presParOf" srcId="{BFCB79CF-A038-4109-90C6-69302E009D5E}" destId="{23B6CAB4-8796-4608-9E1C-68BEF3F5271C}" srcOrd="7" destOrd="0" presId="urn:microsoft.com/office/officeart/2005/8/layout/hierarchy2"/>
    <dgm:cxn modelId="{DD6DEDC9-7894-4A98-B640-17866E25B18D}" type="presParOf" srcId="{23B6CAB4-8796-4608-9E1C-68BEF3F5271C}" destId="{E9C11980-7EA8-46A9-A877-33C23218661A}" srcOrd="0" destOrd="0" presId="urn:microsoft.com/office/officeart/2005/8/layout/hierarchy2"/>
    <dgm:cxn modelId="{46D3A5F6-4483-4561-A9D2-F0A28E74029A}" type="presParOf" srcId="{23B6CAB4-8796-4608-9E1C-68BEF3F5271C}" destId="{7370516D-B34C-4D36-BBAB-15E9AF2A3221}" srcOrd="1" destOrd="0" presId="urn:microsoft.com/office/officeart/2005/8/layout/hierarchy2"/>
    <dgm:cxn modelId="{49EBDB2E-A38E-4485-A2F2-D6B783983289}" type="presParOf" srcId="{BFCB79CF-A038-4109-90C6-69302E009D5E}" destId="{6991C799-FFED-48B2-9A8A-9C654092A6B1}" srcOrd="8" destOrd="0" presId="urn:microsoft.com/office/officeart/2005/8/layout/hierarchy2"/>
    <dgm:cxn modelId="{0413299E-32E3-4994-9152-D9A22F15CF2B}" type="presParOf" srcId="{6991C799-FFED-48B2-9A8A-9C654092A6B1}" destId="{9060DF64-8914-453C-81F8-5B1FF07F192F}" srcOrd="0" destOrd="0" presId="urn:microsoft.com/office/officeart/2005/8/layout/hierarchy2"/>
    <dgm:cxn modelId="{B70F6117-5FE9-492E-A422-A8378280DDDF}" type="presParOf" srcId="{BFCB79CF-A038-4109-90C6-69302E009D5E}" destId="{4425A56C-B495-4DE9-AAAC-80ED237A593E}" srcOrd="9" destOrd="0" presId="urn:microsoft.com/office/officeart/2005/8/layout/hierarchy2"/>
    <dgm:cxn modelId="{1A7AD7D7-A245-41DF-B30A-2996759437A3}" type="presParOf" srcId="{4425A56C-B495-4DE9-AAAC-80ED237A593E}" destId="{35C5843C-8975-420C-A705-33592751423F}" srcOrd="0" destOrd="0" presId="urn:microsoft.com/office/officeart/2005/8/layout/hierarchy2"/>
    <dgm:cxn modelId="{5747B5B5-803F-41FD-BAB4-C507709D56FF}" type="presParOf" srcId="{4425A56C-B495-4DE9-AAAC-80ED237A593E}" destId="{226A696D-CB4D-4981-89B6-392C66C7F016}" srcOrd="1" destOrd="0" presId="urn:microsoft.com/office/officeart/2005/8/layout/hierarchy2"/>
    <dgm:cxn modelId="{3BE24E58-282B-4EAE-BFEA-6F33B8D6119C}" type="presParOf" srcId="{BFCB79CF-A038-4109-90C6-69302E009D5E}" destId="{9CD6FDAC-FA3C-48DB-855B-F023699FE23B}" srcOrd="10" destOrd="0" presId="urn:microsoft.com/office/officeart/2005/8/layout/hierarchy2"/>
    <dgm:cxn modelId="{F75237F8-BAF2-44B7-B2B2-3DFE4E82B688}" type="presParOf" srcId="{9CD6FDAC-FA3C-48DB-855B-F023699FE23B}" destId="{E8E0789F-81BA-4A3A-9204-E3A451160999}" srcOrd="0" destOrd="0" presId="urn:microsoft.com/office/officeart/2005/8/layout/hierarchy2"/>
    <dgm:cxn modelId="{C70D4056-9ED2-412F-86E5-FFA4E0A19987}" type="presParOf" srcId="{BFCB79CF-A038-4109-90C6-69302E009D5E}" destId="{6B213388-AC98-4717-A24C-658E85F2D320}" srcOrd="11" destOrd="0" presId="urn:microsoft.com/office/officeart/2005/8/layout/hierarchy2"/>
    <dgm:cxn modelId="{D2B93DB0-63D9-458C-B118-EDE4DF59318F}" type="presParOf" srcId="{6B213388-AC98-4717-A24C-658E85F2D320}" destId="{967C3FC6-B725-4752-BBAD-FE9BF59E1BDD}" srcOrd="0" destOrd="0" presId="urn:microsoft.com/office/officeart/2005/8/layout/hierarchy2"/>
    <dgm:cxn modelId="{2E23749C-8D72-430C-B08E-0930D1BE08BF}" type="presParOf" srcId="{6B213388-AC98-4717-A24C-658E85F2D320}" destId="{22487965-9F3F-4110-882F-E0BC39F5C3D9}" srcOrd="1" destOrd="0" presId="urn:microsoft.com/office/officeart/2005/8/layout/hierarchy2"/>
    <dgm:cxn modelId="{B643D12F-F800-4D6F-96AC-F77FDD956F04}" type="presParOf" srcId="{08C52778-3F77-476E-A70C-4D831372FCFB}" destId="{435B8762-929A-4FA0-8F98-CBC5C2C55935}" srcOrd="20" destOrd="0" presId="urn:microsoft.com/office/officeart/2005/8/layout/hierarchy2"/>
    <dgm:cxn modelId="{D8020CDE-0571-48AC-871A-C9FDB71DDCFD}" type="presParOf" srcId="{435B8762-929A-4FA0-8F98-CBC5C2C55935}" destId="{C89D9BDC-1B09-4D6F-AFE4-5AFD927FBFB8}" srcOrd="0" destOrd="0" presId="urn:microsoft.com/office/officeart/2005/8/layout/hierarchy2"/>
    <dgm:cxn modelId="{2A141B05-A2AE-48BA-830C-48F65FF8CD9E}" type="presParOf" srcId="{08C52778-3F77-476E-A70C-4D831372FCFB}" destId="{B1879D5F-62B7-45E6-B443-E206C636FBE6}" srcOrd="21" destOrd="0" presId="urn:microsoft.com/office/officeart/2005/8/layout/hierarchy2"/>
    <dgm:cxn modelId="{F1E362A6-DDE3-460A-84C4-45632E790AD8}" type="presParOf" srcId="{B1879D5F-62B7-45E6-B443-E206C636FBE6}" destId="{A002302A-DEB7-4874-8CA4-5928D33CA02F}" srcOrd="0" destOrd="0" presId="urn:microsoft.com/office/officeart/2005/8/layout/hierarchy2"/>
    <dgm:cxn modelId="{7B37F15D-BD77-42DA-BD50-169A078207C5}" type="presParOf" srcId="{B1879D5F-62B7-45E6-B443-E206C636FBE6}" destId="{68EC34EA-579A-46B6-891E-F7B56E4937AA}" srcOrd="1" destOrd="0" presId="urn:microsoft.com/office/officeart/2005/8/layout/hierarchy2"/>
    <dgm:cxn modelId="{6C87531E-04F0-4082-9A67-E225D027A8D6}" type="presParOf" srcId="{68EC34EA-579A-46B6-891E-F7B56E4937AA}" destId="{94CD6422-32D7-438F-AF6F-BB7332C05CDF}" srcOrd="0" destOrd="0" presId="urn:microsoft.com/office/officeart/2005/8/layout/hierarchy2"/>
    <dgm:cxn modelId="{D191C3C3-4E2F-446A-A139-3731010A76D2}" type="presParOf" srcId="{94CD6422-32D7-438F-AF6F-BB7332C05CDF}" destId="{D0480AF2-9946-4403-9C25-34E197B5D243}" srcOrd="0" destOrd="0" presId="urn:microsoft.com/office/officeart/2005/8/layout/hierarchy2"/>
    <dgm:cxn modelId="{5A326295-0461-4EEE-9F28-87BF71BB4234}" type="presParOf" srcId="{68EC34EA-579A-46B6-891E-F7B56E4937AA}" destId="{39573406-4A63-4169-BA15-0CB74116C259}" srcOrd="1" destOrd="0" presId="urn:microsoft.com/office/officeart/2005/8/layout/hierarchy2"/>
    <dgm:cxn modelId="{349F833C-2395-4369-9530-883CEDFF99B1}" type="presParOf" srcId="{39573406-4A63-4169-BA15-0CB74116C259}" destId="{40B7188C-8490-4CFF-9146-03C3C063504F}" srcOrd="0" destOrd="0" presId="urn:microsoft.com/office/officeart/2005/8/layout/hierarchy2"/>
    <dgm:cxn modelId="{453043A1-B55F-4FD5-872E-D4AAC23CBC14}" type="presParOf" srcId="{39573406-4A63-4169-BA15-0CB74116C259}" destId="{2C915E40-B8BA-4AF5-84CC-FC4BDBA0BA06}" srcOrd="1" destOrd="0" presId="urn:microsoft.com/office/officeart/2005/8/layout/hierarchy2"/>
    <dgm:cxn modelId="{8A8E7837-B8E2-45A4-91C1-6CE7C23779C0}" type="presParOf" srcId="{68EC34EA-579A-46B6-891E-F7B56E4937AA}" destId="{F78ABA58-CBA9-4925-AD59-53783E31E506}" srcOrd="2" destOrd="0" presId="urn:microsoft.com/office/officeart/2005/8/layout/hierarchy2"/>
    <dgm:cxn modelId="{89639F17-C1B6-45F9-8649-1E26CCD6728A}" type="presParOf" srcId="{F78ABA58-CBA9-4925-AD59-53783E31E506}" destId="{053F04EA-D57C-44BA-BC1F-6088F27318A2}" srcOrd="0" destOrd="0" presId="urn:microsoft.com/office/officeart/2005/8/layout/hierarchy2"/>
    <dgm:cxn modelId="{E72164BD-5C94-485C-B995-1C615106FB28}" type="presParOf" srcId="{68EC34EA-579A-46B6-891E-F7B56E4937AA}" destId="{1036B339-B411-4485-A655-832713E50A43}" srcOrd="3" destOrd="0" presId="urn:microsoft.com/office/officeart/2005/8/layout/hierarchy2"/>
    <dgm:cxn modelId="{EE5A1937-BB25-48E1-AEA5-90D3BE018BE9}" type="presParOf" srcId="{1036B339-B411-4485-A655-832713E50A43}" destId="{7A6A82D5-CF63-4C85-B84A-20D6935B28B0}" srcOrd="0" destOrd="0" presId="urn:microsoft.com/office/officeart/2005/8/layout/hierarchy2"/>
    <dgm:cxn modelId="{0F77A04D-C974-4D6F-8331-6B9B3DDE748F}" type="presParOf" srcId="{1036B339-B411-4485-A655-832713E50A43}" destId="{92624780-D966-4E53-8AE4-13D4DFD07F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DEB47-AB7F-450B-A1E4-723202DDA1B0}">
      <dsp:nvSpPr>
        <dsp:cNvPr id="0" name=""/>
        <dsp:cNvSpPr/>
      </dsp:nvSpPr>
      <dsp:spPr>
        <a:xfrm>
          <a:off x="0" y="874163"/>
          <a:ext cx="1203685" cy="44516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Input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13039" y="887202"/>
        <a:ext cx="1177607" cy="419090"/>
      </dsp:txXfrm>
    </dsp:sp>
    <dsp:sp modelId="{019DF37B-A496-4BD4-BF7A-54163394D1C0}">
      <dsp:nvSpPr>
        <dsp:cNvPr id="0" name=""/>
        <dsp:cNvSpPr/>
      </dsp:nvSpPr>
      <dsp:spPr>
        <a:xfrm rot="18685739">
          <a:off x="1003047" y="647649"/>
          <a:ext cx="118612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86126" y="4434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1566457" y="622430"/>
        <a:ext cx="59306" cy="59306"/>
      </dsp:txXfrm>
    </dsp:sp>
    <dsp:sp modelId="{8929928F-FE61-47D7-97EE-19FE3C4610D7}">
      <dsp:nvSpPr>
        <dsp:cNvPr id="0" name=""/>
        <dsp:cNvSpPr/>
      </dsp:nvSpPr>
      <dsp:spPr>
        <a:xfrm>
          <a:off x="1988535" y="37392"/>
          <a:ext cx="793619" cy="3400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1998495" y="47352"/>
        <a:ext cx="773699" cy="320132"/>
      </dsp:txXfrm>
    </dsp:sp>
    <dsp:sp modelId="{F7856E87-877B-4949-8D8E-5A1F3553C009}">
      <dsp:nvSpPr>
        <dsp:cNvPr id="0" name=""/>
        <dsp:cNvSpPr/>
      </dsp:nvSpPr>
      <dsp:spPr>
        <a:xfrm rot="21291644">
          <a:off x="2779689" y="148050"/>
          <a:ext cx="122652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52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362288" y="121821"/>
        <a:ext cx="61326" cy="61326"/>
      </dsp:txXfrm>
    </dsp:sp>
    <dsp:sp modelId="{46B9C872-86A4-469A-8A3F-17A34FCD8D64}">
      <dsp:nvSpPr>
        <dsp:cNvPr id="0" name=""/>
        <dsp:cNvSpPr/>
      </dsp:nvSpPr>
      <dsp:spPr>
        <a:xfrm>
          <a:off x="4003748" y="2012"/>
          <a:ext cx="1369951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Cable 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09344" y="7608"/>
        <a:ext cx="1358759" cy="179883"/>
      </dsp:txXfrm>
    </dsp:sp>
    <dsp:sp modelId="{336A6197-21EC-48C3-ACBE-3CFF1F3BAC7E}">
      <dsp:nvSpPr>
        <dsp:cNvPr id="0" name=""/>
        <dsp:cNvSpPr/>
      </dsp:nvSpPr>
      <dsp:spPr>
        <a:xfrm rot="308356">
          <a:off x="2779689" y="257918"/>
          <a:ext cx="122652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52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362288" y="231689"/>
        <a:ext cx="61326" cy="61326"/>
      </dsp:txXfrm>
    </dsp:sp>
    <dsp:sp modelId="{3C1F44BB-C527-47D7-87E6-99F2C2990AFF}">
      <dsp:nvSpPr>
        <dsp:cNvPr id="0" name=""/>
        <dsp:cNvSpPr/>
      </dsp:nvSpPr>
      <dsp:spPr>
        <a:xfrm>
          <a:off x="4003748" y="221749"/>
          <a:ext cx="1369951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Wireless keyboard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09344" y="227345"/>
        <a:ext cx="1358759" cy="179883"/>
      </dsp:txXfrm>
    </dsp:sp>
    <dsp:sp modelId="{AEBB3034-6D21-4B1E-B5D0-402FE6986960}">
      <dsp:nvSpPr>
        <dsp:cNvPr id="0" name=""/>
        <dsp:cNvSpPr/>
      </dsp:nvSpPr>
      <dsp:spPr>
        <a:xfrm rot="2911789">
          <a:off x="996497" y="1551935"/>
          <a:ext cx="122680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26802" y="4434"/>
              </a:lnTo>
            </a:path>
          </a:pathLst>
        </a:custGeom>
        <a:noFill/>
        <a:ln w="1905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1579228" y="1525699"/>
        <a:ext cx="61340" cy="61340"/>
      </dsp:txXfrm>
    </dsp:sp>
    <dsp:sp modelId="{B68E6F7F-2C37-4E5D-B296-A58B4BA2D42F}">
      <dsp:nvSpPr>
        <dsp:cNvPr id="0" name=""/>
        <dsp:cNvSpPr/>
      </dsp:nvSpPr>
      <dsp:spPr>
        <a:xfrm>
          <a:off x="2016111" y="1824042"/>
          <a:ext cx="930402" cy="38389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Pointing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2027355" y="1835286"/>
        <a:ext cx="907914" cy="361410"/>
      </dsp:txXfrm>
    </dsp:sp>
    <dsp:sp modelId="{15BF48C3-4E55-44C0-9EF6-24277F58D796}">
      <dsp:nvSpPr>
        <dsp:cNvPr id="0" name=""/>
        <dsp:cNvSpPr/>
      </dsp:nvSpPr>
      <dsp:spPr>
        <a:xfrm rot="18440339">
          <a:off x="2607734" y="1327007"/>
          <a:ext cx="172200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72200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00" kern="1200">
            <a:solidFill>
              <a:schemeClr val="tx1"/>
            </a:solidFill>
          </a:endParaRPr>
        </a:p>
      </dsp:txBody>
      <dsp:txXfrm>
        <a:off x="3425687" y="1288391"/>
        <a:ext cx="86100" cy="86100"/>
      </dsp:txXfrm>
    </dsp:sp>
    <dsp:sp modelId="{B6EDF507-95F0-4CF0-9FCC-2D2E0E2E9124}">
      <dsp:nvSpPr>
        <dsp:cNvPr id="0" name=""/>
        <dsp:cNvSpPr/>
      </dsp:nvSpPr>
      <dsp:spPr>
        <a:xfrm>
          <a:off x="3990961" y="551354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Mouse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556950"/>
        <a:ext cx="1266913" cy="179883"/>
      </dsp:txXfrm>
    </dsp:sp>
    <dsp:sp modelId="{4AC858E7-81E2-452F-93C1-F289C008A293}">
      <dsp:nvSpPr>
        <dsp:cNvPr id="0" name=""/>
        <dsp:cNvSpPr/>
      </dsp:nvSpPr>
      <dsp:spPr>
        <a:xfrm rot="20411064">
          <a:off x="5259472" y="587523"/>
          <a:ext cx="32410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2410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413420" y="583855"/>
        <a:ext cx="16205" cy="16205"/>
      </dsp:txXfrm>
    </dsp:sp>
    <dsp:sp modelId="{56A402A3-98D0-4941-8665-88562D529E44}">
      <dsp:nvSpPr>
        <dsp:cNvPr id="0" name=""/>
        <dsp:cNvSpPr/>
      </dsp:nvSpPr>
      <dsp:spPr>
        <a:xfrm>
          <a:off x="5573977" y="441485"/>
          <a:ext cx="1014169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Mechanical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79573" y="447081"/>
        <a:ext cx="1002977" cy="179883"/>
      </dsp:txXfrm>
    </dsp:sp>
    <dsp:sp modelId="{AEEB1D19-37A1-474A-B2F9-6CA8F1CCFEA1}">
      <dsp:nvSpPr>
        <dsp:cNvPr id="0" name=""/>
        <dsp:cNvSpPr/>
      </dsp:nvSpPr>
      <dsp:spPr>
        <a:xfrm rot="1188936">
          <a:off x="5259472" y="697391"/>
          <a:ext cx="32410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2410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413420" y="693723"/>
        <a:ext cx="16205" cy="16205"/>
      </dsp:txXfrm>
    </dsp:sp>
    <dsp:sp modelId="{DA23E3B6-DCE0-4FDF-B7B4-9B4E8DAEFB09}">
      <dsp:nvSpPr>
        <dsp:cNvPr id="0" name=""/>
        <dsp:cNvSpPr/>
      </dsp:nvSpPr>
      <dsp:spPr>
        <a:xfrm>
          <a:off x="5573977" y="661222"/>
          <a:ext cx="1014169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Optical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79573" y="666818"/>
        <a:ext cx="1002977" cy="179883"/>
      </dsp:txXfrm>
    </dsp:sp>
    <dsp:sp modelId="{705660E4-7597-4618-876E-03EC5ED53372}">
      <dsp:nvSpPr>
        <dsp:cNvPr id="0" name=""/>
        <dsp:cNvSpPr/>
      </dsp:nvSpPr>
      <dsp:spPr>
        <a:xfrm rot="18735720">
          <a:off x="2692221" y="1436875"/>
          <a:ext cx="1553031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553031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29911" y="1402484"/>
        <a:ext cx="77651" cy="77651"/>
      </dsp:txXfrm>
    </dsp:sp>
    <dsp:sp modelId="{5E861395-4CEF-4884-84D0-4332383EC823}">
      <dsp:nvSpPr>
        <dsp:cNvPr id="0" name=""/>
        <dsp:cNvSpPr/>
      </dsp:nvSpPr>
      <dsp:spPr>
        <a:xfrm>
          <a:off x="3990961" y="771090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Trackball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776686"/>
        <a:ext cx="1266913" cy="179883"/>
      </dsp:txXfrm>
    </dsp:sp>
    <dsp:sp modelId="{E735F085-D396-46CC-AA22-BC63F1E56366}">
      <dsp:nvSpPr>
        <dsp:cNvPr id="0" name=""/>
        <dsp:cNvSpPr/>
      </dsp:nvSpPr>
      <dsp:spPr>
        <a:xfrm rot="19099730">
          <a:off x="2769617" y="1546743"/>
          <a:ext cx="139824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39824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33781" y="1516222"/>
        <a:ext cx="69912" cy="69912"/>
      </dsp:txXfrm>
    </dsp:sp>
    <dsp:sp modelId="{83384FFE-52FF-4903-847D-D743F31B2420}">
      <dsp:nvSpPr>
        <dsp:cNvPr id="0" name=""/>
        <dsp:cNvSpPr/>
      </dsp:nvSpPr>
      <dsp:spPr>
        <a:xfrm>
          <a:off x="3990961" y="990827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Touchpad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996423"/>
        <a:ext cx="1266913" cy="179883"/>
      </dsp:txXfrm>
    </dsp:sp>
    <dsp:sp modelId="{85D99901-C310-4004-9EC7-2F6E53E69415}">
      <dsp:nvSpPr>
        <dsp:cNvPr id="0" name=""/>
        <dsp:cNvSpPr/>
      </dsp:nvSpPr>
      <dsp:spPr>
        <a:xfrm rot="19547810">
          <a:off x="2837307" y="1656612"/>
          <a:ext cx="126285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6285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37166" y="1629474"/>
        <a:ext cx="63142" cy="63142"/>
      </dsp:txXfrm>
    </dsp:sp>
    <dsp:sp modelId="{CBA2D93A-7DF0-441C-9001-F3DC26B3EE54}">
      <dsp:nvSpPr>
        <dsp:cNvPr id="0" name=""/>
        <dsp:cNvSpPr/>
      </dsp:nvSpPr>
      <dsp:spPr>
        <a:xfrm>
          <a:off x="3990961" y="1210563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Pointing Stick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1216159"/>
        <a:ext cx="1266913" cy="179883"/>
      </dsp:txXfrm>
    </dsp:sp>
    <dsp:sp modelId="{77336D49-FE13-418E-AAB4-B436BDD07288}">
      <dsp:nvSpPr>
        <dsp:cNvPr id="0" name=""/>
        <dsp:cNvSpPr/>
      </dsp:nvSpPr>
      <dsp:spPr>
        <a:xfrm rot="20091575">
          <a:off x="2891866" y="1766480"/>
          <a:ext cx="115374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53742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39894" y="1742071"/>
        <a:ext cx="57687" cy="57687"/>
      </dsp:txXfrm>
    </dsp:sp>
    <dsp:sp modelId="{B3190B8A-C6A9-4997-9074-2765984DFDA8}">
      <dsp:nvSpPr>
        <dsp:cNvPr id="0" name=""/>
        <dsp:cNvSpPr/>
      </dsp:nvSpPr>
      <dsp:spPr>
        <a:xfrm>
          <a:off x="3990961" y="1430300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Light Pen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1435896"/>
        <a:ext cx="1266913" cy="179883"/>
      </dsp:txXfrm>
    </dsp:sp>
    <dsp:sp modelId="{F5FB6518-EFB5-45B4-819F-2579B38765BF}">
      <dsp:nvSpPr>
        <dsp:cNvPr id="0" name=""/>
        <dsp:cNvSpPr/>
      </dsp:nvSpPr>
      <dsp:spPr>
        <a:xfrm rot="20729060">
          <a:off x="2929294" y="1876348"/>
          <a:ext cx="107888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7888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41765" y="1853810"/>
        <a:ext cx="53944" cy="53944"/>
      </dsp:txXfrm>
    </dsp:sp>
    <dsp:sp modelId="{692E7B81-FB96-4ECB-82B9-DF105E645A61}">
      <dsp:nvSpPr>
        <dsp:cNvPr id="0" name=""/>
        <dsp:cNvSpPr/>
      </dsp:nvSpPr>
      <dsp:spPr>
        <a:xfrm>
          <a:off x="3990961" y="1650036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Touch Screen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1655632"/>
        <a:ext cx="1266913" cy="179883"/>
      </dsp:txXfrm>
    </dsp:sp>
    <dsp:sp modelId="{CE12F7BC-4F55-488D-9A0A-CD76FC16CC35}">
      <dsp:nvSpPr>
        <dsp:cNvPr id="0" name=""/>
        <dsp:cNvSpPr/>
      </dsp:nvSpPr>
      <dsp:spPr>
        <a:xfrm rot="21433317">
          <a:off x="2945899" y="1986216"/>
          <a:ext cx="1045676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45676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42595" y="1964509"/>
        <a:ext cx="52283" cy="52283"/>
      </dsp:txXfrm>
    </dsp:sp>
    <dsp:sp modelId="{9672C91E-B377-497C-81D0-135FA057FCA9}">
      <dsp:nvSpPr>
        <dsp:cNvPr id="0" name=""/>
        <dsp:cNvSpPr/>
      </dsp:nvSpPr>
      <dsp:spPr>
        <a:xfrm>
          <a:off x="3990961" y="1869773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Pen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1875369"/>
        <a:ext cx="1266913" cy="179883"/>
      </dsp:txXfrm>
    </dsp:sp>
    <dsp:sp modelId="{16183825-22E8-4ABB-9E48-B5E470368B26}">
      <dsp:nvSpPr>
        <dsp:cNvPr id="0" name=""/>
        <dsp:cNvSpPr/>
      </dsp:nvSpPr>
      <dsp:spPr>
        <a:xfrm rot="551654">
          <a:off x="2939717" y="2096085"/>
          <a:ext cx="1058041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58041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42286" y="2074068"/>
        <a:ext cx="52902" cy="52902"/>
      </dsp:txXfrm>
    </dsp:sp>
    <dsp:sp modelId="{FAFFF41F-DE52-4B36-809C-E8C3157EB23A}">
      <dsp:nvSpPr>
        <dsp:cNvPr id="0" name=""/>
        <dsp:cNvSpPr/>
      </dsp:nvSpPr>
      <dsp:spPr>
        <a:xfrm>
          <a:off x="3990961" y="208950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Audio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2095105"/>
        <a:ext cx="1266913" cy="179883"/>
      </dsp:txXfrm>
    </dsp:sp>
    <dsp:sp modelId="{7DFCAAAA-87AC-4999-B0D0-D38FC82788D8}">
      <dsp:nvSpPr>
        <dsp:cNvPr id="0" name=""/>
        <dsp:cNvSpPr/>
      </dsp:nvSpPr>
      <dsp:spPr>
        <a:xfrm rot="1225057">
          <a:off x="2911505" y="2205953"/>
          <a:ext cx="1114464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114464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40876" y="2182526"/>
        <a:ext cx="55723" cy="55723"/>
      </dsp:txXfrm>
    </dsp:sp>
    <dsp:sp modelId="{2B566E5C-FAF7-4D6D-BD01-82EF955F312A}">
      <dsp:nvSpPr>
        <dsp:cNvPr id="0" name=""/>
        <dsp:cNvSpPr/>
      </dsp:nvSpPr>
      <dsp:spPr>
        <a:xfrm>
          <a:off x="3990961" y="2309246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Digital Camera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3996557" y="2314842"/>
        <a:ext cx="1266913" cy="179883"/>
      </dsp:txXfrm>
    </dsp:sp>
    <dsp:sp modelId="{30C3AA0F-6B22-409E-B252-448F99799629}">
      <dsp:nvSpPr>
        <dsp:cNvPr id="0" name=""/>
        <dsp:cNvSpPr/>
      </dsp:nvSpPr>
      <dsp:spPr>
        <a:xfrm rot="2097950">
          <a:off x="2831486" y="2376758"/>
          <a:ext cx="1274503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274503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3436875" y="2349330"/>
        <a:ext cx="63725" cy="63725"/>
      </dsp:txXfrm>
    </dsp:sp>
    <dsp:sp modelId="{FB0CD5BE-CE0B-45EF-B32C-A8466580E1D2}">
      <dsp:nvSpPr>
        <dsp:cNvPr id="0" name=""/>
        <dsp:cNvSpPr/>
      </dsp:nvSpPr>
      <dsp:spPr>
        <a:xfrm>
          <a:off x="3990961" y="2528982"/>
          <a:ext cx="1278105" cy="4348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Scanner and reading devices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03697" y="2541718"/>
        <a:ext cx="1252633" cy="409350"/>
      </dsp:txXfrm>
    </dsp:sp>
    <dsp:sp modelId="{5DF0827F-C409-4185-81D6-77A300F9304D}">
      <dsp:nvSpPr>
        <dsp:cNvPr id="0" name=""/>
        <dsp:cNvSpPr/>
      </dsp:nvSpPr>
      <dsp:spPr>
        <a:xfrm rot="17002362">
          <a:off x="4857749" y="2221396"/>
          <a:ext cx="1070142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070142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66067" y="2199076"/>
        <a:ext cx="53507" cy="53507"/>
      </dsp:txXfrm>
    </dsp:sp>
    <dsp:sp modelId="{E185F2B5-336D-4164-8DBC-6143690B4980}">
      <dsp:nvSpPr>
        <dsp:cNvPr id="0" name=""/>
        <dsp:cNvSpPr/>
      </dsp:nvSpPr>
      <dsp:spPr>
        <a:xfrm>
          <a:off x="5516574" y="160972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Optical Scanner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22170" y="1615325"/>
        <a:ext cx="1266913" cy="179883"/>
      </dsp:txXfrm>
    </dsp:sp>
    <dsp:sp modelId="{482A5D81-52C7-4919-933A-0D9260C5BDD7}">
      <dsp:nvSpPr>
        <dsp:cNvPr id="0" name=""/>
        <dsp:cNvSpPr/>
      </dsp:nvSpPr>
      <dsp:spPr>
        <a:xfrm rot="17227155">
          <a:off x="4972407" y="2340172"/>
          <a:ext cx="840828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840828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71800" y="2323585"/>
        <a:ext cx="42041" cy="42041"/>
      </dsp:txXfrm>
    </dsp:sp>
    <dsp:sp modelId="{7295E8AE-F372-4CA3-BD6D-07D0A12E7F14}">
      <dsp:nvSpPr>
        <dsp:cNvPr id="0" name=""/>
        <dsp:cNvSpPr/>
      </dsp:nvSpPr>
      <dsp:spPr>
        <a:xfrm>
          <a:off x="5516574" y="1847281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Optical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22170" y="1852877"/>
        <a:ext cx="1266913" cy="179883"/>
      </dsp:txXfrm>
    </dsp:sp>
    <dsp:sp modelId="{1073A276-050F-44B0-AC0B-FBF2D4D8DA02}">
      <dsp:nvSpPr>
        <dsp:cNvPr id="0" name=""/>
        <dsp:cNvSpPr/>
      </dsp:nvSpPr>
      <dsp:spPr>
        <a:xfrm rot="17717622">
          <a:off x="5107854" y="2487469"/>
          <a:ext cx="562950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562950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75256" y="2477829"/>
        <a:ext cx="28147" cy="28147"/>
      </dsp:txXfrm>
    </dsp:sp>
    <dsp:sp modelId="{01E8C932-96C7-4F88-82B3-38EA1027CFBD}">
      <dsp:nvSpPr>
        <dsp:cNvPr id="0" name=""/>
        <dsp:cNvSpPr/>
      </dsp:nvSpPr>
      <dsp:spPr>
        <a:xfrm>
          <a:off x="5509592" y="2109794"/>
          <a:ext cx="1288997" cy="2552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Barcode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17068" y="2117270"/>
        <a:ext cx="1274045" cy="240286"/>
      </dsp:txXfrm>
    </dsp:sp>
    <dsp:sp modelId="{A033FCCB-68AC-485C-AA74-9598B35BA622}">
      <dsp:nvSpPr>
        <dsp:cNvPr id="0" name=""/>
        <dsp:cNvSpPr/>
      </dsp:nvSpPr>
      <dsp:spPr>
        <a:xfrm rot="18846665">
          <a:off x="5215027" y="2614305"/>
          <a:ext cx="355587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55587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83931" y="2609849"/>
        <a:ext cx="17779" cy="17779"/>
      </dsp:txXfrm>
    </dsp:sp>
    <dsp:sp modelId="{E9C11980-7EA8-46A9-A877-33C23218661A}">
      <dsp:nvSpPr>
        <dsp:cNvPr id="0" name=""/>
        <dsp:cNvSpPr/>
      </dsp:nvSpPr>
      <dsp:spPr>
        <a:xfrm>
          <a:off x="5516574" y="2395547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RFID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22170" y="2401143"/>
        <a:ext cx="1266913" cy="179883"/>
      </dsp:txXfrm>
    </dsp:sp>
    <dsp:sp modelId="{6991C799-FFED-48B2-9A8A-9C654092A6B1}">
      <dsp:nvSpPr>
        <dsp:cNvPr id="0" name=""/>
        <dsp:cNvSpPr/>
      </dsp:nvSpPr>
      <dsp:spPr>
        <a:xfrm rot="2821641">
          <a:off x="5212901" y="2871049"/>
          <a:ext cx="352858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352858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80508" y="2866661"/>
        <a:ext cx="17642" cy="17642"/>
      </dsp:txXfrm>
    </dsp:sp>
    <dsp:sp modelId="{35C5843C-8975-420C-A705-33592751423F}">
      <dsp:nvSpPr>
        <dsp:cNvPr id="0" name=""/>
        <dsp:cNvSpPr/>
      </dsp:nvSpPr>
      <dsp:spPr>
        <a:xfrm>
          <a:off x="5509592" y="2895611"/>
          <a:ext cx="2025087" cy="2179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Magnetic strip card readers</a:t>
          </a:r>
          <a:endParaRPr lang="ar-SA" sz="1100" kern="1200" dirty="0" smtClean="0">
            <a:solidFill>
              <a:schemeClr val="tx1"/>
            </a:solidFill>
          </a:endParaRPr>
        </a:p>
      </dsp:txBody>
      <dsp:txXfrm>
        <a:off x="5515975" y="2901994"/>
        <a:ext cx="2012321" cy="205155"/>
      </dsp:txXfrm>
    </dsp:sp>
    <dsp:sp modelId="{9CD6FDAC-FA3C-48DB-855B-F023699FE23B}">
      <dsp:nvSpPr>
        <dsp:cNvPr id="0" name=""/>
        <dsp:cNvSpPr/>
      </dsp:nvSpPr>
      <dsp:spPr>
        <a:xfrm rot="21373769">
          <a:off x="5268775" y="2733081"/>
          <a:ext cx="27001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7001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397034" y="2730764"/>
        <a:ext cx="13500" cy="13500"/>
      </dsp:txXfrm>
    </dsp:sp>
    <dsp:sp modelId="{967C3FC6-B725-4752-BBAD-FE9BF59E1BDD}">
      <dsp:nvSpPr>
        <dsp:cNvPr id="0" name=""/>
        <dsp:cNvSpPr/>
      </dsp:nvSpPr>
      <dsp:spPr>
        <a:xfrm>
          <a:off x="5538502" y="2633099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MIRC reader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44098" y="2638695"/>
        <a:ext cx="1266913" cy="179883"/>
      </dsp:txXfrm>
    </dsp:sp>
    <dsp:sp modelId="{435B8762-929A-4FA0-8F98-CBC5C2C55935}">
      <dsp:nvSpPr>
        <dsp:cNvPr id="0" name=""/>
        <dsp:cNvSpPr/>
      </dsp:nvSpPr>
      <dsp:spPr>
        <a:xfrm rot="3231128">
          <a:off x="2571879" y="2749169"/>
          <a:ext cx="182690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182690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00" kern="1200">
            <a:solidFill>
              <a:schemeClr val="tx1"/>
            </a:solidFill>
          </a:endParaRPr>
        </a:p>
      </dsp:txBody>
      <dsp:txXfrm>
        <a:off x="3439661" y="2707931"/>
        <a:ext cx="91345" cy="91345"/>
      </dsp:txXfrm>
    </dsp:sp>
    <dsp:sp modelId="{A002302A-DEB7-4874-8CA4-5928D33CA02F}">
      <dsp:nvSpPr>
        <dsp:cNvPr id="0" name=""/>
        <dsp:cNvSpPr/>
      </dsp:nvSpPr>
      <dsp:spPr>
        <a:xfrm>
          <a:off x="4024155" y="3395678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Biometric Input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4029751" y="3401274"/>
        <a:ext cx="1266913" cy="179883"/>
      </dsp:txXfrm>
    </dsp:sp>
    <dsp:sp modelId="{94CD6422-32D7-438F-AF6F-BB7332C05CDF}">
      <dsp:nvSpPr>
        <dsp:cNvPr id="0" name=""/>
        <dsp:cNvSpPr/>
      </dsp:nvSpPr>
      <dsp:spPr>
        <a:xfrm rot="20416229">
          <a:off x="5295578" y="3448352"/>
          <a:ext cx="227679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27679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403726" y="3447094"/>
        <a:ext cx="11383" cy="11383"/>
      </dsp:txXfrm>
    </dsp:sp>
    <dsp:sp modelId="{40B7188C-8490-4CFF-9146-03C3C063504F}">
      <dsp:nvSpPr>
        <dsp:cNvPr id="0" name=""/>
        <dsp:cNvSpPr/>
      </dsp:nvSpPr>
      <dsp:spPr>
        <a:xfrm>
          <a:off x="5516574" y="3318818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>
              <a:solidFill>
                <a:schemeClr val="tx1"/>
              </a:solidFill>
            </a:rPr>
            <a:t>Physical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22170" y="3324414"/>
        <a:ext cx="1266913" cy="179883"/>
      </dsp:txXfrm>
    </dsp:sp>
    <dsp:sp modelId="{F78ABA58-CBA9-4925-AD59-53783E31E506}">
      <dsp:nvSpPr>
        <dsp:cNvPr id="0" name=""/>
        <dsp:cNvSpPr/>
      </dsp:nvSpPr>
      <dsp:spPr>
        <a:xfrm rot="2021411">
          <a:off x="5280631" y="3558220"/>
          <a:ext cx="257573" cy="8868"/>
        </a:xfrm>
        <a:custGeom>
          <a:avLst/>
          <a:gdLst/>
          <a:ahLst/>
          <a:cxnLst/>
          <a:rect l="0" t="0" r="0" b="0"/>
          <a:pathLst>
            <a:path>
              <a:moveTo>
                <a:pt x="0" y="4434"/>
              </a:moveTo>
              <a:lnTo>
                <a:pt x="257573" y="4434"/>
              </a:lnTo>
            </a:path>
          </a:pathLst>
        </a:custGeom>
        <a:noFill/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>
            <a:solidFill>
              <a:schemeClr val="tx1"/>
            </a:solidFill>
          </a:endParaRPr>
        </a:p>
      </dsp:txBody>
      <dsp:txXfrm>
        <a:off x="5402978" y="3556215"/>
        <a:ext cx="12878" cy="12878"/>
      </dsp:txXfrm>
    </dsp:sp>
    <dsp:sp modelId="{7A6A82D5-CF63-4C85-B84A-20D6935B28B0}">
      <dsp:nvSpPr>
        <dsp:cNvPr id="0" name=""/>
        <dsp:cNvSpPr/>
      </dsp:nvSpPr>
      <dsp:spPr>
        <a:xfrm>
          <a:off x="5516574" y="3538555"/>
          <a:ext cx="1278105" cy="1910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chemeClr val="tx1"/>
              </a:solidFill>
            </a:rPr>
            <a:t>Behavioral</a:t>
          </a:r>
          <a:endParaRPr lang="ar-SA" sz="1100" kern="1200" dirty="0">
            <a:solidFill>
              <a:schemeClr val="tx1"/>
            </a:solidFill>
          </a:endParaRPr>
        </a:p>
      </dsp:txBody>
      <dsp:txXfrm>
        <a:off x="5522170" y="3544151"/>
        <a:ext cx="1266913" cy="179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209B9E4-3E61-4A6F-8BD1-D0EEE71C8C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9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B90ED5-BD07-4281-A697-34C90D76DA01}" type="slidenum">
              <a:rPr lang="ar-SA" smtClean="0"/>
              <a:pPr/>
              <a:t>1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525366-83CF-48E3-B816-15CC9A571094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68F27-B003-4710-878B-3B9759D70524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382AC8-79DB-4D9C-AC93-2C8765AC5506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7DE68-D311-4AFB-A702-6E6CE2826674}" type="slidenum">
              <a:rPr lang="ar-SA" smtClean="0"/>
              <a:pPr/>
              <a:t>14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582E6-47E4-44AC-BCA3-10995CF416C6}" type="slidenum">
              <a:rPr lang="ar-SA" smtClean="0"/>
              <a:pPr/>
              <a:t>15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19161E-E810-47F0-A96A-DA82F7D7DC88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07460-0E12-4EC9-9FC5-D95B96ED8939}" type="slidenum">
              <a:rPr lang="ar-SA" smtClean="0"/>
              <a:pPr/>
              <a:t>17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D16E8-250F-4C50-B268-AC3F446619B5}" type="slidenum">
              <a:rPr lang="ar-SA" smtClean="0"/>
              <a:pPr/>
              <a:t>18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1AEAE-80A5-4749-BF57-AC2CA640F0EC}" type="slidenum">
              <a:rPr lang="ar-SA" smtClean="0"/>
              <a:pPr/>
              <a:t>19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7DF07-7B3D-403B-94EE-375AC1140E8F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3643B0-1CB3-41BA-9BEF-31258D2F310B}" type="slidenum">
              <a:rPr lang="ar-SA" smtClean="0"/>
              <a:pPr/>
              <a:t>2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FE9444-CE6C-464D-A9B2-66459086AB49}" type="slidenum">
              <a:rPr lang="ar-SA" smtClean="0"/>
              <a:pPr/>
              <a:t>21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B4A59-CFF9-4DD0-B34C-C2E2D5F54AFC}" type="slidenum">
              <a:rPr lang="ar-SA" smtClean="0"/>
              <a:pPr/>
              <a:t>22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11D413-B37C-4767-9734-354626C2D74C}" type="slidenum">
              <a:rPr lang="ar-SA" smtClean="0"/>
              <a:pPr/>
              <a:t>23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6AE1C7-7B38-46AA-8107-5DEA37483A73}" type="slidenum">
              <a:rPr lang="ar-SA" smtClean="0"/>
              <a:pPr/>
              <a:t>24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613D13-2670-4677-92FA-7080E6FA6972}" type="slidenum">
              <a:rPr lang="ar-SA" smtClean="0"/>
              <a:pPr/>
              <a:t>25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EF0BF0-FD6B-48F4-A61A-80F9D7DD1D09}" type="slidenum">
              <a:rPr lang="ar-SA" smtClean="0"/>
              <a:pPr/>
              <a:t>26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C1259-BF43-4A41-AD80-E7171C8F5AA9}" type="slidenum">
              <a:rPr lang="ar-SA" smtClean="0"/>
              <a:pPr/>
              <a:t>27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A16922-1C74-41E4-8B10-6242D4C4E857}" type="slidenum">
              <a:rPr lang="ar-SA" smtClean="0"/>
              <a:pPr/>
              <a:t>28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87EA91-2C16-4C03-9D18-4957F4D00E4A}" type="slidenum">
              <a:rPr lang="ar-SA" smtClean="0"/>
              <a:pPr/>
              <a:t>29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00E21-195B-4ABF-8773-43E924328BEC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1192B-5B2C-4165-AEDC-34A07A566346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E919D1-3DA6-495D-AF59-0851494E8CD0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2ACB1D-44A4-429C-9D52-F2DEFE4A15C0}" type="slidenum">
              <a:rPr lang="ar-SA" smtClean="0"/>
              <a:pPr/>
              <a:t>7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2C4668-5929-4FBF-BFA9-651E2137EBE1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953A4-8992-419B-AE01-5F1A6AEC674A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1F4B65-AA97-4399-8997-C2FB0267862B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8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9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C65EC97-6C71-463B-9180-BD07735456D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12EE4-7547-457D-BBEF-1ABAFA64B8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B812-28E9-4B73-88DC-3E213CFB75D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4534A-DF8F-40CE-8D36-80444EDE195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ABFB3-2752-47CE-A990-1FE9C3577EC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4008-C67F-490F-8C95-B0DEEF61CE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verOverla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9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0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3D85-BAB0-4036-A61E-91BC4AAC99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BCCB5-4E02-4BD5-A098-5FEA71A334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964F4-7AA6-4CB1-8A9F-1ECDF933ED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8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0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6D795-811A-4BAE-8206-FFE17AAC86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7797-C998-4B5B-813F-D74DCCA1E1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4E5A-0807-4923-93FD-9573237D07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67BB-1F91-4020-9124-D9D42C58B17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D24A6C0-24ED-485D-89A1-B6591D3796D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75" r:id="rId7"/>
    <p:sldLayoutId id="2147483876" r:id="rId8"/>
    <p:sldLayoutId id="2147483877" r:id="rId9"/>
    <p:sldLayoutId id="2147483886" r:id="rId10"/>
    <p:sldLayoutId id="2147483887" r:id="rId11"/>
    <p:sldLayoutId id="2147483878" r:id="rId12"/>
    <p:sldLayoutId id="2147483879" r:id="rId13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1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Book Antiqua" pitchFamily="18" charset="0"/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65125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r" defTabSz="914400" rtl="1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b="1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</a:t>
            </a:r>
            <a:r>
              <a:rPr lang="en-US" sz="2800" smtClean="0">
                <a:latin typeface="Tw Cen MT Condensed" pitchFamily="34" charset="0"/>
              </a:rPr>
              <a:t>is any data and instructions entered into the memory of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Input Device</a:t>
            </a:r>
            <a:r>
              <a:rPr lang="en-US" sz="2800" smtClean="0">
                <a:latin typeface="Tw Cen MT Condensed" pitchFamily="34" charset="0"/>
              </a:rPr>
              <a:t> is any hardware component that allows users to enter data and instructions into a computer.</a:t>
            </a:r>
          </a:p>
          <a:p>
            <a:pPr marL="990600" lvl="1" indent="-533400" algn="l" rtl="0" eaLnBrk="1" hangingPunct="1">
              <a:buFont typeface="Wingdings" pitchFamily="2" charset="2"/>
              <a:buNone/>
            </a:pPr>
            <a:endParaRPr lang="en-US" sz="4000" smtClean="0">
              <a:latin typeface="Tw Cen MT Condensed" pitchFamily="34" charset="0"/>
            </a:endParaRPr>
          </a:p>
        </p:txBody>
      </p:sp>
      <p:sp>
        <p:nvSpPr>
          <p:cNvPr id="102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D5D98A-E8AD-4F68-9B58-ADD446840F24}" type="slidenum">
              <a:rPr lang="ar-SA" b="0" smtClean="0">
                <a:solidFill>
                  <a:schemeClr val="tx1"/>
                </a:solidFill>
              </a:rPr>
              <a:pPr/>
              <a:t>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Input And Output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lightpe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3263" y="2205038"/>
            <a:ext cx="2762250" cy="371475"/>
          </a:xfrm>
        </p:spPr>
      </p:pic>
      <p:sp>
        <p:nvSpPr>
          <p:cNvPr id="1843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CF28A7-C2A3-4ECA-9176-93EE1D6C7455}" type="slidenum">
              <a:rPr lang="ar-SA" b="0" smtClean="0">
                <a:solidFill>
                  <a:schemeClr val="tx1"/>
                </a:solidFill>
              </a:rPr>
              <a:pPr/>
              <a:t>10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Light Pen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205038"/>
            <a:ext cx="5364163" cy="4065587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handheld pointing device that detect the presence of light.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u="sng" smtClean="0">
                <a:latin typeface="Tw Cen MT Condensed" pitchFamily="34" charset="0"/>
              </a:rPr>
              <a:t>To select objects on the screen,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a user press the light pen against the surface of the screen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or points the light pen at the screen and then press a button on the pen.	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18438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2852738"/>
            <a:ext cx="32273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060575"/>
            <a:ext cx="7747000" cy="4797425"/>
          </a:xfrm>
        </p:spPr>
        <p:txBody>
          <a:bodyPr/>
          <a:lstStyle/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Is an input device that contains keys users press to enter data and instructions into a computer.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Typing area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Numeric keypad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Function Keys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Media control buttons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Internet control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Desktop computer keyboard often attach to the System Unit using 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Cable: a serial port or USB port.</a:t>
            </a:r>
          </a:p>
          <a:p>
            <a:pPr marL="1355725" lvl="2" indent="-533400" algn="l" rtl="0" eaLnBrk="1" hangingPunct="1">
              <a:buFont typeface="Wingdings" pitchFamily="2" charset="2"/>
              <a:buChar char="v"/>
            </a:pPr>
            <a:r>
              <a:rPr lang="en-US" sz="1800" dirty="0" smtClean="0">
                <a:latin typeface="Tw Cen MT Condensed" pitchFamily="34" charset="0"/>
              </a:rPr>
              <a:t>Without cables :</a:t>
            </a:r>
            <a:r>
              <a:rPr lang="en-US" sz="1800" dirty="0" err="1" smtClean="0">
                <a:latin typeface="Tw Cen MT Condensed" pitchFamily="34" charset="0"/>
              </a:rPr>
              <a:t>Ir</a:t>
            </a:r>
            <a:r>
              <a:rPr lang="en-US" sz="1800" dirty="0" smtClean="0">
                <a:latin typeface="Tw Cen MT Condensed" pitchFamily="34" charset="0"/>
              </a:rPr>
              <a:t> or Bluetooth </a:t>
            </a:r>
          </a:p>
          <a:p>
            <a:pPr marL="990600" lvl="1" indent="-533400" algn="l" rtl="0" eaLnBrk="1" hangingPunct="1">
              <a:buFont typeface="Wingdings" pitchFamily="2" charset="2"/>
              <a:buChar char="Ø"/>
            </a:pPr>
            <a:r>
              <a:rPr lang="en-US" sz="2400" dirty="0" smtClean="0">
                <a:latin typeface="Tw Cen MT Condensed" pitchFamily="34" charset="0"/>
              </a:rPr>
              <a:t>Wireless keyboard  or cordless keyboard, is a buttery-powered device that transmits data using wireless technology</a:t>
            </a:r>
          </a:p>
          <a:p>
            <a:pPr marL="990600" lvl="1" indent="-533400" algn="l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945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89D108-1CB3-498A-813F-742E6467B6C5}" type="slidenum">
              <a:rPr lang="ar-SA" b="0" smtClean="0">
                <a:solidFill>
                  <a:schemeClr val="tx1"/>
                </a:solidFill>
              </a:rPr>
              <a:pPr/>
              <a:t>11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 The Keyboard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k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28625"/>
            <a:ext cx="9010650" cy="6096000"/>
          </a:xfrm>
        </p:spPr>
      </p:pic>
      <p:sp>
        <p:nvSpPr>
          <p:cNvPr id="20483" name="عنصر نائب لرقم الشريحة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D28CC8-0CCC-4D9B-BB1B-41AA07A0A0B2}" type="slidenum">
              <a:rPr lang="ar-SA" b="0" smtClean="0">
                <a:solidFill>
                  <a:schemeClr val="tx1"/>
                </a:solidFill>
              </a:rPr>
              <a:pPr/>
              <a:t>12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81563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a touch-sensitive display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Users can interact with these device by touching areas of the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Because  touch screens require a lot of arm movements, you do not enter large amounts of data using a touch screen.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Many handheld game consoles have touch screens.</a:t>
            </a:r>
          </a:p>
          <a:p>
            <a:pPr marL="990600" lvl="1" indent="-533400" algn="just" rtl="0" eaLnBrk="1" hangingPunct="1">
              <a:buFontTx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150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E6F8B2-4D17-4E1E-80B3-F0B13C180D6E}" type="slidenum">
              <a:rPr lang="ar-SA" b="0" smtClean="0">
                <a:solidFill>
                  <a:schemeClr val="tx1"/>
                </a:solidFill>
              </a:rPr>
              <a:pPr/>
              <a:t>13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 screen</a:t>
            </a: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1510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2349500"/>
            <a:ext cx="27384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241925" cy="387826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Mobile users  often enter data and instructions with a pen-type device.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With pen input ,users  write, draw, and tap on a flat surface to enter input.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The surface maybe a monitor, a screen, a special type of paper or graphic tablet.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253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113DFC-32FC-4B8F-98D7-98A596356B87}" type="slidenum">
              <a:rPr lang="ar-SA" b="0" smtClean="0">
                <a:solidFill>
                  <a:schemeClr val="tx1"/>
                </a:solidFill>
              </a:rPr>
              <a:pPr/>
              <a:t>14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Pen Input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2534" name="Picture 1"/>
          <p:cNvPicPr>
            <a:picLocks noChangeAspect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6156325" y="2060575"/>
            <a:ext cx="2619375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/>
          <p:cNvPicPr>
            <a:picLocks noChangeAspect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6156325" y="2997200"/>
            <a:ext cx="2619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3"/>
          <p:cNvPicPr>
            <a:picLocks noChangeAspect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6156325" y="4221163"/>
            <a:ext cx="26209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Is the process of entering any sound into the computer such as speech, music, and sound effects.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User enter sound into computer via devices such as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microphones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tape players	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CD/DVD players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radios</a:t>
            </a:r>
          </a:p>
        </p:txBody>
      </p:sp>
      <p:sp>
        <p:nvSpPr>
          <p:cNvPr id="2355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2B5699-7A3C-48EF-AE64-1C83311DE0D7}" type="slidenum">
              <a:rPr lang="ar-SA" b="0" smtClean="0">
                <a:solidFill>
                  <a:schemeClr val="tx1"/>
                </a:solidFill>
              </a:rPr>
              <a:pPr/>
              <a:t>15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Audio Input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3558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3860800"/>
            <a:ext cx="20859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3860800"/>
            <a:ext cx="19145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800" b="1" smtClean="0">
                <a:latin typeface="Tw Cen MT Condensed" pitchFamily="34" charset="0"/>
              </a:rPr>
              <a:t>Digital Cameras</a:t>
            </a:r>
            <a:endParaRPr lang="en-US" sz="3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Allows users to take pictures and store the photographed image digitally instead of on traditional film.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They use internal flash memory to store images. 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Others store images on mobile storage media, including a flash memory, memory stick and mini CD/DVD.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3200" smtClean="0">
              <a:latin typeface="Tw Cen MT Condensed" pitchFamily="34" charset="0"/>
            </a:endParaRPr>
          </a:p>
        </p:txBody>
      </p:sp>
      <p:sp>
        <p:nvSpPr>
          <p:cNvPr id="2457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466072-AEE5-45F6-A124-E8EA8B0E8F03}" type="slidenum">
              <a:rPr lang="ar-SA" b="0" smtClean="0">
                <a:solidFill>
                  <a:schemeClr val="tx1"/>
                </a:solidFill>
              </a:rPr>
              <a:pPr/>
              <a:t>16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Other Types of Input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5457825" cy="3878263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b="1" dirty="0" smtClean="0">
                <a:latin typeface="Tw Cen MT Condensed" pitchFamily="34" charset="0"/>
              </a:rPr>
              <a:t>A digital camera's </a:t>
            </a:r>
            <a:r>
              <a:rPr lang="en-US" sz="3600" dirty="0" smtClean="0">
                <a:latin typeface="Tw Cen MT Condensed" pitchFamily="34" charset="0"/>
              </a:rPr>
              <a:t>resolution is defined in pixels.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600" dirty="0" smtClean="0">
                <a:latin typeface="Tw Cen MT Condensed" pitchFamily="34" charset="0"/>
              </a:rPr>
              <a:t>The greater number of pixels the camera uses to capture an image, the better the quality of the image.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600" dirty="0" smtClean="0">
              <a:latin typeface="Tw Cen MT Condensed" pitchFamily="34" charset="0"/>
            </a:endParaRPr>
          </a:p>
        </p:txBody>
      </p:sp>
      <p:sp>
        <p:nvSpPr>
          <p:cNvPr id="2560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08ADAE7-9042-43FF-BC8C-B129A906F66F}" type="slidenum">
              <a:rPr lang="ar-SA" b="0" smtClean="0">
                <a:solidFill>
                  <a:schemeClr val="tx1"/>
                </a:solidFill>
              </a:rPr>
              <a:pPr/>
              <a:t>17</a:t>
            </a:fld>
            <a:endParaRPr lang="en-US" b="0" dirty="0" smtClean="0">
              <a:solidFill>
                <a:schemeClr val="tx1"/>
              </a:solidFill>
            </a:endParaRPr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Digital Cameras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5606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3495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cache.gizmodo.com/assets/images/4/2012/01/medium_138952df6f97a4d0e0817d63d75822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149080"/>
            <a:ext cx="2857500" cy="2143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16113"/>
            <a:ext cx="7747000" cy="4752975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latin typeface="Tw Cen MT Condensed" pitchFamily="34" charset="0"/>
              </a:rPr>
              <a:t>Some input devices save time  by capturing data directly from a source document.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Optical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Optical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Bar code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RFID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Magnetic strip card readers</a:t>
            </a:r>
          </a:p>
          <a:p>
            <a:pPr marL="990600" lvl="1" indent="-533400" algn="just" rtl="0" eaLnBrk="1" hangingPunct="1">
              <a:spcBef>
                <a:spcPct val="0"/>
              </a:spcBef>
              <a:buFontTx/>
              <a:buAutoNum type="arabicPeriod"/>
            </a:pPr>
            <a:r>
              <a:rPr lang="en-US" sz="3200" dirty="0" smtClean="0">
                <a:latin typeface="Tw Cen MT Condensed" pitchFamily="34" charset="0"/>
              </a:rPr>
              <a:t>Magnetic-ink character recognition reader.</a:t>
            </a:r>
          </a:p>
        </p:txBody>
      </p:sp>
      <p:sp>
        <p:nvSpPr>
          <p:cNvPr id="2662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2814E57-8421-41F1-A1DD-7A3B2AF25781}" type="slidenum">
              <a:rPr lang="ar-SA" b="0" smtClean="0">
                <a:solidFill>
                  <a:schemeClr val="tx1"/>
                </a:solidFill>
              </a:rPr>
              <a:pPr/>
              <a:t>18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Scanners and Reading Devices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71438" y="2276475"/>
            <a:ext cx="5724525" cy="4392613"/>
          </a:xfrm>
        </p:spPr>
        <p:txBody>
          <a:bodyPr/>
          <a:lstStyle/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Usually called a </a:t>
            </a:r>
            <a:r>
              <a:rPr lang="en-US" sz="2400" b="1" dirty="0" smtClean="0">
                <a:latin typeface="Tw Cen MT Condensed" pitchFamily="34" charset="0"/>
              </a:rPr>
              <a:t>scanner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light-sensing input device that reads printed text and graphics and then translates the results into a form the computer can process.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Many scanner include </a:t>
            </a:r>
            <a:r>
              <a:rPr lang="en-US" sz="2400" b="1" dirty="0" smtClean="0">
                <a:latin typeface="Tw Cen MT Condensed" pitchFamily="34" charset="0"/>
              </a:rPr>
              <a:t>OCR </a:t>
            </a:r>
            <a:r>
              <a:rPr lang="en-US" sz="2400" dirty="0" smtClean="0">
                <a:latin typeface="Tw Cen MT Condensed" pitchFamily="34" charset="0"/>
              </a:rPr>
              <a:t>( optical character recognition ) software, which can read and convert text documents into electronic files.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OCR SW converts a scanned image into a text file that can be edited.</a:t>
            </a:r>
          </a:p>
          <a:p>
            <a:pPr marL="990600" lvl="1" indent="-533400" algn="just" rtl="0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2765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1A6732-6801-4476-B367-A3D5A5F6CE6D}" type="slidenum">
              <a:rPr lang="ar-SA" b="0" smtClean="0">
                <a:solidFill>
                  <a:schemeClr val="tx1"/>
                </a:solidFill>
              </a:rPr>
              <a:pPr/>
              <a:t>19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1- Optical scanner </a:t>
            </a:r>
          </a:p>
        </p:txBody>
      </p:sp>
      <p:sp>
        <p:nvSpPr>
          <p:cNvPr id="2765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7654" name="Picture 5" descr="scanner_calibr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989138"/>
            <a:ext cx="31115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938"/>
            <a:ext cx="8229600" cy="3248025"/>
          </a:xfrm>
        </p:spPr>
        <p:txBody>
          <a:bodyPr rtlCol="0">
            <a:normAutofit fontScale="92500"/>
          </a:bodyPr>
          <a:lstStyle/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Keyboard and pointing devices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pointing devices: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Mouse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pointing device because it allows a user to control a pointer on the screen.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In GUI, a pointer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is a small symbol on the screen whose location and shape change as a user moves a pointing device.</a:t>
            </a: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Tw Cen MT Condensed" pitchFamily="34" charset="0"/>
            </a:endParaRPr>
          </a:p>
          <a:p>
            <a:pPr marL="990600" lvl="1" indent="-533400" algn="just" rtl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w Cen MT Condensed" pitchFamily="34" charset="0"/>
              </a:rPr>
              <a:t>a pointing device  can select text, graphics and other objects and click buttons, icons, links and menu commands.</a:t>
            </a:r>
          </a:p>
        </p:txBody>
      </p:sp>
      <p:sp>
        <p:nvSpPr>
          <p:cNvPr id="112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9D3636-D902-4299-B3B4-2373A50D6500}" type="slidenum">
              <a:rPr lang="ar-SA" b="0" smtClean="0">
                <a:solidFill>
                  <a:schemeClr val="tx1"/>
                </a:solidFill>
              </a:rPr>
              <a:pPr/>
              <a:t>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Input Devices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7747000" cy="3413125"/>
          </a:xfrm>
        </p:spPr>
        <p:txBody>
          <a:bodyPr/>
          <a:lstStyle/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Is a device that uses a light source to read characters, marks and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codes and then converts them </a:t>
            </a:r>
            <a:r>
              <a:rPr lang="en-US" sz="2800" dirty="0">
                <a:latin typeface="Tw Cen MT Condensed" pitchFamily="34" charset="0"/>
              </a:rPr>
              <a:t> </a:t>
            </a:r>
            <a:r>
              <a:rPr lang="en-US" sz="2800" dirty="0" smtClean="0">
                <a:latin typeface="Tw Cen MT Condensed" pitchFamily="34" charset="0"/>
              </a:rPr>
              <a:t>into digital data that a computer can</a:t>
            </a:r>
          </a:p>
          <a:p>
            <a:pPr marL="579437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dirty="0" smtClean="0">
                <a:latin typeface="Tw Cen MT Condensed" pitchFamily="34" charset="0"/>
              </a:rPr>
              <a:t>process.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2800" u="sng" dirty="0" smtClean="0">
                <a:latin typeface="Tw Cen MT Condensed" pitchFamily="34" charset="0"/>
              </a:rPr>
              <a:t>Two technologies used by optical readers are 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character recognition.</a:t>
            </a:r>
          </a:p>
          <a:p>
            <a:pPr marL="746125" indent="-381000" algn="l" rtl="0" eaLnBrk="1" hangingPunct="1">
              <a:spcBef>
                <a:spcPct val="0"/>
              </a:spcBef>
              <a:buFontTx/>
              <a:buAutoNum type="alphaUcPeriod"/>
              <a:defRPr/>
            </a:pPr>
            <a:r>
              <a:rPr lang="en-US" sz="2800" dirty="0" smtClean="0">
                <a:latin typeface="Tw Cen MT Condensed" pitchFamily="34" charset="0"/>
              </a:rPr>
              <a:t>Optical mark recognition.</a:t>
            </a:r>
          </a:p>
          <a:p>
            <a:pPr marL="579437" indent="-533400" algn="l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2867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D58332C-FF52-4CF6-93C8-03C9AEEDC980}" type="slidenum">
              <a:rPr lang="ar-SA" b="0" smtClean="0">
                <a:solidFill>
                  <a:schemeClr val="tx1"/>
                </a:solidFill>
              </a:rPr>
              <a:pPr/>
              <a:t>20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2- Optical Readers</a:t>
            </a: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033588"/>
            <a:ext cx="6321425" cy="48244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Involves reading handwritten, typewritten or printed text and translating the image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Most OCR devices include a small optical scanner for reading characters and sophisticated SW to analyze what read.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14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smtClean="0">
                <a:latin typeface="Tw Cen MT Condensed" pitchFamily="34" charset="0"/>
              </a:rPr>
              <a:t>It range from large machines that can read thousands of documents per minute to handheld that read one document at a time.</a:t>
            </a:r>
          </a:p>
        </p:txBody>
      </p:sp>
      <p:sp>
        <p:nvSpPr>
          <p:cNvPr id="2969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9FCAB53-155D-40EF-8A10-D38B948785FB}" type="slidenum">
              <a:rPr lang="ar-SA" b="0" smtClean="0">
                <a:solidFill>
                  <a:schemeClr val="tx1"/>
                </a:solidFill>
              </a:rPr>
              <a:pPr/>
              <a:t>21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A- Optical character recognition (OCR)</a:t>
            </a: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2970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133600"/>
            <a:ext cx="2286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عنصر نائب لرقم الشريحة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DAE86D-2AF7-4DAE-8E76-5917DDB2BA80}" type="slidenum">
              <a:rPr lang="ar-SA" b="0" smtClean="0">
                <a:solidFill>
                  <a:schemeClr val="tx1"/>
                </a:solidFill>
              </a:rPr>
              <a:pPr/>
              <a:t>22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opperplate Gothic Bold" pitchFamily="34" charset="0"/>
              </a:rPr>
              <a:t>B- Optical mark recognition (OMR)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1175" y="1285875"/>
            <a:ext cx="7718425" cy="2719388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Devices read  hand-drawn marks such as small circles or rectangles.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Tw Cen MT Condensed" pitchFamily="34" charset="0"/>
              </a:rPr>
              <a:t>One of the most familiar applications of optical mark recognition is the use of pencil bubble optical answer sheets in multiple choice question examinations. 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0726" name="Picture 8" descr="http://www.tradenote.net/images/users/000/484/437/products_images/1200129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644900"/>
            <a:ext cx="308451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10" descr="http://www.teach-ict.com/as_a2/topics/hardware/input%20devices/images/lot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711180">
            <a:off x="2031207" y="3899694"/>
            <a:ext cx="1138237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build="p" autoUpdateAnimBg="0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 descr="http://www.ptsoft.com/ennouncements/2005/September/barco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2222">
            <a:off x="6970713" y="2166938"/>
            <a:ext cx="1630362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180px-Barcode-scanner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948488" y="3573463"/>
            <a:ext cx="1928812" cy="2447925"/>
          </a:xfrm>
        </p:spPr>
      </p:pic>
      <p:sp>
        <p:nvSpPr>
          <p:cNvPr id="31748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9FD48A-3B69-4B00-A470-7D8D422BECC3}" type="slidenum">
              <a:rPr lang="ar-SA" b="0" smtClean="0">
                <a:solidFill>
                  <a:schemeClr val="tx1"/>
                </a:solidFill>
              </a:rPr>
              <a:pPr/>
              <a:t>23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3- Bar Code Readers</a:t>
            </a:r>
          </a:p>
        </p:txBody>
      </p:sp>
      <p:sp>
        <p:nvSpPr>
          <p:cNvPr id="409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60575"/>
            <a:ext cx="6443663" cy="4032250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 also called bar code scanner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an electronic device that uses laser beams for reading printed barcodes.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Bar code is an identification code that consists of set of vertical lines and spaces of different widths.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The bar code represent the data that identifies the manufacturer and the item.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175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utoUpdateAnimBg="0"/>
      <p:bldP spid="40966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575"/>
            <a:ext cx="6948488" cy="4608513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800" dirty="0" smtClean="0">
                <a:latin typeface="Tw Cen MT Condensed" pitchFamily="34" charset="0"/>
              </a:rPr>
              <a:t>Radio-frequency identification</a:t>
            </a:r>
            <a:r>
              <a:rPr lang="en-US" sz="2800" dirty="0" smtClean="0"/>
              <a:t> readers</a:t>
            </a: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is a technology that uses radio signals to communicate with a tag placed in or attached to an object, an animal, or a person.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tags</a:t>
            </a:r>
            <a:r>
              <a:rPr lang="en-US" sz="2800" dirty="0" smtClean="0">
                <a:latin typeface="Tw Cen MT Condensed" pitchFamily="34" charset="0"/>
              </a:rPr>
              <a:t>, which contain a memory chip and an antenna, are available in many shapes and size.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b="1" dirty="0" smtClean="0">
                <a:latin typeface="Tw Cen MT Condensed" pitchFamily="34" charset="0"/>
              </a:rPr>
              <a:t>RFID reader  </a:t>
            </a:r>
            <a:r>
              <a:rPr lang="en-US" sz="2800" dirty="0" smtClean="0">
                <a:latin typeface="Tw Cen MT Condensed" pitchFamily="34" charset="0"/>
              </a:rPr>
              <a:t>reads information on the tag via radio waves. It can be handheld devices or mounted in a stationary object such as a doorway.</a:t>
            </a:r>
          </a:p>
        </p:txBody>
      </p:sp>
      <p:sp>
        <p:nvSpPr>
          <p:cNvPr id="3277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642368-1660-4C0C-AFBB-2CB7EE7B1155}" type="slidenum">
              <a:rPr lang="ar-SA" b="0" smtClean="0">
                <a:solidFill>
                  <a:schemeClr val="tx1"/>
                </a:solidFill>
              </a:rPr>
              <a:pPr/>
              <a:t>24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4- RFID Readers</a:t>
            </a: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2774" name="Picture 5" descr="EPC-RFID-T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688" y="4806950"/>
            <a:ext cx="14192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9" descr="http://www2.cpttm.org.mo/cyberlab/rfid/tagInLab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36700">
            <a:off x="6854825" y="2463800"/>
            <a:ext cx="20145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2247900"/>
            <a:ext cx="5329238" cy="4349750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Many retailer see RFID as an alternative to bar code identification because it dose not require direct contact or line-of-sight transmission.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Other uses of RFID include tracking times of runners in a marathon; tracking location of soldiers, and airline baggage.</a:t>
            </a:r>
          </a:p>
        </p:txBody>
      </p:sp>
      <p:sp>
        <p:nvSpPr>
          <p:cNvPr id="33795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2AB3EE-893D-4CD3-8540-CC9C80E90582}" type="slidenum">
              <a:rPr lang="ar-SA" b="0" smtClean="0">
                <a:solidFill>
                  <a:schemeClr val="tx1"/>
                </a:solidFill>
              </a:rPr>
              <a:pPr/>
              <a:t>25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RFID Readers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3798" name="Picture 9" descr="http://news.thomasnet.com/IMT/archives/via%20RFID%20Jour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825" y="2708275"/>
            <a:ext cx="3019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989138"/>
            <a:ext cx="6985000" cy="4392612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600" dirty="0" smtClean="0">
                <a:latin typeface="Tw Cen MT Condensed" pitchFamily="34" charset="0"/>
              </a:rPr>
              <a:t>Often called a </a:t>
            </a:r>
            <a:r>
              <a:rPr lang="en-US" sz="2600" dirty="0" err="1" smtClean="0">
                <a:latin typeface="Tw Cen MT Condensed" pitchFamily="34" charset="0"/>
              </a:rPr>
              <a:t>magstripe</a:t>
            </a:r>
            <a:r>
              <a:rPr lang="en-US" sz="2600" dirty="0" smtClean="0">
                <a:latin typeface="Tw Cen MT Condensed" pitchFamily="34" charset="0"/>
              </a:rPr>
              <a:t> reader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Reads the Magnetic strip on the back of credit cards or other similar cards.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The strip contains information identifying you.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Some information stored in the strip includes your name, account number, the card expiration date, and a country code.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If the Magnetic strip card readers rejects your card, it is possible that the Magnetic strip is scratched, dirty or erased.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600" dirty="0" smtClean="0">
                <a:latin typeface="Tw Cen MT Condensed" pitchFamily="34" charset="0"/>
              </a:rPr>
              <a:t>Exposure to magnetic field can erase the contents of a card’s magnetic stripe.</a:t>
            </a:r>
          </a:p>
        </p:txBody>
      </p:sp>
      <p:sp>
        <p:nvSpPr>
          <p:cNvPr id="34819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89B969-68B8-4164-AFA4-9056B837B228}" type="slidenum">
              <a:rPr lang="ar-SA" b="0" smtClean="0">
                <a:solidFill>
                  <a:schemeClr val="tx1"/>
                </a:solidFill>
              </a:rPr>
              <a:pPr/>
              <a:t>26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688975" y="569913"/>
            <a:ext cx="7123113" cy="10541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5- Magnetic strip card readers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4822" name="Picture 8" descr="http://doit.ort.org/course/input/images/29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2138" y="2071688"/>
            <a:ext cx="17859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4075" y="4219575"/>
            <a:ext cx="152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 Magnetic-ink character recognition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	Devices read text printed with magnetized ink.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MICR reader converts MIRC characters into a form the computer can process.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The banking industry almost exclusively uses MICR for check processing.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400" b="1" dirty="0" smtClean="0">
              <a:latin typeface="Tw Cen MT Condensed" pitchFamily="34" charset="0"/>
            </a:endParaRPr>
          </a:p>
        </p:txBody>
      </p:sp>
      <p:sp>
        <p:nvSpPr>
          <p:cNvPr id="3584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A0E818-BB0E-4C0C-AAFE-2B2C7415EFC7}" type="slidenum">
              <a:rPr lang="ar-SA" b="0" smtClean="0">
                <a:solidFill>
                  <a:schemeClr val="tx1"/>
                </a:solidFill>
              </a:rPr>
              <a:pPr/>
              <a:t>27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6- MICR Reader 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5846" name="Picture 5" descr="550px-MICR_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581525"/>
            <a:ext cx="6119813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AutoShape 6"/>
          <p:cNvSpPr>
            <a:spLocks/>
          </p:cNvSpPr>
          <p:nvPr/>
        </p:nvSpPr>
        <p:spPr bwMode="auto">
          <a:xfrm rot="-5400000">
            <a:off x="208835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8" name="AutoShape 7"/>
          <p:cNvSpPr>
            <a:spLocks/>
          </p:cNvSpPr>
          <p:nvPr/>
        </p:nvSpPr>
        <p:spPr bwMode="auto">
          <a:xfrm rot="-5400000">
            <a:off x="35298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49" name="AutoShape 8"/>
          <p:cNvSpPr>
            <a:spLocks/>
          </p:cNvSpPr>
          <p:nvPr/>
        </p:nvSpPr>
        <p:spPr bwMode="auto">
          <a:xfrm rot="-5400000">
            <a:off x="5041107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0" name="AutoShape 9"/>
          <p:cNvSpPr>
            <a:spLocks/>
          </p:cNvSpPr>
          <p:nvPr/>
        </p:nvSpPr>
        <p:spPr bwMode="auto">
          <a:xfrm rot="-5400000">
            <a:off x="6625432" y="4474368"/>
            <a:ext cx="215900" cy="1293813"/>
          </a:xfrm>
          <a:prstGeom prst="leftBrace">
            <a:avLst>
              <a:gd name="adj1" fmla="val 4993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/>
            <a:endParaRPr lang="ar-SA"/>
          </a:p>
        </p:txBody>
      </p:sp>
      <p:sp>
        <p:nvSpPr>
          <p:cNvPr id="35851" name="AutoShape 10"/>
          <p:cNvSpPr>
            <a:spLocks noChangeArrowheads="1"/>
          </p:cNvSpPr>
          <p:nvPr/>
        </p:nvSpPr>
        <p:spPr bwMode="auto">
          <a:xfrm>
            <a:off x="1331913" y="5516563"/>
            <a:ext cx="1584325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Bank routing no</a:t>
            </a:r>
            <a:r>
              <a:rPr lang="en-US"/>
              <a:t>.</a:t>
            </a:r>
          </a:p>
        </p:txBody>
      </p:sp>
      <p:sp>
        <p:nvSpPr>
          <p:cNvPr id="35852" name="AutoShape 12"/>
          <p:cNvSpPr>
            <a:spLocks noChangeArrowheads="1"/>
          </p:cNvSpPr>
          <p:nvPr/>
        </p:nvSpPr>
        <p:spPr bwMode="auto">
          <a:xfrm>
            <a:off x="3059113" y="5516563"/>
            <a:ext cx="1296987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Account no</a:t>
            </a:r>
            <a:r>
              <a:rPr lang="en-US"/>
              <a:t>.</a:t>
            </a:r>
          </a:p>
        </p:txBody>
      </p:sp>
      <p:sp>
        <p:nvSpPr>
          <p:cNvPr id="35853" name="AutoShape 13"/>
          <p:cNvSpPr>
            <a:spLocks noChangeArrowheads="1"/>
          </p:cNvSpPr>
          <p:nvPr/>
        </p:nvSpPr>
        <p:spPr bwMode="auto">
          <a:xfrm>
            <a:off x="4498975" y="5516563"/>
            <a:ext cx="1296988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no.</a:t>
            </a:r>
            <a:endParaRPr lang="en-US"/>
          </a:p>
        </p:txBody>
      </p:sp>
      <p:sp>
        <p:nvSpPr>
          <p:cNvPr id="35854" name="AutoShape 14"/>
          <p:cNvSpPr>
            <a:spLocks noChangeArrowheads="1"/>
          </p:cNvSpPr>
          <p:nvPr/>
        </p:nvSpPr>
        <p:spPr bwMode="auto">
          <a:xfrm>
            <a:off x="6010275" y="5516563"/>
            <a:ext cx="1441450" cy="504825"/>
          </a:xfrm>
          <a:prstGeom prst="roundRect">
            <a:avLst>
              <a:gd name="adj" fmla="val 16667"/>
            </a:avLst>
          </a:prstGeom>
          <a:solidFill>
            <a:srgbClr val="F0F5A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en-US" sz="1600" b="0"/>
              <a:t>Check amount</a:t>
            </a:r>
            <a:r>
              <a:rPr lang="en-US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7747000" cy="4137025"/>
          </a:xfrm>
        </p:spPr>
        <p:txBody>
          <a:bodyPr/>
          <a:lstStyle/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sz="3200" smtClean="0">
                <a:latin typeface="Tw Cen MT Condensed" pitchFamily="34" charset="0"/>
              </a:rPr>
              <a:t>Is the technology of authenticating a person’s identity by verifying a personal characteristic.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Biometric devices grant users access to programs, systems, or rooms by analyzing some physiological or behavioral characteristic. 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3200" smtClean="0">
                <a:latin typeface="Tw Cen MT Condensed" pitchFamily="34" charset="0"/>
              </a:rPr>
              <a:t>such as fingerprints, eye patterns, voice patterns, facial features, signatures and hand geometry.</a:t>
            </a: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32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3200" smtClean="0">
              <a:latin typeface="Tw Cen MT Condensed" pitchFamily="34" charset="0"/>
            </a:endParaRPr>
          </a:p>
          <a:p>
            <a:pPr marL="990600" lvl="1" indent="-533400" algn="l" rtl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sz="2800" smtClean="0">
              <a:latin typeface="Tw Cen MT Condensed" pitchFamily="34" charset="0"/>
            </a:endParaRPr>
          </a:p>
        </p:txBody>
      </p:sp>
      <p:sp>
        <p:nvSpPr>
          <p:cNvPr id="3686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E88B39-FA54-4A47-9DFA-F67C7802EBD5}" type="slidenum">
              <a:rPr lang="ar-SA" b="0" smtClean="0">
                <a:solidFill>
                  <a:schemeClr val="tx1"/>
                </a:solidFill>
              </a:rPr>
              <a:pPr/>
              <a:t>28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Biometric Input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1214438"/>
            <a:ext cx="3898900" cy="3798887"/>
          </a:xfrm>
        </p:spPr>
        <p:txBody>
          <a:bodyPr/>
          <a:lstStyle/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Fingerprint scanner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Face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Hand geometry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Voice verification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Signature verification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en-US" sz="2800" dirty="0" smtClean="0">
                <a:latin typeface="Tw Cen MT Condensed" pitchFamily="34" charset="0"/>
              </a:rPr>
              <a:t>Iris recognition system</a:t>
            </a:r>
          </a:p>
          <a:p>
            <a:pPr marL="990600" lvl="1" indent="-533400" algn="just" rtl="0" eaLnBrk="1" hangingPunct="1">
              <a:spcBef>
                <a:spcPct val="0"/>
              </a:spcBef>
              <a:buFont typeface="Wingdings" pitchFamily="2" charset="2"/>
              <a:buChar char="v"/>
            </a:pPr>
            <a:endParaRPr lang="en-US" sz="2800" dirty="0" smtClean="0">
              <a:latin typeface="Tw Cen MT Condensed" pitchFamily="34" charset="0"/>
            </a:endParaRPr>
          </a:p>
        </p:txBody>
      </p:sp>
      <p:sp>
        <p:nvSpPr>
          <p:cNvPr id="37892" name="عنصر نائب لرقم الشريحة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A67A26-3267-4C35-9775-78057A01FA12}" type="slidenum">
              <a:rPr lang="ar-SA" b="0" smtClean="0">
                <a:solidFill>
                  <a:schemeClr val="tx1"/>
                </a:solidFill>
              </a:rPr>
              <a:pPr/>
              <a:t>29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37894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6413" y="1111250"/>
            <a:ext cx="1506537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1033463"/>
            <a:ext cx="1584325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6413" y="3068638"/>
            <a:ext cx="144462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89788" y="3068638"/>
            <a:ext cx="167640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698500" y="2247900"/>
          <a:ext cx="7747000" cy="3878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Copperplate Gothic Bold" pitchFamily="34" charset="0"/>
              </a:rPr>
              <a:t>Input Devices Categories</a:t>
            </a:r>
            <a:endParaRPr lang="ar-SA" sz="4000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E44008-C67F-490F-8C95-B0DEEF61CEF7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FD05002-2BA6-4AB1-9ED5-6A8139CC0B91}" type="slidenum">
              <a:rPr lang="ar-SA" smtClean="0"/>
              <a:pPr/>
              <a:t>30</a:t>
            </a:fld>
            <a:endParaRPr lang="en-US" smtClean="0"/>
          </a:p>
        </p:txBody>
      </p:sp>
      <p:pic>
        <p:nvPicPr>
          <p:cNvPr id="38915" name="Picture 9" descr="350px-Biometrics_traits_classif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63" y="620713"/>
            <a:ext cx="8501062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205038"/>
            <a:ext cx="8229600" cy="3321050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b="1" dirty="0" smtClean="0">
                <a:latin typeface="Tw Cen MT Condensed" pitchFamily="34" charset="0"/>
              </a:rPr>
              <a:t>There are 2 types: </a:t>
            </a:r>
            <a:r>
              <a:rPr lang="en-US" sz="2400" dirty="0" smtClean="0">
                <a:latin typeface="Tw Cen MT Condensed" pitchFamily="34" charset="0"/>
              </a:rPr>
              <a:t>mechanical mouse and Optical mouse.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Mechanical mouse </a:t>
            </a:r>
            <a:r>
              <a:rPr lang="en-US" sz="2400" dirty="0" smtClean="0">
                <a:latin typeface="Tw Cen MT Condensed" pitchFamily="34" charset="0"/>
              </a:rPr>
              <a:t>has a rubber or metal ball on its underside.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You should place a mechanical mouse on a mouse pad.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b="1" dirty="0" smtClean="0">
                <a:latin typeface="Tw Cen MT Condensed" pitchFamily="34" charset="0"/>
              </a:rPr>
              <a:t>Mouse pad</a:t>
            </a:r>
            <a:r>
              <a:rPr lang="en-US" dirty="0" smtClean="0">
                <a:latin typeface="Tw Cen MT Condensed" pitchFamily="34" charset="0"/>
              </a:rPr>
              <a:t> is a rectangular rubber or foam pad that provides better traction than the top of a desk</a:t>
            </a:r>
            <a:endParaRPr lang="en-US" sz="1200" b="1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b="1" dirty="0" smtClean="0">
                <a:latin typeface="Tw Cen MT Condensed" pitchFamily="34" charset="0"/>
              </a:rPr>
              <a:t>Optical mouse </a:t>
            </a:r>
            <a:r>
              <a:rPr lang="en-US" sz="2400" dirty="0" smtClean="0">
                <a:latin typeface="Tw Cen MT Condensed" pitchFamily="34" charset="0"/>
              </a:rPr>
              <a:t>uses devices that emit and sense light to detect the mouse’s movement.</a:t>
            </a:r>
          </a:p>
          <a:p>
            <a:pPr marL="1371600" lvl="2" indent="-457200" algn="just" rtl="0" eaLnBrk="1" hangingPunct="1">
              <a:buFont typeface="Wingdings" pitchFamily="2" charset="2"/>
              <a:buChar char="v"/>
            </a:pPr>
            <a:r>
              <a:rPr lang="en-US" dirty="0" smtClean="0">
                <a:latin typeface="Tw Cen MT Condensed" pitchFamily="34" charset="0"/>
              </a:rPr>
              <a:t>Some use optical sensors; other use laser.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2400" dirty="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229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42DC9A-2503-43F7-B511-11C715032DDF}" type="slidenum">
              <a:rPr lang="ar-SA" b="0" smtClean="0">
                <a:solidFill>
                  <a:schemeClr val="tx1"/>
                </a:solidFill>
              </a:rPr>
              <a:pPr/>
              <a:t>4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Mouse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DBEB86-1605-46CC-9F15-09E019D3CC04}" type="slidenum">
              <a:rPr lang="ar-SA" b="0" smtClean="0">
                <a:solidFill>
                  <a:schemeClr val="tx1"/>
                </a:solidFill>
              </a:rPr>
              <a:pPr/>
              <a:t>5</a:t>
            </a:fld>
            <a:endParaRPr lang="en-US" b="0" smtClean="0">
              <a:solidFill>
                <a:schemeClr val="tx1"/>
              </a:solidFill>
            </a:endParaRPr>
          </a:p>
        </p:txBody>
      </p:sp>
      <p:pic>
        <p:nvPicPr>
          <p:cNvPr id="13315" name="Picture 11" descr="m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12875" y="333375"/>
            <a:ext cx="7335838" cy="5761038"/>
          </a:xfrm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عنصر نائب لرقم الشريحة 6"/>
          <p:cNvSpPr>
            <a:spLocks noGrp="1"/>
          </p:cNvSpPr>
          <p:nvPr>
            <p:ph type="sldNum" sz="quarter" idx="17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2FC26E-DB4C-4AF1-AA8E-A6DA93DF26A9}" type="slidenum">
              <a:rPr lang="ar-SA" b="0" smtClean="0">
                <a:solidFill>
                  <a:schemeClr val="tx1"/>
                </a:solidFill>
              </a:rPr>
              <a:pPr/>
              <a:t>6</a:t>
            </a:fld>
            <a:endParaRPr lang="en-US" b="0" smtClean="0">
              <a:solidFill>
                <a:schemeClr val="tx1"/>
              </a:solidFill>
            </a:endParaRPr>
          </a:p>
        </p:txBody>
      </p:sp>
      <p:pic>
        <p:nvPicPr>
          <p:cNvPr id="14339" name="Picture 4" descr="11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692150"/>
            <a:ext cx="7921625" cy="5576888"/>
          </a:xfrm>
        </p:spPr>
      </p:pic>
      <p:sp>
        <p:nvSpPr>
          <p:cNvPr id="14340" name="Text Box 2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2247900"/>
            <a:ext cx="4810125" cy="4205288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stationary pointing device with a ball on its top or side, Similar to a mechanical mouse that has a ball on the bottom.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 using a trackball, you rotate the ball with your thumb, fingers or the palm of your hand.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endParaRPr lang="en-US" sz="12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It has one or more buttons that work just like mouse buttons. </a:t>
            </a:r>
          </a:p>
        </p:txBody>
      </p:sp>
      <p:sp>
        <p:nvSpPr>
          <p:cNvPr id="15363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091F63-BED7-46E0-A80F-CDA642845B93}" type="slidenum">
              <a:rPr lang="ar-SA" b="0" smtClean="0">
                <a:solidFill>
                  <a:schemeClr val="tx1"/>
                </a:solidFill>
              </a:rPr>
              <a:pPr/>
              <a:t>7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rtl="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Trackball</a:t>
            </a: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5366" name="Picture 5" descr="tr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15367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8638" y="2397125"/>
            <a:ext cx="15875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989138"/>
            <a:ext cx="5097463" cy="4752975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smtClean="0">
                <a:latin typeface="Tw Cen MT Condensed" pitchFamily="34" charset="0"/>
              </a:rPr>
              <a:t>Is a small, flat, rectangular pointing device that is sensitive to pressure and motion</a:t>
            </a:r>
            <a:r>
              <a:rPr lang="en-US" sz="2800" smtClean="0">
                <a:latin typeface="Tw Cen MT Condensed" pitchFamily="34" charset="0"/>
              </a:rPr>
              <a:t>.</a:t>
            </a:r>
            <a:endParaRPr lang="en-US" sz="16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 move the pointer, slide your fingertip across the surface of the pad.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You also can tap the pad’s surface to imitate mouse operations such as clicking.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Around the edge of the pad there are one or more buttons that work like mouse buttons.</a:t>
            </a:r>
            <a:endParaRPr lang="en-US" sz="1400" smtClean="0">
              <a:latin typeface="Tw Cen MT Condensed" pitchFamily="34" charset="0"/>
            </a:endParaRP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smtClean="0">
                <a:latin typeface="Tw Cen MT Condensed" pitchFamily="34" charset="0"/>
              </a:rPr>
              <a:t>Touchpad's are found most often on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smtClean="0">
              <a:latin typeface="Tw Cen MT Condensed" pitchFamily="34" charset="0"/>
            </a:endParaRPr>
          </a:p>
        </p:txBody>
      </p:sp>
      <p:sp>
        <p:nvSpPr>
          <p:cNvPr id="16387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DF1301-4AB9-4793-AFE6-BF6752A9F8E9}" type="slidenum">
              <a:rPr lang="ar-SA" b="0" smtClean="0">
                <a:solidFill>
                  <a:schemeClr val="tx1"/>
                </a:solidFill>
              </a:rPr>
              <a:pPr/>
              <a:t>8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smtClean="0">
                <a:solidFill>
                  <a:schemeClr val="tx1"/>
                </a:solidFill>
                <a:latin typeface="Copperplate Gothic Bold" pitchFamily="34" charset="0"/>
              </a:rPr>
              <a:t>Touchpad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6390" name="Picture 8" descr="http://www.hardwarezone.com.au/img/data/articles/2007/2168/touchpa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5188">
            <a:off x="6330950" y="3268663"/>
            <a:ext cx="23320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2276475"/>
            <a:ext cx="4714875" cy="3821113"/>
          </a:xfrm>
        </p:spPr>
        <p:txBody>
          <a:bodyPr/>
          <a:lstStyle/>
          <a:p>
            <a:pPr marL="990600" lvl="1" indent="-533400" algn="just" rtl="0" eaLnBrk="1" hangingPunct="1">
              <a:buFont typeface="Wingdings" pitchFamily="2" charset="2"/>
              <a:buNone/>
            </a:pPr>
            <a:r>
              <a:rPr lang="en-US" sz="2400" dirty="0" smtClean="0">
                <a:latin typeface="Tw Cen MT Condensed" pitchFamily="34" charset="0"/>
              </a:rPr>
              <a:t>Is a pressure-sensitive pointing device shaped like a pencil eraser that is positioned between keys on a keyboard.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To move the pointer you push the pointing stick with a finger.</a:t>
            </a:r>
          </a:p>
          <a:p>
            <a:pPr marL="990600" lvl="1" indent="-533400" algn="just" rtl="0" eaLnBrk="1" hangingPunct="1">
              <a:buFont typeface="Wingdings" pitchFamily="2" charset="2"/>
              <a:buChar char="v"/>
            </a:pPr>
            <a:r>
              <a:rPr lang="en-US" sz="2400" dirty="0" smtClean="0">
                <a:latin typeface="Tw Cen MT Condensed" pitchFamily="34" charset="0"/>
              </a:rPr>
              <a:t>IBM developed the pointing stick for its notebook computers.</a:t>
            </a:r>
          </a:p>
          <a:p>
            <a:pPr marL="990600" lvl="1" indent="-533400" algn="just" rtl="0" eaLnBrk="1" hangingPunct="1">
              <a:buFont typeface="Wingdings" pitchFamily="2" charset="2"/>
              <a:buNone/>
            </a:pPr>
            <a:endParaRPr lang="en-US" sz="2400" dirty="0" smtClean="0">
              <a:latin typeface="Tw Cen MT Condensed" pitchFamily="34" charset="0"/>
            </a:endParaRPr>
          </a:p>
        </p:txBody>
      </p:sp>
      <p:sp>
        <p:nvSpPr>
          <p:cNvPr id="17411" name="عنصر نائب لرقم الشريحة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E56956-8176-47AB-96BD-B4CAAAF89082}" type="slidenum">
              <a:rPr lang="ar-SA" b="0" smtClean="0">
                <a:solidFill>
                  <a:schemeClr val="tx1"/>
                </a:solidFill>
              </a:rPr>
              <a:pPr/>
              <a:t>9</a:t>
            </a:fld>
            <a:endParaRPr lang="en-US" b="0" smtClean="0">
              <a:solidFill>
                <a:schemeClr val="tx1"/>
              </a:solidFill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Pointing</a:t>
            </a:r>
            <a:r>
              <a:rPr lang="en-US" sz="1800" b="1" dirty="0" smtClean="0">
                <a:latin typeface="Tw Cen MT Condensed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Copperplate Gothic Bold" pitchFamily="34" charset="0"/>
              </a:rPr>
              <a:t>Stick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 rot="-2711555">
            <a:off x="-576263" y="441325"/>
            <a:ext cx="2176463" cy="376238"/>
          </a:xfrm>
          <a:prstGeom prst="rect">
            <a:avLst/>
          </a:prstGeom>
          <a:solidFill>
            <a:srgbClr val="009999">
              <a:alpha val="74901"/>
            </a:srgbClr>
          </a:solidFill>
          <a:ln w="9525">
            <a:solidFill>
              <a:schemeClr val="accent1"/>
            </a:solidFill>
            <a:prstDash val="dashDot"/>
            <a:miter lim="800000"/>
            <a:headEnd/>
            <a:tailEnd/>
          </a:ln>
        </p:spPr>
        <p:txBody>
          <a:bodyPr wrap="none"/>
          <a:lstStyle/>
          <a:p>
            <a:pPr algn="ctr" rtl="0"/>
            <a:r>
              <a:rPr lang="en-US">
                <a:latin typeface="Copperplate Gothic Light" pitchFamily="34" charset="0"/>
              </a:rPr>
              <a:t>Chapter 5</a:t>
            </a:r>
          </a:p>
        </p:txBody>
      </p:sp>
      <p:pic>
        <p:nvPicPr>
          <p:cNvPr id="17414" name="Picture 9" descr="http://www.codinghorror.com/blog/images/trackpo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752725"/>
            <a:ext cx="2663825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ardcover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6BB1F00AAFA34493B35981E2967FB1" ma:contentTypeVersion="0" ma:contentTypeDescription="Create a new document." ma:contentTypeScope="" ma:versionID="93a75d50146293455948a7ef2b3620a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C9CC851-F5A3-47D7-9232-6F7D4E49E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79DC093-6589-4458-A7D9-088C4AB4D2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A242C3-3810-4C34-996E-4202303D4B6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3940</TotalTime>
  <Words>1511</Words>
  <Application>Microsoft Office PowerPoint</Application>
  <PresentationFormat>On-screen Show (4:3)</PresentationFormat>
  <Paragraphs>273</Paragraphs>
  <Slides>30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Hardcover</vt:lpstr>
      <vt:lpstr>Input And Output</vt:lpstr>
      <vt:lpstr>Input Devices</vt:lpstr>
      <vt:lpstr>Input Devices Categories</vt:lpstr>
      <vt:lpstr>Mouse</vt:lpstr>
      <vt:lpstr>PowerPoint Presentation</vt:lpstr>
      <vt:lpstr>PowerPoint Presentation</vt:lpstr>
      <vt:lpstr>Trackball</vt:lpstr>
      <vt:lpstr>Touchpad</vt:lpstr>
      <vt:lpstr>Pointing Stick</vt:lpstr>
      <vt:lpstr>Light Pen</vt:lpstr>
      <vt:lpstr> The Keyboard</vt:lpstr>
      <vt:lpstr>PowerPoint Presentation</vt:lpstr>
      <vt:lpstr>Touch screen</vt:lpstr>
      <vt:lpstr>Pen Input</vt:lpstr>
      <vt:lpstr>Audio Input</vt:lpstr>
      <vt:lpstr>Other Types of Input</vt:lpstr>
      <vt:lpstr>Digital Cameras</vt:lpstr>
      <vt:lpstr>Scanners and Reading Devices</vt:lpstr>
      <vt:lpstr>1- Optical scanner </vt:lpstr>
      <vt:lpstr>2- Optical Readers</vt:lpstr>
      <vt:lpstr>A- Optical character recognition (OCR)</vt:lpstr>
      <vt:lpstr>B- Optical mark recognition (OMR)</vt:lpstr>
      <vt:lpstr>3- Bar Code Readers</vt:lpstr>
      <vt:lpstr>4- RFID Readers</vt:lpstr>
      <vt:lpstr>RFID Readers</vt:lpstr>
      <vt:lpstr>5- Magnetic strip card readers</vt:lpstr>
      <vt:lpstr>6- MICR Reader </vt:lpstr>
      <vt:lpstr>Biometric Input</vt:lpstr>
      <vt:lpstr>Biometric Input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 and Output</dc:title>
  <dc:creator>Miss N</dc:creator>
  <cp:lastModifiedBy>ghadah</cp:lastModifiedBy>
  <cp:revision>227</cp:revision>
  <dcterms:created xsi:type="dcterms:W3CDTF">2008-03-12T18:48:54Z</dcterms:created>
  <dcterms:modified xsi:type="dcterms:W3CDTF">2012-09-17T08:06:16Z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0x010100CC6BB1F00AAFA34493B35981E2967FB1</vt:lpwstr>
  </property>
</Properties>
</file>