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notesSlides/notesSlide2.xml" ContentType="application/vnd.openxmlformats-officedocument.presentationml.notesSlide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notesSlides/notesSlide3.xml" ContentType="application/vnd.openxmlformats-officedocument.presentationml.notesSlide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notesSlides/notesSlide4.xml" ContentType="application/vnd.openxmlformats-officedocument.presentationml.notesSlide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notesSlides/notesSlide5.xml" ContentType="application/vnd.openxmlformats-officedocument.presentationml.notesSlide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notesSlides/notesSlide6.xml" ContentType="application/vnd.openxmlformats-officedocument.presentationml.notesSlide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notesSlides/notesSlide7.xml" ContentType="application/vnd.openxmlformats-officedocument.presentationml.notesSlide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notesSlides/notesSlide8.xml" ContentType="application/vnd.openxmlformats-officedocument.presentationml.notesSlide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notesSlides/notesSlide9.xml" ContentType="application/vnd.openxmlformats-officedocument.presentationml.notesSlide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notesSlides/notesSlide10.xml" ContentType="application/vnd.openxmlformats-officedocument.presentationml.notesSlide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notesSlides/notesSlide11.xml" ContentType="application/vnd.openxmlformats-officedocument.presentationml.notesSlide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notesSlides/notesSlide12.xml" ContentType="application/vnd.openxmlformats-officedocument.presentationml.notesSlide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notesSlides/notesSlide13.xml" ContentType="application/vnd.openxmlformats-officedocument.presentationml.notesSlide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notesSlides/notesSlide14.xml" ContentType="application/vnd.openxmlformats-officedocument.presentationml.notesSlide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1"/>
    <p:sldMasterId id="2147483659" r:id="rId2"/>
  </p:sldMasterIdLst>
  <p:notesMasterIdLst>
    <p:notesMasterId r:id="rId18"/>
  </p:notesMasterIdLst>
  <p:sldIdLst>
    <p:sldId id="320" r:id="rId3"/>
    <p:sldId id="321" r:id="rId4"/>
    <p:sldId id="322" r:id="rId5"/>
    <p:sldId id="314" r:id="rId6"/>
    <p:sldId id="305" r:id="rId7"/>
    <p:sldId id="316" r:id="rId8"/>
    <p:sldId id="302" r:id="rId9"/>
    <p:sldId id="309" r:id="rId10"/>
    <p:sldId id="276" r:id="rId11"/>
    <p:sldId id="317" r:id="rId12"/>
    <p:sldId id="313" r:id="rId13"/>
    <p:sldId id="324" r:id="rId14"/>
    <p:sldId id="325" r:id="rId15"/>
    <p:sldId id="319" r:id="rId16"/>
    <p:sldId id="323" r:id="rId17"/>
  </p:sldIdLst>
  <p:sldSz cx="9144000" cy="6858000" type="screen4x3"/>
  <p:notesSz cx="6858000" cy="9144000"/>
  <p:custDataLst>
    <p:tags r:id="rId19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66FF33"/>
    <a:srgbClr val="0000FF"/>
    <a:srgbClr val="FFFF00"/>
    <a:srgbClr val="4D4D4D"/>
    <a:srgbClr val="990099"/>
    <a:srgbClr val="D60093"/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145" autoAdjust="0"/>
    <p:restoredTop sz="94660"/>
  </p:normalViewPr>
  <p:slideViewPr>
    <p:cSldViewPr>
      <p:cViewPr>
        <p:scale>
          <a:sx n="88" d="100"/>
          <a:sy n="88" d="100"/>
        </p:scale>
        <p:origin x="-1114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tags" Target="tags/tag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22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7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297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97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8D51AA62-5B8E-48B2-830D-25FB40D54781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266448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E2852EB-2FF7-41DE-A115-DFA5999D8D0C}" type="slidenum">
              <a:rPr lang="ar-SA" smtClean="0"/>
              <a:pPr>
                <a:defRPr/>
              </a:pPr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420916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D51AA62-5B8E-48B2-830D-25FB40D54781}" type="slidenum">
              <a:rPr lang="ar-SA" smtClean="0"/>
              <a:pPr>
                <a:defRPr/>
              </a:pPr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583171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D51AA62-5B8E-48B2-830D-25FB40D54781}" type="slidenum">
              <a:rPr lang="ar-SA" smtClean="0"/>
              <a:pPr>
                <a:defRPr/>
              </a:pPr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705208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CBB91D2-927D-4CA8-AF31-9890005CB663}" type="slidenum">
              <a:rPr lang="ar-SA" smtClean="0"/>
              <a:pPr>
                <a:defRPr/>
              </a:pPr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660343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D51AA62-5B8E-48B2-830D-25FB40D54781}" type="slidenum">
              <a:rPr lang="ar-SA" smtClean="0"/>
              <a:pPr>
                <a:defRPr/>
              </a:pPr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406952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ar-SA" altLang="en-US" smtClean="0"/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DA812FD7-C766-405B-AC5A-1884AEBD5709}" type="slidenum">
              <a:rPr lang="en-US" altLang="en-US" smtClean="0"/>
              <a:pPr eaLnBrk="1" hangingPunct="1"/>
              <a:t>15</a:t>
            </a:fld>
            <a:endParaRPr lang="en-US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E2852EB-2FF7-41DE-A115-DFA5999D8D0C}" type="slidenum">
              <a:rPr lang="ar-SA" smtClean="0"/>
              <a:pPr>
                <a:defRPr/>
              </a:pPr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87758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D51AA62-5B8E-48B2-830D-25FB40D54781}" type="slidenum">
              <a:rPr lang="ar-SA" smtClean="0"/>
              <a:pPr>
                <a:defRPr/>
              </a:pPr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958358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/>
        </p:spPr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D51AA62-5B8E-48B2-830D-25FB40D54781}" type="slidenum">
              <a:rPr lang="ar-SA" smtClean="0"/>
              <a:pPr>
                <a:defRPr/>
              </a:pPr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627019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/>
        </p:spPr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D51AA62-5B8E-48B2-830D-25FB40D54781}" type="slidenum">
              <a:rPr lang="ar-SA" smtClean="0"/>
              <a:pPr>
                <a:defRPr/>
              </a:pPr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229078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66467D18-9716-4016-AACB-82F190DF9786}" type="slidenum">
              <a:rPr lang="ar-SA" altLang="en-US" smtClean="0"/>
              <a:pPr eaLnBrk="1" hangingPunct="1">
                <a:spcBef>
                  <a:spcPct val="0"/>
                </a:spcBef>
              </a:pPr>
              <a:t>9</a:t>
            </a:fld>
            <a:endParaRPr lang="en-GB" altLang="en-US" smtClean="0"/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2"/>
          <p:cNvSpPr>
            <a:spLocks noChangeShapeType="1"/>
          </p:cNvSpPr>
          <p:nvPr/>
        </p:nvSpPr>
        <p:spPr bwMode="auto">
          <a:xfrm>
            <a:off x="7315200" y="1066800"/>
            <a:ext cx="0" cy="449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7493000" y="2992438"/>
            <a:ext cx="1338263" cy="2189162"/>
            <a:chOff x="4704" y="1885"/>
            <a:chExt cx="843" cy="1379"/>
          </a:xfrm>
        </p:grpSpPr>
        <p:sp>
          <p:nvSpPr>
            <p:cNvPr id="6" name="Oval 9"/>
            <p:cNvSpPr>
              <a:spLocks noChangeArrowheads="1"/>
            </p:cNvSpPr>
            <p:nvPr/>
          </p:nvSpPr>
          <p:spPr bwMode="auto">
            <a:xfrm>
              <a:off x="4704" y="1885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7" name="Oval 10"/>
            <p:cNvSpPr>
              <a:spLocks noChangeArrowheads="1"/>
            </p:cNvSpPr>
            <p:nvPr/>
          </p:nvSpPr>
          <p:spPr bwMode="auto">
            <a:xfrm>
              <a:off x="4883" y="1885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8" name="Oval 11"/>
            <p:cNvSpPr>
              <a:spLocks noChangeArrowheads="1"/>
            </p:cNvSpPr>
            <p:nvPr/>
          </p:nvSpPr>
          <p:spPr bwMode="auto">
            <a:xfrm>
              <a:off x="5062" y="1885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9" name="Oval 12"/>
            <p:cNvSpPr>
              <a:spLocks noChangeArrowheads="1"/>
            </p:cNvSpPr>
            <p:nvPr/>
          </p:nvSpPr>
          <p:spPr bwMode="auto">
            <a:xfrm>
              <a:off x="4704" y="2064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10" name="Oval 13"/>
            <p:cNvSpPr>
              <a:spLocks noChangeArrowheads="1"/>
            </p:cNvSpPr>
            <p:nvPr/>
          </p:nvSpPr>
          <p:spPr bwMode="auto">
            <a:xfrm>
              <a:off x="4883" y="2064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11" name="Oval 14"/>
            <p:cNvSpPr>
              <a:spLocks noChangeArrowheads="1"/>
            </p:cNvSpPr>
            <p:nvPr/>
          </p:nvSpPr>
          <p:spPr bwMode="auto">
            <a:xfrm>
              <a:off x="5062" y="2064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12" name="Oval 15"/>
            <p:cNvSpPr>
              <a:spLocks noChangeArrowheads="1"/>
            </p:cNvSpPr>
            <p:nvPr/>
          </p:nvSpPr>
          <p:spPr bwMode="auto">
            <a:xfrm>
              <a:off x="5241" y="2064"/>
              <a:ext cx="127" cy="12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13" name="Oval 16"/>
            <p:cNvSpPr>
              <a:spLocks noChangeArrowheads="1"/>
            </p:cNvSpPr>
            <p:nvPr/>
          </p:nvSpPr>
          <p:spPr bwMode="auto">
            <a:xfrm>
              <a:off x="4704" y="2243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14" name="Oval 17"/>
            <p:cNvSpPr>
              <a:spLocks noChangeArrowheads="1"/>
            </p:cNvSpPr>
            <p:nvPr/>
          </p:nvSpPr>
          <p:spPr bwMode="auto">
            <a:xfrm>
              <a:off x="4883" y="2243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15" name="Oval 18"/>
            <p:cNvSpPr>
              <a:spLocks noChangeArrowheads="1"/>
            </p:cNvSpPr>
            <p:nvPr/>
          </p:nvSpPr>
          <p:spPr bwMode="auto">
            <a:xfrm>
              <a:off x="5062" y="2243"/>
              <a:ext cx="127" cy="12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16" name="Oval 19"/>
            <p:cNvSpPr>
              <a:spLocks noChangeArrowheads="1"/>
            </p:cNvSpPr>
            <p:nvPr/>
          </p:nvSpPr>
          <p:spPr bwMode="auto">
            <a:xfrm>
              <a:off x="5241" y="2243"/>
              <a:ext cx="127" cy="12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17" name="Oval 20"/>
            <p:cNvSpPr>
              <a:spLocks noChangeArrowheads="1"/>
            </p:cNvSpPr>
            <p:nvPr/>
          </p:nvSpPr>
          <p:spPr bwMode="auto">
            <a:xfrm>
              <a:off x="5420" y="2243"/>
              <a:ext cx="127" cy="1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18" name="Oval 21"/>
            <p:cNvSpPr>
              <a:spLocks noChangeArrowheads="1"/>
            </p:cNvSpPr>
            <p:nvPr/>
          </p:nvSpPr>
          <p:spPr bwMode="auto">
            <a:xfrm>
              <a:off x="4704" y="2421"/>
              <a:ext cx="127" cy="128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19" name="Oval 22"/>
            <p:cNvSpPr>
              <a:spLocks noChangeArrowheads="1"/>
            </p:cNvSpPr>
            <p:nvPr/>
          </p:nvSpPr>
          <p:spPr bwMode="auto">
            <a:xfrm>
              <a:off x="4883" y="2421"/>
              <a:ext cx="127" cy="12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20" name="Oval 23"/>
            <p:cNvSpPr>
              <a:spLocks noChangeArrowheads="1"/>
            </p:cNvSpPr>
            <p:nvPr/>
          </p:nvSpPr>
          <p:spPr bwMode="auto">
            <a:xfrm>
              <a:off x="5062" y="2421"/>
              <a:ext cx="127" cy="12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21" name="Oval 24"/>
            <p:cNvSpPr>
              <a:spLocks noChangeArrowheads="1"/>
            </p:cNvSpPr>
            <p:nvPr/>
          </p:nvSpPr>
          <p:spPr bwMode="auto">
            <a:xfrm>
              <a:off x="5241" y="2421"/>
              <a:ext cx="127" cy="12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22" name="Oval 25"/>
            <p:cNvSpPr>
              <a:spLocks noChangeArrowheads="1"/>
            </p:cNvSpPr>
            <p:nvPr/>
          </p:nvSpPr>
          <p:spPr bwMode="auto">
            <a:xfrm>
              <a:off x="4704" y="2600"/>
              <a:ext cx="127" cy="12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23" name="Oval 26"/>
            <p:cNvSpPr>
              <a:spLocks noChangeArrowheads="1"/>
            </p:cNvSpPr>
            <p:nvPr/>
          </p:nvSpPr>
          <p:spPr bwMode="auto">
            <a:xfrm>
              <a:off x="4883" y="2600"/>
              <a:ext cx="127" cy="12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24" name="Oval 27"/>
            <p:cNvSpPr>
              <a:spLocks noChangeArrowheads="1"/>
            </p:cNvSpPr>
            <p:nvPr/>
          </p:nvSpPr>
          <p:spPr bwMode="auto">
            <a:xfrm>
              <a:off x="5062" y="2600"/>
              <a:ext cx="127" cy="12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25" name="Oval 28"/>
            <p:cNvSpPr>
              <a:spLocks noChangeArrowheads="1"/>
            </p:cNvSpPr>
            <p:nvPr/>
          </p:nvSpPr>
          <p:spPr bwMode="auto">
            <a:xfrm>
              <a:off x="5241" y="2600"/>
              <a:ext cx="127" cy="12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26" name="Oval 29"/>
            <p:cNvSpPr>
              <a:spLocks noChangeArrowheads="1"/>
            </p:cNvSpPr>
            <p:nvPr/>
          </p:nvSpPr>
          <p:spPr bwMode="auto">
            <a:xfrm>
              <a:off x="5420" y="2600"/>
              <a:ext cx="127" cy="128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27" name="Oval 30"/>
            <p:cNvSpPr>
              <a:spLocks noChangeArrowheads="1"/>
            </p:cNvSpPr>
            <p:nvPr/>
          </p:nvSpPr>
          <p:spPr bwMode="auto">
            <a:xfrm>
              <a:off x="4704" y="2779"/>
              <a:ext cx="127" cy="12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28" name="Oval 31"/>
            <p:cNvSpPr>
              <a:spLocks noChangeArrowheads="1"/>
            </p:cNvSpPr>
            <p:nvPr/>
          </p:nvSpPr>
          <p:spPr bwMode="auto">
            <a:xfrm>
              <a:off x="4883" y="2779"/>
              <a:ext cx="127" cy="1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29" name="Oval 32"/>
            <p:cNvSpPr>
              <a:spLocks noChangeArrowheads="1"/>
            </p:cNvSpPr>
            <p:nvPr/>
          </p:nvSpPr>
          <p:spPr bwMode="auto">
            <a:xfrm>
              <a:off x="5062" y="2779"/>
              <a:ext cx="127" cy="1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30" name="Oval 33"/>
            <p:cNvSpPr>
              <a:spLocks noChangeArrowheads="1"/>
            </p:cNvSpPr>
            <p:nvPr/>
          </p:nvSpPr>
          <p:spPr bwMode="auto">
            <a:xfrm>
              <a:off x="5241" y="2779"/>
              <a:ext cx="127" cy="127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31" name="Oval 34"/>
            <p:cNvSpPr>
              <a:spLocks noChangeArrowheads="1"/>
            </p:cNvSpPr>
            <p:nvPr/>
          </p:nvSpPr>
          <p:spPr bwMode="auto">
            <a:xfrm>
              <a:off x="4704" y="2958"/>
              <a:ext cx="127" cy="1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32" name="Oval 35"/>
            <p:cNvSpPr>
              <a:spLocks noChangeArrowheads="1"/>
            </p:cNvSpPr>
            <p:nvPr/>
          </p:nvSpPr>
          <p:spPr bwMode="auto">
            <a:xfrm>
              <a:off x="4883" y="2958"/>
              <a:ext cx="127" cy="1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33" name="Oval 36"/>
            <p:cNvSpPr>
              <a:spLocks noChangeArrowheads="1"/>
            </p:cNvSpPr>
            <p:nvPr/>
          </p:nvSpPr>
          <p:spPr bwMode="auto">
            <a:xfrm>
              <a:off x="5062" y="2958"/>
              <a:ext cx="127" cy="127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34" name="Oval 37"/>
            <p:cNvSpPr>
              <a:spLocks noChangeArrowheads="1"/>
            </p:cNvSpPr>
            <p:nvPr/>
          </p:nvSpPr>
          <p:spPr bwMode="auto">
            <a:xfrm>
              <a:off x="5241" y="2958"/>
              <a:ext cx="127" cy="127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35" name="Oval 38"/>
            <p:cNvSpPr>
              <a:spLocks noChangeArrowheads="1"/>
            </p:cNvSpPr>
            <p:nvPr/>
          </p:nvSpPr>
          <p:spPr bwMode="auto">
            <a:xfrm>
              <a:off x="4883" y="3137"/>
              <a:ext cx="127" cy="127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36" name="Oval 39"/>
            <p:cNvSpPr>
              <a:spLocks noChangeArrowheads="1"/>
            </p:cNvSpPr>
            <p:nvPr/>
          </p:nvSpPr>
          <p:spPr bwMode="auto">
            <a:xfrm>
              <a:off x="5241" y="3137"/>
              <a:ext cx="127" cy="127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</p:grpSp>
      <p:sp>
        <p:nvSpPr>
          <p:cNvPr id="37" name="Line 40"/>
          <p:cNvSpPr>
            <a:spLocks noChangeShapeType="1"/>
          </p:cNvSpPr>
          <p:nvPr/>
        </p:nvSpPr>
        <p:spPr bwMode="auto">
          <a:xfrm>
            <a:off x="304800" y="2819400"/>
            <a:ext cx="822960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15913" y="466725"/>
            <a:ext cx="6781800" cy="2133600"/>
          </a:xfrm>
        </p:spPr>
        <p:txBody>
          <a:bodyPr/>
          <a:lstStyle>
            <a:lvl1pPr algn="r">
              <a:defRPr sz="4800"/>
            </a:lvl1pPr>
          </a:lstStyle>
          <a:p>
            <a:r>
              <a:rPr lang="en-GB" altLang="en-US"/>
              <a:t>Click to edit Master title style</a:t>
            </a:r>
          </a:p>
        </p:txBody>
      </p:sp>
      <p:sp>
        <p:nvSpPr>
          <p:cNvPr id="4813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849313" y="3049588"/>
            <a:ext cx="6248400" cy="23622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 sz="3200"/>
            </a:lvl1pPr>
          </a:lstStyle>
          <a:p>
            <a:r>
              <a:rPr lang="en-GB" altLang="en-US"/>
              <a:t>Click to edit Master subtitle style</a:t>
            </a:r>
          </a:p>
        </p:txBody>
      </p:sp>
      <p:sp>
        <p:nvSpPr>
          <p:cNvPr id="38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39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0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EA6EA0-337A-405D-9F64-5EAE8C28DFF5}" type="slidenum">
              <a:rPr lang="ar-SA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994823213"/>
      </p:ext>
    </p:extLst>
  </p:cSld>
  <p:clrMapOvr>
    <a:masterClrMapping/>
  </p:clrMapOvr>
  <p:transition spd="med">
    <p:comb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F358CC-4022-4359-95C7-8DBDBDC95212}" type="slidenum">
              <a:rPr lang="ar-SA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514267183"/>
      </p:ext>
    </p:extLst>
  </p:cSld>
  <p:clrMapOvr>
    <a:masterClrMapping/>
  </p:clrMapOvr>
  <p:transition spd="med">
    <p:comb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2238"/>
            <a:ext cx="2057400" cy="60086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2238"/>
            <a:ext cx="6019800" cy="60086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7166AC-4FEB-4D44-87B7-28D4BE6B043E}" type="slidenum">
              <a:rPr lang="ar-SA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547181109"/>
      </p:ext>
    </p:extLst>
  </p:cSld>
  <p:clrMapOvr>
    <a:masterClrMapping/>
  </p:clrMapOvr>
  <p:transition spd="med">
    <p:comb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5D14D7-D499-4039-9C87-B3C3762B72BD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3483645"/>
      </p:ext>
    </p:extLst>
  </p:cSld>
  <p:clrMapOvr>
    <a:masterClrMapping/>
  </p:clrMapOvr>
  <p:transition spd="med">
    <p:comb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39EA8C-F85E-49B4-90E0-31AD5A481436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5350515"/>
      </p:ext>
    </p:extLst>
  </p:cSld>
  <p:clrMapOvr>
    <a:masterClrMapping/>
  </p:clrMapOvr>
  <p:transition spd="med">
    <p:comb/>
  </p:transition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FF529A-2DFE-4E83-B68D-D494A6736E98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6223218"/>
      </p:ext>
    </p:extLst>
  </p:cSld>
  <p:clrMapOvr>
    <a:masterClrMapping/>
  </p:clrMapOvr>
  <p:transition spd="med">
    <p:comb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BC0C4D-63A9-48B1-9010-F809C3060150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2462637"/>
      </p:ext>
    </p:extLst>
  </p:cSld>
  <p:clrMapOvr>
    <a:masterClrMapping/>
  </p:clrMapOvr>
  <p:transition spd="med">
    <p:comb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EC2F41-0822-49D6-86B5-92626E01C8FB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8772606"/>
      </p:ext>
    </p:extLst>
  </p:cSld>
  <p:clrMapOvr>
    <a:masterClrMapping/>
  </p:clrMapOvr>
  <p:transition spd="med">
    <p:comb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1AA329-2BE3-42C0-8C31-A3823367E4F9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1839585"/>
      </p:ext>
    </p:extLst>
  </p:cSld>
  <p:clrMapOvr>
    <a:masterClrMapping/>
  </p:clrMapOvr>
  <p:transition spd="med">
    <p:comb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BF5114-804F-4285-A0B7-6C47D98D9869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0773109"/>
      </p:ext>
    </p:extLst>
  </p:cSld>
  <p:clrMapOvr>
    <a:masterClrMapping/>
  </p:clrMapOvr>
  <p:transition spd="med">
    <p:comb/>
  </p:transition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F44EE7-3571-4AFC-AA5E-47FD038BC0AD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2873702"/>
      </p:ext>
    </p:extLst>
  </p:cSld>
  <p:clrMapOvr>
    <a:masterClrMapping/>
  </p:clrMapOvr>
  <p:transition spd="med">
    <p:comb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6B2F11-0A1B-4477-8B15-67CC602C40C7}" type="slidenum">
              <a:rPr lang="ar-SA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245475214"/>
      </p:ext>
    </p:extLst>
  </p:cSld>
  <p:clrMapOvr>
    <a:masterClrMapping/>
  </p:clrMapOvr>
  <p:transition spd="med">
    <p:comb/>
  </p:transition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D2837F-7306-446E-A8A1-12BCFE5AFE25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7009148"/>
      </p:ext>
    </p:extLst>
  </p:cSld>
  <p:clrMapOvr>
    <a:masterClrMapping/>
  </p:clrMapOvr>
  <p:transition spd="med">
    <p:comb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AFF80E-F376-4449-AC80-4DC5B7986629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6751085"/>
      </p:ext>
    </p:extLst>
  </p:cSld>
  <p:clrMapOvr>
    <a:masterClrMapping/>
  </p:clrMapOvr>
  <p:transition spd="med">
    <p:comb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BF1969-75F9-4227-838D-A6345142D2DF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70606"/>
      </p:ext>
    </p:extLst>
  </p:cSld>
  <p:clrMapOvr>
    <a:masterClrMapping/>
  </p:clrMapOvr>
  <p:transition spd="med">
    <p:comb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60A8EB-3609-4106-B112-454B2F92E46A}" type="slidenum">
              <a:rPr lang="ar-SA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807656357"/>
      </p:ext>
    </p:extLst>
  </p:cSld>
  <p:clrMapOvr>
    <a:masterClrMapping/>
  </p:clrMapOvr>
  <p:transition spd="med">
    <p:comb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9263"/>
            <a:ext cx="4038600" cy="4411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263"/>
            <a:ext cx="4038600" cy="4411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70E6CF-5487-40FF-9C34-008D5620D90A}" type="slidenum">
              <a:rPr lang="ar-SA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36785515"/>
      </p:ext>
    </p:extLst>
  </p:cSld>
  <p:clrMapOvr>
    <a:masterClrMapping/>
  </p:clrMapOvr>
  <p:transition spd="med">
    <p:comb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2F7D6F-3C56-430B-8915-B6277431E043}" type="slidenum">
              <a:rPr lang="ar-SA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801824554"/>
      </p:ext>
    </p:extLst>
  </p:cSld>
  <p:clrMapOvr>
    <a:masterClrMapping/>
  </p:clrMapOvr>
  <p:transition spd="med">
    <p:comb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5E3139-8F4C-46A7-8EAA-34E6C3770ACA}" type="slidenum">
              <a:rPr lang="ar-SA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216220830"/>
      </p:ext>
    </p:extLst>
  </p:cSld>
  <p:clrMapOvr>
    <a:masterClrMapping/>
  </p:clrMapOvr>
  <p:transition spd="med">
    <p:comb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E0CD60-40FF-43BF-B966-9314AD38FC09}" type="slidenum">
              <a:rPr lang="ar-SA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179996747"/>
      </p:ext>
    </p:extLst>
  </p:cSld>
  <p:clrMapOvr>
    <a:masterClrMapping/>
  </p:clrMapOvr>
  <p:transition spd="med">
    <p:comb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2B868B-2570-47B5-90A1-F0CE426E1EAC}" type="slidenum">
              <a:rPr lang="ar-SA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061539239"/>
      </p:ext>
    </p:extLst>
  </p:cSld>
  <p:clrMapOvr>
    <a:masterClrMapping/>
  </p:clrMapOvr>
  <p:transition spd="med">
    <p:comb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DD67E7-3CCD-4C4E-8B87-11EB0B46ACC8}" type="slidenum">
              <a:rPr lang="ar-SA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788364842"/>
      </p:ext>
    </p:extLst>
  </p:cSld>
  <p:clrMapOvr>
    <a:masterClrMapping/>
  </p:clrMapOvr>
  <p:transition spd="med">
    <p:comb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Line 2"/>
          <p:cNvSpPr>
            <a:spLocks noChangeShapeType="1"/>
          </p:cNvSpPr>
          <p:nvPr/>
        </p:nvSpPr>
        <p:spPr bwMode="auto">
          <a:xfrm>
            <a:off x="7962900" y="152400"/>
            <a:ext cx="0" cy="1524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22238"/>
            <a:ext cx="7543800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title style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719263"/>
            <a:ext cx="8229600" cy="4411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  <a:p>
            <a:pPr lvl="1"/>
            <a:r>
              <a:rPr lang="en-GB" altLang="en-US" smtClean="0"/>
              <a:t>Second level</a:t>
            </a:r>
          </a:p>
          <a:p>
            <a:pPr lvl="2"/>
            <a:r>
              <a:rPr lang="en-GB" altLang="en-US" smtClean="0"/>
              <a:t>Third level</a:t>
            </a:r>
          </a:p>
          <a:p>
            <a:pPr lvl="3"/>
            <a:r>
              <a:rPr lang="en-GB" altLang="en-US" smtClean="0"/>
              <a:t>Fourth level</a:t>
            </a:r>
          </a:p>
          <a:p>
            <a:pPr lvl="4"/>
            <a:r>
              <a:rPr lang="en-GB" altLang="en-US" smtClean="0"/>
              <a:t>Fifth level</a:t>
            </a:r>
          </a:p>
        </p:txBody>
      </p:sp>
      <p:sp>
        <p:nvSpPr>
          <p:cNvPr id="4710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711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711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E8C1A1AB-6D43-4A6C-B830-E5CB2E4C779F}" type="slidenum">
              <a:rPr lang="ar-SA" altLang="en-US"/>
              <a:pPr>
                <a:defRPr/>
              </a:pPr>
              <a:t>‹#›</a:t>
            </a:fld>
            <a:endParaRPr lang="en-GB" altLang="en-US"/>
          </a:p>
        </p:txBody>
      </p:sp>
      <p:grpSp>
        <p:nvGrpSpPr>
          <p:cNvPr id="1032" name="Group 8"/>
          <p:cNvGrpSpPr>
            <a:grpSpLocks/>
          </p:cNvGrpSpPr>
          <p:nvPr/>
        </p:nvGrpSpPr>
        <p:grpSpPr bwMode="auto">
          <a:xfrm>
            <a:off x="8153400" y="152400"/>
            <a:ext cx="792163" cy="1295400"/>
            <a:chOff x="5136" y="960"/>
            <a:chExt cx="528" cy="864"/>
          </a:xfrm>
        </p:grpSpPr>
        <p:sp>
          <p:nvSpPr>
            <p:cNvPr id="1033" name="Oval 9"/>
            <p:cNvSpPr>
              <a:spLocks noChangeArrowheads="1"/>
            </p:cNvSpPr>
            <p:nvPr/>
          </p:nvSpPr>
          <p:spPr bwMode="auto">
            <a:xfrm>
              <a:off x="5136" y="960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1034" name="Oval 10"/>
            <p:cNvSpPr>
              <a:spLocks noChangeArrowheads="1"/>
            </p:cNvSpPr>
            <p:nvPr/>
          </p:nvSpPr>
          <p:spPr bwMode="auto">
            <a:xfrm>
              <a:off x="5248" y="960"/>
              <a:ext cx="79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1035" name="Oval 11"/>
            <p:cNvSpPr>
              <a:spLocks noChangeArrowheads="1"/>
            </p:cNvSpPr>
            <p:nvPr/>
          </p:nvSpPr>
          <p:spPr bwMode="auto">
            <a:xfrm>
              <a:off x="5360" y="960"/>
              <a:ext cx="76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1036" name="Oval 12"/>
            <p:cNvSpPr>
              <a:spLocks noChangeArrowheads="1"/>
            </p:cNvSpPr>
            <p:nvPr/>
          </p:nvSpPr>
          <p:spPr bwMode="auto">
            <a:xfrm>
              <a:off x="5136" y="1072"/>
              <a:ext cx="80" cy="7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1037" name="Oval 13"/>
            <p:cNvSpPr>
              <a:spLocks noChangeArrowheads="1"/>
            </p:cNvSpPr>
            <p:nvPr/>
          </p:nvSpPr>
          <p:spPr bwMode="auto">
            <a:xfrm>
              <a:off x="5248" y="1072"/>
              <a:ext cx="79" cy="7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1038" name="Oval 14"/>
            <p:cNvSpPr>
              <a:spLocks noChangeArrowheads="1"/>
            </p:cNvSpPr>
            <p:nvPr/>
          </p:nvSpPr>
          <p:spPr bwMode="auto">
            <a:xfrm>
              <a:off x="5360" y="1072"/>
              <a:ext cx="76" cy="7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1039" name="Oval 15"/>
            <p:cNvSpPr>
              <a:spLocks noChangeArrowheads="1"/>
            </p:cNvSpPr>
            <p:nvPr/>
          </p:nvSpPr>
          <p:spPr bwMode="auto">
            <a:xfrm>
              <a:off x="5472" y="1072"/>
              <a:ext cx="73" cy="7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1040" name="Oval 16"/>
            <p:cNvSpPr>
              <a:spLocks noChangeArrowheads="1"/>
            </p:cNvSpPr>
            <p:nvPr/>
          </p:nvSpPr>
          <p:spPr bwMode="auto">
            <a:xfrm>
              <a:off x="5136" y="1184"/>
              <a:ext cx="80" cy="73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1041" name="Oval 17"/>
            <p:cNvSpPr>
              <a:spLocks noChangeArrowheads="1"/>
            </p:cNvSpPr>
            <p:nvPr/>
          </p:nvSpPr>
          <p:spPr bwMode="auto">
            <a:xfrm>
              <a:off x="5248" y="1184"/>
              <a:ext cx="79" cy="73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1042" name="Oval 18"/>
            <p:cNvSpPr>
              <a:spLocks noChangeArrowheads="1"/>
            </p:cNvSpPr>
            <p:nvPr/>
          </p:nvSpPr>
          <p:spPr bwMode="auto">
            <a:xfrm>
              <a:off x="5360" y="1184"/>
              <a:ext cx="76" cy="7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1043" name="Oval 19"/>
            <p:cNvSpPr>
              <a:spLocks noChangeArrowheads="1"/>
            </p:cNvSpPr>
            <p:nvPr/>
          </p:nvSpPr>
          <p:spPr bwMode="auto">
            <a:xfrm>
              <a:off x="5472" y="1184"/>
              <a:ext cx="73" cy="7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1044" name="Oval 20"/>
            <p:cNvSpPr>
              <a:spLocks noChangeArrowheads="1"/>
            </p:cNvSpPr>
            <p:nvPr/>
          </p:nvSpPr>
          <p:spPr bwMode="auto">
            <a:xfrm>
              <a:off x="5584" y="1184"/>
              <a:ext cx="80" cy="7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1045" name="Oval 21"/>
            <p:cNvSpPr>
              <a:spLocks noChangeArrowheads="1"/>
            </p:cNvSpPr>
            <p:nvPr/>
          </p:nvSpPr>
          <p:spPr bwMode="auto">
            <a:xfrm>
              <a:off x="5136" y="1296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1046" name="Oval 22"/>
            <p:cNvSpPr>
              <a:spLocks noChangeArrowheads="1"/>
            </p:cNvSpPr>
            <p:nvPr/>
          </p:nvSpPr>
          <p:spPr bwMode="auto">
            <a:xfrm>
              <a:off x="5248" y="1296"/>
              <a:ext cx="79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1047" name="Oval 23"/>
            <p:cNvSpPr>
              <a:spLocks noChangeArrowheads="1"/>
            </p:cNvSpPr>
            <p:nvPr/>
          </p:nvSpPr>
          <p:spPr bwMode="auto">
            <a:xfrm>
              <a:off x="5360" y="1296"/>
              <a:ext cx="76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1048" name="Oval 24"/>
            <p:cNvSpPr>
              <a:spLocks noChangeArrowheads="1"/>
            </p:cNvSpPr>
            <p:nvPr/>
          </p:nvSpPr>
          <p:spPr bwMode="auto">
            <a:xfrm>
              <a:off x="5472" y="1296"/>
              <a:ext cx="73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1049" name="Oval 25"/>
            <p:cNvSpPr>
              <a:spLocks noChangeArrowheads="1"/>
            </p:cNvSpPr>
            <p:nvPr/>
          </p:nvSpPr>
          <p:spPr bwMode="auto">
            <a:xfrm>
              <a:off x="5136" y="1408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1050" name="Oval 26"/>
            <p:cNvSpPr>
              <a:spLocks noChangeArrowheads="1"/>
            </p:cNvSpPr>
            <p:nvPr/>
          </p:nvSpPr>
          <p:spPr bwMode="auto">
            <a:xfrm>
              <a:off x="5248" y="1408"/>
              <a:ext cx="79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1051" name="Oval 27"/>
            <p:cNvSpPr>
              <a:spLocks noChangeArrowheads="1"/>
            </p:cNvSpPr>
            <p:nvPr/>
          </p:nvSpPr>
          <p:spPr bwMode="auto">
            <a:xfrm>
              <a:off x="5360" y="1408"/>
              <a:ext cx="76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1052" name="Oval 28"/>
            <p:cNvSpPr>
              <a:spLocks noChangeArrowheads="1"/>
            </p:cNvSpPr>
            <p:nvPr/>
          </p:nvSpPr>
          <p:spPr bwMode="auto">
            <a:xfrm>
              <a:off x="5472" y="1408"/>
              <a:ext cx="73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1053" name="Oval 29"/>
            <p:cNvSpPr>
              <a:spLocks noChangeArrowheads="1"/>
            </p:cNvSpPr>
            <p:nvPr/>
          </p:nvSpPr>
          <p:spPr bwMode="auto">
            <a:xfrm>
              <a:off x="5584" y="1408"/>
              <a:ext cx="80" cy="8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1054" name="Oval 30"/>
            <p:cNvSpPr>
              <a:spLocks noChangeArrowheads="1"/>
            </p:cNvSpPr>
            <p:nvPr/>
          </p:nvSpPr>
          <p:spPr bwMode="auto">
            <a:xfrm>
              <a:off x="5136" y="1520"/>
              <a:ext cx="80" cy="79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1055" name="Oval 31"/>
            <p:cNvSpPr>
              <a:spLocks noChangeArrowheads="1"/>
            </p:cNvSpPr>
            <p:nvPr/>
          </p:nvSpPr>
          <p:spPr bwMode="auto">
            <a:xfrm>
              <a:off x="5248" y="1520"/>
              <a:ext cx="79" cy="7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1056" name="Oval 32"/>
            <p:cNvSpPr>
              <a:spLocks noChangeArrowheads="1"/>
            </p:cNvSpPr>
            <p:nvPr/>
          </p:nvSpPr>
          <p:spPr bwMode="auto">
            <a:xfrm>
              <a:off x="5360" y="1520"/>
              <a:ext cx="76" cy="7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1057" name="Oval 33"/>
            <p:cNvSpPr>
              <a:spLocks noChangeArrowheads="1"/>
            </p:cNvSpPr>
            <p:nvPr/>
          </p:nvSpPr>
          <p:spPr bwMode="auto">
            <a:xfrm>
              <a:off x="5472" y="1520"/>
              <a:ext cx="73" cy="79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1058" name="Oval 34"/>
            <p:cNvSpPr>
              <a:spLocks noChangeArrowheads="1"/>
            </p:cNvSpPr>
            <p:nvPr/>
          </p:nvSpPr>
          <p:spPr bwMode="auto">
            <a:xfrm>
              <a:off x="5136" y="1632"/>
              <a:ext cx="80" cy="75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1059" name="Oval 35"/>
            <p:cNvSpPr>
              <a:spLocks noChangeArrowheads="1"/>
            </p:cNvSpPr>
            <p:nvPr/>
          </p:nvSpPr>
          <p:spPr bwMode="auto">
            <a:xfrm>
              <a:off x="5248" y="1632"/>
              <a:ext cx="79" cy="75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1060" name="Oval 36"/>
            <p:cNvSpPr>
              <a:spLocks noChangeArrowheads="1"/>
            </p:cNvSpPr>
            <p:nvPr/>
          </p:nvSpPr>
          <p:spPr bwMode="auto">
            <a:xfrm>
              <a:off x="5360" y="1632"/>
              <a:ext cx="76" cy="75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1061" name="Oval 37"/>
            <p:cNvSpPr>
              <a:spLocks noChangeArrowheads="1"/>
            </p:cNvSpPr>
            <p:nvPr/>
          </p:nvSpPr>
          <p:spPr bwMode="auto">
            <a:xfrm>
              <a:off x="5472" y="1632"/>
              <a:ext cx="73" cy="75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1062" name="Oval 38"/>
            <p:cNvSpPr>
              <a:spLocks noChangeArrowheads="1"/>
            </p:cNvSpPr>
            <p:nvPr/>
          </p:nvSpPr>
          <p:spPr bwMode="auto">
            <a:xfrm>
              <a:off x="5248" y="1744"/>
              <a:ext cx="79" cy="8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1063" name="Oval 39"/>
            <p:cNvSpPr>
              <a:spLocks noChangeArrowheads="1"/>
            </p:cNvSpPr>
            <p:nvPr/>
          </p:nvSpPr>
          <p:spPr bwMode="auto">
            <a:xfrm>
              <a:off x="5472" y="1744"/>
              <a:ext cx="73" cy="8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79" r:id="rId1"/>
    <p:sldLayoutId id="2147483958" r:id="rId2"/>
    <p:sldLayoutId id="2147483959" r:id="rId3"/>
    <p:sldLayoutId id="2147483960" r:id="rId4"/>
    <p:sldLayoutId id="2147483961" r:id="rId5"/>
    <p:sldLayoutId id="2147483962" r:id="rId6"/>
    <p:sldLayoutId id="2147483963" r:id="rId7"/>
    <p:sldLayoutId id="2147483964" r:id="rId8"/>
    <p:sldLayoutId id="2147483965" r:id="rId9"/>
    <p:sldLayoutId id="2147483966" r:id="rId10"/>
    <p:sldLayoutId id="2147483967" r:id="rId11"/>
  </p:sldLayoutIdLst>
  <p:transition spd="med">
    <p:comb/>
  </p:transition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l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692150" indent="-3476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sz="2600">
          <a:solidFill>
            <a:schemeClr val="tx1"/>
          </a:solidFill>
          <a:latin typeface="+mn-lt"/>
          <a:cs typeface="+mn-cs"/>
        </a:defRPr>
      </a:lvl2pPr>
      <a:lvl3pPr marL="987425" indent="-29368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l"/>
        <a:defRPr sz="2300">
          <a:solidFill>
            <a:schemeClr val="tx1"/>
          </a:solidFill>
          <a:latin typeface="+mn-lt"/>
          <a:cs typeface="+mn-cs"/>
        </a:defRPr>
      </a:lvl3pPr>
      <a:lvl4pPr marL="1281113" indent="-2921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4pPr>
      <a:lvl5pPr marL="1598613" indent="-315913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5pPr>
      <a:lvl6pPr marL="20558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6pPr>
      <a:lvl7pPr marL="25130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7pPr>
      <a:lvl8pPr marL="29702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8pPr>
      <a:lvl9pPr marL="34274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  <a:p>
            <a:pPr lvl="1"/>
            <a:r>
              <a:rPr lang="en-GB" altLang="en-US" smtClean="0"/>
              <a:t>Second level</a:t>
            </a:r>
          </a:p>
          <a:p>
            <a:pPr lvl="2"/>
            <a:r>
              <a:rPr lang="en-GB" altLang="en-US" smtClean="0"/>
              <a:t>Third level</a:t>
            </a:r>
          </a:p>
          <a:p>
            <a:pPr lvl="3"/>
            <a:r>
              <a:rPr lang="en-GB" altLang="en-US" smtClean="0"/>
              <a:t>Fourth level</a:t>
            </a:r>
          </a:p>
          <a:p>
            <a:pPr lvl="4"/>
            <a:r>
              <a:rPr lang="en-GB" altLang="en-US" smtClean="0"/>
              <a:t>Fifth level</a:t>
            </a:r>
          </a:p>
        </p:txBody>
      </p:sp>
      <p:sp>
        <p:nvSpPr>
          <p:cNvPr id="8192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192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192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DF995A57-8D34-460B-97DE-C0A9357ED590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8" r:id="rId1"/>
    <p:sldLayoutId id="2147483969" r:id="rId2"/>
    <p:sldLayoutId id="2147483970" r:id="rId3"/>
    <p:sldLayoutId id="2147483971" r:id="rId4"/>
    <p:sldLayoutId id="2147483972" r:id="rId5"/>
    <p:sldLayoutId id="2147483973" r:id="rId6"/>
    <p:sldLayoutId id="2147483974" r:id="rId7"/>
    <p:sldLayoutId id="2147483975" r:id="rId8"/>
    <p:sldLayoutId id="2147483976" r:id="rId9"/>
    <p:sldLayoutId id="2147483977" r:id="rId10"/>
    <p:sldLayoutId id="2147483978" r:id="rId11"/>
  </p:sldLayoutIdLst>
  <p:transition spd="med">
    <p:comb/>
  </p:transition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2.xml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tags" Target="../tags/tag29.xml"/><Relationship Id="rId7" Type="http://schemas.openxmlformats.org/officeDocument/2006/relationships/image" Target="../media/image13.jpeg"/><Relationship Id="rId2" Type="http://schemas.openxmlformats.org/officeDocument/2006/relationships/tags" Target="../tags/tag28.xml"/><Relationship Id="rId1" Type="http://schemas.openxmlformats.org/officeDocument/2006/relationships/tags" Target="../tags/tag27.xml"/><Relationship Id="rId6" Type="http://schemas.openxmlformats.org/officeDocument/2006/relationships/image" Target="../media/image12.png"/><Relationship Id="rId5" Type="http://schemas.openxmlformats.org/officeDocument/2006/relationships/notesSlide" Target="../notesSlides/notesSlide10.xml"/><Relationship Id="rId4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tags" Target="../tags/tag32.xml"/><Relationship Id="rId7" Type="http://schemas.openxmlformats.org/officeDocument/2006/relationships/image" Target="../media/image13.jpeg"/><Relationship Id="rId2" Type="http://schemas.openxmlformats.org/officeDocument/2006/relationships/tags" Target="../tags/tag31.xml"/><Relationship Id="rId1" Type="http://schemas.openxmlformats.org/officeDocument/2006/relationships/tags" Target="../tags/tag30.xml"/><Relationship Id="rId6" Type="http://schemas.openxmlformats.org/officeDocument/2006/relationships/image" Target="../media/image12.png"/><Relationship Id="rId5" Type="http://schemas.openxmlformats.org/officeDocument/2006/relationships/notesSlide" Target="../notesSlides/notesSlide11.xml"/><Relationship Id="rId4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tags" Target="../tags/tag35.xml"/><Relationship Id="rId7" Type="http://schemas.openxmlformats.org/officeDocument/2006/relationships/image" Target="../media/image13.jpeg"/><Relationship Id="rId2" Type="http://schemas.openxmlformats.org/officeDocument/2006/relationships/tags" Target="../tags/tag34.xml"/><Relationship Id="rId1" Type="http://schemas.openxmlformats.org/officeDocument/2006/relationships/tags" Target="../tags/tag33.xml"/><Relationship Id="rId6" Type="http://schemas.openxmlformats.org/officeDocument/2006/relationships/image" Target="../media/image12.png"/><Relationship Id="rId5" Type="http://schemas.openxmlformats.org/officeDocument/2006/relationships/notesSlide" Target="../notesSlides/notesSlide12.xml"/><Relationship Id="rId4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tags" Target="../tags/tag38.xml"/><Relationship Id="rId7" Type="http://schemas.openxmlformats.org/officeDocument/2006/relationships/image" Target="../media/image12.png"/><Relationship Id="rId2" Type="http://schemas.openxmlformats.org/officeDocument/2006/relationships/tags" Target="../tags/tag37.xml"/><Relationship Id="rId1" Type="http://schemas.openxmlformats.org/officeDocument/2006/relationships/tags" Target="../tags/tag36.xml"/><Relationship Id="rId6" Type="http://schemas.openxmlformats.org/officeDocument/2006/relationships/image" Target="../media/image15.jpeg"/><Relationship Id="rId5" Type="http://schemas.openxmlformats.org/officeDocument/2006/relationships/notesSlide" Target="../notesSlides/notesSlide13.xml"/><Relationship Id="rId10" Type="http://schemas.openxmlformats.org/officeDocument/2006/relationships/image" Target="../media/image16.png"/><Relationship Id="rId4" Type="http://schemas.openxmlformats.org/officeDocument/2006/relationships/slideLayout" Target="../slideLayouts/slideLayout7.xml"/><Relationship Id="rId9" Type="http://schemas.microsoft.com/office/2007/relationships/hdphoto" Target="../media/hdphoto1.wdp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tags" Target="../tags/tag41.xml"/><Relationship Id="rId7" Type="http://schemas.openxmlformats.org/officeDocument/2006/relationships/image" Target="../media/image17.png"/><Relationship Id="rId2" Type="http://schemas.openxmlformats.org/officeDocument/2006/relationships/tags" Target="../tags/tag40.xml"/><Relationship Id="rId1" Type="http://schemas.openxmlformats.org/officeDocument/2006/relationships/tags" Target="../tags/tag39.xml"/><Relationship Id="rId6" Type="http://schemas.openxmlformats.org/officeDocument/2006/relationships/notesSlide" Target="../notesSlides/notesSlide14.xml"/><Relationship Id="rId5" Type="http://schemas.openxmlformats.org/officeDocument/2006/relationships/slideLayout" Target="../slideLayouts/slideLayout6.xml"/><Relationship Id="rId10" Type="http://schemas.openxmlformats.org/officeDocument/2006/relationships/image" Target="../media/image10.png"/><Relationship Id="rId4" Type="http://schemas.openxmlformats.org/officeDocument/2006/relationships/tags" Target="../tags/tag42.xml"/><Relationship Id="rId9" Type="http://schemas.openxmlformats.org/officeDocument/2006/relationships/image" Target="../media/image19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5.xml"/><Relationship Id="rId3" Type="http://schemas.openxmlformats.org/officeDocument/2006/relationships/tags" Target="../tags/tag45.xml"/><Relationship Id="rId7" Type="http://schemas.openxmlformats.org/officeDocument/2006/relationships/slideLayout" Target="../slideLayouts/slideLayout1.xml"/><Relationship Id="rId12" Type="http://schemas.openxmlformats.org/officeDocument/2006/relationships/image" Target="../media/image23.png"/><Relationship Id="rId2" Type="http://schemas.openxmlformats.org/officeDocument/2006/relationships/tags" Target="../tags/tag44.xml"/><Relationship Id="rId1" Type="http://schemas.openxmlformats.org/officeDocument/2006/relationships/tags" Target="../tags/tag43.xml"/><Relationship Id="rId6" Type="http://schemas.openxmlformats.org/officeDocument/2006/relationships/tags" Target="../tags/tag48.xml"/><Relationship Id="rId11" Type="http://schemas.openxmlformats.org/officeDocument/2006/relationships/image" Target="../media/image22.png"/><Relationship Id="rId5" Type="http://schemas.openxmlformats.org/officeDocument/2006/relationships/tags" Target="../tags/tag47.xml"/><Relationship Id="rId10" Type="http://schemas.openxmlformats.org/officeDocument/2006/relationships/image" Target="../media/image21.png"/><Relationship Id="rId4" Type="http://schemas.openxmlformats.org/officeDocument/2006/relationships/tags" Target="../tags/tag46.xml"/><Relationship Id="rId9" Type="http://schemas.openxmlformats.org/officeDocument/2006/relationships/image" Target="../media/image20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wmf"/><Relationship Id="rId3" Type="http://schemas.openxmlformats.org/officeDocument/2006/relationships/tags" Target="../tags/tag5.xml"/><Relationship Id="rId7" Type="http://schemas.openxmlformats.org/officeDocument/2006/relationships/image" Target="../media/image2.png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6" Type="http://schemas.openxmlformats.org/officeDocument/2006/relationships/notesSlide" Target="../notesSlides/notesSlide2.xml"/><Relationship Id="rId11" Type="http://schemas.openxmlformats.org/officeDocument/2006/relationships/image" Target="../media/image6.png"/><Relationship Id="rId5" Type="http://schemas.openxmlformats.org/officeDocument/2006/relationships/slideLayout" Target="../slideLayouts/slideLayout18.xml"/><Relationship Id="rId10" Type="http://schemas.openxmlformats.org/officeDocument/2006/relationships/image" Target="../media/image5.jpeg"/><Relationship Id="rId4" Type="http://schemas.openxmlformats.org/officeDocument/2006/relationships/tags" Target="../tags/tag6.xml"/><Relationship Id="rId9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tags" Target="../tags/tag9.xml"/><Relationship Id="rId7" Type="http://schemas.openxmlformats.org/officeDocument/2006/relationships/image" Target="../media/image7.png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6" Type="http://schemas.openxmlformats.org/officeDocument/2006/relationships/notesSlide" Target="../notesSlides/notesSlide3.xml"/><Relationship Id="rId5" Type="http://schemas.openxmlformats.org/officeDocument/2006/relationships/slideLayout" Target="../slideLayouts/slideLayout17.xml"/><Relationship Id="rId10" Type="http://schemas.openxmlformats.org/officeDocument/2006/relationships/image" Target="../media/image10.png"/><Relationship Id="rId4" Type="http://schemas.openxmlformats.org/officeDocument/2006/relationships/tags" Target="../tags/tag10.xml"/><Relationship Id="rId9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slideLayout" Target="../slideLayouts/slideLayout13.xml"/><Relationship Id="rId7" Type="http://schemas.openxmlformats.org/officeDocument/2006/relationships/image" Target="../media/image3.wmf"/><Relationship Id="rId2" Type="http://schemas.openxmlformats.org/officeDocument/2006/relationships/tags" Target="../tags/tag12.xml"/><Relationship Id="rId1" Type="http://schemas.openxmlformats.org/officeDocument/2006/relationships/tags" Target="../tags/tag11.xml"/><Relationship Id="rId6" Type="http://schemas.openxmlformats.org/officeDocument/2006/relationships/image" Target="../media/image2.png"/><Relationship Id="rId5" Type="http://schemas.openxmlformats.org/officeDocument/2006/relationships/image" Target="../media/image11.jpeg"/><Relationship Id="rId4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tags" Target="../tags/tag15.xml"/><Relationship Id="rId7" Type="http://schemas.openxmlformats.org/officeDocument/2006/relationships/image" Target="../media/image13.jpeg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6" Type="http://schemas.openxmlformats.org/officeDocument/2006/relationships/image" Target="../media/image12.png"/><Relationship Id="rId5" Type="http://schemas.openxmlformats.org/officeDocument/2006/relationships/notesSlide" Target="../notesSlides/notesSlide5.xml"/><Relationship Id="rId4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tags" Target="../tags/tag17.xml"/><Relationship Id="rId1" Type="http://schemas.openxmlformats.org/officeDocument/2006/relationships/tags" Target="../tags/tag16.xml"/><Relationship Id="rId4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tags" Target="../tags/tag20.xml"/><Relationship Id="rId7" Type="http://schemas.openxmlformats.org/officeDocument/2006/relationships/image" Target="../media/image14.png"/><Relationship Id="rId2" Type="http://schemas.openxmlformats.org/officeDocument/2006/relationships/tags" Target="../tags/tag19.xml"/><Relationship Id="rId1" Type="http://schemas.openxmlformats.org/officeDocument/2006/relationships/tags" Target="../tags/tag18.xml"/><Relationship Id="rId6" Type="http://schemas.openxmlformats.org/officeDocument/2006/relationships/slide" Target="slide4.xml"/><Relationship Id="rId5" Type="http://schemas.openxmlformats.org/officeDocument/2006/relationships/notesSlide" Target="../notesSlides/notesSlide7.xml"/><Relationship Id="rId10" Type="http://schemas.microsoft.com/office/2007/relationships/hdphoto" Target="../media/hdphoto1.wdp"/><Relationship Id="rId4" Type="http://schemas.openxmlformats.org/officeDocument/2006/relationships/slideLayout" Target="../slideLayouts/slideLayout17.xml"/><Relationship Id="rId9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tags" Target="../tags/tag23.xml"/><Relationship Id="rId7" Type="http://schemas.openxmlformats.org/officeDocument/2006/relationships/hyperlink" Target="http://ar.wikipedia.org/w/index.php?title=%D8%A7%D9%84%D8%A8%D9%83%D8%AA%D9%8A%D8%B1%D9%8A%D8%A7_%D8%A7%D9%84%D8%AD%D9%82%D9%8A%D9%82%D9%8A%D8%A9&amp;action=edit&amp;redlink=1" TargetMode="External"/><Relationship Id="rId2" Type="http://schemas.openxmlformats.org/officeDocument/2006/relationships/tags" Target="../tags/tag22.xml"/><Relationship Id="rId1" Type="http://schemas.openxmlformats.org/officeDocument/2006/relationships/tags" Target="../tags/tag21.xml"/><Relationship Id="rId6" Type="http://schemas.openxmlformats.org/officeDocument/2006/relationships/hyperlink" Target="http://ar.wikipedia.org/w/index.php?title=%D8%A7%D9%84%D8%A8%D9%83%D8%AA%D9%8A%D8%B1%D9%8A%D8%A7_%D8%A7%D9%84%D8%A8%D8%AF%D8%A7%D8%A6%D9%8A%D8%A9&amp;action=edit&amp;redlink=1" TargetMode="External"/><Relationship Id="rId5" Type="http://schemas.openxmlformats.org/officeDocument/2006/relationships/notesSlide" Target="../notesSlides/notesSlide8.xml"/><Relationship Id="rId10" Type="http://schemas.microsoft.com/office/2007/relationships/hdphoto" Target="../media/hdphoto1.wdp"/><Relationship Id="rId4" Type="http://schemas.openxmlformats.org/officeDocument/2006/relationships/slideLayout" Target="../slideLayouts/slideLayout18.xml"/><Relationship Id="rId9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tags" Target="../tags/tag26.xml"/><Relationship Id="rId7" Type="http://schemas.openxmlformats.org/officeDocument/2006/relationships/image" Target="../media/image13.jpeg"/><Relationship Id="rId2" Type="http://schemas.openxmlformats.org/officeDocument/2006/relationships/tags" Target="../tags/tag25.xml"/><Relationship Id="rId1" Type="http://schemas.openxmlformats.org/officeDocument/2006/relationships/tags" Target="../tags/tag24.xml"/><Relationship Id="rId6" Type="http://schemas.openxmlformats.org/officeDocument/2006/relationships/image" Target="../media/image12.png"/><Relationship Id="rId5" Type="http://schemas.openxmlformats.org/officeDocument/2006/relationships/notesSlide" Target="../notesSlides/notesSlide9.xml"/><Relationship Id="rId4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B2AA20E-E3BB-4DD9-97C9-A3663BA63953}" type="slidenum">
              <a:rPr lang="ar-SA" smtClean="0"/>
              <a:pPr>
                <a:defRPr/>
              </a:pPr>
              <a:t>1</a:t>
            </a:fld>
            <a:endParaRPr lang="en-GB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63" y="25401"/>
            <a:ext cx="8986837" cy="6791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80362322"/>
      </p:ext>
    </p:extLst>
  </p:cSld>
  <p:clrMapOvr>
    <a:masterClrMapping/>
  </p:clrMapOvr>
  <p:transition spd="med">
    <p:comb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Text Box 7"/>
          <p:cNvSpPr txBox="1">
            <a:spLocks noChangeArrowheads="1"/>
          </p:cNvSpPr>
          <p:nvPr/>
        </p:nvSpPr>
        <p:spPr bwMode="auto">
          <a:xfrm>
            <a:off x="2514600" y="1295400"/>
            <a:ext cx="51054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3200" b="1" u="sng" dirty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Differences</a:t>
            </a:r>
            <a:r>
              <a:rPr lang="en-US" altLang="en-US" sz="3200" b="1" dirty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ar-EG" altLang="en-US" sz="2000" dirty="0">
                <a:ln w="11430"/>
                <a:cs typeface="Al-Mothnna" pitchFamily="2" charset="-78"/>
              </a:rPr>
              <a:t>أوجه الإختلاف</a:t>
            </a:r>
            <a:endParaRPr lang="en-GB" altLang="en-US" sz="2000" dirty="0">
              <a:ln w="11430"/>
              <a:cs typeface="Al-Mothnna" pitchFamily="2" charset="-78"/>
            </a:endParaRPr>
          </a:p>
        </p:txBody>
      </p:sp>
      <p:sp>
        <p:nvSpPr>
          <p:cNvPr id="10245" name="Rectangle 8"/>
          <p:cNvSpPr>
            <a:spLocks noChangeArrowheads="1"/>
          </p:cNvSpPr>
          <p:nvPr/>
        </p:nvSpPr>
        <p:spPr bwMode="auto">
          <a:xfrm>
            <a:off x="304800" y="1905000"/>
            <a:ext cx="86868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571500" indent="-571500"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398463" indent="-338138">
              <a:lnSpc>
                <a:spcPct val="80000"/>
              </a:lnSpc>
              <a:spcBef>
                <a:spcPts val="0"/>
              </a:spcBef>
              <a:spcAft>
                <a:spcPts val="1200"/>
              </a:spcAft>
              <a:buClr>
                <a:schemeClr val="tx1"/>
              </a:buClr>
              <a:buFont typeface="Wingdings" pitchFamily="2" charset="2"/>
              <a:buAutoNum type="arabicPeriod"/>
            </a:pPr>
            <a:r>
              <a:rPr lang="en-US" alt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Eukaryotes have a nucleus, while prokaryotes do not.</a:t>
            </a:r>
          </a:p>
          <a:p>
            <a:pPr marL="398463" indent="-338138">
              <a:lnSpc>
                <a:spcPct val="80000"/>
              </a:lnSpc>
              <a:spcBef>
                <a:spcPts val="0"/>
              </a:spcBef>
              <a:spcAft>
                <a:spcPts val="1200"/>
              </a:spcAft>
              <a:buClr>
                <a:schemeClr val="tx1"/>
              </a:buClr>
              <a:buFont typeface="Wingdings" pitchFamily="2" charset="2"/>
              <a:buAutoNum type="arabicPeriod"/>
            </a:pPr>
            <a:r>
              <a:rPr lang="en-US" alt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Eukaryotes have membrane-bound organelles, while prokaryotes do not. </a:t>
            </a:r>
          </a:p>
          <a:p>
            <a:pPr marL="398463" indent="-338138">
              <a:lnSpc>
                <a:spcPct val="80000"/>
              </a:lnSpc>
              <a:spcBef>
                <a:spcPts val="0"/>
              </a:spcBef>
              <a:spcAft>
                <a:spcPts val="1200"/>
              </a:spcAft>
              <a:buClr>
                <a:schemeClr val="tx1"/>
              </a:buClr>
              <a:buFont typeface="Wingdings" pitchFamily="2" charset="2"/>
              <a:buAutoNum type="arabicPeriod"/>
            </a:pPr>
            <a:r>
              <a:rPr lang="en-US" alt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Eukaryotic cells are, on average, ten times the size of prokaryotic cells.</a:t>
            </a:r>
          </a:p>
          <a:p>
            <a:pPr marL="398463" indent="-338138">
              <a:lnSpc>
                <a:spcPct val="80000"/>
              </a:lnSpc>
              <a:spcBef>
                <a:spcPts val="0"/>
              </a:spcBef>
              <a:spcAft>
                <a:spcPts val="1200"/>
              </a:spcAft>
              <a:buClr>
                <a:schemeClr val="tx1"/>
              </a:buClr>
              <a:buFont typeface="Wingdings" pitchFamily="2" charset="2"/>
              <a:buAutoNum type="arabicPeriod"/>
            </a:pPr>
            <a:r>
              <a:rPr lang="en-US" alt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DNA of eukaryotes is much more complex and therefore much more extensive than the DNA of prokaryotes.</a:t>
            </a:r>
          </a:p>
          <a:p>
            <a:pPr marL="398463" indent="-338138">
              <a:spcBef>
                <a:spcPts val="0"/>
              </a:spcBef>
              <a:spcAft>
                <a:spcPts val="1200"/>
              </a:spcAft>
              <a:buClr>
                <a:schemeClr val="tx1"/>
              </a:buClr>
              <a:buFont typeface="Wingdings" pitchFamily="2" charset="2"/>
              <a:buAutoNum type="arabicPeriod"/>
            </a:pPr>
            <a:r>
              <a:rPr lang="en-US" alt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Prokaryotes have a cell wall composed of peptidoglycan,. Many types of eukaryotic cells also have cell walls, but none made of peptidoglycan.</a:t>
            </a:r>
          </a:p>
          <a:p>
            <a:pPr marL="398463" indent="-338138">
              <a:spcBef>
                <a:spcPts val="0"/>
              </a:spcBef>
              <a:spcAft>
                <a:spcPts val="1200"/>
              </a:spcAft>
              <a:buClr>
                <a:schemeClr val="tx1"/>
              </a:buClr>
              <a:buFont typeface="Wingdings" pitchFamily="2" charset="2"/>
              <a:buAutoNum type="arabicPeriod"/>
            </a:pPr>
            <a:r>
              <a:rPr lang="en-US" alt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DNA of prokaryotes floats freely inside the cell; the DNA of eukaryotes is held within its nucleus and associated with histones (proteins)</a:t>
            </a:r>
          </a:p>
          <a:p>
            <a:pPr marL="398463" indent="-338138">
              <a:spcBef>
                <a:spcPts val="0"/>
              </a:spcBef>
              <a:spcAft>
                <a:spcPts val="1200"/>
              </a:spcAft>
              <a:buClr>
                <a:schemeClr val="tx1"/>
              </a:buClr>
              <a:buFont typeface="Wingdings" pitchFamily="2" charset="2"/>
              <a:buAutoNum type="arabicPeriod"/>
            </a:pPr>
            <a:r>
              <a:rPr lang="en-US" alt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Eukaryotes undergo mitosis</a:t>
            </a:r>
            <a:r>
              <a:rPr lang="en-US" altLang="en-US" sz="2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alt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and meiosis; prokaryotes divide by binary fission (simple cell division)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8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9" name="Picture 9"/>
            <p:cNvPicPr>
              <a:picLocks noChangeAspect="1" noChangeArrowheads="1"/>
            </p:cNvPicPr>
            <p:nvPr>
              <p:custDataLst>
                <p:tags r:id="rId2"/>
              </p:custDataLst>
            </p:nvPr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" name="Picture 9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 rotWithShape="1">
            <a:blip r:embed="rId7" cstate="print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  <p:sp>
        <p:nvSpPr>
          <p:cNvPr id="11" name="Rectangle 3"/>
          <p:cNvSpPr txBox="1">
            <a:spLocks noChangeArrowheads="1"/>
          </p:cNvSpPr>
          <p:nvPr/>
        </p:nvSpPr>
        <p:spPr>
          <a:xfrm>
            <a:off x="1905000" y="152400"/>
            <a:ext cx="5943600" cy="762000"/>
          </a:xfrm>
          <a:prstGeom prst="rect">
            <a:avLst/>
          </a:prstGeo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en-US" sz="2800" kern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Prokaryotic</a:t>
            </a:r>
            <a:r>
              <a:rPr lang="en-US" altLang="en-US" sz="2800" kern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and </a:t>
            </a:r>
            <a:r>
              <a:rPr lang="en-US" altLang="en-US" sz="2800" kern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eukaryotic</a:t>
            </a:r>
            <a:r>
              <a:rPr lang="en-US" altLang="en-US" sz="2800" kern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cells</a:t>
            </a:r>
            <a:r>
              <a:rPr lang="en-US" altLang="en-US" sz="2800" kern="0" smtClean="0">
                <a:ln w="11430"/>
                <a:solidFill>
                  <a:srgbClr val="FF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en-US" altLang="en-US" sz="2800" kern="0" smtClean="0">
                <a:ln w="11430"/>
                <a:solidFill>
                  <a:srgbClr val="FF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en-US" altLang="en-US" sz="2800" kern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   differ in size and complexity</a:t>
            </a:r>
            <a:endParaRPr lang="en-US" altLang="en-US" sz="2800" kern="0" dirty="0" smtClean="0">
              <a:ln w="11430"/>
              <a:solidFill>
                <a:srgbClr val="0000FF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4"/>
          <p:cNvGrpSpPr>
            <a:grpSpLocks/>
          </p:cNvGrpSpPr>
          <p:nvPr/>
        </p:nvGrpSpPr>
        <p:grpSpPr bwMode="auto">
          <a:xfrm>
            <a:off x="2362200" y="2667000"/>
            <a:ext cx="5862638" cy="3111500"/>
            <a:chOff x="1488" y="1680"/>
            <a:chExt cx="3693" cy="1960"/>
          </a:xfrm>
        </p:grpSpPr>
        <p:sp>
          <p:nvSpPr>
            <p:cNvPr id="11273" name="Oval 22"/>
            <p:cNvSpPr>
              <a:spLocks noChangeArrowheads="1"/>
            </p:cNvSpPr>
            <p:nvPr/>
          </p:nvSpPr>
          <p:spPr bwMode="auto">
            <a:xfrm>
              <a:off x="1488" y="1680"/>
              <a:ext cx="3693" cy="1960"/>
            </a:xfrm>
            <a:prstGeom prst="ellipse">
              <a:avLst/>
            </a:prstGeom>
            <a:solidFill>
              <a:srgbClr val="009900"/>
            </a:solidFill>
            <a:ln w="9525">
              <a:solidFill>
                <a:srgbClr val="0000FF"/>
              </a:solidFill>
              <a:round/>
              <a:headEnd/>
              <a:tailEnd/>
            </a:ln>
          </p:spPr>
          <p:txBody>
            <a:bodyPr wrap="none" anchor="ctr"/>
            <a:lstStyle>
              <a:lvl1pPr defTabSz="457200" eaLnBrk="0" hangingPunct="0">
                <a:spcBef>
                  <a:spcPct val="20000"/>
                </a:spcBef>
                <a:buClr>
                  <a:schemeClr val="tx2"/>
                </a:buClr>
                <a:buSzPct val="70000"/>
                <a:buFont typeface="Wingdings" pitchFamily="2" charset="2"/>
                <a:buChar char="l"/>
                <a:defRPr sz="30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defTabSz="457200" eaLnBrk="0" hangingPunct="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l"/>
                <a:defRPr sz="26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defTabSz="457200" eaLnBrk="0" hangingPunct="0">
                <a:spcBef>
                  <a:spcPct val="20000"/>
                </a:spcBef>
                <a:buClr>
                  <a:schemeClr val="accent1"/>
                </a:buClr>
                <a:buSzPct val="70000"/>
                <a:buFont typeface="Wingdings" pitchFamily="2" charset="2"/>
                <a:buChar char="l"/>
                <a:defRPr sz="23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defTabSz="457200" eaLnBrk="0" hangingPunct="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defTabSz="457200" eaLnBrk="0" hangingPunct="0">
                <a:spcBef>
                  <a:spcPct val="20000"/>
                </a:spcBef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>
                <a:ea typeface="MS PGothic" pitchFamily="34" charset="-128"/>
              </a:endParaRPr>
            </a:p>
          </p:txBody>
        </p:sp>
        <p:sp>
          <p:nvSpPr>
            <p:cNvPr id="79882" name="Text Box 27"/>
            <p:cNvSpPr txBox="1">
              <a:spLocks noChangeArrowheads="1"/>
            </p:cNvSpPr>
            <p:nvPr/>
          </p:nvSpPr>
          <p:spPr bwMode="auto">
            <a:xfrm>
              <a:off x="3111" y="1749"/>
              <a:ext cx="1893" cy="16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defTabSz="457200" eaLnBrk="0" hangingPunct="0">
                <a:defRPr/>
              </a:pPr>
              <a:endParaRPr lang="en-US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MS PGothic" pitchFamily="34" charset="-128"/>
                <a:cs typeface="Arial" pitchFamily="34" charset="0"/>
              </a:endParaRPr>
            </a:p>
            <a:p>
              <a:pPr defTabSz="457200" eaLnBrk="0" hangingPunct="0">
                <a:defRPr/>
              </a:pPr>
              <a:r>
                <a:rPr 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pitchFamily="34" charset="0"/>
                  <a:ea typeface="MS PGothic" pitchFamily="34" charset="-128"/>
                  <a:cs typeface="Arial" pitchFamily="34" charset="0"/>
                </a:rPr>
                <a:t>Nucleus</a:t>
              </a:r>
            </a:p>
            <a:p>
              <a:pPr defTabSz="457200" eaLnBrk="0" hangingPunct="0">
                <a:defRPr/>
              </a:pPr>
              <a:r>
                <a:rPr 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pitchFamily="34" charset="0"/>
                  <a:ea typeface="MS PGothic" pitchFamily="34" charset="-128"/>
                  <a:cs typeface="Arial" pitchFamily="34" charset="0"/>
                </a:rPr>
                <a:t>Endoplasmic reticulum</a:t>
              </a:r>
            </a:p>
            <a:p>
              <a:pPr defTabSz="457200" eaLnBrk="0" hangingPunct="0">
                <a:defRPr/>
              </a:pPr>
              <a:r>
                <a:rPr 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pitchFamily="34" charset="0"/>
                  <a:ea typeface="MS PGothic" pitchFamily="34" charset="-128"/>
                  <a:cs typeface="Arial" pitchFamily="34" charset="0"/>
                </a:rPr>
                <a:t>Golgi apparatus</a:t>
              </a:r>
            </a:p>
            <a:p>
              <a:pPr defTabSz="457200" eaLnBrk="0" hangingPunct="0">
                <a:defRPr/>
              </a:pPr>
              <a:r>
                <a:rPr lang="en-US" sz="2000" b="1" dirty="0" err="1">
                  <a:solidFill>
                    <a:srgbClr val="FFFF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pitchFamily="34" charset="0"/>
                  <a:ea typeface="MS PGothic" pitchFamily="34" charset="-128"/>
                  <a:cs typeface="Arial" pitchFamily="34" charset="0"/>
                </a:rPr>
                <a:t>Lysosomes</a:t>
              </a:r>
              <a:endParaRPr lang="en-US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MS PGothic" pitchFamily="34" charset="-128"/>
                <a:cs typeface="Arial" pitchFamily="34" charset="0"/>
              </a:endParaRPr>
            </a:p>
            <a:p>
              <a:pPr defTabSz="457200" eaLnBrk="0" hangingPunct="0">
                <a:defRPr/>
              </a:pPr>
              <a:r>
                <a:rPr 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pitchFamily="34" charset="0"/>
                  <a:ea typeface="MS PGothic" pitchFamily="34" charset="-128"/>
                  <a:cs typeface="Arial" pitchFamily="34" charset="0"/>
                </a:rPr>
                <a:t>Vacuoles</a:t>
              </a:r>
            </a:p>
            <a:p>
              <a:pPr defTabSz="457200" eaLnBrk="0" hangingPunct="0">
                <a:defRPr/>
              </a:pPr>
              <a:r>
                <a:rPr 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pitchFamily="34" charset="0"/>
                  <a:ea typeface="MS PGothic" pitchFamily="34" charset="-128"/>
                  <a:cs typeface="Arial" pitchFamily="34" charset="0"/>
                </a:rPr>
                <a:t>Mitochondria</a:t>
              </a:r>
            </a:p>
            <a:p>
              <a:pPr defTabSz="457200" eaLnBrk="0" hangingPunct="0">
                <a:defRPr/>
              </a:pPr>
              <a:r>
                <a:rPr 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pitchFamily="34" charset="0"/>
                  <a:ea typeface="MS PGothic" pitchFamily="34" charset="-128"/>
                  <a:cs typeface="Arial" pitchFamily="34" charset="0"/>
                </a:rPr>
                <a:t>Cytoskeleton</a:t>
              </a:r>
            </a:p>
          </p:txBody>
        </p:sp>
      </p:grpSp>
      <p:grpSp>
        <p:nvGrpSpPr>
          <p:cNvPr id="3" name="Group 13"/>
          <p:cNvGrpSpPr>
            <a:grpSpLocks/>
          </p:cNvGrpSpPr>
          <p:nvPr/>
        </p:nvGrpSpPr>
        <p:grpSpPr bwMode="auto">
          <a:xfrm>
            <a:off x="765175" y="2676525"/>
            <a:ext cx="3984625" cy="3111500"/>
            <a:chOff x="482" y="1686"/>
            <a:chExt cx="2510" cy="1960"/>
          </a:xfrm>
          <a:solidFill>
            <a:srgbClr val="FFFF00">
              <a:alpha val="50196"/>
            </a:srgbClr>
          </a:solidFill>
        </p:grpSpPr>
        <p:sp>
          <p:nvSpPr>
            <p:cNvPr id="20503" name="Oval 23"/>
            <p:cNvSpPr>
              <a:spLocks noChangeArrowheads="1"/>
            </p:cNvSpPr>
            <p:nvPr/>
          </p:nvSpPr>
          <p:spPr bwMode="auto">
            <a:xfrm>
              <a:off x="482" y="1686"/>
              <a:ext cx="2510" cy="1960"/>
            </a:xfrm>
            <a:prstGeom prst="ellipse">
              <a:avLst/>
            </a:prstGeom>
            <a:grpFill/>
            <a:ln w="9525">
              <a:solidFill>
                <a:srgbClr val="FF0000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pPr defTabSz="457200">
                <a:defRPr/>
              </a:pPr>
              <a:endParaRPr lang="en-US">
                <a:ea typeface="ＭＳ Ｐゴシック" pitchFamily="-108" charset="-128"/>
                <a:cs typeface="+mn-cs"/>
              </a:endParaRPr>
            </a:p>
          </p:txBody>
        </p:sp>
        <p:sp>
          <p:nvSpPr>
            <p:cNvPr id="79881" name="Text Box 26"/>
            <p:cNvSpPr txBox="1">
              <a:spLocks noChangeArrowheads="1"/>
            </p:cNvSpPr>
            <p:nvPr/>
          </p:nvSpPr>
          <p:spPr bwMode="auto">
            <a:xfrm>
              <a:off x="1580" y="2263"/>
              <a:ext cx="1274" cy="6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defTabSz="457200" eaLnBrk="0" hangingPunct="0">
                <a:defRPr/>
              </a:pPr>
              <a:r>
                <a:rPr lang="en-US" sz="2000" b="1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pitchFamily="34" charset="0"/>
                  <a:ea typeface="MS PGothic" pitchFamily="34" charset="-128"/>
                  <a:cs typeface="Arial" pitchFamily="34" charset="0"/>
                </a:rPr>
                <a:t>Cell membrane</a:t>
              </a:r>
            </a:p>
            <a:p>
              <a:pPr defTabSz="457200" eaLnBrk="0" hangingPunct="0">
                <a:defRPr/>
              </a:pPr>
              <a:r>
                <a:rPr lang="en-US" sz="2000" b="1" dirty="0" err="1">
                  <a:solidFill>
                    <a:srgbClr val="0000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pitchFamily="34" charset="0"/>
                  <a:ea typeface="MS PGothic" pitchFamily="34" charset="-128"/>
                  <a:cs typeface="Arial" pitchFamily="34" charset="0"/>
                </a:rPr>
                <a:t>Ribosomes</a:t>
              </a:r>
              <a:endParaRPr lang="en-US" sz="20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MS PGothic" pitchFamily="34" charset="-128"/>
                <a:cs typeface="Arial" pitchFamily="34" charset="0"/>
              </a:endParaRPr>
            </a:p>
            <a:p>
              <a:pPr defTabSz="457200" eaLnBrk="0" hangingPunct="0">
                <a:defRPr/>
              </a:pPr>
              <a:r>
                <a:rPr lang="en-US" sz="2000" b="1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pitchFamily="34" charset="0"/>
                  <a:ea typeface="MS PGothic" pitchFamily="34" charset="-128"/>
                  <a:cs typeface="Arial" pitchFamily="34" charset="0"/>
                </a:rPr>
                <a:t>Cell wall</a:t>
              </a:r>
            </a:p>
          </p:txBody>
        </p:sp>
      </p:grpSp>
      <p:sp>
        <p:nvSpPr>
          <p:cNvPr id="11268" name="Text Box 28"/>
          <p:cNvSpPr txBox="1">
            <a:spLocks noChangeArrowheads="1"/>
          </p:cNvSpPr>
          <p:nvPr/>
        </p:nvSpPr>
        <p:spPr bwMode="auto">
          <a:xfrm>
            <a:off x="1905000" y="228600"/>
            <a:ext cx="5167313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defTabSz="457200"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4572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4572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4572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4572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3200" b="1" dirty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ea typeface="MS PGothic" pitchFamily="34" charset="-128"/>
              </a:rPr>
              <a:t>Comparison and Contrast</a:t>
            </a:r>
          </a:p>
        </p:txBody>
      </p:sp>
      <p:sp>
        <p:nvSpPr>
          <p:cNvPr id="79887" name="AutoShape 15"/>
          <p:cNvSpPr>
            <a:spLocks noChangeArrowheads="1"/>
          </p:cNvSpPr>
          <p:nvPr/>
        </p:nvSpPr>
        <p:spPr bwMode="auto">
          <a:xfrm>
            <a:off x="1295400" y="1752600"/>
            <a:ext cx="2438400" cy="838200"/>
          </a:xfrm>
          <a:prstGeom prst="downArrowCallout">
            <a:avLst>
              <a:gd name="adj1" fmla="val 72727"/>
              <a:gd name="adj2" fmla="val 72727"/>
              <a:gd name="adj3" fmla="val 16667"/>
              <a:gd name="adj4" fmla="val 66667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Prokaryotes</a:t>
            </a:r>
            <a:endParaRPr lang="en-GB" sz="2400" b="1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79888" name="AutoShape 16"/>
          <p:cNvSpPr>
            <a:spLocks noChangeArrowheads="1"/>
          </p:cNvSpPr>
          <p:nvPr/>
        </p:nvSpPr>
        <p:spPr bwMode="auto">
          <a:xfrm>
            <a:off x="4419600" y="1752600"/>
            <a:ext cx="2438400" cy="838200"/>
          </a:xfrm>
          <a:prstGeom prst="downArrowCallout">
            <a:avLst>
              <a:gd name="adj1" fmla="val 72727"/>
              <a:gd name="adj2" fmla="val 72727"/>
              <a:gd name="adj3" fmla="val 16667"/>
              <a:gd name="adj4" fmla="val 66667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Eukaryotes</a:t>
            </a:r>
            <a:endParaRPr lang="en-GB" sz="2400" b="1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14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15" name="Picture 9"/>
            <p:cNvPicPr>
              <a:picLocks noChangeAspect="1" noChangeArrowheads="1"/>
            </p:cNvPicPr>
            <p:nvPr>
              <p:custDataLst>
                <p:tags r:id="rId2"/>
              </p:custDataLst>
            </p:nvPr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6" name="Picture 15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 rotWithShape="1">
            <a:blip r:embed="rId7" cstate="print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98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98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98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798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98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98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887" grpId="0" animBg="1"/>
      <p:bldP spid="7988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228600"/>
            <a:ext cx="7543800" cy="609600"/>
          </a:xfrm>
        </p:spPr>
        <p:txBody>
          <a:bodyPr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altLang="en-US" sz="320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pperplate Gothic Bold" pitchFamily="34" charset="0"/>
              </a:rPr>
              <a:t>A)- </a:t>
            </a:r>
            <a:r>
              <a:rPr lang="en-US" altLang="en-US" sz="280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pperplate Gothic Bold" pitchFamily="34" charset="0"/>
              </a:rPr>
              <a:t>Prokaryotes</a:t>
            </a:r>
            <a:r>
              <a:rPr lang="en-US" altLang="en-US" sz="280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pperplate Gothic Bold" pitchFamily="34" charset="0"/>
              </a:rPr>
              <a:t>: </a:t>
            </a:r>
            <a:r>
              <a:rPr lang="en-US" altLang="en-US" sz="2000" i="1" dirty="0" smtClean="0">
                <a:ln w="11430"/>
                <a:solidFill>
                  <a:schemeClr val="tx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What </a:t>
            </a:r>
            <a:r>
              <a:rPr lang="en-US" altLang="en-US" sz="2000" i="1" dirty="0" smtClean="0">
                <a:ln w="11430"/>
                <a:solidFill>
                  <a:schemeClr val="tx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are Prokaryotes</a:t>
            </a:r>
            <a:r>
              <a:rPr lang="en-US" altLang="en-US" sz="3000" dirty="0" smtClean="0">
                <a:ln w="11430"/>
                <a:solidFill>
                  <a:schemeClr val="tx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?</a:t>
            </a:r>
          </a:p>
        </p:txBody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76400"/>
            <a:ext cx="8229600" cy="4572000"/>
          </a:xfrm>
        </p:spPr>
        <p:txBody>
          <a:bodyPr/>
          <a:lstStyle/>
          <a:p>
            <a:pPr>
              <a:lnSpc>
                <a:spcPct val="90000"/>
              </a:lnSpc>
              <a:spcBef>
                <a:spcPct val="0"/>
              </a:spcBef>
              <a:buClr>
                <a:srgbClr val="0000FF"/>
              </a:buClr>
              <a:buSzTx/>
              <a:defRPr/>
            </a:pPr>
            <a:r>
              <a:rPr lang="en-US" alt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It includes two Major Domains: </a:t>
            </a:r>
            <a:r>
              <a:rPr lang="en-US" altLang="en-US" sz="24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Archaea</a:t>
            </a:r>
            <a:r>
              <a:rPr lang="en-US" altLang="en-U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alt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and </a:t>
            </a:r>
            <a:r>
              <a:rPr lang="en-US" altLang="en-U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Bacteria</a:t>
            </a:r>
          </a:p>
          <a:p>
            <a:pPr>
              <a:lnSpc>
                <a:spcPct val="90000"/>
              </a:lnSpc>
              <a:spcBef>
                <a:spcPct val="0"/>
              </a:spcBef>
              <a:buClr>
                <a:srgbClr val="0000FF"/>
              </a:buClr>
              <a:buSzTx/>
              <a:buFont typeface="Wingdings" pitchFamily="2" charset="2"/>
              <a:buNone/>
              <a:defRPr/>
            </a:pPr>
            <a:endParaRPr lang="en-US" altLang="en-US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90000"/>
              </a:lnSpc>
              <a:spcBef>
                <a:spcPct val="0"/>
              </a:spcBef>
              <a:buClr>
                <a:srgbClr val="0000FF"/>
              </a:buClr>
              <a:buSzTx/>
              <a:defRPr/>
            </a:pPr>
            <a:r>
              <a:rPr lang="en-US" alt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Prokaryotes are </a:t>
            </a:r>
            <a:r>
              <a:rPr lang="en-US" altLang="en-US" sz="24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single-celled</a:t>
            </a:r>
            <a:r>
              <a:rPr lang="en-US" alt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organisms that </a:t>
            </a:r>
            <a:r>
              <a:rPr lang="en-US" altLang="en-US" sz="24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 not have</a:t>
            </a:r>
            <a:r>
              <a:rPr lang="en-US" alt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 membrane-bound nucleus, and can live in nearly every environment on Earth.</a:t>
            </a:r>
          </a:p>
          <a:p>
            <a:pPr>
              <a:lnSpc>
                <a:spcPct val="90000"/>
              </a:lnSpc>
              <a:spcBef>
                <a:spcPct val="0"/>
              </a:spcBef>
              <a:buClr>
                <a:srgbClr val="0000FF"/>
              </a:buClr>
              <a:buSzTx/>
              <a:buFont typeface="Wingdings" pitchFamily="2" charset="2"/>
              <a:buNone/>
              <a:defRPr/>
            </a:pPr>
            <a:endParaRPr lang="en-US" altLang="en-US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90000"/>
              </a:lnSpc>
              <a:spcBef>
                <a:spcPct val="0"/>
              </a:spcBef>
              <a:buClr>
                <a:srgbClr val="0000FF"/>
              </a:buClr>
              <a:buSzTx/>
              <a:defRPr/>
            </a:pPr>
            <a:r>
              <a:rPr lang="en-US" alt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Although tiny, prokaryotes differ greatly in their genetic traits, their modes of nutrition, </a:t>
            </a:r>
            <a:r>
              <a:rPr lang="en-US" altLang="en-US" sz="24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however,</a:t>
            </a:r>
            <a:r>
              <a:rPr lang="en-US" alt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their habitats are similar.</a:t>
            </a:r>
          </a:p>
          <a:p>
            <a:pPr>
              <a:lnSpc>
                <a:spcPct val="90000"/>
              </a:lnSpc>
              <a:spcBef>
                <a:spcPct val="0"/>
              </a:spcBef>
              <a:buClr>
                <a:srgbClr val="0000FF"/>
              </a:buClr>
              <a:buSzTx/>
              <a:buFont typeface="Wingdings" pitchFamily="2" charset="2"/>
              <a:buNone/>
              <a:defRPr/>
            </a:pPr>
            <a:endParaRPr lang="en-US" altLang="en-US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90000"/>
              </a:lnSpc>
              <a:spcBef>
                <a:spcPct val="0"/>
              </a:spcBef>
              <a:buClr>
                <a:srgbClr val="0000FF"/>
              </a:buClr>
              <a:buSzTx/>
              <a:defRPr/>
            </a:pPr>
            <a:r>
              <a:rPr lang="en-US" alt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Based on genetic differences, prokaryotes are grouped into two domains: Domain </a:t>
            </a:r>
            <a:r>
              <a:rPr lang="en-US" altLang="en-US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Archaea</a:t>
            </a:r>
            <a:r>
              <a:rPr lang="en-US" alt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and Domain Bacteria.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9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10" name="Picture 9"/>
            <p:cNvPicPr>
              <a:picLocks noChangeAspect="1" noChangeArrowheads="1"/>
            </p:cNvPicPr>
            <p:nvPr>
              <p:custDataLst>
                <p:tags r:id="rId2"/>
              </p:custDataLst>
            </p:nvPr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1" name="Picture 10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 rotWithShape="1">
            <a:blip r:embed="rId7" cstate="print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  <p:sp>
        <p:nvSpPr>
          <p:cNvPr id="12" name="Rectangle 5"/>
          <p:cNvSpPr>
            <a:spLocks noChangeArrowheads="1"/>
          </p:cNvSpPr>
          <p:nvPr/>
        </p:nvSpPr>
        <p:spPr bwMode="auto">
          <a:xfrm>
            <a:off x="304800" y="6477000"/>
            <a:ext cx="86106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en-US" altLang="en-US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Copyright © 2002 Pearson Education, Inc., publishing as Benjamin Cummings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77445878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667000" y="152400"/>
            <a:ext cx="3810000" cy="633413"/>
          </a:xfrm>
        </p:spPr>
        <p:txBody>
          <a:bodyPr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en-US" altLang="en-US" sz="2800" u="sng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1. Domain: </a:t>
            </a:r>
            <a:r>
              <a:rPr lang="en-GB" altLang="en-US" sz="2800" u="sng" dirty="0" err="1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Archaea</a:t>
            </a:r>
            <a:endParaRPr lang="en-GB" altLang="en-US" sz="2800" u="sng" dirty="0" smtClean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50825" y="1497013"/>
            <a:ext cx="4824413" cy="4522787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altLang="en-US" sz="1800" b="1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Archaea</a:t>
            </a: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are </a:t>
            </a:r>
            <a:r>
              <a:rPr lang="en-US" altLang="en-US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extremophiles</a:t>
            </a: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“</a:t>
            </a:r>
            <a:r>
              <a:rPr lang="ar-SA" altLang="en-US" sz="1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مُحب للظروف القاسية</a:t>
            </a: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” of extreme environments</a:t>
            </a:r>
            <a:r>
              <a:rPr lang="en-GB" altLang="en-US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and can be classified into: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GB" altLang="en-US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GB" altLang="en-US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a)- </a:t>
            </a:r>
            <a:r>
              <a:rPr lang="en-GB" altLang="en-US" sz="18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Extreme halophiles</a:t>
            </a:r>
            <a:r>
              <a:rPr lang="ar-SA" alt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مُحب للملوحة</a:t>
            </a:r>
            <a:r>
              <a:rPr lang="ar-SA" altLang="en-US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GB" altLang="en-US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</a:p>
          <a:p>
            <a:pPr>
              <a:lnSpc>
                <a:spcPct val="80000"/>
              </a:lnSpc>
              <a:buClr>
                <a:srgbClr val="339933"/>
              </a:buClr>
            </a:pP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live in such saline places as the Great Salt Lake and the Dead Sea.</a:t>
            </a:r>
          </a:p>
          <a:p>
            <a:pPr>
              <a:lnSpc>
                <a:spcPct val="80000"/>
              </a:lnSpc>
              <a:buClr>
                <a:srgbClr val="339933"/>
              </a:buClr>
              <a:buFont typeface="Wingdings" pitchFamily="2" charset="2"/>
              <a:buNone/>
            </a:pPr>
            <a:endParaRPr lang="en-US" altLang="en-US" sz="2000" b="1" dirty="0" smtClean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80000"/>
              </a:lnSpc>
              <a:buClr>
                <a:srgbClr val="339933"/>
              </a:buClr>
            </a:pP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Some species require an extremely salty</a:t>
            </a:r>
            <a:r>
              <a:rPr lang="ar-SA" altLang="en-US" sz="1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شديدة الملوحة </a:t>
            </a: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environment to grow.</a:t>
            </a:r>
          </a:p>
          <a:p>
            <a:pPr>
              <a:lnSpc>
                <a:spcPct val="80000"/>
              </a:lnSpc>
              <a:buClr>
                <a:srgbClr val="339933"/>
              </a:buClr>
              <a:buFont typeface="Wingdings" pitchFamily="2" charset="2"/>
              <a:buNone/>
            </a:pPr>
            <a:endParaRPr lang="en-US" altLang="en-US" sz="1800" b="1" dirty="0" smtClean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80000"/>
              </a:lnSpc>
              <a:buClr>
                <a:srgbClr val="339933"/>
              </a:buClr>
              <a:buFont typeface="Wingdings" pitchFamily="2" charset="2"/>
              <a:buNone/>
            </a:pPr>
            <a:r>
              <a:rPr lang="en-GB" altLang="en-US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b)- </a:t>
            </a:r>
            <a:r>
              <a:rPr lang="en-GB" altLang="en-US" sz="18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Extreme thermophiles</a:t>
            </a:r>
            <a:r>
              <a:rPr lang="ar-SA" alt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مُحب للحرارة </a:t>
            </a:r>
            <a:r>
              <a:rPr lang="en-GB" altLang="en-US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live in hot environments.</a:t>
            </a:r>
          </a:p>
          <a:p>
            <a:pPr>
              <a:lnSpc>
                <a:spcPct val="80000"/>
              </a:lnSpc>
              <a:buClr>
                <a:srgbClr val="339933"/>
              </a:buClr>
              <a:buFont typeface="Wingdings" pitchFamily="2" charset="2"/>
              <a:buNone/>
            </a:pPr>
            <a:endParaRPr lang="en-GB" altLang="en-US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80000"/>
              </a:lnSpc>
              <a:buClr>
                <a:srgbClr val="339933"/>
              </a:buClr>
            </a:pPr>
            <a:r>
              <a:rPr lang="en-GB" altLang="en-US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optimum temperatures for most thermophiles are 60 - 80</a:t>
            </a:r>
            <a:r>
              <a:rPr lang="en-US" altLang="en-US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°</a:t>
            </a:r>
            <a:r>
              <a:rPr lang="en-GB" altLang="en-US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C. </a:t>
            </a:r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8382" y="2265701"/>
            <a:ext cx="3805867" cy="45664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" name="Group 6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8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9" name="Picture 9"/>
            <p:cNvPicPr>
              <a:picLocks noChangeAspect="1" noChangeArrowheads="1"/>
            </p:cNvPicPr>
            <p:nvPr>
              <p:custDataLst>
                <p:tags r:id="rId2"/>
              </p:custDataLst>
            </p:nvPr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" name="Picture 9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 rotWithShape="1">
            <a:blip r:embed="rId8" cstate="print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9183" y="1159985"/>
            <a:ext cx="3781425" cy="174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285630287"/>
      </p:ext>
    </p:extLst>
  </p:cSld>
  <p:clrMapOvr>
    <a:masterClrMapping/>
  </p:clrMapOvr>
  <p:transition spd="med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30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07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5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7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Quiz1</a:t>
            </a:r>
            <a:endParaRPr lang="en-US"/>
          </a:p>
        </p:txBody>
      </p:sp>
      <p:sp>
        <p:nvSpPr>
          <p:cNvPr id="3" name="Slide Number Placeholder 2" hidden="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5E3139-8F4C-46A7-8EAA-34E6C3770ACA}" type="slidenum">
              <a:rPr lang="ar-SA" altLang="en-US" smtClean="0"/>
              <a:pPr>
                <a:defRPr/>
              </a:pPr>
              <a:t>14</a:t>
            </a:fld>
            <a:endParaRPr lang="en-GB" altLang="en-US"/>
          </a:p>
        </p:txBody>
      </p:sp>
      <p:pic>
        <p:nvPicPr>
          <p:cNvPr id="13" name="Picture 12"/>
          <p:cNvPicPr>
            <a:picLocks/>
          </p:cNvPicPr>
          <p:nvPr>
            <p:custDataLst>
              <p:tags r:id="rId2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400" y="2362200"/>
            <a:ext cx="5740400" cy="3085088"/>
          </a:xfrm>
          <a:prstGeom prst="rect">
            <a:avLst/>
          </a:prstGeom>
        </p:spPr>
      </p:pic>
      <p:pic>
        <p:nvPicPr>
          <p:cNvPr id="14" name="Picture 13"/>
          <p:cNvPicPr>
            <a:picLocks/>
          </p:cNvPicPr>
          <p:nvPr>
            <p:custDataLst>
              <p:tags r:id="rId3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5588000"/>
            <a:ext cx="2560320" cy="614477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/>
                </a:solidFill>
                <a:prstDash val="solid"/>
              </a14:hiddenLine>
            </a:ext>
          </a:ex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15" name="Picture 14"/>
          <p:cNvPicPr>
            <a:picLocks/>
          </p:cNvPicPr>
          <p:nvPr>
            <p:custDataLst>
              <p:tags r:id="rId4"/>
            </p:custDataLst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0920" y="5588000"/>
            <a:ext cx="2560320" cy="614477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/>
                </a:solidFill>
                <a:prstDash val="solid"/>
              </a14:hiddenLine>
            </a:ext>
          </a:ex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</p:spTree>
    <p:custDataLst>
      <p:tags r:id="rId1"/>
    </p:custDataLst>
    <p:extLst>
      <p:ext uri="{BB962C8B-B14F-4D97-AF65-F5344CB8AC3E}">
        <p14:creationId xmlns:p14="http://schemas.microsoft.com/office/powerpoint/2010/main" val="21203762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434" name="Group 10"/>
          <p:cNvGrpSpPr>
            <a:grpSpLocks/>
          </p:cNvGrpSpPr>
          <p:nvPr>
            <p:custDataLst>
              <p:tags r:id="rId2"/>
            </p:custDataLst>
          </p:nvPr>
        </p:nvGrpSpPr>
        <p:grpSpPr bwMode="auto">
          <a:xfrm>
            <a:off x="4086225" y="52388"/>
            <a:ext cx="4929188" cy="6762750"/>
            <a:chOff x="4085582" y="51992"/>
            <a:chExt cx="4929222" cy="6762464"/>
          </a:xfrm>
        </p:grpSpPr>
        <p:sp>
          <p:nvSpPr>
            <p:cNvPr id="12" name="Rectangle 11"/>
            <p:cNvSpPr/>
            <p:nvPr/>
          </p:nvSpPr>
          <p:spPr>
            <a:xfrm>
              <a:off x="4085582" y="51992"/>
              <a:ext cx="4929222" cy="6762464"/>
            </a:xfrm>
            <a:prstGeom prst="rect">
              <a:avLst/>
            </a:prstGeom>
            <a:noFill/>
            <a:ln w="28575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pic>
          <p:nvPicPr>
            <p:cNvPr id="16" name="Picture 15" descr="Ashraf-Picture2.bmp.tif"/>
            <p:cNvPicPr>
              <a:picLocks noChangeAspect="1"/>
            </p:cNvPicPr>
            <p:nvPr>
              <p:custDataLst>
                <p:tags r:id="rId5"/>
              </p:custDataLst>
            </p:nvPr>
          </p:nvPicPr>
          <p:blipFill>
            <a:blip r:embed="rId9" cstate="print"/>
            <a:srcRect t="2674" b="17106"/>
            <a:stretch>
              <a:fillRect/>
            </a:stretch>
          </p:blipFill>
          <p:spPr>
            <a:xfrm>
              <a:off x="5128077" y="2818887"/>
              <a:ext cx="2730071" cy="2923981"/>
            </a:xfrm>
            <a:prstGeom prst="ellipse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18441" name="TextBox 17"/>
            <p:cNvSpPr txBox="1">
              <a:spLocks noChangeArrowheads="1"/>
            </p:cNvSpPr>
            <p:nvPr>
              <p:custDataLst>
                <p:tags r:id="rId6"/>
              </p:custDataLst>
            </p:nvPr>
          </p:nvSpPr>
          <p:spPr bwMode="auto">
            <a:xfrm>
              <a:off x="5429256" y="6247742"/>
              <a:ext cx="2428892" cy="3693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en-GB" altLang="en-US" b="1" dirty="0">
                  <a:ln w="11430"/>
                  <a:solidFill>
                    <a:srgbClr val="0000FF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aalii@ksu.edu.sa</a:t>
              </a:r>
            </a:p>
          </p:txBody>
        </p:sp>
        <p:pic>
          <p:nvPicPr>
            <p:cNvPr id="18442" name="Picture 9" descr="email22.bmp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39952" y="116632"/>
              <a:ext cx="4819040" cy="9076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5122" name="Picture 2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11" cstate="print"/>
          <a:srcRect l="4658" t="19679" r="6347"/>
          <a:stretch>
            <a:fillRect/>
          </a:stretch>
        </p:blipFill>
        <p:spPr bwMode="auto">
          <a:xfrm>
            <a:off x="4139952" y="4653136"/>
            <a:ext cx="4536504" cy="1175643"/>
          </a:xfrm>
          <a:prstGeom prst="rect">
            <a:avLst/>
          </a:prstGeom>
          <a:ln>
            <a:noFill/>
          </a:ln>
          <a:effectLst>
            <a:glow rad="63500">
              <a:schemeClr val="accent5">
                <a:satMod val="175000"/>
                <a:alpha val="40000"/>
              </a:schemeClr>
            </a:glow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8437" name="Picture 15"/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50"/>
          <a:stretch>
            <a:fillRect/>
          </a:stretch>
        </p:blipFill>
        <p:spPr bwMode="auto">
          <a:xfrm>
            <a:off x="49213" y="39688"/>
            <a:ext cx="3943350" cy="678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4788024" y="5949280"/>
            <a:ext cx="3678108" cy="36933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GB" b="1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anose="020B0A04020102020204" pitchFamily="34" charset="0"/>
              </a:rPr>
              <a:t>Prof. </a:t>
            </a:r>
            <a:r>
              <a:rPr lang="en-GB" b="1" dirty="0" err="1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anose="020B0A04020102020204" pitchFamily="34" charset="0"/>
              </a:rPr>
              <a:t>Ashraf</a:t>
            </a:r>
            <a:r>
              <a:rPr lang="en-GB" b="1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anose="020B0A04020102020204" pitchFamily="34" charset="0"/>
              </a:rPr>
              <a:t> M. Ahmed</a:t>
            </a:r>
            <a:endParaRPr lang="en-GB" b="1" dirty="0">
              <a:ln w="11430"/>
              <a:solidFill>
                <a:srgbClr val="0000FF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15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4419600" y="1752600"/>
            <a:ext cx="4191000" cy="533400"/>
          </a:xfrm>
          <a:effectLst>
            <a:outerShdw dist="35921" dir="2700000" algn="ctr" rotWithShape="0">
              <a:schemeClr val="bg1"/>
            </a:outerShdw>
          </a:effectLst>
        </p:spPr>
        <p:txBody>
          <a:bodyPr rtlCol="0"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GB" dirty="0" smtClean="0">
                <a:ln w="11430"/>
                <a:solidFill>
                  <a:srgbClr val="CC0066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Impact" pitchFamily="34" charset="0"/>
              </a:rPr>
              <a:t>General Animal Biology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581656" y="2286000"/>
            <a:ext cx="1809744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2400" b="1" dirty="0" smtClean="0">
                <a:ln w="11430"/>
                <a:solidFill>
                  <a:srgbClr val="CC0066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(Zoo-145)</a:t>
            </a:r>
            <a:endParaRPr lang="en-US" sz="2400" b="1" dirty="0">
              <a:ln w="11430"/>
              <a:solidFill>
                <a:srgbClr val="CC0066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364088" y="1066800"/>
            <a:ext cx="2448272" cy="646331"/>
          </a:xfrm>
          <a:prstGeom prst="rect">
            <a:avLst/>
          </a:prstGeom>
          <a:noFill/>
        </p:spPr>
        <p:txBody>
          <a:bodyPr wrap="square" rtlCol="1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College of Science, </a:t>
            </a:r>
          </a:p>
          <a:p>
            <a:pPr algn="ctr"/>
            <a:r>
              <a:rPr lang="en-US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Zoology Department</a:t>
            </a:r>
            <a:endParaRPr lang="ar-SA" b="1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7723560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xit" presetSubtype="32" fill="hold" nodeType="afterEffect">
                                  <p:stCondLst>
                                    <p:cond delay="3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3500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500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" dur="3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3499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>
            <a:grpSpLocks/>
          </p:cNvGrpSpPr>
          <p:nvPr>
            <p:custDataLst>
              <p:tags r:id="rId2"/>
            </p:custDataLst>
          </p:nvPr>
        </p:nvGrpSpPr>
        <p:grpSpPr bwMode="auto">
          <a:xfrm>
            <a:off x="0" y="0"/>
            <a:ext cx="9147151" cy="1019175"/>
            <a:chOff x="323528" y="0"/>
            <a:chExt cx="8286750" cy="1019406"/>
          </a:xfrm>
        </p:grpSpPr>
        <p:sp>
          <p:nvSpPr>
            <p:cNvPr id="10" name="Rounded Rectangle 9"/>
            <p:cNvSpPr/>
            <p:nvPr/>
          </p:nvSpPr>
          <p:spPr bwMode="auto">
            <a:xfrm>
              <a:off x="323528" y="837275"/>
              <a:ext cx="8286750" cy="71445"/>
            </a:xfrm>
            <a:prstGeom prst="roundRect">
              <a:avLst/>
            </a:prstGeom>
            <a:solidFill>
              <a:srgbClr val="CC0066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/>
            </a:p>
          </p:txBody>
        </p:sp>
        <p:pic>
          <p:nvPicPr>
            <p:cNvPr id="11" name="Picture 12" descr="Picture1.bmp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50644" y="116632"/>
              <a:ext cx="1584176" cy="6531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" name="Picture 8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692" r="7692"/>
            <a:stretch>
              <a:fillRect/>
            </a:stretch>
          </p:blipFill>
          <p:spPr bwMode="auto">
            <a:xfrm>
              <a:off x="4211960" y="0"/>
              <a:ext cx="864096" cy="10194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" name="Picture 12" descr="C:\Users\mmoustafa\Desktop\amada.jpg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5537" y="188640"/>
              <a:ext cx="2016224" cy="5760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05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34CEE3CE-1A38-4F42-8CB9-EAC631AF161F}" type="slidenum">
              <a:rPr lang="ar-SA" altLang="en-US" sz="1400" smtClean="0"/>
              <a:pPr eaLnBrk="1" hangingPunct="1">
                <a:spcBef>
                  <a:spcPct val="0"/>
                </a:spcBef>
                <a:buFontTx/>
                <a:buNone/>
              </a:pPr>
              <a:t>2</a:t>
            </a:fld>
            <a:endParaRPr lang="en-GB" altLang="en-US" sz="1400" smtClean="0"/>
          </a:p>
        </p:txBody>
      </p:sp>
      <p:pic>
        <p:nvPicPr>
          <p:cNvPr id="2051" name="Picture 6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19175"/>
            <a:ext cx="9144000" cy="5838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2305052" y="3200400"/>
            <a:ext cx="4495800" cy="1107996"/>
          </a:xfrm>
          <a:prstGeom prst="rect">
            <a:avLst/>
          </a:prstGeom>
          <a:noFill/>
          <a:ln>
            <a:noFill/>
          </a:ln>
          <a:effectLst>
            <a:glow rad="101600">
              <a:schemeClr val="accent4">
                <a:satMod val="175000"/>
                <a:alpha val="40000"/>
              </a:schemeClr>
            </a:glow>
            <a:outerShdw dist="107763" dir="2700000" algn="ctr" rotWithShape="0">
              <a:srgbClr val="4D4D4D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66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Cell</a:t>
            </a:r>
            <a:endParaRPr lang="en-GB" altLang="en-US" sz="6600" b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6" name="Picture 16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1981200" y="918205"/>
            <a:ext cx="5364584" cy="1032163"/>
          </a:xfrm>
          <a:prstGeom prst="rect">
            <a:avLst/>
          </a:prstGeom>
          <a:ln>
            <a:noFill/>
          </a:ln>
          <a:effectLst>
            <a:glow rad="101600">
              <a:srgbClr val="0000FF">
                <a:alpha val="40000"/>
              </a:srgbClr>
            </a:glow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7" name="PPTShape_0"/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1981200" y="914400"/>
            <a:ext cx="5364584" cy="1032163"/>
          </a:xfrm>
          <a:prstGeom prst="rect">
            <a:avLst/>
          </a:prstGeom>
          <a:ln>
            <a:noFill/>
          </a:ln>
          <a:effectLst>
            <a:glow rad="101600">
              <a:srgbClr val="0000FF">
                <a:alpha val="40000"/>
              </a:srgbClr>
            </a:glow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4" name="Rectangle 5"/>
          <p:cNvSpPr>
            <a:spLocks noChangeArrowheads="1"/>
          </p:cNvSpPr>
          <p:nvPr/>
        </p:nvSpPr>
        <p:spPr bwMode="auto">
          <a:xfrm>
            <a:off x="304800" y="6477000"/>
            <a:ext cx="86106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en-US" altLang="en-US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Copyright © 2002 Pearson Education, Inc., publishing as Benjamin Cummings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59238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7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The cell</a:t>
            </a:r>
            <a:endParaRPr lang="en-US"/>
          </a:p>
        </p:txBody>
      </p:sp>
      <p:sp>
        <p:nvSpPr>
          <p:cNvPr id="3" name="Slide Number Placeholder 2" hidden="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11AA329-2BE3-42C0-8C31-A3823367E4F9}" type="slidenum">
              <a:rPr lang="ar-SA" smtClean="0"/>
              <a:pPr>
                <a:defRPr/>
              </a:pPr>
              <a:t>3</a:t>
            </a:fld>
            <a:endParaRPr lang="en-GB"/>
          </a:p>
        </p:txBody>
      </p:sp>
      <p:pic>
        <p:nvPicPr>
          <p:cNvPr id="14" name="Picture 13"/>
          <p:cNvPicPr>
            <a:picLocks/>
          </p:cNvPicPr>
          <p:nvPr>
            <p:custDataLst>
              <p:tags r:id="rId2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400" y="2362200"/>
            <a:ext cx="5359400" cy="1607760"/>
          </a:xfrm>
          <a:prstGeom prst="rect">
            <a:avLst/>
          </a:prstGeom>
        </p:spPr>
      </p:pic>
      <p:pic>
        <p:nvPicPr>
          <p:cNvPr id="15" name="Picture 14"/>
          <p:cNvPicPr>
            <a:picLocks/>
          </p:cNvPicPr>
          <p:nvPr>
            <p:custDataLst>
              <p:tags r:id="rId3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5588000"/>
            <a:ext cx="2560320" cy="614477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/>
                </a:solidFill>
                <a:prstDash val="solid"/>
              </a14:hiddenLine>
            </a:ext>
          </a:ex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16" name="Picture 15"/>
          <p:cNvPicPr>
            <a:picLocks/>
          </p:cNvPicPr>
          <p:nvPr>
            <p:custDataLst>
              <p:tags r:id="rId4"/>
            </p:custDataLst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0920" y="5588000"/>
            <a:ext cx="2560320" cy="614477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/>
                </a:solidFill>
                <a:prstDash val="solid"/>
              </a14:hiddenLine>
            </a:ext>
          </a:ex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</p:spTree>
    <p:custDataLst>
      <p:tags r:id="rId1"/>
    </p:custDataLst>
    <p:extLst>
      <p:ext uri="{BB962C8B-B14F-4D97-AF65-F5344CB8AC3E}">
        <p14:creationId xmlns:p14="http://schemas.microsoft.com/office/powerpoint/2010/main" val="3910453061"/>
      </p:ext>
    </p:extLst>
  </p:cSld>
  <p:clrMapOvr>
    <a:masterClrMapping/>
  </p:clrMapOvr>
  <p:transition spd="med">
    <p:comb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title"/>
          </p:nvPr>
        </p:nvSpPr>
        <p:spPr>
          <a:xfrm>
            <a:off x="1264180" y="1219200"/>
            <a:ext cx="6432020" cy="792162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en-US" sz="3600" b="1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The Cell: </a:t>
            </a:r>
            <a:r>
              <a:rPr lang="en-US" sz="2800" b="1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Discovery of the Cell</a:t>
            </a:r>
            <a:endParaRPr lang="en-US" sz="3600" b="1" dirty="0" smtClean="0">
              <a:ln w="11430"/>
              <a:solidFill>
                <a:srgbClr val="0000FF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4099" name="Picture 4" descr="figure 5-1b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2514600"/>
            <a:ext cx="35052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02" name="Content Placeholder 6"/>
          <p:cNvSpPr>
            <a:spLocks noGrp="1"/>
          </p:cNvSpPr>
          <p:nvPr>
            <p:ph idx="1"/>
          </p:nvPr>
        </p:nvSpPr>
        <p:spPr>
          <a:xfrm>
            <a:off x="152400" y="2514600"/>
            <a:ext cx="5029200" cy="3429000"/>
          </a:xfrm>
          <a:ln>
            <a:solidFill>
              <a:schemeClr val="tx1"/>
            </a:solidFill>
          </a:ln>
        </p:spPr>
        <p:txBody>
          <a:bodyPr/>
          <a:lstStyle/>
          <a:p>
            <a:r>
              <a:rPr lang="en-US" alt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first person to see cells</a:t>
            </a:r>
            <a:r>
              <a:rPr lang="en-US" alt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</a:t>
            </a:r>
            <a:r>
              <a:rPr lang="en-US" alt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was</a:t>
            </a:r>
            <a:r>
              <a:rPr lang="en-US" alt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</a:t>
            </a:r>
            <a:r>
              <a:rPr lang="en-US" alt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Robert Hooke in 1665.</a:t>
            </a:r>
          </a:p>
          <a:p>
            <a:r>
              <a:rPr lang="en-US" alt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He was looking at a thin slice of cork through a microscope</a:t>
            </a:r>
          </a:p>
          <a:p>
            <a:r>
              <a:rPr lang="en-US" alt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and he found what he described as "</a:t>
            </a:r>
            <a:r>
              <a:rPr lang="en-US" altLang="en-US" sz="24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tiny rooms</a:t>
            </a:r>
            <a:r>
              <a:rPr lang="en-US" alt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" that he called cells</a:t>
            </a:r>
            <a:endParaRPr lang="ar-SA" altLang="en-US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7" name="Group 6"/>
          <p:cNvGrpSpPr>
            <a:grpSpLocks/>
          </p:cNvGrpSpPr>
          <p:nvPr>
            <p:custDataLst>
              <p:tags r:id="rId2"/>
            </p:custDataLst>
          </p:nvPr>
        </p:nvGrpSpPr>
        <p:grpSpPr bwMode="auto">
          <a:xfrm>
            <a:off x="0" y="0"/>
            <a:ext cx="9147151" cy="1019175"/>
            <a:chOff x="323528" y="0"/>
            <a:chExt cx="8286750" cy="1019406"/>
          </a:xfrm>
        </p:grpSpPr>
        <p:sp>
          <p:nvSpPr>
            <p:cNvPr id="8" name="Rounded Rectangle 7"/>
            <p:cNvSpPr/>
            <p:nvPr/>
          </p:nvSpPr>
          <p:spPr bwMode="auto">
            <a:xfrm>
              <a:off x="323528" y="837275"/>
              <a:ext cx="8286750" cy="71445"/>
            </a:xfrm>
            <a:prstGeom prst="roundRect">
              <a:avLst/>
            </a:prstGeom>
            <a:solidFill>
              <a:srgbClr val="CC0066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/>
            </a:p>
          </p:txBody>
        </p:sp>
        <p:pic>
          <p:nvPicPr>
            <p:cNvPr id="9" name="Picture 12" descr="Picture1.bmp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50644" y="116632"/>
              <a:ext cx="1584176" cy="6531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" name="Picture 8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692" r="7692"/>
            <a:stretch>
              <a:fillRect/>
            </a:stretch>
          </p:blipFill>
          <p:spPr bwMode="auto">
            <a:xfrm>
              <a:off x="4211960" y="0"/>
              <a:ext cx="864096" cy="10194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" name="Picture 10" descr="C:\Users\mmoustafa\Desktop\amada.jpg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5537" y="188640"/>
              <a:ext cx="2016224" cy="5760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2" name="Rectangle 5"/>
          <p:cNvSpPr>
            <a:spLocks noChangeArrowheads="1"/>
          </p:cNvSpPr>
          <p:nvPr/>
        </p:nvSpPr>
        <p:spPr bwMode="auto">
          <a:xfrm>
            <a:off x="304800" y="6477000"/>
            <a:ext cx="86106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en-US" altLang="en-US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Copyright © 2002 Pearson Education, Inc., publishing as Benjamin Cummings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9" name="Rectangle 5"/>
          <p:cNvSpPr>
            <a:spLocks noGrp="1" noChangeArrowheads="1"/>
          </p:cNvSpPr>
          <p:nvPr>
            <p:ph type="title"/>
          </p:nvPr>
        </p:nvSpPr>
        <p:spPr>
          <a:xfrm>
            <a:off x="2362200" y="228600"/>
            <a:ext cx="3810000" cy="609600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en-US" sz="3200" b="1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The Cell Theory</a:t>
            </a:r>
          </a:p>
        </p:txBody>
      </p:sp>
      <p:sp>
        <p:nvSpPr>
          <p:cNvPr id="67590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457200" y="1447800"/>
            <a:ext cx="8229600" cy="5715000"/>
          </a:xfrm>
        </p:spPr>
        <p:txBody>
          <a:bodyPr/>
          <a:lstStyle/>
          <a:p>
            <a:pPr marL="457200" indent="-457200">
              <a:lnSpc>
                <a:spcPct val="80000"/>
              </a:lnSpc>
              <a:defRPr/>
            </a:pPr>
            <a:r>
              <a:rPr lang="en-US" alt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 1838, the German botanist Matthias </a:t>
            </a:r>
            <a:r>
              <a:rPr lang="en-US" altLang="en-US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Schleiden</a:t>
            </a:r>
            <a:r>
              <a:rPr lang="en-US" alt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concluded that all plants were composed of cells</a:t>
            </a:r>
          </a:p>
          <a:p>
            <a:pPr marL="457200" indent="-457200">
              <a:lnSpc>
                <a:spcPct val="80000"/>
              </a:lnSpc>
              <a:defRPr/>
            </a:pPr>
            <a:r>
              <a:rPr lang="en-US" alt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 1839, Theodor Schwann concluded the same thing for animals</a:t>
            </a:r>
          </a:p>
          <a:p>
            <a:pPr marL="457200" indent="-457200">
              <a:lnSpc>
                <a:spcPct val="80000"/>
              </a:lnSpc>
              <a:defRPr/>
            </a:pPr>
            <a:r>
              <a:rPr lang="en-US" alt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 1855, Rudolf Virchow noted that all cells come from other cells</a:t>
            </a:r>
          </a:p>
          <a:p>
            <a:pPr marL="0" indent="0">
              <a:lnSpc>
                <a:spcPct val="80000"/>
              </a:lnSpc>
              <a:buNone/>
              <a:defRPr/>
            </a:pPr>
            <a:endParaRPr lang="en-US" altLang="en-US" sz="1800" dirty="0" smtClean="0">
              <a:solidFill>
                <a:srgbClr val="FF0000"/>
              </a:solidFill>
            </a:endParaRPr>
          </a:p>
          <a:p>
            <a:pPr marL="457200" indent="-457200">
              <a:lnSpc>
                <a:spcPct val="80000"/>
              </a:lnSpc>
              <a:buFontTx/>
              <a:buNone/>
              <a:defRPr/>
            </a:pPr>
            <a:r>
              <a:rPr lang="en-US" altLang="en-US" sz="2400" b="1" u="sng" dirty="0" smtClean="0">
                <a:solidFill>
                  <a:srgbClr val="FF0000"/>
                </a:solidFill>
              </a:rPr>
              <a:t>The cell theory states that:</a:t>
            </a:r>
          </a:p>
          <a:p>
            <a:pPr marL="457200" indent="-457200">
              <a:lnSpc>
                <a:spcPct val="80000"/>
              </a:lnSpc>
              <a:buFontTx/>
              <a:buNone/>
              <a:defRPr/>
            </a:pPr>
            <a:endParaRPr lang="en-US" altLang="en-US" sz="1800" b="1" u="sng" dirty="0" smtClean="0">
              <a:solidFill>
                <a:srgbClr val="FF0000"/>
              </a:solidFill>
            </a:endParaRPr>
          </a:p>
          <a:p>
            <a:pPr marL="457200" indent="-457200">
              <a:lnSpc>
                <a:spcPct val="80000"/>
              </a:lnSpc>
              <a:buClr>
                <a:srgbClr val="0000FF"/>
              </a:buClr>
              <a:buFontTx/>
              <a:buAutoNum type="arabicParenR"/>
              <a:defRPr/>
            </a:pPr>
            <a:r>
              <a:rPr lang="en-US" altLang="en-US" sz="2400" dirty="0" smtClean="0">
                <a:solidFill>
                  <a:srgbClr val="0000FF"/>
                </a:solidFill>
              </a:rPr>
              <a:t>all living organisms are made of one or more cells, </a:t>
            </a:r>
          </a:p>
          <a:p>
            <a:pPr marL="457200" indent="-457200">
              <a:lnSpc>
                <a:spcPct val="80000"/>
              </a:lnSpc>
              <a:buClr>
                <a:srgbClr val="0000FF"/>
              </a:buClr>
              <a:buFontTx/>
              <a:buAutoNum type="arabicParenR"/>
              <a:defRPr/>
            </a:pPr>
            <a:r>
              <a:rPr lang="en-US" altLang="en-US" sz="2400" dirty="0" smtClean="0">
                <a:solidFill>
                  <a:srgbClr val="0000FF"/>
                </a:solidFill>
              </a:rPr>
              <a:t>cells are the basic units of structure and function, and</a:t>
            </a:r>
          </a:p>
          <a:p>
            <a:pPr marL="457200" indent="-457200">
              <a:lnSpc>
                <a:spcPct val="80000"/>
              </a:lnSpc>
              <a:buClr>
                <a:srgbClr val="0000FF"/>
              </a:buClr>
              <a:buFontTx/>
              <a:buAutoNum type="arabicParenR"/>
              <a:defRPr/>
            </a:pPr>
            <a:r>
              <a:rPr lang="en-US" altLang="en-US" sz="2400" dirty="0" smtClean="0">
                <a:solidFill>
                  <a:srgbClr val="0000FF"/>
                </a:solidFill>
              </a:rPr>
              <a:t>cells come only from pre-existing cells.</a:t>
            </a:r>
          </a:p>
          <a:p>
            <a:pPr marL="457200" indent="-457200">
              <a:lnSpc>
                <a:spcPct val="80000"/>
              </a:lnSpc>
              <a:buFontTx/>
              <a:buNone/>
              <a:defRPr/>
            </a:pPr>
            <a:endParaRPr lang="en-US" altLang="en-US" sz="1600" dirty="0" smtClean="0"/>
          </a:p>
          <a:p>
            <a:pPr marL="457200" indent="-457200" algn="ctr">
              <a:lnSpc>
                <a:spcPct val="80000"/>
              </a:lnSpc>
              <a:buFontTx/>
              <a:buNone/>
              <a:defRPr/>
            </a:pPr>
            <a:r>
              <a:rPr lang="en-US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cell is the smallest unit that can carry on all of the processes of life</a:t>
            </a:r>
            <a:endParaRPr lang="en-US" alt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124" name="Rectangle 7"/>
          <p:cNvSpPr>
            <a:spLocks noChangeArrowheads="1"/>
          </p:cNvSpPr>
          <p:nvPr/>
        </p:nvSpPr>
        <p:spPr bwMode="auto">
          <a:xfrm>
            <a:off x="5737225" y="2071688"/>
            <a:ext cx="184150" cy="50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4000" baseline="-25000"/>
          </a:p>
        </p:txBody>
      </p:sp>
      <p:grpSp>
        <p:nvGrpSpPr>
          <p:cNvPr id="7" name="Group 6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8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9" name="Picture 9"/>
            <p:cNvPicPr>
              <a:picLocks noChangeAspect="1" noChangeArrowheads="1"/>
            </p:cNvPicPr>
            <p:nvPr>
              <p:custDataLst>
                <p:tags r:id="rId2"/>
              </p:custDataLst>
            </p:nvPr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" name="Picture 9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 rotWithShape="1">
            <a:blip r:embed="rId7" cstate="print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759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759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759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6759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590" grpId="0" uiExpand="1" build="p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lide Number Placeholder 3"/>
          <p:cNvSpPr txBox="1">
            <a:spLocks noGrp="1"/>
          </p:cNvSpPr>
          <p:nvPr/>
        </p:nvSpPr>
        <p:spPr bwMode="auto">
          <a:xfrm>
            <a:off x="6553200" y="6248400"/>
            <a:ext cx="2133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89EDDE46-AADB-47EB-99F2-B86003E7BE8A}" type="slidenum">
              <a:rPr lang="ar-SA" altLang="en-US" sz="1400"/>
              <a:pPr algn="r" eaLnBrk="1" hangingPunct="1">
                <a:spcBef>
                  <a:spcPct val="0"/>
                </a:spcBef>
                <a:buFontTx/>
                <a:buNone/>
              </a:pPr>
              <a:t>6</a:t>
            </a:fld>
            <a:endParaRPr lang="en-GB" altLang="en-US" sz="1400"/>
          </a:p>
        </p:txBody>
      </p:sp>
      <p:sp>
        <p:nvSpPr>
          <p:cNvPr id="78852" name="Oval 4"/>
          <p:cNvSpPr>
            <a:spLocks noChangeArrowheads="1"/>
          </p:cNvSpPr>
          <p:nvPr/>
        </p:nvSpPr>
        <p:spPr bwMode="auto">
          <a:xfrm>
            <a:off x="1066800" y="2971800"/>
            <a:ext cx="2286000" cy="13716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71842" dir="2700000" algn="ctr" rotWithShape="0">
              <a:srgbClr val="4D4D4D"/>
            </a:outerShdw>
          </a:effectLst>
        </p:spPr>
        <p:txBody>
          <a:bodyPr wrap="none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en-GB" sz="2800" b="1" dirty="0">
                <a:ln w="11430"/>
                <a:solidFill>
                  <a:srgbClr val="66FF33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Pro</a:t>
            </a:r>
            <a:r>
              <a:rPr lang="en-GB" sz="2800" b="1" dirty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karyotic</a:t>
            </a:r>
          </a:p>
        </p:txBody>
      </p:sp>
      <p:sp>
        <p:nvSpPr>
          <p:cNvPr id="78853" name="Oval 5"/>
          <p:cNvSpPr>
            <a:spLocks noChangeArrowheads="1"/>
          </p:cNvSpPr>
          <p:nvPr/>
        </p:nvSpPr>
        <p:spPr bwMode="auto">
          <a:xfrm>
            <a:off x="6172200" y="2895600"/>
            <a:ext cx="2286000" cy="14478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71842" dir="2700000" algn="ctr" rotWithShape="0">
              <a:srgbClr val="4D4D4D"/>
            </a:outerShdw>
          </a:effectLst>
        </p:spPr>
        <p:txBody>
          <a:bodyPr wrap="none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en-GB" sz="28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Eu</a:t>
            </a:r>
            <a:r>
              <a:rPr lang="en-GB" sz="2800" b="1" dirty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karyotic</a:t>
            </a:r>
          </a:p>
        </p:txBody>
      </p:sp>
      <p:sp>
        <p:nvSpPr>
          <p:cNvPr id="78854" name="Rectangle 6"/>
          <p:cNvSpPr>
            <a:spLocks noChangeArrowheads="1"/>
          </p:cNvSpPr>
          <p:nvPr/>
        </p:nvSpPr>
        <p:spPr bwMode="auto">
          <a:xfrm>
            <a:off x="533400" y="228600"/>
            <a:ext cx="2819400" cy="1447800"/>
          </a:xfrm>
          <a:prstGeom prst="rect">
            <a:avLst/>
          </a:prstGeom>
          <a:solidFill>
            <a:srgbClr val="0000FF"/>
          </a:solidFill>
          <a:ln w="1905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en-GB" sz="4000" b="1" dirty="0" smtClean="0">
                <a:ln w="11430"/>
                <a:solidFill>
                  <a:srgbClr val="66FF33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Living</a:t>
            </a:r>
            <a:endParaRPr lang="en-GB" sz="4000" b="1" dirty="0">
              <a:ln w="11430"/>
              <a:solidFill>
                <a:srgbClr val="66FF33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>
              <a:defRPr/>
            </a:pPr>
            <a:r>
              <a:rPr lang="en-GB" sz="4000" b="1" dirty="0">
                <a:ln w="11430"/>
                <a:solidFill>
                  <a:srgbClr val="66FF33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C</a:t>
            </a:r>
            <a:r>
              <a:rPr lang="en-GB" sz="4000" b="1" dirty="0" smtClean="0">
                <a:ln w="11430"/>
                <a:solidFill>
                  <a:srgbClr val="66FF33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ells</a:t>
            </a:r>
            <a:endParaRPr lang="en-GB" sz="4000" b="1" dirty="0">
              <a:ln w="11430"/>
              <a:solidFill>
                <a:srgbClr val="66FF33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8856" name="Text Box 8"/>
          <p:cNvSpPr txBox="1">
            <a:spLocks noChangeArrowheads="1"/>
          </p:cNvSpPr>
          <p:nvPr/>
        </p:nvSpPr>
        <p:spPr bwMode="auto">
          <a:xfrm>
            <a:off x="5943600" y="4495800"/>
            <a:ext cx="274320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GB" altLang="en-US" sz="2400" b="1"/>
              <a:t>All other forms  of life</a:t>
            </a:r>
          </a:p>
        </p:txBody>
      </p:sp>
      <p:sp>
        <p:nvSpPr>
          <p:cNvPr id="78861" name="Text Box 13"/>
          <p:cNvSpPr txBox="1">
            <a:spLocks noChangeArrowheads="1"/>
          </p:cNvSpPr>
          <p:nvPr/>
        </p:nvSpPr>
        <p:spPr bwMode="auto">
          <a:xfrm>
            <a:off x="152400" y="2547670"/>
            <a:ext cx="23622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rtl="1" eaLnBrk="1" hangingPunct="1">
              <a:spcBef>
                <a:spcPct val="50000"/>
              </a:spcBef>
              <a:buFontTx/>
              <a:buNone/>
            </a:pPr>
            <a:r>
              <a:rPr lang="ar-EG" altLang="en-US" sz="2800" b="1" dirty="0" smtClean="0"/>
              <a:t>عديمة/بدائية</a:t>
            </a:r>
            <a:r>
              <a:rPr lang="ar-SA" altLang="en-US" sz="2800" b="1" dirty="0" smtClean="0"/>
              <a:t> </a:t>
            </a:r>
            <a:r>
              <a:rPr lang="ar-SA" altLang="en-US" sz="2800" b="1" dirty="0"/>
              <a:t>النواة</a:t>
            </a:r>
            <a:endParaRPr lang="en-GB" altLang="en-US" sz="2800" b="1" dirty="0"/>
          </a:p>
        </p:txBody>
      </p:sp>
      <p:sp>
        <p:nvSpPr>
          <p:cNvPr id="78863" name="Text Box 15"/>
          <p:cNvSpPr txBox="1">
            <a:spLocks noChangeArrowheads="1"/>
          </p:cNvSpPr>
          <p:nvPr/>
        </p:nvSpPr>
        <p:spPr bwMode="auto">
          <a:xfrm>
            <a:off x="7086600" y="2438400"/>
            <a:ext cx="18288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rtl="1" eaLnBrk="1" hangingPunct="1">
              <a:spcBef>
                <a:spcPct val="50000"/>
              </a:spcBef>
              <a:buFontTx/>
              <a:buNone/>
            </a:pPr>
            <a:r>
              <a:rPr lang="ar-SA" altLang="en-US" sz="2800" b="1"/>
              <a:t>حقيقية النواة</a:t>
            </a:r>
            <a:endParaRPr lang="en-GB" altLang="en-US" sz="2800" b="1"/>
          </a:p>
        </p:txBody>
      </p:sp>
      <p:sp>
        <p:nvSpPr>
          <p:cNvPr id="85009" name="Rectangle 17"/>
          <p:cNvSpPr>
            <a:spLocks noChangeArrowheads="1"/>
          </p:cNvSpPr>
          <p:nvPr/>
        </p:nvSpPr>
        <p:spPr bwMode="auto">
          <a:xfrm>
            <a:off x="2895600" y="304800"/>
            <a:ext cx="45720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en-GB" sz="40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Types of cells</a:t>
            </a:r>
            <a:endParaRPr lang="en-US" sz="40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712788" y="4551363"/>
            <a:ext cx="3173412" cy="1228725"/>
            <a:chOff x="712788" y="4551363"/>
            <a:chExt cx="3173412" cy="1228725"/>
          </a:xfrm>
        </p:grpSpPr>
        <p:sp>
          <p:nvSpPr>
            <p:cNvPr id="6154" name="Text Box 7"/>
            <p:cNvSpPr txBox="1">
              <a:spLocks noChangeArrowheads="1"/>
            </p:cNvSpPr>
            <p:nvPr/>
          </p:nvSpPr>
          <p:spPr bwMode="auto">
            <a:xfrm>
              <a:off x="712788" y="4551363"/>
              <a:ext cx="3173412" cy="8302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2400" b="1" dirty="0"/>
                <a:t>Bacteria and related micro-organisms</a:t>
              </a:r>
              <a:endParaRPr lang="en-GB" altLang="en-US" sz="2400" b="1" dirty="0"/>
            </a:p>
          </p:txBody>
        </p:sp>
        <p:sp>
          <p:nvSpPr>
            <p:cNvPr id="6155" name="Text Box 14"/>
            <p:cNvSpPr txBox="1">
              <a:spLocks noChangeArrowheads="1"/>
            </p:cNvSpPr>
            <p:nvPr>
              <p:custDataLst>
                <p:tags r:id="rId2"/>
              </p:custDataLst>
            </p:nvPr>
          </p:nvSpPr>
          <p:spPr bwMode="auto">
            <a:xfrm>
              <a:off x="838200" y="5410200"/>
              <a:ext cx="2743200" cy="369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rtl="1" eaLnBrk="1" hangingPunct="1">
                <a:spcBef>
                  <a:spcPct val="50000"/>
                </a:spcBef>
                <a:buFontTx/>
                <a:buNone/>
              </a:pPr>
              <a:r>
                <a:rPr lang="ar-EG" altLang="en-US" sz="1800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البكتيريا وكائنات دقيقة شبية بها</a:t>
              </a:r>
              <a:endParaRPr lang="en-GB" altLang="en-US" sz="1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88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88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556E-17 1.11111E-6 L 0.3125 0.39444 " pathEditMode="relative" rAng="0" ptsTypes="AA">
                                      <p:cBhvr>
                                        <p:cTn id="11" dur="1000" fill="hold"/>
                                        <p:tgtEl>
                                          <p:spTgt spid="788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625" y="1972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788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88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88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88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88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88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788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88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88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88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88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88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43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788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788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852" grpId="0" animBg="1"/>
      <p:bldP spid="78853" grpId="0" animBg="1"/>
      <p:bldP spid="78854" grpId="0" animBg="1"/>
      <p:bldP spid="78854" grpId="1" animBg="1"/>
      <p:bldP spid="78856" grpId="0"/>
      <p:bldP spid="78861" grpId="0"/>
      <p:bldP spid="7886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5" name="Rectangle 3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7848600" cy="609600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en-US" sz="2800" b="1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Three Domains of Living Organisms</a:t>
            </a:r>
          </a:p>
        </p:txBody>
      </p:sp>
      <p:sp>
        <p:nvSpPr>
          <p:cNvPr id="7171" name="Rectangle 5">
            <a:hlinkClick r:id="" action="ppaction://hlinkshowjump?jump=nextslide"/>
          </p:cNvPr>
          <p:cNvSpPr>
            <a:spLocks noChangeArrowheads="1"/>
          </p:cNvSpPr>
          <p:nvPr/>
        </p:nvSpPr>
        <p:spPr bwMode="auto">
          <a:xfrm>
            <a:off x="5913438" y="6324600"/>
            <a:ext cx="639762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ar-SA" altLang="en-US" sz="1800"/>
          </a:p>
        </p:txBody>
      </p:sp>
      <p:sp>
        <p:nvSpPr>
          <p:cNvPr id="7172" name="Rectangle 6">
            <a:hlinkClick r:id="" action="ppaction://hlinkshowjump?jump=endshow"/>
          </p:cNvPr>
          <p:cNvSpPr>
            <a:spLocks noChangeArrowheads="1"/>
          </p:cNvSpPr>
          <p:nvPr/>
        </p:nvSpPr>
        <p:spPr bwMode="auto">
          <a:xfrm>
            <a:off x="7924800" y="6324600"/>
            <a:ext cx="639763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ar-SA" altLang="en-US" sz="1800"/>
          </a:p>
        </p:txBody>
      </p:sp>
      <p:sp>
        <p:nvSpPr>
          <p:cNvPr id="7173" name="Rectangle 7">
            <a:hlinkClick r:id="" action="ppaction://hlinkshowjump?jump=previousslide"/>
          </p:cNvPr>
          <p:cNvSpPr>
            <a:spLocks noChangeArrowheads="1"/>
          </p:cNvSpPr>
          <p:nvPr/>
        </p:nvSpPr>
        <p:spPr bwMode="auto">
          <a:xfrm>
            <a:off x="5080000" y="6311900"/>
            <a:ext cx="639763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ar-SA" altLang="en-US" sz="1800"/>
          </a:p>
        </p:txBody>
      </p:sp>
      <p:sp>
        <p:nvSpPr>
          <p:cNvPr id="7174" name="Rectangle 8">
            <a:hlinkClick r:id="rId6" action="ppaction://hlinksldjump"/>
          </p:cNvPr>
          <p:cNvSpPr>
            <a:spLocks noChangeArrowheads="1"/>
          </p:cNvSpPr>
          <p:nvPr/>
        </p:nvSpPr>
        <p:spPr bwMode="auto">
          <a:xfrm>
            <a:off x="6781800" y="6311900"/>
            <a:ext cx="914400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ar-SA" altLang="en-US" sz="1800"/>
          </a:p>
        </p:txBody>
      </p:sp>
      <p:pic>
        <p:nvPicPr>
          <p:cNvPr id="7175" name="Picture 9" descr="p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3597" y="1447799"/>
            <a:ext cx="6130203" cy="5257801"/>
          </a:xfrm>
          <a:prstGeom prst="rect">
            <a:avLst/>
          </a:prstGeom>
          <a:solidFill>
            <a:srgbClr val="0000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" name="Group 9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11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12" name="Picture 9"/>
            <p:cNvPicPr>
              <a:picLocks noChangeAspect="1" noChangeArrowheads="1"/>
            </p:cNvPicPr>
            <p:nvPr>
              <p:custDataLst>
                <p:tags r:id="rId2"/>
              </p:custDataLst>
            </p:nvPr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3" name="Picture 12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 rotWithShape="1">
            <a:blip r:embed="rId9" cstate="print">
              <a:extLst>
                <a:ext uri="{BEBA8EAE-BF5A-486C-A8C5-ECC9F3942E4B}">
                  <a14:imgProps xmlns:a14="http://schemas.microsoft.com/office/drawing/2010/main">
                    <a14:imgLayer r:embed="rId10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  <p:transition spd="med">
    <p:comb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822450" y="280988"/>
            <a:ext cx="5340350" cy="633412"/>
          </a:xfrm>
        </p:spPr>
        <p:txBody>
          <a:bodyPr/>
          <a:lstStyle/>
          <a:p>
            <a:pPr>
              <a:defRPr/>
            </a:pPr>
            <a:r>
              <a:rPr lang="en-US" sz="36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Domains</a:t>
            </a:r>
            <a:r>
              <a:rPr lang="en-US" sz="32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of </a:t>
            </a:r>
            <a:r>
              <a:rPr lang="en-US" sz="32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life</a:t>
            </a:r>
            <a:r>
              <a:rPr lang="ar-EG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مجالات الحياه </a:t>
            </a:r>
            <a:endParaRPr lang="en-GB" sz="3200" dirty="0" smtClean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8195" name="Text Box 6"/>
          <p:cNvSpPr txBox="1">
            <a:spLocks noChangeArrowheads="1"/>
          </p:cNvSpPr>
          <p:nvPr/>
        </p:nvSpPr>
        <p:spPr bwMode="auto">
          <a:xfrm>
            <a:off x="1698625" y="1506409"/>
            <a:ext cx="5311775" cy="49705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b="1" u="sng" dirty="0">
                <a:solidFill>
                  <a:srgbClr val="FF0000"/>
                </a:solidFill>
              </a:rPr>
              <a:t>A)- </a:t>
            </a:r>
            <a:r>
              <a:rPr lang="en-US" altLang="en-US" b="1" u="sng" dirty="0" err="1">
                <a:solidFill>
                  <a:srgbClr val="FF0000"/>
                </a:solidFill>
              </a:rPr>
              <a:t>Prokaryota</a:t>
            </a:r>
            <a:r>
              <a:rPr lang="en-US" altLang="en-US" b="1" u="sng" dirty="0">
                <a:solidFill>
                  <a:srgbClr val="FF0000"/>
                </a:solidFill>
              </a:rPr>
              <a:t> </a:t>
            </a:r>
            <a:r>
              <a:rPr lang="ar-SA" altLang="en-US" sz="2400" dirty="0"/>
              <a:t>بدائيات النواة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800" b="1" dirty="0"/>
              <a:t>Contains 2 Kingdoms:</a:t>
            </a:r>
            <a:endParaRPr lang="en-US" altLang="en-US" sz="2400" dirty="0"/>
          </a:p>
          <a:p>
            <a:pPr eaLnBrk="1" hangingPunct="1">
              <a:spcBef>
                <a:spcPct val="50000"/>
              </a:spcBef>
              <a:buFontTx/>
              <a:buAutoNum type="arabicPeriod"/>
            </a:pPr>
            <a:r>
              <a:rPr lang="en-US" altLang="en-US" sz="1800" b="1" dirty="0" err="1">
                <a:solidFill>
                  <a:srgbClr val="0000FF"/>
                </a:solidFill>
              </a:rPr>
              <a:t>Archaea</a:t>
            </a:r>
            <a:r>
              <a:rPr lang="en-US" altLang="en-US" sz="1800" dirty="0"/>
              <a:t>, </a:t>
            </a:r>
            <a:r>
              <a:rPr lang="ar-SA" altLang="en-US" sz="1800" b="1" dirty="0"/>
              <a:t>مملكة البدائيات وتضم </a:t>
            </a:r>
            <a:r>
              <a:rPr lang="ar-SA" altLang="en-US" sz="1800" b="1" dirty="0">
                <a:hlinkClick r:id="rId6" tooltip="البكتيريا البدائية (الصفحة غير موجودة)"/>
              </a:rPr>
              <a:t>البكتيريا البدائية</a:t>
            </a:r>
            <a:endParaRPr lang="en-US" altLang="en-US" sz="2000" b="1" dirty="0"/>
          </a:p>
          <a:p>
            <a:pPr eaLnBrk="1" hangingPunct="1">
              <a:spcBef>
                <a:spcPct val="50000"/>
              </a:spcBef>
              <a:buFontTx/>
              <a:buAutoNum type="arabicPeriod"/>
            </a:pPr>
            <a:r>
              <a:rPr lang="en-US" altLang="en-US" sz="1800" b="1" dirty="0">
                <a:solidFill>
                  <a:srgbClr val="0000FF"/>
                </a:solidFill>
              </a:rPr>
              <a:t>Bacteria</a:t>
            </a:r>
            <a:r>
              <a:rPr lang="en-US" altLang="en-US" sz="1800" dirty="0"/>
              <a:t> (Eubacteria), </a:t>
            </a:r>
            <a:r>
              <a:rPr lang="ar-SA" altLang="en-US" sz="1800" b="1" dirty="0"/>
              <a:t>مملكة </a:t>
            </a:r>
            <a:r>
              <a:rPr lang="ar-SA" altLang="en-US" sz="1800" b="1" dirty="0">
                <a:hlinkClick r:id="rId7" tooltip="البكتيريا الحقيقية (الصفحة غير موجودة)"/>
              </a:rPr>
              <a:t>االبكتيريا الحقيقية</a:t>
            </a:r>
            <a:endParaRPr lang="en-US" altLang="en-US" sz="1800" b="1" dirty="0"/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b="1" u="sng" dirty="0" smtClean="0">
                <a:solidFill>
                  <a:srgbClr val="FF0000"/>
                </a:solidFill>
              </a:rPr>
              <a:t>B</a:t>
            </a:r>
            <a:r>
              <a:rPr lang="en-US" altLang="en-US" b="1" u="sng" dirty="0">
                <a:solidFill>
                  <a:srgbClr val="FF0000"/>
                </a:solidFill>
              </a:rPr>
              <a:t>)- </a:t>
            </a:r>
            <a:r>
              <a:rPr lang="en-US" altLang="en-US" b="1" u="sng" dirty="0" err="1">
                <a:solidFill>
                  <a:srgbClr val="FF0000"/>
                </a:solidFill>
              </a:rPr>
              <a:t>Eukaryota</a:t>
            </a:r>
            <a:r>
              <a:rPr lang="en-US" altLang="en-US" b="1" dirty="0">
                <a:solidFill>
                  <a:srgbClr val="0000FF"/>
                </a:solidFill>
              </a:rPr>
              <a:t> </a:t>
            </a:r>
            <a:r>
              <a:rPr lang="ar-SA" altLang="en-US" sz="2400" dirty="0"/>
              <a:t>حقيقيات النواة</a:t>
            </a:r>
            <a:r>
              <a:rPr lang="en-US" altLang="en-US" sz="1800" dirty="0"/>
              <a:t> 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800" b="1" dirty="0"/>
              <a:t>Contains 4 Kingdoms:</a:t>
            </a:r>
          </a:p>
          <a:p>
            <a:pPr eaLnBrk="1" hangingPunct="1">
              <a:spcBef>
                <a:spcPct val="50000"/>
              </a:spcBef>
              <a:buFontTx/>
              <a:buAutoNum type="arabicPeriod"/>
            </a:pPr>
            <a:r>
              <a:rPr lang="en-US" altLang="en-US" sz="1800" b="1" dirty="0">
                <a:solidFill>
                  <a:srgbClr val="0000FF"/>
                </a:solidFill>
              </a:rPr>
              <a:t>Fungi </a:t>
            </a:r>
            <a:r>
              <a:rPr lang="ar-SA" altLang="en-US" sz="1800" b="1" dirty="0"/>
              <a:t>مملكة الفطريات</a:t>
            </a:r>
            <a:r>
              <a:rPr lang="ar-SA" altLang="en-US" sz="1800" dirty="0"/>
              <a:t> </a:t>
            </a:r>
            <a:endParaRPr lang="en-US" altLang="en-US" sz="1800" b="1" dirty="0">
              <a:solidFill>
                <a:srgbClr val="0000FF"/>
              </a:solidFill>
            </a:endParaRPr>
          </a:p>
          <a:p>
            <a:pPr eaLnBrk="1" hangingPunct="1">
              <a:spcBef>
                <a:spcPct val="50000"/>
              </a:spcBef>
              <a:buFontTx/>
              <a:buAutoNum type="arabicPeriod"/>
            </a:pPr>
            <a:r>
              <a:rPr lang="en-US" altLang="en-US" sz="1800" b="1" dirty="0" err="1">
                <a:solidFill>
                  <a:srgbClr val="0000FF"/>
                </a:solidFill>
              </a:rPr>
              <a:t>Protesta</a:t>
            </a:r>
            <a:r>
              <a:rPr lang="en-US" altLang="en-US" sz="1800" b="1" dirty="0">
                <a:solidFill>
                  <a:srgbClr val="0000FF"/>
                </a:solidFill>
              </a:rPr>
              <a:t> </a:t>
            </a:r>
            <a:r>
              <a:rPr lang="ar-SA" altLang="en-US" sz="1800" b="1" dirty="0"/>
              <a:t>مملكة الطلائعيات</a:t>
            </a:r>
            <a:r>
              <a:rPr lang="ar-SA" altLang="en-US" sz="1800" dirty="0"/>
              <a:t> </a:t>
            </a:r>
            <a:endParaRPr lang="en-US" altLang="en-US" sz="1800" b="1" dirty="0">
              <a:solidFill>
                <a:srgbClr val="0000FF"/>
              </a:solidFill>
            </a:endParaRPr>
          </a:p>
          <a:p>
            <a:pPr eaLnBrk="1" hangingPunct="1">
              <a:spcBef>
                <a:spcPct val="50000"/>
              </a:spcBef>
              <a:buFontTx/>
              <a:buAutoNum type="arabicPeriod"/>
            </a:pPr>
            <a:r>
              <a:rPr lang="en-US" altLang="en-US" sz="1800" b="1" dirty="0">
                <a:solidFill>
                  <a:srgbClr val="0000FF"/>
                </a:solidFill>
              </a:rPr>
              <a:t>Plantae </a:t>
            </a:r>
            <a:r>
              <a:rPr lang="ar-SA" altLang="en-US" sz="1800" b="1" dirty="0"/>
              <a:t>مملكة النباتات</a:t>
            </a:r>
            <a:r>
              <a:rPr lang="ar-SA" altLang="en-US" sz="1800" dirty="0"/>
              <a:t> </a:t>
            </a:r>
            <a:endParaRPr lang="en-US" altLang="en-US" sz="1800" b="1" dirty="0">
              <a:solidFill>
                <a:srgbClr val="0000FF"/>
              </a:solidFill>
            </a:endParaRPr>
          </a:p>
          <a:p>
            <a:pPr eaLnBrk="1" hangingPunct="1">
              <a:spcBef>
                <a:spcPct val="50000"/>
              </a:spcBef>
              <a:buFontTx/>
              <a:buAutoNum type="arabicPeriod"/>
            </a:pPr>
            <a:r>
              <a:rPr lang="en-US" altLang="en-US" sz="1800" b="1" dirty="0">
                <a:solidFill>
                  <a:srgbClr val="0000FF"/>
                </a:solidFill>
              </a:rPr>
              <a:t>Animalia</a:t>
            </a:r>
            <a:r>
              <a:rPr lang="en-US" altLang="en-US" sz="2000" dirty="0"/>
              <a:t> </a:t>
            </a:r>
            <a:r>
              <a:rPr lang="ar-SA" altLang="en-US" sz="1800" b="1" dirty="0"/>
              <a:t>مملكة الحيوانات</a:t>
            </a:r>
            <a:r>
              <a:rPr lang="ar-SA" altLang="en-US" sz="1800" dirty="0"/>
              <a:t> </a:t>
            </a:r>
            <a:endParaRPr lang="en-US" altLang="en-US" sz="2000" dirty="0"/>
          </a:p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en-US" sz="1200" b="1" dirty="0"/>
          </a:p>
        </p:txBody>
      </p:sp>
      <p:grpSp>
        <p:nvGrpSpPr>
          <p:cNvPr id="6" name="Group 5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7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8" name="Picture 9"/>
            <p:cNvPicPr>
              <a:picLocks noChangeAspect="1" noChangeArrowheads="1"/>
            </p:cNvPicPr>
            <p:nvPr>
              <p:custDataLst>
                <p:tags r:id="rId2"/>
              </p:custDataLst>
            </p:nvPr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9" name="Picture 8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 rotWithShape="1">
            <a:blip r:embed="rId9" cstate="print">
              <a:extLst>
                <a:ext uri="{BEBA8EAE-BF5A-486C-A8C5-ECC9F3942E4B}">
                  <a14:imgProps xmlns:a14="http://schemas.microsoft.com/office/drawing/2010/main">
                    <a14:imgLayer r:embed="rId10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2400" y="2209800"/>
            <a:ext cx="8915400" cy="3970338"/>
          </a:xfrm>
        </p:spPr>
        <p:txBody>
          <a:bodyPr>
            <a:spAutoFit/>
          </a:bodyPr>
          <a:lstStyle/>
          <a:p>
            <a:pPr eaLnBrk="1" hangingPunct="1">
              <a:lnSpc>
                <a:spcPct val="200000"/>
              </a:lnSpc>
              <a:buClr>
                <a:srgbClr val="339933"/>
              </a:buClr>
              <a:tabLst>
                <a:tab pos="2743200" algn="l"/>
              </a:tabLst>
            </a:pPr>
            <a:r>
              <a:rPr lang="en-US" altLang="en-US" sz="2000" b="1" dirty="0" smtClean="0">
                <a:solidFill>
                  <a:srgbClr val="000000"/>
                </a:solidFill>
              </a:rPr>
              <a:t>All cells are surrounded by a </a:t>
            </a:r>
            <a:r>
              <a:rPr lang="en-US" altLang="en-US" sz="2000" b="1" dirty="0" smtClean="0">
                <a:solidFill>
                  <a:srgbClr val="FF0000"/>
                </a:solidFill>
              </a:rPr>
              <a:t>plasma membrane </a:t>
            </a:r>
            <a:r>
              <a:rPr lang="ar-EG" altLang="en-US" sz="1800" b="1" dirty="0" smtClean="0"/>
              <a:t>غشاء بلازمى</a:t>
            </a:r>
            <a:r>
              <a:rPr lang="en-US" altLang="en-US" sz="2000" b="1" dirty="0" smtClean="0">
                <a:solidFill>
                  <a:srgbClr val="000000"/>
                </a:solidFill>
              </a:rPr>
              <a:t>.</a:t>
            </a:r>
          </a:p>
          <a:p>
            <a:pPr eaLnBrk="1" hangingPunct="1">
              <a:lnSpc>
                <a:spcPct val="200000"/>
              </a:lnSpc>
              <a:buClr>
                <a:srgbClr val="339933"/>
              </a:buClr>
              <a:tabLst>
                <a:tab pos="2743200" algn="l"/>
              </a:tabLst>
            </a:pPr>
            <a:r>
              <a:rPr lang="en-US" altLang="en-US" sz="2000" b="1" dirty="0" smtClean="0">
                <a:solidFill>
                  <a:srgbClr val="000000"/>
                </a:solidFill>
              </a:rPr>
              <a:t>The semi-fluid substance </a:t>
            </a:r>
            <a:r>
              <a:rPr lang="ar-EG" altLang="en-US" sz="1800" b="1" dirty="0" smtClean="0">
                <a:solidFill>
                  <a:srgbClr val="000000"/>
                </a:solidFill>
              </a:rPr>
              <a:t>المادة </a:t>
            </a:r>
            <a:r>
              <a:rPr lang="ar-EG" altLang="en-US" sz="1800" b="1" dirty="0" smtClean="0"/>
              <a:t>شبه السائلة</a:t>
            </a:r>
            <a:r>
              <a:rPr lang="en-US" altLang="en-US" sz="2000" b="1" dirty="0" smtClean="0"/>
              <a:t> </a:t>
            </a:r>
            <a:r>
              <a:rPr lang="en-US" altLang="en-US" sz="2000" b="1" dirty="0" smtClean="0">
                <a:solidFill>
                  <a:srgbClr val="000000"/>
                </a:solidFill>
              </a:rPr>
              <a:t>within the cell is called </a:t>
            </a:r>
            <a:r>
              <a:rPr lang="en-US" altLang="en-US" sz="2000" b="1" dirty="0" smtClean="0">
                <a:solidFill>
                  <a:srgbClr val="FF0000"/>
                </a:solidFill>
              </a:rPr>
              <a:t>“cytosol”</a:t>
            </a:r>
            <a:r>
              <a:rPr lang="en-US" altLang="en-US" sz="2000" b="1" dirty="0" smtClean="0">
                <a:solidFill>
                  <a:srgbClr val="000000"/>
                </a:solidFill>
              </a:rPr>
              <a:t>, </a:t>
            </a:r>
            <a:r>
              <a:rPr lang="ar-EG" altLang="en-US" sz="1800" b="1" dirty="0" smtClean="0">
                <a:solidFill>
                  <a:srgbClr val="000000"/>
                </a:solidFill>
              </a:rPr>
              <a:t>السيتوبلازم</a:t>
            </a:r>
            <a:r>
              <a:rPr lang="en-US" altLang="en-US" sz="2000" b="1" dirty="0" smtClean="0">
                <a:solidFill>
                  <a:srgbClr val="000000"/>
                </a:solidFill>
              </a:rPr>
              <a:t> containing the cell organelles </a:t>
            </a:r>
            <a:r>
              <a:rPr lang="ar-EG" altLang="en-US" sz="1800" b="1" dirty="0" smtClean="0">
                <a:solidFill>
                  <a:srgbClr val="000000"/>
                </a:solidFill>
              </a:rPr>
              <a:t>عِضيات الخلية</a:t>
            </a:r>
            <a:r>
              <a:rPr lang="en-US" altLang="en-US" sz="2000" b="1" dirty="0" smtClean="0">
                <a:solidFill>
                  <a:srgbClr val="000000"/>
                </a:solidFill>
              </a:rPr>
              <a:t>.</a:t>
            </a:r>
          </a:p>
          <a:p>
            <a:pPr eaLnBrk="1" hangingPunct="1">
              <a:lnSpc>
                <a:spcPct val="200000"/>
              </a:lnSpc>
              <a:buClr>
                <a:srgbClr val="339933"/>
              </a:buClr>
              <a:tabLst>
                <a:tab pos="2743200" algn="l"/>
              </a:tabLst>
            </a:pPr>
            <a:r>
              <a:rPr lang="en-US" altLang="en-US" sz="2000" b="1" dirty="0" smtClean="0">
                <a:solidFill>
                  <a:srgbClr val="000000"/>
                </a:solidFill>
              </a:rPr>
              <a:t>All cells contain </a:t>
            </a:r>
            <a:r>
              <a:rPr lang="en-US" altLang="en-US" sz="2000" b="1" dirty="0" smtClean="0">
                <a:solidFill>
                  <a:srgbClr val="FF0000"/>
                </a:solidFill>
              </a:rPr>
              <a:t>chromosomes</a:t>
            </a:r>
            <a:r>
              <a:rPr lang="en-US" altLang="en-US" sz="2000" b="1" dirty="0" smtClean="0">
                <a:solidFill>
                  <a:srgbClr val="000000"/>
                </a:solidFill>
              </a:rPr>
              <a:t> which have genes in the form of </a:t>
            </a:r>
            <a:r>
              <a:rPr lang="en-US" altLang="en-US" sz="2000" b="1" dirty="0" smtClean="0">
                <a:solidFill>
                  <a:srgbClr val="FF0000"/>
                </a:solidFill>
              </a:rPr>
              <a:t>DNA</a:t>
            </a:r>
            <a:r>
              <a:rPr lang="en-US" altLang="en-US" sz="2000" b="1" dirty="0" smtClean="0">
                <a:solidFill>
                  <a:srgbClr val="000000"/>
                </a:solidFill>
              </a:rPr>
              <a:t>.</a:t>
            </a:r>
          </a:p>
          <a:p>
            <a:pPr eaLnBrk="1" hangingPunct="1">
              <a:lnSpc>
                <a:spcPct val="200000"/>
              </a:lnSpc>
              <a:buClr>
                <a:srgbClr val="339933"/>
              </a:buClr>
              <a:tabLst>
                <a:tab pos="2743200" algn="l"/>
              </a:tabLst>
            </a:pPr>
            <a:r>
              <a:rPr lang="en-US" altLang="en-US" sz="2000" b="1" dirty="0" smtClean="0">
                <a:solidFill>
                  <a:srgbClr val="000000"/>
                </a:solidFill>
              </a:rPr>
              <a:t>All cells have tiny organelles </a:t>
            </a:r>
            <a:r>
              <a:rPr lang="ar-EG" altLang="en-US" sz="1800" b="1" dirty="0" smtClean="0">
                <a:solidFill>
                  <a:srgbClr val="000000"/>
                </a:solidFill>
              </a:rPr>
              <a:t>عضيات صغيرة</a:t>
            </a:r>
            <a:r>
              <a:rPr lang="en-US" altLang="en-US" sz="2000" b="1" dirty="0" smtClean="0">
                <a:solidFill>
                  <a:srgbClr val="000000"/>
                </a:solidFill>
              </a:rPr>
              <a:t> called </a:t>
            </a:r>
            <a:r>
              <a:rPr lang="en-US" altLang="en-US" sz="2000" b="1" dirty="0" smtClean="0">
                <a:solidFill>
                  <a:srgbClr val="FF0000"/>
                </a:solidFill>
              </a:rPr>
              <a:t>“</a:t>
            </a:r>
            <a:r>
              <a:rPr lang="en-US" altLang="en-US" sz="2000" b="1" i="1" dirty="0" smtClean="0">
                <a:solidFill>
                  <a:srgbClr val="FF0000"/>
                </a:solidFill>
              </a:rPr>
              <a:t>Ribosomes”</a:t>
            </a:r>
            <a:r>
              <a:rPr lang="en-US" altLang="en-US" sz="2000" b="1" dirty="0" smtClean="0">
                <a:solidFill>
                  <a:srgbClr val="000000"/>
                </a:solidFill>
              </a:rPr>
              <a:t> that make proteins.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title"/>
          </p:nvPr>
        </p:nvSpPr>
        <p:spPr>
          <a:xfrm>
            <a:off x="1905000" y="152400"/>
            <a:ext cx="5943600" cy="762000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eaLnBrk="1" hangingPunct="1"/>
            <a:r>
              <a:rPr lang="en-US" altLang="en-US" sz="280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Prokaryotic</a:t>
            </a:r>
            <a:r>
              <a:rPr lang="en-US" altLang="en-US" sz="2800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and </a:t>
            </a:r>
            <a:r>
              <a:rPr lang="en-US" altLang="en-US" sz="280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eukaryotic</a:t>
            </a:r>
            <a:r>
              <a:rPr lang="en-US" altLang="en-US" sz="2800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cells</a:t>
            </a:r>
            <a:r>
              <a:rPr lang="en-US" altLang="en-US" sz="2800" dirty="0" smtClean="0">
                <a:ln w="11430"/>
                <a:solidFill>
                  <a:srgbClr val="FF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en-US" altLang="en-US" sz="2800" dirty="0" smtClean="0">
                <a:ln w="11430"/>
                <a:solidFill>
                  <a:srgbClr val="FF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en-US" altLang="en-US" sz="2800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   differ in size and complexity</a:t>
            </a:r>
          </a:p>
        </p:txBody>
      </p:sp>
      <p:sp>
        <p:nvSpPr>
          <p:cNvPr id="9221" name="Text Box 6"/>
          <p:cNvSpPr txBox="1">
            <a:spLocks noChangeArrowheads="1"/>
          </p:cNvSpPr>
          <p:nvPr/>
        </p:nvSpPr>
        <p:spPr bwMode="auto">
          <a:xfrm>
            <a:off x="2514600" y="1524000"/>
            <a:ext cx="4114800" cy="57943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3200" b="1" u="sng" dirty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Similarities</a:t>
            </a:r>
            <a:r>
              <a:rPr lang="en-US" altLang="en-US" sz="3200" b="1" dirty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ar-EG" altLang="en-US" sz="2000" dirty="0">
                <a:ln w="11430"/>
                <a:cs typeface="Al-Mothnna" pitchFamily="2" charset="-78"/>
              </a:rPr>
              <a:t>أوجه التشابه</a:t>
            </a:r>
            <a:endParaRPr lang="en-GB" altLang="en-US" sz="2800" u="sng" dirty="0">
              <a:ln w="1143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8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9" name="Picture 9"/>
            <p:cNvPicPr>
              <a:picLocks noChangeAspect="1" noChangeArrowheads="1"/>
            </p:cNvPicPr>
            <p:nvPr>
              <p:custDataLst>
                <p:tags r:id="rId2"/>
              </p:custDataLst>
            </p:nvPr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" name="Picture 9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 rotWithShape="1">
            <a:blip r:embed="rId7" cstate="print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REFERENCE_COUNT" val="0"/>
  <p:tag name="ARTICULATE_PLAYER_GLOSSARY_XML" val="&lt;?xml version=&quot;1.0&quot; encoding=&quot;utf-16&quot;?&gt;&lt;glossary xmlns:xsi=&quot;http://www.w3.org/2001/XMLSchema-instance&quot; xmlns:xsd=&quot;http://www.w3.org/2001/XMLSchema&quot;&gt;&lt;terms /&gt;&lt;/glossary&gt;"/>
  <p:tag name="ARTICULATE_SLIDE_COUNT" val="13"/>
  <p:tag name="TAG_BACKING_FORM_KEY" val="787654-c:\users\amahmedkeele\desktop\lectures\lecture-4 cells\lecture 4.pptx"/>
  <p:tag name="ARTICULATE_PRESENTER_VERSION" val="7"/>
  <p:tag name="ARTICULATE_PROJECT_OPEN" val="1"/>
  <p:tag name="ARTICULATE_USED_PAGE_ORIENTATION" val="1"/>
  <p:tag name="ARTICULATE_USED_PAGE_SIZE" val="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NGAGE_PROPERTY" val="1"/>
  <p:tag name="ART_ENGAGE_A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314"/>
  <p:tag name="ARTICULATE_AUDIO_RECORDED" val="1"/>
  <p:tag name="ELAPSEDTIME" val="66.7"/>
  <p:tag name="ANNOTATION_TYPE_1" val="0"/>
  <p:tag name="ANNOTATION_START_1" val="11.2"/>
  <p:tag name="ANNOTATION_END_1" val="26.2"/>
  <p:tag name="ANNOTATION_TOP_1" val="330"/>
  <p:tag name="ANNOTATION_LEFT_1" val="68"/>
  <p:tag name="ANNOTATION_WIDTH_1" val="121"/>
  <p:tag name="ANNOTATION_HEIGHT_1" val="121"/>
  <p:tag name="ANNOTATION_ANIMATION_1" val="3"/>
  <p:tag name="ANNOTATION_ROTATION_1" val="0"/>
  <p:tag name="ANNOTATION_SUB_TYPE_1" val="2"/>
  <p:tag name="ANNOTATION_LOOP_COUNT_1" val="1"/>
  <p:tag name="ANNOTATION_BOX_RADIUS_1" val="0"/>
  <p:tag name="ANNOTATION_SCALE_1" val="100"/>
  <p:tag name="ANNOTATION_BORDER_ALPHA_1" val="100"/>
  <p:tag name="ANNOTATION_BORDER_COLOR_1" val="16711680"/>
  <p:tag name="ANNOTATION_FILL_COLOR_1" val="255"/>
  <p:tag name="ANNOTATION_FILL_ALPHA_1" val="100"/>
  <p:tag name="ANNOTATION_BORDER_WIDTH_1" val="2"/>
  <p:tag name="ANNOTATION_SLIDE_WIDTH_1" val="960"/>
  <p:tag name="ANNOTATION_SLIDE_HEIGHT_1" val="720"/>
  <p:tag name="ANNOTATION_TYPE_2" val="0"/>
  <p:tag name="ANNOTATION_START_2" val="26.2"/>
  <p:tag name="ANNOTATION_END_2" val="38.4"/>
  <p:tag name="ANNOTATION_TOP_2" val="462"/>
  <p:tag name="ANNOTATION_LEFT_2" val="41"/>
  <p:tag name="ANNOTATION_WIDTH_2" val="121"/>
  <p:tag name="ANNOTATION_HEIGHT_2" val="121"/>
  <p:tag name="ANNOTATION_ANIMATION_2" val="3"/>
  <p:tag name="ANNOTATION_ROTATION_2" val="0"/>
  <p:tag name="ANNOTATION_SUB_TYPE_2" val="2"/>
  <p:tag name="ANNOTATION_LOOP_COUNT_2" val="1"/>
  <p:tag name="ANNOTATION_BOX_RADIUS_2" val="0"/>
  <p:tag name="ANNOTATION_SCALE_2" val="100"/>
  <p:tag name="ANNOTATION_BORDER_ALPHA_2" val="100"/>
  <p:tag name="ANNOTATION_BORDER_COLOR_2" val="16711680"/>
  <p:tag name="ANNOTATION_FILL_COLOR_2" val="255"/>
  <p:tag name="ANNOTATION_FILL_ALPHA_2" val="100"/>
  <p:tag name="ANNOTATION_BORDER_WIDTH_2" val="2"/>
  <p:tag name="ANNOTATION_SLIDE_WIDTH_2" val="960"/>
  <p:tag name="ANNOTATION_SLIDE_HEIGHT_2" val="720"/>
  <p:tag name="ANNOTATION_TYPE_3" val="0"/>
  <p:tag name="ANNOTATION_START_3" val="38.4"/>
  <p:tag name="ANNOTATION_END_3" val="50.7"/>
  <p:tag name="ANNOTATION_TOP_3" val="539"/>
  <p:tag name="ANNOTATION_LEFT_3" val="58"/>
  <p:tag name="ANNOTATION_WIDTH_3" val="121"/>
  <p:tag name="ANNOTATION_HEIGHT_3" val="121"/>
  <p:tag name="ANNOTATION_ANIMATION_3" val="3"/>
  <p:tag name="ANNOTATION_ROTATION_3" val="0"/>
  <p:tag name="ANNOTATION_SUB_TYPE_3" val="2"/>
  <p:tag name="ANNOTATION_LOOP_COUNT_3" val="1"/>
  <p:tag name="ANNOTATION_BOX_RADIUS_3" val="0"/>
  <p:tag name="ANNOTATION_SCALE_3" val="100"/>
  <p:tag name="ANNOTATION_BORDER_ALPHA_3" val="100"/>
  <p:tag name="ANNOTATION_BORDER_COLOR_3" val="16711680"/>
  <p:tag name="ANNOTATION_FILL_COLOR_3" val="255"/>
  <p:tag name="ANNOTATION_FILL_ALPHA_3" val="100"/>
  <p:tag name="ANNOTATION_BORDER_WIDTH_3" val="2"/>
  <p:tag name="ANNOTATION_SLIDE_WIDTH_3" val="960"/>
  <p:tag name="ANNOTATION_SLIDE_HEIGHT_3" val="720"/>
  <p:tag name="ANNOTATION_TYPE_4" val="0"/>
  <p:tag name="ANNOTATION_START_4" val="50.7"/>
  <p:tag name="ANNOTATION_END_4" val="51.3"/>
  <p:tag name="ANNOTATION_TOP_4" val="501"/>
  <p:tag name="ANNOTATION_LEFT_4" val="690"/>
  <p:tag name="ANNOTATION_WIDTH_4" val="121"/>
  <p:tag name="ANNOTATION_HEIGHT_4" val="121"/>
  <p:tag name="ANNOTATION_ANIMATION_4" val="3"/>
  <p:tag name="ANNOTATION_ROTATION_4" val="0"/>
  <p:tag name="ANNOTATION_SUB_TYPE_4" val="2"/>
  <p:tag name="ANNOTATION_LOOP_COUNT_4" val="1"/>
  <p:tag name="ANNOTATION_BOX_RADIUS_4" val="0"/>
  <p:tag name="ANNOTATION_SCALE_4" val="100"/>
  <p:tag name="ANNOTATION_BORDER_ALPHA_4" val="100"/>
  <p:tag name="ANNOTATION_BORDER_COLOR_4" val="16711680"/>
  <p:tag name="ANNOTATION_FILL_COLOR_4" val="255"/>
  <p:tag name="ANNOTATION_FILL_ALPHA_4" val="100"/>
  <p:tag name="ANNOTATION_BORDER_WIDTH_4" val="2"/>
  <p:tag name="ANNOTATION_SLIDE_WIDTH_4" val="960"/>
  <p:tag name="ANNOTATION_SLIDE_HEIGHT_4" val="720"/>
  <p:tag name="ANNOTATION_TYPE_5" val="0"/>
  <p:tag name="ANNOTATION_START_5" val="51.3"/>
  <p:tag name="ANNOTATION_END_5" val="52.1"/>
  <p:tag name="ANNOTATION_TOP_5" val="449"/>
  <p:tag name="ANNOTATION_LEFT_5" val="705"/>
  <p:tag name="ANNOTATION_WIDTH_5" val="121"/>
  <p:tag name="ANNOTATION_HEIGHT_5" val="121"/>
  <p:tag name="ANNOTATION_ANIMATION_5" val="3"/>
  <p:tag name="ANNOTATION_ROTATION_5" val="0"/>
  <p:tag name="ANNOTATION_SUB_TYPE_5" val="2"/>
  <p:tag name="ANNOTATION_LOOP_COUNT_5" val="1"/>
  <p:tag name="ANNOTATION_BOX_RADIUS_5" val="0"/>
  <p:tag name="ANNOTATION_SCALE_5" val="100"/>
  <p:tag name="ANNOTATION_BORDER_ALPHA_5" val="100"/>
  <p:tag name="ANNOTATION_BORDER_COLOR_5" val="16711680"/>
  <p:tag name="ANNOTATION_FILL_COLOR_5" val="255"/>
  <p:tag name="ANNOTATION_FILL_ALPHA_5" val="100"/>
  <p:tag name="ANNOTATION_BORDER_WIDTH_5" val="2"/>
  <p:tag name="ANNOTATION_SLIDE_WIDTH_5" val="960"/>
  <p:tag name="ANNOTATION_SLIDE_HEIGHT_5" val="720"/>
  <p:tag name="ANNOTATION_TYPE_6" val="0"/>
  <p:tag name="ANNOTATION_START_6" val="52.1"/>
  <p:tag name="ANNOTATION_END_6" val="52.9"/>
  <p:tag name="ANNOTATION_TOP_6" val="413"/>
  <p:tag name="ANNOTATION_LEFT_6" val="763"/>
  <p:tag name="ANNOTATION_WIDTH_6" val="121"/>
  <p:tag name="ANNOTATION_HEIGHT_6" val="121"/>
  <p:tag name="ANNOTATION_ANIMATION_6" val="3"/>
  <p:tag name="ANNOTATION_ROTATION_6" val="0"/>
  <p:tag name="ANNOTATION_SUB_TYPE_6" val="2"/>
  <p:tag name="ANNOTATION_LOOP_COUNT_6" val="1"/>
  <p:tag name="ANNOTATION_BOX_RADIUS_6" val="0"/>
  <p:tag name="ANNOTATION_SCALE_6" val="100"/>
  <p:tag name="ANNOTATION_BORDER_ALPHA_6" val="100"/>
  <p:tag name="ANNOTATION_BORDER_COLOR_6" val="16711680"/>
  <p:tag name="ANNOTATION_FILL_COLOR_6" val="255"/>
  <p:tag name="ANNOTATION_FILL_ALPHA_6" val="100"/>
  <p:tag name="ANNOTATION_BORDER_WIDTH_6" val="2"/>
  <p:tag name="ANNOTATION_SLIDE_WIDTH_6" val="960"/>
  <p:tag name="ANNOTATION_SLIDE_HEIGHT_6" val="720"/>
  <p:tag name="ANNOTATION_TYPE_7" val="0"/>
  <p:tag name="ANNOTATION_START_7" val="52.9"/>
  <p:tag name="ANNOTATION_END_7" val="53.7"/>
  <p:tag name="ANNOTATION_TOP_7" val="460"/>
  <p:tag name="ANNOTATION_LEFT_7" val="770"/>
  <p:tag name="ANNOTATION_WIDTH_7" val="121"/>
  <p:tag name="ANNOTATION_HEIGHT_7" val="121"/>
  <p:tag name="ANNOTATION_ANIMATION_7" val="3"/>
  <p:tag name="ANNOTATION_ROTATION_7" val="0"/>
  <p:tag name="ANNOTATION_SUB_TYPE_7" val="2"/>
  <p:tag name="ANNOTATION_LOOP_COUNT_7" val="1"/>
  <p:tag name="ANNOTATION_BOX_RADIUS_7" val="0"/>
  <p:tag name="ANNOTATION_SCALE_7" val="100"/>
  <p:tag name="ANNOTATION_BORDER_ALPHA_7" val="100"/>
  <p:tag name="ANNOTATION_BORDER_COLOR_7" val="16711680"/>
  <p:tag name="ANNOTATION_FILL_COLOR_7" val="255"/>
  <p:tag name="ANNOTATION_FILL_ALPHA_7" val="100"/>
  <p:tag name="ANNOTATION_BORDER_WIDTH_7" val="2"/>
  <p:tag name="ANNOTATION_SLIDE_WIDTH_7" val="960"/>
  <p:tag name="ANNOTATION_SLIDE_HEIGHT_7" val="720"/>
  <p:tag name="ANNOTATION_TYPE_8" val="0"/>
  <p:tag name="ANNOTATION_START_8" val="53.7"/>
  <p:tag name="ANNOTATION_END_8" val="54.3"/>
  <p:tag name="ANNOTATION_TOP_8" val="493"/>
  <p:tag name="ANNOTATION_LEFT_8" val="675"/>
  <p:tag name="ANNOTATION_WIDTH_8" val="121"/>
  <p:tag name="ANNOTATION_HEIGHT_8" val="121"/>
  <p:tag name="ANNOTATION_ANIMATION_8" val="3"/>
  <p:tag name="ANNOTATION_ROTATION_8" val="0"/>
  <p:tag name="ANNOTATION_SUB_TYPE_8" val="2"/>
  <p:tag name="ANNOTATION_LOOP_COUNT_8" val="1"/>
  <p:tag name="ANNOTATION_BOX_RADIUS_8" val="0"/>
  <p:tag name="ANNOTATION_SCALE_8" val="100"/>
  <p:tag name="ANNOTATION_BORDER_ALPHA_8" val="100"/>
  <p:tag name="ANNOTATION_BORDER_COLOR_8" val="16711680"/>
  <p:tag name="ANNOTATION_FILL_COLOR_8" val="255"/>
  <p:tag name="ANNOTATION_FILL_ALPHA_8" val="100"/>
  <p:tag name="ANNOTATION_BORDER_WIDTH_8" val="2"/>
  <p:tag name="ANNOTATION_SLIDE_WIDTH_8" val="960"/>
  <p:tag name="ANNOTATION_SLIDE_HEIGHT_8" val="720"/>
  <p:tag name="ANNOTATION_TYPE_9" val="0"/>
  <p:tag name="ANNOTATION_START_9" val="54.3"/>
  <p:tag name="ANNOTATION_END_9" val="54.9"/>
  <p:tag name="ANNOTATION_TOP_9" val="525"/>
  <p:tag name="ANNOTATION_LEFT_9" val="636"/>
  <p:tag name="ANNOTATION_WIDTH_9" val="121"/>
  <p:tag name="ANNOTATION_HEIGHT_9" val="121"/>
  <p:tag name="ANNOTATION_ANIMATION_9" val="3"/>
  <p:tag name="ANNOTATION_ROTATION_9" val="0"/>
  <p:tag name="ANNOTATION_SUB_TYPE_9" val="2"/>
  <p:tag name="ANNOTATION_LOOP_COUNT_9" val="1"/>
  <p:tag name="ANNOTATION_BOX_RADIUS_9" val="0"/>
  <p:tag name="ANNOTATION_SCALE_9" val="100"/>
  <p:tag name="ANNOTATION_BORDER_ALPHA_9" val="100"/>
  <p:tag name="ANNOTATION_BORDER_COLOR_9" val="16711680"/>
  <p:tag name="ANNOTATION_FILL_COLOR_9" val="255"/>
  <p:tag name="ANNOTATION_FILL_ALPHA_9" val="100"/>
  <p:tag name="ANNOTATION_BORDER_WIDTH_9" val="2"/>
  <p:tag name="ANNOTATION_SLIDE_WIDTH_9" val="960"/>
  <p:tag name="ANNOTATION_SLIDE_HEIGHT_9" val="720"/>
  <p:tag name="ANNOTATION_TYPE_10" val="0"/>
  <p:tag name="ANNOTATION_START_10" val="54.9"/>
  <p:tag name="ANNOTATION_END_10" val="55.2"/>
  <p:tag name="ANNOTATION_TOP_10" val="448"/>
  <p:tag name="ANNOTATION_LEFT_10" val="670"/>
  <p:tag name="ANNOTATION_WIDTH_10" val="121"/>
  <p:tag name="ANNOTATION_HEIGHT_10" val="121"/>
  <p:tag name="ANNOTATION_ANIMATION_10" val="3"/>
  <p:tag name="ANNOTATION_ROTATION_10" val="0"/>
  <p:tag name="ANNOTATION_SUB_TYPE_10" val="2"/>
  <p:tag name="ANNOTATION_LOOP_COUNT_10" val="1"/>
  <p:tag name="ANNOTATION_BOX_RADIUS_10" val="0"/>
  <p:tag name="ANNOTATION_SCALE_10" val="100"/>
  <p:tag name="ANNOTATION_BORDER_ALPHA_10" val="100"/>
  <p:tag name="ANNOTATION_BORDER_COLOR_10" val="16711680"/>
  <p:tag name="ANNOTATION_FILL_COLOR_10" val="255"/>
  <p:tag name="ANNOTATION_FILL_ALPHA_10" val="100"/>
  <p:tag name="ANNOTATION_BORDER_WIDTH_10" val="2"/>
  <p:tag name="ANNOTATION_SLIDE_WIDTH_10" val="960"/>
  <p:tag name="ANNOTATION_SLIDE_HEIGHT_10" val="720"/>
  <p:tag name="ANNOTATION_TYPE_11" val="0"/>
  <p:tag name="ANNOTATION_START_11" val="55.2"/>
  <p:tag name="ANNOTATION_END_11" val="55.6"/>
  <p:tag name="ANNOTATION_TOP_11" val="451"/>
  <p:tag name="ANNOTATION_LEFT_11" val="689"/>
  <p:tag name="ANNOTATION_WIDTH_11" val="121"/>
  <p:tag name="ANNOTATION_HEIGHT_11" val="121"/>
  <p:tag name="ANNOTATION_ANIMATION_11" val="3"/>
  <p:tag name="ANNOTATION_ROTATION_11" val="0"/>
  <p:tag name="ANNOTATION_SUB_TYPE_11" val="2"/>
  <p:tag name="ANNOTATION_LOOP_COUNT_11" val="1"/>
  <p:tag name="ANNOTATION_BOX_RADIUS_11" val="0"/>
  <p:tag name="ANNOTATION_SCALE_11" val="100"/>
  <p:tag name="ANNOTATION_BORDER_ALPHA_11" val="100"/>
  <p:tag name="ANNOTATION_BORDER_COLOR_11" val="16711680"/>
  <p:tag name="ANNOTATION_FILL_COLOR_11" val="255"/>
  <p:tag name="ANNOTATION_FILL_ALPHA_11" val="100"/>
  <p:tag name="ANNOTATION_BORDER_WIDTH_11" val="2"/>
  <p:tag name="ANNOTATION_SLIDE_WIDTH_11" val="960"/>
  <p:tag name="ANNOTATION_SLIDE_HEIGHT_11" val="720"/>
  <p:tag name="ANNOTATION_TYPE_12" val="0"/>
  <p:tag name="ANNOTATION_START_12" val="55.6"/>
  <p:tag name="ANNOTATION_END_12" val="64.4"/>
  <p:tag name="ANNOTATION_TOP_12" val="415"/>
  <p:tag name="ANNOTATION_LEFT_12" val="697"/>
  <p:tag name="ANNOTATION_WIDTH_12" val="121"/>
  <p:tag name="ANNOTATION_HEIGHT_12" val="121"/>
  <p:tag name="ANNOTATION_ANIMATION_12" val="3"/>
  <p:tag name="ANNOTATION_ROTATION_12" val="0"/>
  <p:tag name="ANNOTATION_SUB_TYPE_12" val="2"/>
  <p:tag name="ANNOTATION_LOOP_COUNT_12" val="1"/>
  <p:tag name="ANNOTATION_BOX_RADIUS_12" val="0"/>
  <p:tag name="ANNOTATION_SCALE_12" val="100"/>
  <p:tag name="ANNOTATION_BORDER_ALPHA_12" val="100"/>
  <p:tag name="ANNOTATION_BORDER_COLOR_12" val="16711680"/>
  <p:tag name="ANNOTATION_FILL_COLOR_12" val="255"/>
  <p:tag name="ANNOTATION_FILL_ALPHA_12" val="100"/>
  <p:tag name="ANNOTATION_BORDER_WIDTH_12" val="2"/>
  <p:tag name="ANNOTATION_SLIDE_WIDTH_12" val="960"/>
  <p:tag name="ANNOTATION_SLIDE_HEIGHT_12" val="720"/>
  <p:tag name="ANNOTATION_COUNT" val="12"/>
  <p:tag name="ARTICULATE_NAV_LEVEL" val="1"/>
  <p:tag name="ARTICULATE_SLIDE_PRESENTER_GUID" val="8752ab7a-2f97-45e1-a6d2-fa5aa831f8a1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RTICULATE_USED_LAYOUT" val="2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305"/>
  <p:tag name="ARTICULATE_AUDIO_RECORDED" val="1"/>
  <p:tag name="TIMELINE" val="76.8/90.8/110.1/121.7"/>
  <p:tag name="ELAPSEDTIME" val="175.7"/>
  <p:tag name="ANNOTATION_TYPE_1" val="0"/>
  <p:tag name="ANNOTATION_START_1" val="21.4"/>
  <p:tag name="ANNOTATION_END_1" val="36.5"/>
  <p:tag name="ANNOTATION_TOP_1" val="247"/>
  <p:tag name="ANNOTATION_LEFT_1" val="100"/>
  <p:tag name="ANNOTATION_WIDTH_1" val="121"/>
  <p:tag name="ANNOTATION_HEIGHT_1" val="121"/>
  <p:tag name="ANNOTATION_ANIMATION_1" val="3"/>
  <p:tag name="ANNOTATION_ROTATION_1" val="0"/>
  <p:tag name="ANNOTATION_SUB_TYPE_1" val="2"/>
  <p:tag name="ANNOTATION_LOOP_COUNT_1" val="1"/>
  <p:tag name="ANNOTATION_BOX_RADIUS_1" val="0"/>
  <p:tag name="ANNOTATION_SCALE_1" val="100"/>
  <p:tag name="ANNOTATION_BORDER_ALPHA_1" val="100"/>
  <p:tag name="ANNOTATION_BORDER_COLOR_1" val="16711680"/>
  <p:tag name="ANNOTATION_FILL_COLOR_1" val="255"/>
  <p:tag name="ANNOTATION_FILL_ALPHA_1" val="100"/>
  <p:tag name="ANNOTATION_BORDER_WIDTH_1" val="2"/>
  <p:tag name="ANNOTATION_SLIDE_WIDTH_1" val="960"/>
  <p:tag name="ANNOTATION_SLIDE_HEIGHT_1" val="720"/>
  <p:tag name="ANNOTATION_TYPE_2" val="0"/>
  <p:tag name="ANNOTATION_START_2" val="36.5"/>
  <p:tag name="ANNOTATION_END_2" val="63.1"/>
  <p:tag name="ANNOTATION_TOP_2" val="307"/>
  <p:tag name="ANNOTATION_LEFT_2" val="96"/>
  <p:tag name="ANNOTATION_WIDTH_2" val="121"/>
  <p:tag name="ANNOTATION_HEIGHT_2" val="121"/>
  <p:tag name="ANNOTATION_ANIMATION_2" val="3"/>
  <p:tag name="ANNOTATION_ROTATION_2" val="0"/>
  <p:tag name="ANNOTATION_SUB_TYPE_2" val="2"/>
  <p:tag name="ANNOTATION_LOOP_COUNT_2" val="1"/>
  <p:tag name="ANNOTATION_BOX_RADIUS_2" val="0"/>
  <p:tag name="ANNOTATION_SCALE_2" val="100"/>
  <p:tag name="ANNOTATION_BORDER_ALPHA_2" val="100"/>
  <p:tag name="ANNOTATION_BORDER_COLOR_2" val="16711680"/>
  <p:tag name="ANNOTATION_FILL_COLOR_2" val="255"/>
  <p:tag name="ANNOTATION_FILL_ALPHA_2" val="100"/>
  <p:tag name="ANNOTATION_BORDER_WIDTH_2" val="2"/>
  <p:tag name="ANNOTATION_SLIDE_WIDTH_2" val="960"/>
  <p:tag name="ANNOTATION_SLIDE_HEIGHT_2" val="720"/>
  <p:tag name="ANNOTATION_TYPE_3" val="0"/>
  <p:tag name="ANNOTATION_START_3" val="63.1"/>
  <p:tag name="ANNOTATION_END_3" val="75.8"/>
  <p:tag name="ANNOTATION_TOP_3" val="60"/>
  <p:tag name="ANNOTATION_LEFT_3" val="277"/>
  <p:tag name="ANNOTATION_WIDTH_3" val="121"/>
  <p:tag name="ANNOTATION_HEIGHT_3" val="121"/>
  <p:tag name="ANNOTATION_ANIMATION_3" val="3"/>
  <p:tag name="ANNOTATION_ROTATION_3" val="0"/>
  <p:tag name="ANNOTATION_SUB_TYPE_3" val="2"/>
  <p:tag name="ANNOTATION_LOOP_COUNT_3" val="1"/>
  <p:tag name="ANNOTATION_BOX_RADIUS_3" val="0"/>
  <p:tag name="ANNOTATION_SCALE_3" val="100"/>
  <p:tag name="ANNOTATION_BORDER_ALPHA_3" val="100"/>
  <p:tag name="ANNOTATION_BORDER_COLOR_3" val="16711680"/>
  <p:tag name="ANNOTATION_FILL_COLOR_3" val="255"/>
  <p:tag name="ANNOTATION_FILL_ALPHA_3" val="100"/>
  <p:tag name="ANNOTATION_BORDER_WIDTH_3" val="2"/>
  <p:tag name="ANNOTATION_SLIDE_WIDTH_3" val="960"/>
  <p:tag name="ANNOTATION_SLIDE_HEIGHT_3" val="720"/>
  <p:tag name="ANNOTATION_TYPE_4" val="0"/>
  <p:tag name="ANNOTATION_START_4" val="78.8"/>
  <p:tag name="ANNOTATION_END_4" val="93.3"/>
  <p:tag name="ANNOTATION_TOP_4" val="483"/>
  <p:tag name="ANNOTATION_LEFT_4" val="61"/>
  <p:tag name="ANNOTATION_WIDTH_4" val="121"/>
  <p:tag name="ANNOTATION_HEIGHT_4" val="121"/>
  <p:tag name="ANNOTATION_ANIMATION_4" val="3"/>
  <p:tag name="ANNOTATION_ROTATION_4" val="0"/>
  <p:tag name="ANNOTATION_SUB_TYPE_4" val="2"/>
  <p:tag name="ANNOTATION_LOOP_COUNT_4" val="1"/>
  <p:tag name="ANNOTATION_BOX_RADIUS_4" val="0"/>
  <p:tag name="ANNOTATION_SCALE_4" val="100"/>
  <p:tag name="ANNOTATION_BORDER_ALPHA_4" val="100"/>
  <p:tag name="ANNOTATION_BORDER_COLOR_4" val="16711680"/>
  <p:tag name="ANNOTATION_FILL_COLOR_4" val="255"/>
  <p:tag name="ANNOTATION_FILL_ALPHA_4" val="100"/>
  <p:tag name="ANNOTATION_BORDER_WIDTH_4" val="2"/>
  <p:tag name="ANNOTATION_SLIDE_WIDTH_4" val="960"/>
  <p:tag name="ANNOTATION_SLIDE_HEIGHT_4" val="720"/>
  <p:tag name="ANNOTATION_TYPE_5" val="0"/>
  <p:tag name="ANNOTATION_START_5" val="93.3"/>
  <p:tag name="ANNOTATION_END_5" val="99.2"/>
  <p:tag name="ANNOTATION_TOP_5" val="526"/>
  <p:tag name="ANNOTATION_LEFT_5" val="48"/>
  <p:tag name="ANNOTATION_WIDTH_5" val="121"/>
  <p:tag name="ANNOTATION_HEIGHT_5" val="121"/>
  <p:tag name="ANNOTATION_ANIMATION_5" val="3"/>
  <p:tag name="ANNOTATION_ROTATION_5" val="0"/>
  <p:tag name="ANNOTATION_SUB_TYPE_5" val="2"/>
  <p:tag name="ANNOTATION_LOOP_COUNT_5" val="1"/>
  <p:tag name="ANNOTATION_BOX_RADIUS_5" val="0"/>
  <p:tag name="ANNOTATION_SCALE_5" val="100"/>
  <p:tag name="ANNOTATION_BORDER_ALPHA_5" val="100"/>
  <p:tag name="ANNOTATION_BORDER_COLOR_5" val="16711680"/>
  <p:tag name="ANNOTATION_FILL_COLOR_5" val="255"/>
  <p:tag name="ANNOTATION_FILL_ALPHA_5" val="100"/>
  <p:tag name="ANNOTATION_BORDER_WIDTH_5" val="2"/>
  <p:tag name="ANNOTATION_SLIDE_WIDTH_5" val="960"/>
  <p:tag name="ANNOTATION_SLIDE_HEIGHT_5" val="720"/>
  <p:tag name="ANNOTATION_COUNT" val="5"/>
  <p:tag name="ARTICULATE_NAV_LEVEL" val="1"/>
  <p:tag name="ARTICULATE_SLIDE_PRESENTER_GUID" val="8752ab7a-2f97-45e1-a6d2-fa5aa831f8a1"/>
  <p:tag name="ARTICULATE_SLIDE_PAUSE" val="0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RTICULATE_USED_LAYOUT" val="2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ae1e5ad8cc3c46c2bda2e14252ac92ed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c75cafa9b00a487c8d94804569e9c5ab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ELINE" val="2.00/4.00/6.00"/>
  <p:tag name="AUDIO_ID" val="316"/>
  <p:tag name="ARTICULATE_AUDIO_RECORDED" val="1"/>
  <p:tag name="ARTICULATE_NAV_LEVEL" val="1"/>
  <p:tag name="ARTICULATE_SLIDE_PRESENTER_GUID" val="8752ab7a-2f97-45e1-a6d2-fa5aa831f8a1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RTICULATE_USED_LAYOUT" val="7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5fbe0103234841ba84d03bda9e73ca3a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302"/>
  <p:tag name="TIMELINE" val="8.1/13.7/125.4"/>
  <p:tag name="ELAPSEDTIME" val="234.9"/>
  <p:tag name="ANNOTATION_TYPE_1" val="0"/>
  <p:tag name="ANNOTATION_START_1" val="21.1"/>
  <p:tag name="ANNOTATION_END_1" val="36.3"/>
  <p:tag name="ANNOTATION_TOP_1" val="378"/>
  <p:tag name="ANNOTATION_LEFT_1" val="112"/>
  <p:tag name="ANNOTATION_WIDTH_1" val="121"/>
  <p:tag name="ANNOTATION_HEIGHT_1" val="121"/>
  <p:tag name="ANNOTATION_ANIMATION_1" val="3"/>
  <p:tag name="ANNOTATION_ROTATION_1" val="0"/>
  <p:tag name="ANNOTATION_SUB_TYPE_1" val="2"/>
  <p:tag name="ANNOTATION_LOOP_COUNT_1" val="1"/>
  <p:tag name="ANNOTATION_BOX_RADIUS_1" val="0"/>
  <p:tag name="ANNOTATION_SCALE_1" val="100"/>
  <p:tag name="ANNOTATION_BORDER_ALPHA_1" val="100"/>
  <p:tag name="ANNOTATION_BORDER_COLOR_1" val="16711680"/>
  <p:tag name="ANNOTATION_FILL_COLOR_1" val="255"/>
  <p:tag name="ANNOTATION_FILL_ALPHA_1" val="100"/>
  <p:tag name="ANNOTATION_BORDER_WIDTH_1" val="2"/>
  <p:tag name="ANNOTATION_SLIDE_WIDTH_1" val="960"/>
  <p:tag name="ANNOTATION_SLIDE_HEIGHT_1" val="720"/>
  <p:tag name="ANNOTATION_TYPE_2" val="0"/>
  <p:tag name="ANNOTATION_START_2" val="36.3"/>
  <p:tag name="ANNOTATION_END_2" val="50.1"/>
  <p:tag name="ANNOTATION_TOP_2" val="378"/>
  <p:tag name="ANNOTATION_LEFT_2" val="902"/>
  <p:tag name="ANNOTATION_WIDTH_2" val="121"/>
  <p:tag name="ANNOTATION_HEIGHT_2" val="121"/>
  <p:tag name="ANNOTATION_ANIMATION_2" val="3"/>
  <p:tag name="ANNOTATION_ROTATION_2" val="180"/>
  <p:tag name="ANNOTATION_SUB_TYPE_2" val="2"/>
  <p:tag name="ANNOTATION_LOOP_COUNT_2" val="1"/>
  <p:tag name="ANNOTATION_BOX_RADIUS_2" val="0"/>
  <p:tag name="ANNOTATION_SCALE_2" val="100"/>
  <p:tag name="ANNOTATION_BORDER_ALPHA_2" val="100"/>
  <p:tag name="ANNOTATION_BORDER_COLOR_2" val="16711680"/>
  <p:tag name="ANNOTATION_FILL_COLOR_2" val="255"/>
  <p:tag name="ANNOTATION_FILL_ALPHA_2" val="100"/>
  <p:tag name="ANNOTATION_BORDER_WIDTH_2" val="2"/>
  <p:tag name="ANNOTATION_SLIDE_WIDTH_2" val="960"/>
  <p:tag name="ANNOTATION_SLIDE_HEIGHT_2" val="720"/>
  <p:tag name="ANNOTATION_TYPE_3" val="0"/>
  <p:tag name="ANNOTATION_START_3" val="50.1"/>
  <p:tag name="ANNOTATION_END_3" val="63.4"/>
  <p:tag name="ANNOTATION_TOP_3" val="621"/>
  <p:tag name="ANNOTATION_LEFT_3" val="235"/>
  <p:tag name="ANNOTATION_WIDTH_3" val="121"/>
  <p:tag name="ANNOTATION_HEIGHT_3" val="121"/>
  <p:tag name="ANNOTATION_ANIMATION_3" val="3"/>
  <p:tag name="ANNOTATION_ROTATION_3" val="270"/>
  <p:tag name="ANNOTATION_SUB_TYPE_3" val="2"/>
  <p:tag name="ANNOTATION_LOOP_COUNT_3" val="1"/>
  <p:tag name="ANNOTATION_BOX_RADIUS_3" val="0"/>
  <p:tag name="ANNOTATION_SCALE_3" val="100"/>
  <p:tag name="ANNOTATION_BORDER_ALPHA_3" val="100"/>
  <p:tag name="ANNOTATION_BORDER_COLOR_3" val="16711680"/>
  <p:tag name="ANNOTATION_FILL_COLOR_3" val="255"/>
  <p:tag name="ANNOTATION_FILL_ALPHA_3" val="100"/>
  <p:tag name="ANNOTATION_BORDER_WIDTH_3" val="2"/>
  <p:tag name="ANNOTATION_SLIDE_WIDTH_3" val="960"/>
  <p:tag name="ANNOTATION_SLIDE_HEIGHT_3" val="720"/>
  <p:tag name="ANNOTATION_TYPE_4" val="0"/>
  <p:tag name="ANNOTATION_START_4" val="63.4"/>
  <p:tag name="ANNOTATION_END_4" val="87.7"/>
  <p:tag name="ANNOTATION_TOP_4" val="577"/>
  <p:tag name="ANNOTATION_LEFT_4" val="780"/>
  <p:tag name="ANNOTATION_WIDTH_4" val="121"/>
  <p:tag name="ANNOTATION_HEIGHT_4" val="121"/>
  <p:tag name="ANNOTATION_ANIMATION_4" val="3"/>
  <p:tag name="ANNOTATION_ROTATION_4" val="270"/>
  <p:tag name="ANNOTATION_SUB_TYPE_4" val="2"/>
  <p:tag name="ANNOTATION_LOOP_COUNT_4" val="1"/>
  <p:tag name="ANNOTATION_BOX_RADIUS_4" val="0"/>
  <p:tag name="ANNOTATION_SCALE_4" val="100"/>
  <p:tag name="ANNOTATION_BORDER_ALPHA_4" val="100"/>
  <p:tag name="ANNOTATION_BORDER_COLOR_4" val="16711680"/>
  <p:tag name="ANNOTATION_FILL_COLOR_4" val="255"/>
  <p:tag name="ANNOTATION_FILL_ALPHA_4" val="100"/>
  <p:tag name="ANNOTATION_BORDER_WIDTH_4" val="2"/>
  <p:tag name="ANNOTATION_SLIDE_WIDTH_4" val="960"/>
  <p:tag name="ANNOTATION_SLIDE_HEIGHT_4" val="720"/>
  <p:tag name="ANNOTATION_TYPE_5" val="2"/>
  <p:tag name="ANNOTATION_START_5" val="87.7"/>
  <p:tag name="ANNOTATION_END_5" val="87.7"/>
  <p:tag name="ANNOTATION_TOP_5" val="-40"/>
  <p:tag name="ANNOTATION_LEFT_5" val="-40"/>
  <p:tag name="ANNOTATION_WIDTH_5" val="1042"/>
  <p:tag name="ANNOTATION_HEIGHT_5" val="801"/>
  <p:tag name="ANNOTATION_ANIMATION_5" val="4"/>
  <p:tag name="ANNOTATION_ROTATION_5" val="0"/>
  <p:tag name="ANNOTATION_SUB_TYPE_5" val="11"/>
  <p:tag name="ANNOTATION_LOOP_COUNT_5" val="1"/>
  <p:tag name="ANNOTATION_BOX_RADIUS_5" val="0"/>
  <p:tag name="ANNOTATION_SCALE_5" val="0"/>
  <p:tag name="ANNOTATION_BORDER_ALPHA_5" val="100"/>
  <p:tag name="ANNOTATION_BORDER_COLOR_5" val="16777215"/>
  <p:tag name="ANNOTATION_FILL_COLOR_5" val="5296274"/>
  <p:tag name="ANNOTATION_FILL_ALPHA_5" val="50"/>
  <p:tag name="ANNOTATION_BORDER_WIDTH_5" val="2"/>
  <p:tag name="ANNOTATION_SLIDE_WIDTH_5" val="960"/>
  <p:tag name="ANNOTATION_SLIDE_HEIGHT_5" val="720"/>
  <p:tag name="ANNOTATION_TYPE_6" val="2"/>
  <p:tag name="ANNOTATION_START_6" val="87.7"/>
  <p:tag name="ANNOTATION_END_6" val="92.4"/>
  <p:tag name="ANNOTATION_TOP_6" val="360"/>
  <p:tag name="ANNOTATION_LEFT_6" val="122"/>
  <p:tag name="ANNOTATION_WIDTH_6" val="76"/>
  <p:tag name="ANNOTATION_HEIGHT_6" val="53"/>
  <p:tag name="ANNOTATION_ANIMATION_6" val="4"/>
  <p:tag name="ANNOTATION_ROTATION_6" val="0"/>
  <p:tag name="ANNOTATION_SUB_TYPE_6" val="11"/>
  <p:tag name="ANNOTATION_LOOP_COUNT_6" val="1"/>
  <p:tag name="ANNOTATION_BOX_RADIUS_6" val="5"/>
  <p:tag name="ANNOTATION_SCALE_6" val="0"/>
  <p:tag name="ANNOTATION_BORDER_ALPHA_6" val="100"/>
  <p:tag name="ANNOTATION_BORDER_COLOR_6" val="16777215"/>
  <p:tag name="ANNOTATION_FILL_COLOR_6" val="5296274"/>
  <p:tag name="ANNOTATION_FILL_ALPHA_6" val="50"/>
  <p:tag name="ANNOTATION_BORDER_WIDTH_6" val="2"/>
  <p:tag name="ANNOTATION_SLIDE_WIDTH_6" val="960"/>
  <p:tag name="ANNOTATION_SLIDE_HEIGHT_6" val="720"/>
  <p:tag name="ANNOTATION_TYPE_7" val="2"/>
  <p:tag name="ANNOTATION_START_7" val="92.4"/>
  <p:tag name="ANNOTATION_END_7" val="92.4"/>
  <p:tag name="ANNOTATION_TOP_7" val="-40"/>
  <p:tag name="ANNOTATION_LEFT_7" val="-40"/>
  <p:tag name="ANNOTATION_WIDTH_7" val="1042"/>
  <p:tag name="ANNOTATION_HEIGHT_7" val="801"/>
  <p:tag name="ANNOTATION_ANIMATION_7" val="4"/>
  <p:tag name="ANNOTATION_ROTATION_7" val="0"/>
  <p:tag name="ANNOTATION_SUB_TYPE_7" val="11"/>
  <p:tag name="ANNOTATION_LOOP_COUNT_7" val="1"/>
  <p:tag name="ANNOTATION_BOX_RADIUS_7" val="0"/>
  <p:tag name="ANNOTATION_SCALE_7" val="0"/>
  <p:tag name="ANNOTATION_BORDER_ALPHA_7" val="100"/>
  <p:tag name="ANNOTATION_BORDER_COLOR_7" val="16777215"/>
  <p:tag name="ANNOTATION_FILL_COLOR_7" val="5296274"/>
  <p:tag name="ANNOTATION_FILL_ALPHA_7" val="50"/>
  <p:tag name="ANNOTATION_BORDER_WIDTH_7" val="2"/>
  <p:tag name="ANNOTATION_SLIDE_WIDTH_7" val="960"/>
  <p:tag name="ANNOTATION_SLIDE_HEIGHT_7" val="720"/>
  <p:tag name="ANNOTATION_TYPE_8" val="2"/>
  <p:tag name="ANNOTATION_START_8" val="92.4"/>
  <p:tag name="ANNOTATION_END_8" val="102.6"/>
  <p:tag name="ANNOTATION_TOP_8" val="359"/>
  <p:tag name="ANNOTATION_LEFT_8" val="666"/>
  <p:tag name="ANNOTATION_WIDTH_8" val="60"/>
  <p:tag name="ANNOTATION_HEIGHT_8" val="52"/>
  <p:tag name="ANNOTATION_ANIMATION_8" val="4"/>
  <p:tag name="ANNOTATION_ROTATION_8" val="0"/>
  <p:tag name="ANNOTATION_SUB_TYPE_8" val="11"/>
  <p:tag name="ANNOTATION_LOOP_COUNT_8" val="1"/>
  <p:tag name="ANNOTATION_BOX_RADIUS_8" val="5"/>
  <p:tag name="ANNOTATION_SCALE_8" val="0"/>
  <p:tag name="ANNOTATION_BORDER_ALPHA_8" val="100"/>
  <p:tag name="ANNOTATION_BORDER_COLOR_8" val="16777215"/>
  <p:tag name="ANNOTATION_FILL_COLOR_8" val="5296274"/>
  <p:tag name="ANNOTATION_FILL_ALPHA_8" val="50"/>
  <p:tag name="ANNOTATION_BORDER_WIDTH_8" val="2"/>
  <p:tag name="ANNOTATION_SLIDE_WIDTH_8" val="960"/>
  <p:tag name="ANNOTATION_SLIDE_HEIGHT_8" val="720"/>
  <p:tag name="ANNOTATION_TYPE_9" val="2"/>
  <p:tag name="ANNOTATION_START_9" val="102.6"/>
  <p:tag name="ANNOTATION_END_9" val="102.6"/>
  <p:tag name="ANNOTATION_TOP_9" val="-40"/>
  <p:tag name="ANNOTATION_LEFT_9" val="-40"/>
  <p:tag name="ANNOTATION_WIDTH_9" val="1042"/>
  <p:tag name="ANNOTATION_HEIGHT_9" val="801"/>
  <p:tag name="ANNOTATION_ANIMATION_9" val="4"/>
  <p:tag name="ANNOTATION_ROTATION_9" val="0"/>
  <p:tag name="ANNOTATION_SUB_TYPE_9" val="11"/>
  <p:tag name="ANNOTATION_LOOP_COUNT_9" val="1"/>
  <p:tag name="ANNOTATION_BOX_RADIUS_9" val="0"/>
  <p:tag name="ANNOTATION_SCALE_9" val="0"/>
  <p:tag name="ANNOTATION_BORDER_ALPHA_9" val="100"/>
  <p:tag name="ANNOTATION_BORDER_COLOR_9" val="16777215"/>
  <p:tag name="ANNOTATION_FILL_COLOR_9" val="5296274"/>
  <p:tag name="ANNOTATION_FILL_ALPHA_9" val="50"/>
  <p:tag name="ANNOTATION_BORDER_WIDTH_9" val="2"/>
  <p:tag name="ANNOTATION_SLIDE_WIDTH_9" val="960"/>
  <p:tag name="ANNOTATION_SLIDE_HEIGHT_9" val="720"/>
  <p:tag name="ANNOTATION_TYPE_10" val="2"/>
  <p:tag name="ANNOTATION_START_10" val="102.6"/>
  <p:tag name="ANNOTATION_END_10" val="107.6"/>
  <p:tag name="ANNOTATION_TOP_10" val="358"/>
  <p:tag name="ANNOTATION_LEFT_10" val="183"/>
  <p:tag name="ANNOTATION_WIDTH_10" val="156"/>
  <p:tag name="ANNOTATION_HEIGHT_10" val="59"/>
  <p:tag name="ANNOTATION_ANIMATION_10" val="4"/>
  <p:tag name="ANNOTATION_ROTATION_10" val="0"/>
  <p:tag name="ANNOTATION_SUB_TYPE_10" val="11"/>
  <p:tag name="ANNOTATION_LOOP_COUNT_10" val="1"/>
  <p:tag name="ANNOTATION_BOX_RADIUS_10" val="5"/>
  <p:tag name="ANNOTATION_SCALE_10" val="0"/>
  <p:tag name="ANNOTATION_BORDER_ALPHA_10" val="100"/>
  <p:tag name="ANNOTATION_BORDER_COLOR_10" val="16777215"/>
  <p:tag name="ANNOTATION_FILL_COLOR_10" val="5296274"/>
  <p:tag name="ANNOTATION_FILL_ALPHA_10" val="50"/>
  <p:tag name="ANNOTATION_BORDER_WIDTH_10" val="2"/>
  <p:tag name="ANNOTATION_SLIDE_WIDTH_10" val="960"/>
  <p:tag name="ANNOTATION_SLIDE_HEIGHT_10" val="720"/>
  <p:tag name="ANNOTATION_TYPE_11" val="2"/>
  <p:tag name="ANNOTATION_START_11" val="107.6"/>
  <p:tag name="ANNOTATION_END_11" val="107.6"/>
  <p:tag name="ANNOTATION_TOP_11" val="-40"/>
  <p:tag name="ANNOTATION_LEFT_11" val="-40"/>
  <p:tag name="ANNOTATION_WIDTH_11" val="1042"/>
  <p:tag name="ANNOTATION_HEIGHT_11" val="801"/>
  <p:tag name="ANNOTATION_ANIMATION_11" val="4"/>
  <p:tag name="ANNOTATION_ROTATION_11" val="0"/>
  <p:tag name="ANNOTATION_SUB_TYPE_11" val="11"/>
  <p:tag name="ANNOTATION_LOOP_COUNT_11" val="1"/>
  <p:tag name="ANNOTATION_BOX_RADIUS_11" val="0"/>
  <p:tag name="ANNOTATION_SCALE_11" val="0"/>
  <p:tag name="ANNOTATION_BORDER_ALPHA_11" val="100"/>
  <p:tag name="ANNOTATION_BORDER_COLOR_11" val="16777215"/>
  <p:tag name="ANNOTATION_FILL_COLOR_11" val="5296274"/>
  <p:tag name="ANNOTATION_FILL_ALPHA_11" val="50"/>
  <p:tag name="ANNOTATION_BORDER_WIDTH_11" val="2"/>
  <p:tag name="ANNOTATION_SLIDE_WIDTH_11" val="960"/>
  <p:tag name="ANNOTATION_SLIDE_HEIGHT_11" val="720"/>
  <p:tag name="ANNOTATION_TYPE_12" val="2"/>
  <p:tag name="ANNOTATION_START_12" val="107.6"/>
  <p:tag name="ANNOTATION_END_12" val="111.1"/>
  <p:tag name="ANNOTATION_TOP_12" val="349"/>
  <p:tag name="ANNOTATION_LEFT_12" val="728"/>
  <p:tag name="ANNOTATION_WIDTH_12" val="152"/>
  <p:tag name="ANNOTATION_HEIGHT_12" val="65"/>
  <p:tag name="ANNOTATION_ANIMATION_12" val="4"/>
  <p:tag name="ANNOTATION_ROTATION_12" val="0"/>
  <p:tag name="ANNOTATION_SUB_TYPE_12" val="11"/>
  <p:tag name="ANNOTATION_LOOP_COUNT_12" val="1"/>
  <p:tag name="ANNOTATION_BOX_RADIUS_12" val="5"/>
  <p:tag name="ANNOTATION_SCALE_12" val="0"/>
  <p:tag name="ANNOTATION_BORDER_ALPHA_12" val="100"/>
  <p:tag name="ANNOTATION_BORDER_COLOR_12" val="16777215"/>
  <p:tag name="ANNOTATION_FILL_COLOR_12" val="5296274"/>
  <p:tag name="ANNOTATION_FILL_ALPHA_12" val="50"/>
  <p:tag name="ANNOTATION_BORDER_WIDTH_12" val="2"/>
  <p:tag name="ANNOTATION_SLIDE_WIDTH_12" val="960"/>
  <p:tag name="ANNOTATION_SLIDE_HEIGHT_12" val="720"/>
  <p:tag name="ANNOTATION_TYPE_13" val="2"/>
  <p:tag name="ANNOTATION_START_13" val="111.1"/>
  <p:tag name="ANNOTATION_END_13" val="121.2"/>
  <p:tag name="ANNOTATION_TOP_13" val="-40"/>
  <p:tag name="ANNOTATION_LEFT_13" val="-40"/>
  <p:tag name="ANNOTATION_WIDTH_13" val="1042"/>
  <p:tag name="ANNOTATION_HEIGHT_13" val="801"/>
  <p:tag name="ANNOTATION_ANIMATION_13" val="4"/>
  <p:tag name="ANNOTATION_ROTATION_13" val="0"/>
  <p:tag name="ANNOTATION_SUB_TYPE_13" val="11"/>
  <p:tag name="ANNOTATION_LOOP_COUNT_13" val="1"/>
  <p:tag name="ANNOTATION_BOX_RADIUS_13" val="0"/>
  <p:tag name="ANNOTATION_SCALE_13" val="0"/>
  <p:tag name="ANNOTATION_BORDER_ALPHA_13" val="100"/>
  <p:tag name="ANNOTATION_BORDER_COLOR_13" val="16777215"/>
  <p:tag name="ANNOTATION_FILL_COLOR_13" val="5296274"/>
  <p:tag name="ANNOTATION_FILL_ALPHA_13" val="50"/>
  <p:tag name="ANNOTATION_BORDER_WIDTH_13" val="2"/>
  <p:tag name="ANNOTATION_SLIDE_WIDTH_13" val="960"/>
  <p:tag name="ANNOTATION_SLIDE_HEIGHT_13" val="720"/>
  <p:tag name="ANNOTATION_TYPE_14" val="0"/>
  <p:tag name="ANNOTATION_START_14" val="121.2"/>
  <p:tag name="ANNOTATION_END_14" val="124.2"/>
  <p:tag name="ANNOTATION_TOP_14" val="363"/>
  <p:tag name="ANNOTATION_LEFT_14" val="679"/>
  <p:tag name="ANNOTATION_WIDTH_14" val="121"/>
  <p:tag name="ANNOTATION_HEIGHT_14" val="121"/>
  <p:tag name="ANNOTATION_ANIMATION_14" val="3"/>
  <p:tag name="ANNOTATION_ROTATION_14" val="0"/>
  <p:tag name="ANNOTATION_SUB_TYPE_14" val="2"/>
  <p:tag name="ANNOTATION_LOOP_COUNT_14" val="1"/>
  <p:tag name="ANNOTATION_BOX_RADIUS_14" val="0"/>
  <p:tag name="ANNOTATION_SCALE_14" val="100"/>
  <p:tag name="ANNOTATION_BORDER_ALPHA_14" val="100"/>
  <p:tag name="ANNOTATION_BORDER_COLOR_14" val="16711680"/>
  <p:tag name="ANNOTATION_FILL_COLOR_14" val="255"/>
  <p:tag name="ANNOTATION_FILL_ALPHA_14" val="100"/>
  <p:tag name="ANNOTATION_BORDER_WIDTH_14" val="2"/>
  <p:tag name="ANNOTATION_SLIDE_WIDTH_14" val="960"/>
  <p:tag name="ANNOTATION_SLIDE_HEIGHT_14" val="720"/>
  <p:tag name="ANNOTATION_TYPE_15" val="0"/>
  <p:tag name="ANNOTATION_START_15" val="142.1"/>
  <p:tag name="ANNOTATION_END_15" val="149.1"/>
  <p:tag name="ANNOTATION_TOP_15" val="695"/>
  <p:tag name="ANNOTATION_LEFT_15" val="388"/>
  <p:tag name="ANNOTATION_WIDTH_15" val="121"/>
  <p:tag name="ANNOTATION_HEIGHT_15" val="121"/>
  <p:tag name="ANNOTATION_ANIMATION_15" val="3"/>
  <p:tag name="ANNOTATION_ROTATION_15" val="0"/>
  <p:tag name="ANNOTATION_SUB_TYPE_15" val="2"/>
  <p:tag name="ANNOTATION_LOOP_COUNT_15" val="1"/>
  <p:tag name="ANNOTATION_BOX_RADIUS_15" val="0"/>
  <p:tag name="ANNOTATION_SCALE_15" val="100"/>
  <p:tag name="ANNOTATION_BORDER_ALPHA_15" val="100"/>
  <p:tag name="ANNOTATION_BORDER_COLOR_15" val="16711680"/>
  <p:tag name="ANNOTATION_FILL_COLOR_15" val="255"/>
  <p:tag name="ANNOTATION_FILL_ALPHA_15" val="100"/>
  <p:tag name="ANNOTATION_BORDER_WIDTH_15" val="2"/>
  <p:tag name="ANNOTATION_SLIDE_WIDTH_15" val="960"/>
  <p:tag name="ANNOTATION_SLIDE_HEIGHT_15" val="720"/>
  <p:tag name="ANNOTATION_TYPE_16" val="0"/>
  <p:tag name="ANNOTATION_START_16" val="149.1"/>
  <p:tag name="ANNOTATION_END_16" val="157.5"/>
  <p:tag name="ANNOTATION_TOP_16" val="239"/>
  <p:tag name="ANNOTATION_LEFT_16" val="156"/>
  <p:tag name="ANNOTATION_WIDTH_16" val="121"/>
  <p:tag name="ANNOTATION_HEIGHT_16" val="121"/>
  <p:tag name="ANNOTATION_ANIMATION_16" val="3"/>
  <p:tag name="ANNOTATION_ROTATION_16" val="0"/>
  <p:tag name="ANNOTATION_SUB_TYPE_16" val="2"/>
  <p:tag name="ANNOTATION_LOOP_COUNT_16" val="1"/>
  <p:tag name="ANNOTATION_BOX_RADIUS_16" val="0"/>
  <p:tag name="ANNOTATION_SCALE_16" val="100"/>
  <p:tag name="ANNOTATION_BORDER_ALPHA_16" val="100"/>
  <p:tag name="ANNOTATION_BORDER_COLOR_16" val="16711680"/>
  <p:tag name="ANNOTATION_FILL_COLOR_16" val="255"/>
  <p:tag name="ANNOTATION_FILL_ALPHA_16" val="100"/>
  <p:tag name="ANNOTATION_BORDER_WIDTH_16" val="2"/>
  <p:tag name="ANNOTATION_SLIDE_WIDTH_16" val="960"/>
  <p:tag name="ANNOTATION_SLIDE_HEIGHT_16" val="720"/>
  <p:tag name="ANNOTATION_TYPE_17" val="0"/>
  <p:tag name="ANNOTATION_START_17" val="157.5"/>
  <p:tag name="ANNOTATION_END_17" val="163.3"/>
  <p:tag name="ANNOTATION_TOP_17" val="234"/>
  <p:tag name="ANNOTATION_LEFT_17" val="399"/>
  <p:tag name="ANNOTATION_WIDTH_17" val="121"/>
  <p:tag name="ANNOTATION_HEIGHT_17" val="121"/>
  <p:tag name="ANNOTATION_ANIMATION_17" val="3"/>
  <p:tag name="ANNOTATION_ROTATION_17" val="0"/>
  <p:tag name="ANNOTATION_SUB_TYPE_17" val="2"/>
  <p:tag name="ANNOTATION_LOOP_COUNT_17" val="1"/>
  <p:tag name="ANNOTATION_BOX_RADIUS_17" val="0"/>
  <p:tag name="ANNOTATION_SCALE_17" val="100"/>
  <p:tag name="ANNOTATION_BORDER_ALPHA_17" val="100"/>
  <p:tag name="ANNOTATION_BORDER_COLOR_17" val="16711680"/>
  <p:tag name="ANNOTATION_FILL_COLOR_17" val="255"/>
  <p:tag name="ANNOTATION_FILL_ALPHA_17" val="100"/>
  <p:tag name="ANNOTATION_BORDER_WIDTH_17" val="2"/>
  <p:tag name="ANNOTATION_SLIDE_WIDTH_17" val="960"/>
  <p:tag name="ANNOTATION_SLIDE_HEIGHT_17" val="720"/>
  <p:tag name="ANNOTATION_TYPE_18" val="0"/>
  <p:tag name="ANNOTATION_START_18" val="163.3"/>
  <p:tag name="ANNOTATION_END_18" val="167.7"/>
  <p:tag name="ANNOTATION_TOP_18" val="251"/>
  <p:tag name="ANNOTATION_LEFT_18" val="626"/>
  <p:tag name="ANNOTATION_WIDTH_18" val="121"/>
  <p:tag name="ANNOTATION_HEIGHT_18" val="121"/>
  <p:tag name="ANNOTATION_ANIMATION_18" val="3"/>
  <p:tag name="ANNOTATION_ROTATION_18" val="0"/>
  <p:tag name="ANNOTATION_SUB_TYPE_18" val="2"/>
  <p:tag name="ANNOTATION_LOOP_COUNT_18" val="1"/>
  <p:tag name="ANNOTATION_BOX_RADIUS_18" val="0"/>
  <p:tag name="ANNOTATION_SCALE_18" val="100"/>
  <p:tag name="ANNOTATION_BORDER_ALPHA_18" val="100"/>
  <p:tag name="ANNOTATION_BORDER_COLOR_18" val="16711680"/>
  <p:tag name="ANNOTATION_FILL_COLOR_18" val="255"/>
  <p:tag name="ANNOTATION_FILL_ALPHA_18" val="100"/>
  <p:tag name="ANNOTATION_BORDER_WIDTH_18" val="2"/>
  <p:tag name="ANNOTATION_SLIDE_WIDTH_18" val="960"/>
  <p:tag name="ANNOTATION_SLIDE_HEIGHT_18" val="720"/>
  <p:tag name="ANNOTATION_TYPE_19" val="0"/>
  <p:tag name="ANNOTATION_START_19" val="167.7"/>
  <p:tag name="ANNOTATION_END_19" val="170.0"/>
  <p:tag name="ANNOTATION_TOP_19" val="260"/>
  <p:tag name="ANNOTATION_LEFT_19" val="163"/>
  <p:tag name="ANNOTATION_WIDTH_19" val="121"/>
  <p:tag name="ANNOTATION_HEIGHT_19" val="121"/>
  <p:tag name="ANNOTATION_ANIMATION_19" val="3"/>
  <p:tag name="ANNOTATION_ROTATION_19" val="0"/>
  <p:tag name="ANNOTATION_SUB_TYPE_19" val="2"/>
  <p:tag name="ANNOTATION_LOOP_COUNT_19" val="1"/>
  <p:tag name="ANNOTATION_BOX_RADIUS_19" val="0"/>
  <p:tag name="ANNOTATION_SCALE_19" val="100"/>
  <p:tag name="ANNOTATION_BORDER_ALPHA_19" val="100"/>
  <p:tag name="ANNOTATION_BORDER_COLOR_19" val="16711680"/>
  <p:tag name="ANNOTATION_FILL_COLOR_19" val="255"/>
  <p:tag name="ANNOTATION_FILL_ALPHA_19" val="100"/>
  <p:tag name="ANNOTATION_BORDER_WIDTH_19" val="2"/>
  <p:tag name="ANNOTATION_SLIDE_WIDTH_19" val="960"/>
  <p:tag name="ANNOTATION_SLIDE_HEIGHT_19" val="720"/>
  <p:tag name="ANNOTATION_TYPE_20" val="0"/>
  <p:tag name="ANNOTATION_START_20" val="170.0"/>
  <p:tag name="ANNOTATION_END_20" val="178.3"/>
  <p:tag name="ANNOTATION_TOP_20" val="263"/>
  <p:tag name="ANNOTATION_LEFT_20" val="395"/>
  <p:tag name="ANNOTATION_WIDTH_20" val="121"/>
  <p:tag name="ANNOTATION_HEIGHT_20" val="121"/>
  <p:tag name="ANNOTATION_ANIMATION_20" val="3"/>
  <p:tag name="ANNOTATION_ROTATION_20" val="0"/>
  <p:tag name="ANNOTATION_SUB_TYPE_20" val="2"/>
  <p:tag name="ANNOTATION_LOOP_COUNT_20" val="1"/>
  <p:tag name="ANNOTATION_BOX_RADIUS_20" val="0"/>
  <p:tag name="ANNOTATION_SCALE_20" val="100"/>
  <p:tag name="ANNOTATION_BORDER_ALPHA_20" val="100"/>
  <p:tag name="ANNOTATION_BORDER_COLOR_20" val="16711680"/>
  <p:tag name="ANNOTATION_FILL_COLOR_20" val="255"/>
  <p:tag name="ANNOTATION_FILL_ALPHA_20" val="100"/>
  <p:tag name="ANNOTATION_BORDER_WIDTH_20" val="2"/>
  <p:tag name="ANNOTATION_SLIDE_WIDTH_20" val="960"/>
  <p:tag name="ANNOTATION_SLIDE_HEIGHT_20" val="720"/>
  <p:tag name="ANNOTATION_TYPE_21" val="0"/>
  <p:tag name="ANNOTATION_START_21" val="178.3"/>
  <p:tag name="ANNOTATION_END_21" val="190.9"/>
  <p:tag name="ANNOTATION_TOP_21" val="260"/>
  <p:tag name="ANNOTATION_LEFT_21" val="643"/>
  <p:tag name="ANNOTATION_WIDTH_21" val="121"/>
  <p:tag name="ANNOTATION_HEIGHT_21" val="121"/>
  <p:tag name="ANNOTATION_ANIMATION_21" val="3"/>
  <p:tag name="ANNOTATION_ROTATION_21" val="0"/>
  <p:tag name="ANNOTATION_SUB_TYPE_21" val="2"/>
  <p:tag name="ANNOTATION_LOOP_COUNT_21" val="1"/>
  <p:tag name="ANNOTATION_BOX_RADIUS_21" val="0"/>
  <p:tag name="ANNOTATION_SCALE_21" val="100"/>
  <p:tag name="ANNOTATION_BORDER_ALPHA_21" val="100"/>
  <p:tag name="ANNOTATION_BORDER_COLOR_21" val="16711680"/>
  <p:tag name="ANNOTATION_FILL_COLOR_21" val="255"/>
  <p:tag name="ANNOTATION_FILL_ALPHA_21" val="100"/>
  <p:tag name="ANNOTATION_BORDER_WIDTH_21" val="2"/>
  <p:tag name="ANNOTATION_SLIDE_WIDTH_21" val="960"/>
  <p:tag name="ANNOTATION_SLIDE_HEIGHT_21" val="720"/>
  <p:tag name="ANNOTATION_TYPE_22" val="2"/>
  <p:tag name="ANNOTATION_START_22" val="190.9"/>
  <p:tag name="ANNOTATION_END_22" val="190.9"/>
  <p:tag name="ANNOTATION_TOP_22" val="-40"/>
  <p:tag name="ANNOTATION_LEFT_22" val="-40"/>
  <p:tag name="ANNOTATION_WIDTH_22" val="1042"/>
  <p:tag name="ANNOTATION_HEIGHT_22" val="801"/>
  <p:tag name="ANNOTATION_ANIMATION_22" val="4"/>
  <p:tag name="ANNOTATION_ROTATION_22" val="0"/>
  <p:tag name="ANNOTATION_SUB_TYPE_22" val="11"/>
  <p:tag name="ANNOTATION_LOOP_COUNT_22" val="1"/>
  <p:tag name="ANNOTATION_BOX_RADIUS_22" val="0"/>
  <p:tag name="ANNOTATION_SCALE_22" val="0"/>
  <p:tag name="ANNOTATION_BORDER_ALPHA_22" val="100"/>
  <p:tag name="ANNOTATION_BORDER_COLOR_22" val="16777215"/>
  <p:tag name="ANNOTATION_FILL_COLOR_22" val="5296274"/>
  <p:tag name="ANNOTATION_FILL_ALPHA_22" val="50"/>
  <p:tag name="ANNOTATION_BORDER_WIDTH_22" val="2"/>
  <p:tag name="ANNOTATION_SLIDE_WIDTH_22" val="960"/>
  <p:tag name="ANNOTATION_SLIDE_HEIGHT_22" val="720"/>
  <p:tag name="ANNOTATION_TYPE_23" val="2"/>
  <p:tag name="ANNOTATION_START_23" val="190.9"/>
  <p:tag name="ANNOTATION_END_23" val="204.1"/>
  <p:tag name="ANNOTATION_TOP_23" val="130"/>
  <p:tag name="ANNOTATION_LEFT_23" val="225"/>
  <p:tag name="ANNOTATION_WIDTH_23" val="242"/>
  <p:tag name="ANNOTATION_HEIGHT_23" val="73"/>
  <p:tag name="ANNOTATION_ANIMATION_23" val="4"/>
  <p:tag name="ANNOTATION_ROTATION_23" val="0"/>
  <p:tag name="ANNOTATION_SUB_TYPE_23" val="11"/>
  <p:tag name="ANNOTATION_LOOP_COUNT_23" val="1"/>
  <p:tag name="ANNOTATION_BOX_RADIUS_23" val="5"/>
  <p:tag name="ANNOTATION_SCALE_23" val="0"/>
  <p:tag name="ANNOTATION_BORDER_ALPHA_23" val="100"/>
  <p:tag name="ANNOTATION_BORDER_COLOR_23" val="16777215"/>
  <p:tag name="ANNOTATION_FILL_COLOR_23" val="5296274"/>
  <p:tag name="ANNOTATION_FILL_ALPHA_23" val="50"/>
  <p:tag name="ANNOTATION_BORDER_WIDTH_23" val="2"/>
  <p:tag name="ANNOTATION_SLIDE_WIDTH_23" val="960"/>
  <p:tag name="ANNOTATION_SLIDE_HEIGHT_23" val="720"/>
  <p:tag name="ANNOTATION_TYPE_24" val="2"/>
  <p:tag name="ANNOTATION_START_24" val="204.1"/>
  <p:tag name="ANNOTATION_END_24" val="204.1"/>
  <p:tag name="ANNOTATION_TOP_24" val="-40"/>
  <p:tag name="ANNOTATION_LEFT_24" val="-40"/>
  <p:tag name="ANNOTATION_WIDTH_24" val="1042"/>
  <p:tag name="ANNOTATION_HEIGHT_24" val="801"/>
  <p:tag name="ANNOTATION_ANIMATION_24" val="4"/>
  <p:tag name="ANNOTATION_ROTATION_24" val="0"/>
  <p:tag name="ANNOTATION_SUB_TYPE_24" val="11"/>
  <p:tag name="ANNOTATION_LOOP_COUNT_24" val="1"/>
  <p:tag name="ANNOTATION_BOX_RADIUS_24" val="0"/>
  <p:tag name="ANNOTATION_SCALE_24" val="0"/>
  <p:tag name="ANNOTATION_BORDER_ALPHA_24" val="100"/>
  <p:tag name="ANNOTATION_BORDER_COLOR_24" val="16777215"/>
  <p:tag name="ANNOTATION_FILL_COLOR_24" val="5296274"/>
  <p:tag name="ANNOTATION_FILL_ALPHA_24" val="50"/>
  <p:tag name="ANNOTATION_BORDER_WIDTH_24" val="2"/>
  <p:tag name="ANNOTATION_SLIDE_WIDTH_24" val="960"/>
  <p:tag name="ANNOTATION_SLIDE_HEIGHT_24" val="720"/>
  <p:tag name="ANNOTATION_TYPE_25" val="2"/>
  <p:tag name="ANNOTATION_START_25" val="204.1"/>
  <p:tag name="ANNOTATION_TOP_25" val="136"/>
  <p:tag name="ANNOTATION_LEFT_25" val="582"/>
  <p:tag name="ANNOTATION_WIDTH_25" val="231"/>
  <p:tag name="ANNOTATION_HEIGHT_25" val="69"/>
  <p:tag name="ANNOTATION_ANIMATION_25" val="4"/>
  <p:tag name="ANNOTATION_ROTATION_25" val="0"/>
  <p:tag name="ANNOTATION_SUB_TYPE_25" val="11"/>
  <p:tag name="ANNOTATION_LOOP_COUNT_25" val="1"/>
  <p:tag name="ANNOTATION_BOX_RADIUS_25" val="5"/>
  <p:tag name="ANNOTATION_SCALE_25" val="0"/>
  <p:tag name="ANNOTATION_BORDER_ALPHA_25" val="100"/>
  <p:tag name="ANNOTATION_BORDER_COLOR_25" val="16777215"/>
  <p:tag name="ANNOTATION_FILL_COLOR_25" val="5296274"/>
  <p:tag name="ANNOTATION_FILL_ALPHA_25" val="50"/>
  <p:tag name="ANNOTATION_BORDER_WIDTH_25" val="2"/>
  <p:tag name="ANNOTATION_SLIDE_WIDTH_25" val="960"/>
  <p:tag name="ANNOTATION_SLIDE_HEIGHT_25" val="720"/>
  <p:tag name="ANNOTATION_COUNT" val="25"/>
  <p:tag name="ARTICULATE_NAV_LEVEL" val="1"/>
  <p:tag name="ARTICULATE_SLIDE_PRESENTER_GUID" val="8752ab7a-2f97-45e1-a6d2-fa5aa831f8a1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RTICULATE_USED_LAYOUT" val="6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03d4da9c04244064b2e0f083a76a2e77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320"/>
  <p:tag name="ARTICULATE_NAV_LEVEL" val="1"/>
  <p:tag name="ARTICULATE_SLIDE_PRESENTER_GUID" val="8752ab7a-2f97-45e1-a6d2-fa5aa831f8a1"/>
  <p:tag name="ARTICULATE_SLIDE_PAUSE" val="0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RTICULATE_SLIDE_THUMBNAIL_REFRESH" val="1"/>
  <p:tag name="ARTICULATE_USED_LAYOUT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b139079a15384e1285b095d98d97b6b6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309"/>
  <p:tag name="ARTICULATE_AUDIO_RECORDED" val="1"/>
  <p:tag name="ELAPSEDTIME" val="60.0"/>
  <p:tag name="ANNOTATION_TYPE_1" val="0"/>
  <p:tag name="ANNOTATION_START_1" val="10.3"/>
  <p:tag name="ANNOTATION_END_1" val="19.3"/>
  <p:tag name="ANNOTATION_TOP_1" val="207"/>
  <p:tag name="ANNOTATION_LEFT_1" val="172"/>
  <p:tag name="ANNOTATION_WIDTH_1" val="121"/>
  <p:tag name="ANNOTATION_HEIGHT_1" val="121"/>
  <p:tag name="ANNOTATION_ANIMATION_1" val="3"/>
  <p:tag name="ANNOTATION_ROTATION_1" val="0"/>
  <p:tag name="ANNOTATION_SUB_TYPE_1" val="2"/>
  <p:tag name="ANNOTATION_LOOP_COUNT_1" val="1"/>
  <p:tag name="ANNOTATION_BOX_RADIUS_1" val="0"/>
  <p:tag name="ANNOTATION_SCALE_1" val="100"/>
  <p:tag name="ANNOTATION_BORDER_ALPHA_1" val="100"/>
  <p:tag name="ANNOTATION_BORDER_COLOR_1" val="16711680"/>
  <p:tag name="ANNOTATION_FILL_COLOR_1" val="255"/>
  <p:tag name="ANNOTATION_FILL_ALPHA_1" val="100"/>
  <p:tag name="ANNOTATION_BORDER_WIDTH_1" val="2"/>
  <p:tag name="ANNOTATION_SLIDE_WIDTH_1" val="960"/>
  <p:tag name="ANNOTATION_SLIDE_HEIGHT_1" val="720"/>
  <p:tag name="ANNOTATION_TYPE_2" val="0"/>
  <p:tag name="ANNOTATION_START_2" val="19.3"/>
  <p:tag name="ANNOTATION_END_2" val="21.0"/>
  <p:tag name="ANNOTATION_TOP_2" val="287"/>
  <p:tag name="ANNOTATION_LEFT_2" val="171"/>
  <p:tag name="ANNOTATION_WIDTH_2" val="121"/>
  <p:tag name="ANNOTATION_HEIGHT_2" val="121"/>
  <p:tag name="ANNOTATION_ANIMATION_2" val="3"/>
  <p:tag name="ANNOTATION_ROTATION_2" val="0"/>
  <p:tag name="ANNOTATION_SUB_TYPE_2" val="2"/>
  <p:tag name="ANNOTATION_LOOP_COUNT_2" val="1"/>
  <p:tag name="ANNOTATION_BOX_RADIUS_2" val="0"/>
  <p:tag name="ANNOTATION_SCALE_2" val="100"/>
  <p:tag name="ANNOTATION_BORDER_ALPHA_2" val="100"/>
  <p:tag name="ANNOTATION_BORDER_COLOR_2" val="16711680"/>
  <p:tag name="ANNOTATION_FILL_COLOR_2" val="255"/>
  <p:tag name="ANNOTATION_FILL_ALPHA_2" val="100"/>
  <p:tag name="ANNOTATION_BORDER_WIDTH_2" val="2"/>
  <p:tag name="ANNOTATION_SLIDE_WIDTH_2" val="960"/>
  <p:tag name="ANNOTATION_SLIDE_HEIGHT_2" val="720"/>
  <p:tag name="ANNOTATION_TYPE_3" val="0"/>
  <p:tag name="ANNOTATION_START_3" val="21.0"/>
  <p:tag name="ANNOTATION_END_3" val="24.3"/>
  <p:tag name="ANNOTATION_TOP_3" val="336"/>
  <p:tag name="ANNOTATION_LEFT_3" val="171"/>
  <p:tag name="ANNOTATION_WIDTH_3" val="121"/>
  <p:tag name="ANNOTATION_HEIGHT_3" val="121"/>
  <p:tag name="ANNOTATION_ANIMATION_3" val="3"/>
  <p:tag name="ANNOTATION_ROTATION_3" val="0"/>
  <p:tag name="ANNOTATION_SUB_TYPE_3" val="2"/>
  <p:tag name="ANNOTATION_LOOP_COUNT_3" val="1"/>
  <p:tag name="ANNOTATION_BOX_RADIUS_3" val="0"/>
  <p:tag name="ANNOTATION_SCALE_3" val="100"/>
  <p:tag name="ANNOTATION_BORDER_ALPHA_3" val="100"/>
  <p:tag name="ANNOTATION_BORDER_COLOR_3" val="16711680"/>
  <p:tag name="ANNOTATION_FILL_COLOR_3" val="255"/>
  <p:tag name="ANNOTATION_FILL_ALPHA_3" val="100"/>
  <p:tag name="ANNOTATION_BORDER_WIDTH_3" val="2"/>
  <p:tag name="ANNOTATION_SLIDE_WIDTH_3" val="960"/>
  <p:tag name="ANNOTATION_SLIDE_HEIGHT_3" val="720"/>
  <p:tag name="ANNOTATION_TYPE_4" val="0"/>
  <p:tag name="ANNOTATION_START_4" val="24.3"/>
  <p:tag name="ANNOTATION_END_4" val="32.2"/>
  <p:tag name="ANNOTATION_TOP_4" val="406"/>
  <p:tag name="ANNOTATION_LEFT_4" val="164"/>
  <p:tag name="ANNOTATION_WIDTH_4" val="121"/>
  <p:tag name="ANNOTATION_HEIGHT_4" val="121"/>
  <p:tag name="ANNOTATION_ANIMATION_4" val="3"/>
  <p:tag name="ANNOTATION_ROTATION_4" val="0"/>
  <p:tag name="ANNOTATION_SUB_TYPE_4" val="2"/>
  <p:tag name="ANNOTATION_LOOP_COUNT_4" val="1"/>
  <p:tag name="ANNOTATION_BOX_RADIUS_4" val="0"/>
  <p:tag name="ANNOTATION_SCALE_4" val="100"/>
  <p:tag name="ANNOTATION_BORDER_ALPHA_4" val="100"/>
  <p:tag name="ANNOTATION_BORDER_COLOR_4" val="16711680"/>
  <p:tag name="ANNOTATION_FILL_COLOR_4" val="255"/>
  <p:tag name="ANNOTATION_FILL_ALPHA_4" val="100"/>
  <p:tag name="ANNOTATION_BORDER_WIDTH_4" val="2"/>
  <p:tag name="ANNOTATION_SLIDE_WIDTH_4" val="960"/>
  <p:tag name="ANNOTATION_SLIDE_HEIGHT_4" val="720"/>
  <p:tag name="ANNOTATION_TYPE_5" val="0"/>
  <p:tag name="ANNOTATION_START_5" val="32.2"/>
  <p:tag name="ANNOTATION_END_5" val="34.5"/>
  <p:tag name="ANNOTATION_TOP_5" val="501"/>
  <p:tag name="ANNOTATION_LEFT_5" val="179"/>
  <p:tag name="ANNOTATION_WIDTH_5" val="121"/>
  <p:tag name="ANNOTATION_HEIGHT_5" val="121"/>
  <p:tag name="ANNOTATION_ANIMATION_5" val="3"/>
  <p:tag name="ANNOTATION_ROTATION_5" val="0"/>
  <p:tag name="ANNOTATION_SUB_TYPE_5" val="2"/>
  <p:tag name="ANNOTATION_LOOP_COUNT_5" val="1"/>
  <p:tag name="ANNOTATION_BOX_RADIUS_5" val="0"/>
  <p:tag name="ANNOTATION_SCALE_5" val="100"/>
  <p:tag name="ANNOTATION_BORDER_ALPHA_5" val="100"/>
  <p:tag name="ANNOTATION_BORDER_COLOR_5" val="16711680"/>
  <p:tag name="ANNOTATION_FILL_COLOR_5" val="255"/>
  <p:tag name="ANNOTATION_FILL_ALPHA_5" val="100"/>
  <p:tag name="ANNOTATION_BORDER_WIDTH_5" val="2"/>
  <p:tag name="ANNOTATION_SLIDE_WIDTH_5" val="960"/>
  <p:tag name="ANNOTATION_SLIDE_HEIGHT_5" val="720"/>
  <p:tag name="ANNOTATION_TYPE_6" val="0"/>
  <p:tag name="ANNOTATION_START_6" val="34.5"/>
  <p:tag name="ANNOTATION_END_6" val="36.3"/>
  <p:tag name="ANNOTATION_TOP_6" val="546"/>
  <p:tag name="ANNOTATION_LEFT_6" val="175"/>
  <p:tag name="ANNOTATION_WIDTH_6" val="121"/>
  <p:tag name="ANNOTATION_HEIGHT_6" val="121"/>
  <p:tag name="ANNOTATION_ANIMATION_6" val="3"/>
  <p:tag name="ANNOTATION_ROTATION_6" val="0"/>
  <p:tag name="ANNOTATION_SUB_TYPE_6" val="2"/>
  <p:tag name="ANNOTATION_LOOP_COUNT_6" val="1"/>
  <p:tag name="ANNOTATION_BOX_RADIUS_6" val="0"/>
  <p:tag name="ANNOTATION_SCALE_6" val="100"/>
  <p:tag name="ANNOTATION_BORDER_ALPHA_6" val="100"/>
  <p:tag name="ANNOTATION_BORDER_COLOR_6" val="16711680"/>
  <p:tag name="ANNOTATION_FILL_COLOR_6" val="255"/>
  <p:tag name="ANNOTATION_FILL_ALPHA_6" val="100"/>
  <p:tag name="ANNOTATION_BORDER_WIDTH_6" val="2"/>
  <p:tag name="ANNOTATION_SLIDE_WIDTH_6" val="960"/>
  <p:tag name="ANNOTATION_SLIDE_HEIGHT_6" val="720"/>
  <p:tag name="ANNOTATION_TYPE_7" val="0"/>
  <p:tag name="ANNOTATION_START_7" val="36.3"/>
  <p:tag name="ANNOTATION_END_7" val="38.6"/>
  <p:tag name="ANNOTATION_TOP_7" val="582"/>
  <p:tag name="ANNOTATION_LEFT_7" val="171"/>
  <p:tag name="ANNOTATION_WIDTH_7" val="121"/>
  <p:tag name="ANNOTATION_HEIGHT_7" val="121"/>
  <p:tag name="ANNOTATION_ANIMATION_7" val="3"/>
  <p:tag name="ANNOTATION_ROTATION_7" val="0"/>
  <p:tag name="ANNOTATION_SUB_TYPE_7" val="2"/>
  <p:tag name="ANNOTATION_LOOP_COUNT_7" val="1"/>
  <p:tag name="ANNOTATION_BOX_RADIUS_7" val="0"/>
  <p:tag name="ANNOTATION_SCALE_7" val="100"/>
  <p:tag name="ANNOTATION_BORDER_ALPHA_7" val="100"/>
  <p:tag name="ANNOTATION_BORDER_COLOR_7" val="16711680"/>
  <p:tag name="ANNOTATION_FILL_COLOR_7" val="255"/>
  <p:tag name="ANNOTATION_FILL_ALPHA_7" val="100"/>
  <p:tag name="ANNOTATION_BORDER_WIDTH_7" val="2"/>
  <p:tag name="ANNOTATION_SLIDE_WIDTH_7" val="960"/>
  <p:tag name="ANNOTATION_SLIDE_HEIGHT_7" val="720"/>
  <p:tag name="ANNOTATION_TYPE_8" val="0"/>
  <p:tag name="ANNOTATION_START_8" val="38.6"/>
  <p:tag name="ANNOTATION_END_8" val="41.0"/>
  <p:tag name="ANNOTATION_TOP_8" val="630"/>
  <p:tag name="ANNOTATION_LEFT_8" val="167"/>
  <p:tag name="ANNOTATION_WIDTH_8" val="121"/>
  <p:tag name="ANNOTATION_HEIGHT_8" val="121"/>
  <p:tag name="ANNOTATION_ANIMATION_8" val="3"/>
  <p:tag name="ANNOTATION_ROTATION_8" val="0"/>
  <p:tag name="ANNOTATION_SUB_TYPE_8" val="2"/>
  <p:tag name="ANNOTATION_LOOP_COUNT_8" val="1"/>
  <p:tag name="ANNOTATION_BOX_RADIUS_8" val="0"/>
  <p:tag name="ANNOTATION_SCALE_8" val="100"/>
  <p:tag name="ANNOTATION_BORDER_ALPHA_8" val="100"/>
  <p:tag name="ANNOTATION_BORDER_COLOR_8" val="16711680"/>
  <p:tag name="ANNOTATION_FILL_COLOR_8" val="255"/>
  <p:tag name="ANNOTATION_FILL_ALPHA_8" val="100"/>
  <p:tag name="ANNOTATION_BORDER_WIDTH_8" val="2"/>
  <p:tag name="ANNOTATION_SLIDE_WIDTH_8" val="960"/>
  <p:tag name="ANNOTATION_SLIDE_HEIGHT_8" val="720"/>
  <p:tag name="ANNOTATION_TYPE_9" val="0"/>
  <p:tag name="ANNOTATION_START_9" val="41.0"/>
  <p:tag name="ANNOTATION_END_9" val="42.7"/>
  <p:tag name="ANNOTATION_TOP_9" val="483"/>
  <p:tag name="ANNOTATION_LEFT_9" val="181"/>
  <p:tag name="ANNOTATION_WIDTH_9" val="121"/>
  <p:tag name="ANNOTATION_HEIGHT_9" val="121"/>
  <p:tag name="ANNOTATION_ANIMATION_9" val="3"/>
  <p:tag name="ANNOTATION_ROTATION_9" val="0"/>
  <p:tag name="ANNOTATION_SUB_TYPE_9" val="2"/>
  <p:tag name="ANNOTATION_LOOP_COUNT_9" val="1"/>
  <p:tag name="ANNOTATION_BOX_RADIUS_9" val="0"/>
  <p:tag name="ANNOTATION_SCALE_9" val="100"/>
  <p:tag name="ANNOTATION_BORDER_ALPHA_9" val="100"/>
  <p:tag name="ANNOTATION_BORDER_COLOR_9" val="16711680"/>
  <p:tag name="ANNOTATION_FILL_COLOR_9" val="255"/>
  <p:tag name="ANNOTATION_FILL_ALPHA_9" val="100"/>
  <p:tag name="ANNOTATION_BORDER_WIDTH_9" val="2"/>
  <p:tag name="ANNOTATION_SLIDE_WIDTH_9" val="960"/>
  <p:tag name="ANNOTATION_SLIDE_HEIGHT_9" val="720"/>
  <p:tag name="ANNOTATION_TYPE_10" val="0"/>
  <p:tag name="ANNOTATION_START_10" val="42.7"/>
  <p:tag name="ANNOTATION_END_10" val="45.6"/>
  <p:tag name="ANNOTATION_TOP_10" val="539"/>
  <p:tag name="ANNOTATION_LEFT_10" val="168"/>
  <p:tag name="ANNOTATION_WIDTH_10" val="121"/>
  <p:tag name="ANNOTATION_HEIGHT_10" val="121"/>
  <p:tag name="ANNOTATION_ANIMATION_10" val="3"/>
  <p:tag name="ANNOTATION_ROTATION_10" val="0"/>
  <p:tag name="ANNOTATION_SUB_TYPE_10" val="2"/>
  <p:tag name="ANNOTATION_LOOP_COUNT_10" val="1"/>
  <p:tag name="ANNOTATION_BOX_RADIUS_10" val="0"/>
  <p:tag name="ANNOTATION_SCALE_10" val="100"/>
  <p:tag name="ANNOTATION_BORDER_ALPHA_10" val="100"/>
  <p:tag name="ANNOTATION_BORDER_COLOR_10" val="16711680"/>
  <p:tag name="ANNOTATION_FILL_COLOR_10" val="255"/>
  <p:tag name="ANNOTATION_FILL_ALPHA_10" val="100"/>
  <p:tag name="ANNOTATION_BORDER_WIDTH_10" val="2"/>
  <p:tag name="ANNOTATION_SLIDE_WIDTH_10" val="960"/>
  <p:tag name="ANNOTATION_SLIDE_HEIGHT_10" val="720"/>
  <p:tag name="ANNOTATION_TYPE_11" val="0"/>
  <p:tag name="ANNOTATION_START_11" val="45.6"/>
  <p:tag name="ANNOTATION_END_11" val="49.3"/>
  <p:tag name="ANNOTATION_TOP_11" val="582"/>
  <p:tag name="ANNOTATION_LEFT_11" val="172"/>
  <p:tag name="ANNOTATION_WIDTH_11" val="121"/>
  <p:tag name="ANNOTATION_HEIGHT_11" val="121"/>
  <p:tag name="ANNOTATION_ANIMATION_11" val="3"/>
  <p:tag name="ANNOTATION_ROTATION_11" val="0"/>
  <p:tag name="ANNOTATION_SUB_TYPE_11" val="2"/>
  <p:tag name="ANNOTATION_LOOP_COUNT_11" val="1"/>
  <p:tag name="ANNOTATION_BOX_RADIUS_11" val="0"/>
  <p:tag name="ANNOTATION_SCALE_11" val="100"/>
  <p:tag name="ANNOTATION_BORDER_ALPHA_11" val="100"/>
  <p:tag name="ANNOTATION_BORDER_COLOR_11" val="16711680"/>
  <p:tag name="ANNOTATION_FILL_COLOR_11" val="255"/>
  <p:tag name="ANNOTATION_FILL_ALPHA_11" val="100"/>
  <p:tag name="ANNOTATION_BORDER_WIDTH_11" val="2"/>
  <p:tag name="ANNOTATION_SLIDE_WIDTH_11" val="960"/>
  <p:tag name="ANNOTATION_SLIDE_HEIGHT_11" val="720"/>
  <p:tag name="ANNOTATION_TYPE_12" val="0"/>
  <p:tag name="ANNOTATION_START_12" val="49.3"/>
  <p:tag name="ANNOTATION_TOP_12" val="631"/>
  <p:tag name="ANNOTATION_LEFT_12" val="179"/>
  <p:tag name="ANNOTATION_WIDTH_12" val="121"/>
  <p:tag name="ANNOTATION_HEIGHT_12" val="121"/>
  <p:tag name="ANNOTATION_ANIMATION_12" val="3"/>
  <p:tag name="ANNOTATION_ROTATION_12" val="0"/>
  <p:tag name="ANNOTATION_SUB_TYPE_12" val="2"/>
  <p:tag name="ANNOTATION_LOOP_COUNT_12" val="1"/>
  <p:tag name="ANNOTATION_BOX_RADIUS_12" val="0"/>
  <p:tag name="ANNOTATION_SCALE_12" val="100"/>
  <p:tag name="ANNOTATION_BORDER_ALPHA_12" val="100"/>
  <p:tag name="ANNOTATION_BORDER_COLOR_12" val="16711680"/>
  <p:tag name="ANNOTATION_FILL_COLOR_12" val="255"/>
  <p:tag name="ANNOTATION_FILL_ALPHA_12" val="100"/>
  <p:tag name="ANNOTATION_BORDER_WIDTH_12" val="2"/>
  <p:tag name="ANNOTATION_SLIDE_WIDTH_12" val="960"/>
  <p:tag name="ANNOTATION_SLIDE_HEIGHT_12" val="720"/>
  <p:tag name="ANNOTATION_COUNT" val="12"/>
  <p:tag name="ARTICULATE_NAV_LEVEL" val="1"/>
  <p:tag name="ARTICULATE_SLIDE_PRESENTER_GUID" val="8752ab7a-2f97-45e1-a6d2-fa5aa831f8a1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RTICULATE_USED_LAYOUT" val="7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ea69b116f625433489ab6daa31dd6232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8a46d81f3dca4218be6338d51cab4458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276"/>
  <p:tag name="ARTICULATE_AUDIO_RECORDED" val="1"/>
  <p:tag name="ELAPSEDTIME" val="93.6"/>
  <p:tag name="ANNOTATION_TYPE_1" val="0"/>
  <p:tag name="ANNOTATION_START_1" val="19.2"/>
  <p:tag name="ANNOTATION_END_1" val="20.5"/>
  <p:tag name="ANNOTATION_TOP_1" val="281"/>
  <p:tag name="ANNOTATION_LEFT_1" val="28"/>
  <p:tag name="ANNOTATION_WIDTH_1" val="121"/>
  <p:tag name="ANNOTATION_HEIGHT_1" val="121"/>
  <p:tag name="ANNOTATION_ANIMATION_1" val="3"/>
  <p:tag name="ANNOTATION_ROTATION_1" val="0"/>
  <p:tag name="ANNOTATION_SUB_TYPE_1" val="2"/>
  <p:tag name="ANNOTATION_LOOP_COUNT_1" val="1"/>
  <p:tag name="ANNOTATION_BOX_RADIUS_1" val="0"/>
  <p:tag name="ANNOTATION_SCALE_1" val="100"/>
  <p:tag name="ANNOTATION_BORDER_ALPHA_1" val="100"/>
  <p:tag name="ANNOTATION_BORDER_COLOR_1" val="16711680"/>
  <p:tag name="ANNOTATION_FILL_COLOR_1" val="255"/>
  <p:tag name="ANNOTATION_FILL_ALPHA_1" val="100"/>
  <p:tag name="ANNOTATION_BORDER_WIDTH_1" val="2"/>
  <p:tag name="ANNOTATION_SLIDE_WIDTH_1" val="960"/>
  <p:tag name="ANNOTATION_SLIDE_HEIGHT_1" val="720"/>
  <p:tag name="ANNOTATION_TYPE_2" val="0"/>
  <p:tag name="ANNOTATION_START_2" val="20.5"/>
  <p:tag name="ANNOTATION_END_2" val="26.4"/>
  <p:tag name="ANNOTATION_TOP_2" val="277"/>
  <p:tag name="ANNOTATION_LEFT_2" val="47"/>
  <p:tag name="ANNOTATION_WIDTH_2" val="121"/>
  <p:tag name="ANNOTATION_HEIGHT_2" val="121"/>
  <p:tag name="ANNOTATION_ANIMATION_2" val="3"/>
  <p:tag name="ANNOTATION_ROTATION_2" val="0"/>
  <p:tag name="ANNOTATION_SUB_TYPE_2" val="2"/>
  <p:tag name="ANNOTATION_LOOP_COUNT_2" val="1"/>
  <p:tag name="ANNOTATION_BOX_RADIUS_2" val="0"/>
  <p:tag name="ANNOTATION_SCALE_2" val="100"/>
  <p:tag name="ANNOTATION_BORDER_ALPHA_2" val="100"/>
  <p:tag name="ANNOTATION_BORDER_COLOR_2" val="16711680"/>
  <p:tag name="ANNOTATION_FILL_COLOR_2" val="255"/>
  <p:tag name="ANNOTATION_FILL_ALPHA_2" val="100"/>
  <p:tag name="ANNOTATION_BORDER_WIDTH_2" val="2"/>
  <p:tag name="ANNOTATION_SLIDE_WIDTH_2" val="960"/>
  <p:tag name="ANNOTATION_SLIDE_HEIGHT_2" val="720"/>
  <p:tag name="ANNOTATION_TYPE_3" val="0"/>
  <p:tag name="ANNOTATION_START_3" val="26.4"/>
  <p:tag name="ANNOTATION_END_3" val="31.6"/>
  <p:tag name="ANNOTATION_TOP_3" val="281"/>
  <p:tag name="ANNOTATION_LEFT_3" val="430"/>
  <p:tag name="ANNOTATION_WIDTH_3" val="121"/>
  <p:tag name="ANNOTATION_HEIGHT_3" val="121"/>
  <p:tag name="ANNOTATION_ANIMATION_3" val="3"/>
  <p:tag name="ANNOTATION_ROTATION_3" val="0"/>
  <p:tag name="ANNOTATION_SUB_TYPE_3" val="2"/>
  <p:tag name="ANNOTATION_LOOP_COUNT_3" val="1"/>
  <p:tag name="ANNOTATION_BOX_RADIUS_3" val="0"/>
  <p:tag name="ANNOTATION_SCALE_3" val="100"/>
  <p:tag name="ANNOTATION_BORDER_ALPHA_3" val="100"/>
  <p:tag name="ANNOTATION_BORDER_COLOR_3" val="16711680"/>
  <p:tag name="ANNOTATION_FILL_COLOR_3" val="255"/>
  <p:tag name="ANNOTATION_FILL_ALPHA_3" val="100"/>
  <p:tag name="ANNOTATION_BORDER_WIDTH_3" val="2"/>
  <p:tag name="ANNOTATION_SLIDE_WIDTH_3" val="960"/>
  <p:tag name="ANNOTATION_SLIDE_HEIGHT_3" val="720"/>
  <p:tag name="ANNOTATION_TYPE_4" val="0"/>
  <p:tag name="ANNOTATION_START_4" val="31.6"/>
  <p:tag name="ANNOTATION_END_4" val="48.6"/>
  <p:tag name="ANNOTATION_TOP_4" val="341"/>
  <p:tag name="ANNOTATION_LEFT_4" val="65"/>
  <p:tag name="ANNOTATION_WIDTH_4" val="121"/>
  <p:tag name="ANNOTATION_HEIGHT_4" val="121"/>
  <p:tag name="ANNOTATION_ANIMATION_4" val="3"/>
  <p:tag name="ANNOTATION_ROTATION_4" val="0"/>
  <p:tag name="ANNOTATION_SUB_TYPE_4" val="2"/>
  <p:tag name="ANNOTATION_LOOP_COUNT_4" val="1"/>
  <p:tag name="ANNOTATION_BOX_RADIUS_4" val="0"/>
  <p:tag name="ANNOTATION_SCALE_4" val="100"/>
  <p:tag name="ANNOTATION_BORDER_ALPHA_4" val="100"/>
  <p:tag name="ANNOTATION_BORDER_COLOR_4" val="16711680"/>
  <p:tag name="ANNOTATION_FILL_COLOR_4" val="255"/>
  <p:tag name="ANNOTATION_FILL_ALPHA_4" val="100"/>
  <p:tag name="ANNOTATION_BORDER_WIDTH_4" val="2"/>
  <p:tag name="ANNOTATION_SLIDE_WIDTH_4" val="960"/>
  <p:tag name="ANNOTATION_SLIDE_HEIGHT_4" val="720"/>
  <p:tag name="ANNOTATION_TYPE_5" val="0"/>
  <p:tag name="ANNOTATION_START_5" val="48.6"/>
  <p:tag name="ANNOTATION_END_5" val="66.6"/>
  <p:tag name="ANNOTATION_TOP_5" val="493"/>
  <p:tag name="ANNOTATION_LEFT_5" val="51"/>
  <p:tag name="ANNOTATION_WIDTH_5" val="121"/>
  <p:tag name="ANNOTATION_HEIGHT_5" val="121"/>
  <p:tag name="ANNOTATION_ANIMATION_5" val="3"/>
  <p:tag name="ANNOTATION_ROTATION_5" val="0"/>
  <p:tag name="ANNOTATION_SUB_TYPE_5" val="2"/>
  <p:tag name="ANNOTATION_LOOP_COUNT_5" val="1"/>
  <p:tag name="ANNOTATION_BOX_RADIUS_5" val="0"/>
  <p:tag name="ANNOTATION_SCALE_5" val="100"/>
  <p:tag name="ANNOTATION_BORDER_ALPHA_5" val="100"/>
  <p:tag name="ANNOTATION_BORDER_COLOR_5" val="16711680"/>
  <p:tag name="ANNOTATION_FILL_COLOR_5" val="255"/>
  <p:tag name="ANNOTATION_FILL_ALPHA_5" val="100"/>
  <p:tag name="ANNOTATION_BORDER_WIDTH_5" val="2"/>
  <p:tag name="ANNOTATION_SLIDE_WIDTH_5" val="960"/>
  <p:tag name="ANNOTATION_SLIDE_HEIGHT_5" val="720"/>
  <p:tag name="ANNOTATION_TYPE_6" val="0"/>
  <p:tag name="ANNOTATION_START_6" val="66.6"/>
  <p:tag name="ANNOTATION_TOP_6" val="561"/>
  <p:tag name="ANNOTATION_LEFT_6" val="51"/>
  <p:tag name="ANNOTATION_WIDTH_6" val="121"/>
  <p:tag name="ANNOTATION_HEIGHT_6" val="121"/>
  <p:tag name="ANNOTATION_ANIMATION_6" val="3"/>
  <p:tag name="ANNOTATION_ROTATION_6" val="0"/>
  <p:tag name="ANNOTATION_SUB_TYPE_6" val="2"/>
  <p:tag name="ANNOTATION_LOOP_COUNT_6" val="1"/>
  <p:tag name="ANNOTATION_BOX_RADIUS_6" val="0"/>
  <p:tag name="ANNOTATION_SCALE_6" val="100"/>
  <p:tag name="ANNOTATION_BORDER_ALPHA_6" val="100"/>
  <p:tag name="ANNOTATION_BORDER_COLOR_6" val="16711680"/>
  <p:tag name="ANNOTATION_FILL_COLOR_6" val="255"/>
  <p:tag name="ANNOTATION_FILL_ALPHA_6" val="100"/>
  <p:tag name="ANNOTATION_BORDER_WIDTH_6" val="2"/>
  <p:tag name="ANNOTATION_SLIDE_WIDTH_6" val="960"/>
  <p:tag name="ANNOTATION_SLIDE_HEIGHT_6" val="720"/>
  <p:tag name="ANNOTATION_COUNT" val="6"/>
  <p:tag name="ARTICULATE_NAV_LEVEL" val="1"/>
  <p:tag name="ARTICULATE_SLIDE_PRESENTER_GUID" val="8752ab7a-2f97-45e1-a6d2-fa5aa831f8a1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RTICULATE_USED_LAYOUT" val="2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63b7e00857f34c7a9bfff0967148b9ca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bd22abe0a7944c16b050fe04144cb4d1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317"/>
  <p:tag name="ARTICULATE_AUDIO_RECORDED" val="1"/>
  <p:tag name="ELAPSEDTIME" val="212.2"/>
  <p:tag name="ANNOTATION_TYPE_1" val="0"/>
  <p:tag name="ANNOTATION_START_1" val="8.7"/>
  <p:tag name="ANNOTATION_END_1" val="20.5"/>
  <p:tag name="ANNOTATION_TOP_1" val="219"/>
  <p:tag name="ANNOTATION_LEFT_1" val="56"/>
  <p:tag name="ANNOTATION_WIDTH_1" val="121"/>
  <p:tag name="ANNOTATION_HEIGHT_1" val="121"/>
  <p:tag name="ANNOTATION_ANIMATION_1" val="3"/>
  <p:tag name="ANNOTATION_ROTATION_1" val="0"/>
  <p:tag name="ANNOTATION_SUB_TYPE_1" val="2"/>
  <p:tag name="ANNOTATION_LOOP_COUNT_1" val="1"/>
  <p:tag name="ANNOTATION_BOX_RADIUS_1" val="0"/>
  <p:tag name="ANNOTATION_SCALE_1" val="100"/>
  <p:tag name="ANNOTATION_BORDER_ALPHA_1" val="100"/>
  <p:tag name="ANNOTATION_BORDER_COLOR_1" val="16711680"/>
  <p:tag name="ANNOTATION_FILL_COLOR_1" val="255"/>
  <p:tag name="ANNOTATION_FILL_ALPHA_1" val="100"/>
  <p:tag name="ANNOTATION_BORDER_WIDTH_1" val="2"/>
  <p:tag name="ANNOTATION_SLIDE_WIDTH_1" val="960"/>
  <p:tag name="ANNOTATION_SLIDE_HEIGHT_1" val="720"/>
  <p:tag name="ANNOTATION_TYPE_2" val="0"/>
  <p:tag name="ANNOTATION_START_2" val="20.5"/>
  <p:tag name="ANNOTATION_END_2" val="43.5"/>
  <p:tag name="ANNOTATION_TOP_2" val="264"/>
  <p:tag name="ANNOTATION_LEFT_2" val="54"/>
  <p:tag name="ANNOTATION_WIDTH_2" val="121"/>
  <p:tag name="ANNOTATION_HEIGHT_2" val="121"/>
  <p:tag name="ANNOTATION_ANIMATION_2" val="3"/>
  <p:tag name="ANNOTATION_ROTATION_2" val="0"/>
  <p:tag name="ANNOTATION_SUB_TYPE_2" val="2"/>
  <p:tag name="ANNOTATION_LOOP_COUNT_2" val="1"/>
  <p:tag name="ANNOTATION_BOX_RADIUS_2" val="0"/>
  <p:tag name="ANNOTATION_SCALE_2" val="100"/>
  <p:tag name="ANNOTATION_BORDER_ALPHA_2" val="100"/>
  <p:tag name="ANNOTATION_BORDER_COLOR_2" val="16711680"/>
  <p:tag name="ANNOTATION_FILL_COLOR_2" val="255"/>
  <p:tag name="ANNOTATION_FILL_ALPHA_2" val="100"/>
  <p:tag name="ANNOTATION_BORDER_WIDTH_2" val="2"/>
  <p:tag name="ANNOTATION_SLIDE_WIDTH_2" val="960"/>
  <p:tag name="ANNOTATION_SLIDE_HEIGHT_2" val="720"/>
  <p:tag name="ANNOTATION_TYPE_3" val="0"/>
  <p:tag name="ANNOTATION_START_3" val="43.5"/>
  <p:tag name="ANNOTATION_END_3" val="62.7"/>
  <p:tag name="ANNOTATION_TOP_3" val="334"/>
  <p:tag name="ANNOTATION_LEFT_3" val="66"/>
  <p:tag name="ANNOTATION_WIDTH_3" val="121"/>
  <p:tag name="ANNOTATION_HEIGHT_3" val="121"/>
  <p:tag name="ANNOTATION_ANIMATION_3" val="3"/>
  <p:tag name="ANNOTATION_ROTATION_3" val="0"/>
  <p:tag name="ANNOTATION_SUB_TYPE_3" val="2"/>
  <p:tag name="ANNOTATION_LOOP_COUNT_3" val="1"/>
  <p:tag name="ANNOTATION_BOX_RADIUS_3" val="0"/>
  <p:tag name="ANNOTATION_SCALE_3" val="100"/>
  <p:tag name="ANNOTATION_BORDER_ALPHA_3" val="100"/>
  <p:tag name="ANNOTATION_BORDER_COLOR_3" val="16711680"/>
  <p:tag name="ANNOTATION_FILL_COLOR_3" val="255"/>
  <p:tag name="ANNOTATION_FILL_ALPHA_3" val="100"/>
  <p:tag name="ANNOTATION_BORDER_WIDTH_3" val="2"/>
  <p:tag name="ANNOTATION_SLIDE_WIDTH_3" val="960"/>
  <p:tag name="ANNOTATION_SLIDE_HEIGHT_3" val="720"/>
  <p:tag name="ANNOTATION_TYPE_4" val="0"/>
  <p:tag name="ANNOTATION_START_4" val="62.7"/>
  <p:tag name="ANNOTATION_END_4" val="81.2"/>
  <p:tag name="ANNOTATION_TOP_4" val="373"/>
  <p:tag name="ANNOTATION_LEFT_4" val="74"/>
  <p:tag name="ANNOTATION_WIDTH_4" val="121"/>
  <p:tag name="ANNOTATION_HEIGHT_4" val="121"/>
  <p:tag name="ANNOTATION_ANIMATION_4" val="3"/>
  <p:tag name="ANNOTATION_ROTATION_4" val="0"/>
  <p:tag name="ANNOTATION_SUB_TYPE_4" val="2"/>
  <p:tag name="ANNOTATION_LOOP_COUNT_4" val="1"/>
  <p:tag name="ANNOTATION_BOX_RADIUS_4" val="0"/>
  <p:tag name="ANNOTATION_SCALE_4" val="100"/>
  <p:tag name="ANNOTATION_BORDER_ALPHA_4" val="100"/>
  <p:tag name="ANNOTATION_BORDER_COLOR_4" val="16711680"/>
  <p:tag name="ANNOTATION_FILL_COLOR_4" val="255"/>
  <p:tag name="ANNOTATION_FILL_ALPHA_4" val="100"/>
  <p:tag name="ANNOTATION_BORDER_WIDTH_4" val="2"/>
  <p:tag name="ANNOTATION_SLIDE_WIDTH_4" val="960"/>
  <p:tag name="ANNOTATION_SLIDE_HEIGHT_4" val="720"/>
  <p:tag name="ANNOTATION_TYPE_5" val="0"/>
  <p:tag name="ANNOTATION_START_5" val="81.2"/>
  <p:tag name="ANNOTATION_END_5" val="94.6"/>
  <p:tag name="ANNOTATION_TOP_5" val="444"/>
  <p:tag name="ANNOTATION_LEFT_5" val="61"/>
  <p:tag name="ANNOTATION_WIDTH_5" val="121"/>
  <p:tag name="ANNOTATION_HEIGHT_5" val="121"/>
  <p:tag name="ANNOTATION_ANIMATION_5" val="3"/>
  <p:tag name="ANNOTATION_ROTATION_5" val="0"/>
  <p:tag name="ANNOTATION_SUB_TYPE_5" val="2"/>
  <p:tag name="ANNOTATION_LOOP_COUNT_5" val="1"/>
  <p:tag name="ANNOTATION_BOX_RADIUS_5" val="0"/>
  <p:tag name="ANNOTATION_SCALE_5" val="100"/>
  <p:tag name="ANNOTATION_BORDER_ALPHA_5" val="100"/>
  <p:tag name="ANNOTATION_BORDER_COLOR_5" val="16711680"/>
  <p:tag name="ANNOTATION_FILL_COLOR_5" val="255"/>
  <p:tag name="ANNOTATION_FILL_ALPHA_5" val="100"/>
  <p:tag name="ANNOTATION_BORDER_WIDTH_5" val="2"/>
  <p:tag name="ANNOTATION_SLIDE_WIDTH_5" val="960"/>
  <p:tag name="ANNOTATION_SLIDE_HEIGHT_5" val="720"/>
  <p:tag name="ANNOTATION_TYPE_6" val="2"/>
  <p:tag name="ANNOTATION_START_6" val="94.6"/>
  <p:tag name="ANNOTATION_END_6" val="94.6"/>
  <p:tag name="ANNOTATION_TOP_6" val="-40"/>
  <p:tag name="ANNOTATION_LEFT_6" val="-40"/>
  <p:tag name="ANNOTATION_WIDTH_6" val="1042"/>
  <p:tag name="ANNOTATION_HEIGHT_6" val="801"/>
  <p:tag name="ANNOTATION_ANIMATION_6" val="4"/>
  <p:tag name="ANNOTATION_ROTATION_6" val="0"/>
  <p:tag name="ANNOTATION_SUB_TYPE_6" val="11"/>
  <p:tag name="ANNOTATION_LOOP_COUNT_6" val="1"/>
  <p:tag name="ANNOTATION_BOX_RADIUS_6" val="0"/>
  <p:tag name="ANNOTATION_SCALE_6" val="0"/>
  <p:tag name="ANNOTATION_BORDER_ALPHA_6" val="100"/>
  <p:tag name="ANNOTATION_BORDER_COLOR_6" val="16777215"/>
  <p:tag name="ANNOTATION_FILL_COLOR_6" val="5296274"/>
  <p:tag name="ANNOTATION_FILL_ALPHA_6" val="50"/>
  <p:tag name="ANNOTATION_BORDER_WIDTH_6" val="2"/>
  <p:tag name="ANNOTATION_SLIDE_WIDTH_6" val="960"/>
  <p:tag name="ANNOTATION_SLIDE_HEIGHT_6" val="720"/>
  <p:tag name="ANNOTATION_TYPE_7" val="2"/>
  <p:tag name="ANNOTATION_START_7" val="94.6"/>
  <p:tag name="ANNOTATION_END_7" val="94.8"/>
  <p:tag name="ANNOTATION_TOP_7" val="423"/>
  <p:tag name="ANNOTATION_LEFT_7" val="578"/>
  <p:tag name="ANNOTATION_WIDTH_7" val="179"/>
  <p:tag name="ANNOTATION_HEIGHT_7" val="53"/>
  <p:tag name="ANNOTATION_ANIMATION_7" val="4"/>
  <p:tag name="ANNOTATION_ROTATION_7" val="0"/>
  <p:tag name="ANNOTATION_SUB_TYPE_7" val="11"/>
  <p:tag name="ANNOTATION_LOOP_COUNT_7" val="1"/>
  <p:tag name="ANNOTATION_BOX_RADIUS_7" val="5"/>
  <p:tag name="ANNOTATION_SCALE_7" val="0"/>
  <p:tag name="ANNOTATION_BORDER_ALPHA_7" val="100"/>
  <p:tag name="ANNOTATION_BORDER_COLOR_7" val="16777215"/>
  <p:tag name="ANNOTATION_FILL_COLOR_7" val="5296274"/>
  <p:tag name="ANNOTATION_FILL_ALPHA_7" val="50"/>
  <p:tag name="ANNOTATION_BORDER_WIDTH_7" val="2"/>
  <p:tag name="ANNOTATION_SLIDE_WIDTH_7" val="960"/>
  <p:tag name="ANNOTATION_SLIDE_HEIGHT_7" val="720"/>
  <p:tag name="ANNOTATION_TYPE_8" val="2"/>
  <p:tag name="ANNOTATION_START_8" val="94.8"/>
  <p:tag name="ANNOTATION_END_8" val="97.8"/>
  <p:tag name="ANNOTATION_TOP_8" val="-40"/>
  <p:tag name="ANNOTATION_LEFT_8" val="-40"/>
  <p:tag name="ANNOTATION_WIDTH_8" val="1042"/>
  <p:tag name="ANNOTATION_HEIGHT_8" val="801"/>
  <p:tag name="ANNOTATION_ANIMATION_8" val="4"/>
  <p:tag name="ANNOTATION_ROTATION_8" val="0"/>
  <p:tag name="ANNOTATION_SUB_TYPE_8" val="11"/>
  <p:tag name="ANNOTATION_LOOP_COUNT_8" val="1"/>
  <p:tag name="ANNOTATION_BOX_RADIUS_8" val="0"/>
  <p:tag name="ANNOTATION_SCALE_8" val="0"/>
  <p:tag name="ANNOTATION_BORDER_ALPHA_8" val="100"/>
  <p:tag name="ANNOTATION_BORDER_COLOR_8" val="16777215"/>
  <p:tag name="ANNOTATION_FILL_COLOR_8" val="5296274"/>
  <p:tag name="ANNOTATION_FILL_ALPHA_8" val="50"/>
  <p:tag name="ANNOTATION_BORDER_WIDTH_8" val="2"/>
  <p:tag name="ANNOTATION_SLIDE_WIDTH_8" val="960"/>
  <p:tag name="ANNOTATION_SLIDE_HEIGHT_8" val="720"/>
  <p:tag name="ANNOTATION_TYPE_9" val="2"/>
  <p:tag name="ANNOTATION_START_9" val="97.8"/>
  <p:tag name="ANNOTATION_END_9" val="97.8"/>
  <p:tag name="ANNOTATION_TOP_9" val="-40"/>
  <p:tag name="ANNOTATION_LEFT_9" val="-40"/>
  <p:tag name="ANNOTATION_WIDTH_9" val="1042"/>
  <p:tag name="ANNOTATION_HEIGHT_9" val="801"/>
  <p:tag name="ANNOTATION_ANIMATION_9" val="4"/>
  <p:tag name="ANNOTATION_ROTATION_9" val="0"/>
  <p:tag name="ANNOTATION_SUB_TYPE_9" val="11"/>
  <p:tag name="ANNOTATION_LOOP_COUNT_9" val="1"/>
  <p:tag name="ANNOTATION_BOX_RADIUS_9" val="0"/>
  <p:tag name="ANNOTATION_SCALE_9" val="0"/>
  <p:tag name="ANNOTATION_BORDER_ALPHA_9" val="100"/>
  <p:tag name="ANNOTATION_BORDER_COLOR_9" val="16777215"/>
  <p:tag name="ANNOTATION_FILL_COLOR_9" val="5296274"/>
  <p:tag name="ANNOTATION_FILL_ALPHA_9" val="50"/>
  <p:tag name="ANNOTATION_BORDER_WIDTH_9" val="2"/>
  <p:tag name="ANNOTATION_SLIDE_WIDTH_9" val="960"/>
  <p:tag name="ANNOTATION_SLIDE_HEIGHT_9" val="720"/>
  <p:tag name="ANNOTATION_TYPE_10" val="2"/>
  <p:tag name="ANNOTATION_START_10" val="97.8"/>
  <p:tag name="ANNOTATION_END_10" val="102.7"/>
  <p:tag name="ANNOTATION_TOP_10" val="421"/>
  <p:tag name="ANNOTATION_LEFT_10" val="551"/>
  <p:tag name="ANNOTATION_WIDTH_10" val="206"/>
  <p:tag name="ANNOTATION_HEIGHT_10" val="42"/>
  <p:tag name="ANNOTATION_ANIMATION_10" val="4"/>
  <p:tag name="ANNOTATION_ROTATION_10" val="0"/>
  <p:tag name="ANNOTATION_SUB_TYPE_10" val="11"/>
  <p:tag name="ANNOTATION_LOOP_COUNT_10" val="1"/>
  <p:tag name="ANNOTATION_BOX_RADIUS_10" val="5"/>
  <p:tag name="ANNOTATION_SCALE_10" val="0"/>
  <p:tag name="ANNOTATION_BORDER_ALPHA_10" val="100"/>
  <p:tag name="ANNOTATION_BORDER_COLOR_10" val="16777215"/>
  <p:tag name="ANNOTATION_FILL_COLOR_10" val="5296274"/>
  <p:tag name="ANNOTATION_FILL_ALPHA_10" val="50"/>
  <p:tag name="ANNOTATION_BORDER_WIDTH_10" val="2"/>
  <p:tag name="ANNOTATION_SLIDE_WIDTH_10" val="960"/>
  <p:tag name="ANNOTATION_SLIDE_HEIGHT_10" val="720"/>
  <p:tag name="ANNOTATION_TYPE_11" val="2"/>
  <p:tag name="ANNOTATION_START_11" val="102.7"/>
  <p:tag name="ANNOTATION_END_11" val="118.7"/>
  <p:tag name="ANNOTATION_TOP_11" val="-40"/>
  <p:tag name="ANNOTATION_LEFT_11" val="-40"/>
  <p:tag name="ANNOTATION_WIDTH_11" val="1042"/>
  <p:tag name="ANNOTATION_HEIGHT_11" val="801"/>
  <p:tag name="ANNOTATION_ANIMATION_11" val="4"/>
  <p:tag name="ANNOTATION_ROTATION_11" val="0"/>
  <p:tag name="ANNOTATION_SUB_TYPE_11" val="11"/>
  <p:tag name="ANNOTATION_LOOP_COUNT_11" val="1"/>
  <p:tag name="ANNOTATION_BOX_RADIUS_11" val="0"/>
  <p:tag name="ANNOTATION_SCALE_11" val="0"/>
  <p:tag name="ANNOTATION_BORDER_ALPHA_11" val="100"/>
  <p:tag name="ANNOTATION_BORDER_COLOR_11" val="16777215"/>
  <p:tag name="ANNOTATION_FILL_COLOR_11" val="5296274"/>
  <p:tag name="ANNOTATION_FILL_ALPHA_11" val="50"/>
  <p:tag name="ANNOTATION_BORDER_WIDTH_11" val="2"/>
  <p:tag name="ANNOTATION_SLIDE_WIDTH_11" val="960"/>
  <p:tag name="ANNOTATION_SLIDE_HEIGHT_11" val="720"/>
  <p:tag name="ANNOTATION_TYPE_12" val="0"/>
  <p:tag name="ANNOTATION_START_12" val="118.7"/>
  <p:tag name="ANNOTATION_END_12" val="131.9"/>
  <p:tag name="ANNOTATION_TOP_12" val="518"/>
  <p:tag name="ANNOTATION_LEFT_12" val="85"/>
  <p:tag name="ANNOTATION_WIDTH_12" val="121"/>
  <p:tag name="ANNOTATION_HEIGHT_12" val="121"/>
  <p:tag name="ANNOTATION_ANIMATION_12" val="3"/>
  <p:tag name="ANNOTATION_ROTATION_12" val="0"/>
  <p:tag name="ANNOTATION_SUB_TYPE_12" val="2"/>
  <p:tag name="ANNOTATION_LOOP_COUNT_12" val="1"/>
  <p:tag name="ANNOTATION_BOX_RADIUS_12" val="0"/>
  <p:tag name="ANNOTATION_SCALE_12" val="100"/>
  <p:tag name="ANNOTATION_BORDER_ALPHA_12" val="100"/>
  <p:tag name="ANNOTATION_BORDER_COLOR_12" val="16711680"/>
  <p:tag name="ANNOTATION_FILL_COLOR_12" val="255"/>
  <p:tag name="ANNOTATION_FILL_ALPHA_12" val="100"/>
  <p:tag name="ANNOTATION_BORDER_WIDTH_12" val="2"/>
  <p:tag name="ANNOTATION_SLIDE_WIDTH_12" val="960"/>
  <p:tag name="ANNOTATION_SLIDE_HEIGHT_12" val="720"/>
  <p:tag name="ANNOTATION_TYPE_13" val="0"/>
  <p:tag name="ANNOTATION_START_13" val="131.9"/>
  <p:tag name="ANNOTATION_END_13" val="166.5"/>
  <p:tag name="ANNOTATION_TOP_13" val="556"/>
  <p:tag name="ANNOTATION_LEFT_13" val="78"/>
  <p:tag name="ANNOTATION_WIDTH_13" val="121"/>
  <p:tag name="ANNOTATION_HEIGHT_13" val="121"/>
  <p:tag name="ANNOTATION_ANIMATION_13" val="3"/>
  <p:tag name="ANNOTATION_ROTATION_13" val="0"/>
  <p:tag name="ANNOTATION_SUB_TYPE_13" val="2"/>
  <p:tag name="ANNOTATION_LOOP_COUNT_13" val="1"/>
  <p:tag name="ANNOTATION_BOX_RADIUS_13" val="0"/>
  <p:tag name="ANNOTATION_SCALE_13" val="100"/>
  <p:tag name="ANNOTATION_BORDER_ALPHA_13" val="100"/>
  <p:tag name="ANNOTATION_BORDER_COLOR_13" val="16711680"/>
  <p:tag name="ANNOTATION_FILL_COLOR_13" val="255"/>
  <p:tag name="ANNOTATION_FILL_ALPHA_13" val="100"/>
  <p:tag name="ANNOTATION_BORDER_WIDTH_13" val="2"/>
  <p:tag name="ANNOTATION_SLIDE_WIDTH_13" val="960"/>
  <p:tag name="ANNOTATION_SLIDE_HEIGHT_13" val="720"/>
  <p:tag name="ANNOTATION_TYPE_14" val="0"/>
  <p:tag name="ANNOTATION_START_14" val="166.5"/>
  <p:tag name="ANNOTATION_TOP_14" val="637"/>
  <p:tag name="ANNOTATION_LEFT_14" val="69"/>
  <p:tag name="ANNOTATION_WIDTH_14" val="121"/>
  <p:tag name="ANNOTATION_HEIGHT_14" val="121"/>
  <p:tag name="ANNOTATION_ANIMATION_14" val="3"/>
  <p:tag name="ANNOTATION_ROTATION_14" val="0"/>
  <p:tag name="ANNOTATION_SUB_TYPE_14" val="2"/>
  <p:tag name="ANNOTATION_LOOP_COUNT_14" val="1"/>
  <p:tag name="ANNOTATION_BOX_RADIUS_14" val="0"/>
  <p:tag name="ANNOTATION_SCALE_14" val="100"/>
  <p:tag name="ANNOTATION_BORDER_ALPHA_14" val="100"/>
  <p:tag name="ANNOTATION_BORDER_COLOR_14" val="16711680"/>
  <p:tag name="ANNOTATION_FILL_COLOR_14" val="255"/>
  <p:tag name="ANNOTATION_FILL_ALPHA_14" val="100"/>
  <p:tag name="ANNOTATION_BORDER_WIDTH_14" val="2"/>
  <p:tag name="ANNOTATION_SLIDE_WIDTH_14" val="960"/>
  <p:tag name="ANNOTATION_SLIDE_HEIGHT_14" val="720"/>
  <p:tag name="ANNOTATION_COUNT" val="14"/>
  <p:tag name="ARTICULATE_NAV_LEVEL" val="1"/>
  <p:tag name="ARTICULATE_SLIDE_PRESENTER_GUID" val="8752ab7a-2f97-45e1-a6d2-fa5aa831f8a1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RTICULATE_USED_LAYOUT" val="7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81928c9b022348e79f4d60e6d9db18f7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e16679bbbcba46a99f4bf404024896b9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321"/>
  <p:tag name="ORIGINAL_AUDIO_FILEPATH" val="C:\Ashraf\D\Ashraf 2\Lectures\Saudia\145-Zoo\Gamal-Lectures\New-Articulate\Lectures\Lecture-3 Viruses\s27.wav"/>
  <p:tag name="ELAPSEDTIME" val="0"/>
  <p:tag name="ARTICULATE_NAV_LEVEL" val="1"/>
  <p:tag name="ARTICULATE_SLIDE_PRESENTER_GUID" val="8752ab7a-2f97-45e1-a6d2-fa5aa831f8a1"/>
  <p:tag name="ARTICULATE_SLIDE_PAUSE" val="0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RTICULATE_USED_LAYOUT" val="7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313"/>
  <p:tag name="ARTICULATE_AUDIO_RECORDED" val="1"/>
  <p:tag name="TIMELINE" val="18.1"/>
  <p:tag name="ELAPSEDTIME" val="53.2"/>
  <p:tag name="ANNOTATION_TYPE_1" val="0"/>
  <p:tag name="ANNOTATION_START_1" val="11.5"/>
  <p:tag name="ANNOTATION_END_1" val="13.8"/>
  <p:tag name="ANNOTATION_TOP_1" val="404"/>
  <p:tag name="ANNOTATION_LEFT_1" val="251"/>
  <p:tag name="ANNOTATION_WIDTH_1" val="121"/>
  <p:tag name="ANNOTATION_HEIGHT_1" val="121"/>
  <p:tag name="ANNOTATION_ANIMATION_1" val="3"/>
  <p:tag name="ANNOTATION_ROTATION_1" val="0"/>
  <p:tag name="ANNOTATION_SUB_TYPE_1" val="2"/>
  <p:tag name="ANNOTATION_LOOP_COUNT_1" val="1"/>
  <p:tag name="ANNOTATION_BOX_RADIUS_1" val="0"/>
  <p:tag name="ANNOTATION_SCALE_1" val="100"/>
  <p:tag name="ANNOTATION_BORDER_ALPHA_1" val="100"/>
  <p:tag name="ANNOTATION_BORDER_COLOR_1" val="16711680"/>
  <p:tag name="ANNOTATION_FILL_COLOR_1" val="255"/>
  <p:tag name="ANNOTATION_FILL_ALPHA_1" val="100"/>
  <p:tag name="ANNOTATION_BORDER_WIDTH_1" val="2"/>
  <p:tag name="ANNOTATION_SLIDE_WIDTH_1" val="960"/>
  <p:tag name="ANNOTATION_SLIDE_HEIGHT_1" val="720"/>
  <p:tag name="ANNOTATION_TYPE_2" val="0"/>
  <p:tag name="ANNOTATION_START_2" val="13.8"/>
  <p:tag name="ANNOTATION_END_2" val="15.3"/>
  <p:tag name="ANNOTATION_TOP_2" val="433"/>
  <p:tag name="ANNOTATION_LEFT_2" val="248"/>
  <p:tag name="ANNOTATION_WIDTH_2" val="121"/>
  <p:tag name="ANNOTATION_HEIGHT_2" val="121"/>
  <p:tag name="ANNOTATION_ANIMATION_2" val="3"/>
  <p:tag name="ANNOTATION_ROTATION_2" val="0"/>
  <p:tag name="ANNOTATION_SUB_TYPE_2" val="2"/>
  <p:tag name="ANNOTATION_LOOP_COUNT_2" val="1"/>
  <p:tag name="ANNOTATION_BOX_RADIUS_2" val="0"/>
  <p:tag name="ANNOTATION_SCALE_2" val="100"/>
  <p:tag name="ANNOTATION_BORDER_ALPHA_2" val="100"/>
  <p:tag name="ANNOTATION_BORDER_COLOR_2" val="16711680"/>
  <p:tag name="ANNOTATION_FILL_COLOR_2" val="255"/>
  <p:tag name="ANNOTATION_FILL_ALPHA_2" val="100"/>
  <p:tag name="ANNOTATION_BORDER_WIDTH_2" val="2"/>
  <p:tag name="ANNOTATION_SLIDE_WIDTH_2" val="960"/>
  <p:tag name="ANNOTATION_SLIDE_HEIGHT_2" val="720"/>
  <p:tag name="ANNOTATION_TYPE_3" val="0"/>
  <p:tag name="ANNOTATION_START_3" val="15.3"/>
  <p:tag name="ANNOTATION_END_3" val="24.9"/>
  <p:tag name="ANNOTATION_TOP_3" val="466"/>
  <p:tag name="ANNOTATION_LEFT_3" val="251"/>
  <p:tag name="ANNOTATION_WIDTH_3" val="121"/>
  <p:tag name="ANNOTATION_HEIGHT_3" val="121"/>
  <p:tag name="ANNOTATION_ANIMATION_3" val="3"/>
  <p:tag name="ANNOTATION_ROTATION_3" val="0"/>
  <p:tag name="ANNOTATION_SUB_TYPE_3" val="2"/>
  <p:tag name="ANNOTATION_LOOP_COUNT_3" val="1"/>
  <p:tag name="ANNOTATION_BOX_RADIUS_3" val="0"/>
  <p:tag name="ANNOTATION_SCALE_3" val="100"/>
  <p:tag name="ANNOTATION_BORDER_ALPHA_3" val="100"/>
  <p:tag name="ANNOTATION_BORDER_COLOR_3" val="16711680"/>
  <p:tag name="ANNOTATION_FILL_COLOR_3" val="255"/>
  <p:tag name="ANNOTATION_FILL_ALPHA_3" val="100"/>
  <p:tag name="ANNOTATION_BORDER_WIDTH_3" val="2"/>
  <p:tag name="ANNOTATION_SLIDE_WIDTH_3" val="960"/>
  <p:tag name="ANNOTATION_SLIDE_HEIGHT_3" val="720"/>
  <p:tag name="ANNOTATION_TYPE_4" val="0"/>
  <p:tag name="ANNOTATION_START_4" val="24.9"/>
  <p:tag name="ANNOTATION_END_4" val="27.1"/>
  <p:tag name="ANNOTATION_TOP_4" val="347"/>
  <p:tag name="ANNOTATION_LEFT_4" val="517"/>
  <p:tag name="ANNOTATION_WIDTH_4" val="121"/>
  <p:tag name="ANNOTATION_HEIGHT_4" val="121"/>
  <p:tag name="ANNOTATION_ANIMATION_4" val="3"/>
  <p:tag name="ANNOTATION_ROTATION_4" val="0"/>
  <p:tag name="ANNOTATION_SUB_TYPE_4" val="2"/>
  <p:tag name="ANNOTATION_LOOP_COUNT_4" val="1"/>
  <p:tag name="ANNOTATION_BOX_RADIUS_4" val="0"/>
  <p:tag name="ANNOTATION_SCALE_4" val="100"/>
  <p:tag name="ANNOTATION_BORDER_ALPHA_4" val="100"/>
  <p:tag name="ANNOTATION_BORDER_COLOR_4" val="16711680"/>
  <p:tag name="ANNOTATION_FILL_COLOR_4" val="255"/>
  <p:tag name="ANNOTATION_FILL_ALPHA_4" val="100"/>
  <p:tag name="ANNOTATION_BORDER_WIDTH_4" val="2"/>
  <p:tag name="ANNOTATION_SLIDE_WIDTH_4" val="960"/>
  <p:tag name="ANNOTATION_SLIDE_HEIGHT_4" val="720"/>
  <p:tag name="ANNOTATION_TYPE_5" val="0"/>
  <p:tag name="ANNOTATION_START_5" val="27.1"/>
  <p:tag name="ANNOTATION_END_5" val="28.9"/>
  <p:tag name="ANNOTATION_TOP_5" val="383"/>
  <p:tag name="ANNOTATION_LEFT_5" val="514"/>
  <p:tag name="ANNOTATION_WIDTH_5" val="121"/>
  <p:tag name="ANNOTATION_HEIGHT_5" val="121"/>
  <p:tag name="ANNOTATION_ANIMATION_5" val="3"/>
  <p:tag name="ANNOTATION_ROTATION_5" val="0"/>
  <p:tag name="ANNOTATION_SUB_TYPE_5" val="2"/>
  <p:tag name="ANNOTATION_LOOP_COUNT_5" val="1"/>
  <p:tag name="ANNOTATION_BOX_RADIUS_5" val="0"/>
  <p:tag name="ANNOTATION_SCALE_5" val="100"/>
  <p:tag name="ANNOTATION_BORDER_ALPHA_5" val="100"/>
  <p:tag name="ANNOTATION_BORDER_COLOR_5" val="16711680"/>
  <p:tag name="ANNOTATION_FILL_COLOR_5" val="255"/>
  <p:tag name="ANNOTATION_FILL_ALPHA_5" val="100"/>
  <p:tag name="ANNOTATION_BORDER_WIDTH_5" val="2"/>
  <p:tag name="ANNOTATION_SLIDE_WIDTH_5" val="960"/>
  <p:tag name="ANNOTATION_SLIDE_HEIGHT_5" val="720"/>
  <p:tag name="ANNOTATION_TYPE_6" val="0"/>
  <p:tag name="ANNOTATION_START_6" val="28.9"/>
  <p:tag name="ANNOTATION_END_6" val="30.5"/>
  <p:tag name="ANNOTATION_TOP_6" val="415"/>
  <p:tag name="ANNOTATION_LEFT_6" val="518"/>
  <p:tag name="ANNOTATION_WIDTH_6" val="121"/>
  <p:tag name="ANNOTATION_HEIGHT_6" val="121"/>
  <p:tag name="ANNOTATION_ANIMATION_6" val="3"/>
  <p:tag name="ANNOTATION_ROTATION_6" val="0"/>
  <p:tag name="ANNOTATION_SUB_TYPE_6" val="2"/>
  <p:tag name="ANNOTATION_LOOP_COUNT_6" val="1"/>
  <p:tag name="ANNOTATION_BOX_RADIUS_6" val="0"/>
  <p:tag name="ANNOTATION_SCALE_6" val="100"/>
  <p:tag name="ANNOTATION_BORDER_ALPHA_6" val="100"/>
  <p:tag name="ANNOTATION_BORDER_COLOR_6" val="16711680"/>
  <p:tag name="ANNOTATION_FILL_COLOR_6" val="255"/>
  <p:tag name="ANNOTATION_FILL_ALPHA_6" val="100"/>
  <p:tag name="ANNOTATION_BORDER_WIDTH_6" val="2"/>
  <p:tag name="ANNOTATION_SLIDE_WIDTH_6" val="960"/>
  <p:tag name="ANNOTATION_SLIDE_HEIGHT_6" val="720"/>
  <p:tag name="ANNOTATION_TYPE_7" val="0"/>
  <p:tag name="ANNOTATION_START_7" val="30.5"/>
  <p:tag name="ANNOTATION_END_7" val="32.2"/>
  <p:tag name="ANNOTATION_TOP_7" val="446"/>
  <p:tag name="ANNOTATION_LEFT_7" val="521"/>
  <p:tag name="ANNOTATION_WIDTH_7" val="121"/>
  <p:tag name="ANNOTATION_HEIGHT_7" val="121"/>
  <p:tag name="ANNOTATION_ANIMATION_7" val="3"/>
  <p:tag name="ANNOTATION_ROTATION_7" val="0"/>
  <p:tag name="ANNOTATION_SUB_TYPE_7" val="2"/>
  <p:tag name="ANNOTATION_LOOP_COUNT_7" val="1"/>
  <p:tag name="ANNOTATION_BOX_RADIUS_7" val="0"/>
  <p:tag name="ANNOTATION_SCALE_7" val="100"/>
  <p:tag name="ANNOTATION_BORDER_ALPHA_7" val="100"/>
  <p:tag name="ANNOTATION_BORDER_COLOR_7" val="16711680"/>
  <p:tag name="ANNOTATION_FILL_COLOR_7" val="255"/>
  <p:tag name="ANNOTATION_FILL_ALPHA_7" val="100"/>
  <p:tag name="ANNOTATION_BORDER_WIDTH_7" val="2"/>
  <p:tag name="ANNOTATION_SLIDE_WIDTH_7" val="960"/>
  <p:tag name="ANNOTATION_SLIDE_HEIGHT_7" val="720"/>
  <p:tag name="ANNOTATION_TYPE_8" val="0"/>
  <p:tag name="ANNOTATION_START_8" val="32.2"/>
  <p:tag name="ANNOTATION_END_8" val="33.6"/>
  <p:tag name="ANNOTATION_TOP_8" val="471"/>
  <p:tag name="ANNOTATION_LEFT_8" val="526"/>
  <p:tag name="ANNOTATION_WIDTH_8" val="121"/>
  <p:tag name="ANNOTATION_HEIGHT_8" val="121"/>
  <p:tag name="ANNOTATION_ANIMATION_8" val="3"/>
  <p:tag name="ANNOTATION_ROTATION_8" val="0"/>
  <p:tag name="ANNOTATION_SUB_TYPE_8" val="2"/>
  <p:tag name="ANNOTATION_LOOP_COUNT_8" val="1"/>
  <p:tag name="ANNOTATION_BOX_RADIUS_8" val="0"/>
  <p:tag name="ANNOTATION_SCALE_8" val="100"/>
  <p:tag name="ANNOTATION_BORDER_ALPHA_8" val="100"/>
  <p:tag name="ANNOTATION_BORDER_COLOR_8" val="16711680"/>
  <p:tag name="ANNOTATION_FILL_COLOR_8" val="255"/>
  <p:tag name="ANNOTATION_FILL_ALPHA_8" val="100"/>
  <p:tag name="ANNOTATION_BORDER_WIDTH_8" val="2"/>
  <p:tag name="ANNOTATION_SLIDE_WIDTH_8" val="960"/>
  <p:tag name="ANNOTATION_SLIDE_HEIGHT_8" val="720"/>
  <p:tag name="ANNOTATION_TYPE_9" val="0"/>
  <p:tag name="ANNOTATION_START_9" val="33.6"/>
  <p:tag name="ANNOTATION_END_9" val="35.2"/>
  <p:tag name="ANNOTATION_TOP_9" val="507"/>
  <p:tag name="ANNOTATION_LEFT_9" val="521"/>
  <p:tag name="ANNOTATION_WIDTH_9" val="121"/>
  <p:tag name="ANNOTATION_HEIGHT_9" val="121"/>
  <p:tag name="ANNOTATION_ANIMATION_9" val="3"/>
  <p:tag name="ANNOTATION_ROTATION_9" val="0"/>
  <p:tag name="ANNOTATION_SUB_TYPE_9" val="2"/>
  <p:tag name="ANNOTATION_LOOP_COUNT_9" val="1"/>
  <p:tag name="ANNOTATION_BOX_RADIUS_9" val="0"/>
  <p:tag name="ANNOTATION_SCALE_9" val="100"/>
  <p:tag name="ANNOTATION_BORDER_ALPHA_9" val="100"/>
  <p:tag name="ANNOTATION_BORDER_COLOR_9" val="16711680"/>
  <p:tag name="ANNOTATION_FILL_COLOR_9" val="255"/>
  <p:tag name="ANNOTATION_FILL_ALPHA_9" val="100"/>
  <p:tag name="ANNOTATION_BORDER_WIDTH_9" val="2"/>
  <p:tag name="ANNOTATION_SLIDE_WIDTH_9" val="960"/>
  <p:tag name="ANNOTATION_SLIDE_HEIGHT_9" val="720"/>
  <p:tag name="ANNOTATION_TYPE_10" val="0"/>
  <p:tag name="ANNOTATION_START_10" val="35.2"/>
  <p:tag name="ANNOTATION_TOP_10" val="542"/>
  <p:tag name="ANNOTATION_LEFT_10" val="516"/>
  <p:tag name="ANNOTATION_WIDTH_10" val="121"/>
  <p:tag name="ANNOTATION_HEIGHT_10" val="121"/>
  <p:tag name="ANNOTATION_ANIMATION_10" val="3"/>
  <p:tag name="ANNOTATION_ROTATION_10" val="0"/>
  <p:tag name="ANNOTATION_SUB_TYPE_10" val="2"/>
  <p:tag name="ANNOTATION_LOOP_COUNT_10" val="1"/>
  <p:tag name="ANNOTATION_BOX_RADIUS_10" val="0"/>
  <p:tag name="ANNOTATION_SCALE_10" val="100"/>
  <p:tag name="ANNOTATION_BORDER_ALPHA_10" val="100"/>
  <p:tag name="ANNOTATION_BORDER_COLOR_10" val="16711680"/>
  <p:tag name="ANNOTATION_FILL_COLOR_10" val="255"/>
  <p:tag name="ANNOTATION_FILL_ALPHA_10" val="100"/>
  <p:tag name="ANNOTATION_BORDER_WIDTH_10" val="2"/>
  <p:tag name="ANNOTATION_SLIDE_WIDTH_10" val="960"/>
  <p:tag name="ANNOTATION_SLIDE_HEIGHT_10" val="720"/>
  <p:tag name="ANNOTATION_COUNT" val="10"/>
  <p:tag name="ARTICULATE_NAV_LEVEL" val="1"/>
  <p:tag name="ARTICULATE_SLIDE_PRESENTER_GUID" val="8752ab7a-2f97-45e1-a6d2-fa5aa831f8a1"/>
  <p:tag name="ARTICULATE_SLIDE_PAUSE" val="0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RTICULATE_USED_LAYOUT" val="7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ddb438c70fe24122a07946ccd9be0bff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b7de3530bf3e49b18062ca0564618035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316"/>
  <p:tag name="ARTICULATE_AUDIO_RECORDED" val="1"/>
  <p:tag name="ELAPSEDTIME" val="102.2"/>
  <p:tag name="ANNOTATION_TYPE_1" val="0"/>
  <p:tag name="ANNOTATION_START_1" val="14.9"/>
  <p:tag name="ANNOTATION_END_1" val="24.0"/>
  <p:tag name="ANNOTATION_TOP_1" val="198"/>
  <p:tag name="ANNOTATION_LEFT_1" val="50"/>
  <p:tag name="ANNOTATION_WIDTH_1" val="121"/>
  <p:tag name="ANNOTATION_HEIGHT_1" val="121"/>
  <p:tag name="ANNOTATION_ANIMATION_1" val="3"/>
  <p:tag name="ANNOTATION_ROTATION_1" val="0"/>
  <p:tag name="ANNOTATION_SUB_TYPE_1" val="2"/>
  <p:tag name="ANNOTATION_LOOP_COUNT_1" val="1"/>
  <p:tag name="ANNOTATION_BOX_RADIUS_1" val="0"/>
  <p:tag name="ANNOTATION_SCALE_1" val="100"/>
  <p:tag name="ANNOTATION_BORDER_ALPHA_1" val="100"/>
  <p:tag name="ANNOTATION_BORDER_COLOR_1" val="255"/>
  <p:tag name="ANNOTATION_FILL_COLOR_1" val="16711680"/>
  <p:tag name="ANNOTATION_FILL_ALPHA_1" val="100"/>
  <p:tag name="ANNOTATION_BORDER_WIDTH_1" val="2"/>
  <p:tag name="ANNOTATION_SLIDE_WIDTH_1" val="960"/>
  <p:tag name="ANNOTATION_SLIDE_HEIGHT_1" val="720"/>
  <p:tag name="ANNOTATION_TYPE_2" val="0"/>
  <p:tag name="ANNOTATION_START_2" val="24.0"/>
  <p:tag name="ANNOTATION_END_2" val="26.1"/>
  <p:tag name="ANNOTATION_TOP_2" val="203"/>
  <p:tag name="ANNOTATION_LEFT_2" val="574"/>
  <p:tag name="ANNOTATION_WIDTH_2" val="121"/>
  <p:tag name="ANNOTATION_HEIGHT_2" val="121"/>
  <p:tag name="ANNOTATION_ANIMATION_2" val="3"/>
  <p:tag name="ANNOTATION_ROTATION_2" val="0"/>
  <p:tag name="ANNOTATION_SUB_TYPE_2" val="2"/>
  <p:tag name="ANNOTATION_LOOP_COUNT_2" val="1"/>
  <p:tag name="ANNOTATION_BOX_RADIUS_2" val="0"/>
  <p:tag name="ANNOTATION_SCALE_2" val="100"/>
  <p:tag name="ANNOTATION_BORDER_ALPHA_2" val="100"/>
  <p:tag name="ANNOTATION_BORDER_COLOR_2" val="255"/>
  <p:tag name="ANNOTATION_FILL_COLOR_2" val="16711680"/>
  <p:tag name="ANNOTATION_FILL_ALPHA_2" val="100"/>
  <p:tag name="ANNOTATION_BORDER_WIDTH_2" val="2"/>
  <p:tag name="ANNOTATION_SLIDE_WIDTH_2" val="960"/>
  <p:tag name="ANNOTATION_SLIDE_HEIGHT_2" val="720"/>
  <p:tag name="ANNOTATION_TYPE_3" val="0"/>
  <p:tag name="ANNOTATION_START_3" val="26.1"/>
  <p:tag name="ANNOTATION_END_3" val="28.3"/>
  <p:tag name="ANNOTATION_TOP_3" val="201"/>
  <p:tag name="ANNOTATION_LEFT_3" val="771"/>
  <p:tag name="ANNOTATION_WIDTH_3" val="121"/>
  <p:tag name="ANNOTATION_HEIGHT_3" val="121"/>
  <p:tag name="ANNOTATION_ANIMATION_3" val="3"/>
  <p:tag name="ANNOTATION_ROTATION_3" val="0"/>
  <p:tag name="ANNOTATION_SUB_TYPE_3" val="2"/>
  <p:tag name="ANNOTATION_LOOP_COUNT_3" val="1"/>
  <p:tag name="ANNOTATION_BOX_RADIUS_3" val="0"/>
  <p:tag name="ANNOTATION_SCALE_3" val="100"/>
  <p:tag name="ANNOTATION_BORDER_ALPHA_3" val="100"/>
  <p:tag name="ANNOTATION_BORDER_COLOR_3" val="255"/>
  <p:tag name="ANNOTATION_FILL_COLOR_3" val="16711680"/>
  <p:tag name="ANNOTATION_FILL_ALPHA_3" val="100"/>
  <p:tag name="ANNOTATION_BORDER_WIDTH_3" val="2"/>
  <p:tag name="ANNOTATION_SLIDE_WIDTH_3" val="960"/>
  <p:tag name="ANNOTATION_SLIDE_HEIGHT_3" val="720"/>
  <p:tag name="ANNOTATION_TYPE_4" val="0"/>
  <p:tag name="ANNOTATION_START_4" val="28.3"/>
  <p:tag name="ANNOTATION_END_4" val="54.2"/>
  <p:tag name="ANNOTATION_TOP_4" val="267"/>
  <p:tag name="ANNOTATION_LEFT_4" val="77"/>
  <p:tag name="ANNOTATION_WIDTH_4" val="121"/>
  <p:tag name="ANNOTATION_HEIGHT_4" val="121"/>
  <p:tag name="ANNOTATION_ANIMATION_4" val="3"/>
  <p:tag name="ANNOTATION_ROTATION_4" val="0"/>
  <p:tag name="ANNOTATION_SUB_TYPE_4" val="2"/>
  <p:tag name="ANNOTATION_LOOP_COUNT_4" val="1"/>
  <p:tag name="ANNOTATION_BOX_RADIUS_4" val="0"/>
  <p:tag name="ANNOTATION_SCALE_4" val="100"/>
  <p:tag name="ANNOTATION_BORDER_ALPHA_4" val="100"/>
  <p:tag name="ANNOTATION_BORDER_COLOR_4" val="255"/>
  <p:tag name="ANNOTATION_FILL_COLOR_4" val="16711680"/>
  <p:tag name="ANNOTATION_FILL_ALPHA_4" val="100"/>
  <p:tag name="ANNOTATION_BORDER_WIDTH_4" val="2"/>
  <p:tag name="ANNOTATION_SLIDE_WIDTH_4" val="960"/>
  <p:tag name="ANNOTATION_SLIDE_HEIGHT_4" val="720"/>
  <p:tag name="ANNOTATION_TYPE_5" val="0"/>
  <p:tag name="ANNOTATION_START_5" val="54.2"/>
  <p:tag name="ANNOTATION_END_5" val="58.4"/>
  <p:tag name="ANNOTATION_TOP_5" val="413"/>
  <p:tag name="ANNOTATION_LEFT_5" val="82"/>
  <p:tag name="ANNOTATION_WIDTH_5" val="121"/>
  <p:tag name="ANNOTATION_HEIGHT_5" val="121"/>
  <p:tag name="ANNOTATION_ANIMATION_5" val="3"/>
  <p:tag name="ANNOTATION_ROTATION_5" val="0"/>
  <p:tag name="ANNOTATION_SUB_TYPE_5" val="2"/>
  <p:tag name="ANNOTATION_LOOP_COUNT_5" val="1"/>
  <p:tag name="ANNOTATION_BOX_RADIUS_5" val="0"/>
  <p:tag name="ANNOTATION_SCALE_5" val="100"/>
  <p:tag name="ANNOTATION_BORDER_ALPHA_5" val="100"/>
  <p:tag name="ANNOTATION_BORDER_COLOR_5" val="255"/>
  <p:tag name="ANNOTATION_FILL_COLOR_5" val="16711680"/>
  <p:tag name="ANNOTATION_FILL_ALPHA_5" val="100"/>
  <p:tag name="ANNOTATION_BORDER_WIDTH_5" val="2"/>
  <p:tag name="ANNOTATION_SLIDE_WIDTH_5" val="960"/>
  <p:tag name="ANNOTATION_SLIDE_HEIGHT_5" val="720"/>
  <p:tag name="ANNOTATION_TYPE_6" val="0"/>
  <p:tag name="ANNOTATION_START_6" val="58.4"/>
  <p:tag name="ANNOTATION_END_6" val="77.9"/>
  <p:tag name="ANNOTATION_TOP_6" val="411"/>
  <p:tag name="ANNOTATION_LEFT_6" val="307"/>
  <p:tag name="ANNOTATION_WIDTH_6" val="121"/>
  <p:tag name="ANNOTATION_HEIGHT_6" val="121"/>
  <p:tag name="ANNOTATION_ANIMATION_6" val="3"/>
  <p:tag name="ANNOTATION_ROTATION_6" val="0"/>
  <p:tag name="ANNOTATION_SUB_TYPE_6" val="2"/>
  <p:tag name="ANNOTATION_LOOP_COUNT_6" val="1"/>
  <p:tag name="ANNOTATION_BOX_RADIUS_6" val="0"/>
  <p:tag name="ANNOTATION_SCALE_6" val="100"/>
  <p:tag name="ANNOTATION_BORDER_ALPHA_6" val="100"/>
  <p:tag name="ANNOTATION_BORDER_COLOR_6" val="255"/>
  <p:tag name="ANNOTATION_FILL_COLOR_6" val="16711680"/>
  <p:tag name="ANNOTATION_FILL_ALPHA_6" val="100"/>
  <p:tag name="ANNOTATION_BORDER_WIDTH_6" val="2"/>
  <p:tag name="ANNOTATION_SLIDE_WIDTH_6" val="960"/>
  <p:tag name="ANNOTATION_SLIDE_HEIGHT_6" val="720"/>
  <p:tag name="ANNOTATION_TYPE_7" val="0"/>
  <p:tag name="ANNOTATION_START_7" val="77.9"/>
  <p:tag name="ANNOTATION_END_7" val="95.7"/>
  <p:tag name="ANNOTATION_TOP_7" val="549"/>
  <p:tag name="ANNOTATION_LEFT_7" val="57"/>
  <p:tag name="ANNOTATION_WIDTH_7" val="121"/>
  <p:tag name="ANNOTATION_HEIGHT_7" val="121"/>
  <p:tag name="ANNOTATION_ANIMATION_7" val="3"/>
  <p:tag name="ANNOTATION_ROTATION_7" val="0"/>
  <p:tag name="ANNOTATION_SUB_TYPE_7" val="2"/>
  <p:tag name="ANNOTATION_LOOP_COUNT_7" val="1"/>
  <p:tag name="ANNOTATION_BOX_RADIUS_7" val="0"/>
  <p:tag name="ANNOTATION_SCALE_7" val="100"/>
  <p:tag name="ANNOTATION_BORDER_ALPHA_7" val="100"/>
  <p:tag name="ANNOTATION_BORDER_COLOR_7" val="255"/>
  <p:tag name="ANNOTATION_FILL_COLOR_7" val="16711680"/>
  <p:tag name="ANNOTATION_FILL_ALPHA_7" val="100"/>
  <p:tag name="ANNOTATION_BORDER_WIDTH_7" val="2"/>
  <p:tag name="ANNOTATION_SLIDE_WIDTH_7" val="960"/>
  <p:tag name="ANNOTATION_SLIDE_HEIGHT_7" val="720"/>
  <p:tag name="ANNOTATION_TYPE_8" val="0"/>
  <p:tag name="ANNOTATION_START_8" val="95.7"/>
  <p:tag name="ANNOTATION_END_8" val="97.8"/>
  <p:tag name="ANNOTATION_TOP_8" val="590"/>
  <p:tag name="ANNOTATION_LEFT_8" val="644"/>
  <p:tag name="ANNOTATION_WIDTH_8" val="121"/>
  <p:tag name="ANNOTATION_HEIGHT_8" val="121"/>
  <p:tag name="ANNOTATION_ANIMATION_8" val="3"/>
  <p:tag name="ANNOTATION_ROTATION_8" val="0"/>
  <p:tag name="ANNOTATION_SUB_TYPE_8" val="2"/>
  <p:tag name="ANNOTATION_LOOP_COUNT_8" val="1"/>
  <p:tag name="ANNOTATION_BOX_RADIUS_8" val="0"/>
  <p:tag name="ANNOTATION_SCALE_8" val="100"/>
  <p:tag name="ANNOTATION_BORDER_ALPHA_8" val="100"/>
  <p:tag name="ANNOTATION_BORDER_COLOR_8" val="255"/>
  <p:tag name="ANNOTATION_FILL_COLOR_8" val="16711680"/>
  <p:tag name="ANNOTATION_FILL_ALPHA_8" val="100"/>
  <p:tag name="ANNOTATION_BORDER_WIDTH_8" val="2"/>
  <p:tag name="ANNOTATION_SLIDE_WIDTH_8" val="960"/>
  <p:tag name="ANNOTATION_SLIDE_HEIGHT_8" val="720"/>
  <p:tag name="ANNOTATION_TYPE_9" val="0"/>
  <p:tag name="ANNOTATION_START_9" val="97.8"/>
  <p:tag name="ANNOTATION_TOP_9" val="620"/>
  <p:tag name="ANNOTATION_LEFT_9" val="131"/>
  <p:tag name="ANNOTATION_WIDTH_9" val="121"/>
  <p:tag name="ANNOTATION_HEIGHT_9" val="121"/>
  <p:tag name="ANNOTATION_ANIMATION_9" val="3"/>
  <p:tag name="ANNOTATION_ROTATION_9" val="0"/>
  <p:tag name="ANNOTATION_SUB_TYPE_9" val="2"/>
  <p:tag name="ANNOTATION_LOOP_COUNT_9" val="1"/>
  <p:tag name="ANNOTATION_BOX_RADIUS_9" val="0"/>
  <p:tag name="ANNOTATION_SCALE_9" val="100"/>
  <p:tag name="ANNOTATION_BORDER_ALPHA_9" val="100"/>
  <p:tag name="ANNOTATION_BORDER_COLOR_9" val="255"/>
  <p:tag name="ANNOTATION_FILL_COLOR_9" val="16711680"/>
  <p:tag name="ANNOTATION_FILL_ALPHA_9" val="100"/>
  <p:tag name="ANNOTATION_BORDER_WIDTH_9" val="2"/>
  <p:tag name="ANNOTATION_SLIDE_WIDTH_9" val="960"/>
  <p:tag name="ANNOTATION_SLIDE_HEIGHT_9" val="720"/>
  <p:tag name="ANNOTATION_COUNT" val="9"/>
  <p:tag name="ARTICULATE_NAV_LEVEL" val="1"/>
  <p:tag name="ARTICULATE_SLIDE_PRESENTER_GUID" val="a24e2487-e4b8-4d7c-a837-f5b5b4f7d292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RTICULATE_USED_LAYOUT" val="2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bec28520bffa49c1a7126291e635a67d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c7ddfda513094c96b4b99fda16ce0edc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317"/>
  <p:tag name="ARTICULATE_AUDIO_RECORDED" val="1"/>
  <p:tag name="TIMELINE" val="42.8/66.4/87.3/110.2"/>
  <p:tag name="ELAPSEDTIME" val="142.1"/>
  <p:tag name="ANNOTATION_TYPE_1" val="0"/>
  <p:tag name="ANNOTATION_START_1" val="8.9"/>
  <p:tag name="ANNOTATION_END_1" val="55.0"/>
  <p:tag name="ANNOTATION_TOP_1" val="175"/>
  <p:tag name="ANNOTATION_LEFT_1" val="219"/>
  <p:tag name="ANNOTATION_WIDTH_1" val="121"/>
  <p:tag name="ANNOTATION_HEIGHT_1" val="121"/>
  <p:tag name="ANNOTATION_ANIMATION_1" val="3"/>
  <p:tag name="ANNOTATION_ROTATION_1" val="0"/>
  <p:tag name="ANNOTATION_SUB_TYPE_1" val="2"/>
  <p:tag name="ANNOTATION_LOOP_COUNT_1" val="1"/>
  <p:tag name="ANNOTATION_BOX_RADIUS_1" val="0"/>
  <p:tag name="ANNOTATION_SCALE_1" val="100"/>
  <p:tag name="ANNOTATION_BORDER_ALPHA_1" val="100"/>
  <p:tag name="ANNOTATION_BORDER_COLOR_1" val="255"/>
  <p:tag name="ANNOTATION_FILL_COLOR_1" val="16711680"/>
  <p:tag name="ANNOTATION_FILL_ALPHA_1" val="100"/>
  <p:tag name="ANNOTATION_BORDER_WIDTH_1" val="2"/>
  <p:tag name="ANNOTATION_SLIDE_WIDTH_1" val="960"/>
  <p:tag name="ANNOTATION_SLIDE_HEIGHT_1" val="720"/>
  <p:tag name="ANNOTATION_TYPE_2" val="0"/>
  <p:tag name="ANNOTATION_START_2" val="55.0"/>
  <p:tag name="ANNOTATION_END_2" val="56.0"/>
  <p:tag name="ANNOTATION_TOP_2" val="623"/>
  <p:tag name="ANNOTATION_LEFT_2" val="772"/>
  <p:tag name="ANNOTATION_WIDTH_2" val="121"/>
  <p:tag name="ANNOTATION_HEIGHT_2" val="121"/>
  <p:tag name="ANNOTATION_ANIMATION_2" val="3"/>
  <p:tag name="ANNOTATION_ROTATION_2" val="0"/>
  <p:tag name="ANNOTATION_SUB_TYPE_2" val="2"/>
  <p:tag name="ANNOTATION_LOOP_COUNT_2" val="1"/>
  <p:tag name="ANNOTATION_BOX_RADIUS_2" val="0"/>
  <p:tag name="ANNOTATION_SCALE_2" val="100"/>
  <p:tag name="ANNOTATION_BORDER_ALPHA_2" val="100"/>
  <p:tag name="ANNOTATION_BORDER_COLOR_2" val="255"/>
  <p:tag name="ANNOTATION_FILL_COLOR_2" val="16711680"/>
  <p:tag name="ANNOTATION_FILL_ALPHA_2" val="100"/>
  <p:tag name="ANNOTATION_BORDER_WIDTH_2" val="2"/>
  <p:tag name="ANNOTATION_SLIDE_WIDTH_2" val="960"/>
  <p:tag name="ANNOTATION_SLIDE_HEIGHT_2" val="720"/>
  <p:tag name="ANNOTATION_TYPE_3" val="0"/>
  <p:tag name="ANNOTATION_START_3" val="56.0"/>
  <p:tag name="ANNOTATION_END_3" val="56.9"/>
  <p:tag name="ANNOTATION_TOP_3" val="434"/>
  <p:tag name="ANNOTATION_LEFT_3" val="619"/>
  <p:tag name="ANNOTATION_WIDTH_3" val="121"/>
  <p:tag name="ANNOTATION_HEIGHT_3" val="121"/>
  <p:tag name="ANNOTATION_ANIMATION_3" val="3"/>
  <p:tag name="ANNOTATION_ROTATION_3" val="0"/>
  <p:tag name="ANNOTATION_SUB_TYPE_3" val="2"/>
  <p:tag name="ANNOTATION_LOOP_COUNT_3" val="1"/>
  <p:tag name="ANNOTATION_BOX_RADIUS_3" val="0"/>
  <p:tag name="ANNOTATION_SCALE_3" val="100"/>
  <p:tag name="ANNOTATION_BORDER_ALPHA_3" val="100"/>
  <p:tag name="ANNOTATION_BORDER_COLOR_3" val="255"/>
  <p:tag name="ANNOTATION_FILL_COLOR_3" val="16711680"/>
  <p:tag name="ANNOTATION_FILL_ALPHA_3" val="100"/>
  <p:tag name="ANNOTATION_BORDER_WIDTH_3" val="2"/>
  <p:tag name="ANNOTATION_SLIDE_WIDTH_3" val="960"/>
  <p:tag name="ANNOTATION_SLIDE_HEIGHT_3" val="720"/>
  <p:tag name="ANNOTATION_TYPE_4" val="0"/>
  <p:tag name="ANNOTATION_START_4" val="56.9"/>
  <p:tag name="ANNOTATION_END_4" val="57.9"/>
  <p:tag name="ANNOTATION_TOP_4" val="362"/>
  <p:tag name="ANNOTATION_LEFT_4" val="718"/>
  <p:tag name="ANNOTATION_WIDTH_4" val="121"/>
  <p:tag name="ANNOTATION_HEIGHT_4" val="121"/>
  <p:tag name="ANNOTATION_ANIMATION_4" val="3"/>
  <p:tag name="ANNOTATION_ROTATION_4" val="0"/>
  <p:tag name="ANNOTATION_SUB_TYPE_4" val="2"/>
  <p:tag name="ANNOTATION_LOOP_COUNT_4" val="1"/>
  <p:tag name="ANNOTATION_BOX_RADIUS_4" val="0"/>
  <p:tag name="ANNOTATION_SCALE_4" val="100"/>
  <p:tag name="ANNOTATION_BORDER_ALPHA_4" val="100"/>
  <p:tag name="ANNOTATION_BORDER_COLOR_4" val="255"/>
  <p:tag name="ANNOTATION_FILL_COLOR_4" val="16711680"/>
  <p:tag name="ANNOTATION_FILL_ALPHA_4" val="100"/>
  <p:tag name="ANNOTATION_BORDER_WIDTH_4" val="2"/>
  <p:tag name="ANNOTATION_SLIDE_WIDTH_4" val="960"/>
  <p:tag name="ANNOTATION_SLIDE_HEIGHT_4" val="720"/>
  <p:tag name="ANNOTATION_TYPE_5" val="0"/>
  <p:tag name="ANNOTATION_START_5" val="57.9"/>
  <p:tag name="ANNOTATION_END_5" val="58.7"/>
  <p:tag name="ANNOTATION_TOP_5" val="486"/>
  <p:tag name="ANNOTATION_LEFT_5" val="852"/>
  <p:tag name="ANNOTATION_WIDTH_5" val="121"/>
  <p:tag name="ANNOTATION_HEIGHT_5" val="121"/>
  <p:tag name="ANNOTATION_ANIMATION_5" val="3"/>
  <p:tag name="ANNOTATION_ROTATION_5" val="0"/>
  <p:tag name="ANNOTATION_SUB_TYPE_5" val="2"/>
  <p:tag name="ANNOTATION_LOOP_COUNT_5" val="1"/>
  <p:tag name="ANNOTATION_BOX_RADIUS_5" val="0"/>
  <p:tag name="ANNOTATION_SCALE_5" val="100"/>
  <p:tag name="ANNOTATION_BORDER_ALPHA_5" val="100"/>
  <p:tag name="ANNOTATION_BORDER_COLOR_5" val="255"/>
  <p:tag name="ANNOTATION_FILL_COLOR_5" val="16711680"/>
  <p:tag name="ANNOTATION_FILL_ALPHA_5" val="100"/>
  <p:tag name="ANNOTATION_BORDER_WIDTH_5" val="2"/>
  <p:tag name="ANNOTATION_SLIDE_WIDTH_5" val="960"/>
  <p:tag name="ANNOTATION_SLIDE_HEIGHT_5" val="720"/>
  <p:tag name="ANNOTATION_TYPE_6" val="0"/>
  <p:tag name="ANNOTATION_START_6" val="58.7"/>
  <p:tag name="ANNOTATION_END_6" val="59.3"/>
  <p:tag name="ANNOTATION_TOP_6" val="574"/>
  <p:tag name="ANNOTATION_LEFT_6" val="771"/>
  <p:tag name="ANNOTATION_WIDTH_6" val="121"/>
  <p:tag name="ANNOTATION_HEIGHT_6" val="121"/>
  <p:tag name="ANNOTATION_ANIMATION_6" val="3"/>
  <p:tag name="ANNOTATION_ROTATION_6" val="0"/>
  <p:tag name="ANNOTATION_SUB_TYPE_6" val="2"/>
  <p:tag name="ANNOTATION_LOOP_COUNT_6" val="1"/>
  <p:tag name="ANNOTATION_BOX_RADIUS_6" val="0"/>
  <p:tag name="ANNOTATION_SCALE_6" val="100"/>
  <p:tag name="ANNOTATION_BORDER_ALPHA_6" val="100"/>
  <p:tag name="ANNOTATION_BORDER_COLOR_6" val="255"/>
  <p:tag name="ANNOTATION_FILL_COLOR_6" val="16711680"/>
  <p:tag name="ANNOTATION_FILL_ALPHA_6" val="100"/>
  <p:tag name="ANNOTATION_BORDER_WIDTH_6" val="2"/>
  <p:tag name="ANNOTATION_SLIDE_WIDTH_6" val="960"/>
  <p:tag name="ANNOTATION_SLIDE_HEIGHT_6" val="720"/>
  <p:tag name="ANNOTATION_TYPE_7" val="0"/>
  <p:tag name="ANNOTATION_START_7" val="59.3"/>
  <p:tag name="ANNOTATION_END_7" val="60.0"/>
  <p:tag name="ANNOTATION_TOP_7" val="505"/>
  <p:tag name="ANNOTATION_LEFT_7" val="639"/>
  <p:tag name="ANNOTATION_WIDTH_7" val="121"/>
  <p:tag name="ANNOTATION_HEIGHT_7" val="121"/>
  <p:tag name="ANNOTATION_ANIMATION_7" val="3"/>
  <p:tag name="ANNOTATION_ROTATION_7" val="0"/>
  <p:tag name="ANNOTATION_SUB_TYPE_7" val="2"/>
  <p:tag name="ANNOTATION_LOOP_COUNT_7" val="1"/>
  <p:tag name="ANNOTATION_BOX_RADIUS_7" val="0"/>
  <p:tag name="ANNOTATION_SCALE_7" val="100"/>
  <p:tag name="ANNOTATION_BORDER_ALPHA_7" val="100"/>
  <p:tag name="ANNOTATION_BORDER_COLOR_7" val="255"/>
  <p:tag name="ANNOTATION_FILL_COLOR_7" val="16711680"/>
  <p:tag name="ANNOTATION_FILL_ALPHA_7" val="100"/>
  <p:tag name="ANNOTATION_BORDER_WIDTH_7" val="2"/>
  <p:tag name="ANNOTATION_SLIDE_WIDTH_7" val="960"/>
  <p:tag name="ANNOTATION_SLIDE_HEIGHT_7" val="720"/>
  <p:tag name="ANNOTATION_TYPE_8" val="0"/>
  <p:tag name="ANNOTATION_START_8" val="60.0"/>
  <p:tag name="ANNOTATION_END_8" val="60.6"/>
  <p:tag name="ANNOTATION_TOP_8" val="461"/>
  <p:tag name="ANNOTATION_LEFT_8" val="639"/>
  <p:tag name="ANNOTATION_WIDTH_8" val="121"/>
  <p:tag name="ANNOTATION_HEIGHT_8" val="121"/>
  <p:tag name="ANNOTATION_ANIMATION_8" val="3"/>
  <p:tag name="ANNOTATION_ROTATION_8" val="0"/>
  <p:tag name="ANNOTATION_SUB_TYPE_8" val="2"/>
  <p:tag name="ANNOTATION_LOOP_COUNT_8" val="1"/>
  <p:tag name="ANNOTATION_BOX_RADIUS_8" val="0"/>
  <p:tag name="ANNOTATION_SCALE_8" val="100"/>
  <p:tag name="ANNOTATION_BORDER_ALPHA_8" val="100"/>
  <p:tag name="ANNOTATION_BORDER_COLOR_8" val="255"/>
  <p:tag name="ANNOTATION_FILL_COLOR_8" val="16711680"/>
  <p:tag name="ANNOTATION_FILL_ALPHA_8" val="100"/>
  <p:tag name="ANNOTATION_BORDER_WIDTH_8" val="2"/>
  <p:tag name="ANNOTATION_SLIDE_WIDTH_8" val="960"/>
  <p:tag name="ANNOTATION_SLIDE_HEIGHT_8" val="720"/>
  <p:tag name="ANNOTATION_TYPE_9" val="0"/>
  <p:tag name="ANNOTATION_START_9" val="60.6"/>
  <p:tag name="ANNOTATION_END_9" val="61.3"/>
  <p:tag name="ANNOTATION_TOP_9" val="375"/>
  <p:tag name="ANNOTATION_LEFT_9" val="733"/>
  <p:tag name="ANNOTATION_WIDTH_9" val="121"/>
  <p:tag name="ANNOTATION_HEIGHT_9" val="121"/>
  <p:tag name="ANNOTATION_ANIMATION_9" val="3"/>
  <p:tag name="ANNOTATION_ROTATION_9" val="0"/>
  <p:tag name="ANNOTATION_SUB_TYPE_9" val="2"/>
  <p:tag name="ANNOTATION_LOOP_COUNT_9" val="1"/>
  <p:tag name="ANNOTATION_BOX_RADIUS_9" val="0"/>
  <p:tag name="ANNOTATION_SCALE_9" val="100"/>
  <p:tag name="ANNOTATION_BORDER_ALPHA_9" val="100"/>
  <p:tag name="ANNOTATION_BORDER_COLOR_9" val="255"/>
  <p:tag name="ANNOTATION_FILL_COLOR_9" val="16711680"/>
  <p:tag name="ANNOTATION_FILL_ALPHA_9" val="100"/>
  <p:tag name="ANNOTATION_BORDER_WIDTH_9" val="2"/>
  <p:tag name="ANNOTATION_SLIDE_WIDTH_9" val="960"/>
  <p:tag name="ANNOTATION_SLIDE_HEIGHT_9" val="720"/>
  <p:tag name="ANNOTATION_TYPE_10" val="0"/>
  <p:tag name="ANNOTATION_START_10" val="61.3"/>
  <p:tag name="ANNOTATION_END_10" val="61.8"/>
  <p:tag name="ANNOTATION_TOP_10" val="357"/>
  <p:tag name="ANNOTATION_LEFT_10" val="885"/>
  <p:tag name="ANNOTATION_WIDTH_10" val="121"/>
  <p:tag name="ANNOTATION_HEIGHT_10" val="121"/>
  <p:tag name="ANNOTATION_ANIMATION_10" val="3"/>
  <p:tag name="ANNOTATION_ROTATION_10" val="0"/>
  <p:tag name="ANNOTATION_SUB_TYPE_10" val="2"/>
  <p:tag name="ANNOTATION_LOOP_COUNT_10" val="1"/>
  <p:tag name="ANNOTATION_BOX_RADIUS_10" val="0"/>
  <p:tag name="ANNOTATION_SCALE_10" val="100"/>
  <p:tag name="ANNOTATION_BORDER_ALPHA_10" val="100"/>
  <p:tag name="ANNOTATION_BORDER_COLOR_10" val="255"/>
  <p:tag name="ANNOTATION_FILL_COLOR_10" val="16711680"/>
  <p:tag name="ANNOTATION_FILL_ALPHA_10" val="100"/>
  <p:tag name="ANNOTATION_BORDER_WIDTH_10" val="2"/>
  <p:tag name="ANNOTATION_SLIDE_WIDTH_10" val="960"/>
  <p:tag name="ANNOTATION_SLIDE_HEIGHT_10" val="720"/>
  <p:tag name="ANNOTATION_TYPE_11" val="0"/>
  <p:tag name="ANNOTATION_START_11" val="61.8"/>
  <p:tag name="ANNOTATION_END_11" val="62.4"/>
  <p:tag name="ANNOTATION_TOP_11" val="500"/>
  <p:tag name="ANNOTATION_LEFT_11" val="916"/>
  <p:tag name="ANNOTATION_WIDTH_11" val="121"/>
  <p:tag name="ANNOTATION_HEIGHT_11" val="121"/>
  <p:tag name="ANNOTATION_ANIMATION_11" val="3"/>
  <p:tag name="ANNOTATION_ROTATION_11" val="0"/>
  <p:tag name="ANNOTATION_SUB_TYPE_11" val="2"/>
  <p:tag name="ANNOTATION_LOOP_COUNT_11" val="1"/>
  <p:tag name="ANNOTATION_BOX_RADIUS_11" val="0"/>
  <p:tag name="ANNOTATION_SCALE_11" val="100"/>
  <p:tag name="ANNOTATION_BORDER_ALPHA_11" val="100"/>
  <p:tag name="ANNOTATION_BORDER_COLOR_11" val="255"/>
  <p:tag name="ANNOTATION_FILL_COLOR_11" val="16711680"/>
  <p:tag name="ANNOTATION_FILL_ALPHA_11" val="100"/>
  <p:tag name="ANNOTATION_BORDER_WIDTH_11" val="2"/>
  <p:tag name="ANNOTATION_SLIDE_WIDTH_11" val="960"/>
  <p:tag name="ANNOTATION_SLIDE_HEIGHT_11" val="720"/>
  <p:tag name="ANNOTATION_TYPE_12" val="0"/>
  <p:tag name="ANNOTATION_START_12" val="62.4"/>
  <p:tag name="ANNOTATION_TOP_12" val="576"/>
  <p:tag name="ANNOTATION_LEFT_12" val="767"/>
  <p:tag name="ANNOTATION_WIDTH_12" val="121"/>
  <p:tag name="ANNOTATION_HEIGHT_12" val="121"/>
  <p:tag name="ANNOTATION_ANIMATION_12" val="3"/>
  <p:tag name="ANNOTATION_ROTATION_12" val="0"/>
  <p:tag name="ANNOTATION_SUB_TYPE_12" val="2"/>
  <p:tag name="ANNOTATION_LOOP_COUNT_12" val="1"/>
  <p:tag name="ANNOTATION_BOX_RADIUS_12" val="0"/>
  <p:tag name="ANNOTATION_SCALE_12" val="100"/>
  <p:tag name="ANNOTATION_BORDER_ALPHA_12" val="100"/>
  <p:tag name="ANNOTATION_BORDER_COLOR_12" val="255"/>
  <p:tag name="ANNOTATION_FILL_COLOR_12" val="16711680"/>
  <p:tag name="ANNOTATION_FILL_ALPHA_12" val="100"/>
  <p:tag name="ANNOTATION_BORDER_WIDTH_12" val="2"/>
  <p:tag name="ANNOTATION_SLIDE_WIDTH_12" val="960"/>
  <p:tag name="ANNOTATION_SLIDE_HEIGHT_12" val="720"/>
  <p:tag name="ANNOTATION_COUNT" val="12"/>
  <p:tag name="ARTICULATE_NAV_LEVEL" val="1"/>
  <p:tag name="ARTICULATE_SLIDE_PRESENTER_GUID" val="a24e2487-e4b8-4d7c-a837-f5b5b4f7d292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RTICULATE_USED_LAYOUT" val="7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ac85ca238ddf4798bf07003e0a8074f7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36ab510e0aa346f394fcc0b8e698c640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QUIZMAKER_QUIZ_FILENAME" val="C:\Ashraf\D\Faculty file\e-Larning\1433-1434\المحتوى الرقمي\Zoo-145\Without-Sound\1 Lecture-Cells\Quiz1.quiz"/>
  <p:tag name="QUIZMAKER_QUIZ_SLIDE_ID" val="319"/>
  <p:tag name="OVERRIDE" val="QUIZMAKER_QUIZ_SLIDE"/>
  <p:tag name="QUIZMAKER_QUIZ_TITLE" val="Quiz1"/>
  <p:tag name="ARTICULATE_DESCRIPTION" val="Quiz - 4 questions"/>
  <p:tag name="AQP_PASS_SCORE" val="80"/>
  <p:tag name="QUIZMAKER_LAST_MODIFY_DATE" val="41650.694212963"/>
  <p:tag name="ELAPSEDTIME" val="5"/>
  <p:tag name="AUDIO_ID" val="319"/>
  <p:tag name="AQP_PASS_ACTION" val="2"/>
  <p:tag name="AQP_FAIL_ACTION" val="2"/>
  <p:tag name="ARTICULATE_SHOW_IN_MENU" val="multipleitems"/>
  <p:tag name="EMBEDDEDCONTENT_LASTWRITETIMEUTC" val="2014-01-11 13:39:40Z"/>
  <p:tag name="ARTICULATE_NAV_LEVEL" val="1"/>
  <p:tag name="ARTICULATE_SLIDE_PRESENTER_GUID" val="8752ab7a-2f97-45e1-a6d2-fa5aa831f8a1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Fals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False"/>
  <p:tag name="ARTICULATE_PLAYER_CONTROL_PLAYPAUSE" val="False"/>
  <p:tag name="ARTICULATE_PLAYER_CONTROLS_SET" val="True"/>
  <p:tag name="ARTICULATE_USED_LAYOUT" val="6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QM_PROPERTY" val="1"/>
  <p:tag name="ART_QM_A" val="1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QM_PROPERTY" val="1"/>
  <p:tag name="ART_QM_B" val="1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QM_PROPERTY" val="1"/>
  <p:tag name="ART_QM_A" val="1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GUID" val="fdc36053-3428-461a-b770-225e36c90266"/>
  <p:tag name="ARTICULATE_PLAYLIST_ID" val="-1"/>
  <p:tag name="ARTICULATE_SLIDE_NAV" val="17"/>
  <p:tag name="ARTICULATE_NAV_LEVEL" val="1"/>
  <p:tag name="ARTICULATE_SLIDE_PRESENTER_GUID" val="736f18a4-6a5f-4ffd-af4d-e3e782cc8a38"/>
  <p:tag name="ARTICULATE_SLIDE_PAUSE" val="0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RTICULATE_SLIDE_THUMBNAIL_REFRESH" val="1"/>
  <p:tag name="AUDIO_ID" val="323"/>
  <p:tag name="ARTICULATE_USED_LAYOUT" val="1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2d776ebff0c34a22b0b782dde389d065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a6276cd590334a3ea082b205b7119e63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VERRIDE" val="ENGAGE_INTERACTION_SLIDE"/>
  <p:tag name="ENGAGE_INTERACTION_FILENAME" val="C:\Ashraf\D\Ashraf 2\Lectures\Saudia\145-Zoo\Gamal-Lectures\New-Articulate\Lectures\Lecture-4 Cells\The Cell.intr"/>
  <p:tag name="ENGAGE_INTERACTION_SLIDE_ID" val="322"/>
  <p:tag name="ENGAGE_INTERACTION_FINISH" val="2"/>
  <p:tag name="ENGAGE_INTERACTION_FINISH_MESSAGE" val="Next Slide"/>
  <p:tag name="ENGAGE_INTERACTION_TITLE" val="The cell"/>
  <p:tag name="ARTICULATE_DESCRIPTION" val="Accordion - 1 Panel "/>
  <p:tag name="ENGAGE_LAST_MODIFY_DATE" val="41656.5948611111"/>
  <p:tag name="EMBEDDEDCONTENT_LASTWRITETIMEUTC" val="2014-01-17 11:16:36Z"/>
  <p:tag name="ELAPSEDTIME" val="113"/>
  <p:tag name="ARTICULATE_SHOW_IN_MENU" val="multipleitems"/>
  <p:tag name="AUDIO_ID" val="322"/>
  <p:tag name="ARTICULATE_NAV_LEVEL" val="1"/>
  <p:tag name="ARTICULATE_SLIDE_PRESENTER_GUID" val="8752ab7a-2f97-45e1-a6d2-fa5aa831f8a1"/>
  <p:tag name="ARTICULATE_SLIDE_PAUSE" val="0"/>
  <p:tag name="ARTICULATE_LOCK_SLIDE" val="0"/>
  <p:tag name="ARTICULATE_HIDE_SLIDE" val="0"/>
  <p:tag name="ARTICULATE_PLAYER_CONTROL_PREVIOUS" val="True"/>
  <p:tag name="ARTICULATE_PLAYER_CONTROL_NEXT" val="True"/>
  <p:tag name="ARTICULATE_PLAYER_IS_DEFAULT" val="Fals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False"/>
  <p:tag name="ARTICULATE_PLAYER_CONTROL_PLAYPAUSE" val="False"/>
  <p:tag name="ARTICULATE_PLAYER_CONTROLS_SET" val="True"/>
  <p:tag name="ARTICULATE_USED_LAYOUT" val="6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NGAGE_PROPERTY" val="1"/>
  <p:tag name="ART_ENGAGE_A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NGAGE_PROPERTY" val="1"/>
  <p:tag name="ART_ENGAGE_B" val="1"/>
</p:tagLst>
</file>

<file path=ppt/theme/theme1.xml><?xml version="1.0" encoding="utf-8"?>
<a:theme xmlns:a="http://schemas.openxmlformats.org/drawingml/2006/main" name="Network">
  <a:themeElements>
    <a:clrScheme name="Network 10">
      <a:dk1>
        <a:srgbClr val="000000"/>
      </a:dk1>
      <a:lt1>
        <a:srgbClr val="FFFFFF"/>
      </a:lt1>
      <a:dk2>
        <a:srgbClr val="330066"/>
      </a:dk2>
      <a:lt2>
        <a:srgbClr val="808080"/>
      </a:lt2>
      <a:accent1>
        <a:srgbClr val="CCCC00"/>
      </a:accent1>
      <a:accent2>
        <a:srgbClr val="669999"/>
      </a:accent2>
      <a:accent3>
        <a:srgbClr val="FFFFFF"/>
      </a:accent3>
      <a:accent4>
        <a:srgbClr val="000000"/>
      </a:accent4>
      <a:accent5>
        <a:srgbClr val="E2E2AA"/>
      </a:accent5>
      <a:accent6>
        <a:srgbClr val="5C8A8A"/>
      </a:accent6>
      <a:hlink>
        <a:srgbClr val="7E9CE8"/>
      </a:hlink>
      <a:folHlink>
        <a:srgbClr val="D8D8EC"/>
      </a:folHlink>
    </a:clrScheme>
    <a:fontScheme name="Network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Network 1">
        <a:dk1>
          <a:srgbClr val="4F747B"/>
        </a:dk1>
        <a:lt1>
          <a:srgbClr val="FFFFFF"/>
        </a:lt1>
        <a:dk2>
          <a:srgbClr val="000000"/>
        </a:dk2>
        <a:lt2>
          <a:srgbClr val="C0C0C0"/>
        </a:lt2>
        <a:accent1>
          <a:srgbClr val="859868"/>
        </a:accent1>
        <a:accent2>
          <a:srgbClr val="5F5F5F"/>
        </a:accent2>
        <a:accent3>
          <a:srgbClr val="AAAAAA"/>
        </a:accent3>
        <a:accent4>
          <a:srgbClr val="DADADA"/>
        </a:accent4>
        <a:accent5>
          <a:srgbClr val="C2CAB9"/>
        </a:accent5>
        <a:accent6>
          <a:srgbClr val="555555"/>
        </a:accent6>
        <a:hlink>
          <a:srgbClr val="5F5F5F"/>
        </a:hlink>
        <a:folHlink>
          <a:srgbClr val="BA121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2">
        <a:dk1>
          <a:srgbClr val="3C0000"/>
        </a:dk1>
        <a:lt1>
          <a:srgbClr val="FFFFFF"/>
        </a:lt1>
        <a:dk2>
          <a:srgbClr val="4D0B0B"/>
        </a:dk2>
        <a:lt2>
          <a:srgbClr val="FFFFFF"/>
        </a:lt2>
        <a:accent1>
          <a:srgbClr val="666633"/>
        </a:accent1>
        <a:accent2>
          <a:srgbClr val="CC3300"/>
        </a:accent2>
        <a:accent3>
          <a:srgbClr val="B2AAAA"/>
        </a:accent3>
        <a:accent4>
          <a:srgbClr val="DADADA"/>
        </a:accent4>
        <a:accent5>
          <a:srgbClr val="B8B8AD"/>
        </a:accent5>
        <a:accent6>
          <a:srgbClr val="B92D00"/>
        </a:accent6>
        <a:hlink>
          <a:srgbClr val="CC9900"/>
        </a:hlink>
        <a:folHlink>
          <a:srgbClr val="CC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3">
        <a:dk1>
          <a:srgbClr val="666699"/>
        </a:dk1>
        <a:lt1>
          <a:srgbClr val="FFFFFF"/>
        </a:lt1>
        <a:dk2>
          <a:srgbClr val="15192B"/>
        </a:dk2>
        <a:lt2>
          <a:srgbClr val="CCCCFF"/>
        </a:lt2>
        <a:accent1>
          <a:srgbClr val="4F893D"/>
        </a:accent1>
        <a:accent2>
          <a:srgbClr val="666699"/>
        </a:accent2>
        <a:accent3>
          <a:srgbClr val="AAABAC"/>
        </a:accent3>
        <a:accent4>
          <a:srgbClr val="DADADA"/>
        </a:accent4>
        <a:accent5>
          <a:srgbClr val="B2C4AF"/>
        </a:accent5>
        <a:accent6>
          <a:srgbClr val="5C5C8A"/>
        </a:accent6>
        <a:hlink>
          <a:srgbClr val="CC9900"/>
        </a:hlink>
        <a:folHlink>
          <a:srgbClr val="4837C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4">
        <a:dk1>
          <a:srgbClr val="666699"/>
        </a:dk1>
        <a:lt1>
          <a:srgbClr val="FFFFFF"/>
        </a:lt1>
        <a:dk2>
          <a:srgbClr val="86001A"/>
        </a:dk2>
        <a:lt2>
          <a:srgbClr val="CCCC66"/>
        </a:lt2>
        <a:accent1>
          <a:srgbClr val="FF3300"/>
        </a:accent1>
        <a:accent2>
          <a:srgbClr val="FF6600"/>
        </a:accent2>
        <a:accent3>
          <a:srgbClr val="C3AAAB"/>
        </a:accent3>
        <a:accent4>
          <a:srgbClr val="DADADA"/>
        </a:accent4>
        <a:accent5>
          <a:srgbClr val="FFADAA"/>
        </a:accent5>
        <a:accent6>
          <a:srgbClr val="E75C00"/>
        </a:accent6>
        <a:hlink>
          <a:srgbClr val="CC9900"/>
        </a:hlink>
        <a:folHlink>
          <a:srgbClr val="FF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5">
        <a:dk1>
          <a:srgbClr val="666699"/>
        </a:dk1>
        <a:lt1>
          <a:srgbClr val="FFFFFF"/>
        </a:lt1>
        <a:dk2>
          <a:srgbClr val="000054"/>
        </a:dk2>
        <a:lt2>
          <a:srgbClr val="FFFFFF"/>
        </a:lt2>
        <a:accent1>
          <a:srgbClr val="3333FF"/>
        </a:accent1>
        <a:accent2>
          <a:srgbClr val="006699"/>
        </a:accent2>
        <a:accent3>
          <a:srgbClr val="AAAAB3"/>
        </a:accent3>
        <a:accent4>
          <a:srgbClr val="DADADA"/>
        </a:accent4>
        <a:accent5>
          <a:srgbClr val="ADADFF"/>
        </a:accent5>
        <a:accent6>
          <a:srgbClr val="005C8A"/>
        </a:accent6>
        <a:hlink>
          <a:srgbClr val="669900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6">
        <a:dk1>
          <a:srgbClr val="808080"/>
        </a:dk1>
        <a:lt1>
          <a:srgbClr val="FFFFFF"/>
        </a:lt1>
        <a:dk2>
          <a:srgbClr val="30054B"/>
        </a:dk2>
        <a:lt2>
          <a:srgbClr val="FFFFFF"/>
        </a:lt2>
        <a:accent1>
          <a:srgbClr val="797B9B"/>
        </a:accent1>
        <a:accent2>
          <a:srgbClr val="6B4FB1"/>
        </a:accent2>
        <a:accent3>
          <a:srgbClr val="ADAAB1"/>
        </a:accent3>
        <a:accent4>
          <a:srgbClr val="DADADA"/>
        </a:accent4>
        <a:accent5>
          <a:srgbClr val="BEBFCB"/>
        </a:accent5>
        <a:accent6>
          <a:srgbClr val="6047A0"/>
        </a:accent6>
        <a:hlink>
          <a:srgbClr val="7AACCE"/>
        </a:hlink>
        <a:folHlink>
          <a:srgbClr val="D8D8E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7">
        <a:dk1>
          <a:srgbClr val="808080"/>
        </a:dk1>
        <a:lt1>
          <a:srgbClr val="FFFFCC"/>
        </a:lt1>
        <a:dk2>
          <a:srgbClr val="29527B"/>
        </a:dk2>
        <a:lt2>
          <a:srgbClr val="FFFFFF"/>
        </a:lt2>
        <a:accent1>
          <a:srgbClr val="CCCC00"/>
        </a:accent1>
        <a:accent2>
          <a:srgbClr val="669999"/>
        </a:accent2>
        <a:accent3>
          <a:srgbClr val="ACB3BF"/>
        </a:accent3>
        <a:accent4>
          <a:srgbClr val="DADAAE"/>
        </a:accent4>
        <a:accent5>
          <a:srgbClr val="E2E2AA"/>
        </a:accent5>
        <a:accent6>
          <a:srgbClr val="5C8A8A"/>
        </a:accent6>
        <a:hlink>
          <a:srgbClr val="D8D8EC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8">
        <a:dk1>
          <a:srgbClr val="666699"/>
        </a:dk1>
        <a:lt1>
          <a:srgbClr val="FFFFFF"/>
        </a:lt1>
        <a:dk2>
          <a:srgbClr val="476949"/>
        </a:dk2>
        <a:lt2>
          <a:srgbClr val="FFFFFF"/>
        </a:lt2>
        <a:accent1>
          <a:srgbClr val="CC6600"/>
        </a:accent1>
        <a:accent2>
          <a:srgbClr val="CC9900"/>
        </a:accent2>
        <a:accent3>
          <a:srgbClr val="B1B9B1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45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9">
        <a:dk1>
          <a:srgbClr val="000000"/>
        </a:dk1>
        <a:lt1>
          <a:srgbClr val="FFFFFF"/>
        </a:lt1>
        <a:dk2>
          <a:srgbClr val="7C1302"/>
        </a:dk2>
        <a:lt2>
          <a:srgbClr val="CC9900"/>
        </a:lt2>
        <a:accent1>
          <a:srgbClr val="CC9900"/>
        </a:accent1>
        <a:accent2>
          <a:srgbClr val="CC3300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B92D00"/>
        </a:accent6>
        <a:hlink>
          <a:srgbClr val="80808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twork 10">
        <a:dk1>
          <a:srgbClr val="000000"/>
        </a:dk1>
        <a:lt1>
          <a:srgbClr val="FFFFFF"/>
        </a:lt1>
        <a:dk2>
          <a:srgbClr val="330066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4043</TotalTime>
  <Words>638</Words>
  <Application>Microsoft Office PowerPoint</Application>
  <PresentationFormat>On-screen Show (4:3)</PresentationFormat>
  <Paragraphs>114</Paragraphs>
  <Slides>15</Slides>
  <Notes>15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15</vt:i4>
      </vt:variant>
    </vt:vector>
  </HeadingPairs>
  <TitlesOfParts>
    <vt:vector size="17" baseType="lpstr">
      <vt:lpstr>Network</vt:lpstr>
      <vt:lpstr>Default Design</vt:lpstr>
      <vt:lpstr>PowerPoint Presentation</vt:lpstr>
      <vt:lpstr>PowerPoint Presentation</vt:lpstr>
      <vt:lpstr>The cell</vt:lpstr>
      <vt:lpstr>The Cell: Discovery of the Cell</vt:lpstr>
      <vt:lpstr>The Cell Theory</vt:lpstr>
      <vt:lpstr>PowerPoint Presentation</vt:lpstr>
      <vt:lpstr>Three Domains of Living Organisms</vt:lpstr>
      <vt:lpstr>Domains of lifeمجالات الحياه </vt:lpstr>
      <vt:lpstr>Prokaryotic and eukaryotic cells      differ in size and complexity</vt:lpstr>
      <vt:lpstr>PowerPoint Presentation</vt:lpstr>
      <vt:lpstr>PowerPoint Presentation</vt:lpstr>
      <vt:lpstr>A)- Prokaryotes: What are Prokaryotes?</vt:lpstr>
      <vt:lpstr>1. Domain: Archaea</vt:lpstr>
      <vt:lpstr>Quiz1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Ash Ahm</dc:creator>
  <cp:lastModifiedBy>Ahm Ahm</cp:lastModifiedBy>
  <cp:revision>524</cp:revision>
  <dcterms:created xsi:type="dcterms:W3CDTF">2005-10-01T18:57:57Z</dcterms:created>
  <dcterms:modified xsi:type="dcterms:W3CDTF">2014-02-11T04:35:22Z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Path">
    <vt:lpwstr>Lecture 4</vt:lpwstr>
  </property>
  <property fmtid="{D5CDD505-2E9C-101B-9397-08002B2CF9AE}" pid="3" name="ArticulateUseProject">
    <vt:lpwstr>1</vt:lpwstr>
  </property>
  <property fmtid="{D5CDD505-2E9C-101B-9397-08002B2CF9AE}" pid="4" name="ArticulateProjectVersion">
    <vt:lpwstr>7</vt:lpwstr>
  </property>
  <property fmtid="{D5CDD505-2E9C-101B-9397-08002B2CF9AE}" pid="5" name="ArticulateGUID">
    <vt:lpwstr>9021034B-0652-4C79-B289-BA2A3FF902AF</vt:lpwstr>
  </property>
  <property fmtid="{D5CDD505-2E9C-101B-9397-08002B2CF9AE}" pid="6" name="ArticulateProjectFull">
    <vt:lpwstr>C:\Users\amahmedkeele\Desktop\Lectures\Lecture-4 Cells\Lecture 4.ppta</vt:lpwstr>
  </property>
</Properties>
</file>