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notesMasterIdLst>
    <p:notesMasterId r:id="rId15"/>
  </p:notesMasterIdLst>
  <p:sldIdLst>
    <p:sldId id="257" r:id="rId2"/>
    <p:sldId id="284" r:id="rId3"/>
    <p:sldId id="289" r:id="rId4"/>
    <p:sldId id="285" r:id="rId5"/>
    <p:sldId id="288" r:id="rId6"/>
    <p:sldId id="286" r:id="rId7"/>
    <p:sldId id="290" r:id="rId8"/>
    <p:sldId id="287" r:id="rId9"/>
    <p:sldId id="291" r:id="rId10"/>
    <p:sldId id="292" r:id="rId11"/>
    <p:sldId id="293" r:id="rId12"/>
    <p:sldId id="294" r:id="rId13"/>
    <p:sldId id="295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A11F"/>
    <a:srgbClr val="DE4526"/>
    <a:srgbClr val="ABE9FF"/>
    <a:srgbClr val="FF9933"/>
    <a:srgbClr val="28D6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88" d="100"/>
          <a:sy n="88" d="100"/>
        </p:scale>
        <p:origin x="-96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7C7C4C-4A64-447E-BFE2-D4953F9F0682}" type="datetimeFigureOut">
              <a:rPr lang="ar-SA" smtClean="0"/>
              <a:pPr/>
              <a:t>21/12/1433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1EE310A-BEB9-4F4F-9809-26FB01AB3F2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1C4C618-1690-45ED-99B3-D2DF496CF84B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3BC5F-46BF-4937-9538-0FB327988B38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035D3D9-AA0E-4F2B-BF99-ADB5E1C8B530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C6D02-2B5B-4939-BA21-40F48B118DC2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57F7C-AA3B-4239-A62F-CC3A16E76E67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10F7AB6-0B36-4D0F-9561-E2B5078BB2BA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0A1CD19-0987-4FF8-8C22-2EDBBD089F68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5FEE-D267-48AD-89D5-4659C2118255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CCC1-3780-4C97-BE17-C31B796AD385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7EEB-4FBA-4C31-9734-AAC17BF25549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067D17C-B922-406B-ABD3-9EDCEDA8ACDD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755475-4977-425D-A395-C5E113A5C0BB}" type="datetime1">
              <a:rPr lang="ar-SA" smtClean="0"/>
              <a:pPr/>
              <a:t>21/12/1433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3108" y="2928934"/>
            <a:ext cx="5054904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ar-SA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المحاضرة الخامسة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32656"/>
            <a:ext cx="339689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5072075"/>
            <a:ext cx="889248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961074"/>
            <a:ext cx="7671033" cy="176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92229" y="1916832"/>
            <a:ext cx="678423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/>
              <a:t>الجدول الأتي يبين سرعات بعض الغازات عند 20 سليزية</a:t>
            </a:r>
            <a:endParaRPr lang="ar-SA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8082" y="228600"/>
            <a:ext cx="1407966" cy="990600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chemeClr val="tx1"/>
                </a:solidFill>
              </a:rPr>
              <a:t>مثال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81188"/>
            <a:ext cx="8366157" cy="411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358082" y="228600"/>
            <a:ext cx="1407966" cy="990600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chemeClr val="tx1"/>
                </a:solidFill>
              </a:rPr>
              <a:t>الحل</a:t>
            </a: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8616496" cy="28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4643446"/>
            <a:ext cx="47096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5357826"/>
            <a:ext cx="80010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358082" y="228600"/>
            <a:ext cx="1407966" cy="990600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chemeClr val="tx1"/>
                </a:solidFill>
              </a:rPr>
              <a:t>الحل</a:t>
            </a:r>
            <a:endParaRPr lang="ar-SA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643050"/>
            <a:ext cx="407361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285992"/>
            <a:ext cx="6715172" cy="105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3" y="3500438"/>
            <a:ext cx="2971805" cy="57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5214950"/>
            <a:ext cx="5073750" cy="64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60990" y="5857892"/>
            <a:ext cx="739729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95413" y="4086237"/>
            <a:ext cx="63531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57166"/>
            <a:ext cx="3775082" cy="63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785926"/>
            <a:ext cx="2016224" cy="649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7626" y="1785926"/>
            <a:ext cx="3794654" cy="6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852936"/>
            <a:ext cx="8684495" cy="280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3117"/>
            <a:ext cx="78901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57166"/>
            <a:ext cx="3775082" cy="63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785926"/>
            <a:ext cx="3153086" cy="70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7572" y="2708920"/>
            <a:ext cx="2733686" cy="86409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717032"/>
            <a:ext cx="2255696" cy="597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5949280"/>
            <a:ext cx="255416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4437112"/>
            <a:ext cx="440738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4942" y="357166"/>
            <a:ext cx="3632206" cy="607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899592" y="5373216"/>
            <a:ext cx="744683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/>
              <a:t>الثابت العام للغازات وهو مقدار ثابت لايعتمد على نوع الغاز</a:t>
            </a:r>
            <a:endParaRPr lang="ar-SA" sz="2800" b="1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77072"/>
            <a:ext cx="865794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32656"/>
            <a:ext cx="3731016" cy="624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791932" y="1916832"/>
            <a:ext cx="395653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/>
              <a:t>يمكن كتابة المعادلة على الصورة</a:t>
            </a:r>
            <a:endParaRPr lang="ar-SA" sz="2800" b="1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708920"/>
            <a:ext cx="2016224" cy="12427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286124"/>
            <a:ext cx="2928958" cy="26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286124"/>
            <a:ext cx="3020284" cy="2562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3228" y="312136"/>
            <a:ext cx="3685477" cy="616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39552" y="1844824"/>
            <a:ext cx="7805405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/>
              <a:t>يمكن رسم العلاقة البيانية بين الضغط والحجم عند اي درجة حرارة</a:t>
            </a:r>
          </a:p>
          <a:p>
            <a:r>
              <a:rPr lang="ar-SA" sz="2800" b="1" dirty="0" smtClean="0"/>
              <a:t>والذي يسمى منحنى </a:t>
            </a:r>
            <a:r>
              <a:rPr lang="en-US" sz="2800" b="1" dirty="0" smtClean="0"/>
              <a:t>p-V</a:t>
            </a:r>
            <a:r>
              <a:rPr lang="ar-SA" sz="2800" b="1" dirty="0" smtClean="0"/>
              <a:t> </a:t>
            </a:r>
            <a:endParaRPr lang="ar-SA" sz="28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8772748" cy="365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3228" y="312136"/>
            <a:ext cx="3685477" cy="616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7" y="260648"/>
            <a:ext cx="868798" cy="71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1500174"/>
            <a:ext cx="8705619" cy="1635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3143819"/>
            <a:ext cx="1106340" cy="42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3643315"/>
            <a:ext cx="4892554" cy="66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4214818"/>
            <a:ext cx="2458532" cy="63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28794" y="4357695"/>
            <a:ext cx="2141340" cy="1001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3038" y="5538686"/>
            <a:ext cx="3671838" cy="9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72326" y="5805265"/>
            <a:ext cx="1957326" cy="632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11" name="Right Arrow 10"/>
          <p:cNvSpPr/>
          <p:nvPr/>
        </p:nvSpPr>
        <p:spPr>
          <a:xfrm>
            <a:off x="5214942" y="6000768"/>
            <a:ext cx="85725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32656"/>
            <a:ext cx="339689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500174"/>
            <a:ext cx="8856983" cy="214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786190"/>
            <a:ext cx="2410702" cy="1131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1043608" y="5373216"/>
            <a:ext cx="7752442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/>
              <a:t>هذه المعادلة تسمح لنا بحساب جزر متوسط مربع سرعة الجزيئات</a:t>
            </a:r>
          </a:p>
          <a:p>
            <a:r>
              <a:rPr lang="ar-SA" sz="2800" b="1" dirty="0" smtClean="0"/>
              <a:t> لأي غاز عند اي درجة حرارة</a:t>
            </a:r>
            <a:endParaRPr lang="ar-SA" sz="28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1237</TotalTime>
  <Words>74</Words>
  <Application>Microsoft Office PowerPoint</Application>
  <PresentationFormat>On-screen Show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مثال</vt:lpstr>
      <vt:lpstr>الحل</vt:lpstr>
      <vt:lpstr>الحل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الحرارة والديناميكا الحرارية</dc:title>
  <dc:creator>khaled</dc:creator>
  <cp:lastModifiedBy>khaled</cp:lastModifiedBy>
  <cp:revision>115</cp:revision>
  <dcterms:created xsi:type="dcterms:W3CDTF">2012-02-13T05:22:29Z</dcterms:created>
  <dcterms:modified xsi:type="dcterms:W3CDTF">2012-11-05T06:41:57Z</dcterms:modified>
</cp:coreProperties>
</file>