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63" r:id="rId6"/>
    <p:sldId id="259" r:id="rId7"/>
    <p:sldId id="260" r:id="rId8"/>
    <p:sldId id="261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79" autoAdjust="0"/>
    <p:restoredTop sz="94660"/>
  </p:normalViewPr>
  <p:slideViewPr>
    <p:cSldViewPr>
      <p:cViewPr varScale="1">
        <p:scale>
          <a:sx n="73" d="100"/>
          <a:sy n="73" d="100"/>
        </p:scale>
        <p:origin x="-9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56BA67-44B6-4668-B5D7-3AAD566587C3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3195B4-8A18-4A09-B6A2-5A2CEF51B43C}">
      <dgm:prSet phldrT="[Text]" custT="1"/>
      <dgm:spPr/>
      <dgm:t>
        <a:bodyPr/>
        <a:lstStyle/>
        <a:p>
          <a:r>
            <a:rPr lang="en-US" sz="1400" dirty="0" smtClean="0"/>
            <a:t>Routing Protocols</a:t>
          </a:r>
          <a:endParaRPr lang="en-US" sz="1400" dirty="0"/>
        </a:p>
      </dgm:t>
    </dgm:pt>
    <dgm:pt modelId="{12554776-AD0D-4C78-902F-1F76C7348F5C}" type="parTrans" cxnId="{53281DB0-4A0E-4593-86B9-9D7DAB8F0ADF}">
      <dgm:prSet/>
      <dgm:spPr/>
      <dgm:t>
        <a:bodyPr/>
        <a:lstStyle/>
        <a:p>
          <a:endParaRPr lang="en-US"/>
        </a:p>
      </dgm:t>
    </dgm:pt>
    <dgm:pt modelId="{258BB4B5-0E99-4539-9197-AAC08BEA3160}" type="sibTrans" cxnId="{53281DB0-4A0E-4593-86B9-9D7DAB8F0ADF}">
      <dgm:prSet/>
      <dgm:spPr/>
      <dgm:t>
        <a:bodyPr/>
        <a:lstStyle/>
        <a:p>
          <a:endParaRPr lang="en-US"/>
        </a:p>
      </dgm:t>
    </dgm:pt>
    <dgm:pt modelId="{94C918DC-80B8-4A12-902A-385E1B918474}">
      <dgm:prSet phldrT="[Text]" custT="1"/>
      <dgm:spPr/>
      <dgm:t>
        <a:bodyPr/>
        <a:lstStyle/>
        <a:p>
          <a:r>
            <a:rPr lang="en-US" sz="1400" dirty="0" smtClean="0"/>
            <a:t>Dynamic </a:t>
          </a:r>
          <a:r>
            <a:rPr lang="en-US" sz="1400" dirty="0" smtClean="0"/>
            <a:t>Routing Protocols</a:t>
          </a:r>
          <a:endParaRPr lang="en-US" sz="1400" dirty="0"/>
        </a:p>
      </dgm:t>
    </dgm:pt>
    <dgm:pt modelId="{49F1E164-260A-46B4-897E-5C4797B1B05F}" type="parTrans" cxnId="{6AB81823-56B1-467A-BFA5-D688DAAD2EB8}">
      <dgm:prSet/>
      <dgm:spPr/>
      <dgm:t>
        <a:bodyPr/>
        <a:lstStyle/>
        <a:p>
          <a:endParaRPr lang="en-US"/>
        </a:p>
      </dgm:t>
    </dgm:pt>
    <dgm:pt modelId="{2496720F-CAA4-4C72-800E-8C0D52D6ABAB}" type="sibTrans" cxnId="{6AB81823-56B1-467A-BFA5-D688DAAD2EB8}">
      <dgm:prSet/>
      <dgm:spPr/>
      <dgm:t>
        <a:bodyPr/>
        <a:lstStyle/>
        <a:p>
          <a:endParaRPr lang="en-US"/>
        </a:p>
      </dgm:t>
    </dgm:pt>
    <dgm:pt modelId="{F90EE584-D80B-42D5-B68A-D224E145381F}">
      <dgm:prSet phldrT="[Text]" custT="1"/>
      <dgm:spPr/>
      <dgm:t>
        <a:bodyPr/>
        <a:lstStyle/>
        <a:p>
          <a:r>
            <a:rPr lang="en-US" sz="1400" dirty="0" smtClean="0"/>
            <a:t>Interior Gateway Protocols</a:t>
          </a:r>
          <a:endParaRPr lang="en-US" sz="1400" dirty="0"/>
        </a:p>
      </dgm:t>
    </dgm:pt>
    <dgm:pt modelId="{21905967-90CA-4E6C-8DC5-D303A6380FEF}" type="parTrans" cxnId="{5E83D195-6C69-40E4-A071-2093A9037D4E}">
      <dgm:prSet/>
      <dgm:spPr/>
      <dgm:t>
        <a:bodyPr/>
        <a:lstStyle/>
        <a:p>
          <a:endParaRPr lang="en-US"/>
        </a:p>
      </dgm:t>
    </dgm:pt>
    <dgm:pt modelId="{774647D2-F74E-4B0B-8D99-50FA6112D76F}" type="sibTrans" cxnId="{5E83D195-6C69-40E4-A071-2093A9037D4E}">
      <dgm:prSet/>
      <dgm:spPr/>
      <dgm:t>
        <a:bodyPr/>
        <a:lstStyle/>
        <a:p>
          <a:endParaRPr lang="en-US"/>
        </a:p>
      </dgm:t>
    </dgm:pt>
    <dgm:pt modelId="{266E7E33-A49A-4147-8672-478C28751BDB}">
      <dgm:prSet phldrT="[Text]" custT="1"/>
      <dgm:spPr/>
      <dgm:t>
        <a:bodyPr/>
        <a:lstStyle/>
        <a:p>
          <a:r>
            <a:rPr lang="en-US" sz="1400" dirty="0" smtClean="0"/>
            <a:t>Exterior  Gateway Protocols</a:t>
          </a:r>
          <a:endParaRPr lang="en-US" sz="1400" dirty="0"/>
        </a:p>
      </dgm:t>
    </dgm:pt>
    <dgm:pt modelId="{8CA24EA4-5E45-49AD-A003-5564E30A3DF7}" type="parTrans" cxnId="{A82C1F6D-E17B-4DF6-907B-E69B3BF5CC10}">
      <dgm:prSet/>
      <dgm:spPr/>
      <dgm:t>
        <a:bodyPr/>
        <a:lstStyle/>
        <a:p>
          <a:endParaRPr lang="en-US"/>
        </a:p>
      </dgm:t>
    </dgm:pt>
    <dgm:pt modelId="{246245DE-CF36-440D-9234-6EE8D839F8DE}" type="sibTrans" cxnId="{A82C1F6D-E17B-4DF6-907B-E69B3BF5CC10}">
      <dgm:prSet/>
      <dgm:spPr/>
      <dgm:t>
        <a:bodyPr/>
        <a:lstStyle/>
        <a:p>
          <a:endParaRPr lang="en-US"/>
        </a:p>
      </dgm:t>
    </dgm:pt>
    <dgm:pt modelId="{6CA85378-1BA0-4AAE-8FF7-131F858B7207}">
      <dgm:prSet phldrT="[Text]" custT="1"/>
      <dgm:spPr/>
      <dgm:t>
        <a:bodyPr/>
        <a:lstStyle/>
        <a:p>
          <a:r>
            <a:rPr lang="en-US" sz="1400" dirty="0" smtClean="0"/>
            <a:t>Static </a:t>
          </a:r>
          <a:r>
            <a:rPr lang="en-US" sz="1400" dirty="0" smtClean="0"/>
            <a:t>Routing Protocols</a:t>
          </a:r>
          <a:endParaRPr lang="en-US" sz="1400" dirty="0"/>
        </a:p>
      </dgm:t>
    </dgm:pt>
    <dgm:pt modelId="{9D15A83D-4539-42FA-9C4B-F49CBF485040}" type="parTrans" cxnId="{F987275F-CD77-4D76-A45A-11FA24A99FCF}">
      <dgm:prSet/>
      <dgm:spPr/>
      <dgm:t>
        <a:bodyPr/>
        <a:lstStyle/>
        <a:p>
          <a:endParaRPr lang="en-US"/>
        </a:p>
      </dgm:t>
    </dgm:pt>
    <dgm:pt modelId="{C6E81B82-1C5A-42E2-908D-E2D05F98F6E7}" type="sibTrans" cxnId="{F987275F-CD77-4D76-A45A-11FA24A99FCF}">
      <dgm:prSet/>
      <dgm:spPr/>
      <dgm:t>
        <a:bodyPr/>
        <a:lstStyle/>
        <a:p>
          <a:endParaRPr lang="en-US"/>
        </a:p>
      </dgm:t>
    </dgm:pt>
    <dgm:pt modelId="{FE271CE7-E7A6-41EA-BA9E-9EF74FC7DA48}">
      <dgm:prSet phldrT="[Text]" custT="1"/>
      <dgm:spPr/>
      <dgm:t>
        <a:bodyPr/>
        <a:lstStyle/>
        <a:p>
          <a:r>
            <a:rPr lang="en-US" sz="1400" dirty="0" smtClean="0"/>
            <a:t>Static</a:t>
          </a:r>
          <a:endParaRPr lang="en-US" sz="1400" dirty="0"/>
        </a:p>
      </dgm:t>
    </dgm:pt>
    <dgm:pt modelId="{20281D19-4AC4-42BB-8BD5-E0846E891A8C}" type="parTrans" cxnId="{32E4971C-7F0E-41D9-BD4C-2EC822D24459}">
      <dgm:prSet/>
      <dgm:spPr/>
      <dgm:t>
        <a:bodyPr/>
        <a:lstStyle/>
        <a:p>
          <a:endParaRPr lang="en-US"/>
        </a:p>
      </dgm:t>
    </dgm:pt>
    <dgm:pt modelId="{ED3A09D4-38F0-460F-ACE9-C5E1BE7F656A}" type="sibTrans" cxnId="{32E4971C-7F0E-41D9-BD4C-2EC822D24459}">
      <dgm:prSet/>
      <dgm:spPr/>
      <dgm:t>
        <a:bodyPr/>
        <a:lstStyle/>
        <a:p>
          <a:endParaRPr lang="en-US"/>
        </a:p>
      </dgm:t>
    </dgm:pt>
    <dgm:pt modelId="{59EB2C8C-56B6-493D-BB6C-BB6D3239A576}">
      <dgm:prSet phldrT="[Text]" custT="1"/>
      <dgm:spPr/>
      <dgm:t>
        <a:bodyPr/>
        <a:lstStyle/>
        <a:p>
          <a:r>
            <a:rPr lang="en-US" sz="1400" dirty="0" smtClean="0"/>
            <a:t>Distance victor</a:t>
          </a:r>
          <a:endParaRPr lang="en-US" sz="1400" dirty="0"/>
        </a:p>
      </dgm:t>
    </dgm:pt>
    <dgm:pt modelId="{DA34525E-A9D1-4EA8-BA2D-6C09985CB8E8}" type="parTrans" cxnId="{F3391260-A777-41D3-8294-71B4C3DA792E}">
      <dgm:prSet/>
      <dgm:spPr/>
      <dgm:t>
        <a:bodyPr/>
        <a:lstStyle/>
        <a:p>
          <a:endParaRPr lang="en-US"/>
        </a:p>
      </dgm:t>
    </dgm:pt>
    <dgm:pt modelId="{85646625-1EB9-4BC9-971C-B11E3722DB5E}" type="sibTrans" cxnId="{F3391260-A777-41D3-8294-71B4C3DA792E}">
      <dgm:prSet/>
      <dgm:spPr/>
      <dgm:t>
        <a:bodyPr/>
        <a:lstStyle/>
        <a:p>
          <a:endParaRPr lang="en-US"/>
        </a:p>
      </dgm:t>
    </dgm:pt>
    <dgm:pt modelId="{AC5CC120-DD20-41A9-BA38-1874622A5AC8}">
      <dgm:prSet phldrT="[Text]" custT="1"/>
      <dgm:spPr/>
      <dgm:t>
        <a:bodyPr/>
        <a:lstStyle/>
        <a:p>
          <a:r>
            <a:rPr lang="en-US" sz="1400" dirty="0" smtClean="0"/>
            <a:t>RIP</a:t>
          </a:r>
          <a:endParaRPr lang="en-US" sz="1400" dirty="0"/>
        </a:p>
      </dgm:t>
    </dgm:pt>
    <dgm:pt modelId="{F05C2043-BB96-419F-AE4C-41FCAE26ADBF}" type="parTrans" cxnId="{916F8142-B6B4-4427-9FCC-AE76B44EDB7A}">
      <dgm:prSet/>
      <dgm:spPr/>
      <dgm:t>
        <a:bodyPr/>
        <a:lstStyle/>
        <a:p>
          <a:endParaRPr lang="en-US"/>
        </a:p>
      </dgm:t>
    </dgm:pt>
    <dgm:pt modelId="{8CA95A47-7A0F-47C9-B8A8-59B77A102839}" type="sibTrans" cxnId="{916F8142-B6B4-4427-9FCC-AE76B44EDB7A}">
      <dgm:prSet/>
      <dgm:spPr/>
      <dgm:t>
        <a:bodyPr/>
        <a:lstStyle/>
        <a:p>
          <a:endParaRPr lang="en-US"/>
        </a:p>
      </dgm:t>
    </dgm:pt>
    <dgm:pt modelId="{4DE9067B-521C-4247-850D-3089CABBE5D3}">
      <dgm:prSet phldrT="[Text]" custT="1"/>
      <dgm:spPr/>
      <dgm:t>
        <a:bodyPr/>
        <a:lstStyle/>
        <a:p>
          <a:r>
            <a:rPr lang="en-US" sz="1400" dirty="0" smtClean="0"/>
            <a:t>IGRP</a:t>
          </a:r>
          <a:endParaRPr lang="en-US" sz="1400" dirty="0"/>
        </a:p>
      </dgm:t>
    </dgm:pt>
    <dgm:pt modelId="{5B174D2A-A27B-4A5C-B3A0-D057D98150EF}" type="parTrans" cxnId="{5B28C240-AFEE-4F1E-B0C3-7A7F6B080860}">
      <dgm:prSet/>
      <dgm:spPr/>
      <dgm:t>
        <a:bodyPr/>
        <a:lstStyle/>
        <a:p>
          <a:endParaRPr lang="en-US"/>
        </a:p>
      </dgm:t>
    </dgm:pt>
    <dgm:pt modelId="{AD2E05D2-9071-4FB8-8159-5B040565FD48}" type="sibTrans" cxnId="{5B28C240-AFEE-4F1E-B0C3-7A7F6B080860}">
      <dgm:prSet/>
      <dgm:spPr/>
      <dgm:t>
        <a:bodyPr/>
        <a:lstStyle/>
        <a:p>
          <a:endParaRPr lang="en-US"/>
        </a:p>
      </dgm:t>
    </dgm:pt>
    <dgm:pt modelId="{D8900396-D0E5-4115-B943-D4CF538CEEFE}">
      <dgm:prSet phldrT="[Text]" custT="1"/>
      <dgm:spPr/>
      <dgm:t>
        <a:bodyPr/>
        <a:lstStyle/>
        <a:p>
          <a:r>
            <a:rPr lang="en-US" sz="1400" dirty="0" smtClean="0"/>
            <a:t>Link State Protocols</a:t>
          </a:r>
          <a:endParaRPr lang="en-US" sz="1400" dirty="0"/>
        </a:p>
      </dgm:t>
    </dgm:pt>
    <dgm:pt modelId="{C36D7AF0-AD5F-4A02-B289-D82169B90235}" type="parTrans" cxnId="{B9DB640D-8FE3-4FF9-9E64-DC2F256A29B8}">
      <dgm:prSet/>
      <dgm:spPr/>
      <dgm:t>
        <a:bodyPr/>
        <a:lstStyle/>
        <a:p>
          <a:endParaRPr lang="en-US"/>
        </a:p>
      </dgm:t>
    </dgm:pt>
    <dgm:pt modelId="{A2099E5F-660E-4EBD-9583-729906917766}" type="sibTrans" cxnId="{B9DB640D-8FE3-4FF9-9E64-DC2F256A29B8}">
      <dgm:prSet/>
      <dgm:spPr/>
      <dgm:t>
        <a:bodyPr/>
        <a:lstStyle/>
        <a:p>
          <a:endParaRPr lang="en-US"/>
        </a:p>
      </dgm:t>
    </dgm:pt>
    <dgm:pt modelId="{912FBFB3-F60C-4BD4-92A3-D90ECEECB2CD}">
      <dgm:prSet phldrT="[Text]" custT="1"/>
      <dgm:spPr/>
      <dgm:t>
        <a:bodyPr/>
        <a:lstStyle/>
        <a:p>
          <a:r>
            <a:rPr lang="en-US" sz="1400" dirty="0" smtClean="0"/>
            <a:t>OSPF</a:t>
          </a:r>
          <a:endParaRPr lang="en-US" sz="1400" dirty="0"/>
        </a:p>
      </dgm:t>
    </dgm:pt>
    <dgm:pt modelId="{FD9D489E-C254-4D1F-B43A-6BD8368E0502}" type="parTrans" cxnId="{15EDE24D-59B0-4366-8D4A-6B83511012F4}">
      <dgm:prSet/>
      <dgm:spPr/>
      <dgm:t>
        <a:bodyPr/>
        <a:lstStyle/>
        <a:p>
          <a:endParaRPr lang="en-US"/>
        </a:p>
      </dgm:t>
    </dgm:pt>
    <dgm:pt modelId="{8D3C72E5-D81D-4311-B537-B09529453FD9}" type="sibTrans" cxnId="{15EDE24D-59B0-4366-8D4A-6B83511012F4}">
      <dgm:prSet/>
      <dgm:spPr/>
      <dgm:t>
        <a:bodyPr/>
        <a:lstStyle/>
        <a:p>
          <a:endParaRPr lang="en-US"/>
        </a:p>
      </dgm:t>
    </dgm:pt>
    <dgm:pt modelId="{380C6A03-B24A-444B-89E4-9816F9D69FAA}">
      <dgm:prSet phldrT="[Text]" custT="1"/>
      <dgm:spPr/>
      <dgm:t>
        <a:bodyPr/>
        <a:lstStyle/>
        <a:p>
          <a:r>
            <a:rPr lang="en-US" sz="1400" dirty="0" smtClean="0"/>
            <a:t>ISIS</a:t>
          </a:r>
          <a:endParaRPr lang="en-US" sz="1400" dirty="0"/>
        </a:p>
      </dgm:t>
    </dgm:pt>
    <dgm:pt modelId="{34858D4D-FAD6-4ACC-ADCC-0EF2E7370E60}" type="parTrans" cxnId="{7C6A56AA-6327-4C0B-A952-5FB804CE573B}">
      <dgm:prSet/>
      <dgm:spPr/>
      <dgm:t>
        <a:bodyPr/>
        <a:lstStyle/>
        <a:p>
          <a:endParaRPr lang="en-US"/>
        </a:p>
      </dgm:t>
    </dgm:pt>
    <dgm:pt modelId="{D4C294DF-D6DF-4F71-AC27-2FD82E15253C}" type="sibTrans" cxnId="{7C6A56AA-6327-4C0B-A952-5FB804CE573B}">
      <dgm:prSet/>
      <dgm:spPr/>
      <dgm:t>
        <a:bodyPr/>
        <a:lstStyle/>
        <a:p>
          <a:endParaRPr lang="en-US"/>
        </a:p>
      </dgm:t>
    </dgm:pt>
    <dgm:pt modelId="{FB42A321-585E-4167-A44F-0A77D684D8B9}">
      <dgm:prSet phldrT="[Text]" custT="1"/>
      <dgm:spPr/>
      <dgm:t>
        <a:bodyPr/>
        <a:lstStyle/>
        <a:p>
          <a:r>
            <a:rPr lang="en-US" sz="1400" b="0" i="0" dirty="0" smtClean="0"/>
            <a:t>Border Gateway Protocols</a:t>
          </a:r>
          <a:endParaRPr lang="en-US" sz="1400" dirty="0"/>
        </a:p>
      </dgm:t>
    </dgm:pt>
    <dgm:pt modelId="{DC3E3FCD-7CD1-4F87-A3B3-972C6505A034}" type="parTrans" cxnId="{2AA05384-F551-4476-BCFC-5E2688112871}">
      <dgm:prSet/>
      <dgm:spPr/>
      <dgm:t>
        <a:bodyPr/>
        <a:lstStyle/>
        <a:p>
          <a:endParaRPr lang="en-US"/>
        </a:p>
      </dgm:t>
    </dgm:pt>
    <dgm:pt modelId="{FFAC9D7D-FAF3-4D03-965A-D5AB6E1C5F07}" type="sibTrans" cxnId="{2AA05384-F551-4476-BCFC-5E2688112871}">
      <dgm:prSet/>
      <dgm:spPr/>
      <dgm:t>
        <a:bodyPr/>
        <a:lstStyle/>
        <a:p>
          <a:endParaRPr lang="en-US"/>
        </a:p>
      </dgm:t>
    </dgm:pt>
    <dgm:pt modelId="{36113897-6840-4A14-8652-52409903E8E0}">
      <dgm:prSet phldrT="[Text]" custT="1"/>
      <dgm:spPr/>
      <dgm:t>
        <a:bodyPr/>
        <a:lstStyle/>
        <a:p>
          <a:r>
            <a:rPr lang="en-US" sz="1400" dirty="0" smtClean="0"/>
            <a:t>Default</a:t>
          </a:r>
          <a:endParaRPr lang="en-US" sz="1400" dirty="0"/>
        </a:p>
      </dgm:t>
    </dgm:pt>
    <dgm:pt modelId="{457954F2-F40E-4846-A001-A4770E1AD3FC}" type="parTrans" cxnId="{FCDE0059-E648-4668-BF26-45DA7EEEFC6A}">
      <dgm:prSet/>
      <dgm:spPr/>
      <dgm:t>
        <a:bodyPr/>
        <a:lstStyle/>
        <a:p>
          <a:endParaRPr lang="en-US"/>
        </a:p>
      </dgm:t>
    </dgm:pt>
    <dgm:pt modelId="{234B0C46-4138-4233-96FC-D325C1A487F9}" type="sibTrans" cxnId="{FCDE0059-E648-4668-BF26-45DA7EEEFC6A}">
      <dgm:prSet/>
      <dgm:spPr/>
      <dgm:t>
        <a:bodyPr/>
        <a:lstStyle/>
        <a:p>
          <a:endParaRPr lang="en-US"/>
        </a:p>
      </dgm:t>
    </dgm:pt>
    <dgm:pt modelId="{60CBA41E-7407-4CCD-B8DC-1F089A3FC53F}" type="pres">
      <dgm:prSet presAssocID="{9B56BA67-44B6-4668-B5D7-3AAD566587C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3AA0576-F485-4B13-BF15-E217DF57D35A}" type="pres">
      <dgm:prSet presAssocID="{933195B4-8A18-4A09-B6A2-5A2CEF51B43C}" presName="hierRoot1" presStyleCnt="0"/>
      <dgm:spPr/>
    </dgm:pt>
    <dgm:pt modelId="{0AC2AABA-1875-49BB-8A34-4046346C6146}" type="pres">
      <dgm:prSet presAssocID="{933195B4-8A18-4A09-B6A2-5A2CEF51B43C}" presName="composite" presStyleCnt="0"/>
      <dgm:spPr/>
    </dgm:pt>
    <dgm:pt modelId="{4A197192-1002-48FA-8820-A16D8354EB9D}" type="pres">
      <dgm:prSet presAssocID="{933195B4-8A18-4A09-B6A2-5A2CEF51B43C}" presName="background" presStyleLbl="node0" presStyleIdx="0" presStyleCnt="1"/>
      <dgm:spPr/>
    </dgm:pt>
    <dgm:pt modelId="{7DC97C1E-95C8-46FA-8C01-EACD7882F0EC}" type="pres">
      <dgm:prSet presAssocID="{933195B4-8A18-4A09-B6A2-5A2CEF51B43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577D4F-6BAE-4C5A-8004-ADD669CA20AA}" type="pres">
      <dgm:prSet presAssocID="{933195B4-8A18-4A09-B6A2-5A2CEF51B43C}" presName="hierChild2" presStyleCnt="0"/>
      <dgm:spPr/>
    </dgm:pt>
    <dgm:pt modelId="{C95BB6E8-99AD-4631-A25E-9C24D07F0ED1}" type="pres">
      <dgm:prSet presAssocID="{49F1E164-260A-46B4-897E-5C4797B1B05F}" presName="Name10" presStyleLbl="parChTrans1D2" presStyleIdx="0" presStyleCnt="2"/>
      <dgm:spPr/>
    </dgm:pt>
    <dgm:pt modelId="{6F4C1976-82D0-43D4-9FE0-DAD5996E625F}" type="pres">
      <dgm:prSet presAssocID="{94C918DC-80B8-4A12-902A-385E1B918474}" presName="hierRoot2" presStyleCnt="0"/>
      <dgm:spPr/>
    </dgm:pt>
    <dgm:pt modelId="{1814EA9A-1029-48CB-B076-2112A33B09A6}" type="pres">
      <dgm:prSet presAssocID="{94C918DC-80B8-4A12-902A-385E1B918474}" presName="composite2" presStyleCnt="0"/>
      <dgm:spPr/>
    </dgm:pt>
    <dgm:pt modelId="{D0246605-95A3-4E76-AD99-2D86641FF1D1}" type="pres">
      <dgm:prSet presAssocID="{94C918DC-80B8-4A12-902A-385E1B918474}" presName="background2" presStyleLbl="node2" presStyleIdx="0" presStyleCnt="2"/>
      <dgm:spPr/>
    </dgm:pt>
    <dgm:pt modelId="{0DC5291D-097E-4686-9B0A-3B7F6EACA79E}" type="pres">
      <dgm:prSet presAssocID="{94C918DC-80B8-4A12-902A-385E1B918474}" presName="text2" presStyleLbl="fgAcc2" presStyleIdx="0" presStyleCnt="2" custLinFactNeighborX="-81313" custLinFactNeighborY="23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C26EDE-30A6-4B1C-B7D8-F17F06E0ED6D}" type="pres">
      <dgm:prSet presAssocID="{94C918DC-80B8-4A12-902A-385E1B918474}" presName="hierChild3" presStyleCnt="0"/>
      <dgm:spPr/>
    </dgm:pt>
    <dgm:pt modelId="{612A8E49-D3C4-4580-B275-73D81DAE39EC}" type="pres">
      <dgm:prSet presAssocID="{21905967-90CA-4E6C-8DC5-D303A6380FEF}" presName="Name17" presStyleLbl="parChTrans1D3" presStyleIdx="0" presStyleCnt="4"/>
      <dgm:spPr/>
    </dgm:pt>
    <dgm:pt modelId="{F31D683F-4A5A-400A-B004-50B07B4055C9}" type="pres">
      <dgm:prSet presAssocID="{F90EE584-D80B-42D5-B68A-D224E145381F}" presName="hierRoot3" presStyleCnt="0"/>
      <dgm:spPr/>
    </dgm:pt>
    <dgm:pt modelId="{DA030D51-F927-4C05-A2DD-5F020A1A6614}" type="pres">
      <dgm:prSet presAssocID="{F90EE584-D80B-42D5-B68A-D224E145381F}" presName="composite3" presStyleCnt="0"/>
      <dgm:spPr/>
    </dgm:pt>
    <dgm:pt modelId="{4A636141-FB81-497E-A8DA-3280E6619ACC}" type="pres">
      <dgm:prSet presAssocID="{F90EE584-D80B-42D5-B68A-D224E145381F}" presName="background3" presStyleLbl="node3" presStyleIdx="0" presStyleCnt="4"/>
      <dgm:spPr/>
    </dgm:pt>
    <dgm:pt modelId="{C4B69771-C832-4136-879F-1098D11F7B37}" type="pres">
      <dgm:prSet presAssocID="{F90EE584-D80B-42D5-B68A-D224E145381F}" presName="text3" presStyleLbl="fgAcc3" presStyleIdx="0" presStyleCnt="4" custLinFactX="-88761" custLinFactNeighborX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25ED16-C3B5-4EA1-9D0F-0617A5D26E4D}" type="pres">
      <dgm:prSet presAssocID="{F90EE584-D80B-42D5-B68A-D224E145381F}" presName="hierChild4" presStyleCnt="0"/>
      <dgm:spPr/>
    </dgm:pt>
    <dgm:pt modelId="{1C3B8158-DFA4-43AA-808E-772527018B6C}" type="pres">
      <dgm:prSet presAssocID="{DA34525E-A9D1-4EA8-BA2D-6C09985CB8E8}" presName="Name23" presStyleLbl="parChTrans1D4" presStyleIdx="0" presStyleCnt="7"/>
      <dgm:spPr/>
    </dgm:pt>
    <dgm:pt modelId="{D197C7E1-044B-4B9D-8BFD-FDA86C5A274C}" type="pres">
      <dgm:prSet presAssocID="{59EB2C8C-56B6-493D-BB6C-BB6D3239A576}" presName="hierRoot4" presStyleCnt="0"/>
      <dgm:spPr/>
    </dgm:pt>
    <dgm:pt modelId="{74A0DE46-D3AA-4E6D-A9FC-97CDFCF40A12}" type="pres">
      <dgm:prSet presAssocID="{59EB2C8C-56B6-493D-BB6C-BB6D3239A576}" presName="composite4" presStyleCnt="0"/>
      <dgm:spPr/>
    </dgm:pt>
    <dgm:pt modelId="{F30AEF6C-C438-412D-828F-AE1FF63619C0}" type="pres">
      <dgm:prSet presAssocID="{59EB2C8C-56B6-493D-BB6C-BB6D3239A576}" presName="background4" presStyleLbl="node4" presStyleIdx="0" presStyleCnt="7"/>
      <dgm:spPr/>
    </dgm:pt>
    <dgm:pt modelId="{1F153DEC-8CC3-4406-BC40-A3C570BCCE2D}" type="pres">
      <dgm:prSet presAssocID="{59EB2C8C-56B6-493D-BB6C-BB6D3239A576}" presName="text4" presStyleLbl="fgAcc4" presStyleIdx="0" presStyleCnt="7" custLinFactX="-100000" custLinFactNeighborX="-1236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E16816-2D2F-44CE-84AC-2E09F3AC3661}" type="pres">
      <dgm:prSet presAssocID="{59EB2C8C-56B6-493D-BB6C-BB6D3239A576}" presName="hierChild5" presStyleCnt="0"/>
      <dgm:spPr/>
    </dgm:pt>
    <dgm:pt modelId="{CBC2B9EF-D0B7-4C55-B058-1F93F6B9879C}" type="pres">
      <dgm:prSet presAssocID="{F05C2043-BB96-419F-AE4C-41FCAE26ADBF}" presName="Name23" presStyleLbl="parChTrans1D4" presStyleIdx="1" presStyleCnt="7"/>
      <dgm:spPr/>
    </dgm:pt>
    <dgm:pt modelId="{2D80C683-5D4D-4621-9AC9-DEE7E80CABCF}" type="pres">
      <dgm:prSet presAssocID="{AC5CC120-DD20-41A9-BA38-1874622A5AC8}" presName="hierRoot4" presStyleCnt="0"/>
      <dgm:spPr/>
    </dgm:pt>
    <dgm:pt modelId="{1FB75E13-0B14-4ACA-B56E-2742D1689EAE}" type="pres">
      <dgm:prSet presAssocID="{AC5CC120-DD20-41A9-BA38-1874622A5AC8}" presName="composite4" presStyleCnt="0"/>
      <dgm:spPr/>
    </dgm:pt>
    <dgm:pt modelId="{D71BDA89-B713-4C09-933C-9DB60EF71D9E}" type="pres">
      <dgm:prSet presAssocID="{AC5CC120-DD20-41A9-BA38-1874622A5AC8}" presName="background4" presStyleLbl="node4" presStyleIdx="1" presStyleCnt="7"/>
      <dgm:spPr/>
    </dgm:pt>
    <dgm:pt modelId="{BFEE3F93-0CBD-4B04-A9CA-73689F34A6E6}" type="pres">
      <dgm:prSet presAssocID="{AC5CC120-DD20-41A9-BA38-1874622A5AC8}" presName="text4" presStyleLbl="fgAcc4" presStyleIdx="1" presStyleCnt="7" custLinFactX="-62498" custLinFactNeighborX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2D76D2-02AA-4465-8A80-B250D0BCB19F}" type="pres">
      <dgm:prSet presAssocID="{AC5CC120-DD20-41A9-BA38-1874622A5AC8}" presName="hierChild5" presStyleCnt="0"/>
      <dgm:spPr/>
    </dgm:pt>
    <dgm:pt modelId="{BFB95B63-0ED2-4352-85BC-38DCD6E85757}" type="pres">
      <dgm:prSet presAssocID="{5B174D2A-A27B-4A5C-B3A0-D057D98150EF}" presName="Name23" presStyleLbl="parChTrans1D4" presStyleIdx="2" presStyleCnt="7"/>
      <dgm:spPr/>
    </dgm:pt>
    <dgm:pt modelId="{E617CE62-6746-4F73-B56E-919A4118316D}" type="pres">
      <dgm:prSet presAssocID="{4DE9067B-521C-4247-850D-3089CABBE5D3}" presName="hierRoot4" presStyleCnt="0"/>
      <dgm:spPr/>
    </dgm:pt>
    <dgm:pt modelId="{ECCA15FE-FF40-4A9A-A4D5-37C9EF9E6435}" type="pres">
      <dgm:prSet presAssocID="{4DE9067B-521C-4247-850D-3089CABBE5D3}" presName="composite4" presStyleCnt="0"/>
      <dgm:spPr/>
    </dgm:pt>
    <dgm:pt modelId="{D97B34FF-E4FE-421D-A690-0451E5576F45}" type="pres">
      <dgm:prSet presAssocID="{4DE9067B-521C-4247-850D-3089CABBE5D3}" presName="background4" presStyleLbl="node4" presStyleIdx="2" presStyleCnt="7"/>
      <dgm:spPr/>
    </dgm:pt>
    <dgm:pt modelId="{1BEFB3D0-5EE6-4806-9BB7-3F6B3B11A082}" type="pres">
      <dgm:prSet presAssocID="{4DE9067B-521C-4247-850D-3089CABBE5D3}" presName="text4" presStyleLbl="fgAcc4" presStyleIdx="2" presStyleCnt="7" custLinFactNeighborX="-39999" custLinFactNeighborY="4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043CAB-F981-44BA-9043-09F17443625D}" type="pres">
      <dgm:prSet presAssocID="{4DE9067B-521C-4247-850D-3089CABBE5D3}" presName="hierChild5" presStyleCnt="0"/>
      <dgm:spPr/>
    </dgm:pt>
    <dgm:pt modelId="{89A0FFCA-6D9D-4BEE-9C40-CDB33C9A5280}" type="pres">
      <dgm:prSet presAssocID="{C36D7AF0-AD5F-4A02-B289-D82169B90235}" presName="Name23" presStyleLbl="parChTrans1D4" presStyleIdx="3" presStyleCnt="7"/>
      <dgm:spPr/>
    </dgm:pt>
    <dgm:pt modelId="{FE1D009B-3042-46C9-8756-1545A9F2A6F6}" type="pres">
      <dgm:prSet presAssocID="{D8900396-D0E5-4115-B943-D4CF538CEEFE}" presName="hierRoot4" presStyleCnt="0"/>
      <dgm:spPr/>
    </dgm:pt>
    <dgm:pt modelId="{24A848C9-B649-4D6E-BCA2-EE7F364BDF0A}" type="pres">
      <dgm:prSet presAssocID="{D8900396-D0E5-4115-B943-D4CF538CEEFE}" presName="composite4" presStyleCnt="0"/>
      <dgm:spPr/>
    </dgm:pt>
    <dgm:pt modelId="{35ABA046-E046-42DA-BDCE-CF83BD52790C}" type="pres">
      <dgm:prSet presAssocID="{D8900396-D0E5-4115-B943-D4CF538CEEFE}" presName="background4" presStyleLbl="node4" presStyleIdx="3" presStyleCnt="7"/>
      <dgm:spPr/>
    </dgm:pt>
    <dgm:pt modelId="{7323BB66-A8BD-45F1-BD0F-3D8736A844B9}" type="pres">
      <dgm:prSet presAssocID="{D8900396-D0E5-4115-B943-D4CF538CEEFE}" presName="text4" presStyleLbl="fgAcc4" presStyleIdx="3" presStyleCnt="7" custLinFactNeighborX="-615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DC2BE5-B54C-4926-AC93-9DA58E63D839}" type="pres">
      <dgm:prSet presAssocID="{D8900396-D0E5-4115-B943-D4CF538CEEFE}" presName="hierChild5" presStyleCnt="0"/>
      <dgm:spPr/>
    </dgm:pt>
    <dgm:pt modelId="{54868CC9-1132-44D1-B769-58A364C7D947}" type="pres">
      <dgm:prSet presAssocID="{FD9D489E-C254-4D1F-B43A-6BD8368E0502}" presName="Name23" presStyleLbl="parChTrans1D4" presStyleIdx="4" presStyleCnt="7"/>
      <dgm:spPr/>
    </dgm:pt>
    <dgm:pt modelId="{944823BD-4B40-45AD-8B5A-1469DC80F8B0}" type="pres">
      <dgm:prSet presAssocID="{912FBFB3-F60C-4BD4-92A3-D90ECEECB2CD}" presName="hierRoot4" presStyleCnt="0"/>
      <dgm:spPr/>
    </dgm:pt>
    <dgm:pt modelId="{D7045D4F-8370-42B4-B994-72BE87F2D698}" type="pres">
      <dgm:prSet presAssocID="{912FBFB3-F60C-4BD4-92A3-D90ECEECB2CD}" presName="composite4" presStyleCnt="0"/>
      <dgm:spPr/>
    </dgm:pt>
    <dgm:pt modelId="{F497592D-DB51-4340-A313-C471EA52FF61}" type="pres">
      <dgm:prSet presAssocID="{912FBFB3-F60C-4BD4-92A3-D90ECEECB2CD}" presName="background4" presStyleLbl="node4" presStyleIdx="4" presStyleCnt="7"/>
      <dgm:spPr/>
    </dgm:pt>
    <dgm:pt modelId="{B0FB7B1C-3EB2-46DB-8D4E-C34A7CCB148B}" type="pres">
      <dgm:prSet presAssocID="{912FBFB3-F60C-4BD4-92A3-D90ECEECB2CD}" presName="text4" presStyleLbl="fgAcc4" presStyleIdx="4" presStyleCnt="7" custLinFactNeighborX="-138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F3B097-A322-4D4B-AA26-3C8D311B0D2A}" type="pres">
      <dgm:prSet presAssocID="{912FBFB3-F60C-4BD4-92A3-D90ECEECB2CD}" presName="hierChild5" presStyleCnt="0"/>
      <dgm:spPr/>
    </dgm:pt>
    <dgm:pt modelId="{C2CDFBA9-964A-4815-9FBF-4088DD863752}" type="pres">
      <dgm:prSet presAssocID="{34858D4D-FAD6-4ACC-ADCC-0EF2E7370E60}" presName="Name23" presStyleLbl="parChTrans1D4" presStyleIdx="5" presStyleCnt="7"/>
      <dgm:spPr/>
    </dgm:pt>
    <dgm:pt modelId="{28873412-E671-425D-B3E7-8560F47C688A}" type="pres">
      <dgm:prSet presAssocID="{380C6A03-B24A-444B-89E4-9816F9D69FAA}" presName="hierRoot4" presStyleCnt="0"/>
      <dgm:spPr/>
    </dgm:pt>
    <dgm:pt modelId="{E79E434B-D66A-4C27-B655-D12BD64315EB}" type="pres">
      <dgm:prSet presAssocID="{380C6A03-B24A-444B-89E4-9816F9D69FAA}" presName="composite4" presStyleCnt="0"/>
      <dgm:spPr/>
    </dgm:pt>
    <dgm:pt modelId="{3970FB79-C118-4E95-ABB8-0B9CE965F963}" type="pres">
      <dgm:prSet presAssocID="{380C6A03-B24A-444B-89E4-9816F9D69FAA}" presName="background4" presStyleLbl="node4" presStyleIdx="5" presStyleCnt="7"/>
      <dgm:spPr/>
    </dgm:pt>
    <dgm:pt modelId="{117EFAE8-DE61-4B01-9EF3-776313300788}" type="pres">
      <dgm:prSet presAssocID="{380C6A03-B24A-444B-89E4-9816F9D69FAA}" presName="text4" presStyleLbl="fgAcc4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0B8BB5-515C-4C50-92DA-8103E471CA5B}" type="pres">
      <dgm:prSet presAssocID="{380C6A03-B24A-444B-89E4-9816F9D69FAA}" presName="hierChild5" presStyleCnt="0"/>
      <dgm:spPr/>
    </dgm:pt>
    <dgm:pt modelId="{C25006D0-5D74-48CC-8348-CEC4D54BD54F}" type="pres">
      <dgm:prSet presAssocID="{8CA24EA4-5E45-49AD-A003-5564E30A3DF7}" presName="Name17" presStyleLbl="parChTrans1D3" presStyleIdx="1" presStyleCnt="4"/>
      <dgm:spPr/>
    </dgm:pt>
    <dgm:pt modelId="{6514A927-3065-4373-B9E0-2FCDFD2117EC}" type="pres">
      <dgm:prSet presAssocID="{266E7E33-A49A-4147-8672-478C28751BDB}" presName="hierRoot3" presStyleCnt="0"/>
      <dgm:spPr/>
    </dgm:pt>
    <dgm:pt modelId="{B658B592-9278-409A-8082-728480444522}" type="pres">
      <dgm:prSet presAssocID="{266E7E33-A49A-4147-8672-478C28751BDB}" presName="composite3" presStyleCnt="0"/>
      <dgm:spPr/>
    </dgm:pt>
    <dgm:pt modelId="{6CEC3A48-5AEE-4E76-88B9-AAFA8E73D15C}" type="pres">
      <dgm:prSet presAssocID="{266E7E33-A49A-4147-8672-478C28751BDB}" presName="background3" presStyleLbl="node3" presStyleIdx="1" presStyleCnt="4"/>
      <dgm:spPr/>
    </dgm:pt>
    <dgm:pt modelId="{CFE152C4-767E-4E36-A470-C9AC39517482}" type="pres">
      <dgm:prSet presAssocID="{266E7E33-A49A-4147-8672-478C28751BDB}" presName="text3" presStyleLbl="fgAcc3" presStyleIdx="1" presStyleCnt="4" custLinFactNeighborX="106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2C7CDF-D6E1-4239-B5BB-E5F2ED977112}" type="pres">
      <dgm:prSet presAssocID="{266E7E33-A49A-4147-8672-478C28751BDB}" presName="hierChild4" presStyleCnt="0"/>
      <dgm:spPr/>
    </dgm:pt>
    <dgm:pt modelId="{19C1B689-5108-4B62-B6F6-34627967D050}" type="pres">
      <dgm:prSet presAssocID="{DC3E3FCD-7CD1-4F87-A3B3-972C6505A034}" presName="Name23" presStyleLbl="parChTrans1D4" presStyleIdx="6" presStyleCnt="7"/>
      <dgm:spPr/>
    </dgm:pt>
    <dgm:pt modelId="{68C1B915-F0B1-42EE-9AE8-EB4CE3076DA1}" type="pres">
      <dgm:prSet presAssocID="{FB42A321-585E-4167-A44F-0A77D684D8B9}" presName="hierRoot4" presStyleCnt="0"/>
      <dgm:spPr/>
    </dgm:pt>
    <dgm:pt modelId="{89E1DE8F-8041-443B-AD3C-DA4F6FA90B5C}" type="pres">
      <dgm:prSet presAssocID="{FB42A321-585E-4167-A44F-0A77D684D8B9}" presName="composite4" presStyleCnt="0"/>
      <dgm:spPr/>
    </dgm:pt>
    <dgm:pt modelId="{8227E0A2-076E-4BDD-A0EE-17E1DA0EB282}" type="pres">
      <dgm:prSet presAssocID="{FB42A321-585E-4167-A44F-0A77D684D8B9}" presName="background4" presStyleLbl="node4" presStyleIdx="6" presStyleCnt="7"/>
      <dgm:spPr/>
    </dgm:pt>
    <dgm:pt modelId="{F01777E9-185F-43AB-BC12-651A44D1CC1E}" type="pres">
      <dgm:prSet presAssocID="{FB42A321-585E-4167-A44F-0A77D684D8B9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19FE33-90B9-4C3A-8C1F-3B3EC03587F4}" type="pres">
      <dgm:prSet presAssocID="{FB42A321-585E-4167-A44F-0A77D684D8B9}" presName="hierChild5" presStyleCnt="0"/>
      <dgm:spPr/>
    </dgm:pt>
    <dgm:pt modelId="{7B2A46A7-703B-47AB-A89B-E664CAA7AC23}" type="pres">
      <dgm:prSet presAssocID="{9D15A83D-4539-42FA-9C4B-F49CBF485040}" presName="Name10" presStyleLbl="parChTrans1D2" presStyleIdx="1" presStyleCnt="2"/>
      <dgm:spPr/>
    </dgm:pt>
    <dgm:pt modelId="{7B1AD288-1D8D-4C99-90D1-6CA6D82EC879}" type="pres">
      <dgm:prSet presAssocID="{6CA85378-1BA0-4AAE-8FF7-131F858B7207}" presName="hierRoot2" presStyleCnt="0"/>
      <dgm:spPr/>
    </dgm:pt>
    <dgm:pt modelId="{DC6846BD-46B2-4B92-94CA-1216DEE90586}" type="pres">
      <dgm:prSet presAssocID="{6CA85378-1BA0-4AAE-8FF7-131F858B7207}" presName="composite2" presStyleCnt="0"/>
      <dgm:spPr/>
    </dgm:pt>
    <dgm:pt modelId="{4AABD893-0D14-4C57-818D-82C9C268EC58}" type="pres">
      <dgm:prSet presAssocID="{6CA85378-1BA0-4AAE-8FF7-131F858B7207}" presName="background2" presStyleLbl="node2" presStyleIdx="1" presStyleCnt="2"/>
      <dgm:spPr/>
    </dgm:pt>
    <dgm:pt modelId="{C9A0C83E-D5D4-4A3E-8102-719BA7480E86}" type="pres">
      <dgm:prSet presAssocID="{6CA85378-1BA0-4AAE-8FF7-131F858B7207}" presName="text2" presStyleLbl="fgAcc2" presStyleIdx="1" presStyleCnt="2" custLinFactX="32019" custLinFactNeighborX="100000" custLinFactNeighborY="23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512E79-F02F-4895-BDDB-782A89FB6F20}" type="pres">
      <dgm:prSet presAssocID="{6CA85378-1BA0-4AAE-8FF7-131F858B7207}" presName="hierChild3" presStyleCnt="0"/>
      <dgm:spPr/>
    </dgm:pt>
    <dgm:pt modelId="{5A436230-B665-4748-A788-75CCB5F694EF}" type="pres">
      <dgm:prSet presAssocID="{20281D19-4AC4-42BB-8BD5-E0846E891A8C}" presName="Name17" presStyleLbl="parChTrans1D3" presStyleIdx="2" presStyleCnt="4"/>
      <dgm:spPr/>
    </dgm:pt>
    <dgm:pt modelId="{7ED7F633-FE7F-4159-B3BF-25C4F821B821}" type="pres">
      <dgm:prSet presAssocID="{FE271CE7-E7A6-41EA-BA9E-9EF74FC7DA48}" presName="hierRoot3" presStyleCnt="0"/>
      <dgm:spPr/>
    </dgm:pt>
    <dgm:pt modelId="{42167E85-DAE8-4EF1-8074-D15192F6A0D6}" type="pres">
      <dgm:prSet presAssocID="{FE271CE7-E7A6-41EA-BA9E-9EF74FC7DA48}" presName="composite3" presStyleCnt="0"/>
      <dgm:spPr/>
    </dgm:pt>
    <dgm:pt modelId="{14D2396C-C954-43C8-B468-A966429701F7}" type="pres">
      <dgm:prSet presAssocID="{FE271CE7-E7A6-41EA-BA9E-9EF74FC7DA48}" presName="background3" presStyleLbl="node3" presStyleIdx="2" presStyleCnt="4"/>
      <dgm:spPr/>
    </dgm:pt>
    <dgm:pt modelId="{092AEE83-E004-46A3-94F4-D20D090CB338}" type="pres">
      <dgm:prSet presAssocID="{FE271CE7-E7A6-41EA-BA9E-9EF74FC7DA48}" presName="text3" presStyleLbl="fgAcc3" presStyleIdx="2" presStyleCnt="4" custLinFactNeighborX="16039" custLinFactNeighborY="269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96308C-5B87-4B85-8812-B69B5848CFA7}" type="pres">
      <dgm:prSet presAssocID="{FE271CE7-E7A6-41EA-BA9E-9EF74FC7DA48}" presName="hierChild4" presStyleCnt="0"/>
      <dgm:spPr/>
    </dgm:pt>
    <dgm:pt modelId="{28FA2391-B4AF-4163-8E78-6ED599E6ABB4}" type="pres">
      <dgm:prSet presAssocID="{457954F2-F40E-4846-A001-A4770E1AD3FC}" presName="Name17" presStyleLbl="parChTrans1D3" presStyleIdx="3" presStyleCnt="4"/>
      <dgm:spPr/>
    </dgm:pt>
    <dgm:pt modelId="{688DBD5E-09D9-480A-857E-73099231188E}" type="pres">
      <dgm:prSet presAssocID="{36113897-6840-4A14-8652-52409903E8E0}" presName="hierRoot3" presStyleCnt="0"/>
      <dgm:spPr/>
    </dgm:pt>
    <dgm:pt modelId="{108BE41E-42E8-496E-BD93-A61B158397AD}" type="pres">
      <dgm:prSet presAssocID="{36113897-6840-4A14-8652-52409903E8E0}" presName="composite3" presStyleCnt="0"/>
      <dgm:spPr/>
    </dgm:pt>
    <dgm:pt modelId="{DB7AF397-23BC-4ECC-9A54-71016CE81652}" type="pres">
      <dgm:prSet presAssocID="{36113897-6840-4A14-8652-52409903E8E0}" presName="background3" presStyleLbl="node3" presStyleIdx="3" presStyleCnt="4"/>
      <dgm:spPr/>
    </dgm:pt>
    <dgm:pt modelId="{1CE20E11-A75D-4951-B9B8-EB80B89A7598}" type="pres">
      <dgm:prSet presAssocID="{36113897-6840-4A14-8652-52409903E8E0}" presName="text3" presStyleLbl="fgAcc3" presStyleIdx="3" presStyleCnt="4" custLinFactY="52821" custLinFactNeighborX="670" custLinFactNeighborY="100000">
        <dgm:presLayoutVars>
          <dgm:chPref val="3"/>
        </dgm:presLayoutVars>
      </dgm:prSet>
      <dgm:spPr/>
    </dgm:pt>
    <dgm:pt modelId="{7EE5E068-4D5C-413D-BFCA-C54DD224C01F}" type="pres">
      <dgm:prSet presAssocID="{36113897-6840-4A14-8652-52409903E8E0}" presName="hierChild4" presStyleCnt="0"/>
      <dgm:spPr/>
    </dgm:pt>
  </dgm:ptLst>
  <dgm:cxnLst>
    <dgm:cxn modelId="{2AA05384-F551-4476-BCFC-5E2688112871}" srcId="{266E7E33-A49A-4147-8672-478C28751BDB}" destId="{FB42A321-585E-4167-A44F-0A77D684D8B9}" srcOrd="0" destOrd="0" parTransId="{DC3E3FCD-7CD1-4F87-A3B3-972C6505A034}" sibTransId="{FFAC9D7D-FAF3-4D03-965A-D5AB6E1C5F07}"/>
    <dgm:cxn modelId="{C6D721A4-81AD-49B0-A832-EB4B900AE81E}" type="presOf" srcId="{34858D4D-FAD6-4ACC-ADCC-0EF2E7370E60}" destId="{C2CDFBA9-964A-4815-9FBF-4088DD863752}" srcOrd="0" destOrd="0" presId="urn:microsoft.com/office/officeart/2005/8/layout/hierarchy1"/>
    <dgm:cxn modelId="{108DA602-C401-4EEB-A79E-199AECBAC84F}" type="presOf" srcId="{8CA24EA4-5E45-49AD-A003-5564E30A3DF7}" destId="{C25006D0-5D74-48CC-8348-CEC4D54BD54F}" srcOrd="0" destOrd="0" presId="urn:microsoft.com/office/officeart/2005/8/layout/hierarchy1"/>
    <dgm:cxn modelId="{99BCEBE7-C2C5-4B24-8EFC-29188DFBC663}" type="presOf" srcId="{F05C2043-BB96-419F-AE4C-41FCAE26ADBF}" destId="{CBC2B9EF-D0B7-4C55-B058-1F93F6B9879C}" srcOrd="0" destOrd="0" presId="urn:microsoft.com/office/officeart/2005/8/layout/hierarchy1"/>
    <dgm:cxn modelId="{873E9E91-116E-453F-8D0B-45BF1E4D71AE}" type="presOf" srcId="{DA34525E-A9D1-4EA8-BA2D-6C09985CB8E8}" destId="{1C3B8158-DFA4-43AA-808E-772527018B6C}" srcOrd="0" destOrd="0" presId="urn:microsoft.com/office/officeart/2005/8/layout/hierarchy1"/>
    <dgm:cxn modelId="{29A99ED9-6685-41B3-8D67-B1460653678B}" type="presOf" srcId="{D8900396-D0E5-4115-B943-D4CF538CEEFE}" destId="{7323BB66-A8BD-45F1-BD0F-3D8736A844B9}" srcOrd="0" destOrd="0" presId="urn:microsoft.com/office/officeart/2005/8/layout/hierarchy1"/>
    <dgm:cxn modelId="{3A8AE1C9-DB38-4339-8BC2-FBECD710D841}" type="presOf" srcId="{94C918DC-80B8-4A12-902A-385E1B918474}" destId="{0DC5291D-097E-4686-9B0A-3B7F6EACA79E}" srcOrd="0" destOrd="0" presId="urn:microsoft.com/office/officeart/2005/8/layout/hierarchy1"/>
    <dgm:cxn modelId="{6AB81823-56B1-467A-BFA5-D688DAAD2EB8}" srcId="{933195B4-8A18-4A09-B6A2-5A2CEF51B43C}" destId="{94C918DC-80B8-4A12-902A-385E1B918474}" srcOrd="0" destOrd="0" parTransId="{49F1E164-260A-46B4-897E-5C4797B1B05F}" sibTransId="{2496720F-CAA4-4C72-800E-8C0D52D6ABAB}"/>
    <dgm:cxn modelId="{D0F6829D-7DA8-49DE-A1AC-82BCBBE7AEEB}" type="presOf" srcId="{457954F2-F40E-4846-A001-A4770E1AD3FC}" destId="{28FA2391-B4AF-4163-8E78-6ED599E6ABB4}" srcOrd="0" destOrd="0" presId="urn:microsoft.com/office/officeart/2005/8/layout/hierarchy1"/>
    <dgm:cxn modelId="{F3391260-A777-41D3-8294-71B4C3DA792E}" srcId="{F90EE584-D80B-42D5-B68A-D224E145381F}" destId="{59EB2C8C-56B6-493D-BB6C-BB6D3239A576}" srcOrd="0" destOrd="0" parTransId="{DA34525E-A9D1-4EA8-BA2D-6C09985CB8E8}" sibTransId="{85646625-1EB9-4BC9-971C-B11E3722DB5E}"/>
    <dgm:cxn modelId="{916F8142-B6B4-4427-9FCC-AE76B44EDB7A}" srcId="{59EB2C8C-56B6-493D-BB6C-BB6D3239A576}" destId="{AC5CC120-DD20-41A9-BA38-1874622A5AC8}" srcOrd="0" destOrd="0" parTransId="{F05C2043-BB96-419F-AE4C-41FCAE26ADBF}" sibTransId="{8CA95A47-7A0F-47C9-B8A8-59B77A102839}"/>
    <dgm:cxn modelId="{B9DB640D-8FE3-4FF9-9E64-DC2F256A29B8}" srcId="{F90EE584-D80B-42D5-B68A-D224E145381F}" destId="{D8900396-D0E5-4115-B943-D4CF538CEEFE}" srcOrd="1" destOrd="0" parTransId="{C36D7AF0-AD5F-4A02-B289-D82169B90235}" sibTransId="{A2099E5F-660E-4EBD-9583-729906917766}"/>
    <dgm:cxn modelId="{7712654E-CBAB-4908-87E9-35D8FEF8019B}" type="presOf" srcId="{F90EE584-D80B-42D5-B68A-D224E145381F}" destId="{C4B69771-C832-4136-879F-1098D11F7B37}" srcOrd="0" destOrd="0" presId="urn:microsoft.com/office/officeart/2005/8/layout/hierarchy1"/>
    <dgm:cxn modelId="{2C42E074-A8E7-4C61-BF6F-1F38C5077CED}" type="presOf" srcId="{9B56BA67-44B6-4668-B5D7-3AAD566587C3}" destId="{60CBA41E-7407-4CCD-B8DC-1F089A3FC53F}" srcOrd="0" destOrd="0" presId="urn:microsoft.com/office/officeart/2005/8/layout/hierarchy1"/>
    <dgm:cxn modelId="{F987275F-CD77-4D76-A45A-11FA24A99FCF}" srcId="{933195B4-8A18-4A09-B6A2-5A2CEF51B43C}" destId="{6CA85378-1BA0-4AAE-8FF7-131F858B7207}" srcOrd="1" destOrd="0" parTransId="{9D15A83D-4539-42FA-9C4B-F49CBF485040}" sibTransId="{C6E81B82-1C5A-42E2-908D-E2D05F98F6E7}"/>
    <dgm:cxn modelId="{A82C1F6D-E17B-4DF6-907B-E69B3BF5CC10}" srcId="{94C918DC-80B8-4A12-902A-385E1B918474}" destId="{266E7E33-A49A-4147-8672-478C28751BDB}" srcOrd="1" destOrd="0" parTransId="{8CA24EA4-5E45-49AD-A003-5564E30A3DF7}" sibTransId="{246245DE-CF36-440D-9234-6EE8D839F8DE}"/>
    <dgm:cxn modelId="{53281DB0-4A0E-4593-86B9-9D7DAB8F0ADF}" srcId="{9B56BA67-44B6-4668-B5D7-3AAD566587C3}" destId="{933195B4-8A18-4A09-B6A2-5A2CEF51B43C}" srcOrd="0" destOrd="0" parTransId="{12554776-AD0D-4C78-902F-1F76C7348F5C}" sibTransId="{258BB4B5-0E99-4539-9197-AAC08BEA3160}"/>
    <dgm:cxn modelId="{96319A77-1B47-4A39-9920-55F12BBFCB87}" type="presOf" srcId="{4DE9067B-521C-4247-850D-3089CABBE5D3}" destId="{1BEFB3D0-5EE6-4806-9BB7-3F6B3B11A082}" srcOrd="0" destOrd="0" presId="urn:microsoft.com/office/officeart/2005/8/layout/hierarchy1"/>
    <dgm:cxn modelId="{0FD1691B-E018-45B2-B30F-C50735A0A3C6}" type="presOf" srcId="{266E7E33-A49A-4147-8672-478C28751BDB}" destId="{CFE152C4-767E-4E36-A470-C9AC39517482}" srcOrd="0" destOrd="0" presId="urn:microsoft.com/office/officeart/2005/8/layout/hierarchy1"/>
    <dgm:cxn modelId="{46909117-3172-420F-87A2-1E2683945504}" type="presOf" srcId="{9D15A83D-4539-42FA-9C4B-F49CBF485040}" destId="{7B2A46A7-703B-47AB-A89B-E664CAA7AC23}" srcOrd="0" destOrd="0" presId="urn:microsoft.com/office/officeart/2005/8/layout/hierarchy1"/>
    <dgm:cxn modelId="{D9E35F8C-44B1-41D4-AFFE-8A01416DF8D6}" type="presOf" srcId="{FB42A321-585E-4167-A44F-0A77D684D8B9}" destId="{F01777E9-185F-43AB-BC12-651A44D1CC1E}" srcOrd="0" destOrd="0" presId="urn:microsoft.com/office/officeart/2005/8/layout/hierarchy1"/>
    <dgm:cxn modelId="{5E83D195-6C69-40E4-A071-2093A9037D4E}" srcId="{94C918DC-80B8-4A12-902A-385E1B918474}" destId="{F90EE584-D80B-42D5-B68A-D224E145381F}" srcOrd="0" destOrd="0" parTransId="{21905967-90CA-4E6C-8DC5-D303A6380FEF}" sibTransId="{774647D2-F74E-4B0B-8D99-50FA6112D76F}"/>
    <dgm:cxn modelId="{6BEDE955-4106-4F89-86FB-7469D3D1EDF4}" type="presOf" srcId="{AC5CC120-DD20-41A9-BA38-1874622A5AC8}" destId="{BFEE3F93-0CBD-4B04-A9CA-73689F34A6E6}" srcOrd="0" destOrd="0" presId="urn:microsoft.com/office/officeart/2005/8/layout/hierarchy1"/>
    <dgm:cxn modelId="{5B28C240-AFEE-4F1E-B0C3-7A7F6B080860}" srcId="{59EB2C8C-56B6-493D-BB6C-BB6D3239A576}" destId="{4DE9067B-521C-4247-850D-3089CABBE5D3}" srcOrd="1" destOrd="0" parTransId="{5B174D2A-A27B-4A5C-B3A0-D057D98150EF}" sibTransId="{AD2E05D2-9071-4FB8-8159-5B040565FD48}"/>
    <dgm:cxn modelId="{EA6C63ED-5E0E-4C06-9D99-2514E83BE205}" type="presOf" srcId="{21905967-90CA-4E6C-8DC5-D303A6380FEF}" destId="{612A8E49-D3C4-4580-B275-73D81DAE39EC}" srcOrd="0" destOrd="0" presId="urn:microsoft.com/office/officeart/2005/8/layout/hierarchy1"/>
    <dgm:cxn modelId="{FCDE0059-E648-4668-BF26-45DA7EEEFC6A}" srcId="{6CA85378-1BA0-4AAE-8FF7-131F858B7207}" destId="{36113897-6840-4A14-8652-52409903E8E0}" srcOrd="1" destOrd="0" parTransId="{457954F2-F40E-4846-A001-A4770E1AD3FC}" sibTransId="{234B0C46-4138-4233-96FC-D325C1A487F9}"/>
    <dgm:cxn modelId="{3AB0A4E7-64B0-46DE-8B6E-2581D23DBF01}" type="presOf" srcId="{36113897-6840-4A14-8652-52409903E8E0}" destId="{1CE20E11-A75D-4951-B9B8-EB80B89A7598}" srcOrd="0" destOrd="0" presId="urn:microsoft.com/office/officeart/2005/8/layout/hierarchy1"/>
    <dgm:cxn modelId="{C500B4AC-906B-4567-9978-A8BEA4FF3992}" type="presOf" srcId="{6CA85378-1BA0-4AAE-8FF7-131F858B7207}" destId="{C9A0C83E-D5D4-4A3E-8102-719BA7480E86}" srcOrd="0" destOrd="0" presId="urn:microsoft.com/office/officeart/2005/8/layout/hierarchy1"/>
    <dgm:cxn modelId="{C8222234-082F-46CC-B5D8-3712AC527542}" type="presOf" srcId="{912FBFB3-F60C-4BD4-92A3-D90ECEECB2CD}" destId="{B0FB7B1C-3EB2-46DB-8D4E-C34A7CCB148B}" srcOrd="0" destOrd="0" presId="urn:microsoft.com/office/officeart/2005/8/layout/hierarchy1"/>
    <dgm:cxn modelId="{D9C6268E-165F-49E0-AEEA-2B01D37C4548}" type="presOf" srcId="{49F1E164-260A-46B4-897E-5C4797B1B05F}" destId="{C95BB6E8-99AD-4631-A25E-9C24D07F0ED1}" srcOrd="0" destOrd="0" presId="urn:microsoft.com/office/officeart/2005/8/layout/hierarchy1"/>
    <dgm:cxn modelId="{053144D7-B0FE-4759-9F23-722CE996EDC3}" type="presOf" srcId="{380C6A03-B24A-444B-89E4-9816F9D69FAA}" destId="{117EFAE8-DE61-4B01-9EF3-776313300788}" srcOrd="0" destOrd="0" presId="urn:microsoft.com/office/officeart/2005/8/layout/hierarchy1"/>
    <dgm:cxn modelId="{608ACC05-7676-4967-B20C-E92EB131AD8F}" type="presOf" srcId="{5B174D2A-A27B-4A5C-B3A0-D057D98150EF}" destId="{BFB95B63-0ED2-4352-85BC-38DCD6E85757}" srcOrd="0" destOrd="0" presId="urn:microsoft.com/office/officeart/2005/8/layout/hierarchy1"/>
    <dgm:cxn modelId="{72A04038-83FB-4FE7-A79E-FF544A1181AF}" type="presOf" srcId="{FE271CE7-E7A6-41EA-BA9E-9EF74FC7DA48}" destId="{092AEE83-E004-46A3-94F4-D20D090CB338}" srcOrd="0" destOrd="0" presId="urn:microsoft.com/office/officeart/2005/8/layout/hierarchy1"/>
    <dgm:cxn modelId="{B8290B55-DF9D-4FB2-B600-777805293B55}" type="presOf" srcId="{933195B4-8A18-4A09-B6A2-5A2CEF51B43C}" destId="{7DC97C1E-95C8-46FA-8C01-EACD7882F0EC}" srcOrd="0" destOrd="0" presId="urn:microsoft.com/office/officeart/2005/8/layout/hierarchy1"/>
    <dgm:cxn modelId="{50FD874D-CE66-467D-9366-D0055FCDA0BD}" type="presOf" srcId="{FD9D489E-C254-4D1F-B43A-6BD8368E0502}" destId="{54868CC9-1132-44D1-B769-58A364C7D947}" srcOrd="0" destOrd="0" presId="urn:microsoft.com/office/officeart/2005/8/layout/hierarchy1"/>
    <dgm:cxn modelId="{1B913F43-2984-45E9-893C-57B4C87F305B}" type="presOf" srcId="{59EB2C8C-56B6-493D-BB6C-BB6D3239A576}" destId="{1F153DEC-8CC3-4406-BC40-A3C570BCCE2D}" srcOrd="0" destOrd="0" presId="urn:microsoft.com/office/officeart/2005/8/layout/hierarchy1"/>
    <dgm:cxn modelId="{0CE3EE92-C342-4C9D-8C42-9363A7F98E1B}" type="presOf" srcId="{C36D7AF0-AD5F-4A02-B289-D82169B90235}" destId="{89A0FFCA-6D9D-4BEE-9C40-CDB33C9A5280}" srcOrd="0" destOrd="0" presId="urn:microsoft.com/office/officeart/2005/8/layout/hierarchy1"/>
    <dgm:cxn modelId="{7C6A56AA-6327-4C0B-A952-5FB804CE573B}" srcId="{D8900396-D0E5-4115-B943-D4CF538CEEFE}" destId="{380C6A03-B24A-444B-89E4-9816F9D69FAA}" srcOrd="1" destOrd="0" parTransId="{34858D4D-FAD6-4ACC-ADCC-0EF2E7370E60}" sibTransId="{D4C294DF-D6DF-4F71-AC27-2FD82E15253C}"/>
    <dgm:cxn modelId="{49F26709-6445-41DF-9023-52BB34D2875F}" type="presOf" srcId="{DC3E3FCD-7CD1-4F87-A3B3-972C6505A034}" destId="{19C1B689-5108-4B62-B6F6-34627967D050}" srcOrd="0" destOrd="0" presId="urn:microsoft.com/office/officeart/2005/8/layout/hierarchy1"/>
    <dgm:cxn modelId="{32E4971C-7F0E-41D9-BD4C-2EC822D24459}" srcId="{6CA85378-1BA0-4AAE-8FF7-131F858B7207}" destId="{FE271CE7-E7A6-41EA-BA9E-9EF74FC7DA48}" srcOrd="0" destOrd="0" parTransId="{20281D19-4AC4-42BB-8BD5-E0846E891A8C}" sibTransId="{ED3A09D4-38F0-460F-ACE9-C5E1BE7F656A}"/>
    <dgm:cxn modelId="{15EDE24D-59B0-4366-8D4A-6B83511012F4}" srcId="{D8900396-D0E5-4115-B943-D4CF538CEEFE}" destId="{912FBFB3-F60C-4BD4-92A3-D90ECEECB2CD}" srcOrd="0" destOrd="0" parTransId="{FD9D489E-C254-4D1F-B43A-6BD8368E0502}" sibTransId="{8D3C72E5-D81D-4311-B537-B09529453FD9}"/>
    <dgm:cxn modelId="{79C87D0D-E740-4A1D-A9C0-2E4570CA54BE}" type="presOf" srcId="{20281D19-4AC4-42BB-8BD5-E0846E891A8C}" destId="{5A436230-B665-4748-A788-75CCB5F694EF}" srcOrd="0" destOrd="0" presId="urn:microsoft.com/office/officeart/2005/8/layout/hierarchy1"/>
    <dgm:cxn modelId="{72FC9F15-A535-4B14-8FDB-141FC334A7BB}" type="presParOf" srcId="{60CBA41E-7407-4CCD-B8DC-1F089A3FC53F}" destId="{63AA0576-F485-4B13-BF15-E217DF57D35A}" srcOrd="0" destOrd="0" presId="urn:microsoft.com/office/officeart/2005/8/layout/hierarchy1"/>
    <dgm:cxn modelId="{1CCF9482-BEB3-4025-A026-79B217B027FE}" type="presParOf" srcId="{63AA0576-F485-4B13-BF15-E217DF57D35A}" destId="{0AC2AABA-1875-49BB-8A34-4046346C6146}" srcOrd="0" destOrd="0" presId="urn:microsoft.com/office/officeart/2005/8/layout/hierarchy1"/>
    <dgm:cxn modelId="{CD89DB17-2B5E-4066-B136-2BF178A82CFF}" type="presParOf" srcId="{0AC2AABA-1875-49BB-8A34-4046346C6146}" destId="{4A197192-1002-48FA-8820-A16D8354EB9D}" srcOrd="0" destOrd="0" presId="urn:microsoft.com/office/officeart/2005/8/layout/hierarchy1"/>
    <dgm:cxn modelId="{8C029282-D80F-4B61-8934-685E14B41860}" type="presParOf" srcId="{0AC2AABA-1875-49BB-8A34-4046346C6146}" destId="{7DC97C1E-95C8-46FA-8C01-EACD7882F0EC}" srcOrd="1" destOrd="0" presId="urn:microsoft.com/office/officeart/2005/8/layout/hierarchy1"/>
    <dgm:cxn modelId="{4FACAA55-7E12-47FE-BBCE-A8151EA8C7E8}" type="presParOf" srcId="{63AA0576-F485-4B13-BF15-E217DF57D35A}" destId="{0B577D4F-6BAE-4C5A-8004-ADD669CA20AA}" srcOrd="1" destOrd="0" presId="urn:microsoft.com/office/officeart/2005/8/layout/hierarchy1"/>
    <dgm:cxn modelId="{65291B66-F060-4CC3-BA86-13F02018FE05}" type="presParOf" srcId="{0B577D4F-6BAE-4C5A-8004-ADD669CA20AA}" destId="{C95BB6E8-99AD-4631-A25E-9C24D07F0ED1}" srcOrd="0" destOrd="0" presId="urn:microsoft.com/office/officeart/2005/8/layout/hierarchy1"/>
    <dgm:cxn modelId="{3535E3EB-D7E5-41A1-8E85-1B0CD5776C78}" type="presParOf" srcId="{0B577D4F-6BAE-4C5A-8004-ADD669CA20AA}" destId="{6F4C1976-82D0-43D4-9FE0-DAD5996E625F}" srcOrd="1" destOrd="0" presId="urn:microsoft.com/office/officeart/2005/8/layout/hierarchy1"/>
    <dgm:cxn modelId="{AACC9F97-2CED-4D7D-AC9C-F21E3AFC1642}" type="presParOf" srcId="{6F4C1976-82D0-43D4-9FE0-DAD5996E625F}" destId="{1814EA9A-1029-48CB-B076-2112A33B09A6}" srcOrd="0" destOrd="0" presId="urn:microsoft.com/office/officeart/2005/8/layout/hierarchy1"/>
    <dgm:cxn modelId="{BF9897FF-DBEA-4976-8A43-BBA9C6698090}" type="presParOf" srcId="{1814EA9A-1029-48CB-B076-2112A33B09A6}" destId="{D0246605-95A3-4E76-AD99-2D86641FF1D1}" srcOrd="0" destOrd="0" presId="urn:microsoft.com/office/officeart/2005/8/layout/hierarchy1"/>
    <dgm:cxn modelId="{9565C8B6-24C9-409E-8991-3F62D1A69460}" type="presParOf" srcId="{1814EA9A-1029-48CB-B076-2112A33B09A6}" destId="{0DC5291D-097E-4686-9B0A-3B7F6EACA79E}" srcOrd="1" destOrd="0" presId="urn:microsoft.com/office/officeart/2005/8/layout/hierarchy1"/>
    <dgm:cxn modelId="{0961B324-C7F2-4BCF-A161-5DB23BCFE82D}" type="presParOf" srcId="{6F4C1976-82D0-43D4-9FE0-DAD5996E625F}" destId="{B9C26EDE-30A6-4B1C-B7D8-F17F06E0ED6D}" srcOrd="1" destOrd="0" presId="urn:microsoft.com/office/officeart/2005/8/layout/hierarchy1"/>
    <dgm:cxn modelId="{556FCD55-5839-43BB-81D5-1976AEA31773}" type="presParOf" srcId="{B9C26EDE-30A6-4B1C-B7D8-F17F06E0ED6D}" destId="{612A8E49-D3C4-4580-B275-73D81DAE39EC}" srcOrd="0" destOrd="0" presId="urn:microsoft.com/office/officeart/2005/8/layout/hierarchy1"/>
    <dgm:cxn modelId="{65B8DD9E-2498-4088-B43B-1CC31569E0D0}" type="presParOf" srcId="{B9C26EDE-30A6-4B1C-B7D8-F17F06E0ED6D}" destId="{F31D683F-4A5A-400A-B004-50B07B4055C9}" srcOrd="1" destOrd="0" presId="urn:microsoft.com/office/officeart/2005/8/layout/hierarchy1"/>
    <dgm:cxn modelId="{B60F6962-559A-46A9-B0F3-45C99AECC42E}" type="presParOf" srcId="{F31D683F-4A5A-400A-B004-50B07B4055C9}" destId="{DA030D51-F927-4C05-A2DD-5F020A1A6614}" srcOrd="0" destOrd="0" presId="urn:microsoft.com/office/officeart/2005/8/layout/hierarchy1"/>
    <dgm:cxn modelId="{939742E2-467A-482F-B981-9F317960E086}" type="presParOf" srcId="{DA030D51-F927-4C05-A2DD-5F020A1A6614}" destId="{4A636141-FB81-497E-A8DA-3280E6619ACC}" srcOrd="0" destOrd="0" presId="urn:microsoft.com/office/officeart/2005/8/layout/hierarchy1"/>
    <dgm:cxn modelId="{00CC7632-C8E8-4D7F-8E4E-6DA2320C633A}" type="presParOf" srcId="{DA030D51-F927-4C05-A2DD-5F020A1A6614}" destId="{C4B69771-C832-4136-879F-1098D11F7B37}" srcOrd="1" destOrd="0" presId="urn:microsoft.com/office/officeart/2005/8/layout/hierarchy1"/>
    <dgm:cxn modelId="{B6DAB6AE-DD47-4DA2-A7BB-E2340DCB167F}" type="presParOf" srcId="{F31D683F-4A5A-400A-B004-50B07B4055C9}" destId="{AB25ED16-C3B5-4EA1-9D0F-0617A5D26E4D}" srcOrd="1" destOrd="0" presId="urn:microsoft.com/office/officeart/2005/8/layout/hierarchy1"/>
    <dgm:cxn modelId="{2B8EADCF-A69C-4668-B2C0-B3E33BF2961E}" type="presParOf" srcId="{AB25ED16-C3B5-4EA1-9D0F-0617A5D26E4D}" destId="{1C3B8158-DFA4-43AA-808E-772527018B6C}" srcOrd="0" destOrd="0" presId="urn:microsoft.com/office/officeart/2005/8/layout/hierarchy1"/>
    <dgm:cxn modelId="{2D01A579-7368-4E59-9F95-1C7A6BA6304A}" type="presParOf" srcId="{AB25ED16-C3B5-4EA1-9D0F-0617A5D26E4D}" destId="{D197C7E1-044B-4B9D-8BFD-FDA86C5A274C}" srcOrd="1" destOrd="0" presId="urn:microsoft.com/office/officeart/2005/8/layout/hierarchy1"/>
    <dgm:cxn modelId="{A1CAEAA3-804B-4027-9F8B-D9AD570C37D1}" type="presParOf" srcId="{D197C7E1-044B-4B9D-8BFD-FDA86C5A274C}" destId="{74A0DE46-D3AA-4E6D-A9FC-97CDFCF40A12}" srcOrd="0" destOrd="0" presId="urn:microsoft.com/office/officeart/2005/8/layout/hierarchy1"/>
    <dgm:cxn modelId="{34CC03B0-9670-4248-B2B7-4AAE424305BF}" type="presParOf" srcId="{74A0DE46-D3AA-4E6D-A9FC-97CDFCF40A12}" destId="{F30AEF6C-C438-412D-828F-AE1FF63619C0}" srcOrd="0" destOrd="0" presId="urn:microsoft.com/office/officeart/2005/8/layout/hierarchy1"/>
    <dgm:cxn modelId="{B6D56960-BB29-48BE-90B3-3859AE032160}" type="presParOf" srcId="{74A0DE46-D3AA-4E6D-A9FC-97CDFCF40A12}" destId="{1F153DEC-8CC3-4406-BC40-A3C570BCCE2D}" srcOrd="1" destOrd="0" presId="urn:microsoft.com/office/officeart/2005/8/layout/hierarchy1"/>
    <dgm:cxn modelId="{05CA14FE-5ED0-4E43-ABCD-4E1F0C8F8935}" type="presParOf" srcId="{D197C7E1-044B-4B9D-8BFD-FDA86C5A274C}" destId="{DAE16816-2D2F-44CE-84AC-2E09F3AC3661}" srcOrd="1" destOrd="0" presId="urn:microsoft.com/office/officeart/2005/8/layout/hierarchy1"/>
    <dgm:cxn modelId="{DC068DE3-762D-45CD-BA6D-695116558811}" type="presParOf" srcId="{DAE16816-2D2F-44CE-84AC-2E09F3AC3661}" destId="{CBC2B9EF-D0B7-4C55-B058-1F93F6B9879C}" srcOrd="0" destOrd="0" presId="urn:microsoft.com/office/officeart/2005/8/layout/hierarchy1"/>
    <dgm:cxn modelId="{80E10B43-F391-4826-BC8C-57939404D93B}" type="presParOf" srcId="{DAE16816-2D2F-44CE-84AC-2E09F3AC3661}" destId="{2D80C683-5D4D-4621-9AC9-DEE7E80CABCF}" srcOrd="1" destOrd="0" presId="urn:microsoft.com/office/officeart/2005/8/layout/hierarchy1"/>
    <dgm:cxn modelId="{07EC92CF-B26F-4B5A-ACED-34A70BADA342}" type="presParOf" srcId="{2D80C683-5D4D-4621-9AC9-DEE7E80CABCF}" destId="{1FB75E13-0B14-4ACA-B56E-2742D1689EAE}" srcOrd="0" destOrd="0" presId="urn:microsoft.com/office/officeart/2005/8/layout/hierarchy1"/>
    <dgm:cxn modelId="{F1BBE956-1D60-4CDB-8ABE-CFF85309BED6}" type="presParOf" srcId="{1FB75E13-0B14-4ACA-B56E-2742D1689EAE}" destId="{D71BDA89-B713-4C09-933C-9DB60EF71D9E}" srcOrd="0" destOrd="0" presId="urn:microsoft.com/office/officeart/2005/8/layout/hierarchy1"/>
    <dgm:cxn modelId="{7BDC4396-223E-4C39-9111-179D81468DF4}" type="presParOf" srcId="{1FB75E13-0B14-4ACA-B56E-2742D1689EAE}" destId="{BFEE3F93-0CBD-4B04-A9CA-73689F34A6E6}" srcOrd="1" destOrd="0" presId="urn:microsoft.com/office/officeart/2005/8/layout/hierarchy1"/>
    <dgm:cxn modelId="{E001F29E-11ED-4046-A93A-A23AC9A33373}" type="presParOf" srcId="{2D80C683-5D4D-4621-9AC9-DEE7E80CABCF}" destId="{E82D76D2-02AA-4465-8A80-B250D0BCB19F}" srcOrd="1" destOrd="0" presId="urn:microsoft.com/office/officeart/2005/8/layout/hierarchy1"/>
    <dgm:cxn modelId="{5C66251D-C4A5-43A2-99C6-A90D53AEB52D}" type="presParOf" srcId="{DAE16816-2D2F-44CE-84AC-2E09F3AC3661}" destId="{BFB95B63-0ED2-4352-85BC-38DCD6E85757}" srcOrd="2" destOrd="0" presId="urn:microsoft.com/office/officeart/2005/8/layout/hierarchy1"/>
    <dgm:cxn modelId="{6FD3B2DF-E71E-459A-B7F3-0DDF15FD55BC}" type="presParOf" srcId="{DAE16816-2D2F-44CE-84AC-2E09F3AC3661}" destId="{E617CE62-6746-4F73-B56E-919A4118316D}" srcOrd="3" destOrd="0" presId="urn:microsoft.com/office/officeart/2005/8/layout/hierarchy1"/>
    <dgm:cxn modelId="{DDD3F859-D362-4E0A-98D8-99A8ED4692BC}" type="presParOf" srcId="{E617CE62-6746-4F73-B56E-919A4118316D}" destId="{ECCA15FE-FF40-4A9A-A4D5-37C9EF9E6435}" srcOrd="0" destOrd="0" presId="urn:microsoft.com/office/officeart/2005/8/layout/hierarchy1"/>
    <dgm:cxn modelId="{A0FD247D-C179-44C5-9BF8-0CB9647C3A8F}" type="presParOf" srcId="{ECCA15FE-FF40-4A9A-A4D5-37C9EF9E6435}" destId="{D97B34FF-E4FE-421D-A690-0451E5576F45}" srcOrd="0" destOrd="0" presId="urn:microsoft.com/office/officeart/2005/8/layout/hierarchy1"/>
    <dgm:cxn modelId="{B27311D6-BBF5-46B7-9853-4F329AB49E3F}" type="presParOf" srcId="{ECCA15FE-FF40-4A9A-A4D5-37C9EF9E6435}" destId="{1BEFB3D0-5EE6-4806-9BB7-3F6B3B11A082}" srcOrd="1" destOrd="0" presId="urn:microsoft.com/office/officeart/2005/8/layout/hierarchy1"/>
    <dgm:cxn modelId="{D3C845E6-537D-4CFA-97E2-8A70C5CC5D77}" type="presParOf" srcId="{E617CE62-6746-4F73-B56E-919A4118316D}" destId="{DE043CAB-F981-44BA-9043-09F17443625D}" srcOrd="1" destOrd="0" presId="urn:microsoft.com/office/officeart/2005/8/layout/hierarchy1"/>
    <dgm:cxn modelId="{D49866B4-2E2F-46D1-BBC7-72BBB4E68F53}" type="presParOf" srcId="{AB25ED16-C3B5-4EA1-9D0F-0617A5D26E4D}" destId="{89A0FFCA-6D9D-4BEE-9C40-CDB33C9A5280}" srcOrd="2" destOrd="0" presId="urn:microsoft.com/office/officeart/2005/8/layout/hierarchy1"/>
    <dgm:cxn modelId="{F7EF79BD-3B6F-462F-96E7-1EE432E36438}" type="presParOf" srcId="{AB25ED16-C3B5-4EA1-9D0F-0617A5D26E4D}" destId="{FE1D009B-3042-46C9-8756-1545A9F2A6F6}" srcOrd="3" destOrd="0" presId="urn:microsoft.com/office/officeart/2005/8/layout/hierarchy1"/>
    <dgm:cxn modelId="{E082CAF1-8338-49FB-A0A1-6468D0FE0071}" type="presParOf" srcId="{FE1D009B-3042-46C9-8756-1545A9F2A6F6}" destId="{24A848C9-B649-4D6E-BCA2-EE7F364BDF0A}" srcOrd="0" destOrd="0" presId="urn:microsoft.com/office/officeart/2005/8/layout/hierarchy1"/>
    <dgm:cxn modelId="{A010A61B-3712-4EE4-8110-6771F9026FE0}" type="presParOf" srcId="{24A848C9-B649-4D6E-BCA2-EE7F364BDF0A}" destId="{35ABA046-E046-42DA-BDCE-CF83BD52790C}" srcOrd="0" destOrd="0" presId="urn:microsoft.com/office/officeart/2005/8/layout/hierarchy1"/>
    <dgm:cxn modelId="{58F089DA-A6B5-41F7-9362-81D939EC3C27}" type="presParOf" srcId="{24A848C9-B649-4D6E-BCA2-EE7F364BDF0A}" destId="{7323BB66-A8BD-45F1-BD0F-3D8736A844B9}" srcOrd="1" destOrd="0" presId="urn:microsoft.com/office/officeart/2005/8/layout/hierarchy1"/>
    <dgm:cxn modelId="{48A13553-69E2-4D34-811C-60286CEDFFC7}" type="presParOf" srcId="{FE1D009B-3042-46C9-8756-1545A9F2A6F6}" destId="{C1DC2BE5-B54C-4926-AC93-9DA58E63D839}" srcOrd="1" destOrd="0" presId="urn:microsoft.com/office/officeart/2005/8/layout/hierarchy1"/>
    <dgm:cxn modelId="{00198EA0-B3F0-4A6B-8A66-85B916215460}" type="presParOf" srcId="{C1DC2BE5-B54C-4926-AC93-9DA58E63D839}" destId="{54868CC9-1132-44D1-B769-58A364C7D947}" srcOrd="0" destOrd="0" presId="urn:microsoft.com/office/officeart/2005/8/layout/hierarchy1"/>
    <dgm:cxn modelId="{4FAD8E21-3931-43A8-941D-D65EC587E201}" type="presParOf" srcId="{C1DC2BE5-B54C-4926-AC93-9DA58E63D839}" destId="{944823BD-4B40-45AD-8B5A-1469DC80F8B0}" srcOrd="1" destOrd="0" presId="urn:microsoft.com/office/officeart/2005/8/layout/hierarchy1"/>
    <dgm:cxn modelId="{D1ED7FF4-2160-402B-821D-292A5945ABD5}" type="presParOf" srcId="{944823BD-4B40-45AD-8B5A-1469DC80F8B0}" destId="{D7045D4F-8370-42B4-B994-72BE87F2D698}" srcOrd="0" destOrd="0" presId="urn:microsoft.com/office/officeart/2005/8/layout/hierarchy1"/>
    <dgm:cxn modelId="{0A682D1B-89D4-4618-93BC-80954C2E1325}" type="presParOf" srcId="{D7045D4F-8370-42B4-B994-72BE87F2D698}" destId="{F497592D-DB51-4340-A313-C471EA52FF61}" srcOrd="0" destOrd="0" presId="urn:microsoft.com/office/officeart/2005/8/layout/hierarchy1"/>
    <dgm:cxn modelId="{AFF5C61F-2F9E-4921-8F62-9DF5E1A90F6D}" type="presParOf" srcId="{D7045D4F-8370-42B4-B994-72BE87F2D698}" destId="{B0FB7B1C-3EB2-46DB-8D4E-C34A7CCB148B}" srcOrd="1" destOrd="0" presId="urn:microsoft.com/office/officeart/2005/8/layout/hierarchy1"/>
    <dgm:cxn modelId="{7FBEF99B-176A-4A35-984B-64852068176C}" type="presParOf" srcId="{944823BD-4B40-45AD-8B5A-1469DC80F8B0}" destId="{6FF3B097-A322-4D4B-AA26-3C8D311B0D2A}" srcOrd="1" destOrd="0" presId="urn:microsoft.com/office/officeart/2005/8/layout/hierarchy1"/>
    <dgm:cxn modelId="{1C01C741-7FAA-4DF3-BD1E-BB124734E3AF}" type="presParOf" srcId="{C1DC2BE5-B54C-4926-AC93-9DA58E63D839}" destId="{C2CDFBA9-964A-4815-9FBF-4088DD863752}" srcOrd="2" destOrd="0" presId="urn:microsoft.com/office/officeart/2005/8/layout/hierarchy1"/>
    <dgm:cxn modelId="{8325A863-7F97-47F1-BEE8-845E21891DED}" type="presParOf" srcId="{C1DC2BE5-B54C-4926-AC93-9DA58E63D839}" destId="{28873412-E671-425D-B3E7-8560F47C688A}" srcOrd="3" destOrd="0" presId="urn:microsoft.com/office/officeart/2005/8/layout/hierarchy1"/>
    <dgm:cxn modelId="{B3FFF809-AC92-423C-8AE2-20E861408DD7}" type="presParOf" srcId="{28873412-E671-425D-B3E7-8560F47C688A}" destId="{E79E434B-D66A-4C27-B655-D12BD64315EB}" srcOrd="0" destOrd="0" presId="urn:microsoft.com/office/officeart/2005/8/layout/hierarchy1"/>
    <dgm:cxn modelId="{4B2A202B-4A9A-41CE-AE32-2B4BEEF14689}" type="presParOf" srcId="{E79E434B-D66A-4C27-B655-D12BD64315EB}" destId="{3970FB79-C118-4E95-ABB8-0B9CE965F963}" srcOrd="0" destOrd="0" presId="urn:microsoft.com/office/officeart/2005/8/layout/hierarchy1"/>
    <dgm:cxn modelId="{45640497-F310-47FD-BE44-FDB0FA66923F}" type="presParOf" srcId="{E79E434B-D66A-4C27-B655-D12BD64315EB}" destId="{117EFAE8-DE61-4B01-9EF3-776313300788}" srcOrd="1" destOrd="0" presId="urn:microsoft.com/office/officeart/2005/8/layout/hierarchy1"/>
    <dgm:cxn modelId="{05D4BD34-B71B-40CF-94CB-5202B3F88CC4}" type="presParOf" srcId="{28873412-E671-425D-B3E7-8560F47C688A}" destId="{1A0B8BB5-515C-4C50-92DA-8103E471CA5B}" srcOrd="1" destOrd="0" presId="urn:microsoft.com/office/officeart/2005/8/layout/hierarchy1"/>
    <dgm:cxn modelId="{F2E5E7E5-0199-4103-B399-12444AB15BA8}" type="presParOf" srcId="{B9C26EDE-30A6-4B1C-B7D8-F17F06E0ED6D}" destId="{C25006D0-5D74-48CC-8348-CEC4D54BD54F}" srcOrd="2" destOrd="0" presId="urn:microsoft.com/office/officeart/2005/8/layout/hierarchy1"/>
    <dgm:cxn modelId="{F0318231-5073-46C1-A8C7-3B328943B7EF}" type="presParOf" srcId="{B9C26EDE-30A6-4B1C-B7D8-F17F06E0ED6D}" destId="{6514A927-3065-4373-B9E0-2FCDFD2117EC}" srcOrd="3" destOrd="0" presId="urn:microsoft.com/office/officeart/2005/8/layout/hierarchy1"/>
    <dgm:cxn modelId="{AF776C91-3DF4-409C-A6EB-88A28F9E1103}" type="presParOf" srcId="{6514A927-3065-4373-B9E0-2FCDFD2117EC}" destId="{B658B592-9278-409A-8082-728480444522}" srcOrd="0" destOrd="0" presId="urn:microsoft.com/office/officeart/2005/8/layout/hierarchy1"/>
    <dgm:cxn modelId="{D093A1C3-7133-4733-8B00-339AEDB95F39}" type="presParOf" srcId="{B658B592-9278-409A-8082-728480444522}" destId="{6CEC3A48-5AEE-4E76-88B9-AAFA8E73D15C}" srcOrd="0" destOrd="0" presId="urn:microsoft.com/office/officeart/2005/8/layout/hierarchy1"/>
    <dgm:cxn modelId="{F81B0815-25C8-4693-BEDF-2149726F091A}" type="presParOf" srcId="{B658B592-9278-409A-8082-728480444522}" destId="{CFE152C4-767E-4E36-A470-C9AC39517482}" srcOrd="1" destOrd="0" presId="urn:microsoft.com/office/officeart/2005/8/layout/hierarchy1"/>
    <dgm:cxn modelId="{B43CA7DD-C49B-4C47-97D4-D2CBC2137EE8}" type="presParOf" srcId="{6514A927-3065-4373-B9E0-2FCDFD2117EC}" destId="{A12C7CDF-D6E1-4239-B5BB-E5F2ED977112}" srcOrd="1" destOrd="0" presId="urn:microsoft.com/office/officeart/2005/8/layout/hierarchy1"/>
    <dgm:cxn modelId="{BD3EDD89-D9AC-4862-A96B-517D33749397}" type="presParOf" srcId="{A12C7CDF-D6E1-4239-B5BB-E5F2ED977112}" destId="{19C1B689-5108-4B62-B6F6-34627967D050}" srcOrd="0" destOrd="0" presId="urn:microsoft.com/office/officeart/2005/8/layout/hierarchy1"/>
    <dgm:cxn modelId="{CF3BC835-CA66-4D63-97A8-4D27D5C45541}" type="presParOf" srcId="{A12C7CDF-D6E1-4239-B5BB-E5F2ED977112}" destId="{68C1B915-F0B1-42EE-9AE8-EB4CE3076DA1}" srcOrd="1" destOrd="0" presId="urn:microsoft.com/office/officeart/2005/8/layout/hierarchy1"/>
    <dgm:cxn modelId="{B6AB5675-2EAC-46CA-BC7E-95EEE00FDCF9}" type="presParOf" srcId="{68C1B915-F0B1-42EE-9AE8-EB4CE3076DA1}" destId="{89E1DE8F-8041-443B-AD3C-DA4F6FA90B5C}" srcOrd="0" destOrd="0" presId="urn:microsoft.com/office/officeart/2005/8/layout/hierarchy1"/>
    <dgm:cxn modelId="{DD6AC7D4-B3B6-4C89-8513-F0DD491F86E8}" type="presParOf" srcId="{89E1DE8F-8041-443B-AD3C-DA4F6FA90B5C}" destId="{8227E0A2-076E-4BDD-A0EE-17E1DA0EB282}" srcOrd="0" destOrd="0" presId="urn:microsoft.com/office/officeart/2005/8/layout/hierarchy1"/>
    <dgm:cxn modelId="{C0346196-5953-4AF8-8F7B-76F81330DF64}" type="presParOf" srcId="{89E1DE8F-8041-443B-AD3C-DA4F6FA90B5C}" destId="{F01777E9-185F-43AB-BC12-651A44D1CC1E}" srcOrd="1" destOrd="0" presId="urn:microsoft.com/office/officeart/2005/8/layout/hierarchy1"/>
    <dgm:cxn modelId="{67FDB00C-29BC-443B-A57E-9D95D7BEEE35}" type="presParOf" srcId="{68C1B915-F0B1-42EE-9AE8-EB4CE3076DA1}" destId="{5419FE33-90B9-4C3A-8C1F-3B3EC03587F4}" srcOrd="1" destOrd="0" presId="urn:microsoft.com/office/officeart/2005/8/layout/hierarchy1"/>
    <dgm:cxn modelId="{852E885B-B93D-47A2-928E-8A0D7CF10C8A}" type="presParOf" srcId="{0B577D4F-6BAE-4C5A-8004-ADD669CA20AA}" destId="{7B2A46A7-703B-47AB-A89B-E664CAA7AC23}" srcOrd="2" destOrd="0" presId="urn:microsoft.com/office/officeart/2005/8/layout/hierarchy1"/>
    <dgm:cxn modelId="{CA188B11-678F-47B3-BAA9-84B7AECA2741}" type="presParOf" srcId="{0B577D4F-6BAE-4C5A-8004-ADD669CA20AA}" destId="{7B1AD288-1D8D-4C99-90D1-6CA6D82EC879}" srcOrd="3" destOrd="0" presId="urn:microsoft.com/office/officeart/2005/8/layout/hierarchy1"/>
    <dgm:cxn modelId="{C9BD344C-9A22-4CD8-A790-ACD58635F480}" type="presParOf" srcId="{7B1AD288-1D8D-4C99-90D1-6CA6D82EC879}" destId="{DC6846BD-46B2-4B92-94CA-1216DEE90586}" srcOrd="0" destOrd="0" presId="urn:microsoft.com/office/officeart/2005/8/layout/hierarchy1"/>
    <dgm:cxn modelId="{E797B302-EAEF-47B2-95E6-06BCD72A7A88}" type="presParOf" srcId="{DC6846BD-46B2-4B92-94CA-1216DEE90586}" destId="{4AABD893-0D14-4C57-818D-82C9C268EC58}" srcOrd="0" destOrd="0" presId="urn:microsoft.com/office/officeart/2005/8/layout/hierarchy1"/>
    <dgm:cxn modelId="{51A7D5DF-9B23-41D7-AF29-1DE3C65D0B58}" type="presParOf" srcId="{DC6846BD-46B2-4B92-94CA-1216DEE90586}" destId="{C9A0C83E-D5D4-4A3E-8102-719BA7480E86}" srcOrd="1" destOrd="0" presId="urn:microsoft.com/office/officeart/2005/8/layout/hierarchy1"/>
    <dgm:cxn modelId="{02AA4D4C-5E74-4322-B4ED-93936168FE86}" type="presParOf" srcId="{7B1AD288-1D8D-4C99-90D1-6CA6D82EC879}" destId="{7E512E79-F02F-4895-BDDB-782A89FB6F20}" srcOrd="1" destOrd="0" presId="urn:microsoft.com/office/officeart/2005/8/layout/hierarchy1"/>
    <dgm:cxn modelId="{0A842921-DDA7-4E87-8092-8447915ADCF1}" type="presParOf" srcId="{7E512E79-F02F-4895-BDDB-782A89FB6F20}" destId="{5A436230-B665-4748-A788-75CCB5F694EF}" srcOrd="0" destOrd="0" presId="urn:microsoft.com/office/officeart/2005/8/layout/hierarchy1"/>
    <dgm:cxn modelId="{9D82C2DB-7954-4505-B78F-36FACB14AAE5}" type="presParOf" srcId="{7E512E79-F02F-4895-BDDB-782A89FB6F20}" destId="{7ED7F633-FE7F-4159-B3BF-25C4F821B821}" srcOrd="1" destOrd="0" presId="urn:microsoft.com/office/officeart/2005/8/layout/hierarchy1"/>
    <dgm:cxn modelId="{BE611A10-9252-43B2-A1A9-4395AC358F15}" type="presParOf" srcId="{7ED7F633-FE7F-4159-B3BF-25C4F821B821}" destId="{42167E85-DAE8-4EF1-8074-D15192F6A0D6}" srcOrd="0" destOrd="0" presId="urn:microsoft.com/office/officeart/2005/8/layout/hierarchy1"/>
    <dgm:cxn modelId="{2C637664-975B-4807-803D-80B3F6F7620B}" type="presParOf" srcId="{42167E85-DAE8-4EF1-8074-D15192F6A0D6}" destId="{14D2396C-C954-43C8-B468-A966429701F7}" srcOrd="0" destOrd="0" presId="urn:microsoft.com/office/officeart/2005/8/layout/hierarchy1"/>
    <dgm:cxn modelId="{BBCF56A0-43B0-48BD-B1E1-B1FE3EC82C00}" type="presParOf" srcId="{42167E85-DAE8-4EF1-8074-D15192F6A0D6}" destId="{092AEE83-E004-46A3-94F4-D20D090CB338}" srcOrd="1" destOrd="0" presId="urn:microsoft.com/office/officeart/2005/8/layout/hierarchy1"/>
    <dgm:cxn modelId="{7060B1A8-3230-4AFF-825F-215389FE4AAA}" type="presParOf" srcId="{7ED7F633-FE7F-4159-B3BF-25C4F821B821}" destId="{1396308C-5B87-4B85-8812-B69B5848CFA7}" srcOrd="1" destOrd="0" presId="urn:microsoft.com/office/officeart/2005/8/layout/hierarchy1"/>
    <dgm:cxn modelId="{19F06AAA-DC98-41F3-9E2C-EDC780FD768A}" type="presParOf" srcId="{7E512E79-F02F-4895-BDDB-782A89FB6F20}" destId="{28FA2391-B4AF-4163-8E78-6ED599E6ABB4}" srcOrd="2" destOrd="0" presId="urn:microsoft.com/office/officeart/2005/8/layout/hierarchy1"/>
    <dgm:cxn modelId="{DBF9D1BD-FAB9-4858-94CC-367B25D817DB}" type="presParOf" srcId="{7E512E79-F02F-4895-BDDB-782A89FB6F20}" destId="{688DBD5E-09D9-480A-857E-73099231188E}" srcOrd="3" destOrd="0" presId="urn:microsoft.com/office/officeart/2005/8/layout/hierarchy1"/>
    <dgm:cxn modelId="{54DB8A42-8741-4935-B8F8-2349493B3B9E}" type="presParOf" srcId="{688DBD5E-09D9-480A-857E-73099231188E}" destId="{108BE41E-42E8-496E-BD93-A61B158397AD}" srcOrd="0" destOrd="0" presId="urn:microsoft.com/office/officeart/2005/8/layout/hierarchy1"/>
    <dgm:cxn modelId="{0D8B1016-B99E-490A-AA10-71651A80FDC7}" type="presParOf" srcId="{108BE41E-42E8-496E-BD93-A61B158397AD}" destId="{DB7AF397-23BC-4ECC-9A54-71016CE81652}" srcOrd="0" destOrd="0" presId="urn:microsoft.com/office/officeart/2005/8/layout/hierarchy1"/>
    <dgm:cxn modelId="{C3109D47-2E47-4DD3-99A3-1E598994F04C}" type="presParOf" srcId="{108BE41E-42E8-496E-BD93-A61B158397AD}" destId="{1CE20E11-A75D-4951-B9B8-EB80B89A7598}" srcOrd="1" destOrd="0" presId="urn:microsoft.com/office/officeart/2005/8/layout/hierarchy1"/>
    <dgm:cxn modelId="{E3545F6A-5DD5-42EC-8D66-5FEFCA833D34}" type="presParOf" srcId="{688DBD5E-09D9-480A-857E-73099231188E}" destId="{7EE5E068-4D5C-413D-BFCA-C54DD224C01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FA2391-B4AF-4163-8E78-6ED599E6ABB4}">
      <dsp:nvSpPr>
        <dsp:cNvPr id="0" name=""/>
        <dsp:cNvSpPr/>
      </dsp:nvSpPr>
      <dsp:spPr>
        <a:xfrm>
          <a:off x="7542946" y="1837022"/>
          <a:ext cx="91440" cy="1306994"/>
        </a:xfrm>
        <a:custGeom>
          <a:avLst/>
          <a:gdLst/>
          <a:ahLst/>
          <a:cxnLst/>
          <a:rect l="0" t="0" r="0" b="0"/>
          <a:pathLst>
            <a:path>
              <a:moveTo>
                <a:pt x="45725" y="0"/>
              </a:moveTo>
              <a:lnTo>
                <a:pt x="45725" y="1209835"/>
              </a:lnTo>
              <a:lnTo>
                <a:pt x="45720" y="1209835"/>
              </a:lnTo>
              <a:lnTo>
                <a:pt x="45720" y="13069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436230-B665-4748-A788-75CCB5F694EF}">
      <dsp:nvSpPr>
        <dsp:cNvPr id="0" name=""/>
        <dsp:cNvSpPr/>
      </dsp:nvSpPr>
      <dsp:spPr>
        <a:xfrm>
          <a:off x="6467998" y="1837022"/>
          <a:ext cx="1120673" cy="468795"/>
        </a:xfrm>
        <a:custGeom>
          <a:avLst/>
          <a:gdLst/>
          <a:ahLst/>
          <a:cxnLst/>
          <a:rect l="0" t="0" r="0" b="0"/>
          <a:pathLst>
            <a:path>
              <a:moveTo>
                <a:pt x="1120673" y="0"/>
              </a:moveTo>
              <a:lnTo>
                <a:pt x="1120673" y="371636"/>
              </a:lnTo>
              <a:lnTo>
                <a:pt x="0" y="371636"/>
              </a:lnTo>
              <a:lnTo>
                <a:pt x="0" y="468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A46A7-703B-47AB-A89B-E664CAA7AC23}">
      <dsp:nvSpPr>
        <dsp:cNvPr id="0" name=""/>
        <dsp:cNvSpPr/>
      </dsp:nvSpPr>
      <dsp:spPr>
        <a:xfrm>
          <a:off x="5338390" y="850225"/>
          <a:ext cx="2250281" cy="320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655"/>
              </a:lnTo>
              <a:lnTo>
                <a:pt x="2250281" y="223655"/>
              </a:lnTo>
              <a:lnTo>
                <a:pt x="2250281" y="3208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C1B689-5108-4B62-B6F6-34627967D050}">
      <dsp:nvSpPr>
        <dsp:cNvPr id="0" name=""/>
        <dsp:cNvSpPr/>
      </dsp:nvSpPr>
      <dsp:spPr>
        <a:xfrm>
          <a:off x="5017926" y="2792238"/>
          <a:ext cx="111759" cy="305023"/>
        </a:xfrm>
        <a:custGeom>
          <a:avLst/>
          <a:gdLst/>
          <a:ahLst/>
          <a:cxnLst/>
          <a:rect l="0" t="0" r="0" b="0"/>
          <a:pathLst>
            <a:path>
              <a:moveTo>
                <a:pt x="111759" y="0"/>
              </a:moveTo>
              <a:lnTo>
                <a:pt x="111759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006D0-5D74-48CC-8348-CEC4D54BD54F}">
      <dsp:nvSpPr>
        <dsp:cNvPr id="0" name=""/>
        <dsp:cNvSpPr/>
      </dsp:nvSpPr>
      <dsp:spPr>
        <a:xfrm>
          <a:off x="2883265" y="1837022"/>
          <a:ext cx="2246419" cy="289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4"/>
              </a:lnTo>
              <a:lnTo>
                <a:pt x="2246419" y="192074"/>
              </a:lnTo>
              <a:lnTo>
                <a:pt x="2246419" y="2892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CDFBA9-964A-4815-9FBF-4088DD863752}">
      <dsp:nvSpPr>
        <dsp:cNvPr id="0" name=""/>
        <dsp:cNvSpPr/>
      </dsp:nvSpPr>
      <dsp:spPr>
        <a:xfrm>
          <a:off x="3090905" y="3763244"/>
          <a:ext cx="1286092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1286092" y="207864"/>
              </a:lnTo>
              <a:lnTo>
                <a:pt x="1286092" y="305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868CC9-1132-44D1-B769-58A364C7D947}">
      <dsp:nvSpPr>
        <dsp:cNvPr id="0" name=""/>
        <dsp:cNvSpPr/>
      </dsp:nvSpPr>
      <dsp:spPr>
        <a:xfrm>
          <a:off x="2949474" y="3763244"/>
          <a:ext cx="141430" cy="305023"/>
        </a:xfrm>
        <a:custGeom>
          <a:avLst/>
          <a:gdLst/>
          <a:ahLst/>
          <a:cxnLst/>
          <a:rect l="0" t="0" r="0" b="0"/>
          <a:pathLst>
            <a:path>
              <a:moveTo>
                <a:pt x="141430" y="0"/>
              </a:moveTo>
              <a:lnTo>
                <a:pt x="141430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A0FFCA-6D9D-4BEE-9C40-CDB33C9A5280}">
      <dsp:nvSpPr>
        <dsp:cNvPr id="0" name=""/>
        <dsp:cNvSpPr/>
      </dsp:nvSpPr>
      <dsp:spPr>
        <a:xfrm>
          <a:off x="474503" y="2792238"/>
          <a:ext cx="2616402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2616402" y="207864"/>
              </a:lnTo>
              <a:lnTo>
                <a:pt x="2616402" y="305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B95B63-0ED2-4352-85BC-38DCD6E85757}">
      <dsp:nvSpPr>
        <dsp:cNvPr id="0" name=""/>
        <dsp:cNvSpPr/>
      </dsp:nvSpPr>
      <dsp:spPr>
        <a:xfrm>
          <a:off x="407863" y="3763244"/>
          <a:ext cx="985914" cy="3082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054"/>
              </a:lnTo>
              <a:lnTo>
                <a:pt x="985914" y="211054"/>
              </a:lnTo>
              <a:lnTo>
                <a:pt x="985914" y="3082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C2B9EF-D0B7-4C55-B058-1F93F6B9879C}">
      <dsp:nvSpPr>
        <dsp:cNvPr id="0" name=""/>
        <dsp:cNvSpPr/>
      </dsp:nvSpPr>
      <dsp:spPr>
        <a:xfrm>
          <a:off x="362143" y="3763244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B8158-DFA4-43AA-808E-772527018B6C}">
      <dsp:nvSpPr>
        <dsp:cNvPr id="0" name=""/>
        <dsp:cNvSpPr/>
      </dsp:nvSpPr>
      <dsp:spPr>
        <a:xfrm>
          <a:off x="362143" y="2792238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112359" y="0"/>
              </a:moveTo>
              <a:lnTo>
                <a:pt x="112359" y="207864"/>
              </a:lnTo>
              <a:lnTo>
                <a:pt x="45720" y="207864"/>
              </a:lnTo>
              <a:lnTo>
                <a:pt x="45720" y="305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A8E49-D3C4-4580-B275-73D81DAE39EC}">
      <dsp:nvSpPr>
        <dsp:cNvPr id="0" name=""/>
        <dsp:cNvSpPr/>
      </dsp:nvSpPr>
      <dsp:spPr>
        <a:xfrm>
          <a:off x="474503" y="1837022"/>
          <a:ext cx="2408762" cy="289233"/>
        </a:xfrm>
        <a:custGeom>
          <a:avLst/>
          <a:gdLst/>
          <a:ahLst/>
          <a:cxnLst/>
          <a:rect l="0" t="0" r="0" b="0"/>
          <a:pathLst>
            <a:path>
              <a:moveTo>
                <a:pt x="2408762" y="0"/>
              </a:moveTo>
              <a:lnTo>
                <a:pt x="2408762" y="192074"/>
              </a:lnTo>
              <a:lnTo>
                <a:pt x="0" y="192074"/>
              </a:lnTo>
              <a:lnTo>
                <a:pt x="0" y="2892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5BB6E8-99AD-4631-A25E-9C24D07F0ED1}">
      <dsp:nvSpPr>
        <dsp:cNvPr id="0" name=""/>
        <dsp:cNvSpPr/>
      </dsp:nvSpPr>
      <dsp:spPr>
        <a:xfrm>
          <a:off x="2883265" y="850225"/>
          <a:ext cx="2455124" cy="320814"/>
        </a:xfrm>
        <a:custGeom>
          <a:avLst/>
          <a:gdLst/>
          <a:ahLst/>
          <a:cxnLst/>
          <a:rect l="0" t="0" r="0" b="0"/>
          <a:pathLst>
            <a:path>
              <a:moveTo>
                <a:pt x="2455124" y="0"/>
              </a:moveTo>
              <a:lnTo>
                <a:pt x="2455124" y="223655"/>
              </a:lnTo>
              <a:lnTo>
                <a:pt x="0" y="223655"/>
              </a:lnTo>
              <a:lnTo>
                <a:pt x="0" y="3208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197192-1002-48FA-8820-A16D8354EB9D}">
      <dsp:nvSpPr>
        <dsp:cNvPr id="0" name=""/>
        <dsp:cNvSpPr/>
      </dsp:nvSpPr>
      <dsp:spPr>
        <a:xfrm>
          <a:off x="4813994" y="18424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DC97C1E-95C8-46FA-8C01-EACD7882F0EC}">
      <dsp:nvSpPr>
        <dsp:cNvPr id="0" name=""/>
        <dsp:cNvSpPr/>
      </dsp:nvSpPr>
      <dsp:spPr>
        <a:xfrm>
          <a:off x="4930526" y="294948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Routing Protocols</a:t>
          </a:r>
          <a:endParaRPr lang="en-US" sz="1400" kern="1200" dirty="0"/>
        </a:p>
      </dsp:txBody>
      <dsp:txXfrm>
        <a:off x="4930526" y="294948"/>
        <a:ext cx="1048791" cy="665982"/>
      </dsp:txXfrm>
    </dsp:sp>
    <dsp:sp modelId="{D0246605-95A3-4E76-AD99-2D86641FF1D1}">
      <dsp:nvSpPr>
        <dsp:cNvPr id="0" name=""/>
        <dsp:cNvSpPr/>
      </dsp:nvSpPr>
      <dsp:spPr>
        <a:xfrm>
          <a:off x="2358869" y="1171039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C5291D-097E-4686-9B0A-3B7F6EACA79E}">
      <dsp:nvSpPr>
        <dsp:cNvPr id="0" name=""/>
        <dsp:cNvSpPr/>
      </dsp:nvSpPr>
      <dsp:spPr>
        <a:xfrm>
          <a:off x="2475402" y="1281745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Dynamic </a:t>
          </a:r>
          <a:r>
            <a:rPr lang="en-US" sz="1400" kern="1200" dirty="0" smtClean="0"/>
            <a:t>Routing Protocols</a:t>
          </a:r>
          <a:endParaRPr lang="en-US" sz="1400" kern="1200" dirty="0"/>
        </a:p>
      </dsp:txBody>
      <dsp:txXfrm>
        <a:off x="2475402" y="1281745"/>
        <a:ext cx="1048791" cy="665982"/>
      </dsp:txXfrm>
    </dsp:sp>
    <dsp:sp modelId="{4A636141-FB81-497E-A8DA-3280E6619ACC}">
      <dsp:nvSpPr>
        <dsp:cNvPr id="0" name=""/>
        <dsp:cNvSpPr/>
      </dsp:nvSpPr>
      <dsp:spPr>
        <a:xfrm>
          <a:off x="-49892" y="2126255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4B69771-C832-4136-879F-1098D11F7B37}">
      <dsp:nvSpPr>
        <dsp:cNvPr id="0" name=""/>
        <dsp:cNvSpPr/>
      </dsp:nvSpPr>
      <dsp:spPr>
        <a:xfrm>
          <a:off x="66639" y="22369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Interior Gateway Protocols</a:t>
          </a:r>
          <a:endParaRPr lang="en-US" sz="1400" kern="1200" dirty="0"/>
        </a:p>
      </dsp:txBody>
      <dsp:txXfrm>
        <a:off x="66639" y="2236961"/>
        <a:ext cx="1048791" cy="665982"/>
      </dsp:txXfrm>
    </dsp:sp>
    <dsp:sp modelId="{F30AEF6C-C438-412D-828F-AE1FF63619C0}">
      <dsp:nvSpPr>
        <dsp:cNvPr id="0" name=""/>
        <dsp:cNvSpPr/>
      </dsp:nvSpPr>
      <dsp:spPr>
        <a:xfrm>
          <a:off x="-116532" y="30972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F153DEC-8CC3-4406-BC40-A3C570BCCE2D}">
      <dsp:nvSpPr>
        <dsp:cNvPr id="0" name=""/>
        <dsp:cNvSpPr/>
      </dsp:nvSpPr>
      <dsp:spPr>
        <a:xfrm>
          <a:off x="0" y="32079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Distance victor</a:t>
          </a:r>
          <a:endParaRPr lang="en-US" sz="1400" kern="1200" dirty="0"/>
        </a:p>
      </dsp:txBody>
      <dsp:txXfrm>
        <a:off x="0" y="3207967"/>
        <a:ext cx="1048791" cy="665982"/>
      </dsp:txXfrm>
    </dsp:sp>
    <dsp:sp modelId="{D71BDA89-B713-4C09-933C-9DB60EF71D9E}">
      <dsp:nvSpPr>
        <dsp:cNvPr id="0" name=""/>
        <dsp:cNvSpPr/>
      </dsp:nvSpPr>
      <dsp:spPr>
        <a:xfrm>
          <a:off x="-116532" y="4068268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FEE3F93-0CBD-4B04-A9CA-73689F34A6E6}">
      <dsp:nvSpPr>
        <dsp:cNvPr id="0" name=""/>
        <dsp:cNvSpPr/>
      </dsp:nvSpPr>
      <dsp:spPr>
        <a:xfrm>
          <a:off x="0" y="4178974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RIP</a:t>
          </a:r>
          <a:endParaRPr lang="en-US" sz="1400" kern="1200" dirty="0"/>
        </a:p>
      </dsp:txBody>
      <dsp:txXfrm>
        <a:off x="0" y="4178974"/>
        <a:ext cx="1048791" cy="665982"/>
      </dsp:txXfrm>
    </dsp:sp>
    <dsp:sp modelId="{D97B34FF-E4FE-421D-A690-0451E5576F45}">
      <dsp:nvSpPr>
        <dsp:cNvPr id="0" name=""/>
        <dsp:cNvSpPr/>
      </dsp:nvSpPr>
      <dsp:spPr>
        <a:xfrm>
          <a:off x="869382" y="4071458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EFB3D0-5EE6-4806-9BB7-3F6B3B11A082}">
      <dsp:nvSpPr>
        <dsp:cNvPr id="0" name=""/>
        <dsp:cNvSpPr/>
      </dsp:nvSpPr>
      <dsp:spPr>
        <a:xfrm>
          <a:off x="985914" y="4182164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IGRP</a:t>
          </a:r>
          <a:endParaRPr lang="en-US" sz="1400" kern="1200" dirty="0"/>
        </a:p>
      </dsp:txBody>
      <dsp:txXfrm>
        <a:off x="985914" y="4182164"/>
        <a:ext cx="1048791" cy="665982"/>
      </dsp:txXfrm>
    </dsp:sp>
    <dsp:sp modelId="{35ABA046-E046-42DA-BDCE-CF83BD52790C}">
      <dsp:nvSpPr>
        <dsp:cNvPr id="0" name=""/>
        <dsp:cNvSpPr/>
      </dsp:nvSpPr>
      <dsp:spPr>
        <a:xfrm>
          <a:off x="2566509" y="30972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23BB66-A8BD-45F1-BD0F-3D8736A844B9}">
      <dsp:nvSpPr>
        <dsp:cNvPr id="0" name=""/>
        <dsp:cNvSpPr/>
      </dsp:nvSpPr>
      <dsp:spPr>
        <a:xfrm>
          <a:off x="2683041" y="32079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Link State Protocols</a:t>
          </a:r>
          <a:endParaRPr lang="en-US" sz="1400" kern="1200" dirty="0"/>
        </a:p>
      </dsp:txBody>
      <dsp:txXfrm>
        <a:off x="2683041" y="3207967"/>
        <a:ext cx="1048791" cy="665982"/>
      </dsp:txXfrm>
    </dsp:sp>
    <dsp:sp modelId="{F497592D-DB51-4340-A313-C471EA52FF61}">
      <dsp:nvSpPr>
        <dsp:cNvPr id="0" name=""/>
        <dsp:cNvSpPr/>
      </dsp:nvSpPr>
      <dsp:spPr>
        <a:xfrm>
          <a:off x="2425078" y="4068268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FB7B1C-3EB2-46DB-8D4E-C34A7CCB148B}">
      <dsp:nvSpPr>
        <dsp:cNvPr id="0" name=""/>
        <dsp:cNvSpPr/>
      </dsp:nvSpPr>
      <dsp:spPr>
        <a:xfrm>
          <a:off x="2541611" y="4178974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OSPF</a:t>
          </a:r>
          <a:endParaRPr lang="en-US" sz="1400" kern="1200" dirty="0"/>
        </a:p>
      </dsp:txBody>
      <dsp:txXfrm>
        <a:off x="2541611" y="4178974"/>
        <a:ext cx="1048791" cy="665982"/>
      </dsp:txXfrm>
    </dsp:sp>
    <dsp:sp modelId="{3970FB79-C118-4E95-ABB8-0B9CE965F963}">
      <dsp:nvSpPr>
        <dsp:cNvPr id="0" name=""/>
        <dsp:cNvSpPr/>
      </dsp:nvSpPr>
      <dsp:spPr>
        <a:xfrm>
          <a:off x="3852602" y="4068268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17EFAE8-DE61-4B01-9EF3-776313300788}">
      <dsp:nvSpPr>
        <dsp:cNvPr id="0" name=""/>
        <dsp:cNvSpPr/>
      </dsp:nvSpPr>
      <dsp:spPr>
        <a:xfrm>
          <a:off x="3969134" y="4178974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ISIS</a:t>
          </a:r>
          <a:endParaRPr lang="en-US" sz="1400" kern="1200" dirty="0"/>
        </a:p>
      </dsp:txBody>
      <dsp:txXfrm>
        <a:off x="3969134" y="4178974"/>
        <a:ext cx="1048791" cy="665982"/>
      </dsp:txXfrm>
    </dsp:sp>
    <dsp:sp modelId="{6CEC3A48-5AEE-4E76-88B9-AAFA8E73D15C}">
      <dsp:nvSpPr>
        <dsp:cNvPr id="0" name=""/>
        <dsp:cNvSpPr/>
      </dsp:nvSpPr>
      <dsp:spPr>
        <a:xfrm>
          <a:off x="4605289" y="2126255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FE152C4-767E-4E36-A470-C9AC39517482}">
      <dsp:nvSpPr>
        <dsp:cNvPr id="0" name=""/>
        <dsp:cNvSpPr/>
      </dsp:nvSpPr>
      <dsp:spPr>
        <a:xfrm>
          <a:off x="4721822" y="22369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Exterior  Gateway Protocols</a:t>
          </a:r>
          <a:endParaRPr lang="en-US" sz="1400" kern="1200" dirty="0"/>
        </a:p>
      </dsp:txBody>
      <dsp:txXfrm>
        <a:off x="4721822" y="2236961"/>
        <a:ext cx="1048791" cy="665982"/>
      </dsp:txXfrm>
    </dsp:sp>
    <dsp:sp modelId="{8227E0A2-076E-4BDD-A0EE-17E1DA0EB282}">
      <dsp:nvSpPr>
        <dsp:cNvPr id="0" name=""/>
        <dsp:cNvSpPr/>
      </dsp:nvSpPr>
      <dsp:spPr>
        <a:xfrm>
          <a:off x="4493530" y="30972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01777E9-185F-43AB-BC12-651A44D1CC1E}">
      <dsp:nvSpPr>
        <dsp:cNvPr id="0" name=""/>
        <dsp:cNvSpPr/>
      </dsp:nvSpPr>
      <dsp:spPr>
        <a:xfrm>
          <a:off x="4610062" y="32079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/>
            <a:t>Border Gateway Protocols</a:t>
          </a:r>
          <a:endParaRPr lang="en-US" sz="1400" kern="1200" dirty="0"/>
        </a:p>
      </dsp:txBody>
      <dsp:txXfrm>
        <a:off x="4610062" y="3207967"/>
        <a:ext cx="1048791" cy="665982"/>
      </dsp:txXfrm>
    </dsp:sp>
    <dsp:sp modelId="{4AABD893-0D14-4C57-818D-82C9C268EC58}">
      <dsp:nvSpPr>
        <dsp:cNvPr id="0" name=""/>
        <dsp:cNvSpPr/>
      </dsp:nvSpPr>
      <dsp:spPr>
        <a:xfrm>
          <a:off x="7064275" y="1171039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A0C83E-D5D4-4A3E-8102-719BA7480E86}">
      <dsp:nvSpPr>
        <dsp:cNvPr id="0" name=""/>
        <dsp:cNvSpPr/>
      </dsp:nvSpPr>
      <dsp:spPr>
        <a:xfrm>
          <a:off x="7180808" y="1281745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Static </a:t>
          </a:r>
          <a:r>
            <a:rPr lang="en-US" sz="1400" kern="1200" dirty="0" smtClean="0"/>
            <a:t>Routing Protocols</a:t>
          </a:r>
          <a:endParaRPr lang="en-US" sz="1400" kern="1200" dirty="0"/>
        </a:p>
      </dsp:txBody>
      <dsp:txXfrm>
        <a:off x="7180808" y="1281745"/>
        <a:ext cx="1048791" cy="665982"/>
      </dsp:txXfrm>
    </dsp:sp>
    <dsp:sp modelId="{14D2396C-C954-43C8-B468-A966429701F7}">
      <dsp:nvSpPr>
        <dsp:cNvPr id="0" name=""/>
        <dsp:cNvSpPr/>
      </dsp:nvSpPr>
      <dsp:spPr>
        <a:xfrm>
          <a:off x="5943602" y="2305817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2AEE83-E004-46A3-94F4-D20D090CB338}">
      <dsp:nvSpPr>
        <dsp:cNvPr id="0" name=""/>
        <dsp:cNvSpPr/>
      </dsp:nvSpPr>
      <dsp:spPr>
        <a:xfrm>
          <a:off x="6060135" y="2416523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Static</a:t>
          </a:r>
          <a:endParaRPr lang="en-US" sz="1400" kern="1200" dirty="0"/>
        </a:p>
      </dsp:txBody>
      <dsp:txXfrm>
        <a:off x="6060135" y="2416523"/>
        <a:ext cx="1048791" cy="665982"/>
      </dsp:txXfrm>
    </dsp:sp>
    <dsp:sp modelId="{DB7AF397-23BC-4ECC-9A54-71016CE81652}">
      <dsp:nvSpPr>
        <dsp:cNvPr id="0" name=""/>
        <dsp:cNvSpPr/>
      </dsp:nvSpPr>
      <dsp:spPr>
        <a:xfrm>
          <a:off x="7064270" y="3144017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CE20E11-A75D-4951-B9B8-EB80B89A7598}">
      <dsp:nvSpPr>
        <dsp:cNvPr id="0" name=""/>
        <dsp:cNvSpPr/>
      </dsp:nvSpPr>
      <dsp:spPr>
        <a:xfrm>
          <a:off x="7180802" y="3254723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Default</a:t>
          </a:r>
          <a:endParaRPr lang="en-US" sz="1400" kern="1200" dirty="0"/>
        </a:p>
      </dsp:txBody>
      <dsp:txXfrm>
        <a:off x="7180802" y="3254723"/>
        <a:ext cx="1048791" cy="665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8DB10-17F7-4C57-AC10-BF64D6ACE55E}" type="datetimeFigureOut">
              <a:rPr lang="en-US" smtClean="0"/>
              <a:t>02-Nov-14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8677D-EE34-40A8-8B51-6A39B29480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439A7EB-0FBA-4D38-9375-00ADB66454B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8317" tIns="44159" rIns="88317" bIns="44159"/>
          <a:lstStyle/>
          <a:p>
            <a:pPr algn="ctr">
              <a:lnSpc>
                <a:spcPct val="90000"/>
              </a:lnSpc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  <a:defRPr/>
            </a:pPr>
            <a:fld id="{3D26F8C7-E19F-45A6-BAE6-2BF3CE5A122C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10363" algn="l"/>
                  <a:tab pos="1420726" algn="l"/>
                  <a:tab pos="2131089" algn="l"/>
                  <a:tab pos="2841452" algn="l"/>
                  <a:tab pos="3551815" algn="l"/>
                  <a:tab pos="4262178" algn="l"/>
                  <a:tab pos="4972541" algn="l"/>
                  <a:tab pos="5682905" algn="l"/>
                  <a:tab pos="6393268" algn="l"/>
                  <a:tab pos="7103631" algn="l"/>
                  <a:tab pos="7813994" algn="l"/>
                  <a:tab pos="8524357" algn="l"/>
                  <a:tab pos="9234720" algn="l"/>
                  <a:tab pos="9945083" algn="l"/>
                  <a:tab pos="10655446" algn="l"/>
                  <a:tab pos="11365809" algn="l"/>
                </a:tabLst>
                <a:defRPr/>
              </a:pPr>
              <a:t>9</a:t>
            </a:fld>
            <a:endParaRPr lang="en-US" sz="2400" dirty="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8090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0901" name="Text Box 3"/>
          <p:cNvSpPr>
            <a:spLocks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 dirty="0">
                <a:latin typeface="Arial" charset="0"/>
                <a:ea typeface="文泉驛正黑" charset="0"/>
                <a:cs typeface="文泉驛正黑" charset="0"/>
              </a:rPr>
              <a:t>8.1.1.3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02-Nov-14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CT1306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Rehab </a:t>
            </a:r>
            <a:r>
              <a:rPr lang="en-US" dirty="0" err="1" smtClean="0"/>
              <a:t>AlFallaj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6618288" cy="487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3400"/>
            <a:ext cx="7467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Dynamic Routing </a:t>
            </a:r>
            <a:r>
              <a:rPr lang="en-US" b="1" dirty="0" smtClean="0"/>
              <a:t>Protocols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33400" y="6096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Routing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</a:t>
            </a:r>
            <a:r>
              <a:rPr lang="en-US" dirty="0" smtClean="0"/>
              <a:t>a form of routing that occurs when a router uses a manually-configured routing </a:t>
            </a:r>
            <a:r>
              <a:rPr lang="en-US" dirty="0" smtClean="0"/>
              <a:t>entry, </a:t>
            </a:r>
            <a:r>
              <a:rPr lang="en-US" dirty="0" smtClean="0"/>
              <a:t>usually manually configured by a network </a:t>
            </a:r>
            <a:r>
              <a:rPr lang="en-US" dirty="0" smtClean="0"/>
              <a:t>administrator.</a:t>
            </a:r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Fixed.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o </a:t>
            </a:r>
            <a:r>
              <a:rPr lang="en-US" dirty="0" smtClean="0"/>
              <a:t>not change if the network is changed or </a:t>
            </a:r>
            <a:r>
              <a:rPr lang="en-US" dirty="0" smtClean="0"/>
              <a:t>reconfigured.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Security.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Control </a:t>
            </a:r>
            <a:r>
              <a:rPr lang="en-US" sz="2000" dirty="0" smtClean="0">
                <a:solidFill>
                  <a:srgbClr val="000000"/>
                </a:solidFill>
              </a:rPr>
              <a:t>of resources</a:t>
            </a:r>
            <a:r>
              <a:rPr lang="en-US" sz="2000" dirty="0" smtClean="0">
                <a:solidFill>
                  <a:srgbClr val="000000"/>
                </a:solidFill>
              </a:rPr>
              <a:t>.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Routing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300" dirty="0" smtClean="0">
                <a:solidFill>
                  <a:srgbClr val="000000"/>
                </a:solidFill>
              </a:rPr>
              <a:t>Disadvantages: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文泉驛正黑" charset="0"/>
                <a:cs typeface="文泉驛正黑" charset="0"/>
              </a:rPr>
              <a:t>Time-consuming.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文泉驛正黑" charset="0"/>
                <a:cs typeface="文泉驛正黑" charset="0"/>
              </a:rPr>
              <a:t>Error-prone,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文泉驛正黑" charset="0"/>
                <a:cs typeface="文泉驛正黑" charset="0"/>
              </a:rPr>
              <a:t>Administrator intervention is required to maintain changing route information.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文泉驛正黑" charset="0"/>
                <a:cs typeface="文泉驛正黑" charset="0"/>
              </a:rPr>
              <a:t>Does not scale well with growing networks; maintenance becomes cumbersome.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文泉驛正黑" charset="0"/>
                <a:cs typeface="文泉驛正黑" charset="0"/>
              </a:rPr>
              <a:t>Requires complete knowledge of the whole network for proper implementation.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Routing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34950" indent="-234950">
              <a:lnSpc>
                <a:spcPct val="100000"/>
              </a:lnSpc>
              <a:spcBef>
                <a:spcPts val="12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dirty="0" smtClean="0">
              <a:solidFill>
                <a:srgbClr val="000000"/>
              </a:solidFill>
              <a:ea typeface="文泉驛正黑" charset="0"/>
              <a:cs typeface="文泉驛正黑" charset="0"/>
            </a:endParaRPr>
          </a:p>
          <a:p>
            <a:pPr>
              <a:buNone/>
            </a:pPr>
            <a:r>
              <a:rPr lang="en-US" dirty="0" smtClean="0"/>
              <a:t>When to use static routing: </a:t>
            </a:r>
            <a:endParaRPr lang="en-US" dirty="0" smtClean="0"/>
          </a:p>
          <a:p>
            <a:r>
              <a:rPr lang="en-US" dirty="0" smtClean="0"/>
              <a:t>In</a:t>
            </a:r>
            <a:r>
              <a:rPr lang="en-US" dirty="0" smtClean="0"/>
              <a:t> stub </a:t>
            </a:r>
            <a:r>
              <a:rPr lang="en-US" dirty="0" smtClean="0"/>
              <a:t>networks.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provide a gateway of last resort</a:t>
            </a:r>
            <a:r>
              <a:rPr lang="en-US" dirty="0" smtClean="0"/>
              <a:t>.</a:t>
            </a:r>
            <a:endParaRPr lang="en-US" dirty="0" smtClean="0">
              <a:solidFill>
                <a:srgbClr val="000000"/>
              </a:solidFill>
              <a:ea typeface="文泉驛正黑" charset="0"/>
              <a:cs typeface="文泉驛正黑" charset="0"/>
            </a:endParaRPr>
          </a:p>
          <a:p>
            <a:r>
              <a:rPr lang="en-US" dirty="0" smtClean="0">
                <a:solidFill>
                  <a:srgbClr val="000000"/>
                </a:solidFill>
                <a:ea typeface="文泉驛正黑" charset="0"/>
                <a:cs typeface="文泉驛正黑" charset="0"/>
              </a:rPr>
              <a:t>Create </a:t>
            </a:r>
            <a:r>
              <a:rPr lang="en-US" dirty="0" smtClean="0">
                <a:solidFill>
                  <a:srgbClr val="000000"/>
                </a:solidFill>
                <a:ea typeface="文泉驛正黑" charset="0"/>
                <a:cs typeface="文泉驛正黑" charset="0"/>
              </a:rPr>
              <a:t>a backup route in case a primary route link fails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Routing </a:t>
            </a:r>
            <a:r>
              <a:rPr lang="en-US" dirty="0" smtClean="0"/>
              <a:t>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0000"/>
                </a:solidFill>
              </a:rPr>
              <a:t>ip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route</a:t>
            </a:r>
            <a:r>
              <a:rPr lang="en-US" i="1" dirty="0" err="1" smtClean="0">
                <a:solidFill>
                  <a:srgbClr val="000000"/>
                </a:solidFill>
              </a:rPr>
              <a:t>networkmask</a:t>
            </a:r>
            <a:r>
              <a:rPr lang="en-US" b="1" dirty="0" smtClean="0">
                <a:solidFill>
                  <a:srgbClr val="000000"/>
                </a:solidFill>
              </a:rPr>
              <a:t> {</a:t>
            </a:r>
            <a:r>
              <a:rPr lang="en-US" i="1" dirty="0" smtClean="0">
                <a:solidFill>
                  <a:srgbClr val="000000"/>
                </a:solidFill>
              </a:rPr>
              <a:t>next-hop-</a:t>
            </a:r>
            <a:r>
              <a:rPr lang="en-US" i="1" dirty="0" err="1" smtClean="0">
                <a:solidFill>
                  <a:srgbClr val="000000"/>
                </a:solidFill>
              </a:rPr>
              <a:t>ip</a:t>
            </a:r>
            <a:r>
              <a:rPr lang="en-US" b="1" dirty="0" smtClean="0">
                <a:solidFill>
                  <a:srgbClr val="000000"/>
                </a:solidFill>
              </a:rPr>
              <a:t> | </a:t>
            </a:r>
            <a:r>
              <a:rPr lang="en-US" i="1" dirty="0" smtClean="0">
                <a:solidFill>
                  <a:srgbClr val="000000"/>
                </a:solidFill>
              </a:rPr>
              <a:t>exit-</a:t>
            </a:r>
            <a:r>
              <a:rPr lang="en-US" i="1" dirty="0" err="1" smtClean="0">
                <a:solidFill>
                  <a:srgbClr val="000000"/>
                </a:solidFill>
              </a:rPr>
              <a:t>intf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}</a:t>
            </a: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Default </a:t>
            </a:r>
            <a:r>
              <a:rPr lang="en-US" dirty="0" smtClean="0">
                <a:solidFill>
                  <a:srgbClr val="000000"/>
                </a:solidFill>
              </a:rPr>
              <a:t>Static Route used when the routing table does not contain a path for a destination network.</a:t>
            </a:r>
          </a:p>
          <a:p>
            <a:pPr marL="234950" indent="-234950">
              <a:lnSpc>
                <a:spcPct val="95000"/>
              </a:lnSpc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err="1" smtClean="0">
                <a:solidFill>
                  <a:srgbClr val="000000"/>
                </a:solidFill>
              </a:rPr>
              <a:t>ip</a:t>
            </a:r>
            <a:r>
              <a:rPr lang="en-US" dirty="0" smtClean="0">
                <a:solidFill>
                  <a:srgbClr val="000000"/>
                </a:solidFill>
              </a:rPr>
              <a:t> route 0.0.0.0 0.0.0.0 {</a:t>
            </a:r>
            <a:r>
              <a:rPr lang="en-US" i="1" dirty="0" smtClean="0">
                <a:solidFill>
                  <a:srgbClr val="000000"/>
                </a:solidFill>
              </a:rPr>
              <a:t>exit-</a:t>
            </a:r>
            <a:r>
              <a:rPr lang="en-US" i="1" dirty="0" err="1" smtClean="0">
                <a:solidFill>
                  <a:srgbClr val="000000"/>
                </a:solidFill>
              </a:rPr>
              <a:t>intf</a:t>
            </a:r>
            <a:r>
              <a:rPr lang="en-US" dirty="0" smtClean="0">
                <a:solidFill>
                  <a:srgbClr val="000000"/>
                </a:solidFill>
              </a:rPr>
              <a:t> | </a:t>
            </a:r>
            <a:r>
              <a:rPr lang="en-US" i="1" dirty="0" smtClean="0">
                <a:solidFill>
                  <a:srgbClr val="000000"/>
                </a:solidFill>
              </a:rPr>
              <a:t>next-hop-</a:t>
            </a:r>
            <a:r>
              <a:rPr lang="en-US" i="1" dirty="0" err="1" smtClean="0">
                <a:solidFill>
                  <a:srgbClr val="000000"/>
                </a:solidFill>
              </a:rPr>
              <a:t>ip</a:t>
            </a:r>
            <a:r>
              <a:rPr lang="en-US" i="1" dirty="0" smtClean="0">
                <a:solidFill>
                  <a:srgbClr val="000000"/>
                </a:solidFill>
              </a:rPr>
              <a:t>}</a:t>
            </a:r>
            <a:endParaRPr lang="en-US" i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Routing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Used by routers to share information about the </a:t>
            </a:r>
            <a:r>
              <a:rPr lang="en-US" dirty="0" err="1" smtClean="0">
                <a:solidFill>
                  <a:srgbClr val="000000"/>
                </a:solidFill>
              </a:rPr>
              <a:t>reachability</a:t>
            </a:r>
            <a:r>
              <a:rPr lang="en-US" dirty="0" smtClean="0">
                <a:solidFill>
                  <a:srgbClr val="000000"/>
                </a:solidFill>
              </a:rPr>
              <a:t> and status of remote networks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Performs </a:t>
            </a:r>
            <a:r>
              <a:rPr lang="en-US" dirty="0" smtClean="0">
                <a:solidFill>
                  <a:srgbClr val="000000"/>
                </a:solidFill>
              </a:rPr>
              <a:t>network discovery and maintaining routing tables.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Routing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Open Shortest Path First: </a:t>
            </a:r>
          </a:p>
          <a:p>
            <a:endParaRPr lang="en-US" dirty="0" smtClean="0"/>
          </a:p>
          <a:p>
            <a:r>
              <a:rPr lang="en-US" dirty="0" smtClean="0"/>
              <a:t>Router(</a:t>
            </a:r>
            <a:r>
              <a:rPr lang="en-US" dirty="0" err="1" smtClean="0"/>
              <a:t>config</a:t>
            </a:r>
            <a:r>
              <a:rPr lang="en-US" dirty="0" smtClean="0"/>
              <a:t>)# router </a:t>
            </a:r>
            <a:r>
              <a:rPr lang="en-US" dirty="0" err="1" smtClean="0"/>
              <a:t>ospf</a:t>
            </a:r>
            <a:r>
              <a:rPr lang="en-US" dirty="0" smtClean="0"/>
              <a:t> </a:t>
            </a:r>
            <a:r>
              <a:rPr lang="en-US" dirty="0" err="1" smtClean="0"/>
              <a:t>process_ID</a:t>
            </a:r>
            <a:endParaRPr lang="en-US" dirty="0" smtClean="0"/>
          </a:p>
          <a:p>
            <a:r>
              <a:rPr lang="en-US" dirty="0" smtClean="0"/>
              <a:t>Router(</a:t>
            </a:r>
            <a:r>
              <a:rPr lang="en-US" dirty="0" err="1" smtClean="0"/>
              <a:t>config</a:t>
            </a:r>
            <a:r>
              <a:rPr lang="en-US" dirty="0" smtClean="0"/>
              <a:t>-router)# network </a:t>
            </a:r>
            <a:r>
              <a:rPr lang="en-US" dirty="0" err="1" smtClean="0"/>
              <a:t>IP_address</a:t>
            </a:r>
            <a:r>
              <a:rPr lang="en-US" dirty="0" smtClean="0"/>
              <a:t> </a:t>
            </a:r>
            <a:r>
              <a:rPr lang="en-US" dirty="0" err="1" smtClean="0"/>
              <a:t>wildcard_mask</a:t>
            </a:r>
            <a:r>
              <a:rPr lang="en-US" dirty="0" smtClean="0"/>
              <a:t> area </a:t>
            </a:r>
            <a:r>
              <a:rPr lang="en-US" dirty="0" err="1" smtClean="0"/>
              <a:t>area</a:t>
            </a:r>
            <a:r>
              <a:rPr lang="en-US" dirty="0" smtClean="0"/>
              <a:t>_#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dirty="0" smtClean="0">
                <a:solidFill>
                  <a:srgbClr val="708CA1"/>
                </a:solidFill>
              </a:rPr>
              <a:t>Open Shortest Path First</a:t>
            </a:r>
            <a:r>
              <a:rPr lang="en-US" sz="3200" b="1" dirty="0" smtClean="0">
                <a:solidFill>
                  <a:srgbClr val="708CA1"/>
                </a:solidFill>
              </a:rPr>
              <a:t/>
            </a:r>
            <a:br>
              <a:rPr lang="en-US" sz="3200" b="1" dirty="0" smtClean="0">
                <a:solidFill>
                  <a:srgbClr val="708CA1"/>
                </a:solidFill>
              </a:rPr>
            </a:br>
            <a:r>
              <a:rPr lang="en-US" sz="3200" b="1" dirty="0" smtClean="0">
                <a:solidFill>
                  <a:srgbClr val="708CA1"/>
                </a:solidFill>
              </a:rPr>
              <a:t>Components of OSPF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 cstate="print"/>
          <a:srcRect t="21814"/>
          <a:stretch>
            <a:fillRect/>
          </a:stretch>
        </p:blipFill>
        <p:spPr bwMode="auto">
          <a:xfrm>
            <a:off x="1470025" y="3121025"/>
            <a:ext cx="6199188" cy="349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8" name="AutoShape 3"/>
          <p:cNvSpPr>
            <a:spLocks noChangeArrowheads="1"/>
          </p:cNvSpPr>
          <p:nvPr/>
        </p:nvSpPr>
        <p:spPr bwMode="auto">
          <a:xfrm>
            <a:off x="798513" y="1698625"/>
            <a:ext cx="7823200" cy="1568450"/>
          </a:xfrm>
          <a:custGeom>
            <a:avLst/>
            <a:gdLst>
              <a:gd name="T0" fmla="*/ 7823200 w 7823200"/>
              <a:gd name="T1" fmla="*/ 784104 h 1552575"/>
              <a:gd name="T2" fmla="*/ 3911600 w 7823200"/>
              <a:gd name="T3" fmla="*/ 1568206 h 1552575"/>
              <a:gd name="T4" fmla="*/ 0 w 7823200"/>
              <a:gd name="T5" fmla="*/ 784104 h 1552575"/>
              <a:gd name="T6" fmla="*/ 3911600 w 7823200"/>
              <a:gd name="T7" fmla="*/ 0 h 15525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23200"/>
              <a:gd name="T13" fmla="*/ 0 h 1552575"/>
              <a:gd name="T14" fmla="*/ 7823200 w 7823200"/>
              <a:gd name="T15" fmla="*/ 1552575 h 15525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23200" h="1552575">
                <a:moveTo>
                  <a:pt x="0" y="0"/>
                </a:moveTo>
                <a:lnTo>
                  <a:pt x="21731" y="0"/>
                </a:lnTo>
                <a:lnTo>
                  <a:pt x="21731" y="4314"/>
                </a:lnTo>
                <a:lnTo>
                  <a:pt x="0" y="4314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OSPF Routers Exchange Packets - These packets are used to discover neighboring routers and also to exchange  routing information to maintain accurate information about the network.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179</Words>
  <Application>Microsoft Office PowerPoint</Application>
  <PresentationFormat>On-screen Show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CT1306 </vt:lpstr>
      <vt:lpstr>Dynamic Routing Protocols</vt:lpstr>
      <vt:lpstr>Static Routing Protocols</vt:lpstr>
      <vt:lpstr>Static Routing Protocols</vt:lpstr>
      <vt:lpstr>Static Routing Protocols</vt:lpstr>
      <vt:lpstr>Static Routing Protocols</vt:lpstr>
      <vt:lpstr>Dynamic Routing Protocols</vt:lpstr>
      <vt:lpstr>Dynamic Routing Protocols</vt:lpstr>
      <vt:lpstr>Open Shortest Path First Components of OSPF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CT1306 </dc:title>
  <dc:creator/>
  <cp:lastModifiedBy>Rehab</cp:lastModifiedBy>
  <cp:revision>8</cp:revision>
  <dcterms:created xsi:type="dcterms:W3CDTF">2006-08-16T00:00:00Z</dcterms:created>
  <dcterms:modified xsi:type="dcterms:W3CDTF">2014-11-02T19:47:08Z</dcterms:modified>
</cp:coreProperties>
</file>