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1" r:id="rId2"/>
    <p:sldMasterId id="2147484062" r:id="rId3"/>
    <p:sldMasterId id="2147484075" r:id="rId4"/>
  </p:sldMasterIdLst>
  <p:notesMasterIdLst>
    <p:notesMasterId r:id="rId24"/>
  </p:notesMasterIdLst>
  <p:handoutMasterIdLst>
    <p:handoutMasterId r:id="rId25"/>
  </p:handoutMasterIdLst>
  <p:sldIdLst>
    <p:sldId id="374" r:id="rId5"/>
    <p:sldId id="375" r:id="rId6"/>
    <p:sldId id="381" r:id="rId7"/>
    <p:sldId id="376" r:id="rId8"/>
    <p:sldId id="379" r:id="rId9"/>
    <p:sldId id="377" r:id="rId10"/>
    <p:sldId id="354" r:id="rId11"/>
    <p:sldId id="378" r:id="rId12"/>
    <p:sldId id="265" r:id="rId13"/>
    <p:sldId id="263" r:id="rId14"/>
    <p:sldId id="360" r:id="rId15"/>
    <p:sldId id="317" r:id="rId16"/>
    <p:sldId id="282" r:id="rId17"/>
    <p:sldId id="332" r:id="rId18"/>
    <p:sldId id="320" r:id="rId19"/>
    <p:sldId id="380" r:id="rId20"/>
    <p:sldId id="288" r:id="rId21"/>
    <p:sldId id="326" r:id="rId22"/>
    <p:sldId id="346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FA5"/>
    <a:srgbClr val="F77588"/>
    <a:srgbClr val="AFE74B"/>
    <a:srgbClr val="D1C63B"/>
    <a:srgbClr val="2400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4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6" d="100"/>
          <a:sy n="36" d="100"/>
        </p:scale>
        <p:origin x="-223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2FA1FB-B46D-4913-B812-AE9224E0A1DE}" type="doc">
      <dgm:prSet loTypeId="urn:microsoft.com/office/officeart/2005/8/layout/venn1" loCatId="relationship" qsTypeId="urn:microsoft.com/office/officeart/2005/8/quickstyle/3d1" qsCatId="3D" csTypeId="urn:microsoft.com/office/officeart/2005/8/colors/colorful5" csCatId="colorful" phldr="1"/>
      <dgm:spPr/>
    </dgm:pt>
    <dgm:pt modelId="{35E95DBD-A12B-4A94-BB7C-499600BFA5AD}">
      <dgm:prSet phldrT="[Text]"/>
      <dgm:spPr/>
      <dgm:t>
        <a:bodyPr/>
        <a:lstStyle/>
        <a:p>
          <a:r>
            <a:rPr lang="en-US" b="1" dirty="0" smtClean="0"/>
            <a:t>Man</a:t>
          </a:r>
          <a:endParaRPr lang="en-US" b="1" dirty="0"/>
        </a:p>
      </dgm:t>
    </dgm:pt>
    <dgm:pt modelId="{B5D3D749-1A0F-44DD-A89B-9BE56B321BD7}" type="parTrans" cxnId="{63176432-634D-454F-8F0E-EDA5FA06A2CC}">
      <dgm:prSet/>
      <dgm:spPr/>
      <dgm:t>
        <a:bodyPr/>
        <a:lstStyle/>
        <a:p>
          <a:endParaRPr lang="en-US" b="1"/>
        </a:p>
      </dgm:t>
    </dgm:pt>
    <dgm:pt modelId="{D2B1FAC0-206B-48E8-8933-CA46CCA184AD}" type="sibTrans" cxnId="{63176432-634D-454F-8F0E-EDA5FA06A2CC}">
      <dgm:prSet/>
      <dgm:spPr/>
      <dgm:t>
        <a:bodyPr/>
        <a:lstStyle/>
        <a:p>
          <a:endParaRPr lang="en-US" b="1"/>
        </a:p>
      </dgm:t>
    </dgm:pt>
    <dgm:pt modelId="{9474166C-1FDB-4372-83AF-BC494245D320}">
      <dgm:prSet phldrT="[Text]"/>
      <dgm:spPr/>
      <dgm:t>
        <a:bodyPr/>
        <a:lstStyle/>
        <a:p>
          <a:r>
            <a:rPr lang="en-US" b="1" dirty="0" smtClean="0"/>
            <a:t>Machine</a:t>
          </a:r>
          <a:endParaRPr lang="en-US" b="1" dirty="0"/>
        </a:p>
      </dgm:t>
    </dgm:pt>
    <dgm:pt modelId="{94E880DB-900B-4722-93FA-2B7F236CF093}" type="parTrans" cxnId="{97D5B889-5964-4C74-AA69-2EDB49A1398A}">
      <dgm:prSet/>
      <dgm:spPr/>
      <dgm:t>
        <a:bodyPr/>
        <a:lstStyle/>
        <a:p>
          <a:endParaRPr lang="en-US" b="1"/>
        </a:p>
      </dgm:t>
    </dgm:pt>
    <dgm:pt modelId="{AC4657AA-BAF0-42F9-881F-7B599DFDEA90}" type="sibTrans" cxnId="{97D5B889-5964-4C74-AA69-2EDB49A1398A}">
      <dgm:prSet/>
      <dgm:spPr/>
      <dgm:t>
        <a:bodyPr/>
        <a:lstStyle/>
        <a:p>
          <a:endParaRPr lang="en-US" b="1"/>
        </a:p>
      </dgm:t>
    </dgm:pt>
    <dgm:pt modelId="{1E102996-6F37-413B-A59F-4DCBC837B263}" type="pres">
      <dgm:prSet presAssocID="{A92FA1FB-B46D-4913-B812-AE9224E0A1DE}" presName="compositeShape" presStyleCnt="0">
        <dgm:presLayoutVars>
          <dgm:chMax val="7"/>
          <dgm:dir/>
          <dgm:resizeHandles val="exact"/>
        </dgm:presLayoutVars>
      </dgm:prSet>
      <dgm:spPr/>
    </dgm:pt>
    <dgm:pt modelId="{F973EADF-76EA-4271-ADF7-E3A1A48CFF22}" type="pres">
      <dgm:prSet presAssocID="{35E95DBD-A12B-4A94-BB7C-499600BFA5AD}" presName="circ1" presStyleLbl="vennNode1" presStyleIdx="0" presStyleCnt="2"/>
      <dgm:spPr/>
      <dgm:t>
        <a:bodyPr/>
        <a:lstStyle/>
        <a:p>
          <a:endParaRPr lang="en-US"/>
        </a:p>
      </dgm:t>
    </dgm:pt>
    <dgm:pt modelId="{9749206C-6AB8-462D-9D84-6A86F326BA4F}" type="pres">
      <dgm:prSet presAssocID="{35E95DBD-A12B-4A94-BB7C-499600BFA5A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1F4DE9-7001-4C77-A2BC-B46150AD9F3D}" type="pres">
      <dgm:prSet presAssocID="{9474166C-1FDB-4372-83AF-BC494245D320}" presName="circ2" presStyleLbl="vennNode1" presStyleIdx="1" presStyleCnt="2"/>
      <dgm:spPr/>
      <dgm:t>
        <a:bodyPr/>
        <a:lstStyle/>
        <a:p>
          <a:endParaRPr lang="en-US"/>
        </a:p>
      </dgm:t>
    </dgm:pt>
    <dgm:pt modelId="{CEA1FDBE-7BC8-42AA-93E3-C980D20613BF}" type="pres">
      <dgm:prSet presAssocID="{9474166C-1FDB-4372-83AF-BC494245D32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176432-634D-454F-8F0E-EDA5FA06A2CC}" srcId="{A92FA1FB-B46D-4913-B812-AE9224E0A1DE}" destId="{35E95DBD-A12B-4A94-BB7C-499600BFA5AD}" srcOrd="0" destOrd="0" parTransId="{B5D3D749-1A0F-44DD-A89B-9BE56B321BD7}" sibTransId="{D2B1FAC0-206B-48E8-8933-CA46CCA184AD}"/>
    <dgm:cxn modelId="{180FC8AF-FCFA-4B78-9B9B-90A2FA5D1234}" type="presOf" srcId="{35E95DBD-A12B-4A94-BB7C-499600BFA5AD}" destId="{F973EADF-76EA-4271-ADF7-E3A1A48CFF22}" srcOrd="0" destOrd="0" presId="urn:microsoft.com/office/officeart/2005/8/layout/venn1"/>
    <dgm:cxn modelId="{97D5B889-5964-4C74-AA69-2EDB49A1398A}" srcId="{A92FA1FB-B46D-4913-B812-AE9224E0A1DE}" destId="{9474166C-1FDB-4372-83AF-BC494245D320}" srcOrd="1" destOrd="0" parTransId="{94E880DB-900B-4722-93FA-2B7F236CF093}" sibTransId="{AC4657AA-BAF0-42F9-881F-7B599DFDEA90}"/>
    <dgm:cxn modelId="{82604721-AC91-4EAE-919E-9B3D38CF17FD}" type="presOf" srcId="{9474166C-1FDB-4372-83AF-BC494245D320}" destId="{CEA1FDBE-7BC8-42AA-93E3-C980D20613BF}" srcOrd="1" destOrd="0" presId="urn:microsoft.com/office/officeart/2005/8/layout/venn1"/>
    <dgm:cxn modelId="{53BE14FB-BBEA-4DA1-B142-EC1CA5C5E87D}" type="presOf" srcId="{35E95DBD-A12B-4A94-BB7C-499600BFA5AD}" destId="{9749206C-6AB8-462D-9D84-6A86F326BA4F}" srcOrd="1" destOrd="0" presId="urn:microsoft.com/office/officeart/2005/8/layout/venn1"/>
    <dgm:cxn modelId="{A846B142-CC39-421E-A5EA-EDE0E66D3DCD}" type="presOf" srcId="{9474166C-1FDB-4372-83AF-BC494245D320}" destId="{C11F4DE9-7001-4C77-A2BC-B46150AD9F3D}" srcOrd="0" destOrd="0" presId="urn:microsoft.com/office/officeart/2005/8/layout/venn1"/>
    <dgm:cxn modelId="{00F2AD13-9188-4266-9828-D34732F031A2}" type="presOf" srcId="{A92FA1FB-B46D-4913-B812-AE9224E0A1DE}" destId="{1E102996-6F37-413B-A59F-4DCBC837B263}" srcOrd="0" destOrd="0" presId="urn:microsoft.com/office/officeart/2005/8/layout/venn1"/>
    <dgm:cxn modelId="{85827798-3A90-4E39-88F1-11B6F57A8FB6}" type="presParOf" srcId="{1E102996-6F37-413B-A59F-4DCBC837B263}" destId="{F973EADF-76EA-4271-ADF7-E3A1A48CFF22}" srcOrd="0" destOrd="0" presId="urn:microsoft.com/office/officeart/2005/8/layout/venn1"/>
    <dgm:cxn modelId="{23DF7522-705A-43CC-BA6D-B13566266BF7}" type="presParOf" srcId="{1E102996-6F37-413B-A59F-4DCBC837B263}" destId="{9749206C-6AB8-462D-9D84-6A86F326BA4F}" srcOrd="1" destOrd="0" presId="urn:microsoft.com/office/officeart/2005/8/layout/venn1"/>
    <dgm:cxn modelId="{D6640E45-B580-4D97-AF85-1150735D4EA6}" type="presParOf" srcId="{1E102996-6F37-413B-A59F-4DCBC837B263}" destId="{C11F4DE9-7001-4C77-A2BC-B46150AD9F3D}" srcOrd="2" destOrd="0" presId="urn:microsoft.com/office/officeart/2005/8/layout/venn1"/>
    <dgm:cxn modelId="{EAA416E4-6F6A-4ED3-975F-8062DF093E77}" type="presParOf" srcId="{1E102996-6F37-413B-A59F-4DCBC837B263}" destId="{CEA1FDBE-7BC8-42AA-93E3-C980D20613BF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20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2000" b="1"/>
        </a:p>
      </dgm:t>
    </dgm:pt>
    <dgm:pt modelId="{4B4C723A-5CF3-4E8B-B783-1C813448C961}">
      <dgm:prSet custT="1"/>
      <dgm:spPr/>
      <dgm:t>
        <a:bodyPr/>
        <a:lstStyle/>
        <a:p>
          <a:pPr rtl="0"/>
          <a:r>
            <a:rPr lang="en-US" sz="2000" b="1" dirty="0" smtClean="0"/>
            <a:t>Ergonomic</a:t>
          </a:r>
          <a:endParaRPr lang="en-US" sz="20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20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2000" b="1"/>
        </a:p>
      </dgm:t>
    </dgm:pt>
    <dgm:pt modelId="{1688FE24-E9FA-4BA3-AD31-53B75E7D56CC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Physiological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20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2000" b="1"/>
        </a:p>
      </dgm:t>
    </dgm:pt>
    <dgm:pt modelId="{C4CF3ADC-7EFD-4256-9344-6C79504A3577}">
      <dgm:prSet custT="1"/>
      <dgm:spPr/>
      <dgm:t>
        <a:bodyPr/>
        <a:lstStyle/>
        <a:p>
          <a:pPr rtl="0"/>
          <a:r>
            <a:rPr lang="en-US" sz="2000" b="1" smtClean="0"/>
            <a:t>Psychological</a:t>
          </a:r>
          <a:endParaRPr lang="en-US" sz="2000" b="1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20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20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9B61DC31-4FB6-4A81-A570-674D868F547D}" type="presOf" srcId="{F00CE804-3A59-4331-98FA-7B320F648300}" destId="{696F980A-D5A5-41FC-BFAD-480482A634CA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05D13530-D3B0-466E-8A4C-AD65E32F0CD5}" type="presOf" srcId="{504C0B3D-6F82-47B4-A876-035D4FDF892F}" destId="{EA870EA0-A153-40A6-842D-1C77BC79BAA6}" srcOrd="0" destOrd="0" presId="urn:microsoft.com/office/officeart/2005/8/layout/radial2"/>
    <dgm:cxn modelId="{A5D53923-25E8-49C5-BB43-8A12BE51C0EA}" type="presOf" srcId="{7403A239-591B-4538-9046-60927A84227F}" destId="{5E910846-6A63-4FC2-AF40-4BC9862B08D1}" srcOrd="0" destOrd="0" presId="urn:microsoft.com/office/officeart/2005/8/layout/radial2"/>
    <dgm:cxn modelId="{36786551-7318-4235-AFFD-A40422737624}" type="presOf" srcId="{DD373966-183C-4BA2-81CE-3A6D37E5A1FD}" destId="{5363CB86-06B0-4FD0-BC62-F3A7AD91FAA9}" srcOrd="0" destOrd="0" presId="urn:microsoft.com/office/officeart/2005/8/layout/radial2"/>
    <dgm:cxn modelId="{6C01731D-27BE-4A75-AE3E-23F6D5B4CC77}" type="presOf" srcId="{4B4C723A-5CF3-4E8B-B783-1C813448C961}" destId="{710081C5-3E59-456D-9429-DC20D66C1A6F}" srcOrd="0" destOrd="0" presId="urn:microsoft.com/office/officeart/2005/8/layout/radial2"/>
    <dgm:cxn modelId="{A01F9F72-4936-40E5-9DCE-ED95042D307A}" type="presOf" srcId="{46F5B790-332F-4694-96C2-1054658B4E83}" destId="{17CF31EF-DBEE-43DD-B8DA-DAB55804AF17}" srcOrd="0" destOrd="0" presId="urn:microsoft.com/office/officeart/2005/8/layout/radial2"/>
    <dgm:cxn modelId="{A386046B-D521-4B4C-8307-5B3F205CE4FF}" type="presOf" srcId="{1688FE24-E9FA-4BA3-AD31-53B75E7D56CC}" destId="{76AE1A52-0EDE-4C87-BB96-EAE9756B3601}" srcOrd="0" destOrd="0" presId="urn:microsoft.com/office/officeart/2005/8/layout/radial2"/>
    <dgm:cxn modelId="{5CB29BB6-CA93-4E69-B2E4-9575BB5299B0}" type="presOf" srcId="{BD0A6DE8-CC2B-40C6-9B8F-79CF50D90504}" destId="{B0B6C86B-4B4B-42B2-B1A3-78F0271B3555}" srcOrd="0" destOrd="0" presId="urn:microsoft.com/office/officeart/2005/8/layout/radial2"/>
    <dgm:cxn modelId="{94D1E817-F32C-4673-AAD1-9A71F02A6744}" type="presOf" srcId="{C4CF3ADC-7EFD-4256-9344-6C79504A3577}" destId="{C391994F-1950-4A34-90D3-EF2257D22263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A211F5C2-2848-4674-A038-E7E4A2C7960A}" type="presParOf" srcId="{17CF31EF-DBEE-43DD-B8DA-DAB55804AF17}" destId="{066FDED6-50C0-432E-A82A-A8C9A2694087}" srcOrd="0" destOrd="0" presId="urn:microsoft.com/office/officeart/2005/8/layout/radial2"/>
    <dgm:cxn modelId="{B7834A07-3986-4B3B-840A-F011A381FE92}" type="presParOf" srcId="{066FDED6-50C0-432E-A82A-A8C9A2694087}" destId="{EA3BF2AD-606E-4A91-B16E-83FD1392CD6D}" srcOrd="0" destOrd="0" presId="urn:microsoft.com/office/officeart/2005/8/layout/radial2"/>
    <dgm:cxn modelId="{EF3856F6-29B3-48F3-A0D0-9EDF7ABFBA02}" type="presParOf" srcId="{EA3BF2AD-606E-4A91-B16E-83FD1392CD6D}" destId="{BB864D0F-95F7-4C59-ADC1-61F30F34A205}" srcOrd="0" destOrd="0" presId="urn:microsoft.com/office/officeart/2005/8/layout/radial2"/>
    <dgm:cxn modelId="{81888D00-F6A5-4C78-8225-10EA08CAEE2A}" type="presParOf" srcId="{EA3BF2AD-606E-4A91-B16E-83FD1392CD6D}" destId="{24A06590-8280-45C3-AB28-07F8EC79AD3E}" srcOrd="1" destOrd="0" presId="urn:microsoft.com/office/officeart/2005/8/layout/radial2"/>
    <dgm:cxn modelId="{6799C0A0-7AF0-4270-AF1B-3574D1E6C101}" type="presParOf" srcId="{066FDED6-50C0-432E-A82A-A8C9A2694087}" destId="{5E910846-6A63-4FC2-AF40-4BC9862B08D1}" srcOrd="1" destOrd="0" presId="urn:microsoft.com/office/officeart/2005/8/layout/radial2"/>
    <dgm:cxn modelId="{B3236825-5C88-407D-BC9B-A7C3B2420F04}" type="presParOf" srcId="{066FDED6-50C0-432E-A82A-A8C9A2694087}" destId="{8BF20605-BFEB-4396-8A37-03EE784C40EF}" srcOrd="2" destOrd="0" presId="urn:microsoft.com/office/officeart/2005/8/layout/radial2"/>
    <dgm:cxn modelId="{1F20EE09-C294-49E2-AAF7-545AE0A78360}" type="presParOf" srcId="{8BF20605-BFEB-4396-8A37-03EE784C40EF}" destId="{696F980A-D5A5-41FC-BFAD-480482A634CA}" srcOrd="0" destOrd="0" presId="urn:microsoft.com/office/officeart/2005/8/layout/radial2"/>
    <dgm:cxn modelId="{3BDE34EC-5064-4A7A-AC5C-74B435B9A498}" type="presParOf" srcId="{8BF20605-BFEB-4396-8A37-03EE784C40EF}" destId="{41332AE1-114C-46F5-856A-184520DD4048}" srcOrd="1" destOrd="0" presId="urn:microsoft.com/office/officeart/2005/8/layout/radial2"/>
    <dgm:cxn modelId="{ADB9C297-8CB0-4DA2-8BE2-FB8EE2EE8BA4}" type="presParOf" srcId="{066FDED6-50C0-432E-A82A-A8C9A2694087}" destId="{5363CB86-06B0-4FD0-BC62-F3A7AD91FAA9}" srcOrd="3" destOrd="0" presId="urn:microsoft.com/office/officeart/2005/8/layout/radial2"/>
    <dgm:cxn modelId="{8FE467A1-BD2D-4978-8D8B-862E5900385D}" type="presParOf" srcId="{066FDED6-50C0-432E-A82A-A8C9A2694087}" destId="{34E9356C-D7B4-49B0-B464-A3A6F5DC0DEE}" srcOrd="4" destOrd="0" presId="urn:microsoft.com/office/officeart/2005/8/layout/radial2"/>
    <dgm:cxn modelId="{3951B1B8-1281-439D-9E07-F0484366B889}" type="presParOf" srcId="{34E9356C-D7B4-49B0-B464-A3A6F5DC0DEE}" destId="{710081C5-3E59-456D-9429-DC20D66C1A6F}" srcOrd="0" destOrd="0" presId="urn:microsoft.com/office/officeart/2005/8/layout/radial2"/>
    <dgm:cxn modelId="{FD02E34F-8357-4CD4-B805-DD73938E5620}" type="presParOf" srcId="{34E9356C-D7B4-49B0-B464-A3A6F5DC0DEE}" destId="{0F43D916-3D15-4F25-91EF-A8307AC65B0F}" srcOrd="1" destOrd="0" presId="urn:microsoft.com/office/officeart/2005/8/layout/radial2"/>
    <dgm:cxn modelId="{0E465B42-17B7-4762-A2D3-644E769CFCFD}" type="presParOf" srcId="{066FDED6-50C0-432E-A82A-A8C9A2694087}" destId="{B0B6C86B-4B4B-42B2-B1A3-78F0271B3555}" srcOrd="5" destOrd="0" presId="urn:microsoft.com/office/officeart/2005/8/layout/radial2"/>
    <dgm:cxn modelId="{47C696B9-3119-4DE0-8856-C8BFCF714C5F}" type="presParOf" srcId="{066FDED6-50C0-432E-A82A-A8C9A2694087}" destId="{8A834AEB-A65B-4576-A482-82C9A38B93BB}" srcOrd="6" destOrd="0" presId="urn:microsoft.com/office/officeart/2005/8/layout/radial2"/>
    <dgm:cxn modelId="{D5531ECE-7578-4274-97D2-6ECE3B6756A7}" type="presParOf" srcId="{8A834AEB-A65B-4576-A482-82C9A38B93BB}" destId="{76AE1A52-0EDE-4C87-BB96-EAE9756B3601}" srcOrd="0" destOrd="0" presId="urn:microsoft.com/office/officeart/2005/8/layout/radial2"/>
    <dgm:cxn modelId="{2BF399FA-76E4-4C17-BF4A-78F6B34C4C93}" type="presParOf" srcId="{8A834AEB-A65B-4576-A482-82C9A38B93BB}" destId="{169423B0-0E4C-4E06-924A-4CBCC7A51A3B}" srcOrd="1" destOrd="0" presId="urn:microsoft.com/office/officeart/2005/8/layout/radial2"/>
    <dgm:cxn modelId="{4C128937-023F-44C1-AE4F-141CB7E58806}" type="presParOf" srcId="{066FDED6-50C0-432E-A82A-A8C9A2694087}" destId="{EA870EA0-A153-40A6-842D-1C77BC79BAA6}" srcOrd="7" destOrd="0" presId="urn:microsoft.com/office/officeart/2005/8/layout/radial2"/>
    <dgm:cxn modelId="{5C5ABDB1-9A52-47A2-9BB0-0417DB4F66EC}" type="presParOf" srcId="{066FDED6-50C0-432E-A82A-A8C9A2694087}" destId="{941BD8CD-5341-46F7-B647-2B0634F165DD}" srcOrd="8" destOrd="0" presId="urn:microsoft.com/office/officeart/2005/8/layout/radial2"/>
    <dgm:cxn modelId="{F9EA4999-4531-47DD-A4CB-6B747758777A}" type="presParOf" srcId="{941BD8CD-5341-46F7-B647-2B0634F165DD}" destId="{C391994F-1950-4A34-90D3-EF2257D22263}" srcOrd="0" destOrd="0" presId="urn:microsoft.com/office/officeart/2005/8/layout/radial2"/>
    <dgm:cxn modelId="{1FA3F729-0DD1-4816-919D-230EB7F4809B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/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/>
            <a:t>Ergonomic</a:t>
          </a:r>
          <a:endParaRPr lang="en-US" sz="12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smtClean="0"/>
            <a:t>Psychological</a:t>
          </a:r>
          <a:endParaRPr lang="en-US" sz="1200" b="1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6F443741-3BAF-4165-8275-FBE8885E8CAD}" type="presOf" srcId="{4B4C723A-5CF3-4E8B-B783-1C813448C961}" destId="{710081C5-3E59-456D-9429-DC20D66C1A6F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74F66AFF-C1B7-40CE-A7D6-BC121DD77E69}" type="presOf" srcId="{F00CE804-3A59-4331-98FA-7B320F648300}" destId="{696F980A-D5A5-41FC-BFAD-480482A634CA}" srcOrd="0" destOrd="0" presId="urn:microsoft.com/office/officeart/2005/8/layout/radial2"/>
    <dgm:cxn modelId="{061A826F-FDA7-4741-9E9D-65F7BB2AF807}" type="presOf" srcId="{1688FE24-E9FA-4BA3-AD31-53B75E7D56CC}" destId="{76AE1A52-0EDE-4C87-BB96-EAE9756B3601}" srcOrd="0" destOrd="0" presId="urn:microsoft.com/office/officeart/2005/8/layout/radial2"/>
    <dgm:cxn modelId="{3CE43D1E-99F4-4C37-8BE0-34CA92B66414}" type="presOf" srcId="{7403A239-591B-4538-9046-60927A84227F}" destId="{5E910846-6A63-4FC2-AF40-4BC9862B08D1}" srcOrd="0" destOrd="0" presId="urn:microsoft.com/office/officeart/2005/8/layout/radial2"/>
    <dgm:cxn modelId="{63C5EC0A-59BC-4355-9ABD-CDCCB7427D55}" type="presOf" srcId="{BD0A6DE8-CC2B-40C6-9B8F-79CF50D90504}" destId="{B0B6C86B-4B4B-42B2-B1A3-78F0271B3555}" srcOrd="0" destOrd="0" presId="urn:microsoft.com/office/officeart/2005/8/layout/radial2"/>
    <dgm:cxn modelId="{57771A25-3BDC-4F85-8DBF-81ED5EFACC70}" type="presOf" srcId="{504C0B3D-6F82-47B4-A876-035D4FDF892F}" destId="{EA870EA0-A153-40A6-842D-1C77BC79BAA6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D70946DE-F143-4FBA-90F8-076213248481}" type="presOf" srcId="{C4CF3ADC-7EFD-4256-9344-6C79504A3577}" destId="{C391994F-1950-4A34-90D3-EF2257D22263}" srcOrd="0" destOrd="0" presId="urn:microsoft.com/office/officeart/2005/8/layout/radial2"/>
    <dgm:cxn modelId="{05CB279D-B17F-450F-8748-9BD0E1BCE9D9}" type="presOf" srcId="{46F5B790-332F-4694-96C2-1054658B4E83}" destId="{17CF31EF-DBEE-43DD-B8DA-DAB55804AF17}" srcOrd="0" destOrd="0" presId="urn:microsoft.com/office/officeart/2005/8/layout/radial2"/>
    <dgm:cxn modelId="{0A212E5D-A785-4B42-A0CA-5838F8363ED0}" type="presOf" srcId="{DD373966-183C-4BA2-81CE-3A6D37E5A1FD}" destId="{5363CB86-06B0-4FD0-BC62-F3A7AD91FAA9}" srcOrd="0" destOrd="0" presId="urn:microsoft.com/office/officeart/2005/8/layout/radial2"/>
    <dgm:cxn modelId="{0B8E37A8-7253-411F-91CE-7C46925819CD}" type="presParOf" srcId="{17CF31EF-DBEE-43DD-B8DA-DAB55804AF17}" destId="{066FDED6-50C0-432E-A82A-A8C9A2694087}" srcOrd="0" destOrd="0" presId="urn:microsoft.com/office/officeart/2005/8/layout/radial2"/>
    <dgm:cxn modelId="{9AA1F43B-91D9-4648-BF47-A3BEDC4FDC44}" type="presParOf" srcId="{066FDED6-50C0-432E-A82A-A8C9A2694087}" destId="{EA3BF2AD-606E-4A91-B16E-83FD1392CD6D}" srcOrd="0" destOrd="0" presId="urn:microsoft.com/office/officeart/2005/8/layout/radial2"/>
    <dgm:cxn modelId="{6B53FBB5-6B7A-4833-B932-B50E76881FA5}" type="presParOf" srcId="{EA3BF2AD-606E-4A91-B16E-83FD1392CD6D}" destId="{BB864D0F-95F7-4C59-ADC1-61F30F34A205}" srcOrd="0" destOrd="0" presId="urn:microsoft.com/office/officeart/2005/8/layout/radial2"/>
    <dgm:cxn modelId="{443F8460-ED81-48E5-B0A8-71D8584D6D22}" type="presParOf" srcId="{EA3BF2AD-606E-4A91-B16E-83FD1392CD6D}" destId="{24A06590-8280-45C3-AB28-07F8EC79AD3E}" srcOrd="1" destOrd="0" presId="urn:microsoft.com/office/officeart/2005/8/layout/radial2"/>
    <dgm:cxn modelId="{0998F3DC-19B4-4DDD-B8C5-37E2D1864D46}" type="presParOf" srcId="{066FDED6-50C0-432E-A82A-A8C9A2694087}" destId="{5E910846-6A63-4FC2-AF40-4BC9862B08D1}" srcOrd="1" destOrd="0" presId="urn:microsoft.com/office/officeart/2005/8/layout/radial2"/>
    <dgm:cxn modelId="{13E57CA5-E74A-4949-9AB2-19DD0B1AD5BD}" type="presParOf" srcId="{066FDED6-50C0-432E-A82A-A8C9A2694087}" destId="{8BF20605-BFEB-4396-8A37-03EE784C40EF}" srcOrd="2" destOrd="0" presId="urn:microsoft.com/office/officeart/2005/8/layout/radial2"/>
    <dgm:cxn modelId="{4AA8DE99-28B3-433F-B4AB-A582F3DCF88A}" type="presParOf" srcId="{8BF20605-BFEB-4396-8A37-03EE784C40EF}" destId="{696F980A-D5A5-41FC-BFAD-480482A634CA}" srcOrd="0" destOrd="0" presId="urn:microsoft.com/office/officeart/2005/8/layout/radial2"/>
    <dgm:cxn modelId="{E4E2D75A-49A1-46DB-AF90-0BD7A0C3B052}" type="presParOf" srcId="{8BF20605-BFEB-4396-8A37-03EE784C40EF}" destId="{41332AE1-114C-46F5-856A-184520DD4048}" srcOrd="1" destOrd="0" presId="urn:microsoft.com/office/officeart/2005/8/layout/radial2"/>
    <dgm:cxn modelId="{ED6E43ED-1DF7-4816-98E4-85AA4E1226A7}" type="presParOf" srcId="{066FDED6-50C0-432E-A82A-A8C9A2694087}" destId="{5363CB86-06B0-4FD0-BC62-F3A7AD91FAA9}" srcOrd="3" destOrd="0" presId="urn:microsoft.com/office/officeart/2005/8/layout/radial2"/>
    <dgm:cxn modelId="{B972A9EC-6450-4007-AD98-F9A654DFCFA3}" type="presParOf" srcId="{066FDED6-50C0-432E-A82A-A8C9A2694087}" destId="{34E9356C-D7B4-49B0-B464-A3A6F5DC0DEE}" srcOrd="4" destOrd="0" presId="urn:microsoft.com/office/officeart/2005/8/layout/radial2"/>
    <dgm:cxn modelId="{D4162B4E-B13A-4163-A3D0-447EEFB8CCAB}" type="presParOf" srcId="{34E9356C-D7B4-49B0-B464-A3A6F5DC0DEE}" destId="{710081C5-3E59-456D-9429-DC20D66C1A6F}" srcOrd="0" destOrd="0" presId="urn:microsoft.com/office/officeart/2005/8/layout/radial2"/>
    <dgm:cxn modelId="{409FEF3A-B7AE-4256-AFDD-81DD03E3AF25}" type="presParOf" srcId="{34E9356C-D7B4-49B0-B464-A3A6F5DC0DEE}" destId="{0F43D916-3D15-4F25-91EF-A8307AC65B0F}" srcOrd="1" destOrd="0" presId="urn:microsoft.com/office/officeart/2005/8/layout/radial2"/>
    <dgm:cxn modelId="{46FFE47D-980A-439B-9792-7C2A52F29F3B}" type="presParOf" srcId="{066FDED6-50C0-432E-A82A-A8C9A2694087}" destId="{B0B6C86B-4B4B-42B2-B1A3-78F0271B3555}" srcOrd="5" destOrd="0" presId="urn:microsoft.com/office/officeart/2005/8/layout/radial2"/>
    <dgm:cxn modelId="{F4381CCB-4F5B-4334-AC57-C46F70AE08B9}" type="presParOf" srcId="{066FDED6-50C0-432E-A82A-A8C9A2694087}" destId="{8A834AEB-A65B-4576-A482-82C9A38B93BB}" srcOrd="6" destOrd="0" presId="urn:microsoft.com/office/officeart/2005/8/layout/radial2"/>
    <dgm:cxn modelId="{B61017ED-D76F-4AA1-AE43-D3C7885A4BDE}" type="presParOf" srcId="{8A834AEB-A65B-4576-A482-82C9A38B93BB}" destId="{76AE1A52-0EDE-4C87-BB96-EAE9756B3601}" srcOrd="0" destOrd="0" presId="urn:microsoft.com/office/officeart/2005/8/layout/radial2"/>
    <dgm:cxn modelId="{C2EEFB04-AF05-46EC-9C75-4D8E08FD6F75}" type="presParOf" srcId="{8A834AEB-A65B-4576-A482-82C9A38B93BB}" destId="{169423B0-0E4C-4E06-924A-4CBCC7A51A3B}" srcOrd="1" destOrd="0" presId="urn:microsoft.com/office/officeart/2005/8/layout/radial2"/>
    <dgm:cxn modelId="{9D8907D9-1797-4DA9-AF6C-92DA876DB024}" type="presParOf" srcId="{066FDED6-50C0-432E-A82A-A8C9A2694087}" destId="{EA870EA0-A153-40A6-842D-1C77BC79BAA6}" srcOrd="7" destOrd="0" presId="urn:microsoft.com/office/officeart/2005/8/layout/radial2"/>
    <dgm:cxn modelId="{CE0E05DC-636C-4D70-A064-9F718D8C4C7D}" type="presParOf" srcId="{066FDED6-50C0-432E-A82A-A8C9A2694087}" destId="{941BD8CD-5341-46F7-B647-2B0634F165DD}" srcOrd="8" destOrd="0" presId="urn:microsoft.com/office/officeart/2005/8/layout/radial2"/>
    <dgm:cxn modelId="{DCA46C7B-4242-4082-942C-0E72C8EB6BA4}" type="presParOf" srcId="{941BD8CD-5341-46F7-B647-2B0634F165DD}" destId="{C391994F-1950-4A34-90D3-EF2257D22263}" srcOrd="0" destOrd="0" presId="urn:microsoft.com/office/officeart/2005/8/layout/radial2"/>
    <dgm:cxn modelId="{F6F71EB1-F222-42F3-B483-F23C05FB4E95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accent5"/>
        </a:solidFill>
      </dgm:spPr>
      <dgm:t>
        <a:bodyPr/>
        <a:lstStyle/>
        <a:p>
          <a:pPr rtl="0"/>
          <a:r>
            <a:rPr lang="en-US" sz="1200" b="1" dirty="0" smtClean="0"/>
            <a:t>Ergonomic</a:t>
          </a:r>
          <a:endParaRPr lang="en-US" sz="12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smtClean="0"/>
            <a:t>Psychological</a:t>
          </a:r>
          <a:endParaRPr lang="en-US" sz="1200" b="1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114C3105-BA5B-453B-A29D-DCB9DFB018F1}" type="presOf" srcId="{7403A239-591B-4538-9046-60927A84227F}" destId="{5E910846-6A63-4FC2-AF40-4BC9862B08D1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F7D9395A-3147-4FBE-BEF0-FA0E06997CE4}" type="presOf" srcId="{F00CE804-3A59-4331-98FA-7B320F648300}" destId="{696F980A-D5A5-41FC-BFAD-480482A634CA}" srcOrd="0" destOrd="0" presId="urn:microsoft.com/office/officeart/2005/8/layout/radial2"/>
    <dgm:cxn modelId="{8E2B24CF-1264-42C0-B122-E03997B95E91}" type="presOf" srcId="{BD0A6DE8-CC2B-40C6-9B8F-79CF50D90504}" destId="{B0B6C86B-4B4B-42B2-B1A3-78F0271B3555}" srcOrd="0" destOrd="0" presId="urn:microsoft.com/office/officeart/2005/8/layout/radial2"/>
    <dgm:cxn modelId="{709030D2-2B5B-448B-9965-1137B1D56D52}" type="presOf" srcId="{1688FE24-E9FA-4BA3-AD31-53B75E7D56CC}" destId="{76AE1A52-0EDE-4C87-BB96-EAE9756B3601}" srcOrd="0" destOrd="0" presId="urn:microsoft.com/office/officeart/2005/8/layout/radial2"/>
    <dgm:cxn modelId="{1D7429D9-62EC-4795-8B93-8E7844718C42}" type="presOf" srcId="{504C0B3D-6F82-47B4-A876-035D4FDF892F}" destId="{EA870EA0-A153-40A6-842D-1C77BC79BAA6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E449D46E-76DF-45E5-8BAD-F74EE8BD721C}" type="presOf" srcId="{46F5B790-332F-4694-96C2-1054658B4E83}" destId="{17CF31EF-DBEE-43DD-B8DA-DAB55804AF17}" srcOrd="0" destOrd="0" presId="urn:microsoft.com/office/officeart/2005/8/layout/radial2"/>
    <dgm:cxn modelId="{3501FFB3-7C96-45D7-B501-2D1281D27F5B}" type="presOf" srcId="{4B4C723A-5CF3-4E8B-B783-1C813448C961}" destId="{710081C5-3E59-456D-9429-DC20D66C1A6F}" srcOrd="0" destOrd="0" presId="urn:microsoft.com/office/officeart/2005/8/layout/radial2"/>
    <dgm:cxn modelId="{48B94DF1-E71C-456A-8B29-FE4D22F88EE9}" type="presOf" srcId="{C4CF3ADC-7EFD-4256-9344-6C79504A3577}" destId="{C391994F-1950-4A34-90D3-EF2257D22263}" srcOrd="0" destOrd="0" presId="urn:microsoft.com/office/officeart/2005/8/layout/radial2"/>
    <dgm:cxn modelId="{32AD5735-46B0-442A-8FE0-97E69928D552}" type="presOf" srcId="{DD373966-183C-4BA2-81CE-3A6D37E5A1FD}" destId="{5363CB86-06B0-4FD0-BC62-F3A7AD91FAA9}" srcOrd="0" destOrd="0" presId="urn:microsoft.com/office/officeart/2005/8/layout/radial2"/>
    <dgm:cxn modelId="{B6E08386-716D-4C81-BFDA-8BB1E3186B1A}" type="presParOf" srcId="{17CF31EF-DBEE-43DD-B8DA-DAB55804AF17}" destId="{066FDED6-50C0-432E-A82A-A8C9A2694087}" srcOrd="0" destOrd="0" presId="urn:microsoft.com/office/officeart/2005/8/layout/radial2"/>
    <dgm:cxn modelId="{5A0D6E72-36BE-4DAE-B287-349DCC85AB8A}" type="presParOf" srcId="{066FDED6-50C0-432E-A82A-A8C9A2694087}" destId="{EA3BF2AD-606E-4A91-B16E-83FD1392CD6D}" srcOrd="0" destOrd="0" presId="urn:microsoft.com/office/officeart/2005/8/layout/radial2"/>
    <dgm:cxn modelId="{548F802F-EB24-47BF-BC7D-B36AFF1FCDE0}" type="presParOf" srcId="{EA3BF2AD-606E-4A91-B16E-83FD1392CD6D}" destId="{BB864D0F-95F7-4C59-ADC1-61F30F34A205}" srcOrd="0" destOrd="0" presId="urn:microsoft.com/office/officeart/2005/8/layout/radial2"/>
    <dgm:cxn modelId="{62C86B0B-5DCB-43A2-8805-C8B6E544F2C6}" type="presParOf" srcId="{EA3BF2AD-606E-4A91-B16E-83FD1392CD6D}" destId="{24A06590-8280-45C3-AB28-07F8EC79AD3E}" srcOrd="1" destOrd="0" presId="urn:microsoft.com/office/officeart/2005/8/layout/radial2"/>
    <dgm:cxn modelId="{1A04382B-3AE2-42CC-A75D-2EA1D0972F66}" type="presParOf" srcId="{066FDED6-50C0-432E-A82A-A8C9A2694087}" destId="{5E910846-6A63-4FC2-AF40-4BC9862B08D1}" srcOrd="1" destOrd="0" presId="urn:microsoft.com/office/officeart/2005/8/layout/radial2"/>
    <dgm:cxn modelId="{D3426A9B-AC7B-488B-8B0E-3A3EEB2CC627}" type="presParOf" srcId="{066FDED6-50C0-432E-A82A-A8C9A2694087}" destId="{8BF20605-BFEB-4396-8A37-03EE784C40EF}" srcOrd="2" destOrd="0" presId="urn:microsoft.com/office/officeart/2005/8/layout/radial2"/>
    <dgm:cxn modelId="{36445EC5-0A3A-47AC-B796-9DA536FD984A}" type="presParOf" srcId="{8BF20605-BFEB-4396-8A37-03EE784C40EF}" destId="{696F980A-D5A5-41FC-BFAD-480482A634CA}" srcOrd="0" destOrd="0" presId="urn:microsoft.com/office/officeart/2005/8/layout/radial2"/>
    <dgm:cxn modelId="{F75DBAC6-AAE4-44FD-A47A-3B43EAABBA85}" type="presParOf" srcId="{8BF20605-BFEB-4396-8A37-03EE784C40EF}" destId="{41332AE1-114C-46F5-856A-184520DD4048}" srcOrd="1" destOrd="0" presId="urn:microsoft.com/office/officeart/2005/8/layout/radial2"/>
    <dgm:cxn modelId="{DA2F88ED-0D05-4B71-BE19-D86DE28C8EAF}" type="presParOf" srcId="{066FDED6-50C0-432E-A82A-A8C9A2694087}" destId="{5363CB86-06B0-4FD0-BC62-F3A7AD91FAA9}" srcOrd="3" destOrd="0" presId="urn:microsoft.com/office/officeart/2005/8/layout/radial2"/>
    <dgm:cxn modelId="{653E322C-67F0-45F6-A620-4156F35BD12C}" type="presParOf" srcId="{066FDED6-50C0-432E-A82A-A8C9A2694087}" destId="{34E9356C-D7B4-49B0-B464-A3A6F5DC0DEE}" srcOrd="4" destOrd="0" presId="urn:microsoft.com/office/officeart/2005/8/layout/radial2"/>
    <dgm:cxn modelId="{81BD9B81-AEE8-45F2-8C7A-71DDDF76F0D5}" type="presParOf" srcId="{34E9356C-D7B4-49B0-B464-A3A6F5DC0DEE}" destId="{710081C5-3E59-456D-9429-DC20D66C1A6F}" srcOrd="0" destOrd="0" presId="urn:microsoft.com/office/officeart/2005/8/layout/radial2"/>
    <dgm:cxn modelId="{BE4A868A-028F-4845-AC12-817D4D916555}" type="presParOf" srcId="{34E9356C-D7B4-49B0-B464-A3A6F5DC0DEE}" destId="{0F43D916-3D15-4F25-91EF-A8307AC65B0F}" srcOrd="1" destOrd="0" presId="urn:microsoft.com/office/officeart/2005/8/layout/radial2"/>
    <dgm:cxn modelId="{839E96BC-A46B-4295-AFF4-61B8F8C0AE5D}" type="presParOf" srcId="{066FDED6-50C0-432E-A82A-A8C9A2694087}" destId="{B0B6C86B-4B4B-42B2-B1A3-78F0271B3555}" srcOrd="5" destOrd="0" presId="urn:microsoft.com/office/officeart/2005/8/layout/radial2"/>
    <dgm:cxn modelId="{A3298977-CE37-4116-81C5-B3DEEAFC3ABA}" type="presParOf" srcId="{066FDED6-50C0-432E-A82A-A8C9A2694087}" destId="{8A834AEB-A65B-4576-A482-82C9A38B93BB}" srcOrd="6" destOrd="0" presId="urn:microsoft.com/office/officeart/2005/8/layout/radial2"/>
    <dgm:cxn modelId="{7C73A8C2-F3C1-45F2-A3C8-66A745FDA22C}" type="presParOf" srcId="{8A834AEB-A65B-4576-A482-82C9A38B93BB}" destId="{76AE1A52-0EDE-4C87-BB96-EAE9756B3601}" srcOrd="0" destOrd="0" presId="urn:microsoft.com/office/officeart/2005/8/layout/radial2"/>
    <dgm:cxn modelId="{90344C47-A900-49E0-93CA-28688F9BFDE3}" type="presParOf" srcId="{8A834AEB-A65B-4576-A482-82C9A38B93BB}" destId="{169423B0-0E4C-4E06-924A-4CBCC7A51A3B}" srcOrd="1" destOrd="0" presId="urn:microsoft.com/office/officeart/2005/8/layout/radial2"/>
    <dgm:cxn modelId="{B3F1270E-C285-4ADD-8350-4125DF0D890C}" type="presParOf" srcId="{066FDED6-50C0-432E-A82A-A8C9A2694087}" destId="{EA870EA0-A153-40A6-842D-1C77BC79BAA6}" srcOrd="7" destOrd="0" presId="urn:microsoft.com/office/officeart/2005/8/layout/radial2"/>
    <dgm:cxn modelId="{B3773975-78DD-462B-9052-3CDFCDB4BE27}" type="presParOf" srcId="{066FDED6-50C0-432E-A82A-A8C9A2694087}" destId="{941BD8CD-5341-46F7-B647-2B0634F165DD}" srcOrd="8" destOrd="0" presId="urn:microsoft.com/office/officeart/2005/8/layout/radial2"/>
    <dgm:cxn modelId="{E9D33E9D-C51B-4C14-9A1E-97698FB307D2}" type="presParOf" srcId="{941BD8CD-5341-46F7-B647-2B0634F165DD}" destId="{C391994F-1950-4A34-90D3-EF2257D22263}" srcOrd="0" destOrd="0" presId="urn:microsoft.com/office/officeart/2005/8/layout/radial2"/>
    <dgm:cxn modelId="{F33F46AA-091F-401F-AAB1-5A947DB7723C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Ergonomic</a:t>
          </a:r>
          <a:endParaRPr lang="en-US" sz="1200" b="1" dirty="0">
            <a:solidFill>
              <a:schemeClr val="bg1"/>
            </a:solidFill>
          </a:endParaRPr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Psychological</a:t>
          </a:r>
          <a:endParaRPr lang="en-US" sz="1200" b="1" dirty="0">
            <a:solidFill>
              <a:schemeClr val="bg1"/>
            </a:solidFill>
          </a:endParaRPr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F4605C10-D59F-4DB4-AFCA-72E72EEFF320}" type="presOf" srcId="{C4CF3ADC-7EFD-4256-9344-6C79504A3577}" destId="{C391994F-1950-4A34-90D3-EF2257D22263}" srcOrd="0" destOrd="0" presId="urn:microsoft.com/office/officeart/2005/8/layout/radial2"/>
    <dgm:cxn modelId="{FC10BB2D-7B35-4F0F-8035-E08AC28FE324}" type="presOf" srcId="{DD373966-183C-4BA2-81CE-3A6D37E5A1FD}" destId="{5363CB86-06B0-4FD0-BC62-F3A7AD91FAA9}" srcOrd="0" destOrd="0" presId="urn:microsoft.com/office/officeart/2005/8/layout/radial2"/>
    <dgm:cxn modelId="{547DCEC7-EF8B-4438-AE71-7274FDF211DD}" type="presOf" srcId="{46F5B790-332F-4694-96C2-1054658B4E83}" destId="{17CF31EF-DBEE-43DD-B8DA-DAB55804AF17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29F9547A-E28D-4388-A4D5-92D6F37A576D}" type="presOf" srcId="{F00CE804-3A59-4331-98FA-7B320F648300}" destId="{696F980A-D5A5-41FC-BFAD-480482A634CA}" srcOrd="0" destOrd="0" presId="urn:microsoft.com/office/officeart/2005/8/layout/radial2"/>
    <dgm:cxn modelId="{358C5330-B29F-43AF-AE33-3D85F14F9002}" type="presOf" srcId="{4B4C723A-5CF3-4E8B-B783-1C813448C961}" destId="{710081C5-3E59-456D-9429-DC20D66C1A6F}" srcOrd="0" destOrd="0" presId="urn:microsoft.com/office/officeart/2005/8/layout/radial2"/>
    <dgm:cxn modelId="{0F5673E3-A461-4E5C-A30A-30C5CF6418E9}" type="presOf" srcId="{1688FE24-E9FA-4BA3-AD31-53B75E7D56CC}" destId="{76AE1A52-0EDE-4C87-BB96-EAE9756B3601}" srcOrd="0" destOrd="0" presId="urn:microsoft.com/office/officeart/2005/8/layout/radial2"/>
    <dgm:cxn modelId="{079BC2E0-EF29-4605-8FC5-EAD7279B7A4E}" type="presOf" srcId="{BD0A6DE8-CC2B-40C6-9B8F-79CF50D90504}" destId="{B0B6C86B-4B4B-42B2-B1A3-78F0271B3555}" srcOrd="0" destOrd="0" presId="urn:microsoft.com/office/officeart/2005/8/layout/radial2"/>
    <dgm:cxn modelId="{A1EE1365-1560-43C1-9258-2C4E59AD31F5}" type="presOf" srcId="{7403A239-591B-4538-9046-60927A84227F}" destId="{5E910846-6A63-4FC2-AF40-4BC9862B08D1}" srcOrd="0" destOrd="0" presId="urn:microsoft.com/office/officeart/2005/8/layout/radial2"/>
    <dgm:cxn modelId="{953F5BF0-08B8-4E95-8384-31E06EE34BDC}" type="presOf" srcId="{504C0B3D-6F82-47B4-A876-035D4FDF892F}" destId="{EA870EA0-A153-40A6-842D-1C77BC79BAA6}" srcOrd="0" destOrd="0" presId="urn:microsoft.com/office/officeart/2005/8/layout/radial2"/>
    <dgm:cxn modelId="{6F741F3F-CEFE-43AC-BC4D-F65CE646860F}" type="presParOf" srcId="{17CF31EF-DBEE-43DD-B8DA-DAB55804AF17}" destId="{066FDED6-50C0-432E-A82A-A8C9A2694087}" srcOrd="0" destOrd="0" presId="urn:microsoft.com/office/officeart/2005/8/layout/radial2"/>
    <dgm:cxn modelId="{1C826BF9-06FF-4736-91F5-6A2CC6D82C13}" type="presParOf" srcId="{066FDED6-50C0-432E-A82A-A8C9A2694087}" destId="{EA3BF2AD-606E-4A91-B16E-83FD1392CD6D}" srcOrd="0" destOrd="0" presId="urn:microsoft.com/office/officeart/2005/8/layout/radial2"/>
    <dgm:cxn modelId="{00B5F8B0-8FB3-40E8-A065-60A1FEF8C66E}" type="presParOf" srcId="{EA3BF2AD-606E-4A91-B16E-83FD1392CD6D}" destId="{BB864D0F-95F7-4C59-ADC1-61F30F34A205}" srcOrd="0" destOrd="0" presId="urn:microsoft.com/office/officeart/2005/8/layout/radial2"/>
    <dgm:cxn modelId="{B8D25E17-3297-4C27-B356-3590EA3CE2EC}" type="presParOf" srcId="{EA3BF2AD-606E-4A91-B16E-83FD1392CD6D}" destId="{24A06590-8280-45C3-AB28-07F8EC79AD3E}" srcOrd="1" destOrd="0" presId="urn:microsoft.com/office/officeart/2005/8/layout/radial2"/>
    <dgm:cxn modelId="{24FC27C0-EB81-4F4C-9FFA-988C7348946F}" type="presParOf" srcId="{066FDED6-50C0-432E-A82A-A8C9A2694087}" destId="{5E910846-6A63-4FC2-AF40-4BC9862B08D1}" srcOrd="1" destOrd="0" presId="urn:microsoft.com/office/officeart/2005/8/layout/radial2"/>
    <dgm:cxn modelId="{9C1085BF-8FEA-4F08-99E9-C07DCCCBFFBA}" type="presParOf" srcId="{066FDED6-50C0-432E-A82A-A8C9A2694087}" destId="{8BF20605-BFEB-4396-8A37-03EE784C40EF}" srcOrd="2" destOrd="0" presId="urn:microsoft.com/office/officeart/2005/8/layout/radial2"/>
    <dgm:cxn modelId="{AE931D72-0DEA-42C9-AC0B-6CBB72663F4C}" type="presParOf" srcId="{8BF20605-BFEB-4396-8A37-03EE784C40EF}" destId="{696F980A-D5A5-41FC-BFAD-480482A634CA}" srcOrd="0" destOrd="0" presId="urn:microsoft.com/office/officeart/2005/8/layout/radial2"/>
    <dgm:cxn modelId="{3B9560B0-F29A-401A-9A5A-A70AD393F418}" type="presParOf" srcId="{8BF20605-BFEB-4396-8A37-03EE784C40EF}" destId="{41332AE1-114C-46F5-856A-184520DD4048}" srcOrd="1" destOrd="0" presId="urn:microsoft.com/office/officeart/2005/8/layout/radial2"/>
    <dgm:cxn modelId="{542C2A2A-3B87-4971-8DCD-2EECE675646D}" type="presParOf" srcId="{066FDED6-50C0-432E-A82A-A8C9A2694087}" destId="{5363CB86-06B0-4FD0-BC62-F3A7AD91FAA9}" srcOrd="3" destOrd="0" presId="urn:microsoft.com/office/officeart/2005/8/layout/radial2"/>
    <dgm:cxn modelId="{43EDD3AC-5736-4BCA-A42D-830D37D58BE5}" type="presParOf" srcId="{066FDED6-50C0-432E-A82A-A8C9A2694087}" destId="{34E9356C-D7B4-49B0-B464-A3A6F5DC0DEE}" srcOrd="4" destOrd="0" presId="urn:microsoft.com/office/officeart/2005/8/layout/radial2"/>
    <dgm:cxn modelId="{1F999666-5A45-4015-A03E-B820DE8AD67D}" type="presParOf" srcId="{34E9356C-D7B4-49B0-B464-A3A6F5DC0DEE}" destId="{710081C5-3E59-456D-9429-DC20D66C1A6F}" srcOrd="0" destOrd="0" presId="urn:microsoft.com/office/officeart/2005/8/layout/radial2"/>
    <dgm:cxn modelId="{15877F96-4CB9-4288-97D8-DE0D686DCE46}" type="presParOf" srcId="{34E9356C-D7B4-49B0-B464-A3A6F5DC0DEE}" destId="{0F43D916-3D15-4F25-91EF-A8307AC65B0F}" srcOrd="1" destOrd="0" presId="urn:microsoft.com/office/officeart/2005/8/layout/radial2"/>
    <dgm:cxn modelId="{E4FAF346-812C-4AF7-BF3B-7ABA20BB2D1E}" type="presParOf" srcId="{066FDED6-50C0-432E-A82A-A8C9A2694087}" destId="{B0B6C86B-4B4B-42B2-B1A3-78F0271B3555}" srcOrd="5" destOrd="0" presId="urn:microsoft.com/office/officeart/2005/8/layout/radial2"/>
    <dgm:cxn modelId="{DC264C3D-19AE-405C-A073-52D9558D73EC}" type="presParOf" srcId="{066FDED6-50C0-432E-A82A-A8C9A2694087}" destId="{8A834AEB-A65B-4576-A482-82C9A38B93BB}" srcOrd="6" destOrd="0" presId="urn:microsoft.com/office/officeart/2005/8/layout/radial2"/>
    <dgm:cxn modelId="{B692CBC9-9A51-4ADE-8459-DE324D1BB920}" type="presParOf" srcId="{8A834AEB-A65B-4576-A482-82C9A38B93BB}" destId="{76AE1A52-0EDE-4C87-BB96-EAE9756B3601}" srcOrd="0" destOrd="0" presId="urn:microsoft.com/office/officeart/2005/8/layout/radial2"/>
    <dgm:cxn modelId="{4C3EA053-F5CE-4AF3-93CD-7715846DF1B1}" type="presParOf" srcId="{8A834AEB-A65B-4576-A482-82C9A38B93BB}" destId="{169423B0-0E4C-4E06-924A-4CBCC7A51A3B}" srcOrd="1" destOrd="0" presId="urn:microsoft.com/office/officeart/2005/8/layout/radial2"/>
    <dgm:cxn modelId="{F57D58FA-6A6C-4EF1-8067-8FDC036EF637}" type="presParOf" srcId="{066FDED6-50C0-432E-A82A-A8C9A2694087}" destId="{EA870EA0-A153-40A6-842D-1C77BC79BAA6}" srcOrd="7" destOrd="0" presId="urn:microsoft.com/office/officeart/2005/8/layout/radial2"/>
    <dgm:cxn modelId="{53AB7205-3D4D-456F-8451-892B4DE4EBDC}" type="presParOf" srcId="{066FDED6-50C0-432E-A82A-A8C9A2694087}" destId="{941BD8CD-5341-46F7-B647-2B0634F165DD}" srcOrd="8" destOrd="0" presId="urn:microsoft.com/office/officeart/2005/8/layout/radial2"/>
    <dgm:cxn modelId="{24F083A1-0947-4893-B57D-DD41802BC8DC}" type="presParOf" srcId="{941BD8CD-5341-46F7-B647-2B0634F165DD}" destId="{C391994F-1950-4A34-90D3-EF2257D22263}" srcOrd="0" destOrd="0" presId="urn:microsoft.com/office/officeart/2005/8/layout/radial2"/>
    <dgm:cxn modelId="{40B32400-D250-489E-B95B-338CE5DFDE5C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179AF5-95CC-4AB4-89B3-74A5641E810B}" type="doc">
      <dgm:prSet loTypeId="urn:microsoft.com/office/officeart/2005/8/layout/cycle4" loCatId="matrix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E7095DB-6EB2-4244-9C84-87FD1EEBBFB1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Vision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66910010-A70C-40FA-BF15-B79ED2D127B2}" type="parTrans" cxnId="{4C17D042-717E-469D-A14C-507DD33F6700}">
      <dgm:prSet/>
      <dgm:spPr/>
      <dgm:t>
        <a:bodyPr/>
        <a:lstStyle/>
        <a:p>
          <a:endParaRPr lang="en-US" sz="3200" b="1"/>
        </a:p>
      </dgm:t>
    </dgm:pt>
    <dgm:pt modelId="{69A02C4C-B002-4794-BEF2-79D748B4783C}" type="sibTrans" cxnId="{4C17D042-717E-469D-A14C-507DD33F6700}">
      <dgm:prSet/>
      <dgm:spPr/>
      <dgm:t>
        <a:bodyPr/>
        <a:lstStyle/>
        <a:p>
          <a:endParaRPr lang="en-US" sz="3200" b="1"/>
        </a:p>
      </dgm:t>
    </dgm:pt>
    <dgm:pt modelId="{1C38136C-B415-4C63-8528-36F9B4B3CAF3}">
      <dgm:prSet custT="1"/>
      <dgm:spPr/>
      <dgm:t>
        <a:bodyPr/>
        <a:lstStyle/>
        <a:p>
          <a:pPr rtl="0"/>
          <a:r>
            <a:rPr lang="en-US" sz="1600" b="1" dirty="0" smtClean="0"/>
            <a:t>Color</a:t>
          </a:r>
          <a:endParaRPr lang="en-US" sz="1600" b="1" dirty="0"/>
        </a:p>
      </dgm:t>
    </dgm:pt>
    <dgm:pt modelId="{C797251C-706B-496C-AB36-0CE0440A6442}" type="parTrans" cxnId="{8C74BAC8-76DE-4FFC-A003-984835F1BD1A}">
      <dgm:prSet/>
      <dgm:spPr/>
      <dgm:t>
        <a:bodyPr/>
        <a:lstStyle/>
        <a:p>
          <a:endParaRPr lang="en-US" sz="3200" b="1"/>
        </a:p>
      </dgm:t>
    </dgm:pt>
    <dgm:pt modelId="{34733AAB-C420-4274-8A1B-35A3C8AFE698}" type="sibTrans" cxnId="{8C74BAC8-76DE-4FFC-A003-984835F1BD1A}">
      <dgm:prSet/>
      <dgm:spPr/>
      <dgm:t>
        <a:bodyPr/>
        <a:lstStyle/>
        <a:p>
          <a:endParaRPr lang="en-US" sz="3200" b="1"/>
        </a:p>
      </dgm:t>
    </dgm:pt>
    <dgm:pt modelId="{53499E90-C416-4250-922F-149516F2A47B}">
      <dgm:prSet custT="1"/>
      <dgm:spPr/>
      <dgm:t>
        <a:bodyPr/>
        <a:lstStyle/>
        <a:p>
          <a:pPr rtl="0"/>
          <a:r>
            <a:rPr lang="en-US" sz="1600" b="1" dirty="0" smtClean="0"/>
            <a:t>Light</a:t>
          </a:r>
          <a:endParaRPr lang="en-US" sz="2000" b="1" dirty="0"/>
        </a:p>
      </dgm:t>
    </dgm:pt>
    <dgm:pt modelId="{F55B4752-BF14-41A5-AF83-BA695A3090E5}" type="parTrans" cxnId="{4AA06553-BCC4-4523-98EE-CDAFFFFC3111}">
      <dgm:prSet/>
      <dgm:spPr/>
      <dgm:t>
        <a:bodyPr/>
        <a:lstStyle/>
        <a:p>
          <a:endParaRPr lang="en-US" sz="3200" b="1"/>
        </a:p>
      </dgm:t>
    </dgm:pt>
    <dgm:pt modelId="{C4BC1BB2-3CCE-495D-9A32-2C00FFC66E98}" type="sibTrans" cxnId="{4AA06553-BCC4-4523-98EE-CDAFFFFC3111}">
      <dgm:prSet/>
      <dgm:spPr/>
      <dgm:t>
        <a:bodyPr/>
        <a:lstStyle/>
        <a:p>
          <a:endParaRPr lang="en-US" sz="3200" b="1"/>
        </a:p>
      </dgm:t>
    </dgm:pt>
    <dgm:pt modelId="{1C367108-7F77-430E-9282-A3BF48AA80BF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Hearing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B465D6A7-8274-4E7A-A000-E57ABCF84596}" type="parTrans" cxnId="{3B29BFE3-0758-47E4-9BC8-1ABE667CD512}">
      <dgm:prSet/>
      <dgm:spPr/>
      <dgm:t>
        <a:bodyPr/>
        <a:lstStyle/>
        <a:p>
          <a:endParaRPr lang="en-US" sz="3200" b="1"/>
        </a:p>
      </dgm:t>
    </dgm:pt>
    <dgm:pt modelId="{151ADD98-9028-43E0-A38B-0290C3AA67F5}" type="sibTrans" cxnId="{3B29BFE3-0758-47E4-9BC8-1ABE667CD512}">
      <dgm:prSet/>
      <dgm:spPr/>
      <dgm:t>
        <a:bodyPr/>
        <a:lstStyle/>
        <a:p>
          <a:endParaRPr lang="en-US" sz="3200" b="1"/>
        </a:p>
      </dgm:t>
    </dgm:pt>
    <dgm:pt modelId="{C51336AD-0E36-4F89-88B0-8E15A4DDD437}">
      <dgm:prSet custT="1"/>
      <dgm:spPr/>
      <dgm:t>
        <a:bodyPr/>
        <a:lstStyle/>
        <a:p>
          <a:pPr rtl="0"/>
          <a:r>
            <a:rPr lang="en-US" sz="1600" b="1" smtClean="0"/>
            <a:t>Noise</a:t>
          </a:r>
          <a:endParaRPr lang="en-US" sz="1600" b="1"/>
        </a:p>
      </dgm:t>
    </dgm:pt>
    <dgm:pt modelId="{B83ADFB8-0700-4B9F-8EC5-1C23ACA550BC}" type="parTrans" cxnId="{0E4E3097-DA87-42CF-83BA-6F45FFA9F588}">
      <dgm:prSet/>
      <dgm:spPr/>
      <dgm:t>
        <a:bodyPr/>
        <a:lstStyle/>
        <a:p>
          <a:endParaRPr lang="en-US" sz="3200" b="1"/>
        </a:p>
      </dgm:t>
    </dgm:pt>
    <dgm:pt modelId="{E0302922-58DF-452B-A3DB-3B00AC4A7982}" type="sibTrans" cxnId="{0E4E3097-DA87-42CF-83BA-6F45FFA9F588}">
      <dgm:prSet/>
      <dgm:spPr/>
      <dgm:t>
        <a:bodyPr/>
        <a:lstStyle/>
        <a:p>
          <a:endParaRPr lang="en-US" sz="3200" b="1"/>
        </a:p>
      </dgm:t>
    </dgm:pt>
    <dgm:pt modelId="{FBEE186D-A056-4553-8863-67DBF2289B4D}">
      <dgm:prSet custT="1"/>
      <dgm:spPr/>
      <dgm:t>
        <a:bodyPr/>
        <a:lstStyle/>
        <a:p>
          <a:pPr rtl="0"/>
          <a:r>
            <a:rPr lang="en-US" sz="1600" b="1" smtClean="0"/>
            <a:t>Speech</a:t>
          </a:r>
          <a:endParaRPr lang="en-US" sz="1600" b="1"/>
        </a:p>
      </dgm:t>
    </dgm:pt>
    <dgm:pt modelId="{7BDA3989-C2A8-4A98-9CD2-776814532DA5}" type="parTrans" cxnId="{A54A2835-EC79-4CDA-BFB7-E3719239CA7C}">
      <dgm:prSet/>
      <dgm:spPr/>
      <dgm:t>
        <a:bodyPr/>
        <a:lstStyle/>
        <a:p>
          <a:endParaRPr lang="en-US" sz="3200" b="1"/>
        </a:p>
      </dgm:t>
    </dgm:pt>
    <dgm:pt modelId="{E1BF96CF-2137-45FE-88C4-0CDA857DD040}" type="sibTrans" cxnId="{A54A2835-EC79-4CDA-BFB7-E3719239CA7C}">
      <dgm:prSet/>
      <dgm:spPr/>
      <dgm:t>
        <a:bodyPr/>
        <a:lstStyle/>
        <a:p>
          <a:endParaRPr lang="en-US" sz="3200" b="1"/>
        </a:p>
      </dgm:t>
    </dgm:pt>
    <dgm:pt modelId="{7305BBF5-D30B-45CD-A111-7546714ACB11}">
      <dgm:prSet custT="1"/>
      <dgm:spPr/>
      <dgm:t>
        <a:bodyPr/>
        <a:lstStyle/>
        <a:p>
          <a:pPr rtl="0"/>
          <a:r>
            <a:rPr lang="en-US" sz="2000" b="1" smtClean="0">
              <a:solidFill>
                <a:schemeClr val="tx2">
                  <a:lumMod val="10000"/>
                </a:schemeClr>
              </a:solidFill>
            </a:rPr>
            <a:t>Touch</a:t>
          </a:r>
          <a:endParaRPr lang="en-US" sz="2000" b="1">
            <a:solidFill>
              <a:schemeClr val="tx2">
                <a:lumMod val="10000"/>
              </a:schemeClr>
            </a:solidFill>
          </a:endParaRPr>
        </a:p>
      </dgm:t>
    </dgm:pt>
    <dgm:pt modelId="{5E7BAFE7-2387-42DE-846E-18D2DF1017E8}" type="parTrans" cxnId="{F84B403B-5C88-4D15-88F4-DE04A07A929D}">
      <dgm:prSet/>
      <dgm:spPr/>
      <dgm:t>
        <a:bodyPr/>
        <a:lstStyle/>
        <a:p>
          <a:endParaRPr lang="en-US" sz="3200" b="1"/>
        </a:p>
      </dgm:t>
    </dgm:pt>
    <dgm:pt modelId="{7FDEB5F8-0FC2-45C4-8773-940F39D92494}" type="sibTrans" cxnId="{F84B403B-5C88-4D15-88F4-DE04A07A929D}">
      <dgm:prSet/>
      <dgm:spPr/>
      <dgm:t>
        <a:bodyPr/>
        <a:lstStyle/>
        <a:p>
          <a:endParaRPr lang="en-US" sz="3200" b="1"/>
        </a:p>
      </dgm:t>
    </dgm:pt>
    <dgm:pt modelId="{CEE5D773-A56A-4C64-A44E-108598CDB987}">
      <dgm:prSet custT="1"/>
      <dgm:spPr/>
      <dgm:t>
        <a:bodyPr/>
        <a:lstStyle/>
        <a:p>
          <a:pPr rtl="0"/>
          <a:r>
            <a:rPr lang="en-US" sz="1600" b="1" dirty="0" smtClean="0"/>
            <a:t>Braille</a:t>
          </a:r>
          <a:endParaRPr lang="en-US" sz="1600" b="1" dirty="0"/>
        </a:p>
      </dgm:t>
    </dgm:pt>
    <dgm:pt modelId="{C9837EFF-9DC0-44A4-AD51-DAC7C26964EB}" type="parTrans" cxnId="{6BAC6EC0-C8E5-4D27-AB51-029639D8AE41}">
      <dgm:prSet/>
      <dgm:spPr/>
      <dgm:t>
        <a:bodyPr/>
        <a:lstStyle/>
        <a:p>
          <a:endParaRPr lang="en-US" sz="3200" b="1"/>
        </a:p>
      </dgm:t>
    </dgm:pt>
    <dgm:pt modelId="{79B26081-BC54-44E8-9067-3CE7A3E802A1}" type="sibTrans" cxnId="{6BAC6EC0-C8E5-4D27-AB51-029639D8AE41}">
      <dgm:prSet/>
      <dgm:spPr/>
      <dgm:t>
        <a:bodyPr/>
        <a:lstStyle/>
        <a:p>
          <a:endParaRPr lang="en-US" sz="3200" b="1"/>
        </a:p>
      </dgm:t>
    </dgm:pt>
    <dgm:pt modelId="{8602BC19-D34A-4E1A-9915-AB2E7D224046}">
      <dgm:prSet custT="1"/>
      <dgm:spPr/>
      <dgm:t>
        <a:bodyPr/>
        <a:lstStyle/>
        <a:p>
          <a:pPr rtl="0"/>
          <a:r>
            <a:rPr lang="en-US" sz="1600" b="1" smtClean="0"/>
            <a:t>Comfort</a:t>
          </a:r>
          <a:endParaRPr lang="en-US" sz="1600" b="1"/>
        </a:p>
      </dgm:t>
    </dgm:pt>
    <dgm:pt modelId="{6CDD2E3E-1487-47B8-A155-FE9A4BEFE765}" type="parTrans" cxnId="{0F3383F0-17F4-436D-8B58-8098772CC252}">
      <dgm:prSet/>
      <dgm:spPr/>
      <dgm:t>
        <a:bodyPr/>
        <a:lstStyle/>
        <a:p>
          <a:endParaRPr lang="en-US" sz="3200" b="1"/>
        </a:p>
      </dgm:t>
    </dgm:pt>
    <dgm:pt modelId="{FFF4AD6B-EAFC-4A6C-B0B0-46082D74A4F2}" type="sibTrans" cxnId="{0F3383F0-17F4-436D-8B58-8098772CC252}">
      <dgm:prSet/>
      <dgm:spPr/>
      <dgm:t>
        <a:bodyPr/>
        <a:lstStyle/>
        <a:p>
          <a:endParaRPr lang="en-US" sz="3200" b="1"/>
        </a:p>
      </dgm:t>
    </dgm:pt>
    <dgm:pt modelId="{15E52F4A-FD6E-46FE-BCB7-2BF38CB74C34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Weather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52C74E3A-9BDC-4D08-B78D-816BE57CE599}" type="parTrans" cxnId="{E39DBBB1-CBC3-4560-972C-59E3253C500B}">
      <dgm:prSet/>
      <dgm:spPr/>
      <dgm:t>
        <a:bodyPr/>
        <a:lstStyle/>
        <a:p>
          <a:endParaRPr lang="en-US" sz="3200" b="1"/>
        </a:p>
      </dgm:t>
    </dgm:pt>
    <dgm:pt modelId="{3C459E6F-886A-4FB6-BEDE-E26CCB2925E2}" type="sibTrans" cxnId="{E39DBBB1-CBC3-4560-972C-59E3253C500B}">
      <dgm:prSet/>
      <dgm:spPr/>
      <dgm:t>
        <a:bodyPr/>
        <a:lstStyle/>
        <a:p>
          <a:endParaRPr lang="en-US" sz="3200" b="1"/>
        </a:p>
      </dgm:t>
    </dgm:pt>
    <dgm:pt modelId="{11266EA8-8033-4F6B-9E7A-8ACE53DD3AB0}">
      <dgm:prSet custT="1"/>
      <dgm:spPr/>
      <dgm:t>
        <a:bodyPr/>
        <a:lstStyle/>
        <a:p>
          <a:pPr rtl="0"/>
          <a:r>
            <a:rPr lang="en-US" sz="1600" b="1" dirty="0" smtClean="0"/>
            <a:t>Temp.</a:t>
          </a:r>
          <a:endParaRPr lang="en-US" sz="1600" b="1" dirty="0"/>
        </a:p>
      </dgm:t>
    </dgm:pt>
    <dgm:pt modelId="{09AFA7E0-0F8A-459C-8097-45AEAC2F598C}" type="parTrans" cxnId="{C6443E79-C338-4DA4-8FEF-ECE84A524E0F}">
      <dgm:prSet/>
      <dgm:spPr/>
      <dgm:t>
        <a:bodyPr/>
        <a:lstStyle/>
        <a:p>
          <a:endParaRPr lang="en-US" sz="3200" b="1"/>
        </a:p>
      </dgm:t>
    </dgm:pt>
    <dgm:pt modelId="{C3F4719F-8327-4594-965E-0B205EBEA831}" type="sibTrans" cxnId="{C6443E79-C338-4DA4-8FEF-ECE84A524E0F}">
      <dgm:prSet/>
      <dgm:spPr/>
      <dgm:t>
        <a:bodyPr/>
        <a:lstStyle/>
        <a:p>
          <a:endParaRPr lang="en-US" sz="3200" b="1"/>
        </a:p>
      </dgm:t>
    </dgm:pt>
    <dgm:pt modelId="{8234B053-5B64-4EE5-8EBD-1F74B94EB301}">
      <dgm:prSet custT="1"/>
      <dgm:spPr/>
      <dgm:t>
        <a:bodyPr/>
        <a:lstStyle/>
        <a:p>
          <a:pPr rtl="0"/>
          <a:r>
            <a:rPr lang="en-US" sz="1500" b="1" dirty="0" smtClean="0"/>
            <a:t>  Humidity</a:t>
          </a:r>
          <a:endParaRPr lang="en-US" sz="1600" b="1" dirty="0"/>
        </a:p>
      </dgm:t>
    </dgm:pt>
    <dgm:pt modelId="{51D31ABD-EDDA-4A24-BA09-715F2799FB25}" type="parTrans" cxnId="{CD1483A1-232B-4E60-B06E-E555DA073A05}">
      <dgm:prSet/>
      <dgm:spPr/>
      <dgm:t>
        <a:bodyPr/>
        <a:lstStyle/>
        <a:p>
          <a:endParaRPr lang="en-US"/>
        </a:p>
      </dgm:t>
    </dgm:pt>
    <dgm:pt modelId="{387BA797-751A-42CD-83B4-273F4BEE807A}" type="sibTrans" cxnId="{CD1483A1-232B-4E60-B06E-E555DA073A05}">
      <dgm:prSet/>
      <dgm:spPr/>
      <dgm:t>
        <a:bodyPr/>
        <a:lstStyle/>
        <a:p>
          <a:endParaRPr lang="en-US"/>
        </a:p>
      </dgm:t>
    </dgm:pt>
    <dgm:pt modelId="{5666D595-B47A-4A9C-B4BC-DDF229508ABF}" type="pres">
      <dgm:prSet presAssocID="{FF179AF5-95CC-4AB4-89B3-74A5641E810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D164FF7-F9D0-451D-8319-42C8E5D69080}" type="pres">
      <dgm:prSet presAssocID="{FF179AF5-95CC-4AB4-89B3-74A5641E810B}" presName="children" presStyleCnt="0"/>
      <dgm:spPr/>
    </dgm:pt>
    <dgm:pt modelId="{51879C86-014C-4523-A517-7CBA26D15D72}" type="pres">
      <dgm:prSet presAssocID="{FF179AF5-95CC-4AB4-89B3-74A5641E810B}" presName="child1group" presStyleCnt="0"/>
      <dgm:spPr/>
    </dgm:pt>
    <dgm:pt modelId="{F4D4A40D-8922-4213-B0EA-EFC317BD5A72}" type="pres">
      <dgm:prSet presAssocID="{FF179AF5-95CC-4AB4-89B3-74A5641E810B}" presName="child1" presStyleLbl="bgAcc1" presStyleIdx="0" presStyleCnt="4"/>
      <dgm:spPr/>
      <dgm:t>
        <a:bodyPr/>
        <a:lstStyle/>
        <a:p>
          <a:endParaRPr lang="en-US"/>
        </a:p>
      </dgm:t>
    </dgm:pt>
    <dgm:pt modelId="{5D1CC7F4-B2F8-476F-8F70-25302A0157B8}" type="pres">
      <dgm:prSet presAssocID="{FF179AF5-95CC-4AB4-89B3-74A5641E810B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2F702-552F-4FD6-A3C1-3D28B8F97128}" type="pres">
      <dgm:prSet presAssocID="{FF179AF5-95CC-4AB4-89B3-74A5641E810B}" presName="child2group" presStyleCnt="0"/>
      <dgm:spPr/>
    </dgm:pt>
    <dgm:pt modelId="{6D468FA8-96C0-4548-9922-8D3DBB8D1CFF}" type="pres">
      <dgm:prSet presAssocID="{FF179AF5-95CC-4AB4-89B3-74A5641E810B}" presName="child2" presStyleLbl="bgAcc1" presStyleIdx="1" presStyleCnt="4"/>
      <dgm:spPr/>
      <dgm:t>
        <a:bodyPr/>
        <a:lstStyle/>
        <a:p>
          <a:endParaRPr lang="en-US"/>
        </a:p>
      </dgm:t>
    </dgm:pt>
    <dgm:pt modelId="{81B15D8A-7964-4DCE-8175-D095A4367ACA}" type="pres">
      <dgm:prSet presAssocID="{FF179AF5-95CC-4AB4-89B3-74A5641E810B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87C9DD-BA8C-417E-881E-9C0209B60E9E}" type="pres">
      <dgm:prSet presAssocID="{FF179AF5-95CC-4AB4-89B3-74A5641E810B}" presName="child3group" presStyleCnt="0"/>
      <dgm:spPr/>
    </dgm:pt>
    <dgm:pt modelId="{4815E37E-9FB1-4B4C-9193-94CA633C2284}" type="pres">
      <dgm:prSet presAssocID="{FF179AF5-95CC-4AB4-89B3-74A5641E810B}" presName="child3" presStyleLbl="bgAcc1" presStyleIdx="2" presStyleCnt="4"/>
      <dgm:spPr/>
      <dgm:t>
        <a:bodyPr/>
        <a:lstStyle/>
        <a:p>
          <a:endParaRPr lang="en-US"/>
        </a:p>
      </dgm:t>
    </dgm:pt>
    <dgm:pt modelId="{71913699-16AF-40B4-9CFB-18A6DFF3D03C}" type="pres">
      <dgm:prSet presAssocID="{FF179AF5-95CC-4AB4-89B3-74A5641E810B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87B365-C471-47A1-B25A-9B0B6CA26FD0}" type="pres">
      <dgm:prSet presAssocID="{FF179AF5-95CC-4AB4-89B3-74A5641E810B}" presName="child4group" presStyleCnt="0"/>
      <dgm:spPr/>
    </dgm:pt>
    <dgm:pt modelId="{A531BF7F-97D5-48A0-8E97-D33B346F848D}" type="pres">
      <dgm:prSet presAssocID="{FF179AF5-95CC-4AB4-89B3-74A5641E810B}" presName="child4" presStyleLbl="bgAcc1" presStyleIdx="3" presStyleCnt="4"/>
      <dgm:spPr/>
      <dgm:t>
        <a:bodyPr/>
        <a:lstStyle/>
        <a:p>
          <a:endParaRPr lang="en-US"/>
        </a:p>
      </dgm:t>
    </dgm:pt>
    <dgm:pt modelId="{777816C1-5559-489F-A080-6216DADA9CC8}" type="pres">
      <dgm:prSet presAssocID="{FF179AF5-95CC-4AB4-89B3-74A5641E810B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70D30A-D070-49ED-BC21-C5747DCF94FB}" type="pres">
      <dgm:prSet presAssocID="{FF179AF5-95CC-4AB4-89B3-74A5641E810B}" presName="childPlaceholder" presStyleCnt="0"/>
      <dgm:spPr/>
    </dgm:pt>
    <dgm:pt modelId="{B74608BB-853B-4D05-8B29-5100A5E3BCC9}" type="pres">
      <dgm:prSet presAssocID="{FF179AF5-95CC-4AB4-89B3-74A5641E810B}" presName="circle" presStyleCnt="0"/>
      <dgm:spPr/>
    </dgm:pt>
    <dgm:pt modelId="{201CC9DD-0B89-4379-A06D-BF560CF46EA5}" type="pres">
      <dgm:prSet presAssocID="{FF179AF5-95CC-4AB4-89B3-74A5641E810B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D82D8-EE74-460D-8421-4B812C051CB0}" type="pres">
      <dgm:prSet presAssocID="{FF179AF5-95CC-4AB4-89B3-74A5641E810B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317A19-C87B-4450-B035-1C7960D625A9}" type="pres">
      <dgm:prSet presAssocID="{FF179AF5-95CC-4AB4-89B3-74A5641E810B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41430A-7EEF-4A8D-BAB6-2048F722BD7E}" type="pres">
      <dgm:prSet presAssocID="{FF179AF5-95CC-4AB4-89B3-74A5641E810B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A72B4D-3C93-4057-88B2-10039AF5C426}" type="pres">
      <dgm:prSet presAssocID="{FF179AF5-95CC-4AB4-89B3-74A5641E810B}" presName="quadrantPlaceholder" presStyleCnt="0"/>
      <dgm:spPr/>
    </dgm:pt>
    <dgm:pt modelId="{D1B0171C-3A76-4A78-8336-5EBF9DCDB027}" type="pres">
      <dgm:prSet presAssocID="{FF179AF5-95CC-4AB4-89B3-74A5641E810B}" presName="center1" presStyleLbl="fgShp" presStyleIdx="0" presStyleCnt="2"/>
      <dgm:spPr/>
    </dgm:pt>
    <dgm:pt modelId="{13E1923B-A9DA-42E6-AEED-6E5256DA2CB4}" type="pres">
      <dgm:prSet presAssocID="{FF179AF5-95CC-4AB4-89B3-74A5641E810B}" presName="center2" presStyleLbl="fgShp" presStyleIdx="1" presStyleCnt="2"/>
      <dgm:spPr/>
    </dgm:pt>
  </dgm:ptLst>
  <dgm:cxnLst>
    <dgm:cxn modelId="{6BAC6EC0-C8E5-4D27-AB51-029639D8AE41}" srcId="{7305BBF5-D30B-45CD-A111-7546714ACB11}" destId="{CEE5D773-A56A-4C64-A44E-108598CDB987}" srcOrd="0" destOrd="0" parTransId="{C9837EFF-9DC0-44A4-AD51-DAC7C26964EB}" sibTransId="{79B26081-BC54-44E8-9067-3CE7A3E802A1}"/>
    <dgm:cxn modelId="{405BED1E-0441-4D52-8F44-F03C72DA66D6}" type="presOf" srcId="{53499E90-C416-4250-922F-149516F2A47B}" destId="{F4D4A40D-8922-4213-B0EA-EFC317BD5A72}" srcOrd="0" destOrd="1" presId="urn:microsoft.com/office/officeart/2005/8/layout/cycle4"/>
    <dgm:cxn modelId="{0A4C7F80-3889-4CB5-83EC-F91813CB291C}" type="presOf" srcId="{FBEE186D-A056-4553-8863-67DBF2289B4D}" destId="{6D468FA8-96C0-4548-9922-8D3DBB8D1CFF}" srcOrd="0" destOrd="1" presId="urn:microsoft.com/office/officeart/2005/8/layout/cycle4"/>
    <dgm:cxn modelId="{C1ECFA04-EB03-4B8E-A083-9BF6125BEE3A}" type="presOf" srcId="{53499E90-C416-4250-922F-149516F2A47B}" destId="{5D1CC7F4-B2F8-476F-8F70-25302A0157B8}" srcOrd="1" destOrd="1" presId="urn:microsoft.com/office/officeart/2005/8/layout/cycle4"/>
    <dgm:cxn modelId="{0F3383F0-17F4-436D-8B58-8098772CC252}" srcId="{7305BBF5-D30B-45CD-A111-7546714ACB11}" destId="{8602BC19-D34A-4E1A-9915-AB2E7D224046}" srcOrd="1" destOrd="0" parTransId="{6CDD2E3E-1487-47B8-A155-FE9A4BEFE765}" sibTransId="{FFF4AD6B-EAFC-4A6C-B0B0-46082D74A4F2}"/>
    <dgm:cxn modelId="{0760DF1A-28B8-4D5D-93B1-34FFFCA33A07}" type="presOf" srcId="{8234B053-5B64-4EE5-8EBD-1F74B94EB301}" destId="{777816C1-5559-489F-A080-6216DADA9CC8}" srcOrd="1" destOrd="1" presId="urn:microsoft.com/office/officeart/2005/8/layout/cycle4"/>
    <dgm:cxn modelId="{110174D7-E52D-4767-86DA-BE246AE0A210}" type="presOf" srcId="{11266EA8-8033-4F6B-9E7A-8ACE53DD3AB0}" destId="{777816C1-5559-489F-A080-6216DADA9CC8}" srcOrd="1" destOrd="0" presId="urn:microsoft.com/office/officeart/2005/8/layout/cycle4"/>
    <dgm:cxn modelId="{99B02DFE-0741-4D1D-81EE-5B06637EFDDB}" type="presOf" srcId="{FF179AF5-95CC-4AB4-89B3-74A5641E810B}" destId="{5666D595-B47A-4A9C-B4BC-DDF229508ABF}" srcOrd="0" destOrd="0" presId="urn:microsoft.com/office/officeart/2005/8/layout/cycle4"/>
    <dgm:cxn modelId="{709B27B9-DEC4-4EF3-A34F-69AA8D5EBC66}" type="presOf" srcId="{8602BC19-D34A-4E1A-9915-AB2E7D224046}" destId="{71913699-16AF-40B4-9CFB-18A6DFF3D03C}" srcOrd="1" destOrd="1" presId="urn:microsoft.com/office/officeart/2005/8/layout/cycle4"/>
    <dgm:cxn modelId="{1877E428-7A5A-4C9C-B362-8AE7CF0B26C0}" type="presOf" srcId="{8234B053-5B64-4EE5-8EBD-1F74B94EB301}" destId="{A531BF7F-97D5-48A0-8E97-D33B346F848D}" srcOrd="0" destOrd="1" presId="urn:microsoft.com/office/officeart/2005/8/layout/cycle4"/>
    <dgm:cxn modelId="{B28E4EBC-CAC3-4369-BF39-03EBD423DB90}" type="presOf" srcId="{8E7095DB-6EB2-4244-9C84-87FD1EEBBFB1}" destId="{201CC9DD-0B89-4379-A06D-BF560CF46EA5}" srcOrd="0" destOrd="0" presId="urn:microsoft.com/office/officeart/2005/8/layout/cycle4"/>
    <dgm:cxn modelId="{F84B403B-5C88-4D15-88F4-DE04A07A929D}" srcId="{FF179AF5-95CC-4AB4-89B3-74A5641E810B}" destId="{7305BBF5-D30B-45CD-A111-7546714ACB11}" srcOrd="2" destOrd="0" parTransId="{5E7BAFE7-2387-42DE-846E-18D2DF1017E8}" sibTransId="{7FDEB5F8-0FC2-45C4-8773-940F39D92494}"/>
    <dgm:cxn modelId="{98F6D03C-5D54-4DF8-BE6E-C141566DF161}" type="presOf" srcId="{FBEE186D-A056-4553-8863-67DBF2289B4D}" destId="{81B15D8A-7964-4DCE-8175-D095A4367ACA}" srcOrd="1" destOrd="1" presId="urn:microsoft.com/office/officeart/2005/8/layout/cycle4"/>
    <dgm:cxn modelId="{6969AF13-925B-4417-9F43-9415A54FC3CA}" type="presOf" srcId="{8602BC19-D34A-4E1A-9915-AB2E7D224046}" destId="{4815E37E-9FB1-4B4C-9193-94CA633C2284}" srcOrd="0" destOrd="1" presId="urn:microsoft.com/office/officeart/2005/8/layout/cycle4"/>
    <dgm:cxn modelId="{B453D6EE-3B60-466D-AB09-7E9DDADBB65F}" type="presOf" srcId="{C51336AD-0E36-4F89-88B0-8E15A4DDD437}" destId="{81B15D8A-7964-4DCE-8175-D095A4367ACA}" srcOrd="1" destOrd="0" presId="urn:microsoft.com/office/officeart/2005/8/layout/cycle4"/>
    <dgm:cxn modelId="{4AA06553-BCC4-4523-98EE-CDAFFFFC3111}" srcId="{8E7095DB-6EB2-4244-9C84-87FD1EEBBFB1}" destId="{53499E90-C416-4250-922F-149516F2A47B}" srcOrd="1" destOrd="0" parTransId="{F55B4752-BF14-41A5-AF83-BA695A3090E5}" sibTransId="{C4BC1BB2-3CCE-495D-9A32-2C00FFC66E98}"/>
    <dgm:cxn modelId="{E3BAA062-65C9-47C5-B7ED-6EF57126BE98}" type="presOf" srcId="{CEE5D773-A56A-4C64-A44E-108598CDB987}" destId="{71913699-16AF-40B4-9CFB-18A6DFF3D03C}" srcOrd="1" destOrd="0" presId="urn:microsoft.com/office/officeart/2005/8/layout/cycle4"/>
    <dgm:cxn modelId="{AFE3380E-9416-4545-AC28-3B49693FD594}" type="presOf" srcId="{C51336AD-0E36-4F89-88B0-8E15A4DDD437}" destId="{6D468FA8-96C0-4548-9922-8D3DBB8D1CFF}" srcOrd="0" destOrd="0" presId="urn:microsoft.com/office/officeart/2005/8/layout/cycle4"/>
    <dgm:cxn modelId="{D826BE72-0FCF-44F7-AB93-7D5CF957A283}" type="presOf" srcId="{CEE5D773-A56A-4C64-A44E-108598CDB987}" destId="{4815E37E-9FB1-4B4C-9193-94CA633C2284}" srcOrd="0" destOrd="0" presId="urn:microsoft.com/office/officeart/2005/8/layout/cycle4"/>
    <dgm:cxn modelId="{8C74BAC8-76DE-4FFC-A003-984835F1BD1A}" srcId="{8E7095DB-6EB2-4244-9C84-87FD1EEBBFB1}" destId="{1C38136C-B415-4C63-8528-36F9B4B3CAF3}" srcOrd="0" destOrd="0" parTransId="{C797251C-706B-496C-AB36-0CE0440A6442}" sibTransId="{34733AAB-C420-4274-8A1B-35A3C8AFE698}"/>
    <dgm:cxn modelId="{AC11A0BC-23C2-47DF-AFBD-BEE49CA82264}" type="presOf" srcId="{7305BBF5-D30B-45CD-A111-7546714ACB11}" destId="{73317A19-C87B-4450-B035-1C7960D625A9}" srcOrd="0" destOrd="0" presId="urn:microsoft.com/office/officeart/2005/8/layout/cycle4"/>
    <dgm:cxn modelId="{2999EA07-1924-431F-B9BD-05BBAE5A1E5F}" type="presOf" srcId="{1C38136C-B415-4C63-8528-36F9B4B3CAF3}" destId="{5D1CC7F4-B2F8-476F-8F70-25302A0157B8}" srcOrd="1" destOrd="0" presId="urn:microsoft.com/office/officeart/2005/8/layout/cycle4"/>
    <dgm:cxn modelId="{3B29BFE3-0758-47E4-9BC8-1ABE667CD512}" srcId="{FF179AF5-95CC-4AB4-89B3-74A5641E810B}" destId="{1C367108-7F77-430E-9282-A3BF48AA80BF}" srcOrd="1" destOrd="0" parTransId="{B465D6A7-8274-4E7A-A000-E57ABCF84596}" sibTransId="{151ADD98-9028-43E0-A38B-0290C3AA67F5}"/>
    <dgm:cxn modelId="{E39DBBB1-CBC3-4560-972C-59E3253C500B}" srcId="{FF179AF5-95CC-4AB4-89B3-74A5641E810B}" destId="{15E52F4A-FD6E-46FE-BCB7-2BF38CB74C34}" srcOrd="3" destOrd="0" parTransId="{52C74E3A-9BDC-4D08-B78D-816BE57CE599}" sibTransId="{3C459E6F-886A-4FB6-BEDE-E26CCB2925E2}"/>
    <dgm:cxn modelId="{323D6821-4EA1-4EA5-AE28-A6DB24F59C44}" type="presOf" srcId="{1C367108-7F77-430E-9282-A3BF48AA80BF}" destId="{CB3D82D8-EE74-460D-8421-4B812C051CB0}" srcOrd="0" destOrd="0" presId="urn:microsoft.com/office/officeart/2005/8/layout/cycle4"/>
    <dgm:cxn modelId="{C6443E79-C338-4DA4-8FEF-ECE84A524E0F}" srcId="{15E52F4A-FD6E-46FE-BCB7-2BF38CB74C34}" destId="{11266EA8-8033-4F6B-9E7A-8ACE53DD3AB0}" srcOrd="0" destOrd="0" parTransId="{09AFA7E0-0F8A-459C-8097-45AEAC2F598C}" sibTransId="{C3F4719F-8327-4594-965E-0B205EBEA831}"/>
    <dgm:cxn modelId="{A54A2835-EC79-4CDA-BFB7-E3719239CA7C}" srcId="{1C367108-7F77-430E-9282-A3BF48AA80BF}" destId="{FBEE186D-A056-4553-8863-67DBF2289B4D}" srcOrd="1" destOrd="0" parTransId="{7BDA3989-C2A8-4A98-9CD2-776814532DA5}" sibTransId="{E1BF96CF-2137-45FE-88C4-0CDA857DD040}"/>
    <dgm:cxn modelId="{CD1483A1-232B-4E60-B06E-E555DA073A05}" srcId="{15E52F4A-FD6E-46FE-BCB7-2BF38CB74C34}" destId="{8234B053-5B64-4EE5-8EBD-1F74B94EB301}" srcOrd="1" destOrd="0" parTransId="{51D31ABD-EDDA-4A24-BA09-715F2799FB25}" sibTransId="{387BA797-751A-42CD-83B4-273F4BEE807A}"/>
    <dgm:cxn modelId="{0E4E3097-DA87-42CF-83BA-6F45FFA9F588}" srcId="{1C367108-7F77-430E-9282-A3BF48AA80BF}" destId="{C51336AD-0E36-4F89-88B0-8E15A4DDD437}" srcOrd="0" destOrd="0" parTransId="{B83ADFB8-0700-4B9F-8EC5-1C23ACA550BC}" sibTransId="{E0302922-58DF-452B-A3DB-3B00AC4A7982}"/>
    <dgm:cxn modelId="{9A3B0F6F-0F0A-4C0F-B3AD-7904988B283A}" type="presOf" srcId="{15E52F4A-FD6E-46FE-BCB7-2BF38CB74C34}" destId="{A141430A-7EEF-4A8D-BAB6-2048F722BD7E}" srcOrd="0" destOrd="0" presId="urn:microsoft.com/office/officeart/2005/8/layout/cycle4"/>
    <dgm:cxn modelId="{4C17D042-717E-469D-A14C-507DD33F6700}" srcId="{FF179AF5-95CC-4AB4-89B3-74A5641E810B}" destId="{8E7095DB-6EB2-4244-9C84-87FD1EEBBFB1}" srcOrd="0" destOrd="0" parTransId="{66910010-A70C-40FA-BF15-B79ED2D127B2}" sibTransId="{69A02C4C-B002-4794-BEF2-79D748B4783C}"/>
    <dgm:cxn modelId="{B09CA3CC-E464-47BC-B7B4-3DBBEBC5D759}" type="presOf" srcId="{11266EA8-8033-4F6B-9E7A-8ACE53DD3AB0}" destId="{A531BF7F-97D5-48A0-8E97-D33B346F848D}" srcOrd="0" destOrd="0" presId="urn:microsoft.com/office/officeart/2005/8/layout/cycle4"/>
    <dgm:cxn modelId="{052BCB97-59BA-4975-9324-8F4AD64E7839}" type="presOf" srcId="{1C38136C-B415-4C63-8528-36F9B4B3CAF3}" destId="{F4D4A40D-8922-4213-B0EA-EFC317BD5A72}" srcOrd="0" destOrd="0" presId="urn:microsoft.com/office/officeart/2005/8/layout/cycle4"/>
    <dgm:cxn modelId="{EBE6ED4F-605B-4651-8EFB-479D0C1A4060}" type="presParOf" srcId="{5666D595-B47A-4A9C-B4BC-DDF229508ABF}" destId="{7D164FF7-F9D0-451D-8319-42C8E5D69080}" srcOrd="0" destOrd="0" presId="urn:microsoft.com/office/officeart/2005/8/layout/cycle4"/>
    <dgm:cxn modelId="{0470CAE4-B561-4D74-A1D8-D560FB89C0C4}" type="presParOf" srcId="{7D164FF7-F9D0-451D-8319-42C8E5D69080}" destId="{51879C86-014C-4523-A517-7CBA26D15D72}" srcOrd="0" destOrd="0" presId="urn:microsoft.com/office/officeart/2005/8/layout/cycle4"/>
    <dgm:cxn modelId="{BD3D0601-BDDD-4C1C-932C-B5B6D6940267}" type="presParOf" srcId="{51879C86-014C-4523-A517-7CBA26D15D72}" destId="{F4D4A40D-8922-4213-B0EA-EFC317BD5A72}" srcOrd="0" destOrd="0" presId="urn:microsoft.com/office/officeart/2005/8/layout/cycle4"/>
    <dgm:cxn modelId="{363733EE-EFB5-44FA-8C25-EDDC79D2C807}" type="presParOf" srcId="{51879C86-014C-4523-A517-7CBA26D15D72}" destId="{5D1CC7F4-B2F8-476F-8F70-25302A0157B8}" srcOrd="1" destOrd="0" presId="urn:microsoft.com/office/officeart/2005/8/layout/cycle4"/>
    <dgm:cxn modelId="{9C4F1E00-31EE-4894-876A-B5AE35675CE1}" type="presParOf" srcId="{7D164FF7-F9D0-451D-8319-42C8E5D69080}" destId="{9D52F702-552F-4FD6-A3C1-3D28B8F97128}" srcOrd="1" destOrd="0" presId="urn:microsoft.com/office/officeart/2005/8/layout/cycle4"/>
    <dgm:cxn modelId="{B24070F4-9F83-44FA-BBA7-463A85514A98}" type="presParOf" srcId="{9D52F702-552F-4FD6-A3C1-3D28B8F97128}" destId="{6D468FA8-96C0-4548-9922-8D3DBB8D1CFF}" srcOrd="0" destOrd="0" presId="urn:microsoft.com/office/officeart/2005/8/layout/cycle4"/>
    <dgm:cxn modelId="{BE6CEBD7-6EC9-4A30-A0C5-40CE32C35C3E}" type="presParOf" srcId="{9D52F702-552F-4FD6-A3C1-3D28B8F97128}" destId="{81B15D8A-7964-4DCE-8175-D095A4367ACA}" srcOrd="1" destOrd="0" presId="urn:microsoft.com/office/officeart/2005/8/layout/cycle4"/>
    <dgm:cxn modelId="{CA78B69E-F3D7-4431-B601-A26A6300A8E9}" type="presParOf" srcId="{7D164FF7-F9D0-451D-8319-42C8E5D69080}" destId="{AE87C9DD-BA8C-417E-881E-9C0209B60E9E}" srcOrd="2" destOrd="0" presId="urn:microsoft.com/office/officeart/2005/8/layout/cycle4"/>
    <dgm:cxn modelId="{7F6EB588-3643-4E63-949D-A7FA215E648C}" type="presParOf" srcId="{AE87C9DD-BA8C-417E-881E-9C0209B60E9E}" destId="{4815E37E-9FB1-4B4C-9193-94CA633C2284}" srcOrd="0" destOrd="0" presId="urn:microsoft.com/office/officeart/2005/8/layout/cycle4"/>
    <dgm:cxn modelId="{03352A9D-C23F-49B4-8855-DFC70E6AC729}" type="presParOf" srcId="{AE87C9DD-BA8C-417E-881E-9C0209B60E9E}" destId="{71913699-16AF-40B4-9CFB-18A6DFF3D03C}" srcOrd="1" destOrd="0" presId="urn:microsoft.com/office/officeart/2005/8/layout/cycle4"/>
    <dgm:cxn modelId="{820EE0F7-F7E4-45EC-ACBB-086758136963}" type="presParOf" srcId="{7D164FF7-F9D0-451D-8319-42C8E5D69080}" destId="{E387B365-C471-47A1-B25A-9B0B6CA26FD0}" srcOrd="3" destOrd="0" presId="urn:microsoft.com/office/officeart/2005/8/layout/cycle4"/>
    <dgm:cxn modelId="{F656048A-189B-4301-8815-3B3EE22E804B}" type="presParOf" srcId="{E387B365-C471-47A1-B25A-9B0B6CA26FD0}" destId="{A531BF7F-97D5-48A0-8E97-D33B346F848D}" srcOrd="0" destOrd="0" presId="urn:microsoft.com/office/officeart/2005/8/layout/cycle4"/>
    <dgm:cxn modelId="{3D61AEB5-9AF5-4AAE-B84C-878915C6EF5A}" type="presParOf" srcId="{E387B365-C471-47A1-B25A-9B0B6CA26FD0}" destId="{777816C1-5559-489F-A080-6216DADA9CC8}" srcOrd="1" destOrd="0" presId="urn:microsoft.com/office/officeart/2005/8/layout/cycle4"/>
    <dgm:cxn modelId="{F12F892D-9B81-4B2D-BAF5-1ED31E645641}" type="presParOf" srcId="{7D164FF7-F9D0-451D-8319-42C8E5D69080}" destId="{C770D30A-D070-49ED-BC21-C5747DCF94FB}" srcOrd="4" destOrd="0" presId="urn:microsoft.com/office/officeart/2005/8/layout/cycle4"/>
    <dgm:cxn modelId="{52EBD8C0-1AAA-497B-B1C4-75895961E1EE}" type="presParOf" srcId="{5666D595-B47A-4A9C-B4BC-DDF229508ABF}" destId="{B74608BB-853B-4D05-8B29-5100A5E3BCC9}" srcOrd="1" destOrd="0" presId="urn:microsoft.com/office/officeart/2005/8/layout/cycle4"/>
    <dgm:cxn modelId="{91ECB08F-48B4-4A65-AB95-9A4690247164}" type="presParOf" srcId="{B74608BB-853B-4D05-8B29-5100A5E3BCC9}" destId="{201CC9DD-0B89-4379-A06D-BF560CF46EA5}" srcOrd="0" destOrd="0" presId="urn:microsoft.com/office/officeart/2005/8/layout/cycle4"/>
    <dgm:cxn modelId="{91B7200E-C393-4889-9997-76EEF775561F}" type="presParOf" srcId="{B74608BB-853B-4D05-8B29-5100A5E3BCC9}" destId="{CB3D82D8-EE74-460D-8421-4B812C051CB0}" srcOrd="1" destOrd="0" presId="urn:microsoft.com/office/officeart/2005/8/layout/cycle4"/>
    <dgm:cxn modelId="{B81AA4B8-A450-4A2B-AF6F-E68D59C331EE}" type="presParOf" srcId="{B74608BB-853B-4D05-8B29-5100A5E3BCC9}" destId="{73317A19-C87B-4450-B035-1C7960D625A9}" srcOrd="2" destOrd="0" presId="urn:microsoft.com/office/officeart/2005/8/layout/cycle4"/>
    <dgm:cxn modelId="{D953F4AD-3C51-4A99-BF90-5B558D98881B}" type="presParOf" srcId="{B74608BB-853B-4D05-8B29-5100A5E3BCC9}" destId="{A141430A-7EEF-4A8D-BAB6-2048F722BD7E}" srcOrd="3" destOrd="0" presId="urn:microsoft.com/office/officeart/2005/8/layout/cycle4"/>
    <dgm:cxn modelId="{4E38F4A5-B8A2-45E6-9DE2-06403F3E9B2E}" type="presParOf" srcId="{B74608BB-853B-4D05-8B29-5100A5E3BCC9}" destId="{6EA72B4D-3C93-4057-88B2-10039AF5C426}" srcOrd="4" destOrd="0" presId="urn:microsoft.com/office/officeart/2005/8/layout/cycle4"/>
    <dgm:cxn modelId="{D8B8A8B6-C070-42D0-82FC-D447FE66D83A}" type="presParOf" srcId="{5666D595-B47A-4A9C-B4BC-DDF229508ABF}" destId="{D1B0171C-3A76-4A78-8336-5EBF9DCDB027}" srcOrd="2" destOrd="0" presId="urn:microsoft.com/office/officeart/2005/8/layout/cycle4"/>
    <dgm:cxn modelId="{822D17CA-573F-4D61-BE3A-0C77F85BC725}" type="presParOf" srcId="{5666D595-B47A-4A9C-B4BC-DDF229508ABF}" destId="{13E1923B-A9DA-42E6-AEED-6E5256DA2CB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Ergonomic</a:t>
          </a:r>
          <a:endParaRPr lang="en-US" sz="1200" b="1" dirty="0">
            <a:solidFill>
              <a:schemeClr val="bg1"/>
            </a:solidFill>
          </a:endParaRPr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bg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Physiological</a:t>
          </a:r>
          <a:endParaRPr lang="en-US" sz="1200" b="1" dirty="0">
            <a:solidFill>
              <a:schemeClr val="bg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Psychological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D558774-E32F-4A22-9E01-EAA18899AB7F}" type="presOf" srcId="{BD0A6DE8-CC2B-40C6-9B8F-79CF50D90504}" destId="{B0B6C86B-4B4B-42B2-B1A3-78F0271B3555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3034A6B1-68D1-490A-B002-7DB95D9E4311}" type="presOf" srcId="{7403A239-591B-4538-9046-60927A84227F}" destId="{5E910846-6A63-4FC2-AF40-4BC9862B08D1}" srcOrd="0" destOrd="0" presId="urn:microsoft.com/office/officeart/2005/8/layout/radial2"/>
    <dgm:cxn modelId="{DAFBE054-CFB8-4581-BBEC-B5EA7607CC06}" type="presOf" srcId="{504C0B3D-6F82-47B4-A876-035D4FDF892F}" destId="{EA870EA0-A153-40A6-842D-1C77BC79BAA6}" srcOrd="0" destOrd="0" presId="urn:microsoft.com/office/officeart/2005/8/layout/radial2"/>
    <dgm:cxn modelId="{2AC830A5-B99A-4E69-B122-9C3523CC7731}" type="presOf" srcId="{DD373966-183C-4BA2-81CE-3A6D37E5A1FD}" destId="{5363CB86-06B0-4FD0-BC62-F3A7AD91FAA9}" srcOrd="0" destOrd="0" presId="urn:microsoft.com/office/officeart/2005/8/layout/radial2"/>
    <dgm:cxn modelId="{3A30BD19-89B8-43AB-9D3A-98723DF3E5BE}" type="presOf" srcId="{F00CE804-3A59-4331-98FA-7B320F648300}" destId="{696F980A-D5A5-41FC-BFAD-480482A634CA}" srcOrd="0" destOrd="0" presId="urn:microsoft.com/office/officeart/2005/8/layout/radial2"/>
    <dgm:cxn modelId="{088D4229-5AF7-4371-BC81-7DC6FAD66180}" type="presOf" srcId="{4B4C723A-5CF3-4E8B-B783-1C813448C961}" destId="{710081C5-3E59-456D-9429-DC20D66C1A6F}" srcOrd="0" destOrd="0" presId="urn:microsoft.com/office/officeart/2005/8/layout/radial2"/>
    <dgm:cxn modelId="{F96C7FF5-A83E-485D-A54A-4ABF0D4B6116}" type="presOf" srcId="{C4CF3ADC-7EFD-4256-9344-6C79504A3577}" destId="{C391994F-1950-4A34-90D3-EF2257D22263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637E2F49-7DF1-41D8-99F5-03361A26DE0D}" type="presOf" srcId="{46F5B790-332F-4694-96C2-1054658B4E83}" destId="{17CF31EF-DBEE-43DD-B8DA-DAB55804AF17}" srcOrd="0" destOrd="0" presId="urn:microsoft.com/office/officeart/2005/8/layout/radial2"/>
    <dgm:cxn modelId="{768287AB-D4B3-4C71-883A-5985D04E7D17}" type="presOf" srcId="{1688FE24-E9FA-4BA3-AD31-53B75E7D56CC}" destId="{76AE1A52-0EDE-4C87-BB96-EAE9756B3601}" srcOrd="0" destOrd="0" presId="urn:microsoft.com/office/officeart/2005/8/layout/radial2"/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A4975383-F966-4F13-8CAD-2552EF0474F8}" type="presParOf" srcId="{17CF31EF-DBEE-43DD-B8DA-DAB55804AF17}" destId="{066FDED6-50C0-432E-A82A-A8C9A2694087}" srcOrd="0" destOrd="0" presId="urn:microsoft.com/office/officeart/2005/8/layout/radial2"/>
    <dgm:cxn modelId="{8041908D-70CA-4BB9-B2EF-194E78C42E97}" type="presParOf" srcId="{066FDED6-50C0-432E-A82A-A8C9A2694087}" destId="{EA3BF2AD-606E-4A91-B16E-83FD1392CD6D}" srcOrd="0" destOrd="0" presId="urn:microsoft.com/office/officeart/2005/8/layout/radial2"/>
    <dgm:cxn modelId="{2C35E55B-F9D6-4232-934C-806DDD8E8E7C}" type="presParOf" srcId="{EA3BF2AD-606E-4A91-B16E-83FD1392CD6D}" destId="{BB864D0F-95F7-4C59-ADC1-61F30F34A205}" srcOrd="0" destOrd="0" presId="urn:microsoft.com/office/officeart/2005/8/layout/radial2"/>
    <dgm:cxn modelId="{C5E0F7D6-6C98-4E55-BF02-0428B5F493E8}" type="presParOf" srcId="{EA3BF2AD-606E-4A91-B16E-83FD1392CD6D}" destId="{24A06590-8280-45C3-AB28-07F8EC79AD3E}" srcOrd="1" destOrd="0" presId="urn:microsoft.com/office/officeart/2005/8/layout/radial2"/>
    <dgm:cxn modelId="{A3623C06-AC4E-4924-8915-3CF3575733C6}" type="presParOf" srcId="{066FDED6-50C0-432E-A82A-A8C9A2694087}" destId="{5E910846-6A63-4FC2-AF40-4BC9862B08D1}" srcOrd="1" destOrd="0" presId="urn:microsoft.com/office/officeart/2005/8/layout/radial2"/>
    <dgm:cxn modelId="{76C35BC5-2D80-4885-94F5-13E43110E190}" type="presParOf" srcId="{066FDED6-50C0-432E-A82A-A8C9A2694087}" destId="{8BF20605-BFEB-4396-8A37-03EE784C40EF}" srcOrd="2" destOrd="0" presId="urn:microsoft.com/office/officeart/2005/8/layout/radial2"/>
    <dgm:cxn modelId="{F214DE44-C4CB-4148-83F4-7D0EE732EA13}" type="presParOf" srcId="{8BF20605-BFEB-4396-8A37-03EE784C40EF}" destId="{696F980A-D5A5-41FC-BFAD-480482A634CA}" srcOrd="0" destOrd="0" presId="urn:microsoft.com/office/officeart/2005/8/layout/radial2"/>
    <dgm:cxn modelId="{22F67062-1A25-491F-AC0C-D9456CF2E4E7}" type="presParOf" srcId="{8BF20605-BFEB-4396-8A37-03EE784C40EF}" destId="{41332AE1-114C-46F5-856A-184520DD4048}" srcOrd="1" destOrd="0" presId="urn:microsoft.com/office/officeart/2005/8/layout/radial2"/>
    <dgm:cxn modelId="{4CEB6581-64CA-4D10-A61D-23B6686A1A91}" type="presParOf" srcId="{066FDED6-50C0-432E-A82A-A8C9A2694087}" destId="{5363CB86-06B0-4FD0-BC62-F3A7AD91FAA9}" srcOrd="3" destOrd="0" presId="urn:microsoft.com/office/officeart/2005/8/layout/radial2"/>
    <dgm:cxn modelId="{6453CD54-91DF-4014-B49D-4E06611EF066}" type="presParOf" srcId="{066FDED6-50C0-432E-A82A-A8C9A2694087}" destId="{34E9356C-D7B4-49B0-B464-A3A6F5DC0DEE}" srcOrd="4" destOrd="0" presId="urn:microsoft.com/office/officeart/2005/8/layout/radial2"/>
    <dgm:cxn modelId="{17B40064-7684-4C4C-BDCB-4C91B355348B}" type="presParOf" srcId="{34E9356C-D7B4-49B0-B464-A3A6F5DC0DEE}" destId="{710081C5-3E59-456D-9429-DC20D66C1A6F}" srcOrd="0" destOrd="0" presId="urn:microsoft.com/office/officeart/2005/8/layout/radial2"/>
    <dgm:cxn modelId="{BBBC9374-28E7-4953-8E8E-91E5EC231A81}" type="presParOf" srcId="{34E9356C-D7B4-49B0-B464-A3A6F5DC0DEE}" destId="{0F43D916-3D15-4F25-91EF-A8307AC65B0F}" srcOrd="1" destOrd="0" presId="urn:microsoft.com/office/officeart/2005/8/layout/radial2"/>
    <dgm:cxn modelId="{77717C7C-93D2-41D9-8D2D-871E3D44BBA7}" type="presParOf" srcId="{066FDED6-50C0-432E-A82A-A8C9A2694087}" destId="{B0B6C86B-4B4B-42B2-B1A3-78F0271B3555}" srcOrd="5" destOrd="0" presId="urn:microsoft.com/office/officeart/2005/8/layout/radial2"/>
    <dgm:cxn modelId="{BC1E4CAF-514B-4532-BF79-735AC534F74A}" type="presParOf" srcId="{066FDED6-50C0-432E-A82A-A8C9A2694087}" destId="{8A834AEB-A65B-4576-A482-82C9A38B93BB}" srcOrd="6" destOrd="0" presId="urn:microsoft.com/office/officeart/2005/8/layout/radial2"/>
    <dgm:cxn modelId="{B0800FB5-DCB8-456A-9422-0EE000EF0592}" type="presParOf" srcId="{8A834AEB-A65B-4576-A482-82C9A38B93BB}" destId="{76AE1A52-0EDE-4C87-BB96-EAE9756B3601}" srcOrd="0" destOrd="0" presId="urn:microsoft.com/office/officeart/2005/8/layout/radial2"/>
    <dgm:cxn modelId="{C64696A7-69A8-41E0-A617-EED2DA9CAAD0}" type="presParOf" srcId="{8A834AEB-A65B-4576-A482-82C9A38B93BB}" destId="{169423B0-0E4C-4E06-924A-4CBCC7A51A3B}" srcOrd="1" destOrd="0" presId="urn:microsoft.com/office/officeart/2005/8/layout/radial2"/>
    <dgm:cxn modelId="{336677D3-95B9-4A31-85C4-CE3D6FE2DD0C}" type="presParOf" srcId="{066FDED6-50C0-432E-A82A-A8C9A2694087}" destId="{EA870EA0-A153-40A6-842D-1C77BC79BAA6}" srcOrd="7" destOrd="0" presId="urn:microsoft.com/office/officeart/2005/8/layout/radial2"/>
    <dgm:cxn modelId="{2FC6271D-5884-4CF4-B920-A285C2D60B3B}" type="presParOf" srcId="{066FDED6-50C0-432E-A82A-A8C9A2694087}" destId="{941BD8CD-5341-46F7-B647-2B0634F165DD}" srcOrd="8" destOrd="0" presId="urn:microsoft.com/office/officeart/2005/8/layout/radial2"/>
    <dgm:cxn modelId="{97AE104B-A6DA-4B37-B3B7-DC09B2E32322}" type="presParOf" srcId="{941BD8CD-5341-46F7-B647-2B0634F165DD}" destId="{C391994F-1950-4A34-90D3-EF2257D22263}" srcOrd="0" destOrd="0" presId="urn:microsoft.com/office/officeart/2005/8/layout/radial2"/>
    <dgm:cxn modelId="{881123F2-26BE-454F-9F50-76CAFD6843FA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73EADF-76EA-4271-ADF7-E3A1A48CFF22}">
      <dsp:nvSpPr>
        <dsp:cNvPr id="0" name=""/>
        <dsp:cNvSpPr/>
      </dsp:nvSpPr>
      <dsp:spPr>
        <a:xfrm>
          <a:off x="80581" y="187261"/>
          <a:ext cx="1987677" cy="198767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Man</a:t>
          </a:r>
          <a:endParaRPr lang="en-US" sz="2400" b="1" kern="1200" dirty="0"/>
        </a:p>
      </dsp:txBody>
      <dsp:txXfrm>
        <a:off x="358140" y="421651"/>
        <a:ext cx="1146048" cy="1518897"/>
      </dsp:txXfrm>
    </dsp:sp>
    <dsp:sp modelId="{C11F4DE9-7001-4C77-A2BC-B46150AD9F3D}">
      <dsp:nvSpPr>
        <dsp:cNvPr id="0" name=""/>
        <dsp:cNvSpPr/>
      </dsp:nvSpPr>
      <dsp:spPr>
        <a:xfrm>
          <a:off x="1513141" y="187261"/>
          <a:ext cx="1987677" cy="1987676"/>
        </a:xfrm>
        <a:prstGeom prst="ellipse">
          <a:avLst/>
        </a:prstGeom>
        <a:solidFill>
          <a:schemeClr val="accent5">
            <a:alpha val="50000"/>
            <a:hueOff val="17164440"/>
            <a:satOff val="-23436"/>
            <a:lumOff val="-3332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Machine</a:t>
          </a:r>
          <a:endParaRPr lang="en-US" sz="2400" b="1" kern="1200" dirty="0"/>
        </a:p>
      </dsp:txBody>
      <dsp:txXfrm>
        <a:off x="2077212" y="421651"/>
        <a:ext cx="1146048" cy="15188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385113">
          <a:off x="-150101" y="3712300"/>
          <a:ext cx="1538223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1538223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73850">
          <a:off x="270888" y="3028762"/>
          <a:ext cx="941102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941102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26150">
          <a:off x="270888" y="2492704"/>
          <a:ext cx="941102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941102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214887">
          <a:off x="-150101" y="1809166"/>
          <a:ext cx="1538223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1538223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790006" y="2095502"/>
          <a:ext cx="1554482" cy="137159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57412" y="340187"/>
          <a:ext cx="2530580" cy="85931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428007" y="466031"/>
        <a:ext cx="1789390" cy="607630"/>
      </dsp:txXfrm>
    </dsp:sp>
    <dsp:sp modelId="{710081C5-3E59-456D-9429-DC20D66C1A6F}">
      <dsp:nvSpPr>
        <dsp:cNvPr id="0" name=""/>
        <dsp:cNvSpPr/>
      </dsp:nvSpPr>
      <dsp:spPr>
        <a:xfrm>
          <a:off x="793655" y="1615397"/>
          <a:ext cx="2530580" cy="85931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Ergonomic</a:t>
          </a:r>
          <a:endParaRPr lang="en-US" sz="2000" b="1" kern="1200" dirty="0"/>
        </a:p>
      </dsp:txBody>
      <dsp:txXfrm>
        <a:off x="1164250" y="1741241"/>
        <a:ext cx="1789390" cy="607630"/>
      </dsp:txXfrm>
    </dsp:sp>
    <dsp:sp modelId="{76AE1A52-0EDE-4C87-BB96-EAE9756B3601}">
      <dsp:nvSpPr>
        <dsp:cNvPr id="0" name=""/>
        <dsp:cNvSpPr/>
      </dsp:nvSpPr>
      <dsp:spPr>
        <a:xfrm>
          <a:off x="793655" y="3087883"/>
          <a:ext cx="2530580" cy="85931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Physiological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164250" y="3213727"/>
        <a:ext cx="1789390" cy="607630"/>
      </dsp:txXfrm>
    </dsp:sp>
    <dsp:sp modelId="{C391994F-1950-4A34-90D3-EF2257D22263}">
      <dsp:nvSpPr>
        <dsp:cNvPr id="0" name=""/>
        <dsp:cNvSpPr/>
      </dsp:nvSpPr>
      <dsp:spPr>
        <a:xfrm>
          <a:off x="57412" y="4363094"/>
          <a:ext cx="2530580" cy="85931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/>
            <a:t>Psychological</a:t>
          </a:r>
          <a:endParaRPr lang="en-US" sz="2000" b="1" kern="1200"/>
        </a:p>
      </dsp:txBody>
      <dsp:txXfrm>
        <a:off x="428007" y="4488938"/>
        <a:ext cx="1789390" cy="6076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Ergonomic</a:t>
          </a:r>
          <a:endParaRPr lang="en-US" sz="1200" b="1" kern="1200" dirty="0"/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smtClean="0"/>
            <a:t>Psychological</a:t>
          </a:r>
          <a:endParaRPr lang="en-US" sz="1200" b="1" kern="1200"/>
        </a:p>
      </dsp:txBody>
      <dsp:txXfrm>
        <a:off x="243714" y="2319591"/>
        <a:ext cx="1087669" cy="3693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accent5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Ergonomic</a:t>
          </a:r>
          <a:endParaRPr lang="en-US" sz="1200" b="1" kern="1200" dirty="0"/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smtClean="0"/>
            <a:t>Psychological</a:t>
          </a:r>
          <a:endParaRPr lang="en-US" sz="1200" b="1" kern="1200"/>
        </a:p>
      </dsp:txBody>
      <dsp:txXfrm>
        <a:off x="243714" y="2319591"/>
        <a:ext cx="1087669" cy="3693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Ergonomic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Psychological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243714" y="2319591"/>
        <a:ext cx="1087669" cy="3693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15E37E-9FB1-4B4C-9193-94CA633C2284}">
      <dsp:nvSpPr>
        <dsp:cNvPr id="0" name=""/>
        <dsp:cNvSpPr/>
      </dsp:nvSpPr>
      <dsp:spPr>
        <a:xfrm>
          <a:off x="3354323" y="3491798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Braille</a:t>
          </a:r>
          <a:endParaRPr lang="en-US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Comfort</a:t>
          </a:r>
          <a:endParaRPr lang="en-US" sz="1600" b="1" kern="1200"/>
        </a:p>
      </dsp:txBody>
      <dsp:txXfrm>
        <a:off x="4000340" y="3853987"/>
        <a:ext cx="1380605" cy="940298"/>
      </dsp:txXfrm>
    </dsp:sp>
    <dsp:sp modelId="{A531BF7F-97D5-48A0-8E97-D33B346F848D}">
      <dsp:nvSpPr>
        <dsp:cNvPr id="0" name=""/>
        <dsp:cNvSpPr/>
      </dsp:nvSpPr>
      <dsp:spPr>
        <a:xfrm>
          <a:off x="0" y="3491798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Temp.</a:t>
          </a:r>
          <a:endParaRPr lang="en-US" sz="1600" b="1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/>
            <a:t>  Humidity</a:t>
          </a:r>
          <a:endParaRPr lang="en-US" sz="1600" b="1" kern="1200" dirty="0"/>
        </a:p>
      </dsp:txBody>
      <dsp:txXfrm>
        <a:off x="29254" y="3853987"/>
        <a:ext cx="1380605" cy="940298"/>
      </dsp:txXfrm>
    </dsp:sp>
    <dsp:sp modelId="{6D468FA8-96C0-4548-9922-8D3DBB8D1CFF}">
      <dsp:nvSpPr>
        <dsp:cNvPr id="0" name=""/>
        <dsp:cNvSpPr/>
      </dsp:nvSpPr>
      <dsp:spPr>
        <a:xfrm>
          <a:off x="3354323" y="661847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Noise</a:t>
          </a:r>
          <a:endParaRPr lang="en-US" sz="1600" b="1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Speech</a:t>
          </a:r>
          <a:endParaRPr lang="en-US" sz="1600" b="1" kern="1200"/>
        </a:p>
      </dsp:txBody>
      <dsp:txXfrm>
        <a:off x="4000340" y="691101"/>
        <a:ext cx="1380605" cy="940298"/>
      </dsp:txXfrm>
    </dsp:sp>
    <dsp:sp modelId="{F4D4A40D-8922-4213-B0EA-EFC317BD5A72}">
      <dsp:nvSpPr>
        <dsp:cNvPr id="0" name=""/>
        <dsp:cNvSpPr/>
      </dsp:nvSpPr>
      <dsp:spPr>
        <a:xfrm>
          <a:off x="0" y="661847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Color</a:t>
          </a:r>
          <a:endParaRPr lang="en-US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Light</a:t>
          </a:r>
          <a:endParaRPr lang="en-US" sz="2000" b="1" kern="1200" dirty="0"/>
        </a:p>
      </dsp:txBody>
      <dsp:txXfrm>
        <a:off x="29254" y="691101"/>
        <a:ext cx="1380605" cy="940298"/>
      </dsp:txXfrm>
    </dsp:sp>
    <dsp:sp modelId="{201CC9DD-0B89-4379-A06D-BF560CF46EA5}">
      <dsp:nvSpPr>
        <dsp:cNvPr id="0" name=""/>
        <dsp:cNvSpPr/>
      </dsp:nvSpPr>
      <dsp:spPr>
        <a:xfrm>
          <a:off x="861470" y="899064"/>
          <a:ext cx="1802012" cy="1802012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Vision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389267" y="1426861"/>
        <a:ext cx="1274215" cy="1274215"/>
      </dsp:txXfrm>
    </dsp:sp>
    <dsp:sp modelId="{CB3D82D8-EE74-460D-8421-4B812C051CB0}">
      <dsp:nvSpPr>
        <dsp:cNvPr id="0" name=""/>
        <dsp:cNvSpPr/>
      </dsp:nvSpPr>
      <dsp:spPr>
        <a:xfrm rot="5400000">
          <a:off x="2746716" y="899064"/>
          <a:ext cx="1802012" cy="1802012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Hearing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 rot="-5400000">
        <a:off x="2746716" y="1426861"/>
        <a:ext cx="1274215" cy="1274215"/>
      </dsp:txXfrm>
    </dsp:sp>
    <dsp:sp modelId="{73317A19-C87B-4450-B035-1C7960D625A9}">
      <dsp:nvSpPr>
        <dsp:cNvPr id="0" name=""/>
        <dsp:cNvSpPr/>
      </dsp:nvSpPr>
      <dsp:spPr>
        <a:xfrm rot="10800000">
          <a:off x="2746716" y="2784310"/>
          <a:ext cx="1802012" cy="1802012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>
              <a:solidFill>
                <a:schemeClr val="tx2">
                  <a:lumMod val="10000"/>
                </a:schemeClr>
              </a:solidFill>
            </a:rPr>
            <a:t>Touch</a:t>
          </a:r>
          <a:endParaRPr lang="en-US" sz="2000" b="1" kern="1200">
            <a:solidFill>
              <a:schemeClr val="tx2">
                <a:lumMod val="10000"/>
              </a:schemeClr>
            </a:solidFill>
          </a:endParaRPr>
        </a:p>
      </dsp:txBody>
      <dsp:txXfrm rot="10800000">
        <a:off x="2746716" y="2784310"/>
        <a:ext cx="1274215" cy="1274215"/>
      </dsp:txXfrm>
    </dsp:sp>
    <dsp:sp modelId="{A141430A-7EEF-4A8D-BAB6-2048F722BD7E}">
      <dsp:nvSpPr>
        <dsp:cNvPr id="0" name=""/>
        <dsp:cNvSpPr/>
      </dsp:nvSpPr>
      <dsp:spPr>
        <a:xfrm rot="16200000">
          <a:off x="861470" y="2784310"/>
          <a:ext cx="1802012" cy="1802012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Weather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 rot="5400000">
        <a:off x="1389267" y="2784310"/>
        <a:ext cx="1274215" cy="1274215"/>
      </dsp:txXfrm>
    </dsp:sp>
    <dsp:sp modelId="{D1B0171C-3A76-4A78-8336-5EBF9DCDB027}">
      <dsp:nvSpPr>
        <dsp:cNvPr id="0" name=""/>
        <dsp:cNvSpPr/>
      </dsp:nvSpPr>
      <dsp:spPr>
        <a:xfrm>
          <a:off x="2394013" y="2368141"/>
          <a:ext cx="622173" cy="541020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E1923B-A9DA-42E6-AEED-6E5256DA2CB4}">
      <dsp:nvSpPr>
        <dsp:cNvPr id="0" name=""/>
        <dsp:cNvSpPr/>
      </dsp:nvSpPr>
      <dsp:spPr>
        <a:xfrm rot="10800000">
          <a:off x="2394013" y="2576226"/>
          <a:ext cx="622173" cy="541020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Ergonomic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Physiological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Psychological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243714" y="2319591"/>
        <a:ext cx="1087669" cy="3693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80AEC0-63A2-4A9E-8A33-E14989AA989A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/>
            </a:lvl1pPr>
          </a:lstStyle>
          <a:p>
            <a:pPr>
              <a:defRPr/>
            </a:pPr>
            <a:fld id="{74642669-7B07-43C0-8E47-5DEFDB7922F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148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5CA517-B738-4295-9216-968DF8584389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/>
            </a:lvl1pPr>
          </a:lstStyle>
          <a:p>
            <a:pPr>
              <a:defRPr/>
            </a:pPr>
            <a:fld id="{5A3F379E-A9B8-412B-8459-6BE163A0871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82152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D03597B-4BC8-4962-B6E1-7F0375A5282C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980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5CCE4F2-8BCF-46C4-BCA5-92390C2B664B}" type="slidenum">
              <a:rPr lang="ar-SA" altLang="en-US" smtClean="0"/>
              <a:pPr/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98666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58B180D-5BC2-46CA-AA11-A75FAEF1DC47}" type="slidenum">
              <a:rPr lang="ar-SA" altLang="en-US" smtClean="0"/>
              <a:pPr/>
              <a:t>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65753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7424EB-757F-4C47-8C13-D4B160974F2A}" type="slidenum">
              <a:rPr lang="ar-SA" altLang="en-US" smtClean="0"/>
              <a:pPr/>
              <a:t>11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38929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D4A7A-0B0B-4183-8605-DE64B325D728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DB76E-621A-471F-B8FB-C3C9722E725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6351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D70E8-CAF3-4A3E-8B46-8A43718417C9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ADB5C-4430-45C8-8078-F099F77BC6F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2723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FA37E-A27F-40BC-9294-610AB9262970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B0708-4E72-45B9-9880-7F9F021C10C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457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54DF3-DE99-4A5D-B2F9-AA409BD85A8E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DFB8E-298D-49AC-A603-F69E8C7E659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852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FB16E-32A6-4A25-BCF6-955853A3C3CE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1DAB0-87E2-44C3-869C-EECE5697019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007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CEA83-45B0-477C-B451-CD7A86BF1ED9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07D44-90DC-4E6A-8509-A371A63CC29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8113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7EC20-C347-46C9-B0D1-20D1A06BEFC4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EB2A-13A1-4D3E-BB01-B6A26151CFD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4870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B303E-DBBE-45C2-B512-EB2A221873F9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F41C-F8C7-4554-AAEA-56B5F335379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4612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65E6-4BA6-4E16-806E-9CFCD989B285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5F815-FFE3-470F-87B5-2FE9BFF1590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6377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6E4F2-712B-4025-B37C-382631524E6D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9AD85-7EC1-485E-AC92-AED89B565F1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209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E6A24-98A1-4DEF-825D-6FC0808379B0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CD547-3FC0-460F-A28C-917818C26A5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167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5A7C4-C29B-406D-AE9A-3E2741417C3B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50722-212C-4697-ADB9-E4AE724F24D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5888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186E1-385D-4336-9526-04EBF22E3A5B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C686F-D792-4B6B-B240-4A812AE7584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7291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D1C6C-457B-43A2-86B3-B4FF20950A2E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264FB-670D-4FCB-8404-D054D40D1D3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592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4A984-F9E7-4EF2-A0A1-9DD83D662E06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42AE3-3470-4850-8C6D-048F6C11DD8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6436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9638456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0928F64-8860-4A6C-AA08-1D690BB8B99E}" type="datetime1">
              <a:rPr lang="en-US"/>
              <a:pPr>
                <a:defRPr/>
              </a:pPr>
              <a:t>27/2/2016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676AAEA-18A9-488C-989D-6DBBF2C74F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878728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DB78847-DFAB-4B0A-A5BB-130C11A57E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898982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653DE42-52DE-4E93-AB53-9C3D5EC436B6}" type="datetime1">
              <a:rPr lang="en-US"/>
              <a:pPr>
                <a:defRPr/>
              </a:pPr>
              <a:t>27/2/2016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6D2337-7A55-40B6-A7FC-7959D52253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984317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4177F89-63A7-4CC9-BF74-986CEF517B61}" type="datetime1">
              <a:rPr lang="en-US"/>
              <a:pPr>
                <a:defRPr/>
              </a:pPr>
              <a:t>27/2/2016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50A630-93A9-447D-8060-C9F6492268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104051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153400" y="6400800"/>
            <a:ext cx="628650" cy="2762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80460C6-FC35-41DB-A273-8AD69F4181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573711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A7E17C-7E5A-42A9-AFBF-EB27EDB6B4BD}" type="datetime1">
              <a:rPr lang="en-US"/>
              <a:pPr>
                <a:defRPr/>
              </a:pPr>
              <a:t>27/2/2016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5D9A0A5-79B0-49D3-807B-D0C59B5114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50892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27A29-1A15-432A-B781-10715F885800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F250C-2CFA-4B3D-B4DF-6D072B300AA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99028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0546D2A-BCD9-4261-99AE-1611EA9384A5}" type="datetime1">
              <a:rPr lang="en-US"/>
              <a:pPr>
                <a:defRPr/>
              </a:pPr>
              <a:t>27/2/2016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D9FC3C-CC68-400B-90F6-E74B8316CF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06686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DD69414-38A7-46EA-90B1-06654DBAE988}" type="datetime1">
              <a:rPr lang="en-US"/>
              <a:pPr>
                <a:defRPr/>
              </a:pPr>
              <a:t>27/2/2016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434EA99-6975-4385-9CC9-A76870B483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07492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03499CC-EF2B-47A3-A314-134FC0AA6A20}" type="datetime1">
              <a:rPr lang="en-US"/>
              <a:pPr>
                <a:defRPr/>
              </a:pPr>
              <a:t>27/2/2016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33C97A2-8264-488B-8A19-D3186B0CCD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575745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F5D3D0D-DD18-4CD5-901B-07818B2091CE}" type="datetime1">
              <a:rPr lang="en-US"/>
              <a:pPr>
                <a:defRPr/>
              </a:pPr>
              <a:t>27/2/2016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678D35E-2DB7-44D8-9457-98B46B7733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394011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CDCEBD-3DA9-4AED-B17C-71E1E5E5694B}" type="datetime1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805165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37573982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F1E1F-5020-41DB-8743-A8BB85CC967C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in Engineering Desin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7DBEC-B581-49A1-A1AC-DF53A34FC21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533191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7B0B3-E955-4744-987D-3116D389912E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B9B89-7D2C-4AEE-B7C4-D231023DCD7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1937981"/>
      </p:ext>
    </p:extLst>
  </p:cSld>
  <p:clrMapOvr>
    <a:masterClrMapping/>
  </p:clrMapOvr>
  <p:transition spd="med">
    <p:fade/>
  </p:transition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362A1-A057-4C3E-B6A1-B2B7D741694F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0D7E4-4F51-4F32-80AD-A8455D7BC5A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685414"/>
      </p:ext>
    </p:extLst>
  </p:cSld>
  <p:clrMapOvr>
    <a:masterClrMapping/>
  </p:clrMapOvr>
  <p:transition spd="med">
    <p:fade/>
  </p:transition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62DCE-0FBC-4CE4-B0DB-50A820CFF040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54611-C5F7-44CA-B6D0-54020891D9B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5924496"/>
      </p:ext>
    </p:extLst>
  </p:cSld>
  <p:clrMapOvr>
    <a:masterClrMapping/>
  </p:clrMapOvr>
  <p:transition spd="med">
    <p:fade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34066-68FB-43B6-8576-76F63A6BE302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341E7-63C8-4850-9FBD-859DF496C9E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23824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C6FEF-F5C6-41F2-8110-CD8143F795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2919824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C9611-1424-42EA-9717-7621F813B1D2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AEA34-EE3F-4F8C-AC5C-2F771AF5BBE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236277"/>
      </p:ext>
    </p:extLst>
  </p:cSld>
  <p:clrMapOvr>
    <a:masterClrMapping/>
  </p:clrMapOvr>
  <p:transition spd="med">
    <p:fade/>
  </p:transition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3AEDD-4F1C-4007-88DB-D4696D5C3D6B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39F62-CF55-4B33-AB57-E7DFE07F2FB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271614"/>
      </p:ext>
    </p:extLst>
  </p:cSld>
  <p:clrMapOvr>
    <a:masterClrMapping/>
  </p:clrMapOvr>
  <p:transition spd="med">
    <p:fade/>
  </p:transition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735C3-5770-4E95-B40B-AE9686671EA7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2C089-568A-44B9-A427-63502399D71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3336334"/>
      </p:ext>
    </p:extLst>
  </p:cSld>
  <p:clrMapOvr>
    <a:masterClrMapping/>
  </p:clrMapOvr>
  <p:transition spd="med">
    <p:fade/>
  </p:transition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231D3-2E00-4516-AB45-3DB26AE64CF4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3D04C-11AF-42A9-81FE-6E7DCADD95E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4711633"/>
      </p:ext>
    </p:extLst>
  </p:cSld>
  <p:clrMapOvr>
    <a:masterClrMapping/>
  </p:clrMapOvr>
  <p:transition spd="med">
    <p:fade/>
  </p:transition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7C5F0-F32F-4808-BE26-183EDB4BE8F9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A67E4-3E0A-4635-9F5C-D2C63F98C52C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7804437"/>
      </p:ext>
    </p:extLst>
  </p:cSld>
  <p:clrMapOvr>
    <a:masterClrMapping/>
  </p:clrMapOvr>
  <p:transition spd="med">
    <p:fade/>
  </p:transition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ahi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457200" y="6096000"/>
            <a:ext cx="82296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 userDrawn="1"/>
        </p:nvCxnSpPr>
        <p:spPr>
          <a:xfrm>
            <a:off x="457200" y="1066800"/>
            <a:ext cx="82296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09600" y="6172200"/>
            <a:ext cx="1676400" cy="6858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/>
              <a:t>Human Factors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AFBBD-3CBF-4BC6-8740-D895C410903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25977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0028E-A4C7-4989-AF5B-2FFBFFA15D6B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D5114-FB7B-477F-9007-E896153E9C9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267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12661-5D44-4103-9EFC-37044F00DAD6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05AD-CFEB-4EB4-ACF7-7ECD1C2BFA7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491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2BC2E-FEAF-4D23-A10B-59A777FD1465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59F8D-FD38-4D83-816C-6E900C28E9F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35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94C45-9F4F-483B-9597-F827CA20D7BF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F7C0D-ABED-4DC1-80A5-6B24BEBE559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8074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2403B-A909-4294-A1FA-38D4F9C81289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A8E87-5A60-4E3B-908D-EEF80EF79E0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77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DDB2116-F4E1-4B60-B7D2-A3C52BEBC6DB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EE92F0C-7982-47B0-80F9-89C84536517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FD39F62-0B09-45A5-8CB0-AC334C297E7F}" type="datetimeFigureOut">
              <a:rPr lang="en-US"/>
              <a:pPr>
                <a:defRPr/>
              </a:pPr>
              <a:t>27/2/2016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DE5C4D-5378-4C60-8CCF-80402FD7B3A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fld id="{F966DC06-7D60-4B65-927E-233D7FCB798A}" type="datetime1">
              <a:rPr lang="en-US"/>
              <a:pPr>
                <a:defRPr/>
              </a:pPr>
              <a:t>27/2/2016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fld id="{B613C108-C33C-4EE4-8282-8018F34EE4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  <p:sldLayoutId id="2147484211" r:id="rId12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C7CD54-EF8D-48F4-ADD4-8A1BF3A54856}" type="datetimeFigureOut">
              <a:rPr lang="en-US"/>
              <a:pPr>
                <a:defRPr/>
              </a:pPr>
              <a:t>27/2/2016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02E3BBA-418A-49AD-A969-45C73DF8071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196" r:id="rId4"/>
    <p:sldLayoutId id="2147484197" r:id="rId5"/>
    <p:sldLayoutId id="2147484215" r:id="rId6"/>
    <p:sldLayoutId id="2147484216" r:id="rId7"/>
    <p:sldLayoutId id="2147484217" r:id="rId8"/>
    <p:sldLayoutId id="2147484218" r:id="rId9"/>
    <p:sldLayoutId id="2147484198" r:id="rId10"/>
    <p:sldLayoutId id="2147484199" r:id="rId11"/>
    <p:sldLayoutId id="2147484219" r:id="rId12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ges.google.com.sa/imgres?imgurl=http://mreed.umtri.umich.edu/mreed/images/amvo_midsize_male_shell.png&amp;imgrefurl=http://mreed.umtri.umich.edu/mreed/research.html&amp;usg=__zR7D1VB1A8B1y6XZomfGUw5pTOM=&amp;h=686&amp;w=498&amp;sz=169&amp;hl=ar&amp;start=6&amp;itbs=1&amp;tbnid=lWZ4ONKN4RffxM:&amp;tbnh=139&amp;tbnw=101&amp;prev=/images?q%3DAnthropometric%2BFactors%26gbv%3D2%26hl%3Dar%26safe%3Dactive" TargetMode="Externa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2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2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30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32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270125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6.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en-US" sz="4400" b="1" i="1" dirty="0">
                <a:solidFill>
                  <a:prstClr val="white"/>
                </a:solidFill>
              </a:rPr>
              <a:t>Human Factors </a:t>
            </a:r>
            <a:r>
              <a:rPr lang="en-US" altLang="en-US" sz="4400" b="1" i="1" dirty="0" smtClean="0">
                <a:solidFill>
                  <a:prstClr val="white"/>
                </a:solidFill>
              </a:rPr>
              <a:t/>
            </a:r>
            <a:br>
              <a:rPr lang="en-US" altLang="en-US" sz="4400" b="1" i="1" dirty="0" smtClean="0">
                <a:solidFill>
                  <a:prstClr val="white"/>
                </a:solidFill>
              </a:rPr>
            </a:br>
            <a:r>
              <a:rPr lang="en-US" altLang="en-US" sz="4400" b="1" i="1" dirty="0" smtClean="0">
                <a:solidFill>
                  <a:prstClr val="white"/>
                </a:solidFill>
              </a:rPr>
              <a:t>in </a:t>
            </a:r>
            <a:r>
              <a:rPr lang="en-US" altLang="en-US" sz="4400" b="1" i="1" dirty="0">
                <a:solidFill>
                  <a:prstClr val="white"/>
                </a:solidFill>
              </a:rPr>
              <a:t>Engineering Design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9200"/>
            <a:ext cx="7848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Spring 2016</a:t>
            </a:r>
          </a:p>
          <a:p>
            <a:pPr fontAlgn="auto">
              <a:spcAft>
                <a:spcPts val="0"/>
              </a:spcAft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Corbel"/>
              <a:cs typeface="+mn-cs"/>
            </a:endParaRPr>
          </a:p>
        </p:txBody>
      </p:sp>
      <p:pic>
        <p:nvPicPr>
          <p:cNvPr id="2765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08963" y="6400800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33EC916-5FF3-4F7A-93A8-781DDA575829}" type="slidenum">
              <a:rPr lang="ar-SA" altLang="en-US" sz="1600" b="1" smtClean="0"/>
              <a:pPr/>
              <a:t>10</a:t>
            </a:fld>
            <a:endParaRPr lang="en-US" altLang="en-US" sz="1400" b="1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6388" y="460375"/>
            <a:ext cx="5962650" cy="715963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en-US" sz="2701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Anthropometric Factors example</a:t>
            </a:r>
          </a:p>
        </p:txBody>
      </p:sp>
      <p:pic>
        <p:nvPicPr>
          <p:cNvPr id="39940" name="Picture 7" descr="http://t0.gstatic.com/images?q=tbn:lWZ4ONKN4RffxM:http://mreed.umtri.umich.edu/mreed/images/amvo_midsize_male_shell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013" y="525463"/>
            <a:ext cx="9620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515938" y="1042988"/>
            <a:ext cx="64944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/>
              <a:t>Being able to see an obstacle of height </a:t>
            </a:r>
            <a:r>
              <a:rPr lang="en-US" altLang="en-US" sz="2400" i="1"/>
              <a:t>h</a:t>
            </a:r>
            <a:r>
              <a:rPr lang="en-US" altLang="en-US" sz="2400"/>
              <a:t> at a minimum distance </a:t>
            </a:r>
            <a:r>
              <a:rPr lang="en-US" altLang="en-US" sz="2400" i="1"/>
              <a:t>L</a:t>
            </a:r>
            <a:r>
              <a:rPr lang="en-US" altLang="en-US" sz="2400"/>
              <a:t> from the front of the car</a:t>
            </a:r>
          </a:p>
        </p:txBody>
      </p:sp>
      <p:grpSp>
        <p:nvGrpSpPr>
          <p:cNvPr id="39942" name="Group 8"/>
          <p:cNvGrpSpPr>
            <a:grpSpLocks/>
          </p:cNvGrpSpPr>
          <p:nvPr/>
        </p:nvGrpSpPr>
        <p:grpSpPr bwMode="auto">
          <a:xfrm>
            <a:off x="228600" y="2316163"/>
            <a:ext cx="8928100" cy="3990975"/>
            <a:chOff x="228600" y="2315950"/>
            <a:chExt cx="8928100" cy="3991188"/>
          </a:xfrm>
        </p:grpSpPr>
        <p:grpSp>
          <p:nvGrpSpPr>
            <p:cNvPr id="39943" name="Group 1"/>
            <p:cNvGrpSpPr>
              <a:grpSpLocks/>
            </p:cNvGrpSpPr>
            <p:nvPr/>
          </p:nvGrpSpPr>
          <p:grpSpPr bwMode="auto">
            <a:xfrm rot="-755275">
              <a:off x="228600" y="3198813"/>
              <a:ext cx="8928100" cy="3108325"/>
              <a:chOff x="228600" y="3198813"/>
              <a:chExt cx="8928100" cy="3108325"/>
            </a:xfrm>
          </p:grpSpPr>
          <p:pic>
            <p:nvPicPr>
              <p:cNvPr id="39947" name="Picture 1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13111">
                <a:off x="3902075" y="3198813"/>
                <a:ext cx="5254625" cy="2611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5" name="Straight Connector 24"/>
              <p:cNvCxnSpPr/>
              <p:nvPr/>
            </p:nvCxnSpPr>
            <p:spPr>
              <a:xfrm flipH="1" flipV="1">
                <a:off x="1095375" y="4495657"/>
                <a:ext cx="7327900" cy="1811434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600" y="3962400"/>
                <a:ext cx="1428750" cy="685800"/>
              </a:xfrm>
              <a:prstGeom prst="rect">
                <a:avLst/>
              </a:prstGeom>
              <a:scene3d>
                <a:camera prst="isometricOffAxis2Right"/>
                <a:lightRig rig="threePt" dir="t"/>
              </a:scene3d>
            </p:spPr>
          </p:pic>
          <p:cxnSp>
            <p:nvCxnSpPr>
              <p:cNvPr id="8" name="Straight Connector 7"/>
              <p:cNvCxnSpPr/>
              <p:nvPr/>
            </p:nvCxnSpPr>
            <p:spPr>
              <a:xfrm flipH="1" flipV="1">
                <a:off x="942268" y="3357957"/>
                <a:ext cx="5402262" cy="860471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>
                <a:off x="750759" y="3853009"/>
                <a:ext cx="5741987" cy="107956"/>
              </a:xfrm>
              <a:prstGeom prst="line">
                <a:avLst/>
              </a:prstGeom>
              <a:ln w="28575">
                <a:solidFill>
                  <a:srgbClr val="D1C6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>
                <a:off x="749970" y="3493007"/>
                <a:ext cx="5800725" cy="1001765"/>
              </a:xfrm>
              <a:prstGeom prst="line">
                <a:avLst/>
              </a:prstGeom>
              <a:ln w="28575">
                <a:solidFill>
                  <a:srgbClr val="AFE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53" name="TextBox 35"/>
              <p:cNvSpPr txBox="1">
                <a:spLocks noChangeArrowheads="1"/>
              </p:cNvSpPr>
              <p:nvPr/>
            </p:nvSpPr>
            <p:spPr bwMode="auto">
              <a:xfrm>
                <a:off x="333375" y="4319588"/>
                <a:ext cx="325438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b="1"/>
                  <a:t>h</a:t>
                </a:r>
              </a:p>
            </p:txBody>
          </p:sp>
          <p:sp>
            <p:nvSpPr>
              <p:cNvPr id="39954" name="TextBox 36"/>
              <p:cNvSpPr txBox="1">
                <a:spLocks noChangeArrowheads="1"/>
              </p:cNvSpPr>
              <p:nvPr/>
            </p:nvSpPr>
            <p:spPr bwMode="auto">
              <a:xfrm>
                <a:off x="6492875" y="3444875"/>
                <a:ext cx="441325" cy="923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b="1">
                    <a:solidFill>
                      <a:srgbClr val="FFFF00"/>
                    </a:solidFill>
                  </a:rPr>
                  <a:t>95</a:t>
                </a:r>
              </a:p>
              <a:p>
                <a:r>
                  <a:rPr lang="en-US" altLang="en-US" b="1">
                    <a:solidFill>
                      <a:srgbClr val="FFFF00"/>
                    </a:solidFill>
                  </a:rPr>
                  <a:t>50</a:t>
                </a:r>
              </a:p>
              <a:p>
                <a:r>
                  <a:rPr lang="en-US" altLang="en-US" b="1">
                    <a:solidFill>
                      <a:srgbClr val="FFFF00"/>
                    </a:solidFill>
                  </a:rPr>
                  <a:t>5</a:t>
                </a: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7507288" y="2315950"/>
              <a:ext cx="1479550" cy="3699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The average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6324600" y="3335179"/>
              <a:ext cx="311150" cy="296878"/>
            </a:xfrm>
            <a:prstGeom prst="ellips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6635750" y="2671569"/>
              <a:ext cx="831850" cy="66361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749300"/>
            <a:ext cx="6248400" cy="8509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rtlCol="0">
            <a:normAutofit/>
          </a:bodyPr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Greek Words: 	</a:t>
            </a:r>
            <a:r>
              <a:rPr lang="en-US" altLang="en-US" sz="2400" dirty="0" smtClean="0">
                <a:solidFill>
                  <a:srgbClr val="FFC000"/>
                </a:solidFill>
              </a:rPr>
              <a:t>Ergon</a:t>
            </a:r>
            <a:r>
              <a:rPr lang="en-US" altLang="en-US" sz="2400" dirty="0" smtClean="0"/>
              <a:t> = work,  </a:t>
            </a:r>
            <a:r>
              <a:rPr lang="en-US" altLang="en-US" sz="2400" dirty="0" err="1" smtClean="0">
                <a:solidFill>
                  <a:srgbClr val="FFC000"/>
                </a:solidFill>
              </a:rPr>
              <a:t>Nomikos</a:t>
            </a:r>
            <a:r>
              <a:rPr lang="en-US" altLang="en-US" sz="2400" dirty="0" smtClean="0"/>
              <a:t> = law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Ergonomics=	Study of Work Laws 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381000" y="241300"/>
            <a:ext cx="3144838" cy="50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701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Ergonomic Factors</a:t>
            </a:r>
            <a:endParaRPr lang="en-US" sz="2701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70" name="Rectangle 3"/>
          <p:cNvSpPr>
            <a:spLocks noChangeArrowheads="1"/>
          </p:cNvSpPr>
          <p:nvPr/>
        </p:nvSpPr>
        <p:spPr bwMode="auto">
          <a:xfrm>
            <a:off x="304800" y="1828800"/>
            <a:ext cx="67056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The three aspects of ergonomic </a:t>
            </a:r>
            <a:r>
              <a:rPr lang="en-US" sz="2400" dirty="0" smtClean="0"/>
              <a:t>factors: </a:t>
            </a:r>
            <a:r>
              <a:rPr lang="en-US" sz="2400" b="1" dirty="0" smtClean="0">
                <a:solidFill>
                  <a:srgbClr val="FFC000"/>
                </a:solidFill>
              </a:rPr>
              <a:t>Safety</a:t>
            </a:r>
            <a:r>
              <a:rPr lang="en-US" sz="2400" b="1" dirty="0"/>
              <a:t>, </a:t>
            </a:r>
            <a:r>
              <a:rPr lang="en-US" sz="2400" b="1" dirty="0">
                <a:solidFill>
                  <a:srgbClr val="FFC000"/>
                </a:solidFill>
              </a:rPr>
              <a:t>comfort</a:t>
            </a:r>
            <a:r>
              <a:rPr lang="en-US" sz="2400" b="1" dirty="0"/>
              <a:t> and </a:t>
            </a:r>
            <a:r>
              <a:rPr lang="en-US" sz="2400" b="1" dirty="0" smtClean="0">
                <a:solidFill>
                  <a:srgbClr val="FFC000"/>
                </a:solidFill>
              </a:rPr>
              <a:t>efficiency</a:t>
            </a:r>
            <a:endParaRPr lang="en-US" sz="2400" dirty="0" smtClean="0">
              <a:solidFill>
                <a:srgbClr val="FFC000"/>
              </a:solidFill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Importance when the human is involved with the machine in a </a:t>
            </a:r>
            <a:r>
              <a:rPr lang="en-US" alt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dynamic sense</a:t>
            </a:r>
          </a:p>
          <a:p>
            <a:pPr marL="285750" indent="-28575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 human is required to exert a </a:t>
            </a:r>
            <a:r>
              <a:rPr lang="en-US" alt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force</a:t>
            </a:r>
            <a:r>
              <a:rPr lang="en-US" altLang="en-US" sz="2400" dirty="0" smtClean="0"/>
              <a:t> or perhaps supply work to the machine</a:t>
            </a:r>
          </a:p>
          <a:p>
            <a:pPr marL="285750" indent="-28575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 The effective operation of a machine over </a:t>
            </a:r>
            <a:r>
              <a:rPr lang="en-US" alt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long periods of time </a:t>
            </a:r>
            <a:r>
              <a:rPr lang="en-US" altLang="en-US" sz="2400" dirty="0" smtClean="0"/>
              <a:t>will depend upon the matching of requirements to </a:t>
            </a:r>
            <a:r>
              <a:rPr lang="en-US" alt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human capability</a:t>
            </a:r>
            <a:endParaRPr lang="en-US" altLang="en-US" sz="2400" dirty="0" smtClean="0"/>
          </a:p>
        </p:txBody>
      </p:sp>
      <p:pic>
        <p:nvPicPr>
          <p:cNvPr id="40966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211513"/>
            <a:ext cx="1884363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4188" y="6400800"/>
            <a:ext cx="630237" cy="276225"/>
          </a:xfrm>
        </p:spPr>
        <p:txBody>
          <a:bodyPr/>
          <a:lstStyle/>
          <a:p>
            <a:pPr>
              <a:defRPr/>
            </a:pPr>
            <a:fld id="{3BDC142F-7644-4D23-9A13-8B1D857E7852}" type="slidenum">
              <a:rPr lang="en-US" altLang="en-US" sz="1600" b="1" smtClean="0"/>
              <a:pPr>
                <a:defRPr/>
              </a:pPr>
              <a:t>11</a:t>
            </a:fld>
            <a:endParaRPr lang="en-US" altLang="en-US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34DC2A-2FDF-4841-BD06-D0CBDA0FBC27}" type="slidenum">
              <a:rPr lang="ar-SA" altLang="en-US" sz="1600" b="1" smtClean="0"/>
              <a:pPr/>
              <a:t>12</a:t>
            </a:fld>
            <a:endParaRPr lang="en-US" altLang="en-US" sz="1400" b="1" smtClean="0"/>
          </a:p>
        </p:txBody>
      </p:sp>
      <p:pic>
        <p:nvPicPr>
          <p:cNvPr id="43011" name="Picture 8" descr="http://patentimages.storage.googleapis.com/US20130009761A1/US20130009761A1-20130110-D0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304800"/>
            <a:ext cx="317182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4876800" cy="575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715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600"/>
              <a:t>The capability for performing many tasks depends on:</a:t>
            </a:r>
          </a:p>
          <a:p>
            <a:pPr algn="just" eaLnBrk="1" hangingPunct="1"/>
            <a:endParaRPr lang="en-US" altLang="en-US" sz="2600"/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/>
              <a:t>The </a:t>
            </a:r>
            <a:r>
              <a:rPr lang="en-US" altLang="en-US" sz="2600">
                <a:solidFill>
                  <a:srgbClr val="F9BFA5"/>
                </a:solidFill>
              </a:rPr>
              <a:t>physical ability</a:t>
            </a:r>
            <a:r>
              <a:rPr lang="en-US" altLang="en-US" sz="2600"/>
              <a:t> of the operator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/>
              <a:t>The </a:t>
            </a:r>
            <a:r>
              <a:rPr lang="en-US" altLang="en-US" sz="2600">
                <a:solidFill>
                  <a:srgbClr val="F9BFA5"/>
                </a:solidFill>
              </a:rPr>
              <a:t>range of movement </a:t>
            </a:r>
            <a:r>
              <a:rPr lang="en-US" altLang="en-US" sz="2600"/>
              <a:t>required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/>
              <a:t>The </a:t>
            </a:r>
            <a:r>
              <a:rPr lang="en-US" altLang="en-US" sz="2600">
                <a:solidFill>
                  <a:srgbClr val="F9BFA5"/>
                </a:solidFill>
              </a:rPr>
              <a:t>speed </a:t>
            </a:r>
            <a:r>
              <a:rPr lang="en-US" altLang="en-US" sz="2600"/>
              <a:t>of movement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/>
              <a:t>The </a:t>
            </a:r>
            <a:r>
              <a:rPr lang="en-US" altLang="en-US" sz="2600">
                <a:solidFill>
                  <a:srgbClr val="F9BFA5"/>
                </a:solidFill>
              </a:rPr>
              <a:t>duration</a:t>
            </a:r>
            <a:r>
              <a:rPr lang="en-US" altLang="en-US" sz="2600"/>
              <a:t> of the activity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/>
              <a:t>The </a:t>
            </a:r>
            <a:r>
              <a:rPr lang="en-US" altLang="en-US" sz="2600">
                <a:solidFill>
                  <a:srgbClr val="F9BFA5"/>
                </a:solidFill>
              </a:rPr>
              <a:t>position</a:t>
            </a:r>
            <a:r>
              <a:rPr lang="en-US" altLang="en-US" sz="2600"/>
              <a:t> of the operator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/>
              <a:t>The </a:t>
            </a:r>
            <a:r>
              <a:rPr lang="en-US" altLang="en-US" sz="2600">
                <a:solidFill>
                  <a:srgbClr val="F9BFA5"/>
                </a:solidFill>
              </a:rPr>
              <a:t>environmental</a:t>
            </a:r>
            <a:r>
              <a:rPr lang="en-US" altLang="en-US" sz="2600"/>
              <a:t> condition</a:t>
            </a:r>
          </a:p>
          <a:p>
            <a:pPr algn="just" eaLnBrk="1" hangingPunct="1"/>
            <a:endParaRPr lang="en-US" altLang="en-US" sz="2600"/>
          </a:p>
        </p:txBody>
      </p:sp>
      <p:pic>
        <p:nvPicPr>
          <p:cNvPr id="430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5"/>
          <a:stretch>
            <a:fillRect/>
          </a:stretch>
        </p:blipFill>
        <p:spPr bwMode="auto">
          <a:xfrm>
            <a:off x="5448300" y="3429000"/>
            <a:ext cx="35433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515938" y="1187450"/>
            <a:ext cx="83439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b="1"/>
              <a:t>First, determine functions inter-relationships and their relative values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b="1"/>
              <a:t> A useful measure of the relative value of a relationship is the </a:t>
            </a:r>
            <a:r>
              <a:rPr lang="en-US" altLang="en-US" sz="2400" b="1">
                <a:solidFill>
                  <a:srgbClr val="F9BFA5"/>
                </a:solidFill>
              </a:rPr>
              <a:t>product</a:t>
            </a:r>
            <a:r>
              <a:rPr lang="en-US" altLang="en-US" sz="2400" b="1"/>
              <a:t> of the </a:t>
            </a:r>
            <a:r>
              <a:rPr lang="en-US" altLang="en-US" sz="2400" b="1">
                <a:solidFill>
                  <a:srgbClr val="F9BFA5"/>
                </a:solidFill>
              </a:rPr>
              <a:t>importance</a:t>
            </a:r>
            <a:r>
              <a:rPr lang="en-US" altLang="en-US" sz="2400" b="1"/>
              <a:t> of the particular event by the </a:t>
            </a:r>
            <a:r>
              <a:rPr lang="en-US" altLang="en-US" sz="2400" b="1">
                <a:solidFill>
                  <a:srgbClr val="F9BFA5"/>
                </a:solidFill>
              </a:rPr>
              <a:t>frequency</a:t>
            </a:r>
            <a:r>
              <a:rPr lang="en-US" altLang="en-US" sz="2400" b="1"/>
              <a:t> of occurrence</a:t>
            </a:r>
          </a:p>
        </p:txBody>
      </p:sp>
      <p:sp>
        <p:nvSpPr>
          <p:cNvPr id="44035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770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6B0547-2573-42EB-A24E-C4DEC9C090D6}" type="slidenum">
              <a:rPr lang="ar-SA" altLang="en-US" sz="1600" b="1" smtClean="0"/>
              <a:pPr/>
              <a:t>13</a:t>
            </a:fld>
            <a:endParaRPr lang="en-US" altLang="en-US" sz="1400" b="1" smtClean="0"/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625475" y="212725"/>
            <a:ext cx="72739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Ergonomic Factors </a:t>
            </a:r>
            <a:b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(Aircraft Instrument Panel Example)</a:t>
            </a:r>
          </a:p>
        </p:txBody>
      </p:sp>
      <p:sp>
        <p:nvSpPr>
          <p:cNvPr id="44037" name="Rectangle 3"/>
          <p:cNvSpPr>
            <a:spLocks noChangeArrowheads="1"/>
          </p:cNvSpPr>
          <p:nvPr/>
        </p:nvSpPr>
        <p:spPr bwMode="auto">
          <a:xfrm>
            <a:off x="647700" y="3856038"/>
            <a:ext cx="35052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400"/>
              <a:t>If these can be established the designer has a logic available to assist in the planning the display</a:t>
            </a:r>
          </a:p>
        </p:txBody>
      </p:sp>
      <p:pic>
        <p:nvPicPr>
          <p:cNvPr id="4403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3587750"/>
            <a:ext cx="41529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0F48B75-8495-412D-8058-5EE25115AF9E}" type="slidenum">
              <a:rPr lang="ar-SA" altLang="en-US" sz="1600" b="1" smtClean="0"/>
              <a:pPr/>
              <a:t>14</a:t>
            </a:fld>
            <a:endParaRPr lang="en-US" altLang="en-US" sz="1400" b="1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3725" y="1219200"/>
          <a:ext cx="5334000" cy="502311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71600"/>
                <a:gridCol w="1371600"/>
                <a:gridCol w="1524000"/>
                <a:gridCol w="1066800"/>
              </a:tblGrid>
              <a:tr h="10057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Instrument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Duration of observation (sec)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No. of observations per min.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Relative value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Cross pointer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36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Air speed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0.67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14.7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Directional Gyro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0.51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24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12.2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Gyro. Horizon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0.59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15.3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***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Engine </a:t>
                      </a:r>
                      <a:r>
                        <a:rPr kumimoji="0" lang="en-US" sz="18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Instrmnts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1. 13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5.6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36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Altimeter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0.47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4.7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Turn and Bank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0.39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Vertical Speed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0.17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5.6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09600" y="152400"/>
            <a:ext cx="424973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Aircraft Instrument Panel </a:t>
            </a:r>
            <a:b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(Importance and Frequency) </a:t>
            </a:r>
            <a:endParaRPr lang="en-US" sz="24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112" name="Rectangle 6"/>
          <p:cNvSpPr>
            <a:spLocks noChangeArrowheads="1"/>
          </p:cNvSpPr>
          <p:nvPr/>
        </p:nvSpPr>
        <p:spPr bwMode="auto">
          <a:xfrm>
            <a:off x="6119813" y="2362200"/>
            <a:ext cx="31400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Air speed, Directional Gyro, and Gyro. Horizon are the most important </a:t>
            </a:r>
            <a:br>
              <a:rPr lang="en-US" altLang="en-US" b="1"/>
            </a:br>
            <a:r>
              <a:rPr lang="en-US" altLang="en-US" b="1"/>
              <a:t>and must be very visible and close to each others</a:t>
            </a:r>
          </a:p>
          <a:p>
            <a:pPr eaLnBrk="1" hangingPunct="1"/>
            <a:endParaRPr lang="en-US" altLang="en-US" b="1"/>
          </a:p>
          <a:p>
            <a:pPr eaLnBrk="1" hangingPunct="1"/>
            <a:endParaRPr lang="en-US" altLang="en-US" b="1"/>
          </a:p>
        </p:txBody>
      </p:sp>
      <p:pic>
        <p:nvPicPr>
          <p:cNvPr id="45113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450" y="3962400"/>
            <a:ext cx="292576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A51B379-00B4-4B08-B79B-37BB3D370590}" type="slidenum">
              <a:rPr lang="ar-SA" altLang="en-US" sz="1600" b="1" smtClean="0"/>
              <a:pPr/>
              <a:t>15</a:t>
            </a:fld>
            <a:endParaRPr lang="en-US" altLang="en-US" sz="1400" b="1" smtClean="0"/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533400" y="311150"/>
            <a:ext cx="3900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Physiological Factors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22263" y="990600"/>
            <a:ext cx="630713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 </a:t>
            </a:r>
            <a:r>
              <a:rPr lang="en-US" sz="2400" dirty="0" smtClean="0"/>
              <a:t>Factors dealing with human </a:t>
            </a:r>
            <a:r>
              <a:rPr lang="en-US" sz="2400" dirty="0" smtClean="0">
                <a:solidFill>
                  <a:srgbClr val="FFC000"/>
                </a:solidFill>
              </a:rPr>
              <a:t>sensations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 smtClean="0"/>
              <a:t>These </a:t>
            </a:r>
            <a:r>
              <a:rPr lang="en-US" altLang="en-US" sz="2400" b="1" dirty="0"/>
              <a:t>involve the </a:t>
            </a:r>
            <a:r>
              <a:rPr lang="en-US" altLang="en-US" sz="2400" b="1" dirty="0">
                <a:solidFill>
                  <a:srgbClr val="F9BFA5"/>
                </a:solidFill>
              </a:rPr>
              <a:t>neurological</a:t>
            </a:r>
            <a:r>
              <a:rPr lang="en-US" altLang="en-US" sz="2400" b="1" dirty="0"/>
              <a:t>, </a:t>
            </a:r>
            <a:r>
              <a:rPr lang="en-US" altLang="en-US" sz="2400" b="1" dirty="0">
                <a:solidFill>
                  <a:srgbClr val="F9BFA5"/>
                </a:solidFill>
              </a:rPr>
              <a:t>muscular</a:t>
            </a:r>
            <a:r>
              <a:rPr lang="en-US" altLang="en-US" sz="2400" b="1" dirty="0"/>
              <a:t>, </a:t>
            </a:r>
            <a:r>
              <a:rPr lang="en-US" altLang="en-US" sz="2400" b="1" dirty="0">
                <a:solidFill>
                  <a:srgbClr val="F9BFA5"/>
                </a:solidFill>
              </a:rPr>
              <a:t>respiratory</a:t>
            </a:r>
            <a:r>
              <a:rPr lang="en-US" altLang="en-US" sz="2400" b="1" dirty="0"/>
              <a:t>, </a:t>
            </a:r>
            <a:r>
              <a:rPr lang="en-US" altLang="en-US" sz="2400" b="1" dirty="0">
                <a:solidFill>
                  <a:srgbClr val="F9BFA5"/>
                </a:solidFill>
              </a:rPr>
              <a:t>vascular</a:t>
            </a:r>
            <a:r>
              <a:rPr lang="en-US" altLang="en-US" sz="2400" b="1" dirty="0"/>
              <a:t> and </a:t>
            </a:r>
            <a:r>
              <a:rPr lang="en-US" altLang="en-US" sz="2400" b="1" dirty="0">
                <a:solidFill>
                  <a:srgbClr val="F9BFA5"/>
                </a:solidFill>
              </a:rPr>
              <a:t>sensory</a:t>
            </a:r>
            <a:r>
              <a:rPr lang="en-US" altLang="en-US" sz="2400" b="1" dirty="0"/>
              <a:t> systems                                                                     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en-US" altLang="en-US" sz="2400" b="1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/>
              <a:t>They can be grouped according to the response to various inputs such as: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Visual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Auditory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Tactile (</a:t>
            </a:r>
            <a:r>
              <a:rPr lang="en-US" altLang="en-US" sz="2400" dirty="0"/>
              <a:t>the sense of touch)</a:t>
            </a:r>
            <a:r>
              <a:rPr lang="en-US" altLang="en-US" sz="2400" b="1" dirty="0"/>
              <a:t> 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Kinesthetic </a:t>
            </a:r>
            <a:r>
              <a:rPr lang="en-US" altLang="en-US" sz="2000" b="1" dirty="0"/>
              <a:t>(</a:t>
            </a:r>
            <a:r>
              <a:rPr lang="en-US" altLang="en-US" sz="2000" dirty="0"/>
              <a:t>detecting body position)</a:t>
            </a:r>
            <a:endParaRPr lang="en-US" altLang="en-US" sz="2000" b="1" dirty="0"/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Taste senses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Environment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6086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00"/>
          <a:stretch>
            <a:fillRect/>
          </a:stretch>
        </p:blipFill>
        <p:spPr bwMode="auto">
          <a:xfrm>
            <a:off x="6008688" y="3352800"/>
            <a:ext cx="2895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4891780"/>
            <a:ext cx="2247900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51825" y="6400800"/>
            <a:ext cx="630238" cy="276225"/>
          </a:xfrm>
        </p:spPr>
        <p:txBody>
          <a:bodyPr/>
          <a:lstStyle/>
          <a:p>
            <a:pPr>
              <a:defRPr/>
            </a:pPr>
            <a:fld id="{A8A3780F-B5E8-4E31-85EF-507566414B93}" type="slidenum">
              <a:rPr lang="en-US" altLang="en-US" sz="1600" b="1" smtClean="0"/>
              <a:pPr>
                <a:defRPr/>
              </a:pPr>
              <a:t>16</a:t>
            </a:fld>
            <a:endParaRPr lang="en-US" altLang="en-US" sz="1000" b="1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828800" y="828020"/>
          <a:ext cx="5410200" cy="5485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533400" y="304800"/>
            <a:ext cx="58801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Physiological Factors (examples)</a:t>
            </a:r>
          </a:p>
        </p:txBody>
      </p:sp>
      <p:pic>
        <p:nvPicPr>
          <p:cNvPr id="47109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371600"/>
            <a:ext cx="15589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267200"/>
            <a:ext cx="16240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50975"/>
            <a:ext cx="1635125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22738"/>
            <a:ext cx="1624013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249238" y="903288"/>
            <a:ext cx="861060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It is necessary to achieve satisfactory intensity and color discrimination and resolution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Need careful design of lighting systems and selection of materials and colors 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Consider the frequency analysis of the sounds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Control the noise at its source 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The sense of touch is of great value in various recognition situations (e.g., Braille printing)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The atmospheric environment in which the human performs his tasks may considerably affect his </a:t>
            </a:r>
          </a:p>
          <a:p>
            <a:pPr algn="just" eaLnBrk="1" hangingPunct="1">
              <a:spcBef>
                <a:spcPts val="600"/>
              </a:spcBef>
              <a:defRPr/>
            </a:pPr>
            <a:r>
              <a:rPr lang="en-US" altLang="en-US" sz="2400" dirty="0" smtClean="0"/>
              <a:t>   working efficiency and accuracy </a:t>
            </a:r>
          </a:p>
        </p:txBody>
      </p:sp>
      <p:sp>
        <p:nvSpPr>
          <p:cNvPr id="48131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24613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83A8278-1578-4930-9259-A0176A020F4C}" type="slidenum">
              <a:rPr lang="ar-SA" altLang="en-US" sz="1600" b="1" smtClean="0"/>
              <a:pPr/>
              <a:t>17</a:t>
            </a:fld>
            <a:endParaRPr lang="en-US" altLang="en-US" sz="1400" b="1" smtClean="0"/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533400" y="304800"/>
            <a:ext cx="3900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Physiological Factors</a:t>
            </a:r>
          </a:p>
        </p:txBody>
      </p:sp>
      <p:pic>
        <p:nvPicPr>
          <p:cNvPr id="4813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743450"/>
            <a:ext cx="19843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3058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CFF09CF-83C7-47E4-ACF1-7CF5D62368EF}" type="slidenum">
              <a:rPr lang="ar-SA" altLang="en-US" sz="1600" b="1" smtClean="0"/>
              <a:pPr/>
              <a:t>18</a:t>
            </a:fld>
            <a:endParaRPr lang="en-US" altLang="en-US" sz="1400" b="1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4800" y="149225"/>
            <a:ext cx="4572000" cy="639763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Psychological Factors</a:t>
            </a:r>
          </a:p>
        </p:txBody>
      </p:sp>
      <p:sp>
        <p:nvSpPr>
          <p:cNvPr id="57349" name="Text Box 4"/>
          <p:cNvSpPr txBox="1">
            <a:spLocks noChangeArrowheads="1"/>
          </p:cNvSpPr>
          <p:nvPr/>
        </p:nvSpPr>
        <p:spPr bwMode="auto">
          <a:xfrm>
            <a:off x="381000" y="933450"/>
            <a:ext cx="5949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US" altLang="en-US" sz="2400" b="1" dirty="0" smtClean="0">
                <a:latin typeface="+mn-lt"/>
              </a:rPr>
              <a:t>They are concerned with the </a:t>
            </a:r>
            <a:r>
              <a:rPr lang="en-US" altLang="en-US" sz="2400" b="1" dirty="0" smtClean="0">
                <a:solidFill>
                  <a:srgbClr val="F77588"/>
                </a:solidFill>
                <a:latin typeface="+mn-lt"/>
              </a:rPr>
              <a:t>mental</a:t>
            </a:r>
            <a:r>
              <a:rPr lang="en-US" altLang="en-US" sz="2400" b="1" dirty="0" smtClean="0">
                <a:latin typeface="+mn-lt"/>
              </a:rPr>
              <a:t> activity of the human during the use of the product.</a:t>
            </a:r>
            <a:endParaRPr lang="en-US" altLang="en-US" sz="2000" b="1" dirty="0" smtClean="0">
              <a:latin typeface="+mn-lt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9158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35325"/>
            <a:ext cx="27336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Rectangle 4"/>
          <p:cNvSpPr>
            <a:spLocks noChangeArrowheads="1"/>
          </p:cNvSpPr>
          <p:nvPr/>
        </p:nvSpPr>
        <p:spPr bwMode="auto">
          <a:xfrm>
            <a:off x="3543300" y="3478213"/>
            <a:ext cx="45720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400"/>
              <a:t>This involves: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/>
              <a:t> Interpretation of information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/>
              <a:t> Motivation and fatigue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/>
              <a:t> Decision making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/>
              <a:t> Aesthetics </a:t>
            </a:r>
            <a:r>
              <a:rPr lang="en-US" altLang="en-US" sz="2000"/>
              <a:t>(philosophy of art)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1F78817-7478-4C3C-A4F8-6C85B479FEEB}" type="slidenum">
              <a:rPr lang="ar-SA" altLang="en-US" sz="1600" b="1" smtClean="0"/>
              <a:pPr/>
              <a:t>19</a:t>
            </a:fld>
            <a:endParaRPr lang="en-US" altLang="en-US" sz="1400" b="1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284163"/>
            <a:ext cx="6400800" cy="639762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Psychological Factors</a:t>
            </a:r>
          </a:p>
        </p:txBody>
      </p:sp>
      <p:sp>
        <p:nvSpPr>
          <p:cNvPr id="58373" name="Rectangle 4"/>
          <p:cNvSpPr>
            <a:spLocks noChangeArrowheads="1"/>
          </p:cNvSpPr>
          <p:nvPr/>
        </p:nvSpPr>
        <p:spPr bwMode="auto">
          <a:xfrm>
            <a:off x="609600" y="912813"/>
            <a:ext cx="563880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presentations which will lead to minimum error of interpretation   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Retain the usual method of operation (e.g., a power switch is ON when the operating lever is DOWN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digital indicators for precise numerical values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color coding on dials for fast recognition: </a:t>
            </a:r>
            <a:r>
              <a:rPr lang="en-US" alt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green-normal</a:t>
            </a:r>
            <a:r>
              <a:rPr lang="en-US" altLang="en-US" sz="2400" dirty="0" smtClean="0">
                <a:solidFill>
                  <a:srgbClr val="6B6BCF"/>
                </a:solidFill>
              </a:rPr>
              <a:t>, </a:t>
            </a:r>
            <a:r>
              <a:rPr lang="en-US" altLang="en-US" sz="2400" dirty="0" smtClean="0">
                <a:solidFill>
                  <a:srgbClr val="FFC000"/>
                </a:solidFill>
              </a:rPr>
              <a:t>yellow-caution</a:t>
            </a:r>
            <a:r>
              <a:rPr lang="en-US" altLang="en-US" sz="2400" dirty="0" smtClean="0">
                <a:solidFill>
                  <a:srgbClr val="6B6BCF"/>
                </a:solidFill>
              </a:rPr>
              <a:t>, </a:t>
            </a:r>
            <a:r>
              <a:rPr lang="en-US" altLang="en-US" sz="2400" dirty="0" smtClean="0">
                <a:solidFill>
                  <a:srgbClr val="FF0000"/>
                </a:solidFill>
              </a:rPr>
              <a:t>red-danger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Arrange control movement in a logical manner</a:t>
            </a:r>
          </a:p>
        </p:txBody>
      </p:sp>
      <p:pic>
        <p:nvPicPr>
          <p:cNvPr id="5018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828800"/>
            <a:ext cx="2667000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23850"/>
            <a:ext cx="5945188" cy="61595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is Human Factors </a:t>
            </a: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Design?</a:t>
            </a: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9B24075-53F3-4EE3-8846-614DDE538854}" type="slidenum">
              <a:rPr lang="en-US" altLang="en-US" smtClean="0">
                <a:solidFill>
                  <a:srgbClr val="FFFFFF"/>
                </a:solidFill>
              </a:rPr>
              <a:pPr/>
              <a:t>2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066800"/>
            <a:ext cx="8610600" cy="2982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+mn-lt"/>
              </a:rPr>
              <a:t>Considering information about </a:t>
            </a:r>
            <a:r>
              <a:rPr lang="en-US" altLang="en-US" sz="2400" b="1" dirty="0">
                <a:solidFill>
                  <a:srgbClr val="F9BFA5"/>
                </a:solidFill>
                <a:latin typeface="+mn-lt"/>
              </a:rPr>
              <a:t>human behavior</a:t>
            </a:r>
            <a:r>
              <a:rPr lang="en-US" altLang="en-US" sz="2400" b="1" dirty="0">
                <a:latin typeface="+mn-lt"/>
              </a:rPr>
              <a:t>, abilities, characteristics and </a:t>
            </a:r>
            <a:r>
              <a:rPr lang="en-US" altLang="en-US" sz="2400" b="1" dirty="0">
                <a:solidFill>
                  <a:srgbClr val="F9BFA5"/>
                </a:solidFill>
                <a:latin typeface="+mn-lt"/>
              </a:rPr>
              <a:t>physical limits</a:t>
            </a: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b="1" kern="0" dirty="0">
                <a:latin typeface="+mn-lt"/>
              </a:rPr>
              <a:t>Ensuring that the final product can be effectively utilized by the end user, without exceeding their </a:t>
            </a:r>
            <a:r>
              <a:rPr lang="en-US" sz="2400" b="1" kern="0" dirty="0">
                <a:solidFill>
                  <a:srgbClr val="F9BFA5"/>
                </a:solidFill>
                <a:latin typeface="+mn-lt"/>
              </a:rPr>
              <a:t>capabilities</a:t>
            </a:r>
            <a:endParaRPr lang="en-US" sz="2400" b="1" dirty="0">
              <a:solidFill>
                <a:srgbClr val="F9BFA5"/>
              </a:solidFill>
              <a:latin typeface="+mn-lt"/>
            </a:endParaRP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+mn-lt"/>
              </a:rPr>
              <a:t> ‘</a:t>
            </a:r>
            <a:r>
              <a:rPr lang="en-US" altLang="en-US" sz="2400" b="1" dirty="0">
                <a:solidFill>
                  <a:srgbClr val="F9BFA5"/>
                </a:solidFill>
                <a:latin typeface="+mn-lt"/>
              </a:rPr>
              <a:t>Fitting</a:t>
            </a:r>
            <a:r>
              <a:rPr lang="en-US" altLang="en-US" sz="2400" b="1" dirty="0">
                <a:latin typeface="+mn-lt"/>
              </a:rPr>
              <a:t> the Job to the Man’ rather than ‘Fitting the Man to the Job’</a:t>
            </a: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+mn-lt"/>
              </a:rPr>
              <a:t>Optimizing Efficiency, Health, Safety and </a:t>
            </a:r>
            <a:r>
              <a:rPr lang="en-US" altLang="en-US" sz="2400" b="1" dirty="0">
                <a:solidFill>
                  <a:srgbClr val="F9BFA5"/>
                </a:solidFill>
                <a:latin typeface="+mn-lt"/>
              </a:rPr>
              <a:t>Comfort</a:t>
            </a:r>
            <a:r>
              <a:rPr lang="en-US" altLang="en-US" sz="2400" b="1" dirty="0">
                <a:latin typeface="+mn-lt"/>
              </a:rPr>
              <a:t> of people through better designs</a:t>
            </a:r>
          </a:p>
        </p:txBody>
      </p:sp>
      <p:pic>
        <p:nvPicPr>
          <p:cNvPr id="2970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049713"/>
            <a:ext cx="7467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9F4D675-8348-4D21-AC0D-4EAC7A36A6B9}" type="slidenum">
              <a:rPr lang="en-US" altLang="en-US" smtClean="0">
                <a:solidFill>
                  <a:srgbClr val="FFFFFF"/>
                </a:solidFill>
              </a:rPr>
              <a:pPr/>
              <a:t>3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965450" y="1179513"/>
            <a:ext cx="617855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altLang="en-US" sz="2600" b="1" dirty="0" smtClean="0">
                <a:solidFill>
                  <a:srgbClr val="F9BFA5"/>
                </a:solidFill>
                <a:latin typeface="Futura Md BT" charset="0"/>
              </a:rPr>
              <a:t>Human factors </a:t>
            </a:r>
            <a:r>
              <a:rPr lang="en-US" altLang="en-US" sz="2600" b="1" dirty="0" smtClean="0">
                <a:latin typeface="Futura Md BT" charset="0"/>
              </a:rPr>
              <a:t>Must be considered during the </a:t>
            </a:r>
            <a:r>
              <a:rPr lang="en-US" altLang="en-US" sz="2600" b="1" dirty="0" smtClean="0">
                <a:solidFill>
                  <a:srgbClr val="F9BFA5"/>
                </a:solidFill>
                <a:latin typeface="Futura Md BT" charset="0"/>
              </a:rPr>
              <a:t>design</a:t>
            </a:r>
            <a:r>
              <a:rPr lang="en-US" altLang="en-US" sz="2600" b="1" dirty="0" smtClean="0">
                <a:latin typeface="Futura Md BT" charset="0"/>
              </a:rPr>
              <a:t> phase: </a:t>
            </a:r>
            <a:br>
              <a:rPr lang="en-US" altLang="en-US" sz="2600" b="1" dirty="0" smtClean="0">
                <a:latin typeface="Futura Md BT" charset="0"/>
              </a:rPr>
            </a:br>
            <a:r>
              <a:rPr lang="en-US" altLang="en-US" sz="2600" b="1" dirty="0" smtClean="0">
                <a:latin typeface="Futura Md BT" charset="0"/>
              </a:rPr>
              <a:t/>
            </a:r>
            <a:br>
              <a:rPr lang="en-US" altLang="en-US" sz="2600" b="1" dirty="0" smtClean="0">
                <a:latin typeface="Futura Md BT" charset="0"/>
              </a:rPr>
            </a:br>
            <a:r>
              <a:rPr lang="en-US" altLang="en-US" sz="2600" dirty="0" smtClean="0">
                <a:latin typeface="Futura Md BT" charset="0"/>
              </a:rPr>
              <a:t>“</a:t>
            </a:r>
            <a:r>
              <a:rPr lang="en-US" altLang="en-US" sz="2600" b="1" dirty="0" smtClean="0">
                <a:latin typeface="Futura Md BT" charset="0"/>
              </a:rPr>
              <a:t>You can use an </a:t>
            </a:r>
            <a:r>
              <a:rPr lang="en-US" altLang="en-US" sz="2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Futura Md BT" charset="0"/>
              </a:rPr>
              <a:t>eraser</a:t>
            </a:r>
            <a:r>
              <a:rPr lang="en-US" altLang="en-US" sz="2600" b="1" dirty="0" smtClean="0">
                <a:latin typeface="Futura Md BT" charset="0"/>
              </a:rPr>
              <a:t> on the drafting table or a sledge-</a:t>
            </a:r>
            <a:r>
              <a:rPr lang="en-US" altLang="en-US" sz="2600" b="1" dirty="0" smtClean="0">
                <a:solidFill>
                  <a:srgbClr val="FF0000"/>
                </a:solidFill>
                <a:latin typeface="Futura Md BT" charset="0"/>
              </a:rPr>
              <a:t>hammer</a:t>
            </a:r>
            <a:r>
              <a:rPr lang="en-US" altLang="en-US" sz="2600" b="1" dirty="0" smtClean="0">
                <a:latin typeface="Futura Md BT" charset="0"/>
              </a:rPr>
              <a:t> on the construction site.” </a:t>
            </a:r>
          </a:p>
          <a:p>
            <a:pPr eaLnBrk="1" hangingPunct="1">
              <a:spcBef>
                <a:spcPts val="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altLang="en-US" sz="2600" b="1" dirty="0" smtClean="0">
                <a:latin typeface="Futura Md BT" charset="0"/>
              </a:rPr>
              <a:t> 		</a:t>
            </a:r>
            <a:r>
              <a:rPr lang="en-US" altLang="en-US" sz="2000" b="1" dirty="0" smtClean="0">
                <a:latin typeface="Futura Md BT" charset="0"/>
              </a:rPr>
              <a:t>Frank Lloyd Wright (Architect)</a:t>
            </a:r>
            <a:endParaRPr lang="en-US" altLang="en-US" sz="2600" b="1" dirty="0" smtClean="0">
              <a:latin typeface="Futura Md BT" charset="0"/>
            </a:endParaRPr>
          </a:p>
        </p:txBody>
      </p:sp>
      <p:pic>
        <p:nvPicPr>
          <p:cNvPr id="3072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49738"/>
            <a:ext cx="85439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2554288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D8F686-9724-4BFD-A651-FC20944AEBC9}" type="slidenum">
              <a:rPr lang="en-US" altLang="en-US" smtClean="0">
                <a:solidFill>
                  <a:srgbClr val="FFFFFF"/>
                </a:solidFill>
              </a:rPr>
              <a:pPr/>
              <a:t>4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517525" y="1392238"/>
            <a:ext cx="45720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/>
              <a:t>Improve </a:t>
            </a:r>
            <a:r>
              <a:rPr lang="en-US" altLang="en-US" sz="2400">
                <a:solidFill>
                  <a:srgbClr val="F9BFA5"/>
                </a:solidFill>
              </a:rPr>
              <a:t>productivity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/>
              <a:t>Improve </a:t>
            </a:r>
            <a:r>
              <a:rPr lang="en-US" altLang="en-US" sz="2400">
                <a:solidFill>
                  <a:srgbClr val="F9BFA5"/>
                </a:solidFill>
              </a:rPr>
              <a:t>safety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/>
              <a:t>Improve </a:t>
            </a:r>
            <a:r>
              <a:rPr lang="en-US" altLang="en-US" sz="2400">
                <a:solidFill>
                  <a:srgbClr val="F9BFA5"/>
                </a:solidFill>
              </a:rPr>
              <a:t>comfort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/>
              <a:t>Improve </a:t>
            </a:r>
            <a:r>
              <a:rPr lang="en-US" altLang="en-US" sz="2400">
                <a:solidFill>
                  <a:srgbClr val="F9BFA5"/>
                </a:solidFill>
              </a:rPr>
              <a:t>satisfaction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/>
              <a:t>Decrease </a:t>
            </a:r>
            <a:r>
              <a:rPr lang="en-US" altLang="en-US" sz="2400">
                <a:solidFill>
                  <a:srgbClr val="F9BFA5"/>
                </a:solidFill>
              </a:rPr>
              <a:t>errors</a:t>
            </a:r>
            <a:r>
              <a:rPr lang="en-US" altLang="en-US" sz="2400"/>
              <a:t> 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/>
              <a:t>Reduce </a:t>
            </a:r>
            <a:r>
              <a:rPr lang="en-US" altLang="en-US" sz="2400">
                <a:solidFill>
                  <a:srgbClr val="F9BFA5"/>
                </a:solidFill>
              </a:rPr>
              <a:t>fatigue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/>
              <a:t>Reduce the </a:t>
            </a:r>
            <a:r>
              <a:rPr lang="en-US" altLang="en-US" sz="2400">
                <a:solidFill>
                  <a:srgbClr val="F9BFA5"/>
                </a:solidFill>
              </a:rPr>
              <a:t>learning</a:t>
            </a:r>
            <a:r>
              <a:rPr lang="en-US" altLang="en-US" sz="2400"/>
              <a:t> curve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/>
              <a:t>Meet user’s </a:t>
            </a:r>
            <a:r>
              <a:rPr lang="en-US" altLang="en-US" sz="2400">
                <a:solidFill>
                  <a:srgbClr val="F9BFA5"/>
                </a:solidFill>
              </a:rPr>
              <a:t>needs</a:t>
            </a:r>
            <a:r>
              <a:rPr lang="en-US" altLang="en-US" sz="2400"/>
              <a:t> and </a:t>
            </a:r>
            <a:r>
              <a:rPr lang="en-US" altLang="en-US" sz="2400">
                <a:solidFill>
                  <a:srgbClr val="F9BFA5"/>
                </a:solidFill>
              </a:rPr>
              <a:t>wants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/>
              <a:t>Positive </a:t>
            </a:r>
            <a:r>
              <a:rPr lang="en-US" altLang="en-US" sz="2400">
                <a:solidFill>
                  <a:srgbClr val="F9BFA5"/>
                </a:solidFill>
              </a:rPr>
              <a:t>perception</a:t>
            </a:r>
            <a:r>
              <a:rPr lang="en-US" altLang="en-US" sz="2400"/>
              <a:t> of product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487363" y="523875"/>
            <a:ext cx="6996112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Times" panose="02020603050405020304" pitchFamily="18" charset="0"/>
              <a:buNone/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Importance of Human Factors in Design</a:t>
            </a:r>
          </a:p>
        </p:txBody>
      </p:sp>
      <p:grpSp>
        <p:nvGrpSpPr>
          <p:cNvPr id="31749" name="Group 2"/>
          <p:cNvGrpSpPr>
            <a:grpSpLocks/>
          </p:cNvGrpSpPr>
          <p:nvPr/>
        </p:nvGrpSpPr>
        <p:grpSpPr bwMode="auto">
          <a:xfrm>
            <a:off x="5181600" y="1482725"/>
            <a:ext cx="3581400" cy="4918075"/>
            <a:chOff x="5060950" y="949325"/>
            <a:chExt cx="3581400" cy="4918075"/>
          </a:xfrm>
        </p:grpSpPr>
        <p:grpSp>
          <p:nvGrpSpPr>
            <p:cNvPr id="31750" name="Group 8"/>
            <p:cNvGrpSpPr>
              <a:grpSpLocks/>
            </p:cNvGrpSpPr>
            <p:nvPr/>
          </p:nvGrpSpPr>
          <p:grpSpPr bwMode="auto">
            <a:xfrm>
              <a:off x="5060950" y="3048000"/>
              <a:ext cx="3581400" cy="2819400"/>
              <a:chOff x="1828800" y="838200"/>
              <a:chExt cx="3581400" cy="2819400"/>
            </a:xfrm>
          </p:grpSpPr>
          <p:graphicFrame>
            <p:nvGraphicFramePr>
              <p:cNvPr id="10" name="Diagram 9"/>
              <p:cNvGraphicFramePr/>
              <p:nvPr/>
            </p:nvGraphicFramePr>
            <p:xfrm>
              <a:off x="1828800" y="1295400"/>
              <a:ext cx="3581400" cy="23622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11" name="TextBox 10"/>
              <p:cNvSpPr txBox="1"/>
              <p:nvPr/>
            </p:nvSpPr>
            <p:spPr>
              <a:xfrm>
                <a:off x="2971800" y="838200"/>
                <a:ext cx="1800225" cy="36988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b="1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rPr>
                  <a:t>Human factors</a:t>
                </a:r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3657600" y="1208088"/>
                <a:ext cx="0" cy="1077912"/>
              </a:xfrm>
              <a:prstGeom prst="straightConnector1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751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1713" y="1392238"/>
              <a:ext cx="1920875" cy="164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5789613" y="949325"/>
              <a:ext cx="2351087" cy="369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 eaLnBrk="1" hangingPunct="1">
                <a:spcBef>
                  <a:spcPct val="50000"/>
                </a:spcBef>
                <a:defRPr/>
              </a:pPr>
              <a:r>
                <a:rPr lang="en-US" alt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</a:rPr>
                <a:t>Ease and Efficiency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2C911E-AA4C-4D3B-8DC2-31E1FFBCF77B}" type="slidenum">
              <a:rPr lang="en-US" altLang="en-US" smtClean="0">
                <a:solidFill>
                  <a:srgbClr val="FFFFFF"/>
                </a:solidFill>
              </a:rPr>
              <a:pPr/>
              <a:t>5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1371600"/>
            <a:ext cx="4572000" cy="413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dirty="0">
                <a:latin typeface="+mn-lt"/>
              </a:rPr>
              <a:t>Humans are flexible and adaptable</a:t>
            </a:r>
          </a:p>
          <a:p>
            <a:pPr marL="457200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dirty="0">
                <a:latin typeface="+mn-lt"/>
              </a:rPr>
              <a:t>Large individual differences</a:t>
            </a:r>
          </a:p>
          <a:p>
            <a:pPr lvl="2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dirty="0">
                <a:latin typeface="+mn-lt"/>
              </a:rPr>
              <a:t>Obvious differences: Physical size and strength</a:t>
            </a:r>
          </a:p>
          <a:p>
            <a:pPr lvl="2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dirty="0">
                <a:latin typeface="+mn-lt"/>
              </a:rPr>
              <a:t>Not obvious  differences</a:t>
            </a:r>
            <a:r>
              <a:rPr lang="en-US" altLang="en-US" sz="2600" b="1">
                <a:latin typeface="+mn-lt"/>
              </a:rPr>
              <a:t>: </a:t>
            </a:r>
            <a:r>
              <a:rPr lang="en-US" altLang="en-US" sz="2600" b="1" smtClean="0">
                <a:latin typeface="+mn-lt"/>
              </a:rPr>
              <a:t/>
            </a:r>
            <a:br>
              <a:rPr lang="en-US" altLang="en-US" sz="2600" b="1" smtClean="0">
                <a:latin typeface="+mn-lt"/>
              </a:rPr>
            </a:br>
            <a:r>
              <a:rPr lang="en-US" altLang="en-US" sz="2600" b="1" smtClean="0">
                <a:latin typeface="+mn-lt"/>
              </a:rPr>
              <a:t>culture</a:t>
            </a:r>
            <a:r>
              <a:rPr lang="en-US" altLang="en-US" sz="2600" b="1" dirty="0">
                <a:latin typeface="+mn-lt"/>
              </a:rPr>
              <a:t>, style, and skill</a:t>
            </a:r>
          </a:p>
          <a:p>
            <a:pPr marL="512105" lvl="2" indent="-164350" defTabSz="685983" fontAlgn="auto">
              <a:spcAft>
                <a:spcPts val="0"/>
              </a:spcAft>
              <a:defRPr/>
            </a:pPr>
            <a:endParaRPr lang="en-US" altLang="en-US" sz="1350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457200"/>
            <a:ext cx="6096000" cy="609600"/>
          </a:xfrm>
          <a:prstGeom prst="rect">
            <a:avLst/>
          </a:prstGeom>
        </p:spPr>
        <p:txBody>
          <a:bodyPr anchor="b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Difficulties of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Factors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2773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417638"/>
            <a:ext cx="380206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A3FAFA-D613-4E5C-89E0-3BAE41B6974F}" type="slidenum">
              <a:rPr lang="en-US" altLang="en-US" smtClean="0">
                <a:solidFill>
                  <a:srgbClr val="FFFFFF"/>
                </a:solidFill>
              </a:rPr>
              <a:pPr/>
              <a:t>6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600" y="1285875"/>
            <a:ext cx="4572000" cy="48625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Anthropometric 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i</a:t>
            </a:r>
            <a:r>
              <a:rPr lang="en-US" sz="2000" b="1" dirty="0"/>
              <a:t>nteraction in static sense; dimensions of body)</a:t>
            </a:r>
            <a:r>
              <a:rPr lang="en-US" sz="2000" dirty="0"/>
              <a:t> </a:t>
            </a:r>
            <a:endParaRPr lang="en-US" sz="2000" b="1" dirty="0"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Ergonomic</a:t>
            </a: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i</a:t>
            </a:r>
            <a:r>
              <a:rPr lang="en-US" sz="2000" b="1" dirty="0"/>
              <a:t>nteraction in dynamic sense; repeated tasks)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Physiological</a:t>
            </a: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i</a:t>
            </a:r>
            <a:r>
              <a:rPr lang="en-US" sz="2000" b="1" dirty="0"/>
              <a:t>nteraction with body characteristics)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Psychological</a:t>
            </a: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interaction with </a:t>
            </a:r>
            <a:r>
              <a:rPr lang="en-US" sz="2000" b="1" dirty="0"/>
              <a:t>mental activities)</a:t>
            </a:r>
            <a:endParaRPr lang="en-US" sz="1600" dirty="0"/>
          </a:p>
        </p:txBody>
      </p:sp>
      <p:graphicFrame>
        <p:nvGraphicFramePr>
          <p:cNvPr id="32" name="Diagram 31"/>
          <p:cNvGraphicFramePr/>
          <p:nvPr/>
        </p:nvGraphicFramePr>
        <p:xfrm>
          <a:off x="5638800" y="762000"/>
          <a:ext cx="38862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33400" y="304800"/>
            <a:ext cx="6096000" cy="609600"/>
          </a:xfrm>
          <a:prstGeom prst="rect">
            <a:avLst/>
          </a:prstGeom>
        </p:spPr>
        <p:txBody>
          <a:bodyPr anchor="b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Forms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Factors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4268788" cy="68580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Anthropometric Factors</a:t>
            </a:r>
            <a:endParaRPr lang="en-US" altLang="en-US" sz="270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7086600" y="28540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457200" y="990600"/>
            <a:ext cx="5867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Anthropometric human factors are related to the </a:t>
            </a:r>
            <a:r>
              <a:rPr lang="en-US" altLang="en-US" sz="2400" b="1">
                <a:solidFill>
                  <a:srgbClr val="F9BFA5"/>
                </a:solidFill>
              </a:rPr>
              <a:t>physical size </a:t>
            </a:r>
            <a:r>
              <a:rPr lang="en-US" altLang="en-US" sz="2400" b="1"/>
              <a:t>of humans; it is man-machine interaction in </a:t>
            </a:r>
            <a:r>
              <a:rPr lang="en-US" altLang="en-US" sz="2400" b="1">
                <a:solidFill>
                  <a:srgbClr val="F9BFA5"/>
                </a:solidFill>
              </a:rPr>
              <a:t>static sense </a:t>
            </a:r>
          </a:p>
        </p:txBody>
      </p:sp>
      <p:pic>
        <p:nvPicPr>
          <p:cNvPr id="34821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" t="37189" r="1604" b="838"/>
          <a:stretch>
            <a:fillRect/>
          </a:stretch>
        </p:blipFill>
        <p:spPr bwMode="auto">
          <a:xfrm>
            <a:off x="365125" y="2743200"/>
            <a:ext cx="67087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3400" y="6429375"/>
            <a:ext cx="630238" cy="276225"/>
          </a:xfrm>
        </p:spPr>
        <p:txBody>
          <a:bodyPr/>
          <a:lstStyle/>
          <a:p>
            <a:pPr>
              <a:defRPr/>
            </a:pPr>
            <a:fld id="{B6EDEECD-3F12-436C-83E2-0724E22DBEFF}" type="slidenum">
              <a:rPr lang="en-US" altLang="en-US" sz="1600" b="1" smtClean="0"/>
              <a:pPr>
                <a:defRPr/>
              </a:pPr>
              <a:t>7</a:t>
            </a:fld>
            <a:endParaRPr lang="en-US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555625" y="163513"/>
            <a:ext cx="4113213" cy="60960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Anthropometric Factors</a:t>
            </a:r>
            <a:endParaRPr lang="en-US" altLang="en-US" sz="270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686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468313"/>
            <a:ext cx="3203575" cy="51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8" name="Group 13"/>
          <p:cNvGrpSpPr>
            <a:grpSpLocks/>
          </p:cNvGrpSpPr>
          <p:nvPr/>
        </p:nvGrpSpPr>
        <p:grpSpPr bwMode="auto">
          <a:xfrm>
            <a:off x="533400" y="2290763"/>
            <a:ext cx="4870450" cy="3652837"/>
            <a:chOff x="533400" y="806600"/>
            <a:chExt cx="4870226" cy="3652669"/>
          </a:xfrm>
        </p:grpSpPr>
        <p:pic>
          <p:nvPicPr>
            <p:cNvPr id="3687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806600"/>
              <a:ext cx="4870226" cy="3652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2" name="Text Box 3"/>
            <p:cNvSpPr txBox="1">
              <a:spLocks noChangeArrowheads="1"/>
            </p:cNvSpPr>
            <p:nvPr/>
          </p:nvSpPr>
          <p:spPr bwMode="auto">
            <a:xfrm>
              <a:off x="3581400" y="2620274"/>
              <a:ext cx="1534394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en-US" altLang="en-US">
                  <a:solidFill>
                    <a:srgbClr val="C00000"/>
                  </a:solidFill>
                </a:rPr>
                <a:t> </a:t>
              </a:r>
              <a:r>
                <a:rPr lang="en-US" altLang="en-US" b="1">
                  <a:solidFill>
                    <a:srgbClr val="C00000"/>
                  </a:solidFill>
                </a:rPr>
                <a:t>Design for </a:t>
              </a:r>
              <a:br>
                <a:rPr lang="en-US" altLang="en-US" b="1">
                  <a:solidFill>
                    <a:srgbClr val="C00000"/>
                  </a:solidFill>
                </a:rPr>
              </a:br>
              <a:r>
                <a:rPr lang="en-US" altLang="en-US" b="1">
                  <a:solidFill>
                    <a:srgbClr val="C00000"/>
                  </a:solidFill>
                </a:rPr>
                <a:t>   Average</a:t>
              </a:r>
            </a:p>
            <a:p>
              <a:pPr eaLnBrk="1" hangingPunct="1">
                <a:buFontTx/>
                <a:buChar char="•"/>
              </a:pPr>
              <a:r>
                <a:rPr lang="en-US" altLang="en-US" b="1">
                  <a:solidFill>
                    <a:srgbClr val="C00000"/>
                  </a:solidFill>
                </a:rPr>
                <a:t> Design for </a:t>
              </a:r>
              <a:br>
                <a:rPr lang="en-US" altLang="en-US" b="1">
                  <a:solidFill>
                    <a:srgbClr val="C00000"/>
                  </a:solidFill>
                </a:rPr>
              </a:br>
              <a:r>
                <a:rPr lang="en-US" altLang="en-US" b="1">
                  <a:solidFill>
                    <a:srgbClr val="C00000"/>
                  </a:solidFill>
                </a:rPr>
                <a:t>  Extreme</a:t>
              </a:r>
            </a:p>
          </p:txBody>
        </p:sp>
        <p:sp>
          <p:nvSpPr>
            <p:cNvPr id="36873" name="Rectangle 9"/>
            <p:cNvSpPr>
              <a:spLocks noChangeArrowheads="1"/>
            </p:cNvSpPr>
            <p:nvPr/>
          </p:nvSpPr>
          <p:spPr bwMode="auto">
            <a:xfrm>
              <a:off x="685800" y="2649370"/>
              <a:ext cx="185820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b="1">
                  <a:solidFill>
                    <a:schemeClr val="accent2"/>
                  </a:solidFill>
                </a:rPr>
                <a:t>Design for </a:t>
              </a:r>
              <a:br>
                <a:rPr lang="en-US" altLang="en-US" b="1">
                  <a:solidFill>
                    <a:schemeClr val="accent2"/>
                  </a:solidFill>
                </a:rPr>
              </a:br>
              <a:r>
                <a:rPr lang="en-US" altLang="en-US" b="1">
                  <a:solidFill>
                    <a:schemeClr val="accent2"/>
                  </a:solidFill>
                </a:rPr>
                <a:t>Adjustability</a:t>
              </a:r>
            </a:p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b="1">
                  <a:solidFill>
                    <a:schemeClr val="accent2"/>
                  </a:solidFill>
                </a:rPr>
                <a:t>Design for </a:t>
              </a:r>
              <a:br>
                <a:rPr lang="en-US" altLang="en-US" b="1">
                  <a:solidFill>
                    <a:schemeClr val="accent2"/>
                  </a:solidFill>
                </a:rPr>
              </a:br>
              <a:r>
                <a:rPr lang="en-US" altLang="en-US" b="1">
                  <a:solidFill>
                    <a:schemeClr val="accent2"/>
                  </a:solidFill>
                </a:rPr>
                <a:t>all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571500" y="931863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Arial" charset="0"/>
                <a:cs typeface="Arial" charset="0"/>
              </a:rPr>
              <a:t>Adequate attention to the nature of the 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physical dimensions of humans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81975" y="6324600"/>
            <a:ext cx="630238" cy="276225"/>
          </a:xfrm>
        </p:spPr>
        <p:txBody>
          <a:bodyPr/>
          <a:lstStyle/>
          <a:p>
            <a:pPr>
              <a:defRPr/>
            </a:pPr>
            <a:fld id="{493D988F-54B7-4332-917D-180425F72B91}" type="slidenum">
              <a:rPr lang="en-US" altLang="en-US" sz="1600" b="1" smtClean="0"/>
              <a:pPr>
                <a:defRPr/>
              </a:pPr>
              <a:t>8</a:t>
            </a:fld>
            <a:endParaRPr lang="en-US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0"/>
          <p:cNvSpPr txBox="1">
            <a:spLocks noChangeArrowheads="1"/>
          </p:cNvSpPr>
          <p:nvPr/>
        </p:nvSpPr>
        <p:spPr bwMode="auto">
          <a:xfrm>
            <a:off x="495300" y="598574"/>
            <a:ext cx="339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>
                <a:solidFill>
                  <a:srgbClr val="F9BFA5"/>
                </a:solidFill>
              </a:rPr>
              <a:t>Statistical distribution </a:t>
            </a:r>
            <a:r>
              <a:rPr lang="en-US" altLang="en-US" sz="1600" b="1" dirty="0" smtClean="0">
                <a:solidFill>
                  <a:srgbClr val="F9BFA5"/>
                </a:solidFill>
              </a:rPr>
              <a:t/>
            </a:r>
            <a:br>
              <a:rPr lang="en-US" altLang="en-US" sz="1600" b="1" dirty="0" smtClean="0">
                <a:solidFill>
                  <a:srgbClr val="F9BFA5"/>
                </a:solidFill>
              </a:rPr>
            </a:br>
            <a:r>
              <a:rPr lang="en-US" altLang="en-US" sz="1600" b="1" dirty="0" smtClean="0"/>
              <a:t>(</a:t>
            </a:r>
            <a:r>
              <a:rPr lang="en-US" altLang="en-US" sz="1600" b="1" dirty="0"/>
              <a:t>relative frequency) diagram </a:t>
            </a:r>
            <a:r>
              <a:rPr lang="en-US" altLang="en-US" sz="1600" b="1" dirty="0" smtClean="0"/>
              <a:t/>
            </a:r>
            <a:br>
              <a:rPr lang="en-US" altLang="en-US" sz="1600" b="1" dirty="0" smtClean="0"/>
            </a:br>
            <a:r>
              <a:rPr lang="en-US" altLang="en-US" sz="1600" dirty="0" smtClean="0"/>
              <a:t>for </a:t>
            </a:r>
            <a:r>
              <a:rPr lang="en-US" altLang="en-US" sz="1600" dirty="0"/>
              <a:t>the height of people</a:t>
            </a: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3058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64EDE49-1866-47B8-9679-E14A7077DEE9}" type="slidenum">
              <a:rPr lang="ar-SA" altLang="en-US" sz="1600" b="1" smtClean="0"/>
              <a:pPr/>
              <a:t>9</a:t>
            </a:fld>
            <a:endParaRPr lang="en-US" altLang="en-US" sz="1800" b="1" smtClean="0"/>
          </a:p>
        </p:txBody>
      </p:sp>
      <p:pic>
        <p:nvPicPr>
          <p:cNvPr id="3891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" r="-1468" b="2110"/>
          <a:stretch>
            <a:fillRect/>
          </a:stretch>
        </p:blipFill>
        <p:spPr bwMode="auto">
          <a:xfrm>
            <a:off x="495300" y="1440655"/>
            <a:ext cx="3550413" cy="29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0"/>
            <a:ext cx="4305300" cy="609600"/>
          </a:xfrm>
        </p:spPr>
        <p:txBody>
          <a:bodyPr>
            <a:noAutofit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Anthropometric Factors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4648200"/>
            <a:ext cx="838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The peak in the relative frequency diagram is often close to the 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average value</a:t>
            </a:r>
            <a:endParaRPr lang="en-US" sz="2400" dirty="0">
              <a:latin typeface="Arial" charset="0"/>
              <a:cs typeface="Arial" charset="0"/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By designing for the average person we often 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exclude 50% of the population</a:t>
            </a:r>
            <a:endParaRPr lang="en-US" sz="2400" dirty="0">
              <a:latin typeface="Arial" charset="0"/>
              <a:cs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95800" y="1663453"/>
            <a:ext cx="4348432" cy="2256365"/>
            <a:chOff x="4495800" y="1663453"/>
            <a:chExt cx="4348432" cy="2256365"/>
          </a:xfrm>
        </p:grpSpPr>
        <p:pic>
          <p:nvPicPr>
            <p:cNvPr id="7" name="Picture 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50" t="-2558" r="6916" b="3133"/>
            <a:stretch/>
          </p:blipFill>
          <p:spPr bwMode="auto">
            <a:xfrm>
              <a:off x="4495800" y="1663453"/>
              <a:ext cx="4348432" cy="2256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4495800" y="3200400"/>
              <a:ext cx="484271" cy="3228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230019" y="595803"/>
            <a:ext cx="339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F9BFA5"/>
                </a:solidFill>
              </a:rPr>
              <a:t>Cumulative distribution diagram </a:t>
            </a:r>
            <a:r>
              <a:rPr lang="en-US" sz="1600" b="1" dirty="0"/>
              <a:t>is an alternative method to present the same </a:t>
            </a:r>
            <a:r>
              <a:rPr lang="en-US" sz="1600" b="1" dirty="0" smtClean="0"/>
              <a:t>information</a:t>
            </a:r>
            <a:endParaRPr lang="en-US" sz="1600" b="1" dirty="0">
              <a:solidFill>
                <a:srgbClr val="F9BFA5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4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</TotalTime>
  <Words>789</Words>
  <Application>Microsoft Office PowerPoint</Application>
  <PresentationFormat>On-screen Show (4:3)</PresentationFormat>
  <Paragraphs>209</Paragraphs>
  <Slides>19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1_Custom Design</vt:lpstr>
      <vt:lpstr>Custom Design</vt:lpstr>
      <vt:lpstr>Digital Blue Tunnel 16x9</vt:lpstr>
      <vt:lpstr>1_Digital Blue Tunnel 16x9</vt:lpstr>
      <vt:lpstr>PowerPoint Presentation</vt:lpstr>
      <vt:lpstr>What is Human Factors in Design?</vt:lpstr>
      <vt:lpstr>PowerPoint Presentation</vt:lpstr>
      <vt:lpstr>PowerPoint Presentation</vt:lpstr>
      <vt:lpstr>PowerPoint Presentation</vt:lpstr>
      <vt:lpstr>PowerPoint Presentation</vt:lpstr>
      <vt:lpstr>Anthropometric Factors</vt:lpstr>
      <vt:lpstr>Anthropometric Factors</vt:lpstr>
      <vt:lpstr>Anthropometric Factors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Abdel Rahman Ali</dc:creator>
  <cp:lastModifiedBy>User</cp:lastModifiedBy>
  <cp:revision>400</cp:revision>
  <dcterms:created xsi:type="dcterms:W3CDTF">2009-11-20T20:19:51Z</dcterms:created>
  <dcterms:modified xsi:type="dcterms:W3CDTF">2016-02-27T20:12:30Z</dcterms:modified>
</cp:coreProperties>
</file>