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74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7" r:id="rId14"/>
    <p:sldId id="270" r:id="rId15"/>
    <p:sldId id="271" r:id="rId16"/>
    <p:sldId id="272" r:id="rId17"/>
    <p:sldId id="273" r:id="rId18"/>
    <p:sldId id="291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EBCEC-FEEE-482B-B528-E7F4C36A819B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138B6-C00A-4759-B130-CB06A189A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66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Bacteria are usually used to study the metabolic reactions that occur within the cell. Why?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Because they’re inexpensive to maintain in the lab, take up little space, reproduce quickly,</a:t>
            </a:r>
            <a:r>
              <a:rPr lang="en-US" baseline="0" dirty="0" smtClean="0"/>
              <a:t> their metabolic reactions are easily observable.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Metabolic reactions in microbes are similar to those that occur in cells of the human body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667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Genome: collection of genes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16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Smaller than the chromosome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Not essential for growth so some cells have it and some don’t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85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Vertical gene transfer&gt;&gt; chromosome, plasmids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143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Bacteria can acquire new genetic information</a:t>
            </a:r>
            <a:r>
              <a:rPr lang="en-US" baseline="0" dirty="0" smtClean="0"/>
              <a:t> by horizontal gene transfer and by mutation (vertical gene transfer)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103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Countless chemical reactions take place in cells and are responsible for all the actions of organisms.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Metabolic reactions are regulated by metabolic enzymes.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12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Catabolism involve breaking the chemical bonds between the molecules so energy is released, celled “</a:t>
            </a:r>
            <a:r>
              <a:rPr lang="en-US" dirty="0" err="1" smtClean="0"/>
              <a:t>degradative</a:t>
            </a:r>
            <a:r>
              <a:rPr lang="en-US" dirty="0" smtClean="0"/>
              <a:t> reactions”</a:t>
            </a:r>
            <a:r>
              <a:rPr lang="en-US" baseline="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Anabolism involve formation of bonds which require energy, called “biosynthetic reactions”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Most of the energy that released during catabolic reactions is used in anabolic reactions, and some use in growth, reproduction, movement..</a:t>
            </a:r>
            <a:r>
              <a:rPr lang="en-US" baseline="0" dirty="0" err="1" smtClean="0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40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ATP is energy-carrying molecules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Transfer energy from energy-yielding molecules to an energy-requiring molecules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71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Glucose is the favorite food “nutrient” of cells.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Method of catabolism depends on type of organisms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83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In glycolysis, glucose is broken down into pyruvic acid and produces very little energy&gt;&gt; 2 ATP molecules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In glycolysis oxygen doesn’t participate in this phase.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Kerbs</a:t>
            </a:r>
            <a:r>
              <a:rPr lang="en-US" baseline="0" dirty="0" smtClean="0"/>
              <a:t> cycle, pyruvic acid converted into Acetyl-CoA which enter the </a:t>
            </a:r>
            <a:r>
              <a:rPr lang="en-US" baseline="0" dirty="0" err="1" smtClean="0"/>
              <a:t>Kerbs</a:t>
            </a:r>
            <a:r>
              <a:rPr lang="en-US" baseline="0" dirty="0" smtClean="0"/>
              <a:t> cycle and broken </a:t>
            </a:r>
            <a:r>
              <a:rPr lang="en-US" baseline="0" dirty="0" err="1" smtClean="0"/>
              <a:t>dowm</a:t>
            </a:r>
            <a:r>
              <a:rPr lang="en-US" baseline="0" dirty="0" smtClean="0"/>
              <a:t> into Oxaloacetate&gt;&gt; 2 ATP molecules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6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NADH &amp; FADH2 are products producing during </a:t>
            </a:r>
            <a:r>
              <a:rPr lang="en-US" dirty="0" err="1" smtClean="0"/>
              <a:t>Kerbs</a:t>
            </a:r>
            <a:r>
              <a:rPr lang="en-US" dirty="0" smtClean="0"/>
              <a:t> cycle and enter to the ETC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Oxygen is the final electron acceptor resulting in formation of water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97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41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In the nucleus of each cell, the DNA molecule is packaged into thread-like structures called chromosomes.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organism can’t produce a particular protein unless it has the gene that codes for this protein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138B6-C00A-4759-B130-CB06A189A19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4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7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1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2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8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4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5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76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5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83F61-B081-47A7-B75D-F846CEBEA3C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89CEC-5CA9-4DBD-B6C3-B587883BF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6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Bacterial Metabolism and Genetics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25588"/>
            <a:ext cx="4236604" cy="31880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514600"/>
            <a:ext cx="3501882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0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14" y="304800"/>
            <a:ext cx="48985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34" y="0"/>
            <a:ext cx="86209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7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Aerobic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3) Electron transport chain (ETC):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Oxidation-reduction reactions.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NADH &amp; FADH2 are oxidized&gt;&gt; loss electron and release energy (ATP)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electrons are transferred from one compound to another and finally given to the oxygen (final electron acceptor).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During the ETC&gt;&gt; 32 ATP molecules are produced in prokaryotic cells, 34 ATP in eukaryotic cells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15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Oxidation-reduction reactions: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Electrons are transferred from one compound to another.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590800"/>
            <a:ext cx="6705600" cy="3570514"/>
          </a:xfrm>
        </p:spPr>
      </p:pic>
    </p:spTree>
    <p:extLst>
      <p:ext uri="{BB962C8B-B14F-4D97-AF65-F5344CB8AC3E}">
        <p14:creationId xmlns:p14="http://schemas.microsoft.com/office/powerpoint/2010/main" val="186027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Aerobic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Catabolism of 1 glucose molecule by aerobic respiration produces: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 ATP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molecules in prokaryotic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 ATP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molecules in eukaryotic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Table 7-3, page 110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800599"/>
            <a:ext cx="7086600" cy="131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Fermentation</a:t>
            </a:r>
            <a:endParaRPr lang="en-US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Oxygen doesn’t participate (anaerobic condition).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involves:</a:t>
            </a:r>
          </a:p>
          <a:p>
            <a:pPr marL="2686050" lvl="5" indent="-514350"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Glycolysis</a:t>
            </a:r>
          </a:p>
          <a:p>
            <a:pPr marL="2686050" lvl="5" indent="-514350"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Convert pyruvic acid into an end product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Catabolism of 1 glucose molecule by fermentation produces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ATP molecules.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171700" lvl="5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90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end product depends on the organism that make the fermentation.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 end products of fermentation have industrial applications while some have harmful effects.</a:t>
            </a:r>
          </a:p>
          <a:p>
            <a:pPr marL="0" indent="0">
              <a:buNone/>
            </a:pPr>
            <a:endParaRPr lang="en-US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Ex: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Page 110</a:t>
            </a:r>
          </a:p>
        </p:txBody>
      </p:sp>
    </p:spTree>
    <p:extLst>
      <p:ext uri="{BB962C8B-B14F-4D97-AF65-F5344CB8AC3E}">
        <p14:creationId xmlns:p14="http://schemas.microsoft.com/office/powerpoint/2010/main" val="3335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Anabolism </a:t>
            </a:r>
            <a:endParaRPr lang="en-US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Examples of anabolic reactions: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Linking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molecules &gt;&gt; protein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Linking nucleotides molecules &gt;&gt; N.A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reactions require energy.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Anabolic reactions are categorized according to the source of energy to: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Photosynthesis&gt;&gt;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biosynthesis small molecule to larger molecule using sun light energy</a:t>
            </a:r>
          </a:p>
          <a:p>
            <a:pPr marL="0" indent="0">
              <a:buNone/>
            </a:pP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Chemosynthesis&gt;&gt;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biosynthesis small molecule to larger molecule using chemical energy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06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Define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following terms: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Phototrophs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Chemotrophs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Autotrophs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Heterotrophs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Photoautotrophs             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Photoheterotrophs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Chemoautotrophs           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Chemoheterotrophs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Genetics </a:t>
            </a:r>
            <a:endParaRPr lang="en-US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Metabolism </a:t>
            </a:r>
            <a:endParaRPr lang="en-US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58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Genetics</a:t>
            </a:r>
            <a:endParaRPr lang="en-US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Genetics: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study of heredity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Nucleic acids (NA):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include DNA and RNA, they are large molecules made from nucleotides.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Gene: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a segment of DNA, and it’s the fundamental unit of heredity that carry the information needed for protein synthesis. 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Chromosome: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located inside the nucleus and it’s made up of DNA coiled around proteins called histones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22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60" y="609600"/>
            <a:ext cx="8000140" cy="5516563"/>
          </a:xfrm>
        </p:spPr>
      </p:pic>
    </p:spTree>
    <p:extLst>
      <p:ext uri="{BB962C8B-B14F-4D97-AF65-F5344CB8AC3E}">
        <p14:creationId xmlns:p14="http://schemas.microsoft.com/office/powerpoint/2010/main" val="427630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09600"/>
            <a:ext cx="7563908" cy="5672931"/>
          </a:xfrm>
        </p:spPr>
      </p:pic>
    </p:spTree>
    <p:extLst>
      <p:ext uri="{BB962C8B-B14F-4D97-AF65-F5344CB8AC3E}">
        <p14:creationId xmlns:p14="http://schemas.microsoft.com/office/powerpoint/2010/main" val="427679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Bacterial Genome: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Chromosome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B. Plasmids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55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Bacterial chromosome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 circular, ds DNA molecule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Bacterial DNA contain about 4000 genes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611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B. Plasmids: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They are extra-chromosomal DNA (circular, ds DNA), and very small in size.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Located in the cytoplasm and capable of self- replication.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Could be more that one copy / cell.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Some plasmids contain many genes, others only few.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Not essential for growth.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Can carry several characters: virulence, resistance to AB, toxin production .. etc.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60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09600"/>
            <a:ext cx="7411445" cy="5911509"/>
          </a:xfrm>
        </p:spPr>
      </p:pic>
    </p:spTree>
    <p:extLst>
      <p:ext uri="{BB962C8B-B14F-4D97-AF65-F5344CB8AC3E}">
        <p14:creationId xmlns:p14="http://schemas.microsoft.com/office/powerpoint/2010/main" val="16051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Gene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lphaUcPeriod"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Vertical gene transfer: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Occurs during reproduction, between generation of cells. 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B. Horizontal gene transfer: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Transfer of genes between cells of the same generation. Leads to acquire new genetic information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be done by: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conjugation, transduction, transformation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31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Vertical gene transfer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300161"/>
            <a:ext cx="3557587" cy="504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92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Horizontal gene transfer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(conjugation: bridge-like connection between two cells)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336964"/>
            <a:ext cx="5752742" cy="521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3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Metabolism</a:t>
            </a:r>
            <a:endParaRPr lang="en-US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Metabolism: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the chemical reactions (metabolic reactions) that occur within any cell.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34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Gene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Conjugation: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transfer of genetic material between bacterial cells by direct cell-to-cell contact, or by a bridge-like connection between two cells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Direct cell to cell contact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95600"/>
            <a:ext cx="4317849" cy="18512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217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Gene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Transduction: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Transfer of genetic material from one bacterium to another by virus after bacteriophage infection.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Transformation: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Transfer of genetic material from on bacterium to another by transfer naked DNA from a donor cell to recipient cell, followed by recombination in the recipient chromosome.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59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Mutation </a:t>
            </a:r>
            <a:endParaRPr lang="en-US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During bacterial reproduction (binary fission) an accidental alteration in the gene can be happen (mutation) and leads to alters the gene product.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Mutation is spontaneous and rare (1 mutation/ million cell division)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mutant gene is transmitted to the new generation cells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Mutation can be: beneficial, harmful, or silent.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Mutation rate can be increased by using some physical or chemical agents (mutagens) that affect the chromosome.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3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Mutation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02" y="1447800"/>
            <a:ext cx="7560197" cy="4869279"/>
          </a:xfrm>
        </p:spPr>
      </p:pic>
    </p:spTree>
    <p:extLst>
      <p:ext uri="{BB962C8B-B14F-4D97-AF65-F5344CB8AC3E}">
        <p14:creationId xmlns:p14="http://schemas.microsoft.com/office/powerpoint/2010/main" val="114570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Metabolic reactions are categorized into: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A) Catabolic reactions (Catabolism)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Breaking down the large molecules into smaller molecules and energy is released.  </a:t>
            </a:r>
          </a:p>
          <a:p>
            <a:pPr marL="0" indent="0">
              <a:buNone/>
            </a:pPr>
            <a:endParaRPr lang="en-US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B) Anabolic reactions (Anabolism)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Assembly (biosynthesis) of smaller molecules into larger molecules and energy is used.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Table 7-2, page 106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Adenosine triphosphate (ATP):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Energy-storing molecules within a cell.</a:t>
            </a:r>
          </a:p>
          <a:p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ATP molecules are used to transfer energy from catabolic reactions to the anabolic reactions 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86000"/>
            <a:ext cx="3996813" cy="3276600"/>
          </a:xfrm>
        </p:spPr>
      </p:pic>
    </p:spTree>
    <p:extLst>
      <p:ext uri="{BB962C8B-B14F-4D97-AF65-F5344CB8AC3E}">
        <p14:creationId xmlns:p14="http://schemas.microsoft.com/office/powerpoint/2010/main" val="139274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2000"/>
            <a:ext cx="8565700" cy="5492224"/>
          </a:xfrm>
        </p:spPr>
      </p:pic>
    </p:spTree>
    <p:extLst>
      <p:ext uri="{BB962C8B-B14F-4D97-AF65-F5344CB8AC3E}">
        <p14:creationId xmlns:p14="http://schemas.microsoft.com/office/powerpoint/2010/main" val="377338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Catabolism </a:t>
            </a:r>
            <a:endParaRPr lang="en-US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Glucose molecules can be catabolized by different methods: 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Aerobic respiration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Anaerobic respiration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Fermentation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7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Aerobic respiration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it’s the most efficient way to extract energy from glucose.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requires oxygen (aerobic conditions)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involves: </a:t>
            </a:r>
          </a:p>
          <a:p>
            <a:pPr marL="2686050" lvl="5" indent="-514350"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Glycolysis</a:t>
            </a:r>
          </a:p>
          <a:p>
            <a:pPr marL="2686050" lvl="5" indent="-514350">
              <a:buFont typeface="+mj-lt"/>
              <a:buAutoNum type="arabicParenR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Kerbs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Cycle</a:t>
            </a:r>
          </a:p>
          <a:p>
            <a:pPr marL="2686050" lvl="5" indent="-514350"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Electron transport chain (ETC)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75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Aerobic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46783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Glycolysis: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Glucose&gt;&gt; Pyruvic acid + 2 ATP molecules</a:t>
            </a:r>
          </a:p>
          <a:p>
            <a:pPr marL="0" indent="0">
              <a:buNone/>
            </a:pP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Kerbs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cycle: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Pyruvic acid&gt;&gt; Acetyl-CoA&gt;&gt; Oxaloacetate + 2 ATP molecules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62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1153</Words>
  <Application>Microsoft Office PowerPoint</Application>
  <PresentationFormat>On-screen Show (4:3)</PresentationFormat>
  <Paragraphs>184</Paragraphs>
  <Slides>33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Bacterial Metabolism and Genetics</vt:lpstr>
      <vt:lpstr>Metabolism </vt:lpstr>
      <vt:lpstr>Bacterial Metabolism</vt:lpstr>
      <vt:lpstr>Bacterial Metabolism</vt:lpstr>
      <vt:lpstr>Bacterial Metabolism</vt:lpstr>
      <vt:lpstr>PowerPoint Presentation</vt:lpstr>
      <vt:lpstr>Catabolism </vt:lpstr>
      <vt:lpstr>Aerobic respiration</vt:lpstr>
      <vt:lpstr>Aerobic respiration</vt:lpstr>
      <vt:lpstr>PowerPoint Presentation</vt:lpstr>
      <vt:lpstr>PowerPoint Presentation</vt:lpstr>
      <vt:lpstr>Aerobic respiration</vt:lpstr>
      <vt:lpstr>PowerPoint Presentation</vt:lpstr>
      <vt:lpstr>Aerobic respiration</vt:lpstr>
      <vt:lpstr>Fermentation</vt:lpstr>
      <vt:lpstr>Fermentation</vt:lpstr>
      <vt:lpstr>Anabolism </vt:lpstr>
      <vt:lpstr>PowerPoint Presentation</vt:lpstr>
      <vt:lpstr>Genetics </vt:lpstr>
      <vt:lpstr>Genetics</vt:lpstr>
      <vt:lpstr>PowerPoint Presentation</vt:lpstr>
      <vt:lpstr>PowerPoint Presentation</vt:lpstr>
      <vt:lpstr>Bacterial Genetics</vt:lpstr>
      <vt:lpstr>Bacterial Genetics</vt:lpstr>
      <vt:lpstr>Bacterial Genetics</vt:lpstr>
      <vt:lpstr>PowerPoint Presentation</vt:lpstr>
      <vt:lpstr>Bacterial Gene Transfer</vt:lpstr>
      <vt:lpstr>PowerPoint Presentation</vt:lpstr>
      <vt:lpstr>PowerPoint Presentation</vt:lpstr>
      <vt:lpstr>Bacterial Gene Transfer</vt:lpstr>
      <vt:lpstr>Bacterial Gene Transfer</vt:lpstr>
      <vt:lpstr>Mutation </vt:lpstr>
      <vt:lpstr>Mutation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Bacterial Metabolism and Genetics</dc:title>
  <dc:creator>dewdrops.22@hotmail.com</dc:creator>
  <cp:lastModifiedBy>dewdrops.22@hotmail.com</cp:lastModifiedBy>
  <cp:revision>48</cp:revision>
  <dcterms:created xsi:type="dcterms:W3CDTF">2016-02-27T14:59:04Z</dcterms:created>
  <dcterms:modified xsi:type="dcterms:W3CDTF">2016-02-28T12:38:57Z</dcterms:modified>
</cp:coreProperties>
</file>