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4"/>
    <p:sldMasterId id="2147483763" r:id="rId5"/>
  </p:sldMasterIdLst>
  <p:notesMasterIdLst>
    <p:notesMasterId r:id="rId25"/>
  </p:notesMasterIdLst>
  <p:sldIdLst>
    <p:sldId id="274" r:id="rId6"/>
    <p:sldId id="256" r:id="rId7"/>
    <p:sldId id="257" r:id="rId8"/>
    <p:sldId id="258" r:id="rId9"/>
    <p:sldId id="264" r:id="rId10"/>
    <p:sldId id="265" r:id="rId11"/>
    <p:sldId id="266" r:id="rId12"/>
    <p:sldId id="273" r:id="rId13"/>
    <p:sldId id="259" r:id="rId14"/>
    <p:sldId id="260" r:id="rId15"/>
    <p:sldId id="263" r:id="rId16"/>
    <p:sldId id="262" r:id="rId17"/>
    <p:sldId id="267" r:id="rId18"/>
    <p:sldId id="268" r:id="rId19"/>
    <p:sldId id="271" r:id="rId20"/>
    <p:sldId id="270" r:id="rId21"/>
    <p:sldId id="269" r:id="rId22"/>
    <p:sldId id="272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8" autoAdjust="0"/>
    <p:restoredTop sz="84576" autoAdjust="0"/>
  </p:normalViewPr>
  <p:slideViewPr>
    <p:cSldViewPr snapToGrid="0" snapToObjects="1">
      <p:cViewPr varScale="1">
        <p:scale>
          <a:sx n="61" d="100"/>
          <a:sy n="61" d="100"/>
        </p:scale>
        <p:origin x="-13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A44D0A-6941-1542-B133-F360F6BA8D0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442E6F-E4E0-E448-A310-9189ED9CA4F2}">
      <dgm:prSet/>
      <dgm:spPr/>
      <dgm:t>
        <a:bodyPr/>
        <a:lstStyle/>
        <a:p>
          <a:pPr rtl="0"/>
          <a:r>
            <a:rPr lang="en-US" dirty="0" smtClean="0"/>
            <a:t>THE WHAT: </a:t>
          </a:r>
          <a:r>
            <a:rPr lang="en-US" u="sng" dirty="0" smtClean="0"/>
            <a:t>Understanding</a:t>
          </a:r>
          <a:r>
            <a:rPr lang="en-US" dirty="0" smtClean="0"/>
            <a:t> Cloud Computing</a:t>
          </a:r>
          <a:endParaRPr lang="en-US" dirty="0"/>
        </a:p>
      </dgm:t>
    </dgm:pt>
    <dgm:pt modelId="{8D6B6D1F-4738-7F44-A8BB-090493D2A7C1}" type="parTrans" cxnId="{3611598D-7D6B-BD4B-8206-C7602D798276}">
      <dgm:prSet/>
      <dgm:spPr/>
      <dgm:t>
        <a:bodyPr/>
        <a:lstStyle/>
        <a:p>
          <a:endParaRPr lang="en-US"/>
        </a:p>
      </dgm:t>
    </dgm:pt>
    <dgm:pt modelId="{D59CCF1A-8415-9848-BBBD-2EFE1C17FD26}" type="sibTrans" cxnId="{3611598D-7D6B-BD4B-8206-C7602D798276}">
      <dgm:prSet/>
      <dgm:spPr/>
      <dgm:t>
        <a:bodyPr/>
        <a:lstStyle/>
        <a:p>
          <a:endParaRPr lang="en-US" dirty="0"/>
        </a:p>
      </dgm:t>
    </dgm:pt>
    <dgm:pt modelId="{4A1DD31D-9FAF-8C47-BC05-EDFD86D366C5}">
      <dgm:prSet/>
      <dgm:spPr/>
      <dgm:t>
        <a:bodyPr/>
        <a:lstStyle/>
        <a:p>
          <a:pPr rtl="0"/>
          <a:r>
            <a:rPr lang="en-US" dirty="0" smtClean="0"/>
            <a:t>THE WHY: </a:t>
          </a:r>
          <a:r>
            <a:rPr lang="en-US" u="sng" dirty="0" smtClean="0"/>
            <a:t>Appreciating</a:t>
          </a:r>
          <a:r>
            <a:rPr lang="en-US" dirty="0" smtClean="0"/>
            <a:t> Cloud Computing</a:t>
          </a:r>
          <a:endParaRPr lang="en-US" dirty="0"/>
        </a:p>
      </dgm:t>
    </dgm:pt>
    <dgm:pt modelId="{09295206-E69E-9846-A48F-09C8BC6E5582}" type="parTrans" cxnId="{D3151074-F373-CC40-B2F9-A3F30D4970C4}">
      <dgm:prSet/>
      <dgm:spPr/>
      <dgm:t>
        <a:bodyPr/>
        <a:lstStyle/>
        <a:p>
          <a:endParaRPr lang="en-US"/>
        </a:p>
      </dgm:t>
    </dgm:pt>
    <dgm:pt modelId="{AD5D43A2-98FE-004A-9695-2B9CC4B29F08}" type="sibTrans" cxnId="{D3151074-F373-CC40-B2F9-A3F30D4970C4}">
      <dgm:prSet/>
      <dgm:spPr/>
      <dgm:t>
        <a:bodyPr/>
        <a:lstStyle/>
        <a:p>
          <a:endParaRPr lang="en-US" dirty="0"/>
        </a:p>
      </dgm:t>
    </dgm:pt>
    <dgm:pt modelId="{400E538B-4B7E-B647-9ECC-3C583E0A3241}">
      <dgm:prSet/>
      <dgm:spPr/>
      <dgm:t>
        <a:bodyPr/>
        <a:lstStyle/>
        <a:p>
          <a:pPr rtl="0"/>
          <a:r>
            <a:rPr lang="en-US" dirty="0" smtClean="0"/>
            <a:t>THE HOW: </a:t>
          </a:r>
          <a:r>
            <a:rPr lang="en-US" u="sng" dirty="0" smtClean="0"/>
            <a:t>Applying</a:t>
          </a:r>
          <a:r>
            <a:rPr lang="en-US" dirty="0" smtClean="0"/>
            <a:t> Cloud Computing</a:t>
          </a:r>
          <a:endParaRPr lang="en-US" dirty="0"/>
        </a:p>
      </dgm:t>
    </dgm:pt>
    <dgm:pt modelId="{BC4983B8-C9AE-C740-B888-9BA19F00F06B}" type="parTrans" cxnId="{62A4B170-0BDC-9B49-80CA-D496039800C4}">
      <dgm:prSet/>
      <dgm:spPr/>
      <dgm:t>
        <a:bodyPr/>
        <a:lstStyle/>
        <a:p>
          <a:endParaRPr lang="en-US"/>
        </a:p>
      </dgm:t>
    </dgm:pt>
    <dgm:pt modelId="{43CAAE79-2921-EE40-B578-CEA61720964A}" type="sibTrans" cxnId="{62A4B170-0BDC-9B49-80CA-D496039800C4}">
      <dgm:prSet/>
      <dgm:spPr/>
      <dgm:t>
        <a:bodyPr/>
        <a:lstStyle/>
        <a:p>
          <a:endParaRPr lang="en-US"/>
        </a:p>
      </dgm:t>
    </dgm:pt>
    <dgm:pt modelId="{38F0D5F6-9065-A54E-84A8-853777EF589D}" type="pres">
      <dgm:prSet presAssocID="{C6A44D0A-6941-1542-B133-F360F6BA8D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15FDC5F-3AA1-404B-9BA5-17F39338D64D}" type="pres">
      <dgm:prSet presAssocID="{C6A44D0A-6941-1542-B133-F360F6BA8D0E}" presName="dummyMaxCanvas" presStyleCnt="0">
        <dgm:presLayoutVars/>
      </dgm:prSet>
      <dgm:spPr/>
    </dgm:pt>
    <dgm:pt modelId="{A22AFDB0-38E9-4146-B523-D33D9D225AD1}" type="pres">
      <dgm:prSet presAssocID="{C6A44D0A-6941-1542-B133-F360F6BA8D0E}" presName="ThreeNodes_1" presStyleLbl="node1" presStyleIdx="0" presStyleCnt="3" custLinFactNeighborX="47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ADA5F-42B5-B948-AA35-4ED35D8C7F65}" type="pres">
      <dgm:prSet presAssocID="{C6A44D0A-6941-1542-B133-F360F6BA8D0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AEFF3E-A857-0C46-9A49-057D2A5AD8D4}" type="pres">
      <dgm:prSet presAssocID="{C6A44D0A-6941-1542-B133-F360F6BA8D0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41161-DE63-0D42-9272-27F7B1ABD838}" type="pres">
      <dgm:prSet presAssocID="{C6A44D0A-6941-1542-B133-F360F6BA8D0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D1F4E-B560-C44C-9763-5F61125CADD9}" type="pres">
      <dgm:prSet presAssocID="{C6A44D0A-6941-1542-B133-F360F6BA8D0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12040-A026-AF47-B6FF-31BB68E06B40}" type="pres">
      <dgm:prSet presAssocID="{C6A44D0A-6941-1542-B133-F360F6BA8D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AC157-1162-7F4C-9CE4-62B3D356EE99}" type="pres">
      <dgm:prSet presAssocID="{C6A44D0A-6941-1542-B133-F360F6BA8D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3111C-744E-3C4F-A106-42E7FD45DD48}" type="pres">
      <dgm:prSet presAssocID="{C6A44D0A-6941-1542-B133-F360F6BA8D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151074-F373-CC40-B2F9-A3F30D4970C4}" srcId="{C6A44D0A-6941-1542-B133-F360F6BA8D0E}" destId="{4A1DD31D-9FAF-8C47-BC05-EDFD86D366C5}" srcOrd="1" destOrd="0" parTransId="{09295206-E69E-9846-A48F-09C8BC6E5582}" sibTransId="{AD5D43A2-98FE-004A-9695-2B9CC4B29F08}"/>
    <dgm:cxn modelId="{62A4B170-0BDC-9B49-80CA-D496039800C4}" srcId="{C6A44D0A-6941-1542-B133-F360F6BA8D0E}" destId="{400E538B-4B7E-B647-9ECC-3C583E0A3241}" srcOrd="2" destOrd="0" parTransId="{BC4983B8-C9AE-C740-B888-9BA19F00F06B}" sibTransId="{43CAAE79-2921-EE40-B578-CEA61720964A}"/>
    <dgm:cxn modelId="{9FB6D8BB-D9EA-AE41-AB7D-7A04EDB8C023}" type="presOf" srcId="{0F442E6F-E4E0-E448-A310-9189ED9CA4F2}" destId="{40512040-A026-AF47-B6FF-31BB68E06B40}" srcOrd="1" destOrd="0" presId="urn:microsoft.com/office/officeart/2005/8/layout/vProcess5"/>
    <dgm:cxn modelId="{416F8B24-D5A6-DC4B-BC68-BE6311B1ED4B}" type="presOf" srcId="{AD5D43A2-98FE-004A-9695-2B9CC4B29F08}" destId="{9D0D1F4E-B560-C44C-9763-5F61125CADD9}" srcOrd="0" destOrd="0" presId="urn:microsoft.com/office/officeart/2005/8/layout/vProcess5"/>
    <dgm:cxn modelId="{5D04BB93-1FAD-5140-AE47-DD545D22EAE7}" type="presOf" srcId="{C6A44D0A-6941-1542-B133-F360F6BA8D0E}" destId="{38F0D5F6-9065-A54E-84A8-853777EF589D}" srcOrd="0" destOrd="0" presId="urn:microsoft.com/office/officeart/2005/8/layout/vProcess5"/>
    <dgm:cxn modelId="{2546857D-2259-FB41-92BF-AE8F7542847A}" type="presOf" srcId="{400E538B-4B7E-B647-9ECC-3C583E0A3241}" destId="{5BAEFF3E-A857-0C46-9A49-057D2A5AD8D4}" srcOrd="0" destOrd="0" presId="urn:microsoft.com/office/officeart/2005/8/layout/vProcess5"/>
    <dgm:cxn modelId="{DB5EFA49-4831-E84A-BB30-8AB0E04E80C4}" type="presOf" srcId="{4A1DD31D-9FAF-8C47-BC05-EDFD86D366C5}" destId="{073ADA5F-42B5-B948-AA35-4ED35D8C7F65}" srcOrd="0" destOrd="0" presId="urn:microsoft.com/office/officeart/2005/8/layout/vProcess5"/>
    <dgm:cxn modelId="{9C3D951C-7995-4A4A-B131-ED4DA1AF87D4}" type="presOf" srcId="{4A1DD31D-9FAF-8C47-BC05-EDFD86D366C5}" destId="{AEEAC157-1162-7F4C-9CE4-62B3D356EE99}" srcOrd="1" destOrd="0" presId="urn:microsoft.com/office/officeart/2005/8/layout/vProcess5"/>
    <dgm:cxn modelId="{15F6C58B-3716-7641-BACB-33D538920275}" type="presOf" srcId="{D59CCF1A-8415-9848-BBBD-2EFE1C17FD26}" destId="{59841161-DE63-0D42-9272-27F7B1ABD838}" srcOrd="0" destOrd="0" presId="urn:microsoft.com/office/officeart/2005/8/layout/vProcess5"/>
    <dgm:cxn modelId="{3611598D-7D6B-BD4B-8206-C7602D798276}" srcId="{C6A44D0A-6941-1542-B133-F360F6BA8D0E}" destId="{0F442E6F-E4E0-E448-A310-9189ED9CA4F2}" srcOrd="0" destOrd="0" parTransId="{8D6B6D1F-4738-7F44-A8BB-090493D2A7C1}" sibTransId="{D59CCF1A-8415-9848-BBBD-2EFE1C17FD26}"/>
    <dgm:cxn modelId="{24EBF77D-5DAC-4D49-A38C-5539E7581869}" type="presOf" srcId="{400E538B-4B7E-B647-9ECC-3C583E0A3241}" destId="{5523111C-744E-3C4F-A106-42E7FD45DD48}" srcOrd="1" destOrd="0" presId="urn:microsoft.com/office/officeart/2005/8/layout/vProcess5"/>
    <dgm:cxn modelId="{77AFEDB4-8091-D244-B90F-3A77B599F667}" type="presOf" srcId="{0F442E6F-E4E0-E448-A310-9189ED9CA4F2}" destId="{A22AFDB0-38E9-4146-B523-D33D9D225AD1}" srcOrd="0" destOrd="0" presId="urn:microsoft.com/office/officeart/2005/8/layout/vProcess5"/>
    <dgm:cxn modelId="{AFF4AFD6-3F9B-1448-83B3-A6A4C76393A4}" type="presParOf" srcId="{38F0D5F6-9065-A54E-84A8-853777EF589D}" destId="{015FDC5F-3AA1-404B-9BA5-17F39338D64D}" srcOrd="0" destOrd="0" presId="urn:microsoft.com/office/officeart/2005/8/layout/vProcess5"/>
    <dgm:cxn modelId="{A070B962-56A9-6A44-843E-ECBB0BCDD3BC}" type="presParOf" srcId="{38F0D5F6-9065-A54E-84A8-853777EF589D}" destId="{A22AFDB0-38E9-4146-B523-D33D9D225AD1}" srcOrd="1" destOrd="0" presId="urn:microsoft.com/office/officeart/2005/8/layout/vProcess5"/>
    <dgm:cxn modelId="{19F242F0-4518-D24B-BDAF-78BC839E0B63}" type="presParOf" srcId="{38F0D5F6-9065-A54E-84A8-853777EF589D}" destId="{073ADA5F-42B5-B948-AA35-4ED35D8C7F65}" srcOrd="2" destOrd="0" presId="urn:microsoft.com/office/officeart/2005/8/layout/vProcess5"/>
    <dgm:cxn modelId="{114EA1C9-6E25-384A-871B-83E467DBAF53}" type="presParOf" srcId="{38F0D5F6-9065-A54E-84A8-853777EF589D}" destId="{5BAEFF3E-A857-0C46-9A49-057D2A5AD8D4}" srcOrd="3" destOrd="0" presId="urn:microsoft.com/office/officeart/2005/8/layout/vProcess5"/>
    <dgm:cxn modelId="{45DDE1E8-6522-6C4D-9D55-933390BF7832}" type="presParOf" srcId="{38F0D5F6-9065-A54E-84A8-853777EF589D}" destId="{59841161-DE63-0D42-9272-27F7B1ABD838}" srcOrd="4" destOrd="0" presId="urn:microsoft.com/office/officeart/2005/8/layout/vProcess5"/>
    <dgm:cxn modelId="{D5D873F4-2B79-A447-9055-0083C0116C29}" type="presParOf" srcId="{38F0D5F6-9065-A54E-84A8-853777EF589D}" destId="{9D0D1F4E-B560-C44C-9763-5F61125CADD9}" srcOrd="5" destOrd="0" presId="urn:microsoft.com/office/officeart/2005/8/layout/vProcess5"/>
    <dgm:cxn modelId="{952ED46E-5FB4-EC42-B8D4-B7B470B5FB61}" type="presParOf" srcId="{38F0D5F6-9065-A54E-84A8-853777EF589D}" destId="{40512040-A026-AF47-B6FF-31BB68E06B40}" srcOrd="6" destOrd="0" presId="urn:microsoft.com/office/officeart/2005/8/layout/vProcess5"/>
    <dgm:cxn modelId="{D4ACB636-7157-9041-8180-0000152EDE6E}" type="presParOf" srcId="{38F0D5F6-9065-A54E-84A8-853777EF589D}" destId="{AEEAC157-1162-7F4C-9CE4-62B3D356EE99}" srcOrd="7" destOrd="0" presId="urn:microsoft.com/office/officeart/2005/8/layout/vProcess5"/>
    <dgm:cxn modelId="{6820047F-E446-EB4F-B67B-B9F1A87BE7E1}" type="presParOf" srcId="{38F0D5F6-9065-A54E-84A8-853777EF589D}" destId="{5523111C-744E-3C4F-A106-42E7FD45DD4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93538C-C049-A844-802A-D42C04F6BA0F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87E3B4-64A2-5E44-B677-8D4890C28364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2FBFC815-0041-5B43-805A-B4608A172AAB}" type="parTrans" cxnId="{64B666E6-21CB-E749-AC5F-16051CEC2144}">
      <dgm:prSet/>
      <dgm:spPr/>
      <dgm:t>
        <a:bodyPr/>
        <a:lstStyle/>
        <a:p>
          <a:endParaRPr lang="en-US"/>
        </a:p>
      </dgm:t>
    </dgm:pt>
    <dgm:pt modelId="{36764D80-9F39-544A-9878-961E84C7B1CB}" type="sibTrans" cxnId="{64B666E6-21CB-E749-AC5F-16051CEC2144}">
      <dgm:prSet/>
      <dgm:spPr/>
      <dgm:t>
        <a:bodyPr/>
        <a:lstStyle/>
        <a:p>
          <a:endParaRPr lang="en-US"/>
        </a:p>
      </dgm:t>
    </dgm:pt>
    <dgm:pt modelId="{FD96CC23-ED1B-EC47-904F-B1C68C0B6896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79561E1D-E5F2-9345-800C-CED4F6BEE345}" type="parTrans" cxnId="{4E89E22C-792C-2D4D-9FC0-DCB4C869745A}">
      <dgm:prSet/>
      <dgm:spPr/>
      <dgm:t>
        <a:bodyPr/>
        <a:lstStyle/>
        <a:p>
          <a:endParaRPr lang="en-US"/>
        </a:p>
      </dgm:t>
    </dgm:pt>
    <dgm:pt modelId="{D0B457B2-008E-274B-9AB5-EE8798E839CA}" type="sibTrans" cxnId="{4E89E22C-792C-2D4D-9FC0-DCB4C869745A}">
      <dgm:prSet/>
      <dgm:spPr/>
      <dgm:t>
        <a:bodyPr/>
        <a:lstStyle/>
        <a:p>
          <a:endParaRPr lang="en-US"/>
        </a:p>
      </dgm:t>
    </dgm:pt>
    <dgm:pt modelId="{16DA0D46-46D8-F445-AB44-C095BF963384}">
      <dgm:prSet phldrT="[Text]"/>
      <dgm:spPr/>
      <dgm:t>
        <a:bodyPr/>
        <a:lstStyle/>
        <a:p>
          <a:r>
            <a:rPr lang="en-US" dirty="0" smtClean="0"/>
            <a:t>The Cloud</a:t>
          </a:r>
          <a:endParaRPr lang="en-US" dirty="0"/>
        </a:p>
      </dgm:t>
    </dgm:pt>
    <dgm:pt modelId="{2BD70040-CF98-E04D-B388-FBF5A7BACB8B}" type="parTrans" cxnId="{D6CED6A6-1544-014D-A9FB-2C1C543DE3D6}">
      <dgm:prSet/>
      <dgm:spPr/>
      <dgm:t>
        <a:bodyPr/>
        <a:lstStyle/>
        <a:p>
          <a:endParaRPr lang="en-US"/>
        </a:p>
      </dgm:t>
    </dgm:pt>
    <dgm:pt modelId="{FAB6722A-3CEB-514E-A23B-B587FF96A74A}" type="sibTrans" cxnId="{D6CED6A6-1544-014D-A9FB-2C1C543DE3D6}">
      <dgm:prSet/>
      <dgm:spPr/>
      <dgm:t>
        <a:bodyPr/>
        <a:lstStyle/>
        <a:p>
          <a:endParaRPr lang="en-US"/>
        </a:p>
      </dgm:t>
    </dgm:pt>
    <dgm:pt modelId="{A7E18F16-1240-1249-B86B-DC390DE9095A}" type="pres">
      <dgm:prSet presAssocID="{9793538C-C049-A844-802A-D42C04F6BA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093B7C-FF95-5D43-8A9A-433FFDAB7F76}" type="pres">
      <dgm:prSet presAssocID="{1E87E3B4-64A2-5E44-B677-8D4890C2836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D02CD-08AA-614E-9342-8F9A2E8D5C4E}" type="pres">
      <dgm:prSet presAssocID="{36764D80-9F39-544A-9878-961E84C7B1CB}" presName="sibTrans" presStyleCnt="0"/>
      <dgm:spPr/>
    </dgm:pt>
    <dgm:pt modelId="{FD7A4ACF-4EA6-434F-94A3-06044C7100D7}" type="pres">
      <dgm:prSet presAssocID="{FD96CC23-ED1B-EC47-904F-B1C68C0B68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53FB9-2A6A-374D-B0A5-E3A196AB89C8}" type="pres">
      <dgm:prSet presAssocID="{D0B457B2-008E-274B-9AB5-EE8798E839CA}" presName="sibTrans" presStyleCnt="0"/>
      <dgm:spPr/>
    </dgm:pt>
    <dgm:pt modelId="{3A3A4638-292F-9A4E-8916-5EF25EAC099F}" type="pres">
      <dgm:prSet presAssocID="{16DA0D46-46D8-F445-AB44-C095BF96338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87E3BE-B126-2A49-8394-F301AFECC2AD}" type="presOf" srcId="{9793538C-C049-A844-802A-D42C04F6BA0F}" destId="{A7E18F16-1240-1249-B86B-DC390DE9095A}" srcOrd="0" destOrd="0" presId="urn:microsoft.com/office/officeart/2005/8/layout/hList6"/>
    <dgm:cxn modelId="{4E89E22C-792C-2D4D-9FC0-DCB4C869745A}" srcId="{9793538C-C049-A844-802A-D42C04F6BA0F}" destId="{FD96CC23-ED1B-EC47-904F-B1C68C0B6896}" srcOrd="1" destOrd="0" parTransId="{79561E1D-E5F2-9345-800C-CED4F6BEE345}" sibTransId="{D0B457B2-008E-274B-9AB5-EE8798E839CA}"/>
    <dgm:cxn modelId="{07F96FDC-FDBA-F042-863E-C52A22F5575A}" type="presOf" srcId="{FD96CC23-ED1B-EC47-904F-B1C68C0B6896}" destId="{FD7A4ACF-4EA6-434F-94A3-06044C7100D7}" srcOrd="0" destOrd="0" presId="urn:microsoft.com/office/officeart/2005/8/layout/hList6"/>
    <dgm:cxn modelId="{A17AB143-E040-EC4C-ABC2-0FD66EC26065}" type="presOf" srcId="{1E87E3B4-64A2-5E44-B677-8D4890C28364}" destId="{FC093B7C-FF95-5D43-8A9A-433FFDAB7F76}" srcOrd="0" destOrd="0" presId="urn:microsoft.com/office/officeart/2005/8/layout/hList6"/>
    <dgm:cxn modelId="{495C319B-ED28-4B44-A702-AC943E9D8B6E}" type="presOf" srcId="{16DA0D46-46D8-F445-AB44-C095BF963384}" destId="{3A3A4638-292F-9A4E-8916-5EF25EAC099F}" srcOrd="0" destOrd="0" presId="urn:microsoft.com/office/officeart/2005/8/layout/hList6"/>
    <dgm:cxn modelId="{64B666E6-21CB-E749-AC5F-16051CEC2144}" srcId="{9793538C-C049-A844-802A-D42C04F6BA0F}" destId="{1E87E3B4-64A2-5E44-B677-8D4890C28364}" srcOrd="0" destOrd="0" parTransId="{2FBFC815-0041-5B43-805A-B4608A172AAB}" sibTransId="{36764D80-9F39-544A-9878-961E84C7B1CB}"/>
    <dgm:cxn modelId="{D6CED6A6-1544-014D-A9FB-2C1C543DE3D6}" srcId="{9793538C-C049-A844-802A-D42C04F6BA0F}" destId="{16DA0D46-46D8-F445-AB44-C095BF963384}" srcOrd="2" destOrd="0" parTransId="{2BD70040-CF98-E04D-B388-FBF5A7BACB8B}" sibTransId="{FAB6722A-3CEB-514E-A23B-B587FF96A74A}"/>
    <dgm:cxn modelId="{CA2E7939-B2E8-F34D-AB63-122ED422471C}" type="presParOf" srcId="{A7E18F16-1240-1249-B86B-DC390DE9095A}" destId="{FC093B7C-FF95-5D43-8A9A-433FFDAB7F76}" srcOrd="0" destOrd="0" presId="urn:microsoft.com/office/officeart/2005/8/layout/hList6"/>
    <dgm:cxn modelId="{2BF49CB3-A8C3-C943-901B-56010AD92562}" type="presParOf" srcId="{A7E18F16-1240-1249-B86B-DC390DE9095A}" destId="{E5BD02CD-08AA-614E-9342-8F9A2E8D5C4E}" srcOrd="1" destOrd="0" presId="urn:microsoft.com/office/officeart/2005/8/layout/hList6"/>
    <dgm:cxn modelId="{395C74D6-583C-BA4E-A1B6-8EE667A317CA}" type="presParOf" srcId="{A7E18F16-1240-1249-B86B-DC390DE9095A}" destId="{FD7A4ACF-4EA6-434F-94A3-06044C7100D7}" srcOrd="2" destOrd="0" presId="urn:microsoft.com/office/officeart/2005/8/layout/hList6"/>
    <dgm:cxn modelId="{00BF8940-8B9D-174B-8BDF-E18EFBB59855}" type="presParOf" srcId="{A7E18F16-1240-1249-B86B-DC390DE9095A}" destId="{F2453FB9-2A6A-374D-B0A5-E3A196AB89C8}" srcOrd="3" destOrd="0" presId="urn:microsoft.com/office/officeart/2005/8/layout/hList6"/>
    <dgm:cxn modelId="{31AEC190-F784-BA47-B25A-F37CC37DF384}" type="presParOf" srcId="{A7E18F16-1240-1249-B86B-DC390DE9095A}" destId="{3A3A4638-292F-9A4E-8916-5EF25EAC09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3A425-DDA2-A644-B2B1-B7012638CCB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581CF-64A9-4848-8E3A-3050BA0ED3F1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388B8868-3F49-4B46-941E-3A37FFC25767}" type="parTrans" cxnId="{07382A95-EB1A-E340-BADD-BA0F0DAB0C4E}">
      <dgm:prSet/>
      <dgm:spPr/>
      <dgm:t>
        <a:bodyPr/>
        <a:lstStyle/>
        <a:p>
          <a:endParaRPr lang="en-US"/>
        </a:p>
      </dgm:t>
    </dgm:pt>
    <dgm:pt modelId="{F9F7F5B4-A5EE-5B43-989B-4228D092070E}" type="sibTrans" cxnId="{07382A95-EB1A-E340-BADD-BA0F0DAB0C4E}">
      <dgm:prSet/>
      <dgm:spPr/>
      <dgm:t>
        <a:bodyPr/>
        <a:lstStyle/>
        <a:p>
          <a:endParaRPr lang="en-US"/>
        </a:p>
      </dgm:t>
    </dgm:pt>
    <dgm:pt modelId="{EA7D613E-81DA-B241-BDD6-25A12418C117}">
      <dgm:prSet phldrT="[Text]"/>
      <dgm:spPr/>
      <dgm:t>
        <a:bodyPr/>
        <a:lstStyle/>
        <a:p>
          <a:r>
            <a:rPr lang="en-US" dirty="0" smtClean="0"/>
            <a:t>Access data anywhere, anytime through standard internet connection</a:t>
          </a:r>
          <a:endParaRPr lang="en-US" dirty="0"/>
        </a:p>
      </dgm:t>
    </dgm:pt>
    <dgm:pt modelId="{0B36ED8B-9949-FA4E-9110-199647F46A76}" type="parTrans" cxnId="{79CBEA84-79DD-024C-8D1F-94BBDD7056BC}">
      <dgm:prSet/>
      <dgm:spPr/>
      <dgm:t>
        <a:bodyPr/>
        <a:lstStyle/>
        <a:p>
          <a:endParaRPr lang="en-US"/>
        </a:p>
      </dgm:t>
    </dgm:pt>
    <dgm:pt modelId="{589B84CA-EC78-6943-8159-DC4FFAD755B1}" type="sibTrans" cxnId="{79CBEA84-79DD-024C-8D1F-94BBDD7056BC}">
      <dgm:prSet/>
      <dgm:spPr/>
      <dgm:t>
        <a:bodyPr/>
        <a:lstStyle/>
        <a:p>
          <a:endParaRPr lang="en-US"/>
        </a:p>
      </dgm:t>
    </dgm:pt>
    <dgm:pt modelId="{7528C239-8CE0-3F4D-92D0-B67D002A5CD1}">
      <dgm:prSet phldrT="[Text]"/>
      <dgm:spPr/>
      <dgm:t>
        <a:bodyPr/>
        <a:lstStyle/>
        <a:p>
          <a:r>
            <a:rPr lang="en-US" dirty="0" smtClean="0"/>
            <a:t>Cost reductions</a:t>
          </a:r>
          <a:endParaRPr lang="en-US" dirty="0"/>
        </a:p>
      </dgm:t>
    </dgm:pt>
    <dgm:pt modelId="{6F46F8FE-B5A8-9C43-9CCD-AEA7209C3F58}" type="parTrans" cxnId="{40DA442E-6A11-BE43-9900-2D63E7158B0D}">
      <dgm:prSet/>
      <dgm:spPr/>
      <dgm:t>
        <a:bodyPr/>
        <a:lstStyle/>
        <a:p>
          <a:endParaRPr lang="en-US"/>
        </a:p>
      </dgm:t>
    </dgm:pt>
    <dgm:pt modelId="{69719BC9-E0B4-F549-81B8-D545BC38119E}" type="sibTrans" cxnId="{40DA442E-6A11-BE43-9900-2D63E7158B0D}">
      <dgm:prSet/>
      <dgm:spPr/>
      <dgm:t>
        <a:bodyPr/>
        <a:lstStyle/>
        <a:p>
          <a:endParaRPr lang="en-US"/>
        </a:p>
      </dgm:t>
    </dgm:pt>
    <dgm:pt modelId="{85969027-F2F6-E947-9F3C-BAD4666FE9F5}">
      <dgm:prSet phldrT="[Text]"/>
      <dgm:spPr/>
      <dgm:t>
        <a:bodyPr/>
        <a:lstStyle/>
        <a:p>
          <a:r>
            <a:rPr lang="en-US" dirty="0" smtClean="0"/>
            <a:t>Pay as you go model</a:t>
          </a:r>
          <a:endParaRPr lang="en-US" dirty="0"/>
        </a:p>
      </dgm:t>
    </dgm:pt>
    <dgm:pt modelId="{CF1A5465-1B37-5046-B44E-33CB17F58A2A}" type="parTrans" cxnId="{46F686C7-36FF-9841-AFDB-86A705A971AE}">
      <dgm:prSet/>
      <dgm:spPr/>
      <dgm:t>
        <a:bodyPr/>
        <a:lstStyle/>
        <a:p>
          <a:endParaRPr lang="en-US"/>
        </a:p>
      </dgm:t>
    </dgm:pt>
    <dgm:pt modelId="{4C411D4F-3E9A-3C47-BA1C-F61A07FA97B1}" type="sibTrans" cxnId="{46F686C7-36FF-9841-AFDB-86A705A971AE}">
      <dgm:prSet/>
      <dgm:spPr/>
      <dgm:t>
        <a:bodyPr/>
        <a:lstStyle/>
        <a:p>
          <a:endParaRPr lang="en-US"/>
        </a:p>
      </dgm:t>
    </dgm:pt>
    <dgm:pt modelId="{6C344C3A-0DE9-BD42-8EC6-98442B340B90}">
      <dgm:prSet phldrT="[Text]"/>
      <dgm:spPr/>
      <dgm:t>
        <a:bodyPr/>
        <a:lstStyle/>
        <a:p>
          <a:r>
            <a:rPr lang="en-US" dirty="0" smtClean="0"/>
            <a:t>Mobility</a:t>
          </a:r>
          <a:endParaRPr lang="en-US" dirty="0"/>
        </a:p>
      </dgm:t>
    </dgm:pt>
    <dgm:pt modelId="{29468394-45CC-F84F-9DB8-A899C78FF92F}" type="parTrans" cxnId="{9E357ADE-DB21-7343-AFAB-66CDA1C7B6C7}">
      <dgm:prSet/>
      <dgm:spPr/>
      <dgm:t>
        <a:bodyPr/>
        <a:lstStyle/>
        <a:p>
          <a:endParaRPr lang="en-US"/>
        </a:p>
      </dgm:t>
    </dgm:pt>
    <dgm:pt modelId="{53AF2329-ECEE-D642-9ACA-0EC0EA33BE1C}" type="sibTrans" cxnId="{9E357ADE-DB21-7343-AFAB-66CDA1C7B6C7}">
      <dgm:prSet/>
      <dgm:spPr/>
      <dgm:t>
        <a:bodyPr/>
        <a:lstStyle/>
        <a:p>
          <a:endParaRPr lang="en-US"/>
        </a:p>
      </dgm:t>
    </dgm:pt>
    <dgm:pt modelId="{E440537D-2D50-8743-8AAF-A7511F8CF33A}">
      <dgm:prSet phldrT="[Text]"/>
      <dgm:spPr/>
      <dgm:t>
        <a:bodyPr/>
        <a:lstStyle/>
        <a:p>
          <a:r>
            <a:rPr lang="en-US" dirty="0" smtClean="0"/>
            <a:t>Savings on maintenance, repairs, and upgrades</a:t>
          </a:r>
          <a:endParaRPr lang="en-US" dirty="0"/>
        </a:p>
      </dgm:t>
    </dgm:pt>
    <dgm:pt modelId="{0F496B58-CA2D-C248-A7E7-36D90F6617BD}" type="parTrans" cxnId="{75D675A1-C200-7A40-BE51-D66D9EA8CC50}">
      <dgm:prSet/>
      <dgm:spPr/>
      <dgm:t>
        <a:bodyPr/>
        <a:lstStyle/>
        <a:p>
          <a:endParaRPr lang="en-US"/>
        </a:p>
      </dgm:t>
    </dgm:pt>
    <dgm:pt modelId="{EB366A14-ABD5-B744-AEB8-6203ED61FC6C}" type="sibTrans" cxnId="{75D675A1-C200-7A40-BE51-D66D9EA8CC50}">
      <dgm:prSet/>
      <dgm:spPr/>
      <dgm:t>
        <a:bodyPr/>
        <a:lstStyle/>
        <a:p>
          <a:endParaRPr lang="en-US"/>
        </a:p>
      </dgm:t>
    </dgm:pt>
    <dgm:pt modelId="{BA99F7DC-F289-DE48-8C3E-39001785D376}">
      <dgm:prSet phldrT="[Text]"/>
      <dgm:spPr/>
      <dgm:t>
        <a:bodyPr/>
        <a:lstStyle/>
        <a:p>
          <a:r>
            <a:rPr lang="en-US" dirty="0" smtClean="0"/>
            <a:t>Connecting employees, partners, and suppliers globally</a:t>
          </a:r>
          <a:endParaRPr lang="en-US" dirty="0"/>
        </a:p>
      </dgm:t>
    </dgm:pt>
    <dgm:pt modelId="{C49CB411-7BD5-4D48-8B20-F2402D450CF0}" type="sibTrans" cxnId="{243E3ED0-B23B-7D47-9F3F-6DCD58A093BE}">
      <dgm:prSet/>
      <dgm:spPr/>
      <dgm:t>
        <a:bodyPr/>
        <a:lstStyle/>
        <a:p>
          <a:endParaRPr lang="en-US"/>
        </a:p>
      </dgm:t>
    </dgm:pt>
    <dgm:pt modelId="{FA6C278C-E152-4045-A1B2-ACC5D9D58CAA}" type="parTrans" cxnId="{243E3ED0-B23B-7D47-9F3F-6DCD58A093BE}">
      <dgm:prSet/>
      <dgm:spPr/>
      <dgm:t>
        <a:bodyPr/>
        <a:lstStyle/>
        <a:p>
          <a:endParaRPr lang="en-US"/>
        </a:p>
      </dgm:t>
    </dgm:pt>
    <dgm:pt modelId="{B02F4E03-2A01-D540-99F1-E60F573B8E14}">
      <dgm:prSet phldrT="[Text]"/>
      <dgm:spPr/>
      <dgm:t>
        <a:bodyPr/>
        <a:lstStyle/>
        <a:p>
          <a:r>
            <a:rPr lang="en-US" dirty="0" smtClean="0"/>
            <a:t>Can access data and application from various devices</a:t>
          </a:r>
          <a:endParaRPr lang="en-US" dirty="0"/>
        </a:p>
      </dgm:t>
    </dgm:pt>
    <dgm:pt modelId="{3F744878-BD65-1A4A-97DE-6B6524820877}" type="sibTrans" cxnId="{1CE0F784-4C3F-6E4D-AA4F-08B6EE1CFD9F}">
      <dgm:prSet/>
      <dgm:spPr/>
      <dgm:t>
        <a:bodyPr/>
        <a:lstStyle/>
        <a:p>
          <a:endParaRPr lang="en-US"/>
        </a:p>
      </dgm:t>
    </dgm:pt>
    <dgm:pt modelId="{62B2DC7E-2C47-454A-A9E8-B0573C50108D}" type="parTrans" cxnId="{1CE0F784-4C3F-6E4D-AA4F-08B6EE1CFD9F}">
      <dgm:prSet/>
      <dgm:spPr/>
      <dgm:t>
        <a:bodyPr/>
        <a:lstStyle/>
        <a:p>
          <a:endParaRPr lang="en-US"/>
        </a:p>
      </dgm:t>
    </dgm:pt>
    <dgm:pt modelId="{59EB37B7-0EAD-2E4E-B059-7F571629C5A6}">
      <dgm:prSet phldrT="[Text]"/>
      <dgm:spPr/>
      <dgm:t>
        <a:bodyPr/>
        <a:lstStyle/>
        <a:p>
          <a:r>
            <a:rPr lang="en-US" dirty="0" smtClean="0"/>
            <a:t>Scalability</a:t>
          </a:r>
          <a:endParaRPr lang="en-US" dirty="0"/>
        </a:p>
      </dgm:t>
    </dgm:pt>
    <dgm:pt modelId="{972AD18B-9808-7943-88C3-9FBEC848A336}" type="parTrans" cxnId="{FEEBCBD0-2135-7844-BA1A-3105881EEDF4}">
      <dgm:prSet/>
      <dgm:spPr/>
      <dgm:t>
        <a:bodyPr/>
        <a:lstStyle/>
        <a:p>
          <a:endParaRPr lang="en-US"/>
        </a:p>
      </dgm:t>
    </dgm:pt>
    <dgm:pt modelId="{60C084B7-3A7C-7345-AA53-439A907891C9}" type="sibTrans" cxnId="{FEEBCBD0-2135-7844-BA1A-3105881EEDF4}">
      <dgm:prSet/>
      <dgm:spPr/>
      <dgm:t>
        <a:bodyPr/>
        <a:lstStyle/>
        <a:p>
          <a:endParaRPr lang="en-US"/>
        </a:p>
      </dgm:t>
    </dgm:pt>
    <dgm:pt modelId="{F6124BAD-6CBC-5C43-98B4-72DB7BEAF9D6}">
      <dgm:prSet phldrT="[Text]"/>
      <dgm:spPr/>
      <dgm:t>
        <a:bodyPr/>
        <a:lstStyle/>
        <a:p>
          <a:r>
            <a:rPr lang="en-US" dirty="0" smtClean="0"/>
            <a:t>Users have access to resources that scale quickly based on their demand</a:t>
          </a:r>
          <a:endParaRPr lang="en-US" dirty="0"/>
        </a:p>
      </dgm:t>
    </dgm:pt>
    <dgm:pt modelId="{D469341F-4238-4C4E-8D6C-4A5678B729CA}" type="parTrans" cxnId="{2291E4DF-A94A-014F-987A-B9CD44F60798}">
      <dgm:prSet/>
      <dgm:spPr/>
      <dgm:t>
        <a:bodyPr/>
        <a:lstStyle/>
        <a:p>
          <a:endParaRPr lang="en-US"/>
        </a:p>
      </dgm:t>
    </dgm:pt>
    <dgm:pt modelId="{2E38BD76-C98E-1447-BFF3-50A297A633ED}" type="sibTrans" cxnId="{2291E4DF-A94A-014F-987A-B9CD44F60798}">
      <dgm:prSet/>
      <dgm:spPr/>
      <dgm:t>
        <a:bodyPr/>
        <a:lstStyle/>
        <a:p>
          <a:endParaRPr lang="en-US"/>
        </a:p>
      </dgm:t>
    </dgm:pt>
    <dgm:pt modelId="{86489828-703F-534B-B953-EFA438617729}" type="pres">
      <dgm:prSet presAssocID="{2763A425-DDA2-A644-B2B1-B7012638CC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017DE7-63E4-F64A-8865-B0005BEE5D54}" type="pres">
      <dgm:prSet presAssocID="{08B581CF-64A9-4848-8E3A-3050BA0ED3F1}" presName="linNode" presStyleCnt="0"/>
      <dgm:spPr/>
    </dgm:pt>
    <dgm:pt modelId="{D331F201-4859-2344-9571-EAAA344136A1}" type="pres">
      <dgm:prSet presAssocID="{08B581CF-64A9-4848-8E3A-3050BA0ED3F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94B791-2B25-4D4F-BFB8-8D6357584DF3}" type="pres">
      <dgm:prSet presAssocID="{08B581CF-64A9-4848-8E3A-3050BA0ED3F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967E7A-7B53-E144-877F-E669711BF760}" type="pres">
      <dgm:prSet presAssocID="{F9F7F5B4-A5EE-5B43-989B-4228D092070E}" presName="sp" presStyleCnt="0"/>
      <dgm:spPr/>
    </dgm:pt>
    <dgm:pt modelId="{15B98F02-277F-CE49-946B-476BCAD4C6A5}" type="pres">
      <dgm:prSet presAssocID="{7528C239-8CE0-3F4D-92D0-B67D002A5CD1}" presName="linNode" presStyleCnt="0"/>
      <dgm:spPr/>
    </dgm:pt>
    <dgm:pt modelId="{039330D1-4CC0-0643-A171-5901BF955321}" type="pres">
      <dgm:prSet presAssocID="{7528C239-8CE0-3F4D-92D0-B67D002A5CD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4B8A9-415A-7D4D-A0FA-521530CC6BC2}" type="pres">
      <dgm:prSet presAssocID="{7528C239-8CE0-3F4D-92D0-B67D002A5CD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E4F8C-D8CF-2049-8658-3FFCA638042E}" type="pres">
      <dgm:prSet presAssocID="{69719BC9-E0B4-F549-81B8-D545BC38119E}" presName="sp" presStyleCnt="0"/>
      <dgm:spPr/>
    </dgm:pt>
    <dgm:pt modelId="{9EE36902-6138-E343-94B7-B1671FB526F9}" type="pres">
      <dgm:prSet presAssocID="{6C344C3A-0DE9-BD42-8EC6-98442B340B90}" presName="linNode" presStyleCnt="0"/>
      <dgm:spPr/>
    </dgm:pt>
    <dgm:pt modelId="{FE07F5B7-19DB-B04E-AB62-7D0DDCB79CD0}" type="pres">
      <dgm:prSet presAssocID="{6C344C3A-0DE9-BD42-8EC6-98442B340B90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CB6A0-58EC-7E44-AFEC-6B4E2C4C61CF}" type="pres">
      <dgm:prSet presAssocID="{6C344C3A-0DE9-BD42-8EC6-98442B340B90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FDAECC-C4C8-7B4A-96B5-87D99C8AE7F9}" type="pres">
      <dgm:prSet presAssocID="{53AF2329-ECEE-D642-9ACA-0EC0EA33BE1C}" presName="sp" presStyleCnt="0"/>
      <dgm:spPr/>
    </dgm:pt>
    <dgm:pt modelId="{5792DEA1-B337-3C4D-9585-873C6CC9AFE1}" type="pres">
      <dgm:prSet presAssocID="{59EB37B7-0EAD-2E4E-B059-7F571629C5A6}" presName="linNode" presStyleCnt="0"/>
      <dgm:spPr/>
    </dgm:pt>
    <dgm:pt modelId="{B8DA6F76-6F7B-9749-B5BD-C01F64D04E99}" type="pres">
      <dgm:prSet presAssocID="{59EB37B7-0EAD-2E4E-B059-7F571629C5A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B21E1-1B90-1043-9C77-F8B43C839624}" type="pres">
      <dgm:prSet presAssocID="{59EB37B7-0EAD-2E4E-B059-7F571629C5A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D675A1-C200-7A40-BE51-D66D9EA8CC50}" srcId="{7528C239-8CE0-3F4D-92D0-B67D002A5CD1}" destId="{E440537D-2D50-8743-8AAF-A7511F8CF33A}" srcOrd="1" destOrd="0" parTransId="{0F496B58-CA2D-C248-A7E7-36D90F6617BD}" sibTransId="{EB366A14-ABD5-B744-AEB8-6203ED61FC6C}"/>
    <dgm:cxn modelId="{A44DB907-62F6-0C4A-A552-EF7510223C69}" type="presOf" srcId="{59EB37B7-0EAD-2E4E-B059-7F571629C5A6}" destId="{B8DA6F76-6F7B-9749-B5BD-C01F64D04E99}" srcOrd="0" destOrd="0" presId="urn:microsoft.com/office/officeart/2005/8/layout/vList5"/>
    <dgm:cxn modelId="{9E357ADE-DB21-7343-AFAB-66CDA1C7B6C7}" srcId="{2763A425-DDA2-A644-B2B1-B7012638CCB0}" destId="{6C344C3A-0DE9-BD42-8EC6-98442B340B90}" srcOrd="2" destOrd="0" parTransId="{29468394-45CC-F84F-9DB8-A899C78FF92F}" sibTransId="{53AF2329-ECEE-D642-9ACA-0EC0EA33BE1C}"/>
    <dgm:cxn modelId="{67585824-8AB9-2C4B-BE28-105F09FB525C}" type="presOf" srcId="{7528C239-8CE0-3F4D-92D0-B67D002A5CD1}" destId="{039330D1-4CC0-0643-A171-5901BF955321}" srcOrd="0" destOrd="0" presId="urn:microsoft.com/office/officeart/2005/8/layout/vList5"/>
    <dgm:cxn modelId="{07382A95-EB1A-E340-BADD-BA0F0DAB0C4E}" srcId="{2763A425-DDA2-A644-B2B1-B7012638CCB0}" destId="{08B581CF-64A9-4848-8E3A-3050BA0ED3F1}" srcOrd="0" destOrd="0" parTransId="{388B8868-3F49-4B46-941E-3A37FFC25767}" sibTransId="{F9F7F5B4-A5EE-5B43-989B-4228D092070E}"/>
    <dgm:cxn modelId="{3CB1919C-76AD-1C4A-9E61-CCE914C9E4E3}" type="presOf" srcId="{6C344C3A-0DE9-BD42-8EC6-98442B340B90}" destId="{FE07F5B7-19DB-B04E-AB62-7D0DDCB79CD0}" srcOrd="0" destOrd="0" presId="urn:microsoft.com/office/officeart/2005/8/layout/vList5"/>
    <dgm:cxn modelId="{5E88ED83-75DE-3B41-B1AA-CA1393FDE7DD}" type="presOf" srcId="{08B581CF-64A9-4848-8E3A-3050BA0ED3F1}" destId="{D331F201-4859-2344-9571-EAAA344136A1}" srcOrd="0" destOrd="0" presId="urn:microsoft.com/office/officeart/2005/8/layout/vList5"/>
    <dgm:cxn modelId="{5F9EF063-9B94-5B4A-8CBB-D054ED240B62}" type="presOf" srcId="{2763A425-DDA2-A644-B2B1-B7012638CCB0}" destId="{86489828-703F-534B-B953-EFA438617729}" srcOrd="0" destOrd="0" presId="urn:microsoft.com/office/officeart/2005/8/layout/vList5"/>
    <dgm:cxn modelId="{40DA442E-6A11-BE43-9900-2D63E7158B0D}" srcId="{2763A425-DDA2-A644-B2B1-B7012638CCB0}" destId="{7528C239-8CE0-3F4D-92D0-B67D002A5CD1}" srcOrd="1" destOrd="0" parTransId="{6F46F8FE-B5A8-9C43-9CCD-AEA7209C3F58}" sibTransId="{69719BC9-E0B4-F549-81B8-D545BC38119E}"/>
    <dgm:cxn modelId="{243E3ED0-B23B-7D47-9F3F-6DCD58A093BE}" srcId="{6C344C3A-0DE9-BD42-8EC6-98442B340B90}" destId="{BA99F7DC-F289-DE48-8C3E-39001785D376}" srcOrd="1" destOrd="0" parTransId="{FA6C278C-E152-4045-A1B2-ACC5D9D58CAA}" sibTransId="{C49CB411-7BD5-4D48-8B20-F2402D450CF0}"/>
    <dgm:cxn modelId="{B67AB4F9-8E1C-6547-8FF4-9B0A70AC76CB}" type="presOf" srcId="{85969027-F2F6-E947-9F3C-BAD4666FE9F5}" destId="{D2C4B8A9-415A-7D4D-A0FA-521530CC6BC2}" srcOrd="0" destOrd="0" presId="urn:microsoft.com/office/officeart/2005/8/layout/vList5"/>
    <dgm:cxn modelId="{79CBEA84-79DD-024C-8D1F-94BBDD7056BC}" srcId="{08B581CF-64A9-4848-8E3A-3050BA0ED3F1}" destId="{EA7D613E-81DA-B241-BDD6-25A12418C117}" srcOrd="0" destOrd="0" parTransId="{0B36ED8B-9949-FA4E-9110-199647F46A76}" sibTransId="{589B84CA-EC78-6943-8159-DC4FFAD755B1}"/>
    <dgm:cxn modelId="{B7DFAA24-384B-0746-AA27-E50A1E6D7BAC}" type="presOf" srcId="{E440537D-2D50-8743-8AAF-A7511F8CF33A}" destId="{D2C4B8A9-415A-7D4D-A0FA-521530CC6BC2}" srcOrd="0" destOrd="1" presId="urn:microsoft.com/office/officeart/2005/8/layout/vList5"/>
    <dgm:cxn modelId="{D99B920E-5EB8-1C44-801F-189CDAB50D53}" type="presOf" srcId="{B02F4E03-2A01-D540-99F1-E60F573B8E14}" destId="{C0CCB6A0-58EC-7E44-AFEC-6B4E2C4C61CF}" srcOrd="0" destOrd="0" presId="urn:microsoft.com/office/officeart/2005/8/layout/vList5"/>
    <dgm:cxn modelId="{B78FE597-3DB4-624F-998A-34C6C211D28D}" type="presOf" srcId="{BA99F7DC-F289-DE48-8C3E-39001785D376}" destId="{C0CCB6A0-58EC-7E44-AFEC-6B4E2C4C61CF}" srcOrd="0" destOrd="1" presId="urn:microsoft.com/office/officeart/2005/8/layout/vList5"/>
    <dgm:cxn modelId="{1CE0F784-4C3F-6E4D-AA4F-08B6EE1CFD9F}" srcId="{6C344C3A-0DE9-BD42-8EC6-98442B340B90}" destId="{B02F4E03-2A01-D540-99F1-E60F573B8E14}" srcOrd="0" destOrd="0" parTransId="{62B2DC7E-2C47-454A-A9E8-B0573C50108D}" sibTransId="{3F744878-BD65-1A4A-97DE-6B6524820877}"/>
    <dgm:cxn modelId="{820F0BC3-1677-D646-BAB3-D388B7D9B371}" type="presOf" srcId="{EA7D613E-81DA-B241-BDD6-25A12418C117}" destId="{4D94B791-2B25-4D4F-BFB8-8D6357584DF3}" srcOrd="0" destOrd="0" presId="urn:microsoft.com/office/officeart/2005/8/layout/vList5"/>
    <dgm:cxn modelId="{46F686C7-36FF-9841-AFDB-86A705A971AE}" srcId="{7528C239-8CE0-3F4D-92D0-B67D002A5CD1}" destId="{85969027-F2F6-E947-9F3C-BAD4666FE9F5}" srcOrd="0" destOrd="0" parTransId="{CF1A5465-1B37-5046-B44E-33CB17F58A2A}" sibTransId="{4C411D4F-3E9A-3C47-BA1C-F61A07FA97B1}"/>
    <dgm:cxn modelId="{FEEBCBD0-2135-7844-BA1A-3105881EEDF4}" srcId="{2763A425-DDA2-A644-B2B1-B7012638CCB0}" destId="{59EB37B7-0EAD-2E4E-B059-7F571629C5A6}" srcOrd="3" destOrd="0" parTransId="{972AD18B-9808-7943-88C3-9FBEC848A336}" sibTransId="{60C084B7-3A7C-7345-AA53-439A907891C9}"/>
    <dgm:cxn modelId="{D6848D2B-2FE9-3449-A8F2-B621ED3C6858}" type="presOf" srcId="{F6124BAD-6CBC-5C43-98B4-72DB7BEAF9D6}" destId="{DE8B21E1-1B90-1043-9C77-F8B43C839624}" srcOrd="0" destOrd="0" presId="urn:microsoft.com/office/officeart/2005/8/layout/vList5"/>
    <dgm:cxn modelId="{2291E4DF-A94A-014F-987A-B9CD44F60798}" srcId="{59EB37B7-0EAD-2E4E-B059-7F571629C5A6}" destId="{F6124BAD-6CBC-5C43-98B4-72DB7BEAF9D6}" srcOrd="0" destOrd="0" parTransId="{D469341F-4238-4C4E-8D6C-4A5678B729CA}" sibTransId="{2E38BD76-C98E-1447-BFF3-50A297A633ED}"/>
    <dgm:cxn modelId="{A59DC502-6CDC-474C-B19E-D8100DE3364E}" type="presParOf" srcId="{86489828-703F-534B-B953-EFA438617729}" destId="{D9017DE7-63E4-F64A-8865-B0005BEE5D54}" srcOrd="0" destOrd="0" presId="urn:microsoft.com/office/officeart/2005/8/layout/vList5"/>
    <dgm:cxn modelId="{C2C1447B-7E37-F84F-AEB8-1BE23AEEC9AD}" type="presParOf" srcId="{D9017DE7-63E4-F64A-8865-B0005BEE5D54}" destId="{D331F201-4859-2344-9571-EAAA344136A1}" srcOrd="0" destOrd="0" presId="urn:microsoft.com/office/officeart/2005/8/layout/vList5"/>
    <dgm:cxn modelId="{0F265C2C-FA4C-7E4B-99EC-E75A0CBE13D0}" type="presParOf" srcId="{D9017DE7-63E4-F64A-8865-B0005BEE5D54}" destId="{4D94B791-2B25-4D4F-BFB8-8D6357584DF3}" srcOrd="1" destOrd="0" presId="urn:microsoft.com/office/officeart/2005/8/layout/vList5"/>
    <dgm:cxn modelId="{4C7F0522-B65F-754B-8490-02398B318CCC}" type="presParOf" srcId="{86489828-703F-534B-B953-EFA438617729}" destId="{69967E7A-7B53-E144-877F-E669711BF760}" srcOrd="1" destOrd="0" presId="urn:microsoft.com/office/officeart/2005/8/layout/vList5"/>
    <dgm:cxn modelId="{670EF71F-D4DD-6A4A-A390-256D4D20FEA9}" type="presParOf" srcId="{86489828-703F-534B-B953-EFA438617729}" destId="{15B98F02-277F-CE49-946B-476BCAD4C6A5}" srcOrd="2" destOrd="0" presId="urn:microsoft.com/office/officeart/2005/8/layout/vList5"/>
    <dgm:cxn modelId="{D306B26E-C7E7-7441-8B4D-99F74F1E76C1}" type="presParOf" srcId="{15B98F02-277F-CE49-946B-476BCAD4C6A5}" destId="{039330D1-4CC0-0643-A171-5901BF955321}" srcOrd="0" destOrd="0" presId="urn:microsoft.com/office/officeart/2005/8/layout/vList5"/>
    <dgm:cxn modelId="{BF02EECF-D8D8-134F-B8F2-0BF6FACF7EAA}" type="presParOf" srcId="{15B98F02-277F-CE49-946B-476BCAD4C6A5}" destId="{D2C4B8A9-415A-7D4D-A0FA-521530CC6BC2}" srcOrd="1" destOrd="0" presId="urn:microsoft.com/office/officeart/2005/8/layout/vList5"/>
    <dgm:cxn modelId="{8EF3C39F-022B-B745-8ABA-8B6AC559BCCA}" type="presParOf" srcId="{86489828-703F-534B-B953-EFA438617729}" destId="{42BE4F8C-D8CF-2049-8658-3FFCA638042E}" srcOrd="3" destOrd="0" presId="urn:microsoft.com/office/officeart/2005/8/layout/vList5"/>
    <dgm:cxn modelId="{36A27392-C357-664D-B1D3-744AF4C11C40}" type="presParOf" srcId="{86489828-703F-534B-B953-EFA438617729}" destId="{9EE36902-6138-E343-94B7-B1671FB526F9}" srcOrd="4" destOrd="0" presId="urn:microsoft.com/office/officeart/2005/8/layout/vList5"/>
    <dgm:cxn modelId="{90806720-6AE7-FB49-82E0-FBF1FD66DBEE}" type="presParOf" srcId="{9EE36902-6138-E343-94B7-B1671FB526F9}" destId="{FE07F5B7-19DB-B04E-AB62-7D0DDCB79CD0}" srcOrd="0" destOrd="0" presId="urn:microsoft.com/office/officeart/2005/8/layout/vList5"/>
    <dgm:cxn modelId="{C803039D-86DC-6C4E-9C29-2BB34ADB2388}" type="presParOf" srcId="{9EE36902-6138-E343-94B7-B1671FB526F9}" destId="{C0CCB6A0-58EC-7E44-AFEC-6B4E2C4C61CF}" srcOrd="1" destOrd="0" presId="urn:microsoft.com/office/officeart/2005/8/layout/vList5"/>
    <dgm:cxn modelId="{5196FA27-2596-024D-87D3-334A1624365A}" type="presParOf" srcId="{86489828-703F-534B-B953-EFA438617729}" destId="{04FDAECC-C4C8-7B4A-96B5-87D99C8AE7F9}" srcOrd="5" destOrd="0" presId="urn:microsoft.com/office/officeart/2005/8/layout/vList5"/>
    <dgm:cxn modelId="{C5BED241-3597-EA4C-B74E-0E45D0EC5E62}" type="presParOf" srcId="{86489828-703F-534B-B953-EFA438617729}" destId="{5792DEA1-B337-3C4D-9585-873C6CC9AFE1}" srcOrd="6" destOrd="0" presId="urn:microsoft.com/office/officeart/2005/8/layout/vList5"/>
    <dgm:cxn modelId="{CA58B26E-6692-FE4C-87FF-D5A92929A1B6}" type="presParOf" srcId="{5792DEA1-B337-3C4D-9585-873C6CC9AFE1}" destId="{B8DA6F76-6F7B-9749-B5BD-C01F64D04E99}" srcOrd="0" destOrd="0" presId="urn:microsoft.com/office/officeart/2005/8/layout/vList5"/>
    <dgm:cxn modelId="{1A97A469-5247-824C-AA70-0ED5D030B378}" type="presParOf" srcId="{5792DEA1-B337-3C4D-9585-873C6CC9AFE1}" destId="{DE8B21E1-1B90-1043-9C77-F8B43C83962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E7FBC6-F202-9046-8921-0B37C08F8B23}" type="doc">
      <dgm:prSet loTypeId="urn:microsoft.com/office/officeart/2005/8/layout/process2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715446-9F85-1B41-8E51-AD1D061552AF}">
      <dgm:prSet phldrT="[Text]" custT="1"/>
      <dgm:spPr/>
      <dgm:t>
        <a:bodyPr/>
        <a:lstStyle/>
        <a:p>
          <a:r>
            <a:rPr lang="en-US" sz="2400" dirty="0" smtClean="0"/>
            <a:t>Increased cost efficiency</a:t>
          </a:r>
          <a:endParaRPr lang="en-US" sz="2400" dirty="0"/>
        </a:p>
      </dgm:t>
    </dgm:pt>
    <dgm:pt modelId="{C86D2206-64C4-BB42-A772-B15713A4A1D3}" type="parTrans" cxnId="{C0CDE145-FA3A-A843-BB43-88A534AA6056}">
      <dgm:prSet/>
      <dgm:spPr/>
      <dgm:t>
        <a:bodyPr/>
        <a:lstStyle/>
        <a:p>
          <a:endParaRPr lang="en-US"/>
        </a:p>
      </dgm:t>
    </dgm:pt>
    <dgm:pt modelId="{547121B5-4F20-1C4F-99A0-99191ECE57D8}" type="sibTrans" cxnId="{C0CDE145-FA3A-A843-BB43-88A534AA6056}">
      <dgm:prSet/>
      <dgm:spPr/>
      <dgm:t>
        <a:bodyPr/>
        <a:lstStyle/>
        <a:p>
          <a:endParaRPr lang="en-US" dirty="0"/>
        </a:p>
      </dgm:t>
    </dgm:pt>
    <dgm:pt modelId="{9E00A636-E6F0-BD42-B4B3-987560138E8A}">
      <dgm:prSet phldrT="[Text]" custT="1"/>
      <dgm:spPr/>
      <dgm:t>
        <a:bodyPr/>
        <a:lstStyle/>
        <a:p>
          <a:r>
            <a:rPr lang="en-US" sz="2400" dirty="0" smtClean="0"/>
            <a:t>Provisioning speed</a:t>
          </a:r>
          <a:endParaRPr lang="en-US" sz="2400" dirty="0"/>
        </a:p>
      </dgm:t>
    </dgm:pt>
    <dgm:pt modelId="{2E9A791B-202A-3E41-BB14-D9FA52A24DB3}" type="parTrans" cxnId="{C0E399EE-3169-CB47-8E09-2568CDCFC0F2}">
      <dgm:prSet/>
      <dgm:spPr/>
      <dgm:t>
        <a:bodyPr/>
        <a:lstStyle/>
        <a:p>
          <a:endParaRPr lang="en-US"/>
        </a:p>
      </dgm:t>
    </dgm:pt>
    <dgm:pt modelId="{CA1A9D36-2D38-204D-A304-771CC3758492}" type="sibTrans" cxnId="{C0E399EE-3169-CB47-8E09-2568CDCFC0F2}">
      <dgm:prSet/>
      <dgm:spPr/>
      <dgm:t>
        <a:bodyPr/>
        <a:lstStyle/>
        <a:p>
          <a:endParaRPr lang="en-US" dirty="0"/>
        </a:p>
      </dgm:t>
    </dgm:pt>
    <dgm:pt modelId="{8BAC553E-E06F-0A4C-810F-F0185E0F883E}">
      <dgm:prSet phldrT="[Text]" custT="1"/>
      <dgm:spPr/>
      <dgm:t>
        <a:bodyPr/>
        <a:lstStyle/>
        <a:p>
          <a:r>
            <a:rPr lang="en-US" sz="2400" dirty="0" smtClean="0"/>
            <a:t>Scalability</a:t>
          </a:r>
          <a:endParaRPr lang="en-US" sz="2400" dirty="0"/>
        </a:p>
      </dgm:t>
    </dgm:pt>
    <dgm:pt modelId="{D4AC44C8-6236-9D44-94F3-5D240DD00B06}" type="parTrans" cxnId="{9D42F5DB-8297-2443-9DDD-B6E23FB1B5A8}">
      <dgm:prSet/>
      <dgm:spPr/>
      <dgm:t>
        <a:bodyPr/>
        <a:lstStyle/>
        <a:p>
          <a:endParaRPr lang="en-US"/>
        </a:p>
      </dgm:t>
    </dgm:pt>
    <dgm:pt modelId="{2F72161B-5D65-B04C-9C07-F9432FBB1517}" type="sibTrans" cxnId="{9D42F5DB-8297-2443-9DDD-B6E23FB1B5A8}">
      <dgm:prSet/>
      <dgm:spPr/>
      <dgm:t>
        <a:bodyPr/>
        <a:lstStyle/>
        <a:p>
          <a:endParaRPr lang="en-US"/>
        </a:p>
      </dgm:t>
    </dgm:pt>
    <dgm:pt modelId="{199D5CCE-A945-2347-B845-1C2C76ABDFF1}" type="pres">
      <dgm:prSet presAssocID="{90E7FBC6-F202-9046-8921-0B37C08F8B23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F4114-5A7C-1042-8D25-D888709E85B3}" type="pres">
      <dgm:prSet presAssocID="{DA715446-9F85-1B41-8E51-AD1D061552A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29086-7A45-9A42-9113-D9BB1CC75617}" type="pres">
      <dgm:prSet presAssocID="{547121B5-4F20-1C4F-99A0-99191ECE57D8}" presName="sibTrans" presStyleLbl="sibTrans2D1" presStyleIdx="0" presStyleCnt="2"/>
      <dgm:spPr/>
      <dgm:t>
        <a:bodyPr/>
        <a:lstStyle/>
        <a:p>
          <a:endParaRPr lang="en-US"/>
        </a:p>
      </dgm:t>
    </dgm:pt>
    <dgm:pt modelId="{4927281D-64E7-664F-BAC9-895CE5007E7A}" type="pres">
      <dgm:prSet presAssocID="{547121B5-4F20-1C4F-99A0-99191ECE57D8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62785906-606B-AD41-8582-D2E0244FF93D}" type="pres">
      <dgm:prSet presAssocID="{9E00A636-E6F0-BD42-B4B3-987560138E8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BBDB9-CACF-B346-886C-D66658911BC1}" type="pres">
      <dgm:prSet presAssocID="{CA1A9D36-2D38-204D-A304-771CC375849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DADFD98-7C10-CE4F-B93E-2682BA73FD49}" type="pres">
      <dgm:prSet presAssocID="{CA1A9D36-2D38-204D-A304-771CC375849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0F2AD20-2642-1341-B774-5C98C795783E}" type="pres">
      <dgm:prSet presAssocID="{8BAC553E-E06F-0A4C-810F-F0185E0F883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055E2-D943-A147-98D6-BC7F1ED19FA2}" type="presOf" srcId="{547121B5-4F20-1C4F-99A0-99191ECE57D8}" destId="{4927281D-64E7-664F-BAC9-895CE5007E7A}" srcOrd="1" destOrd="0" presId="urn:microsoft.com/office/officeart/2005/8/layout/process2"/>
    <dgm:cxn modelId="{9788D4A4-F102-CD44-9F23-4ECCE09A6F53}" type="presOf" srcId="{8BAC553E-E06F-0A4C-810F-F0185E0F883E}" destId="{B0F2AD20-2642-1341-B774-5C98C795783E}" srcOrd="0" destOrd="0" presId="urn:microsoft.com/office/officeart/2005/8/layout/process2"/>
    <dgm:cxn modelId="{1F9CFCFE-7139-4342-A002-9941A69F1906}" type="presOf" srcId="{90E7FBC6-F202-9046-8921-0B37C08F8B23}" destId="{199D5CCE-A945-2347-B845-1C2C76ABDFF1}" srcOrd="0" destOrd="0" presId="urn:microsoft.com/office/officeart/2005/8/layout/process2"/>
    <dgm:cxn modelId="{469896EA-DDCC-1249-90C8-51CA540D24EB}" type="presOf" srcId="{DA715446-9F85-1B41-8E51-AD1D061552AF}" destId="{D8AF4114-5A7C-1042-8D25-D888709E85B3}" srcOrd="0" destOrd="0" presId="urn:microsoft.com/office/officeart/2005/8/layout/process2"/>
    <dgm:cxn modelId="{EB3C8249-37DD-8242-BDA4-6C6DE3879147}" type="presOf" srcId="{CA1A9D36-2D38-204D-A304-771CC3758492}" destId="{DDADFD98-7C10-CE4F-B93E-2682BA73FD49}" srcOrd="1" destOrd="0" presId="urn:microsoft.com/office/officeart/2005/8/layout/process2"/>
    <dgm:cxn modelId="{C500EEEA-2B13-F64E-AE06-E8C4A618735D}" type="presOf" srcId="{9E00A636-E6F0-BD42-B4B3-987560138E8A}" destId="{62785906-606B-AD41-8582-D2E0244FF93D}" srcOrd="0" destOrd="0" presId="urn:microsoft.com/office/officeart/2005/8/layout/process2"/>
    <dgm:cxn modelId="{9915D4D0-68F2-A94C-BCED-85BAEB8D8E5E}" type="presOf" srcId="{547121B5-4F20-1C4F-99A0-99191ECE57D8}" destId="{DBB29086-7A45-9A42-9113-D9BB1CC75617}" srcOrd="0" destOrd="0" presId="urn:microsoft.com/office/officeart/2005/8/layout/process2"/>
    <dgm:cxn modelId="{C0E399EE-3169-CB47-8E09-2568CDCFC0F2}" srcId="{90E7FBC6-F202-9046-8921-0B37C08F8B23}" destId="{9E00A636-E6F0-BD42-B4B3-987560138E8A}" srcOrd="1" destOrd="0" parTransId="{2E9A791B-202A-3E41-BB14-D9FA52A24DB3}" sibTransId="{CA1A9D36-2D38-204D-A304-771CC3758492}"/>
    <dgm:cxn modelId="{9D42F5DB-8297-2443-9DDD-B6E23FB1B5A8}" srcId="{90E7FBC6-F202-9046-8921-0B37C08F8B23}" destId="{8BAC553E-E06F-0A4C-810F-F0185E0F883E}" srcOrd="2" destOrd="0" parTransId="{D4AC44C8-6236-9D44-94F3-5D240DD00B06}" sibTransId="{2F72161B-5D65-B04C-9C07-F9432FBB1517}"/>
    <dgm:cxn modelId="{2552B9A5-5AD9-B747-AB44-5BA46991FCFE}" type="presOf" srcId="{CA1A9D36-2D38-204D-A304-771CC3758492}" destId="{CA5BBDB9-CACF-B346-886C-D66658911BC1}" srcOrd="0" destOrd="0" presId="urn:microsoft.com/office/officeart/2005/8/layout/process2"/>
    <dgm:cxn modelId="{C0CDE145-FA3A-A843-BB43-88A534AA6056}" srcId="{90E7FBC6-F202-9046-8921-0B37C08F8B23}" destId="{DA715446-9F85-1B41-8E51-AD1D061552AF}" srcOrd="0" destOrd="0" parTransId="{C86D2206-64C4-BB42-A772-B15713A4A1D3}" sibTransId="{547121B5-4F20-1C4F-99A0-99191ECE57D8}"/>
    <dgm:cxn modelId="{F020BC10-420F-8343-B9DD-6830DD515F34}" type="presParOf" srcId="{199D5CCE-A945-2347-B845-1C2C76ABDFF1}" destId="{D8AF4114-5A7C-1042-8D25-D888709E85B3}" srcOrd="0" destOrd="0" presId="urn:microsoft.com/office/officeart/2005/8/layout/process2"/>
    <dgm:cxn modelId="{84B40637-E776-CE4F-AA4E-FE7F6B9BA82E}" type="presParOf" srcId="{199D5CCE-A945-2347-B845-1C2C76ABDFF1}" destId="{DBB29086-7A45-9A42-9113-D9BB1CC75617}" srcOrd="1" destOrd="0" presId="urn:microsoft.com/office/officeart/2005/8/layout/process2"/>
    <dgm:cxn modelId="{8A8E8ED1-AEBB-9C44-A43E-8A0B620ABE5A}" type="presParOf" srcId="{DBB29086-7A45-9A42-9113-D9BB1CC75617}" destId="{4927281D-64E7-664F-BAC9-895CE5007E7A}" srcOrd="0" destOrd="0" presId="urn:microsoft.com/office/officeart/2005/8/layout/process2"/>
    <dgm:cxn modelId="{343B4160-E493-AE4B-B7FB-5A4DD52A3E0A}" type="presParOf" srcId="{199D5CCE-A945-2347-B845-1C2C76ABDFF1}" destId="{62785906-606B-AD41-8582-D2E0244FF93D}" srcOrd="2" destOrd="0" presId="urn:microsoft.com/office/officeart/2005/8/layout/process2"/>
    <dgm:cxn modelId="{226CBDBE-95C9-A745-A6F4-7C5D7AB86D7B}" type="presParOf" srcId="{199D5CCE-A945-2347-B845-1C2C76ABDFF1}" destId="{CA5BBDB9-CACF-B346-886C-D66658911BC1}" srcOrd="3" destOrd="0" presId="urn:microsoft.com/office/officeart/2005/8/layout/process2"/>
    <dgm:cxn modelId="{461B4510-4553-784D-BCDC-05258805CFCE}" type="presParOf" srcId="{CA5BBDB9-CACF-B346-886C-D66658911BC1}" destId="{DDADFD98-7C10-CE4F-B93E-2682BA73FD49}" srcOrd="0" destOrd="0" presId="urn:microsoft.com/office/officeart/2005/8/layout/process2"/>
    <dgm:cxn modelId="{331CF196-CE44-F44B-92EF-58AA81472B73}" type="presParOf" srcId="{199D5CCE-A945-2347-B845-1C2C76ABDFF1}" destId="{B0F2AD20-2642-1341-B774-5C98C795783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2AFDB0-38E9-4146-B523-D33D9D225AD1}">
      <dsp:nvSpPr>
        <dsp:cNvPr id="0" name=""/>
        <dsp:cNvSpPr/>
      </dsp:nvSpPr>
      <dsp:spPr>
        <a:xfrm>
          <a:off x="332619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THE WHAT: </a:t>
          </a:r>
          <a:r>
            <a:rPr lang="en-US" sz="3500" u="sng" kern="1200" dirty="0" smtClean="0"/>
            <a:t>Understanding</a:t>
          </a:r>
          <a:r>
            <a:rPr lang="en-US" sz="3500" kern="1200" dirty="0" smtClean="0"/>
            <a:t> Cloud Computing</a:t>
          </a:r>
          <a:endParaRPr lang="en-US" sz="3500" kern="1200" dirty="0"/>
        </a:p>
      </dsp:txBody>
      <dsp:txXfrm>
        <a:off x="332619" y="0"/>
        <a:ext cx="5609536" cy="1357788"/>
      </dsp:txXfrm>
    </dsp:sp>
    <dsp:sp modelId="{073ADA5F-42B5-B948-AA35-4ED35D8C7F65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THE WHY: </a:t>
          </a:r>
          <a:r>
            <a:rPr lang="en-US" sz="3500" u="sng" kern="1200" dirty="0" smtClean="0"/>
            <a:t>Appreciating</a:t>
          </a:r>
          <a:r>
            <a:rPr lang="en-US" sz="3500" kern="1200" dirty="0" smtClean="0"/>
            <a:t> Cloud Computing</a:t>
          </a:r>
          <a:endParaRPr lang="en-US" sz="3500" kern="1200" dirty="0"/>
        </a:p>
      </dsp:txBody>
      <dsp:txXfrm>
        <a:off x="617219" y="1584087"/>
        <a:ext cx="5495377" cy="1357788"/>
      </dsp:txXfrm>
    </dsp:sp>
    <dsp:sp modelId="{5BAEFF3E-A857-0C46-9A49-057D2A5AD8D4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THE HOW: </a:t>
          </a:r>
          <a:r>
            <a:rPr lang="en-US" sz="3500" u="sng" kern="1200" dirty="0" smtClean="0"/>
            <a:t>Applying</a:t>
          </a:r>
          <a:r>
            <a:rPr lang="en-US" sz="3500" kern="1200" dirty="0" smtClean="0"/>
            <a:t> Cloud Computing</a:t>
          </a:r>
          <a:endParaRPr lang="en-US" sz="3500" kern="1200" dirty="0"/>
        </a:p>
      </dsp:txBody>
      <dsp:txXfrm>
        <a:off x="1234439" y="3168174"/>
        <a:ext cx="5495377" cy="1357788"/>
      </dsp:txXfrm>
    </dsp:sp>
    <dsp:sp modelId="{59841161-DE63-0D42-9272-27F7B1ABD838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112597" y="1029656"/>
        <a:ext cx="882562" cy="882562"/>
      </dsp:txXfrm>
    </dsp:sp>
    <dsp:sp modelId="{9D0D1F4E-B560-C44C-9763-5F61125CADD9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6729817" y="2604691"/>
        <a:ext cx="882562" cy="8825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093B7C-FF95-5D43-8A9A-433FFDAB7F76}">
      <dsp:nvSpPr>
        <dsp:cNvPr id="0" name=""/>
        <dsp:cNvSpPr/>
      </dsp:nvSpPr>
      <dsp:spPr>
        <a:xfrm rot="16200000">
          <a:off x="-867387" y="867889"/>
          <a:ext cx="3042086" cy="130630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</a:t>
          </a:r>
          <a:endParaRPr lang="en-US" sz="2400" kern="1200" dirty="0"/>
        </a:p>
      </dsp:txBody>
      <dsp:txXfrm rot="16200000">
        <a:off x="-867387" y="867889"/>
        <a:ext cx="3042086" cy="1306306"/>
      </dsp:txXfrm>
    </dsp:sp>
    <dsp:sp modelId="{FD7A4ACF-4EA6-434F-94A3-06044C7100D7}">
      <dsp:nvSpPr>
        <dsp:cNvPr id="0" name=""/>
        <dsp:cNvSpPr/>
      </dsp:nvSpPr>
      <dsp:spPr>
        <a:xfrm rot="16200000">
          <a:off x="536892" y="867889"/>
          <a:ext cx="3042086" cy="130630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Internet</a:t>
          </a:r>
          <a:endParaRPr lang="en-US" sz="2400" kern="1200" dirty="0"/>
        </a:p>
      </dsp:txBody>
      <dsp:txXfrm rot="16200000">
        <a:off x="536892" y="867889"/>
        <a:ext cx="3042086" cy="1306306"/>
      </dsp:txXfrm>
    </dsp:sp>
    <dsp:sp modelId="{3A3A4638-292F-9A4E-8916-5EF25EAC099F}">
      <dsp:nvSpPr>
        <dsp:cNvPr id="0" name=""/>
        <dsp:cNvSpPr/>
      </dsp:nvSpPr>
      <dsp:spPr>
        <a:xfrm rot="16200000">
          <a:off x="1941172" y="867889"/>
          <a:ext cx="3042086" cy="1306306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081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Cloud</a:t>
          </a:r>
          <a:endParaRPr lang="en-US" sz="2400" kern="1200" dirty="0"/>
        </a:p>
      </dsp:txBody>
      <dsp:txXfrm rot="16200000">
        <a:off x="1941172" y="867889"/>
        <a:ext cx="3042086" cy="13063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00A68-3EEC-6D4C-B22E-2B06A01AD481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83CDD-9B26-AE42-8046-03F7A9D30F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799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applic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mputer_applicatio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Customers can access the cloud from anywhere as long as they have access to an Internet connection</a:t>
            </a:r>
          </a:p>
          <a:p>
            <a:pPr lvl="0" rtl="0">
              <a:buNone/>
            </a:pPr>
            <a:r>
              <a:rPr lang="en" dirty="0"/>
              <a:t>Public - accessed by any subscriber with an internet connection - Gmail</a:t>
            </a:r>
          </a:p>
          <a:p>
            <a:pPr lvl="0" rtl="0">
              <a:buNone/>
            </a:pPr>
            <a:r>
              <a:rPr lang="en" dirty="0"/>
              <a:t>Private - established for specific group or organization and limits access to just that </a:t>
            </a:r>
            <a:r>
              <a:rPr lang="en" dirty="0" smtClean="0"/>
              <a:t>group</a:t>
            </a:r>
            <a:r>
              <a:rPr lang="en-US" dirty="0" smtClean="0"/>
              <a:t>,</a:t>
            </a:r>
            <a:r>
              <a:rPr lang="en-US" baseline="0" dirty="0" smtClean="0"/>
              <a:t> in house – US Marines</a:t>
            </a:r>
            <a:endParaRPr lang="en" dirty="0"/>
          </a:p>
          <a:p>
            <a:pPr lvl="0" rtl="0">
              <a:buNone/>
            </a:pPr>
            <a:r>
              <a:rPr lang="en" dirty="0"/>
              <a:t>Community - shared among two or more organizations that have similar cloud requirements - government orgs?</a:t>
            </a:r>
          </a:p>
          <a:p>
            <a:pPr lvl="0" rtl="0">
              <a:buNone/>
            </a:pPr>
            <a:r>
              <a:rPr lang="en" dirty="0"/>
              <a:t>Hybrid - mix of at least two types of cloud</a:t>
            </a:r>
          </a:p>
          <a:p>
            <a:pPr lvl="0" rtl="0">
              <a:buNone/>
            </a:pPr>
            <a:r>
              <a:rPr lang="en" dirty="0"/>
              <a:t>Example: email - not stored on your physical computer - you use your web browser to access it, can access it from anywhere with a connection</a:t>
            </a:r>
          </a:p>
        </p:txBody>
      </p:sp>
    </p:spTree>
    <p:extLst>
      <p:ext uri="{BB962C8B-B14F-4D97-AF65-F5344CB8AC3E}">
        <p14:creationId xmlns:p14="http://schemas.microsoft.com/office/powerpoint/2010/main" xmlns="" val="1812613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SaaS - Google's Gmail, instant messaging from AOL, Yahoo, and Google</a:t>
            </a:r>
          </a:p>
          <a:p>
            <a:pPr lvl="0" rtl="0">
              <a:buNone/>
            </a:pPr>
            <a:r>
              <a:rPr lang="en" dirty="0"/>
              <a:t>	Info provided through a Web Browser, not a "locally-installed" application, most </a:t>
            </a:r>
            <a:r>
              <a:rPr lang="en" dirty="0" smtClean="0"/>
              <a:t>common</a:t>
            </a:r>
            <a:r>
              <a:rPr lang="en-US" dirty="0" smtClean="0"/>
              <a:t> – can ensure that all ocations are using the correct application software version</a:t>
            </a:r>
            <a:r>
              <a:rPr lang="en-US" baseline="0" dirty="0" smtClean="0"/>
              <a:t> and, therefore, the format of the info being recorded and conveyed is accurate</a:t>
            </a:r>
            <a:endParaRPr lang="en" dirty="0"/>
          </a:p>
          <a:p>
            <a:r>
              <a:rPr lang="en" dirty="0"/>
              <a:t>PaaS - Google Maps, </a:t>
            </a:r>
            <a:r>
              <a:rPr lang="en" dirty="0" smtClean="0"/>
              <a:t>Salesforce.com</a:t>
            </a:r>
            <a:r>
              <a:rPr lang="en-US" dirty="0" smtClean="0"/>
              <a:t>’s</a:t>
            </a:r>
            <a:r>
              <a:rPr lang="en-US" baseline="0" dirty="0" smtClean="0"/>
              <a:t> Force.com (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there are no servers or software to buy or manage, you can focus solely on building apps that include built-in social and mobile functionality, business processes, reporting, and search.)</a:t>
            </a:r>
            <a:endParaRPr lang="en" dirty="0"/>
          </a:p>
          <a:p>
            <a:pPr marL="457200" lvl="0" indent="0" rtl="0">
              <a:buNone/>
            </a:pPr>
            <a:r>
              <a:rPr lang="en" dirty="0"/>
              <a:t>Can run existing applications or develop new ones without worrying about maintaining operating systems, server hardware, load balancing or computing capacity - GROWTH</a:t>
            </a:r>
          </a:p>
          <a:p>
            <a:pPr marL="0" lvl="0" indent="0" rtl="0">
              <a:buNone/>
            </a:pPr>
            <a:r>
              <a:rPr lang="en" dirty="0"/>
              <a:t>IaaS - Amazon.com (</a:t>
            </a:r>
            <a:r>
              <a:rPr lang="en" sz="1000" dirty="0"/>
              <a:t> EC2 allows users to rent virtual computers on which to run their own </a:t>
            </a:r>
            <a:r>
              <a:rPr lang="en" sz="1000" dirty="0">
                <a:solidFill>
                  <a:srgbClr val="0B0080"/>
                </a:solidFill>
                <a:hlinkClick r:id="rId3"/>
              </a:rPr>
              <a:t>computer applications</a:t>
            </a:r>
            <a:r>
              <a:rPr lang="en" sz="1000" dirty="0"/>
              <a:t>. )</a:t>
            </a:r>
            <a:r>
              <a:rPr lang="en" dirty="0"/>
              <a:t>, IBM</a:t>
            </a:r>
          </a:p>
          <a:p>
            <a:pPr marL="0" lvl="0" indent="0" rtl="0">
              <a:buNone/>
            </a:pPr>
            <a:r>
              <a:rPr lang="en" dirty="0"/>
              <a:t>	Delivers utility computing capability on demand that customers can configure and </a:t>
            </a:r>
            <a:r>
              <a:rPr lang="en" dirty="0" smtClean="0"/>
              <a:t>manage</a:t>
            </a:r>
            <a:r>
              <a:rPr lang="en-US" dirty="0" smtClean="0"/>
              <a:t>, can build their own cloud-enabled applications</a:t>
            </a:r>
            <a:endParaRPr lang="en" dirty="0"/>
          </a:p>
          <a:p>
            <a:endParaRPr dirty="0"/>
          </a:p>
          <a:p>
            <a:pPr marL="0" indent="0">
              <a:buNone/>
            </a:pPr>
            <a:r>
              <a:rPr lang="en" dirty="0"/>
              <a:t>Go from least to most secure, subscriber gains more control over what they can do within the space of the cloud</a:t>
            </a:r>
          </a:p>
        </p:txBody>
      </p:sp>
    </p:spTree>
    <p:extLst>
      <p:ext uri="{BB962C8B-B14F-4D97-AF65-F5344CB8AC3E}">
        <p14:creationId xmlns:p14="http://schemas.microsoft.com/office/powerpoint/2010/main" xmlns="" val="337860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dirty="0"/>
              <a:t>SaaS - Google's Gmail, instant messaging from AOL, Yahoo, and Google</a:t>
            </a:r>
          </a:p>
          <a:p>
            <a:pPr lvl="0" rtl="0">
              <a:buNone/>
            </a:pPr>
            <a:r>
              <a:rPr lang="en" dirty="0"/>
              <a:t>	Info provided through a Web Browser, not a "locally-installed" application, most </a:t>
            </a:r>
            <a:r>
              <a:rPr lang="en" dirty="0" smtClean="0"/>
              <a:t>common</a:t>
            </a:r>
            <a:r>
              <a:rPr lang="en-US" dirty="0" smtClean="0"/>
              <a:t> – can ensure that all ocations are using the correct application software version</a:t>
            </a:r>
            <a:r>
              <a:rPr lang="en-US" baseline="0" dirty="0" smtClean="0"/>
              <a:t> and, therefore, the format of the info being recorded and conveyed is accurate</a:t>
            </a:r>
            <a:endParaRPr lang="en" dirty="0"/>
          </a:p>
          <a:p>
            <a:r>
              <a:rPr lang="en" dirty="0"/>
              <a:t>PaaS - Google Maps, </a:t>
            </a:r>
            <a:r>
              <a:rPr lang="en" dirty="0" smtClean="0"/>
              <a:t>Salesforce.com</a:t>
            </a:r>
            <a:r>
              <a:rPr lang="en-US" dirty="0" smtClean="0"/>
              <a:t>’s</a:t>
            </a:r>
            <a:r>
              <a:rPr lang="en-US" baseline="0" dirty="0" smtClean="0"/>
              <a:t> Force.com (</a:t>
            </a:r>
            <a:r>
              <a:rPr lang="en-U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there are no servers or software to buy or manage, you can focus solely on building apps that include built-in social and mobile functionality, business processes, reporting, and search.)</a:t>
            </a:r>
            <a:endParaRPr lang="en" dirty="0"/>
          </a:p>
          <a:p>
            <a:pPr marL="457200" lvl="0" indent="0" rtl="0">
              <a:buNone/>
            </a:pPr>
            <a:r>
              <a:rPr lang="en" dirty="0"/>
              <a:t>Can run existing applications or develop new ones without worrying about maintaining operating systems, server hardware, load balancing or computing capacity - GROWTH</a:t>
            </a:r>
          </a:p>
          <a:p>
            <a:pPr marL="0" lvl="0" indent="0" rtl="0">
              <a:buNone/>
            </a:pPr>
            <a:r>
              <a:rPr lang="en" dirty="0"/>
              <a:t>IaaS - Amazon.com (</a:t>
            </a:r>
            <a:r>
              <a:rPr lang="en" sz="1000" dirty="0"/>
              <a:t> EC2 allows users to rent virtual computers on which to run their own </a:t>
            </a:r>
            <a:r>
              <a:rPr lang="en" sz="1000" dirty="0">
                <a:solidFill>
                  <a:srgbClr val="0B0080"/>
                </a:solidFill>
                <a:hlinkClick r:id="rId3"/>
              </a:rPr>
              <a:t>computer applications</a:t>
            </a:r>
            <a:r>
              <a:rPr lang="en" sz="1000" dirty="0"/>
              <a:t>. )</a:t>
            </a:r>
            <a:r>
              <a:rPr lang="en" dirty="0"/>
              <a:t>, IBM</a:t>
            </a:r>
          </a:p>
          <a:p>
            <a:pPr marL="0" lvl="0" indent="0" rtl="0">
              <a:buNone/>
            </a:pPr>
            <a:r>
              <a:rPr lang="en" dirty="0"/>
              <a:t>	Delivers utility computing capability on demand that customers can configure and </a:t>
            </a:r>
            <a:r>
              <a:rPr lang="en" dirty="0" smtClean="0"/>
              <a:t>manage</a:t>
            </a:r>
            <a:r>
              <a:rPr lang="en-US" dirty="0" smtClean="0"/>
              <a:t>, can build their own cloud-enabled applications</a:t>
            </a:r>
            <a:endParaRPr lang="en" dirty="0"/>
          </a:p>
          <a:p>
            <a:endParaRPr dirty="0"/>
          </a:p>
          <a:p>
            <a:pPr marL="0" indent="0">
              <a:buNone/>
            </a:pPr>
            <a:r>
              <a:rPr lang="en" dirty="0"/>
              <a:t>Go from least to most secure, subscriber gains more control over what they can do within the space of the cloud</a:t>
            </a:r>
          </a:p>
        </p:txBody>
      </p:sp>
    </p:spTree>
    <p:extLst>
      <p:ext uri="{BB962C8B-B14F-4D97-AF65-F5344CB8AC3E}">
        <p14:creationId xmlns:p14="http://schemas.microsoft.com/office/powerpoint/2010/main" xmlns="" val="1195342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BBAFA-F6A1-4440-8006-DFB2DC086EAD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98CC-A319-48BF-8AE5-3477FCA5C1EC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579E-E535-4B18-A02A-64FAE49CA0E3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2BB12B1-1B2C-4046-B8B1-D421531898EB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9693C-9C86-4DAD-B6F3-85E5A61A0300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E1A74-65A4-4A77-9DDF-79C2D13E0139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7CA0-2ED8-486B-B84D-57287EDC3AE4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F26CC-7E72-46EC-9585-42BB3AA3E9AC}" type="datetime1">
              <a:rPr lang="en-US" altLang="en-US" smtClean="0">
                <a:solidFill>
                  <a:srgbClr val="DDE9EC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0FEE6-B3FE-4A4D-9453-5CEDF159DEB2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3348A-2966-43DE-9B6C-924DA259ECBA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BA6C5-E2CC-4E1A-8D57-9E11B2FED94F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C5AAA-1C4F-4028-ACDE-51A9737ADB49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88F7-B3F8-4145-943B-3C9CDBF65964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D066-BFB2-44C0-95AD-05495A570E66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F0D8-CDE1-47F5-BF9E-EFE26DFE35BC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6AC9C-56FD-4759-AC27-A02B8D66E608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E8F05-743D-41F7-9067-FE48745EA802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6825C-77F7-46EA-A23D-8BA9BFAF7A79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E2480-B1FC-4F00-B85A-6EB19790900B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0327-8768-4908-A9F9-2C25804DAA18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51345-43D3-4497-A900-D3CF47A715A9}" type="datetime1">
              <a:rPr lang="en-US" altLang="en-US" smtClean="0">
                <a:solidFill>
                  <a:srgbClr val="DDE9EC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DDE9EC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2CB0D-5F50-4FCD-9475-9E7AB29C1799}" type="slidenum">
              <a:rPr lang="en-US" altLang="en-US">
                <a:solidFill>
                  <a:srgbClr val="DDE9EC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41381-41E6-477E-926D-EE12D19E4DB0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B465-797B-4D8F-B3CA-A0AB7FC72BDA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A492-2C18-4492-9B0E-E7B286285C18}" type="datetime1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FF630-A1C1-49FA-989A-7BEA38081AAF}" type="slidenum">
              <a:rPr lang="en-US" altLang="en-US">
                <a:solidFill>
                  <a:srgbClr val="464653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91508-8121-43DA-B55B-A6C0AA37AEB1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828-5799-4E5E-B696-D29FB895158E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A2C6-3EFE-43AD-A3D4-B83011D38037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11C9E-CDCA-4E67-BF9D-166832A17808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F08F7-785D-43AB-A37A-EC07C69C5BCD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9C48B-47F6-49C2-9329-9D17AB19492E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E314-763A-49E9-A7BE-A21FBCF878EC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A0586-B45C-490B-9BFD-C6447852204E}" type="datetime1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72F6-3D7B-2441-B10F-BD00E71615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5348B81-10CC-4050-AB11-23180C55DB09}" type="datetime1">
              <a:rPr lang="en-US" altLang="en-US" smtClean="0">
                <a:solidFill>
                  <a:srgbClr val="46465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10/4/2016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32A709F-7B74-4283-B8E3-225733C79037}" type="slidenum">
              <a:rPr lang="en-US" altLang="en-US">
                <a:solidFill>
                  <a:srgbClr val="464653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tubechop.com/watch/52695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marL="342900" indent="-342900" eaLnBrk="1" hangingPunct="1"/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Lecture 6: Cloud Computing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latin typeface="Times New Roman" pitchFamily="18" charset="0"/>
              </a:rPr>
              <a:t>By D. </a:t>
            </a:r>
            <a:r>
              <a:rPr lang="en-US" dirty="0" err="1" smtClean="0">
                <a:latin typeface="Times New Roman" pitchFamily="18" charset="0"/>
              </a:rPr>
              <a:t>Najla</a:t>
            </a:r>
            <a:r>
              <a:rPr lang="en-US" dirty="0" smtClean="0">
                <a:latin typeface="Times New Roman" pitchFamily="18" charset="0"/>
              </a:rPr>
              <a:t> Al-</a:t>
            </a:r>
            <a:r>
              <a:rPr lang="en-US" dirty="0" err="1" smtClean="0">
                <a:latin typeface="Times New Roman" pitchFamily="18" charset="0"/>
              </a:rPr>
              <a:t>Nabhan</a:t>
            </a:r>
            <a:r>
              <a:rPr lang="en-US" dirty="0" smtClean="0">
                <a:latin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19693C-9C86-4DAD-B6F3-85E5A61A0300}" type="slidenum">
              <a:rPr lang="en-US" altLang="en-US" smtClean="0">
                <a:solidFill>
                  <a:srgbClr val="464653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510"/>
            <a:ext cx="8229600" cy="857765"/>
          </a:xfrm>
        </p:spPr>
        <p:txBody>
          <a:bodyPr/>
          <a:lstStyle/>
          <a:p>
            <a:r>
              <a:rPr lang="en-US" dirty="0" smtClean="0"/>
              <a:t>Benefits of Cloud Computing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5914" y="6211669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http://www.businessweek.com/magazine/toc/09_24/B4135cloud_computing.htm</a:t>
            </a:r>
          </a:p>
          <a:p>
            <a:pPr algn="ctr"/>
            <a:r>
              <a:rPr lang="en-US" sz="1200" dirty="0" smtClean="0"/>
              <a:t>http://www.sei.cmu.edu/library/assets/whitepapers/Cloudcomputingbasics.pdf</a:t>
            </a:r>
          </a:p>
          <a:p>
            <a:pPr algn="ctr"/>
            <a:endParaRPr lang="en-US" sz="1200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435915" y="1284361"/>
          <a:ext cx="8250886" cy="484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9065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Putting the Cloud to Work: FAA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2548" y="1706141"/>
            <a:ext cx="5406814" cy="4267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09735" y="6202304"/>
            <a:ext cx="64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http://www.fastcompany.com/1843699/air-traffic-cloud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859" y="274638"/>
            <a:ext cx="1431503" cy="1431503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0" y="1706141"/>
          <a:ext cx="4054170" cy="414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8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the Cloud to </a:t>
            </a:r>
            <a:r>
              <a:rPr lang="en-US" dirty="0" err="1" smtClean="0"/>
              <a:t>Work:Examples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4" y="2478644"/>
            <a:ext cx="8932315" cy="419469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11" dirty="0" smtClean="0"/>
              <a:t>IHG: </a:t>
            </a:r>
            <a:r>
              <a:rPr lang="en-US" sz="2811" b="1" dirty="0" smtClean="0"/>
              <a:t>9 </a:t>
            </a:r>
            <a:r>
              <a:rPr lang="en-US" sz="2811" dirty="0" smtClean="0"/>
              <a:t>hotel brands, </a:t>
            </a:r>
            <a:r>
              <a:rPr lang="en-US" sz="2811" b="1" dirty="0" smtClean="0"/>
              <a:t>660,000</a:t>
            </a:r>
            <a:r>
              <a:rPr lang="en-US" sz="2811" dirty="0" smtClean="0"/>
              <a:t> rooms, </a:t>
            </a:r>
            <a:r>
              <a:rPr lang="en-US" sz="2811" b="1" dirty="0" smtClean="0"/>
              <a:t>153 Million</a:t>
            </a:r>
            <a:r>
              <a:rPr lang="en-US" sz="2811" dirty="0" smtClean="0"/>
              <a:t> guests a year</a:t>
            </a:r>
          </a:p>
          <a:p>
            <a:r>
              <a:rPr lang="en-US" dirty="0" smtClean="0"/>
              <a:t>Believer in major cloud vendors: </a:t>
            </a:r>
          </a:p>
          <a:p>
            <a:pPr lvl="1"/>
            <a:r>
              <a:rPr lang="en-US" dirty="0" smtClean="0"/>
              <a:t>Amazon Web Services</a:t>
            </a:r>
          </a:p>
          <a:p>
            <a:pPr lvl="1"/>
            <a:r>
              <a:rPr lang="en-US" dirty="0" smtClean="0"/>
              <a:t>Salesforce CRM</a:t>
            </a:r>
          </a:p>
          <a:p>
            <a:r>
              <a:rPr lang="en-US" dirty="0" smtClean="0"/>
              <a:t>Operating their own private cloud:</a:t>
            </a:r>
          </a:p>
          <a:p>
            <a:pPr lvl="1"/>
            <a:r>
              <a:rPr lang="en-US" sz="2486" dirty="0" smtClean="0"/>
              <a:t>“Camelot” supported by cloud services from HP &amp; Verizon</a:t>
            </a:r>
          </a:p>
          <a:p>
            <a:pPr lvl="1"/>
            <a:r>
              <a:rPr lang="en-US" sz="2486" dirty="0" smtClean="0"/>
              <a:t>Runs IHG’s: Revenue Mgmt System, Loyalty program, promotions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03782" y="2109313"/>
            <a:ext cx="7136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http://www.tubechop.com/watch/</a:t>
            </a:r>
            <a:r>
              <a:rPr lang="en-US" dirty="0" smtClean="0">
                <a:hlinkClick r:id="rId2"/>
              </a:rPr>
              <a:t>526959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103782" y="6534834"/>
            <a:ext cx="77529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http://www.informationweek.com/hardware/data-centers/4-companies-getting-real-results-from-cl/229000706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220" y="3694492"/>
            <a:ext cx="710049" cy="261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697" y="4087237"/>
            <a:ext cx="606949" cy="4734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539" y="642776"/>
            <a:ext cx="4399612" cy="146653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How: Addressing Risks and Implementing a Strategy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811" y="1924727"/>
            <a:ext cx="63500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45" y="0"/>
            <a:ext cx="8648810" cy="11430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Issues with Cloud Computing: </a:t>
            </a:r>
            <a:br>
              <a:rPr lang="en-US" sz="4000" u="sng" dirty="0" smtClean="0"/>
            </a:br>
            <a:r>
              <a:rPr lang="en-US" sz="4000" u="sng" dirty="0" smtClean="0"/>
              <a:t>Security and Privacy 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1535"/>
            <a:ext cx="8229600" cy="3343456"/>
          </a:xfrm>
        </p:spPr>
        <p:txBody>
          <a:bodyPr>
            <a:normAutofit/>
          </a:bodyPr>
          <a:lstStyle/>
          <a:p>
            <a:r>
              <a:rPr lang="en-US" dirty="0" smtClean="0"/>
              <a:t>Does the cloud back up your data?</a:t>
            </a:r>
          </a:p>
          <a:p>
            <a:r>
              <a:rPr lang="en-US" dirty="0" smtClean="0"/>
              <a:t>Is your data always safe?</a:t>
            </a:r>
          </a:p>
          <a:p>
            <a:r>
              <a:rPr lang="en-US" dirty="0" smtClean="0"/>
              <a:t>Can you conduct business abroad?</a:t>
            </a:r>
          </a:p>
          <a:p>
            <a:r>
              <a:rPr lang="en-US" dirty="0" smtClean="0"/>
              <a:t>Who is given access to your data?</a:t>
            </a:r>
          </a:p>
          <a:p>
            <a:r>
              <a:rPr lang="en-US" dirty="0" smtClean="0"/>
              <a:t>Who else is on your server?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Screen Shot 2012-09-09 at 2.35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9" y="4474991"/>
            <a:ext cx="6961531" cy="1957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3" y="3079111"/>
            <a:ext cx="6479178" cy="389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Issues with Cloud Computing: Security and Privacy Solutions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4565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Triage, Secure, and Back Up</a:t>
            </a:r>
          </a:p>
          <a:p>
            <a:r>
              <a:rPr lang="en-US" sz="2800" dirty="0" smtClean="0"/>
              <a:t>Authentication &amp; Authorization</a:t>
            </a:r>
          </a:p>
          <a:p>
            <a:r>
              <a:rPr lang="en-US" sz="2800" dirty="0" smtClean="0"/>
              <a:t>“Private Cloud” vs. “Public Cloud”</a:t>
            </a:r>
          </a:p>
          <a:p>
            <a:r>
              <a:rPr lang="en-US" sz="2800" dirty="0" smtClean="0"/>
              <a:t>Hybrid Approach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Issues with Cloud Computing: Reliability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46" y="1417638"/>
            <a:ext cx="4779420" cy="5113431"/>
          </a:xfrm>
        </p:spPr>
        <p:txBody>
          <a:bodyPr>
            <a:normAutofit/>
          </a:bodyPr>
          <a:lstStyle/>
          <a:p>
            <a:r>
              <a:rPr lang="en-US" dirty="0" smtClean="0"/>
              <a:t>Prevention &amp; Strategic Response </a:t>
            </a:r>
          </a:p>
          <a:p>
            <a:pPr lvl="1"/>
            <a:r>
              <a:rPr lang="en-US" dirty="0" smtClean="0"/>
              <a:t>Choice of server</a:t>
            </a:r>
          </a:p>
          <a:p>
            <a:pPr lvl="1"/>
            <a:r>
              <a:rPr lang="en-US" dirty="0" smtClean="0"/>
              <a:t>Think ahead</a:t>
            </a:r>
          </a:p>
          <a:p>
            <a:pPr lvl="1"/>
            <a:r>
              <a:rPr lang="en-US" dirty="0" smtClean="0"/>
              <a:t>Hybrid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388" y="1857210"/>
            <a:ext cx="2465589" cy="114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465" y="3000994"/>
            <a:ext cx="2611490" cy="1305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600" y="4306739"/>
            <a:ext cx="2659377" cy="16103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Issues with Cloud Computing: Downsizing Workforces?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32037"/>
            <a:ext cx="4638340" cy="4525963"/>
          </a:xfrm>
        </p:spPr>
        <p:txBody>
          <a:bodyPr/>
          <a:lstStyle/>
          <a:p>
            <a:r>
              <a:rPr lang="en-US" dirty="0" smtClean="0"/>
              <a:t>Increasing need for cloud experts and third-party companies</a:t>
            </a:r>
          </a:p>
          <a:p>
            <a:r>
              <a:rPr lang="en-US" dirty="0" smtClean="0"/>
              <a:t>Increase in workforce leads to increase in efficiency</a:t>
            </a:r>
            <a:endParaRPr lang="en-US" dirty="0"/>
          </a:p>
        </p:txBody>
      </p:sp>
      <p:pic>
        <p:nvPicPr>
          <p:cNvPr id="4" name="Picture 3" descr="Screen Shot 2012-09-09 at 2.36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541" y="1993274"/>
            <a:ext cx="3771697" cy="3630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918904"/>
          </a:xfrm>
        </p:spPr>
        <p:txBody>
          <a:bodyPr>
            <a:normAutofit/>
          </a:bodyPr>
          <a:lstStyle/>
          <a:p>
            <a:r>
              <a:rPr lang="en-US" u="sng" dirty="0" smtClean="0"/>
              <a:t>Understanding cloud computing will allow you to understand both the risks and the rewards</a:t>
            </a:r>
          </a:p>
          <a:p>
            <a:endParaRPr lang="en-US" dirty="0" smtClean="0"/>
          </a:p>
          <a:p>
            <a:r>
              <a:rPr lang="en-US" dirty="0" smtClean="0"/>
              <a:t>“Companies that don’t understand the risk just shouldn’t use cloud computing, the potential for a security threats or a compliance violation can be high”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800" dirty="0" smtClean="0"/>
              <a:t>https://</a:t>
            </a:r>
            <a:r>
              <a:rPr lang="en-US" sz="2800" dirty="0" smtClean="0"/>
              <a:t>www.youtube.com/watch?v=IJUhfcKqdS0</a:t>
            </a:r>
            <a:endParaRPr lang="en-US" sz="2800" dirty="0" smtClean="0"/>
          </a:p>
          <a:p>
            <a:r>
              <a:rPr lang="en-US" dirty="0" smtClean="0"/>
              <a:t>Homework </a:t>
            </a:r>
            <a:r>
              <a:rPr lang="en-US" dirty="0" smtClean="0"/>
              <a:t>: </a:t>
            </a:r>
            <a:endParaRPr lang="en-US" dirty="0" smtClean="0"/>
          </a:p>
          <a:p>
            <a:pPr lvl="1"/>
            <a:r>
              <a:rPr lang="en-US" dirty="0" smtClean="0"/>
              <a:t>Answer all questions in slide 14 </a:t>
            </a:r>
          </a:p>
          <a:p>
            <a:pPr lvl="1"/>
            <a:r>
              <a:rPr lang="en-US" dirty="0" smtClean="0"/>
              <a:t>Find 4 examples for cloud systems.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4751">
            <a:off x="631870" y="625408"/>
            <a:ext cx="1752669" cy="883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27524">
            <a:off x="3587322" y="563044"/>
            <a:ext cx="1805080" cy="103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0019684">
            <a:off x="2175431" y="608517"/>
            <a:ext cx="1618039" cy="107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448" y="1399736"/>
            <a:ext cx="7851648" cy="1828800"/>
          </a:xfrm>
        </p:spPr>
        <p:txBody>
          <a:bodyPr>
            <a:normAutofit/>
          </a:bodyPr>
          <a:lstStyle/>
          <a:p>
            <a:r>
              <a:rPr lang="en-US" sz="6000" i="1" u="sng" dirty="0" smtClean="0"/>
              <a:t>Cloud Computing</a:t>
            </a:r>
            <a:endParaRPr lang="en-US" sz="6000" i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75032">
            <a:off x="5325815" y="754800"/>
            <a:ext cx="1599348" cy="970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9083" y="3379908"/>
            <a:ext cx="4035766" cy="3202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431493">
            <a:off x="6137533" y="735091"/>
            <a:ext cx="2510342" cy="487565"/>
          </a:xfrm>
          <a:prstGeom prst="rect">
            <a:avLst/>
          </a:prstGeom>
        </p:spPr>
      </p:pic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663" y="3210500"/>
            <a:ext cx="4597120" cy="2980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04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Americans Don’t Understand Cloud Computing</a:t>
            </a:r>
            <a:endParaRPr lang="en-US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4751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a recent survey, just 22% of Americans understood the concept of “the cloud”</a:t>
            </a:r>
          </a:p>
          <a:p>
            <a:r>
              <a:rPr lang="en-US" i="1" dirty="0" smtClean="0"/>
              <a:t>There is still a wide gap between the perceptions and realities of cloud computing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6142" y="6442501"/>
            <a:ext cx="3487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/>
              <a:t>http://mashable.com/2012/08/29/clueless-cloud/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243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n-lt"/>
              </a:rPr>
              <a:t>Literal &amp; Visual Definition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752436"/>
            <a:ext cx="8433535" cy="2357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i="1" dirty="0" smtClean="0"/>
              <a:t>	“The practice of using a network of remote servers hosted on the Internet to store, manage, and process data, rather than a local server or a personal computer”</a:t>
            </a:r>
            <a:endParaRPr lang="en-US" sz="27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56975" y="6536995"/>
            <a:ext cx="4955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http://www.blippitt.com/2010-new-oxford-american-dictionary-new-words/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975" y="2111150"/>
            <a:ext cx="5110046" cy="3846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361442" y="6259996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http://www.us-cert.gov/reading_room/USCERT-CloudComputingHuthCebula.pdf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617448"/>
            <a:ext cx="8229600" cy="800189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 lvl="0" algn="ctr"/>
            <a:r>
              <a:rPr lang="en-US" sz="4000" dirty="0" smtClean="0">
                <a:solidFill>
                  <a:schemeClr val="tx1"/>
                </a:solidFill>
                <a:latin typeface="+mn-lt"/>
              </a:rPr>
              <a:t>Data, Internet, and the Cloud</a:t>
            </a:r>
            <a:endParaRPr lang="en" sz="40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2856162" y="3356244"/>
          <a:ext cx="4115871" cy="304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5"/>
          <p:cNvSpPr txBox="1">
            <a:spLocks/>
          </p:cNvSpPr>
          <p:nvPr/>
        </p:nvSpPr>
        <p:spPr>
          <a:xfrm>
            <a:off x="179869" y="1417637"/>
            <a:ext cx="8506931" cy="4967574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t" anchorCtr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Instead of storing data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dirty="0" smtClean="0"/>
              <a:t>on individual physical machines, data is stored on the Internet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Cloud</a:t>
            </a:r>
            <a:r>
              <a:rPr lang="en-US" sz="2800" dirty="0" smtClean="0"/>
              <a:t> can be Public, Private, Community, or Hybrid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637528" y="602330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4000" dirty="0">
                <a:solidFill>
                  <a:srgbClr val="FFFFFF"/>
                </a:solidFill>
                <a:latin typeface="+mn-lt"/>
              </a:rPr>
              <a:t>Types of Cloud Computing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81444" y="1704430"/>
            <a:ext cx="5352585" cy="49675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Software as a Service (SaaS)</a:t>
            </a:r>
          </a:p>
          <a:p>
            <a:pPr lvl="1"/>
            <a:r>
              <a:rPr lang="en-US" sz="2400" dirty="0" smtClean="0"/>
              <a:t>Access to resources and applications</a:t>
            </a:r>
          </a:p>
          <a:p>
            <a:r>
              <a:rPr lang="en-US" sz="2800" dirty="0" smtClean="0"/>
              <a:t>Platform as a Service (PaaS)</a:t>
            </a:r>
          </a:p>
          <a:p>
            <a:pPr lvl="1"/>
            <a:r>
              <a:rPr lang="en-US" sz="2400" dirty="0" smtClean="0"/>
              <a:t>Access to development and operational components</a:t>
            </a:r>
          </a:p>
          <a:p>
            <a:r>
              <a:rPr lang="en-US" sz="2800" dirty="0" smtClean="0"/>
              <a:t>Infrastructure as a Service (IaaS)</a:t>
            </a:r>
          </a:p>
          <a:p>
            <a:pPr lvl="1"/>
            <a:r>
              <a:rPr lang="en-US" sz="2400" dirty="0" smtClean="0"/>
              <a:t>Completely outsources needed storage and resources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613" y="2409418"/>
            <a:ext cx="3874387" cy="3113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22083" y="639500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http://www.ladenterprizes.com/pdf/CloudComputing.pdf</a:t>
            </a:r>
            <a:endParaRPr lang="en-US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637528" y="602330"/>
            <a:ext cx="8229600" cy="800189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4000" dirty="0">
                <a:solidFill>
                  <a:srgbClr val="FFFFFF"/>
                </a:solidFill>
                <a:latin typeface="+mn-lt"/>
              </a:rPr>
              <a:t>Types of Cloud Computing</a:t>
            </a:r>
          </a:p>
        </p:txBody>
      </p:sp>
      <p:pic>
        <p:nvPicPr>
          <p:cNvPr id="2050" name="Picture 2" descr="Cloud computing layer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9574" y="1835277"/>
            <a:ext cx="4608810" cy="42644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WHY: Why are so many companies moving to the cloud?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06" y="1665070"/>
            <a:ext cx="7990494" cy="4940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72F6-3D7B-2441-B10F-BD00E71615D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B3C826A8BA445B29955E499880823" ma:contentTypeVersion="0" ma:contentTypeDescription="Create a new document." ma:contentTypeScope="" ma:versionID="54c10268060f3bd25b84d5656624b89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D91009-CDED-43B2-A035-B9BDC527E3B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C2BE86-F453-4179-AE71-28C6E74633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D019268-2485-4E86-8DF8-259AD3876F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</TotalTime>
  <Words>657</Words>
  <Application>Microsoft Office PowerPoint</Application>
  <PresentationFormat>On-screen Show (4:3)</PresentationFormat>
  <Paragraphs>125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Origin</vt:lpstr>
      <vt:lpstr>Lecture 6: Cloud Computing</vt:lpstr>
      <vt:lpstr>Cloud Computing</vt:lpstr>
      <vt:lpstr>Americans Don’t Understand Cloud Computing</vt:lpstr>
      <vt:lpstr>Agenda</vt:lpstr>
      <vt:lpstr>Literal &amp; Visual Definition</vt:lpstr>
      <vt:lpstr>Data, Internet, and the Cloud</vt:lpstr>
      <vt:lpstr>Types of Cloud Computing</vt:lpstr>
      <vt:lpstr>Types of Cloud Computing</vt:lpstr>
      <vt:lpstr>The WHY: Why are so many companies moving to the cloud?</vt:lpstr>
      <vt:lpstr>Benefits of Cloud Computing</vt:lpstr>
      <vt:lpstr>Putting the Cloud to Work: FAA</vt:lpstr>
      <vt:lpstr>Putting the Cloud to Work:Examples</vt:lpstr>
      <vt:lpstr>The How: Addressing Risks and Implementing a Strategy</vt:lpstr>
      <vt:lpstr>Issues with Cloud Computing:  Security and Privacy </vt:lpstr>
      <vt:lpstr>Issues with Cloud Computing: Security and Privacy Solutions</vt:lpstr>
      <vt:lpstr>Issues with Cloud Computing: Reliability</vt:lpstr>
      <vt:lpstr>Issues with Cloud Computing: Downsizing Workforces?</vt:lpstr>
      <vt:lpstr>Final Remarks</vt:lpstr>
      <vt:lpstr>Slide 19</vt:lpstr>
    </vt:vector>
  </TitlesOfParts>
  <Company>University of Notre Dame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Computing</dc:title>
  <dc:creator>William Crowley</dc:creator>
  <cp:lastModifiedBy>User</cp:lastModifiedBy>
  <cp:revision>86</cp:revision>
  <dcterms:created xsi:type="dcterms:W3CDTF">2012-09-09T16:58:37Z</dcterms:created>
  <dcterms:modified xsi:type="dcterms:W3CDTF">2016-10-04T18:32:17Z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0x01010009AB3C826A8BA445B29955E499880823</vt:lpwstr>
  </property>
</Properties>
</file>