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0"/>
  </p:notesMasterIdLst>
  <p:sldIdLst>
    <p:sldId id="257" r:id="rId6"/>
    <p:sldId id="258" r:id="rId7"/>
    <p:sldId id="276" r:id="rId8"/>
    <p:sldId id="259" r:id="rId9"/>
    <p:sldId id="260" r:id="rId10"/>
    <p:sldId id="261" r:id="rId11"/>
    <p:sldId id="280" r:id="rId12"/>
    <p:sldId id="262" r:id="rId13"/>
    <p:sldId id="281" r:id="rId14"/>
    <p:sldId id="270" r:id="rId15"/>
    <p:sldId id="273" r:id="rId16"/>
    <p:sldId id="26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000"/>
    <a:srgbClr val="FF9900"/>
    <a:srgbClr val="666633"/>
    <a:srgbClr val="7D9697"/>
    <a:srgbClr val="599DBB"/>
    <a:srgbClr val="515689"/>
    <a:srgbClr val="B12946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6AA5CC-B1BE-49AB-96F8-353A083BF4A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23D97F-6080-481B-A65B-FF2B83459300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BB8E4E-A8E7-4FF1-BFD1-E038DB488C24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08911-F8BA-47DC-A82E-3897EE6776B0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E7A157-22CD-4437-890C-06ACC6AB1779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CE7198-6BD2-4DCB-B831-6ABE6214D188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AFDEB-C954-4A5B-8976-C06742D9390C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09650E-1A4A-4EF7-A443-A4C9FD24FE42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E7B44-2085-4E67-AF25-DB08BB60C7D5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755409-1CBD-4A3B-856E-C4BA9B10E4FE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8B0F4-FC86-4581-86FB-B7214CC43D2F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CC1925-C98A-4CE9-A735-C4F3D36A0323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039A78-E4CA-4A3A-9C82-103C720C3493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9B1F6-8370-47B9-9F1E-66FDDE647C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ED073-88F7-4A04-B95E-BEDD1C3691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4D8B-9782-45A4-807F-181923AC96E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16FD6-8016-4296-8DC0-3F38A3CD1B2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814F8-6B1E-4EFB-B138-D9AC3B7574C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B5A0A-C9D1-4D56-95B3-8F1C060A1E0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91DBC-E4B4-4177-BEB2-1322C030A10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8E90-D4B5-49A9-AF29-32AB845600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C6B79-E334-48AA-9F90-BBD350E574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44B76-F018-48CF-8BD5-D4C20F2092F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43369-91E8-4699-B157-ED9A7CE999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7C1B2-5094-43F1-97E6-2B547634EBE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2CEB86-3DFE-47B1-9F26-77BE5AA7204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05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603B75-6087-44C2-A670-B94708BC6FCB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468313" y="2420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0">
                <a:latin typeface="Copperplate Gothic Bold" pitchFamily="34" charset="0"/>
              </a:rPr>
              <a:t>Operating System and Utility Programs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1267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6DEDF-EFF3-4B3E-AE66-606E4DE05EB9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Managing Programs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user/single tasking OS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allows only one user to run one program at a time.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1371600" lvl="2" indent="-4572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PDAs, smart phone, and other small computing device often use a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user/single tasking OS.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user/multitasking OS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allows a single user to work on two or more programs that reside in memory at the time.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229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994B2A-5B00-4C98-B1E8-1E684AF18178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66863"/>
            <a:ext cx="8229600" cy="4525962"/>
          </a:xfrm>
        </p:spPr>
        <p:txBody>
          <a:bodyPr/>
          <a:lstStyle/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Types of OS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There are 3 basic categories of OS that exist today 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Stand-alone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Is a complete OS that works on a desktop computer, notebook computer, or mobile computing device. Some of them include networking capabilities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Network 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Typically resides on a server.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Embedded 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OS on most PDAs and small devices. Typically resides on a ROM chip</a:t>
            </a: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صر نائب للتذييل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3315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D03C5-63F7-4503-95D1-D1A1C59B6A79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Types of OS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Stand-alone	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</a:t>
            </a:r>
          </a:p>
        </p:txBody>
      </p:sp>
      <p:sp>
        <p:nvSpPr>
          <p:cNvPr id="305197" name="Rectangle 45"/>
          <p:cNvSpPr>
            <a:spLocks noGrp="1" noChangeArrowheads="1"/>
          </p:cNvSpPr>
          <p:nvPr>
            <p:ph type="body" sz="half" idx="2"/>
          </p:nvPr>
        </p:nvSpPr>
        <p:spPr>
          <a:xfrm>
            <a:off x="1071563" y="2857500"/>
            <a:ext cx="4038600" cy="4525963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Windows XP.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Windows Vista.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Mac OS X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39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6561F3-BF89-4552-BF39-8272FF2A9DEA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84775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Types of OS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Network 	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</a:t>
            </a:r>
          </a:p>
          <a:p>
            <a:pPr marL="1752600" lvl="3" indent="-381000" eaLnBrk="1" hangingPunct="1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NetWare</a:t>
            </a:r>
          </a:p>
          <a:p>
            <a:pPr marL="1752600" lvl="3" indent="-381000" eaLnBrk="1" hangingPunct="1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Windows NT server, Windows 2000 Server</a:t>
            </a:r>
          </a:p>
          <a:p>
            <a:pPr marL="1752600" lvl="3" indent="-381000" eaLnBrk="1" hangingPunct="1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Windows Server 2003</a:t>
            </a:r>
          </a:p>
          <a:p>
            <a:pPr marL="1752600" lvl="3" indent="-381000" eaLnBrk="1" hangingPunct="1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UNIX</a:t>
            </a:r>
          </a:p>
          <a:p>
            <a:pPr marL="1752600" lvl="3" indent="-381000" eaLnBrk="1" hangingPunct="1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Linux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  <p:sp>
        <p:nvSpPr>
          <p:cNvPr id="334853" name="AutoShape 5"/>
          <p:cNvSpPr>
            <a:spLocks/>
          </p:cNvSpPr>
          <p:nvPr/>
        </p:nvSpPr>
        <p:spPr bwMode="auto">
          <a:xfrm>
            <a:off x="3203575" y="4365625"/>
            <a:ext cx="144463" cy="792163"/>
          </a:xfrm>
          <a:prstGeom prst="rightBrace">
            <a:avLst>
              <a:gd name="adj1" fmla="val 456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4854" name="Text Box 6"/>
          <p:cNvSpPr txBox="1">
            <a:spLocks noChangeArrowheads="1"/>
          </p:cNvSpPr>
          <p:nvPr/>
        </p:nvSpPr>
        <p:spPr bwMode="auto">
          <a:xfrm>
            <a:off x="3400425" y="4575175"/>
            <a:ext cx="380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Often are called </a:t>
            </a:r>
            <a:r>
              <a:rPr lang="en-US">
                <a:solidFill>
                  <a:srgbClr val="FF9900"/>
                </a:solidFill>
              </a:rPr>
              <a:t>multipurpose 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3" grpId="0" animBg="1"/>
      <p:bldP spid="3348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3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751C90-6796-48D0-AB8E-CF6F20DFE60D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Types of OS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Embedded 	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</a:t>
            </a:r>
          </a:p>
          <a:p>
            <a:pPr marL="1752600" lvl="3" indent="-381000" eaLnBrk="1" hangingPunct="1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Windows CE </a:t>
            </a:r>
          </a:p>
          <a:p>
            <a:pPr marL="1752600" lvl="3" indent="-381000" eaLnBrk="1" hangingPunct="1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Windows Mobile</a:t>
            </a:r>
          </a:p>
          <a:p>
            <a:pPr marL="1752600" lvl="3" indent="-381000" eaLnBrk="1" hangingPunct="1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Palm OS</a:t>
            </a:r>
          </a:p>
          <a:p>
            <a:pPr marL="1752600" lvl="3" indent="-381000" eaLnBrk="1" hangingPunct="1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Embedded Linux</a:t>
            </a:r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5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7A8B94-F134-46D9-90AA-F126108369D3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14438"/>
            <a:ext cx="8229600" cy="4525962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System Software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consists of the programs that control or maintain the operations of the computer and its devices.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It serves as the interface between the user, the application software, and the computer’s hardware.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Two types of system software :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Operating system 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Utility program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099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FAB176-7A30-4B82-A5FB-46B39B9E467F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Operating System ( OS ),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platform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Is a set of programs containing instructions that coordinate all the activities among computer hardware resources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In most cases, the OS is installed and resides on the computer’s hard disk.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123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B8A94A-B30B-493D-97F8-9CF8FD6212A5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Operating System ( OS ),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platform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Different sizes of computers typically use different operating systems.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The application software designed for a specific operating system may not run when using another OS.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47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9C3895-3A0A-4E18-BB38-6ADE348A5EDE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Providing a User Interface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You interact with software through its user interface.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User interface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controls how you enter data and instructions and how information is displayed on the screen.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2 types of user interfaces  are 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Command-line interfaces.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Graphical user interfaces.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17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4B337C-9BE6-4CFD-993C-611DA65D7ABE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Providing a User Interface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Command-line interfaces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User types commands or presses special keys on the keyboard to enter data and instruction.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Its difficult to use because they require exact spelling, grammar and punctuation.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  <a:endParaRPr lang="ar-SA" sz="2400" smtClean="0"/>
          </a:p>
        </p:txBody>
      </p:sp>
      <p:sp>
        <p:nvSpPr>
          <p:cNvPr id="8195" name="عنصر نائب للتذييل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8196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FBFB01-2E51-4849-8382-182E3B517993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6" name="Picture 5" descr="dos4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744663"/>
            <a:ext cx="8286750" cy="4238625"/>
          </a:xfrm>
          <a:noFill/>
        </p:spPr>
      </p:pic>
      <p:sp>
        <p:nvSpPr>
          <p:cNvPr id="819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219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D1BDA2-CB4B-45D7-94AD-5CBF22A2D635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Providing a User Interface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Graphical user interfaces GUI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You interact with menus and visual images such as buttons and other graphical objects to issue commands.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Most users today work with it.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Graphical user interfaces GUI</a:t>
            </a:r>
            <a:endParaRPr lang="ar-SA" dirty="0"/>
          </a:p>
        </p:txBody>
      </p:sp>
      <p:sp>
        <p:nvSpPr>
          <p:cNvPr id="10243" name="عنصر نائب للتذييل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>
                <a:latin typeface="Arial" charset="0"/>
                <a:cs typeface="Arial" charset="0"/>
              </a:rPr>
              <a:t>Copyright©2008 N.AlJaffan®KSU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024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F3148B-EC69-44B2-B232-29A62AF6655E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7" name="صورة 6" descr="tigerdes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9188" y="1285875"/>
            <a:ext cx="7096125" cy="5322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46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latin typeface="Copperplate Gothic Light" pitchFamily="34" charset="0"/>
              </a:rPr>
              <a:t>Chapter 7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BB1F00AAFA34493B35981E2967FB1" ma:contentTypeVersion="0" ma:contentTypeDescription="Create a new document." ma:contentTypeScope="" ma:versionID="93a75d50146293455948a7ef2b3620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B7FBAD-7BB7-4150-BF52-FF63E0FC8C1D}"/>
</file>

<file path=customXml/itemProps2.xml><?xml version="1.0" encoding="utf-8"?>
<ds:datastoreItem xmlns:ds="http://schemas.openxmlformats.org/officeDocument/2006/customXml" ds:itemID="{3F37AF23-346D-4741-97DB-49F9FEE7116F}"/>
</file>

<file path=customXml/itemProps3.xml><?xml version="1.0" encoding="utf-8"?>
<ds:datastoreItem xmlns:ds="http://schemas.openxmlformats.org/officeDocument/2006/customXml" ds:itemID="{5C0FB949-8D98-4786-9349-3B0AF2653742}"/>
</file>

<file path=customXml/itemProps4.xml><?xml version="1.0" encoding="utf-8"?>
<ds:datastoreItem xmlns:ds="http://schemas.openxmlformats.org/officeDocument/2006/customXml" ds:itemID="{09CAEC27-3CE2-4DFD-B699-5118AC67A718}"/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531</Words>
  <Application>Microsoft Office PowerPoint</Application>
  <PresentationFormat>On-screen Show (4:3)</PresentationFormat>
  <Paragraphs>150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Copperplate Gothic Light</vt:lpstr>
      <vt:lpstr>Copperplate Gothic Bold</vt:lpstr>
      <vt:lpstr>Tw Cen MT Condensed</vt:lpstr>
      <vt:lpstr>Wingdings</vt:lpstr>
      <vt:lpstr>Default Design</vt:lpstr>
      <vt:lpstr>Slide 1</vt:lpstr>
      <vt:lpstr>Operating System and Utility Programs</vt:lpstr>
      <vt:lpstr>Operating System and Utility Programs</vt:lpstr>
      <vt:lpstr>Operating System and Utility Programs</vt:lpstr>
      <vt:lpstr>Operating System and Utility Programs</vt:lpstr>
      <vt:lpstr>Operating System and Utility Programs</vt:lpstr>
      <vt:lpstr>Operating System and Utility Programs</vt:lpstr>
      <vt:lpstr>Operating System and Utility Programs</vt:lpstr>
      <vt:lpstr>Graphical user interfaces GUI</vt:lpstr>
      <vt:lpstr>Operating System and Utility Programs</vt:lpstr>
      <vt:lpstr>Operating System and Utility Programs</vt:lpstr>
      <vt:lpstr>Operating System and Utility Programs</vt:lpstr>
      <vt:lpstr>Operating System and Utility Programs</vt:lpstr>
      <vt:lpstr>Operating System and Utility Programs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</dc:title>
  <dc:creator>Miss N</dc:creator>
  <cp:lastModifiedBy>user</cp:lastModifiedBy>
  <cp:revision>343</cp:revision>
  <dcterms:created xsi:type="dcterms:W3CDTF">2008-03-12T18:48:54Z</dcterms:created>
  <dcterms:modified xsi:type="dcterms:W3CDTF">2012-04-10T17:18:49Z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0x010100CC6BB1F00AAFA34493B35981E2967FB1</vt:lpwstr>
  </property>
</Properties>
</file>