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13"/>
  </p:notesMasterIdLst>
  <p:sldIdLst>
    <p:sldId id="257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11F"/>
    <a:srgbClr val="DE4526"/>
    <a:srgbClr val="ABE9FF"/>
    <a:srgbClr val="FF9933"/>
    <a:srgbClr val="28D6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871" autoAdjust="0"/>
    <p:restoredTop sz="94660"/>
  </p:normalViewPr>
  <p:slideViewPr>
    <p:cSldViewPr>
      <p:cViewPr varScale="1">
        <p:scale>
          <a:sx n="103" d="100"/>
          <a:sy n="103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784B1D0-243E-4222-8C7E-EE48F62F82CD}" type="datetimeFigureOut">
              <a:rPr lang="ar-SA" smtClean="0"/>
              <a:pPr/>
              <a:t>29/05/1434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0B1B6B4-3ADB-48C5-8C52-5B18A918BCC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7619C5C-ED16-4070-A1C2-830B6F371366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1848C-EDCB-4A80-ACEE-272237160EAA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9174197-A7F1-445D-9BA3-7CF8BF3855EF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9B51E-8284-4C53-A989-BD4757C2CA71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B5F43-3800-4762-8327-E35D6089BAD1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934EC12-4299-432F-8E59-A63397B5173A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12380D1-FBCF-4194-8AE5-9B4045FA5F76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D597-653C-4032-8526-7D55163F921A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3909A-B63B-49FD-9C18-ED81D8DC2596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01A64-B7D0-4729-BE3D-BFC45E35E7A1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CE49CBC-C574-48C3-8B89-B6DBC8C6B9FB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550204-3207-4062-87C8-8B153AFEFC85}" type="datetime1">
              <a:rPr lang="ar-SA" smtClean="0"/>
              <a:pPr/>
              <a:t>29/05/1434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00232" y="2924944"/>
            <a:ext cx="47863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المحاضرة السابعة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643050"/>
            <a:ext cx="6678753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5572140"/>
            <a:ext cx="80962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66077" y="2438417"/>
            <a:ext cx="7106386" cy="2990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643050"/>
            <a:ext cx="4469685" cy="5619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357430"/>
            <a:ext cx="8622064" cy="17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000504"/>
            <a:ext cx="5718933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5467368"/>
            <a:ext cx="1933575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2843" y="1643050"/>
            <a:ext cx="2318313" cy="6582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391" y="2366958"/>
            <a:ext cx="8891765" cy="141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3714752"/>
            <a:ext cx="775519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571612"/>
            <a:ext cx="3778923" cy="67151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1002">
            <a:schemeClr val="lt2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76" y="2285992"/>
            <a:ext cx="8950080" cy="168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4045726"/>
            <a:ext cx="5857916" cy="2740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868" y="1785926"/>
            <a:ext cx="242889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أنواع الأنظمة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786578" y="4000504"/>
            <a:ext cx="1857388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النظام المفتوح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786182" y="4000504"/>
            <a:ext cx="2071702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النظام المغلق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57224" y="3929066"/>
            <a:ext cx="1928826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النظام المعزول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 rot="2769179">
            <a:off x="2687297" y="2791938"/>
            <a:ext cx="357190" cy="12650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Down Arrow 12"/>
          <p:cNvSpPr/>
          <p:nvPr/>
        </p:nvSpPr>
        <p:spPr>
          <a:xfrm>
            <a:off x="4572000" y="2928934"/>
            <a:ext cx="357190" cy="770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Down Arrow 13"/>
          <p:cNvSpPr/>
          <p:nvPr/>
        </p:nvSpPr>
        <p:spPr>
          <a:xfrm rot="19396793">
            <a:off x="6343525" y="2910197"/>
            <a:ext cx="357190" cy="12650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0951" y="2500306"/>
            <a:ext cx="485425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4572008"/>
            <a:ext cx="5072098" cy="202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3286116" y="1643050"/>
            <a:ext cx="2643206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النظام المفتوح</a:t>
            </a:r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571868" y="1643050"/>
            <a:ext cx="257176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النظام المغلق</a:t>
            </a:r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643182"/>
            <a:ext cx="55007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857760"/>
            <a:ext cx="5572164" cy="1757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571868" y="1714488"/>
            <a:ext cx="2428892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النظام المعزول</a:t>
            </a:r>
            <a:endParaRPr lang="ar-SA" sz="2400" b="1" dirty="0">
              <a:solidFill>
                <a:schemeClr val="tx1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000372"/>
            <a:ext cx="700092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071942"/>
            <a:ext cx="689109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5175" y="1571612"/>
            <a:ext cx="3022621" cy="50006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143116"/>
            <a:ext cx="788098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3929066"/>
            <a:ext cx="786374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3429000"/>
            <a:ext cx="2928958" cy="50571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7367" y="5643578"/>
            <a:ext cx="783121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5090105"/>
            <a:ext cx="5343527" cy="55347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714488"/>
            <a:ext cx="6678753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719390"/>
            <a:ext cx="8395160" cy="25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28604"/>
            <a:ext cx="3500887" cy="61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1235</TotalTime>
  <Words>21</Words>
  <Application>Microsoft Office PowerPoint</Application>
  <PresentationFormat>On-screen Show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الحرارة والديناميكا الحرارية</dc:title>
  <dc:creator>khaled</dc:creator>
  <cp:lastModifiedBy>khaled Alfaramawi</cp:lastModifiedBy>
  <cp:revision>117</cp:revision>
  <dcterms:created xsi:type="dcterms:W3CDTF">2012-02-13T05:22:29Z</dcterms:created>
  <dcterms:modified xsi:type="dcterms:W3CDTF">2013-04-09T07:41:26Z</dcterms:modified>
</cp:coreProperties>
</file>