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15"/>
  </p:notesMasterIdLst>
  <p:sldIdLst>
    <p:sldId id="257" r:id="rId2"/>
    <p:sldId id="300" r:id="rId3"/>
    <p:sldId id="301" r:id="rId4"/>
    <p:sldId id="302" r:id="rId5"/>
    <p:sldId id="303" r:id="rId6"/>
    <p:sldId id="296" r:id="rId7"/>
    <p:sldId id="297" r:id="rId8"/>
    <p:sldId id="298" r:id="rId9"/>
    <p:sldId id="283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B7214-E38F-4797-BCB1-2D222C79E40B}" type="datetimeFigureOut">
              <a:rPr lang="en-US" smtClean="0"/>
              <a:pPr/>
              <a:t>16-Apr-13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94ACC-76F3-479A-AA81-1E48042E4B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F5B067F-B722-44DF-B266-4252A9785AE0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50C7-C3C4-4543-8350-4AF8F3EB5908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C406BF2-D5A4-4F70-9755-31A8611B13A6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62C1-E696-490D-9D76-A608C7CA0C8D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B3FD-61DE-44BF-BB24-FEFBCAC9A4F3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0979B2-07DF-46A9-A932-F38D77C6F1C0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98DCCAC-B7CA-4921-8BFB-BF5F62FE4279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C50-A88E-457A-87C7-51814478164F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C6B0-1E9D-4635-829C-DE19CF02D0D3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D24F-C5BA-4798-8322-AF2E802C9298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1250A19-9837-43B0-AE2E-D827FED0E495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1676BAD-255E-4368-B580-58FBC1E71AFE}" type="datetime1">
              <a:rPr lang="ar-SA" smtClean="0"/>
              <a:pPr/>
              <a:t>06/06/1434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5736" y="2924944"/>
            <a:ext cx="4680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الثامنة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7" y="285728"/>
            <a:ext cx="3577105" cy="60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643050"/>
            <a:ext cx="3562350" cy="5238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013" y="2285992"/>
            <a:ext cx="858314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071942"/>
            <a:ext cx="3470608" cy="225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4929198"/>
            <a:ext cx="1326706" cy="71438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31605" y="4786322"/>
            <a:ext cx="3198113" cy="11430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643050"/>
            <a:ext cx="3933825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2276474"/>
            <a:ext cx="8858250" cy="1152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500438"/>
            <a:ext cx="4144787" cy="2619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645024"/>
            <a:ext cx="2714644" cy="13070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7" y="285728"/>
            <a:ext cx="3577105" cy="60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52553" y="5229200"/>
            <a:ext cx="27717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643050"/>
            <a:ext cx="4362450" cy="4381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3" y="2214559"/>
            <a:ext cx="8402987" cy="157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786190"/>
            <a:ext cx="3910023" cy="24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7" y="285728"/>
            <a:ext cx="3577105" cy="60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61726"/>
            <a:ext cx="1500198" cy="63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3506" y="3429000"/>
            <a:ext cx="957573" cy="500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13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718" y="1628775"/>
            <a:ext cx="8382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105285"/>
            <a:ext cx="83343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466305"/>
            <a:ext cx="2000264" cy="9630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4929201"/>
            <a:ext cx="54006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86050" y="5581671"/>
            <a:ext cx="6057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57166"/>
            <a:ext cx="6181257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4" y="1785926"/>
            <a:ext cx="849395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071810"/>
            <a:ext cx="29337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5500702"/>
            <a:ext cx="848222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857364"/>
            <a:ext cx="8841249" cy="121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259543"/>
            <a:ext cx="1785950" cy="99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786322"/>
            <a:ext cx="6938379" cy="6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357166"/>
            <a:ext cx="6181257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357166"/>
            <a:ext cx="1275070" cy="60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866503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4143380"/>
            <a:ext cx="1175233" cy="6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4714884"/>
            <a:ext cx="614366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714488"/>
            <a:ext cx="8429685" cy="445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357166"/>
            <a:ext cx="1175233" cy="6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57166"/>
            <a:ext cx="6181257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5528" y="1585914"/>
            <a:ext cx="4419612" cy="30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500702"/>
            <a:ext cx="8572559" cy="114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643446"/>
            <a:ext cx="8572560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57166"/>
            <a:ext cx="6181257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562497"/>
            <a:ext cx="38576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714897"/>
            <a:ext cx="3238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5528" y="1585914"/>
            <a:ext cx="4419612" cy="30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885831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857760"/>
            <a:ext cx="88583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57166"/>
            <a:ext cx="6181257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8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454" y="2428868"/>
            <a:ext cx="3348042" cy="228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615225"/>
            <a:ext cx="3590926" cy="5257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42680"/>
            <a:ext cx="85939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81817"/>
            <a:ext cx="3203848" cy="203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5445224"/>
            <a:ext cx="2714644" cy="10458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7" y="285728"/>
            <a:ext cx="3577105" cy="60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8150" y="1556792"/>
            <a:ext cx="87058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1273</TotalTime>
  <Words>15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 Alfaramawi</cp:lastModifiedBy>
  <cp:revision>125</cp:revision>
  <dcterms:created xsi:type="dcterms:W3CDTF">2012-02-13T05:22:29Z</dcterms:created>
  <dcterms:modified xsi:type="dcterms:W3CDTF">2013-04-16T05:44:41Z</dcterms:modified>
</cp:coreProperties>
</file>