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8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9.xml" ContentType="application/vnd.openxmlformats-officedocument.presentationml.notesSlide+xml"/>
  <Override PartName="/ppt/tags/tag40.xml" ContentType="application/vnd.openxmlformats-officedocument.presentationml.tags+xml"/>
  <Override PartName="/ppt/notesSlides/notesSlide1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activeX/activeX1.xml" ContentType="application/vnd.ms-office.activeX+xml"/>
  <Override PartName="/ppt/activeX/activeX1.bin" ContentType="application/vnd.ms-office.activeX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1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2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3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activeX/activeX2.xml" ContentType="application/vnd.ms-office.activeX+xml"/>
  <Override PartName="/ppt/activeX/activeX2.bin" ContentType="application/vnd.ms-office.activeX"/>
  <Override PartName="/ppt/tags/tag57.xml" ContentType="application/vnd.openxmlformats-officedocument.presentationml.tags+xml"/>
  <Override PartName="/ppt/notesSlides/notesSlide14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5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activeX/activeX3.xml" ContentType="application/vnd.ms-office.activeX+xml"/>
  <Override PartName="/ppt/activeX/activeX3.bin" ContentType="application/vnd.ms-office.activeX"/>
  <Override PartName="/ppt/tags/tag64.xml" ContentType="application/vnd.openxmlformats-officedocument.presentationml.tags+xml"/>
  <Override PartName="/ppt/notesSlides/notesSlide16.xml" ContentType="application/vnd.openxmlformats-officedocument.presentationml.notesSlide+xml"/>
  <Override PartName="/ppt/tags/tag65.xml" ContentType="application/vnd.openxmlformats-officedocument.presentationml.tags+xml"/>
  <Override PartName="/ppt/notesSlides/notesSlide17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8.xml" ContentType="application/vnd.openxmlformats-officedocument.presentationml.notesSlide+xml"/>
  <Override PartName="/ppt/tags/tag69.xml" ContentType="application/vnd.openxmlformats-officedocument.presentationml.tags+xml"/>
  <Override PartName="/ppt/notesSlides/notesSlide19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0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1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22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7" r:id="rId2"/>
    <p:sldId id="308" r:id="rId3"/>
    <p:sldId id="309" r:id="rId4"/>
    <p:sldId id="261" r:id="rId5"/>
    <p:sldId id="292" r:id="rId6"/>
    <p:sldId id="259" r:id="rId7"/>
    <p:sldId id="271" r:id="rId8"/>
    <p:sldId id="296" r:id="rId9"/>
    <p:sldId id="273" r:id="rId10"/>
    <p:sldId id="274" r:id="rId11"/>
    <p:sldId id="310" r:id="rId12"/>
    <p:sldId id="275" r:id="rId13"/>
    <p:sldId id="276" r:id="rId14"/>
    <p:sldId id="283" r:id="rId15"/>
    <p:sldId id="311" r:id="rId16"/>
    <p:sldId id="306" r:id="rId17"/>
    <p:sldId id="312" r:id="rId18"/>
    <p:sldId id="279" r:id="rId19"/>
    <p:sldId id="278" r:id="rId20"/>
    <p:sldId id="277" r:id="rId21"/>
    <p:sldId id="303" r:id="rId22"/>
    <p:sldId id="264" r:id="rId23"/>
    <p:sldId id="304" r:id="rId24"/>
    <p:sldId id="313" r:id="rId25"/>
  </p:sldIdLst>
  <p:sldSz cx="9144000" cy="6858000" type="screen4x3"/>
  <p:notesSz cx="6858000" cy="9144000"/>
  <p:custDataLst>
    <p:tags r:id="rId27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FF"/>
    <a:srgbClr val="FF0000"/>
    <a:srgbClr val="660066"/>
    <a:srgbClr val="663300"/>
    <a:srgbClr val="996600"/>
    <a:srgbClr val="FFFF99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79" autoAdjust="0"/>
    <p:restoredTop sz="94660"/>
  </p:normalViewPr>
  <p:slideViewPr>
    <p:cSldViewPr>
      <p:cViewPr varScale="1">
        <p:scale>
          <a:sx n="90" d="100"/>
          <a:sy n="90" d="100"/>
        </p:scale>
        <p:origin x="-122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58D31C6-9234-4086-99EE-1C7CD14D0B36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97671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2852EB-2FF7-41DE-A115-DFA5999D8D0C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209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28416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7041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139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0218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01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21132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268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94835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5406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258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02779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4767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5722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9734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A812FD7-C766-405B-AC5A-1884AEBD5709}" type="slidenum">
              <a:rPr lang="en-US" altLang="en-US" smtClean="0"/>
              <a:pPr eaLnBrk="1" hangingPunct="1"/>
              <a:t>24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2865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516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324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311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041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767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D31C6-9234-4086-99EE-1C7CD14D0B36}" type="slidenum">
              <a:rPr lang="ar-SA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389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27132-4663-4773-9DEC-6B93D2B18A60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212841"/>
      </p:ext>
    </p:extLst>
  </p:cSld>
  <p:clrMapOvr>
    <a:masterClrMapping/>
  </p:clrMapOvr>
  <p:transition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6C1D0-1BC9-4724-959B-279E76324CFE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494090"/>
      </p:ext>
    </p:extLst>
  </p:cSld>
  <p:clrMapOvr>
    <a:masterClrMapping/>
  </p:clrMapOvr>
  <p:transition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B38F6-7D3D-402B-8C9E-D0B8C667EF74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598021"/>
      </p:ext>
    </p:extLst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AD54F-B9C6-4834-ACFE-7F7B05C1D15C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13012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10027-F87B-4A4F-8822-D4D7D3E3C120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414338"/>
      </p:ext>
    </p:extLst>
  </p:cSld>
  <p:clrMapOvr>
    <a:masterClrMapping/>
  </p:clrMapOvr>
  <p:transition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9D77F-37CC-4047-B4E7-B1E7E02586D2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453496"/>
      </p:ext>
    </p:extLst>
  </p:cSld>
  <p:clrMapOvr>
    <a:masterClrMapping/>
  </p:clrMapOvr>
  <p:transition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BF00A-EBF6-421B-BAF8-71A051369F3C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6567259"/>
      </p:ext>
    </p:extLst>
  </p:cSld>
  <p:clrMapOvr>
    <a:masterClrMapping/>
  </p:clrMapOvr>
  <p:transition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E50A4-2EAE-4474-B124-D3BB2AE57C25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736849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BEFCC-37F3-41F4-928A-C6E973951817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6415099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81ADA-028B-4585-AE0C-CAB1A240CFA1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386727"/>
      </p:ext>
    </p:extLst>
  </p:cSld>
  <p:clrMapOvr>
    <a:masterClrMapping/>
  </p:clrMapOvr>
  <p:transition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BF6BA-C0EA-4FDE-BE99-CA5E7D8C784B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7829188"/>
      </p:ext>
    </p:extLst>
  </p:cSld>
  <p:clrMapOvr>
    <a:masterClrMapping/>
  </p:clrMapOvr>
  <p:transition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4977313D-1016-4602-9671-487881A848E2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mb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42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1.xml"/><Relationship Id="rId1" Type="http://schemas.openxmlformats.org/officeDocument/2006/relationships/vmlDrawing" Target="../drawings/vmlDrawing2.vml"/><Relationship Id="rId6" Type="http://schemas.openxmlformats.org/officeDocument/2006/relationships/tags" Target="../tags/tag44.xml"/><Relationship Id="rId11" Type="http://schemas.openxmlformats.org/officeDocument/2006/relationships/image" Target="../media/image19.png"/><Relationship Id="rId5" Type="http://schemas.openxmlformats.org/officeDocument/2006/relationships/control" Target="../activeX/activeX1.xml"/><Relationship Id="rId10" Type="http://schemas.microsoft.com/office/2007/relationships/hdphoto" Target="../media/hdphoto1.wdp"/><Relationship Id="rId4" Type="http://schemas.openxmlformats.org/officeDocument/2006/relationships/tags" Target="../tags/tag43.xml"/><Relationship Id="rId9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47.xml"/><Relationship Id="rId7" Type="http://schemas.openxmlformats.org/officeDocument/2006/relationships/image" Target="../media/image13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20.jpe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50.xml"/><Relationship Id="rId7" Type="http://schemas.openxmlformats.org/officeDocument/2006/relationships/image" Target="../media/image14.jpe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53.xml"/><Relationship Id="rId7" Type="http://schemas.openxmlformats.org/officeDocument/2006/relationships/image" Target="../media/image13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21.jpe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9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55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3.png"/><Relationship Id="rId2" Type="http://schemas.openxmlformats.org/officeDocument/2006/relationships/tags" Target="../tags/tag54.xml"/><Relationship Id="rId1" Type="http://schemas.openxmlformats.org/officeDocument/2006/relationships/vmlDrawing" Target="../drawings/vmlDrawing3.vml"/><Relationship Id="rId6" Type="http://schemas.openxmlformats.org/officeDocument/2006/relationships/tags" Target="../tags/tag57.xml"/><Relationship Id="rId11" Type="http://schemas.microsoft.com/office/2007/relationships/hdphoto" Target="../media/hdphoto1.wdp"/><Relationship Id="rId5" Type="http://schemas.openxmlformats.org/officeDocument/2006/relationships/control" Target="../activeX/activeX2.xml"/><Relationship Id="rId10" Type="http://schemas.openxmlformats.org/officeDocument/2006/relationships/image" Target="../media/image14.jpeg"/><Relationship Id="rId4" Type="http://schemas.openxmlformats.org/officeDocument/2006/relationships/tags" Target="../tags/tag56.xml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60.xml"/><Relationship Id="rId7" Type="http://schemas.openxmlformats.org/officeDocument/2006/relationships/image" Target="../media/image13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21.jpe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9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62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5.png"/><Relationship Id="rId2" Type="http://schemas.openxmlformats.org/officeDocument/2006/relationships/tags" Target="../tags/tag61.xml"/><Relationship Id="rId1" Type="http://schemas.openxmlformats.org/officeDocument/2006/relationships/vmlDrawing" Target="../drawings/vmlDrawing4.vml"/><Relationship Id="rId6" Type="http://schemas.openxmlformats.org/officeDocument/2006/relationships/tags" Target="../tags/tag64.xml"/><Relationship Id="rId11" Type="http://schemas.microsoft.com/office/2007/relationships/hdphoto" Target="../media/hdphoto1.wdp"/><Relationship Id="rId5" Type="http://schemas.openxmlformats.org/officeDocument/2006/relationships/control" Target="../activeX/activeX3.xml"/><Relationship Id="rId10" Type="http://schemas.openxmlformats.org/officeDocument/2006/relationships/image" Target="../media/image14.jpeg"/><Relationship Id="rId4" Type="http://schemas.openxmlformats.org/officeDocument/2006/relationships/tags" Target="../tags/tag63.xml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68.xml"/><Relationship Id="rId7" Type="http://schemas.openxmlformats.org/officeDocument/2006/relationships/image" Target="../media/image13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28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5.xml"/><Relationship Id="rId7" Type="http://schemas.openxmlformats.org/officeDocument/2006/relationships/image" Target="../media/image2.jpeg"/><Relationship Id="rId12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6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wmf"/><Relationship Id="rId4" Type="http://schemas.openxmlformats.org/officeDocument/2006/relationships/tags" Target="../tags/tag6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tags" Target="../tags/tag72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Layout" Target="../slideLayouts/slideLayout7.xml"/><Relationship Id="rId11" Type="http://schemas.microsoft.com/office/2007/relationships/hdphoto" Target="../media/hdphoto1.wdp"/><Relationship Id="rId5" Type="http://schemas.openxmlformats.org/officeDocument/2006/relationships/tags" Target="../tags/tag74.xml"/><Relationship Id="rId10" Type="http://schemas.openxmlformats.org/officeDocument/2006/relationships/image" Target="../media/image14.jpeg"/><Relationship Id="rId4" Type="http://schemas.openxmlformats.org/officeDocument/2006/relationships/tags" Target="../tags/tag73.xml"/><Relationship Id="rId9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77.xml"/><Relationship Id="rId7" Type="http://schemas.openxmlformats.org/officeDocument/2006/relationships/image" Target="../media/image14.jpe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80.xml"/><Relationship Id="rId7" Type="http://schemas.openxmlformats.org/officeDocument/2006/relationships/image" Target="../media/image32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tags" Target="../tags/tag81.xml"/><Relationship Id="rId9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84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38.png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image" Target="../media/image37.png"/><Relationship Id="rId5" Type="http://schemas.openxmlformats.org/officeDocument/2006/relationships/tags" Target="../tags/tag86.xml"/><Relationship Id="rId10" Type="http://schemas.openxmlformats.org/officeDocument/2006/relationships/image" Target="../media/image36.png"/><Relationship Id="rId4" Type="http://schemas.openxmlformats.org/officeDocument/2006/relationships/tags" Target="../tags/tag85.xml"/><Relationship Id="rId9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9.xml"/><Relationship Id="rId7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tags" Target="../tags/tag10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2.xml"/><Relationship Id="rId12" Type="http://schemas.microsoft.com/office/2007/relationships/hdphoto" Target="../media/hdphoto1.wdp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4.jpeg"/><Relationship Id="rId5" Type="http://schemas.openxmlformats.org/officeDocument/2006/relationships/tags" Target="../tags/tag15.xml"/><Relationship Id="rId10" Type="http://schemas.openxmlformats.org/officeDocument/2006/relationships/image" Target="../media/image13.png"/><Relationship Id="rId4" Type="http://schemas.openxmlformats.org/officeDocument/2006/relationships/tags" Target="../tags/tag14.xml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9.xml"/><Relationship Id="rId7" Type="http://schemas.openxmlformats.org/officeDocument/2006/relationships/image" Target="../media/image15.jpe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6.xml"/><Relationship Id="rId10" Type="http://schemas.microsoft.com/office/2007/relationships/hdphoto" Target="../media/hdphoto1.wdp"/><Relationship Id="rId4" Type="http://schemas.openxmlformats.org/officeDocument/2006/relationships/tags" Target="../tags/tag20.xml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14.jpe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13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2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32.xml"/><Relationship Id="rId7" Type="http://schemas.openxmlformats.org/officeDocument/2006/relationships/image" Target="../media/image13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34.xml"/><Relationship Id="rId7" Type="http://schemas.openxmlformats.org/officeDocument/2006/relationships/notesSlide" Target="../notesSlides/notesSlide8.xml"/><Relationship Id="rId12" Type="http://schemas.microsoft.com/office/2007/relationships/hdphoto" Target="../media/hdphoto1.wdp"/><Relationship Id="rId2" Type="http://schemas.openxmlformats.org/officeDocument/2006/relationships/tags" Target="../tags/tag33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4.jpeg"/><Relationship Id="rId5" Type="http://schemas.openxmlformats.org/officeDocument/2006/relationships/tags" Target="../tags/tag36.xml"/><Relationship Id="rId10" Type="http://schemas.openxmlformats.org/officeDocument/2006/relationships/image" Target="../media/image13.png"/><Relationship Id="rId4" Type="http://schemas.openxmlformats.org/officeDocument/2006/relationships/tags" Target="../tags/tag35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39.xml"/><Relationship Id="rId7" Type="http://schemas.openxmlformats.org/officeDocument/2006/relationships/image" Target="../media/image13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2AA20E-E3BB-4DD9-97C9-A3663BA63953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25401"/>
            <a:ext cx="8986837" cy="6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0826946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AutoShape 3"/>
          <p:cNvSpPr>
            <a:spLocks noChangeArrowheads="1"/>
          </p:cNvSpPr>
          <p:nvPr/>
        </p:nvSpPr>
        <p:spPr bwMode="auto">
          <a:xfrm rot="16200000" flipV="1">
            <a:off x="4095750" y="552450"/>
            <a:ext cx="685800" cy="6438900"/>
          </a:xfrm>
          <a:prstGeom prst="can">
            <a:avLst>
              <a:gd name="adj" fmla="val 58246"/>
            </a:avLst>
          </a:prstGeom>
          <a:gradFill rotWithShape="1">
            <a:gsLst>
              <a:gs pos="0">
                <a:srgbClr val="393900"/>
              </a:gs>
              <a:gs pos="50000">
                <a:srgbClr val="FFFF00"/>
              </a:gs>
              <a:gs pos="100000">
                <a:srgbClr val="393900"/>
              </a:gs>
            </a:gsLst>
            <a:lin ang="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17088" dir="8363922" algn="ctr" rotWithShape="0">
              <a:srgbClr val="4D4D4D"/>
            </a:outerShdw>
          </a:effectLst>
        </p:spPr>
        <p:txBody>
          <a:bodyPr rot="10800000" vert="eaVert"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en-GB" altLang="en-US" sz="2800" b="1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6200" y="2438400"/>
            <a:ext cx="2438400" cy="1752600"/>
            <a:chOff x="48" y="2160"/>
            <a:chExt cx="1536" cy="1104"/>
          </a:xfrm>
        </p:grpSpPr>
        <p:sp>
          <p:nvSpPr>
            <p:cNvPr id="9226" name="AutoShape 5"/>
            <p:cNvSpPr>
              <a:spLocks noChangeArrowheads="1"/>
            </p:cNvSpPr>
            <p:nvPr/>
          </p:nvSpPr>
          <p:spPr bwMode="auto">
            <a:xfrm>
              <a:off x="1008" y="2160"/>
              <a:ext cx="576" cy="1104"/>
            </a:xfrm>
            <a:custGeom>
              <a:avLst/>
              <a:gdLst>
                <a:gd name="T0" fmla="*/ 8 w 21600"/>
                <a:gd name="T1" fmla="*/ 0 h 21600"/>
                <a:gd name="T2" fmla="*/ 3 w 21600"/>
                <a:gd name="T3" fmla="*/ 41 h 21600"/>
                <a:gd name="T4" fmla="*/ 8 w 21600"/>
                <a:gd name="T5" fmla="*/ 11 h 21600"/>
                <a:gd name="T6" fmla="*/ 13 w 21600"/>
                <a:gd name="T7" fmla="*/ 4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457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4438"/>
                  </a:moveTo>
                  <a:cubicBezTo>
                    <a:pt x="4676" y="13363"/>
                    <a:pt x="4289" y="12096"/>
                    <a:pt x="4289" y="10800"/>
                  </a:cubicBezTo>
                  <a:cubicBezTo>
                    <a:pt x="4289" y="7204"/>
                    <a:pt x="7204" y="4289"/>
                    <a:pt x="10800" y="4289"/>
                  </a:cubicBezTo>
                  <a:cubicBezTo>
                    <a:pt x="14395" y="4289"/>
                    <a:pt x="17311" y="7204"/>
                    <a:pt x="17311" y="10800"/>
                  </a:cubicBezTo>
                  <a:cubicBezTo>
                    <a:pt x="17311" y="12096"/>
                    <a:pt x="16923" y="13363"/>
                    <a:pt x="16199" y="14438"/>
                  </a:cubicBezTo>
                  <a:lnTo>
                    <a:pt x="19756" y="16835"/>
                  </a:lnTo>
                  <a:cubicBezTo>
                    <a:pt x="20957" y="15052"/>
                    <a:pt x="21600" y="12950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2950"/>
                    <a:pt x="642" y="15052"/>
                    <a:pt x="1843" y="16835"/>
                  </a:cubicBezTo>
                  <a:lnTo>
                    <a:pt x="5400" y="14438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8100000" algn="ctr" rotWithShape="0">
                <a:srgbClr val="4D4D4D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7" name="Text Box 6"/>
            <p:cNvSpPr txBox="1">
              <a:spLocks noChangeArrowheads="1"/>
            </p:cNvSpPr>
            <p:nvPr/>
          </p:nvSpPr>
          <p:spPr bwMode="auto">
            <a:xfrm>
              <a:off x="48" y="2294"/>
              <a:ext cx="768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2000" b="1"/>
                <a:t>Motor Protein</a:t>
              </a:r>
            </a:p>
          </p:txBody>
        </p:sp>
        <p:sp>
          <p:nvSpPr>
            <p:cNvPr id="9228" name="Line 7"/>
            <p:cNvSpPr>
              <a:spLocks noChangeShapeType="1"/>
            </p:cNvSpPr>
            <p:nvPr/>
          </p:nvSpPr>
          <p:spPr bwMode="auto">
            <a:xfrm>
              <a:off x="672" y="2496"/>
              <a:ext cx="3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0664" name="Oval 8"/>
          <p:cNvSpPr>
            <a:spLocks noChangeArrowheads="1"/>
          </p:cNvSpPr>
          <p:nvPr/>
        </p:nvSpPr>
        <p:spPr bwMode="auto">
          <a:xfrm>
            <a:off x="1066800" y="685800"/>
            <a:ext cx="2133600" cy="1066800"/>
          </a:xfrm>
          <a:prstGeom prst="ellipse">
            <a:avLst/>
          </a:prstGeom>
          <a:gradFill rotWithShape="1">
            <a:gsLst>
              <a:gs pos="0">
                <a:srgbClr val="0033CC"/>
              </a:gs>
              <a:gs pos="100000">
                <a:srgbClr val="0033CC">
                  <a:gamma/>
                  <a:shade val="2549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Organelle</a:t>
            </a:r>
          </a:p>
        </p:txBody>
      </p:sp>
      <p:sp>
        <p:nvSpPr>
          <p:cNvPr id="70665" name="Oval 9"/>
          <p:cNvSpPr>
            <a:spLocks noChangeArrowheads="1"/>
          </p:cNvSpPr>
          <p:nvPr/>
        </p:nvSpPr>
        <p:spPr bwMode="auto">
          <a:xfrm>
            <a:off x="2362200" y="2743200"/>
            <a:ext cx="609600" cy="533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800" b="1">
                <a:solidFill>
                  <a:schemeClr val="bg1"/>
                </a:solidFill>
              </a:rPr>
              <a:t>P</a:t>
            </a:r>
          </a:p>
        </p:txBody>
      </p:sp>
      <p:sp>
        <p:nvSpPr>
          <p:cNvPr id="70666" name="AutoShape 10"/>
          <p:cNvSpPr>
            <a:spLocks noChangeArrowheads="1"/>
          </p:cNvSpPr>
          <p:nvPr/>
        </p:nvSpPr>
        <p:spPr bwMode="auto">
          <a:xfrm>
            <a:off x="7391400" y="4114800"/>
            <a:ext cx="1676400" cy="914400"/>
          </a:xfrm>
          <a:prstGeom prst="irregularSeal1">
            <a:avLst/>
          </a:prstGeom>
          <a:gradFill rotWithShape="1">
            <a:gsLst>
              <a:gs pos="0">
                <a:srgbClr val="FFFF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Energy</a:t>
            </a:r>
          </a:p>
        </p:txBody>
      </p:sp>
      <p:sp>
        <p:nvSpPr>
          <p:cNvPr id="70669" name="Text Box 13"/>
          <p:cNvSpPr txBox="1">
            <a:spLocks noChangeArrowheads="1"/>
          </p:cNvSpPr>
          <p:nvPr/>
        </p:nvSpPr>
        <p:spPr bwMode="auto">
          <a:xfrm>
            <a:off x="609600" y="5221069"/>
            <a:ext cx="8229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Microtubules functions  as tracks </a:t>
            </a:r>
            <a:r>
              <a:rPr lang="ar-EG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قضيب</a:t>
            </a:r>
            <a:r>
              <a:rPr lang="en-US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that guide motor proteins carrying organelles to their destination </a:t>
            </a:r>
            <a:r>
              <a:rPr lang="ar-EG" altLang="en-US" sz="1600" dirty="0" smtClean="0">
                <a:solidFill>
                  <a:srgbClr val="000000"/>
                </a:solidFill>
              </a:rPr>
              <a:t>المكان المستهدف</a:t>
            </a:r>
            <a:r>
              <a:rPr lang="en-US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en-GB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0670" name="Text Box 14"/>
          <p:cNvSpPr txBox="1">
            <a:spLocks noChangeArrowheads="1"/>
          </p:cNvSpPr>
          <p:nvPr/>
        </p:nvSpPr>
        <p:spPr bwMode="auto">
          <a:xfrm>
            <a:off x="533401" y="5943600"/>
            <a:ext cx="65531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They move chromosomes during cell division</a:t>
            </a:r>
            <a:endParaRPr lang="en-GB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0.11111 " pathEditMode="relative" ptsTypes="AA">
                                      <p:cBhvr>
                                        <p:cTn id="23" dur="2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11111 L 0.45834 0.11111 " pathEditMode="relative" rAng="0" ptsTypes="AA">
                                      <p:cBhvr>
                                        <p:cTn id="39" dur="8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45834 0.0 " pathEditMode="relative" rAng="0" ptsTypes="AA">
                                      <p:cBhvr>
                                        <p:cTn id="41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45834 0.0 " pathEditMode="relative" rAng="0" ptsTypes="AA">
                                      <p:cBhvr>
                                        <p:cTn id="43" dur="8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833 -3.33333E-6 L 0.61666 -0.1666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834 0.11111 L 0.45834 0.0111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animBg="1"/>
      <p:bldP spid="70664" grpId="0" animBg="1"/>
      <p:bldP spid="70664" grpId="1" animBg="1"/>
      <p:bldP spid="70664" grpId="2" animBg="1"/>
      <p:bldP spid="70664" grpId="3" animBg="1"/>
      <p:bldP spid="70665" grpId="0" animBg="1"/>
      <p:bldP spid="70665" grpId="1" animBg="1"/>
      <p:bldP spid="70665" grpId="2" animBg="1"/>
      <p:bldP spid="70666" grpId="0" animBg="1"/>
      <p:bldP spid="70666" grpId="1" animBg="1"/>
      <p:bldP spid="70669" grpId="0"/>
      <p:bldP spid="706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sz="1400"/>
            </a:p>
          </p:txBody>
        </p:sp>
        <p:pic>
          <p:nvPicPr>
            <p:cNvPr id="7" name="Picture 6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1"/>
            <a:ext cx="6781800" cy="461665"/>
          </a:xfrm>
          <a:noFill/>
          <a:ln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en-US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Motor proteins and movement of organelles</a:t>
            </a: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1272" name="s400a134ccd646479de85e214cc94989" r:id="rId5" imgW="6782388" imgH="5086294"/>
        </mc:Choice>
        <mc:Fallback>
          <p:control name="s400a134ccd646479de85e214cc94989" r:id="rId5" imgW="6782388" imgH="5086294">
            <p:pic>
              <p:nvPicPr>
                <p:cNvPr id="0" name="s400a134ccd646479de85e214cc94989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6"/>
                  </p:custDataLst>
                </p:nvPr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95400" y="1200150"/>
                  <a:ext cx="6781800" cy="50863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588504531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135BFDE-0F7D-43B5-92D8-97B6C02D9542}" type="slidenum">
              <a:rPr lang="ar-SA" altLang="en-US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GB" altLang="en-US" sz="1400" smtClean="0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7"/>
          <a:stretch>
            <a:fillRect/>
          </a:stretch>
        </p:blipFill>
        <p:spPr bwMode="auto">
          <a:xfrm>
            <a:off x="381000" y="2590800"/>
            <a:ext cx="8763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76200" y="1325562"/>
            <a:ext cx="8153400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marL="282575" indent="-2825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33"/>
              </a:buClr>
              <a:buFontTx/>
              <a:buChar char="•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 many cells, </a:t>
            </a:r>
            <a:r>
              <a:rPr lang="en-US" altLang="en-US" sz="20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microtubules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grow out from a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centrosome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الجسم المركز</a:t>
            </a:r>
            <a:r>
              <a:rPr lang="ar-SA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near the nucleus.</a:t>
            </a:r>
          </a:p>
          <a:p>
            <a:pPr eaLnBrk="1" hangingPunct="1">
              <a:spcBef>
                <a:spcPct val="20000"/>
              </a:spcBef>
              <a:buClr>
                <a:srgbClr val="339933"/>
              </a:buClr>
              <a:defRPr/>
            </a:pPr>
            <a:r>
              <a:rPr lang="en-US" altLang="en-US" sz="2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Centrosome</a:t>
            </a:r>
            <a:endParaRPr lang="en-US" altLang="en-US" sz="2800" b="1" u="sng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buClr>
                <a:srgbClr val="009900"/>
              </a:buClr>
              <a:buFontTx/>
              <a:buChar char="•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 animal cells, the centrosome has a pair of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centrioles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each with </a:t>
            </a:r>
            <a:r>
              <a:rPr lang="en-US" alt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 triplets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 microtubules </a:t>
            </a:r>
            <a:r>
              <a:rPr lang="ar-EG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تسعة مجموعات ثلاث</a:t>
            </a:r>
            <a:r>
              <a:rPr lang="ar-SA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</a:t>
            </a:r>
            <a:r>
              <a:rPr lang="ar-EG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ة </a:t>
            </a:r>
            <a:r>
              <a:rPr lang="ar-SA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</a:t>
            </a:r>
            <a:r>
              <a:rPr lang="ar-EG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أنيبيبات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 + 0 </a:t>
            </a:r>
            <a:r>
              <a:rPr lang="en-US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pattern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arranged in a ring</a:t>
            </a:r>
            <a:r>
              <a:rPr lang="en-US" altLang="en-U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مُرتبة</a:t>
            </a:r>
            <a:r>
              <a:rPr lang="ar-EG" altLang="en-U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دائريا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>
              <a:lnSpc>
                <a:spcPct val="90000"/>
              </a:lnSpc>
              <a:buClr>
                <a:srgbClr val="009900"/>
              </a:buClr>
              <a:buFontTx/>
              <a:buChar char="•"/>
              <a:defRPr/>
            </a:pPr>
            <a:endParaRPr lang="en-US" altLang="en-US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buClr>
                <a:srgbClr val="009900"/>
              </a:buClr>
              <a:buFontTx/>
              <a:buChar char="•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During cell division the </a:t>
            </a:r>
            <a:r>
              <a:rPr lang="en-US" altLang="en-US" sz="2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centrioles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replicate </a:t>
            </a:r>
            <a:r>
              <a:rPr lang="ar-EG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تتضاعف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3124200" y="191869"/>
            <a:ext cx="2877711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spcBef>
                <a:spcPct val="20000"/>
              </a:spcBef>
              <a:buClr>
                <a:srgbClr val="339933"/>
              </a:buClr>
              <a:defRPr/>
            </a:pPr>
            <a:r>
              <a:rPr lang="en-US" alt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Centrosome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569184"/>
            <a:ext cx="8839200" cy="1631216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Microtubules are the central structural supports both </a:t>
            </a: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cilia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altLang="en-US" sz="1600" dirty="0" smtClean="0">
                <a:solidFill>
                  <a:srgbClr val="000000"/>
                </a:solidFill>
              </a:rPr>
              <a:t>الأهداب</a:t>
            </a:r>
            <a:r>
              <a:rPr lang="en-US" altLang="en-US" sz="2400" b="1" dirty="0" smtClean="0">
                <a:solidFill>
                  <a:srgbClr val="000000"/>
                </a:solidFill>
              </a:rPr>
              <a:t> 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flagella </a:t>
            </a:r>
            <a:r>
              <a:rPr lang="ar-EG" altLang="en-US" sz="1600" dirty="0" smtClean="0"/>
              <a:t>الأسواط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</a:pPr>
            <a:r>
              <a:rPr lang="en-US" altLang="en-US" sz="2000" b="1" dirty="0" smtClean="0">
                <a:solidFill>
                  <a:srgbClr val="000000"/>
                </a:solidFill>
              </a:rPr>
              <a:t>Both can move unicellular and small multicellular organisms by propelling </a:t>
            </a:r>
            <a:r>
              <a:rPr lang="ar-SA" altLang="en-US" sz="1600" b="1" dirty="0" smtClean="0"/>
              <a:t>دفع</a:t>
            </a:r>
            <a:r>
              <a:rPr lang="en-US" altLang="en-US" dirty="0" smtClean="0"/>
              <a:t> </a:t>
            </a:r>
            <a:r>
              <a:rPr lang="en-US" altLang="en-US" sz="2000" b="1" dirty="0" smtClean="0">
                <a:solidFill>
                  <a:srgbClr val="000000"/>
                </a:solidFill>
              </a:rPr>
              <a:t> water outside the organism.</a:t>
            </a:r>
          </a:p>
        </p:txBody>
      </p:sp>
      <p:sp>
        <p:nvSpPr>
          <p:cNvPr id="7374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71596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Cilia and Flagella</a:t>
            </a:r>
            <a:endParaRPr lang="en-GB" sz="40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3744" name="Rectangle 16"/>
          <p:cNvSpPr>
            <a:spLocks noChangeArrowheads="1"/>
          </p:cNvSpPr>
          <p:nvPr/>
        </p:nvSpPr>
        <p:spPr bwMode="auto">
          <a:xfrm>
            <a:off x="228600" y="4063186"/>
            <a:ext cx="86106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sz="2000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Cilia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usually occur in large numbers on the cell surface.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sz="2000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Flagella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usually occur in just one or a few per cell.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sz="20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Cilia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move more like oars </a:t>
            </a:r>
            <a:r>
              <a:rPr lang="ar-EG" altLang="en-US" sz="1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مجادبف</a:t>
            </a:r>
            <a:r>
              <a:rPr lang="en-US" alt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with alternating power and recovery strokes.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sz="20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Flagella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have an </a:t>
            </a:r>
            <a:r>
              <a:rPr lang="en-US" altLang="en-US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undulatory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movement </a:t>
            </a:r>
            <a:r>
              <a:rPr lang="ar-EG" altLang="en-US" sz="1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حركة تموجية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en-US" altLang="en-US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So, They differ in their beating pattern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أسلوب الحركة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228600" y="3638490"/>
            <a:ext cx="388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Movement of cilia &amp; flagella</a:t>
            </a:r>
            <a:endParaRPr lang="en-US" sz="20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265518-3B2B-4880-BD39-ADE734A88C54}" type="slidenum">
              <a:rPr lang="ar-SA" altLang="en-US" sz="1400" smtClean="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GB" altLang="en-US" sz="1400" smtClean="0"/>
          </a:p>
        </p:txBody>
      </p:sp>
      <p:pic>
        <p:nvPicPr>
          <p:cNvPr id="12295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39" t="48788" b="3709"/>
          <a:stretch/>
        </p:blipFill>
        <p:spPr bwMode="auto">
          <a:xfrm>
            <a:off x="1524000" y="1976110"/>
            <a:ext cx="6370692" cy="3733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5638800" y="35814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cilia</a:t>
            </a:r>
            <a:endParaRPr lang="en-GB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3" name="Rectangle 15"/>
          <p:cNvSpPr txBox="1">
            <a:spLocks noChangeArrowheads="1"/>
          </p:cNvSpPr>
          <p:nvPr/>
        </p:nvSpPr>
        <p:spPr>
          <a:xfrm>
            <a:off x="457200" y="198437"/>
            <a:ext cx="8229600" cy="715963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Cilia of </a:t>
            </a:r>
            <a:r>
              <a:rPr lang="en-US" sz="4000" b="1" i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Paramecium</a:t>
            </a:r>
            <a:endParaRPr lang="en-GB" sz="4000" b="1" i="1" kern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7BEFCC-37F3-41F4-928A-C6E973951817}" type="slidenum">
              <a:rPr lang="ar-SA" smtClean="0"/>
              <a:pPr>
                <a:defRPr/>
              </a:pPr>
              <a:t>15</a:t>
            </a:fld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5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9" name="Rectangle 15"/>
          <p:cNvSpPr txBox="1">
            <a:spLocks noChangeArrowheads="1"/>
          </p:cNvSpPr>
          <p:nvPr/>
        </p:nvSpPr>
        <p:spPr>
          <a:xfrm>
            <a:off x="457200" y="198437"/>
            <a:ext cx="8229600" cy="715963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Cilia of </a:t>
            </a:r>
            <a:r>
              <a:rPr lang="en-US" sz="4000" b="1" i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Paramecium</a:t>
            </a:r>
            <a:endParaRPr lang="en-GB" sz="4000" b="1" i="1" kern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2295" name="s967960b233d466997c2ed1dfd5508d7" r:id="rId5" imgW="7087214" imgH="3986449"/>
        </mc:Choice>
        <mc:Fallback>
          <p:control name="s967960b233d466997c2ed1dfd5508d7" r:id="rId5" imgW="7087214" imgH="3986449">
            <p:pic>
              <p:nvPicPr>
                <p:cNvPr id="0" name="s967960b233d466997c2ed1dfd5508d7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6"/>
                  </p:custDataLst>
                </p:nvPr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19200" y="1533525"/>
                  <a:ext cx="7086600" cy="3986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490656054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7BEFCC-37F3-41F4-928A-C6E973951817}" type="slidenum">
              <a:rPr lang="ar-SA" smtClean="0"/>
              <a:pPr>
                <a:defRPr/>
              </a:pPr>
              <a:t>16</a:t>
            </a:fld>
            <a:endParaRPr lang="en-GB"/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15" b="51210"/>
          <a:stretch/>
        </p:blipFill>
        <p:spPr bwMode="auto">
          <a:xfrm>
            <a:off x="1447800" y="1752600"/>
            <a:ext cx="6436635" cy="395169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5791200" y="3466837"/>
            <a:ext cx="17620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flagellum</a:t>
            </a:r>
            <a:endParaRPr lang="en-GB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6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9" name="Rectangle 15"/>
          <p:cNvSpPr txBox="1">
            <a:spLocks noChangeArrowheads="1"/>
          </p:cNvSpPr>
          <p:nvPr/>
        </p:nvSpPr>
        <p:spPr>
          <a:xfrm>
            <a:off x="457200" y="198437"/>
            <a:ext cx="8229600" cy="715963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Flagellum of sperm</a:t>
            </a:r>
            <a:endParaRPr lang="en-GB" sz="4000" b="1" kern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1334576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7BEFCC-37F3-41F4-928A-C6E973951817}" type="slidenum">
              <a:rPr lang="ar-SA" smtClean="0"/>
              <a:pPr>
                <a:defRPr/>
              </a:pPr>
              <a:t>17</a:t>
            </a:fld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5" name="Picture 4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8" name="Rectangle 15"/>
          <p:cNvSpPr txBox="1">
            <a:spLocks noChangeArrowheads="1"/>
          </p:cNvSpPr>
          <p:nvPr/>
        </p:nvSpPr>
        <p:spPr>
          <a:xfrm>
            <a:off x="457200" y="198437"/>
            <a:ext cx="8229600" cy="715963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Flagellum of sperm</a:t>
            </a:r>
            <a:endParaRPr lang="en-GB" sz="4000" b="1" kern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3319" name="s3b18e47cd46442295e18b0102abb2cd" r:id="rId5" imgW="5866667" imgH="3300445"/>
        </mc:Choice>
        <mc:Fallback>
          <p:control name="s3b18e47cd46442295e18b0102abb2cd" r:id="rId5" imgW="5866667" imgH="3300445">
            <p:pic>
              <p:nvPicPr>
                <p:cNvPr id="0" name="s3b18e47cd46442295e18b0102abb2cd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6"/>
                  </p:custDataLst>
                </p:nvPr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24000" y="1733550"/>
                  <a:ext cx="5867400" cy="33004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58199828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AD9D0B7-FBA2-454F-BD3C-B0C67B8A9A1E}" type="slidenum">
              <a:rPr lang="ar-EG" altLang="en-US" sz="1400" smtClean="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GB" altLang="en-US" sz="1400" smtClean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8"/>
          <a:stretch>
            <a:fillRect/>
          </a:stretch>
        </p:blipFill>
        <p:spPr bwMode="auto">
          <a:xfrm>
            <a:off x="4648200" y="0"/>
            <a:ext cx="449580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152400" y="607137"/>
            <a:ext cx="4267200" cy="571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68288" indent="-268288" eaLnBrk="1" hangingPunct="1">
              <a:lnSpc>
                <a:spcPct val="1250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en-US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Both </a:t>
            </a:r>
            <a:r>
              <a:rPr lang="en-US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cilia</a:t>
            </a:r>
            <a:r>
              <a:rPr lang="en-US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and </a:t>
            </a:r>
            <a:r>
              <a:rPr lang="en-US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flagella</a:t>
            </a:r>
            <a:r>
              <a:rPr lang="en-US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have the same ultrastructure </a:t>
            </a:r>
            <a:r>
              <a:rPr lang="ar-EG" altLang="en-U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التركيب الدقيق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marL="268288" indent="-268288" eaLnBrk="1" hangingPunct="1">
              <a:lnSpc>
                <a:spcPct val="1250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en-US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Both have a core </a:t>
            </a:r>
            <a:r>
              <a:rPr lang="ar-EG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مركز</a:t>
            </a:r>
            <a:r>
              <a:rPr lang="en-US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of </a:t>
            </a:r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microtubules</a:t>
            </a:r>
            <a:r>
              <a:rPr lang="en-US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sheathed by the plasma membrane.</a:t>
            </a:r>
          </a:p>
          <a:p>
            <a:pPr marL="268288" lvl="1" indent="-268288" eaLnBrk="1" hangingPunct="1">
              <a:lnSpc>
                <a:spcPct val="1250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9-doublets</a:t>
            </a:r>
            <a:r>
              <a:rPr lang="en-US" altLang="en-U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 + 2 pattern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</a:t>
            </a:r>
            <a:r>
              <a:rPr lang="ar-EG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تسعة مجموعات </a:t>
            </a:r>
            <a:r>
              <a:rPr lang="ar-SA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ثنائية ال</a:t>
            </a:r>
            <a:r>
              <a:rPr lang="ar-EG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أنيبيبتان</a:t>
            </a:r>
            <a:r>
              <a:rPr lang="en-US" altLang="en-US" sz="1600" dirty="0" smtClean="0"/>
              <a:t> 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 microtubules arranged around a pair at the center.</a:t>
            </a:r>
          </a:p>
          <a:p>
            <a:pPr marL="360363" lvl="1" indent="-360363" eaLnBrk="1" hangingPunct="1">
              <a:lnSpc>
                <a:spcPct val="1250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Flexible “wheels” of proteins connect outer doublets to each other and to the core.</a:t>
            </a:r>
          </a:p>
          <a:p>
            <a:pPr marL="360363" lvl="1" indent="-360363" eaLnBrk="1" hangingPunct="1">
              <a:lnSpc>
                <a:spcPct val="1250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outer doublets are also connected by motor proteins.</a:t>
            </a:r>
          </a:p>
          <a:p>
            <a:pPr marL="360363" lvl="1" indent="-360363" eaLnBrk="1" hangingPunct="1">
              <a:lnSpc>
                <a:spcPct val="1250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structure</a:t>
            </a:r>
            <a:r>
              <a:rPr lang="en-US" altLang="en-US" sz="1600" dirty="0" smtClean="0"/>
              <a:t> </a:t>
            </a:r>
            <a:r>
              <a:rPr lang="en-US" altLang="en-US" sz="1600" b="1" dirty="0" smtClean="0"/>
              <a:t>of</a:t>
            </a:r>
            <a:r>
              <a:rPr lang="en-US" altLang="en-US" sz="1600" dirty="0" smtClean="0"/>
              <a:t> 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cilium and flagellum is identical to that of centriole.</a:t>
            </a:r>
          </a:p>
        </p:txBody>
      </p:sp>
      <p:pic>
        <p:nvPicPr>
          <p:cNvPr id="13317" name="Picture 7" descr="ciliaandflagellafigure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81400"/>
            <a:ext cx="42005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1DF535-D275-4595-B4CA-7CE1B69B789B}" type="slidenum">
              <a:rPr lang="ar-EG" altLang="en-US" sz="1400" smtClean="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GB" altLang="en-US" sz="1400" smtClean="0"/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524000"/>
            <a:ext cx="8839200" cy="4278094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Cilia</a:t>
            </a:r>
            <a:r>
              <a:rPr lang="en-US" altLang="en-US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and </a:t>
            </a:r>
            <a:r>
              <a:rPr lang="en-US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flagella</a:t>
            </a:r>
            <a:r>
              <a:rPr lang="en-US" altLang="en-US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are formed of arms of a motor protein (</a:t>
            </a: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dynein </a:t>
            </a:r>
            <a:r>
              <a:rPr lang="ar-EG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بروتين</a:t>
            </a:r>
            <a:r>
              <a:rPr lang="ar-EG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الداينين</a:t>
            </a: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en-US" altLang="en-US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2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Dynein arms alternately </a:t>
            </a:r>
            <a: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grab, move, and release </a:t>
            </a:r>
            <a: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outer microtubules.</a:t>
            </a:r>
          </a:p>
          <a:p>
            <a:pPr lvl="1"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Protein cross-links limit </a:t>
            </a:r>
            <a: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sliding and the force is </a:t>
            </a:r>
            <a: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expressed as bending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إلتواء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"/>
          <a:stretch>
            <a:fillRect/>
          </a:stretch>
        </p:blipFill>
        <p:spPr bwMode="auto">
          <a:xfrm>
            <a:off x="4800600" y="2209800"/>
            <a:ext cx="4267200" cy="406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533400" y="6415088"/>
            <a:ext cx="796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FF"/>
                </a:solidFill>
              </a:rPr>
              <a:t>http://www.northland.cc.mn.us/biology/biology1111/animations/flagellum.html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" name="Picture 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0" name="Rectangle 15"/>
          <p:cNvSpPr txBox="1">
            <a:spLocks noChangeArrowheads="1"/>
          </p:cNvSpPr>
          <p:nvPr/>
        </p:nvSpPr>
        <p:spPr>
          <a:xfrm>
            <a:off x="457200" y="76200"/>
            <a:ext cx="8229600" cy="715963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Cilia and Flagella</a:t>
            </a:r>
            <a:endParaRPr lang="en-GB" sz="4000" b="1" kern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0" y="1600200"/>
            <a:ext cx="4837113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8"/>
          <a:stretch>
            <a:fillRect/>
          </a:stretch>
        </p:blipFill>
        <p:spPr bwMode="auto">
          <a:xfrm>
            <a:off x="4724400" y="1600200"/>
            <a:ext cx="4343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0" y="0"/>
            <a:ext cx="9147151" cy="1019175"/>
            <a:chOff x="323528" y="0"/>
            <a:chExt cx="8286750" cy="1019406"/>
          </a:xfrm>
        </p:grpSpPr>
        <p:sp>
          <p:nvSpPr>
            <p:cNvPr id="11" name="Rounded Rectangle 10"/>
            <p:cNvSpPr/>
            <p:nvPr/>
          </p:nvSpPr>
          <p:spPr bwMode="auto">
            <a:xfrm>
              <a:off x="323528" y="837275"/>
              <a:ext cx="8286750" cy="71445"/>
            </a:xfrm>
            <a:prstGeom prst="roundRect">
              <a:avLst/>
            </a:prstGeom>
            <a:solidFill>
              <a:srgbClr val="CC006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12" name="Picture 12" descr="Picture1.bmp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0644" y="116632"/>
              <a:ext cx="1584176" cy="653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2" r="7692"/>
            <a:stretch>
              <a:fillRect/>
            </a:stretch>
          </p:blipFill>
          <p:spPr bwMode="auto">
            <a:xfrm>
              <a:off x="4211960" y="0"/>
              <a:ext cx="864096" cy="1019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 descr="C:\Users\mmoustafa\Desktop\amada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7" y="188640"/>
              <a:ext cx="201622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1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81200" y="644237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PTShape_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81200" y="640432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55286" y="1676400"/>
            <a:ext cx="3962400" cy="519113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rgbClr val="0000FF"/>
            </a:outerShdw>
          </a:effectLst>
          <a:ex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cs typeface="+mj-cs"/>
              </a:rPr>
              <a:t>B- Eukaryotic Cell</a:t>
            </a: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04800" y="6477000"/>
            <a:ext cx="8610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Copyright © 2002 Pearson Education, Inc., publishing as Benjamin Cummings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4291977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F79CB2B-5565-40AD-A3F1-30ACF00D02A6}" type="slidenum">
              <a:rPr lang="ar-SA" altLang="en-US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GB" altLang="en-US" sz="1400" smtClean="0"/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4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"/>
          <a:stretch>
            <a:fillRect/>
          </a:stretch>
        </p:blipFill>
        <p:spPr bwMode="auto">
          <a:xfrm>
            <a:off x="3657600" y="0"/>
            <a:ext cx="5486400" cy="290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76200" y="122238"/>
            <a:ext cx="4114800" cy="487362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GB" sz="3200" b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7- Cell membrane</a:t>
            </a:r>
          </a:p>
        </p:txBody>
      </p:sp>
      <p:pic>
        <p:nvPicPr>
          <p:cNvPr id="15365" name="Picture 8"/>
          <p:cNvPicPr>
            <a:picLocks noChangeAspect="1" noChangeArrowheads="1"/>
          </p:cNvPicPr>
          <p:nvPr/>
        </p:nvPicPr>
        <p:blipFill>
          <a:blip r:embed="rId5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5"/>
          <a:stretch>
            <a:fillRect/>
          </a:stretch>
        </p:blipFill>
        <p:spPr bwMode="auto">
          <a:xfrm>
            <a:off x="3086100" y="3048000"/>
            <a:ext cx="5981700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152400" y="990600"/>
            <a:ext cx="2590800" cy="51308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plasma membrane functions as a </a:t>
            </a:r>
            <a:r>
              <a:rPr lang="en-US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selective barrier </a:t>
            </a:r>
            <a:r>
              <a:rPr lang="ar-EG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حاجز إختيارى</a:t>
            </a:r>
            <a:r>
              <a:rPr lang="en-US" alt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that allows passage of oxygen, nutrients, and wastes for the whole volume of the cell.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57300"/>
            <a:ext cx="457200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Line 3"/>
          <p:cNvSpPr>
            <a:spLocks noChangeShapeType="1"/>
          </p:cNvSpPr>
          <p:nvPr/>
        </p:nvSpPr>
        <p:spPr bwMode="auto">
          <a:xfrm>
            <a:off x="1676400" y="3671888"/>
            <a:ext cx="1143000" cy="19954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>
            <a:glow rad="101600">
              <a:srgbClr val="0000FF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90800" y="46038"/>
            <a:ext cx="3810000" cy="79216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eaLnBrk="1" hangingPunct="1">
              <a:defRPr/>
            </a:pPr>
            <a:r>
              <a:rPr lang="en-GB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Cell membrane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149850" y="1476376"/>
            <a:ext cx="399415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GB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Composed of a kind of lipids (phospholipids) and proteins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GB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Lipid layer contains 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hydrophilic</a:t>
            </a:r>
            <a:r>
              <a:rPr lang="en-GB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and 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hydrophobic</a:t>
            </a:r>
            <a:r>
              <a:rPr lang="en-GB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regions</a:t>
            </a:r>
          </a:p>
        </p:txBody>
      </p:sp>
      <p:grpSp>
        <p:nvGrpSpPr>
          <p:cNvPr id="2" name="Group 386"/>
          <p:cNvGrpSpPr>
            <a:grpSpLocks/>
          </p:cNvGrpSpPr>
          <p:nvPr/>
        </p:nvGrpSpPr>
        <p:grpSpPr bwMode="auto">
          <a:xfrm>
            <a:off x="2362200" y="5133976"/>
            <a:ext cx="2989263" cy="1143000"/>
            <a:chOff x="1776" y="2544"/>
            <a:chExt cx="1883" cy="720"/>
          </a:xfrm>
        </p:grpSpPr>
        <p:grpSp>
          <p:nvGrpSpPr>
            <p:cNvPr id="17567" name="Group 262"/>
            <p:cNvGrpSpPr>
              <a:grpSpLocks/>
            </p:cNvGrpSpPr>
            <p:nvPr/>
          </p:nvGrpSpPr>
          <p:grpSpPr bwMode="auto">
            <a:xfrm>
              <a:off x="1776" y="2736"/>
              <a:ext cx="1824" cy="528"/>
              <a:chOff x="1968" y="2160"/>
              <a:chExt cx="1824" cy="528"/>
            </a:xfrm>
          </p:grpSpPr>
          <p:grpSp>
            <p:nvGrpSpPr>
              <p:cNvPr id="17619" name="Group 263"/>
              <p:cNvGrpSpPr>
                <a:grpSpLocks/>
              </p:cNvGrpSpPr>
              <p:nvPr/>
            </p:nvGrpSpPr>
            <p:grpSpPr bwMode="auto">
              <a:xfrm>
                <a:off x="1968" y="2168"/>
                <a:ext cx="528" cy="520"/>
                <a:chOff x="1968" y="2168"/>
                <a:chExt cx="528" cy="520"/>
              </a:xfrm>
            </p:grpSpPr>
            <p:sp>
              <p:nvSpPr>
                <p:cNvPr id="17686" name="Oval 264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87" name="Oval 265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3" name="Oval 266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89" name="Oval 267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90" name="Oval 268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620" name="Group 269"/>
              <p:cNvGrpSpPr>
                <a:grpSpLocks/>
              </p:cNvGrpSpPr>
              <p:nvPr/>
            </p:nvGrpSpPr>
            <p:grpSpPr bwMode="auto">
              <a:xfrm>
                <a:off x="2112" y="2160"/>
                <a:ext cx="528" cy="520"/>
                <a:chOff x="1968" y="2168"/>
                <a:chExt cx="528" cy="520"/>
              </a:xfrm>
            </p:grpSpPr>
            <p:sp>
              <p:nvSpPr>
                <p:cNvPr id="17681" name="Oval 270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82" name="Oval 271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83" name="Oval 272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84" name="Oval 273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85" name="Oval 274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621" name="Group 275"/>
              <p:cNvGrpSpPr>
                <a:grpSpLocks/>
              </p:cNvGrpSpPr>
              <p:nvPr/>
            </p:nvGrpSpPr>
            <p:grpSpPr bwMode="auto">
              <a:xfrm>
                <a:off x="2208" y="2160"/>
                <a:ext cx="528" cy="520"/>
                <a:chOff x="1968" y="2168"/>
                <a:chExt cx="528" cy="520"/>
              </a:xfrm>
            </p:grpSpPr>
            <p:sp>
              <p:nvSpPr>
                <p:cNvPr id="17676" name="Oval 276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77" name="Oval 277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78" name="Oval 278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79" name="Oval 279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80" name="Oval 280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622" name="Group 281"/>
              <p:cNvGrpSpPr>
                <a:grpSpLocks/>
              </p:cNvGrpSpPr>
              <p:nvPr/>
            </p:nvGrpSpPr>
            <p:grpSpPr bwMode="auto">
              <a:xfrm>
                <a:off x="2304" y="2160"/>
                <a:ext cx="528" cy="520"/>
                <a:chOff x="1968" y="2168"/>
                <a:chExt cx="528" cy="520"/>
              </a:xfrm>
            </p:grpSpPr>
            <p:sp>
              <p:nvSpPr>
                <p:cNvPr id="17671" name="Oval 282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72" name="Oval 283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73" name="Oval 284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74" name="Oval 285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75" name="Oval 286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623" name="Group 287"/>
              <p:cNvGrpSpPr>
                <a:grpSpLocks/>
              </p:cNvGrpSpPr>
              <p:nvPr/>
            </p:nvGrpSpPr>
            <p:grpSpPr bwMode="auto">
              <a:xfrm>
                <a:off x="2400" y="2160"/>
                <a:ext cx="528" cy="520"/>
                <a:chOff x="1968" y="2168"/>
                <a:chExt cx="528" cy="520"/>
              </a:xfrm>
            </p:grpSpPr>
            <p:sp>
              <p:nvSpPr>
                <p:cNvPr id="17666" name="Oval 288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67" name="Oval 289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68" name="Oval 290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69" name="Oval 291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70" name="Oval 292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624" name="Group 293"/>
              <p:cNvGrpSpPr>
                <a:grpSpLocks/>
              </p:cNvGrpSpPr>
              <p:nvPr/>
            </p:nvGrpSpPr>
            <p:grpSpPr bwMode="auto">
              <a:xfrm>
                <a:off x="2544" y="2160"/>
                <a:ext cx="528" cy="520"/>
                <a:chOff x="1968" y="2168"/>
                <a:chExt cx="528" cy="520"/>
              </a:xfrm>
            </p:grpSpPr>
            <p:sp>
              <p:nvSpPr>
                <p:cNvPr id="17661" name="Oval 294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62" name="Oval 295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63" name="Oval 296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64" name="Oval 297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65" name="Oval 298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625" name="Group 299"/>
              <p:cNvGrpSpPr>
                <a:grpSpLocks/>
              </p:cNvGrpSpPr>
              <p:nvPr/>
            </p:nvGrpSpPr>
            <p:grpSpPr bwMode="auto">
              <a:xfrm>
                <a:off x="2688" y="2168"/>
                <a:ext cx="528" cy="520"/>
                <a:chOff x="1968" y="2168"/>
                <a:chExt cx="528" cy="520"/>
              </a:xfrm>
            </p:grpSpPr>
            <p:sp>
              <p:nvSpPr>
                <p:cNvPr id="17656" name="Oval 300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57" name="Oval 301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58" name="Oval 302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59" name="Oval 303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60" name="Oval 304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626" name="Group 305"/>
              <p:cNvGrpSpPr>
                <a:grpSpLocks/>
              </p:cNvGrpSpPr>
              <p:nvPr/>
            </p:nvGrpSpPr>
            <p:grpSpPr bwMode="auto">
              <a:xfrm>
                <a:off x="2832" y="2160"/>
                <a:ext cx="528" cy="520"/>
                <a:chOff x="1968" y="2168"/>
                <a:chExt cx="528" cy="520"/>
              </a:xfrm>
            </p:grpSpPr>
            <p:sp>
              <p:nvSpPr>
                <p:cNvPr id="17651" name="Oval 306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52" name="Oval 307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53" name="Oval 308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54" name="Oval 309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55" name="Oval 310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627" name="Group 311"/>
              <p:cNvGrpSpPr>
                <a:grpSpLocks/>
              </p:cNvGrpSpPr>
              <p:nvPr/>
            </p:nvGrpSpPr>
            <p:grpSpPr bwMode="auto">
              <a:xfrm>
                <a:off x="2928" y="2160"/>
                <a:ext cx="528" cy="520"/>
                <a:chOff x="1968" y="2168"/>
                <a:chExt cx="528" cy="520"/>
              </a:xfrm>
            </p:grpSpPr>
            <p:sp>
              <p:nvSpPr>
                <p:cNvPr id="17646" name="Oval 312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47" name="Oval 313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48" name="Oval 314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49" name="Oval 315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50" name="Oval 316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628" name="Group 317"/>
              <p:cNvGrpSpPr>
                <a:grpSpLocks/>
              </p:cNvGrpSpPr>
              <p:nvPr/>
            </p:nvGrpSpPr>
            <p:grpSpPr bwMode="auto">
              <a:xfrm>
                <a:off x="3024" y="2160"/>
                <a:ext cx="528" cy="520"/>
                <a:chOff x="1968" y="2168"/>
                <a:chExt cx="528" cy="520"/>
              </a:xfrm>
            </p:grpSpPr>
            <p:sp>
              <p:nvSpPr>
                <p:cNvPr id="17641" name="Oval 318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42" name="Oval 319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43" name="Oval 320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44" name="Oval 321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45" name="Oval 322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629" name="Group 323"/>
              <p:cNvGrpSpPr>
                <a:grpSpLocks/>
              </p:cNvGrpSpPr>
              <p:nvPr/>
            </p:nvGrpSpPr>
            <p:grpSpPr bwMode="auto">
              <a:xfrm>
                <a:off x="3120" y="2160"/>
                <a:ext cx="528" cy="520"/>
                <a:chOff x="1968" y="2168"/>
                <a:chExt cx="528" cy="520"/>
              </a:xfrm>
            </p:grpSpPr>
            <p:sp>
              <p:nvSpPr>
                <p:cNvPr id="17636" name="Oval 324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37" name="Oval 325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38" name="Oval 326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39" name="Oval 327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40" name="Oval 328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630" name="Group 329"/>
              <p:cNvGrpSpPr>
                <a:grpSpLocks/>
              </p:cNvGrpSpPr>
              <p:nvPr/>
            </p:nvGrpSpPr>
            <p:grpSpPr bwMode="auto">
              <a:xfrm>
                <a:off x="3264" y="2160"/>
                <a:ext cx="528" cy="520"/>
                <a:chOff x="1968" y="2168"/>
                <a:chExt cx="528" cy="520"/>
              </a:xfrm>
            </p:grpSpPr>
            <p:sp>
              <p:nvSpPr>
                <p:cNvPr id="17631" name="Oval 330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32" name="Oval 331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33" name="Oval 332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34" name="Oval 333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635" name="Oval 334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</p:grpSp>
        <p:grpSp>
          <p:nvGrpSpPr>
            <p:cNvPr id="17568" name="Group 335"/>
            <p:cNvGrpSpPr>
              <a:grpSpLocks/>
            </p:cNvGrpSpPr>
            <p:nvPr/>
          </p:nvGrpSpPr>
          <p:grpSpPr bwMode="auto">
            <a:xfrm flipV="1">
              <a:off x="1824" y="2928"/>
              <a:ext cx="83" cy="216"/>
              <a:chOff x="1981" y="2680"/>
              <a:chExt cx="83" cy="216"/>
            </a:xfrm>
          </p:grpSpPr>
          <p:sp>
            <p:nvSpPr>
              <p:cNvPr id="17617" name="Freeform 336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618" name="Freeform 337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69" name="Group 338"/>
            <p:cNvGrpSpPr>
              <a:grpSpLocks/>
            </p:cNvGrpSpPr>
            <p:nvPr/>
          </p:nvGrpSpPr>
          <p:grpSpPr bwMode="auto">
            <a:xfrm flipV="1">
              <a:off x="1968" y="2920"/>
              <a:ext cx="83" cy="216"/>
              <a:chOff x="1981" y="2680"/>
              <a:chExt cx="83" cy="216"/>
            </a:xfrm>
          </p:grpSpPr>
          <p:sp>
            <p:nvSpPr>
              <p:cNvPr id="17615" name="Freeform 339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616" name="Freeform 340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70" name="Group 341"/>
            <p:cNvGrpSpPr>
              <a:grpSpLocks/>
            </p:cNvGrpSpPr>
            <p:nvPr/>
          </p:nvGrpSpPr>
          <p:grpSpPr bwMode="auto">
            <a:xfrm flipV="1">
              <a:off x="2571" y="2904"/>
              <a:ext cx="83" cy="216"/>
              <a:chOff x="1981" y="2680"/>
              <a:chExt cx="83" cy="216"/>
            </a:xfrm>
          </p:grpSpPr>
          <p:sp>
            <p:nvSpPr>
              <p:cNvPr id="17613" name="Freeform 342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614" name="Freeform 343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71" name="Group 344"/>
            <p:cNvGrpSpPr>
              <a:grpSpLocks/>
            </p:cNvGrpSpPr>
            <p:nvPr/>
          </p:nvGrpSpPr>
          <p:grpSpPr bwMode="auto">
            <a:xfrm flipV="1">
              <a:off x="2419" y="2904"/>
              <a:ext cx="83" cy="216"/>
              <a:chOff x="1981" y="2680"/>
              <a:chExt cx="83" cy="216"/>
            </a:xfrm>
          </p:grpSpPr>
          <p:sp>
            <p:nvSpPr>
              <p:cNvPr id="17611" name="Freeform 345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612" name="Freeform 346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72" name="Group 347"/>
            <p:cNvGrpSpPr>
              <a:grpSpLocks/>
            </p:cNvGrpSpPr>
            <p:nvPr/>
          </p:nvGrpSpPr>
          <p:grpSpPr bwMode="auto">
            <a:xfrm flipV="1">
              <a:off x="2291" y="2904"/>
              <a:ext cx="83" cy="216"/>
              <a:chOff x="1981" y="2680"/>
              <a:chExt cx="83" cy="216"/>
            </a:xfrm>
          </p:grpSpPr>
          <p:sp>
            <p:nvSpPr>
              <p:cNvPr id="17609" name="Freeform 348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610" name="Freeform 349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73" name="Group 350"/>
            <p:cNvGrpSpPr>
              <a:grpSpLocks/>
            </p:cNvGrpSpPr>
            <p:nvPr/>
          </p:nvGrpSpPr>
          <p:grpSpPr bwMode="auto">
            <a:xfrm flipV="1">
              <a:off x="2195" y="2896"/>
              <a:ext cx="83" cy="216"/>
              <a:chOff x="1981" y="2680"/>
              <a:chExt cx="83" cy="216"/>
            </a:xfrm>
          </p:grpSpPr>
          <p:sp>
            <p:nvSpPr>
              <p:cNvPr id="17607" name="Freeform 351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608" name="Freeform 352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74" name="Group 353"/>
            <p:cNvGrpSpPr>
              <a:grpSpLocks/>
            </p:cNvGrpSpPr>
            <p:nvPr/>
          </p:nvGrpSpPr>
          <p:grpSpPr bwMode="auto">
            <a:xfrm flipV="1">
              <a:off x="2083" y="2904"/>
              <a:ext cx="83" cy="216"/>
              <a:chOff x="1981" y="2680"/>
              <a:chExt cx="83" cy="216"/>
            </a:xfrm>
          </p:grpSpPr>
          <p:sp>
            <p:nvSpPr>
              <p:cNvPr id="17605" name="Freeform 354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606" name="Freeform 355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75" name="Group 356"/>
            <p:cNvGrpSpPr>
              <a:grpSpLocks/>
            </p:cNvGrpSpPr>
            <p:nvPr/>
          </p:nvGrpSpPr>
          <p:grpSpPr bwMode="auto">
            <a:xfrm flipV="1">
              <a:off x="2915" y="2912"/>
              <a:ext cx="83" cy="216"/>
              <a:chOff x="1981" y="2680"/>
              <a:chExt cx="83" cy="216"/>
            </a:xfrm>
          </p:grpSpPr>
          <p:sp>
            <p:nvSpPr>
              <p:cNvPr id="17603" name="Freeform 357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604" name="Freeform 358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76" name="Group 359"/>
            <p:cNvGrpSpPr>
              <a:grpSpLocks/>
            </p:cNvGrpSpPr>
            <p:nvPr/>
          </p:nvGrpSpPr>
          <p:grpSpPr bwMode="auto">
            <a:xfrm flipV="1">
              <a:off x="2819" y="2928"/>
              <a:ext cx="83" cy="216"/>
              <a:chOff x="1981" y="2680"/>
              <a:chExt cx="83" cy="216"/>
            </a:xfrm>
          </p:grpSpPr>
          <p:sp>
            <p:nvSpPr>
              <p:cNvPr id="17601" name="Freeform 360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602" name="Freeform 361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77" name="Group 362"/>
            <p:cNvGrpSpPr>
              <a:grpSpLocks/>
            </p:cNvGrpSpPr>
            <p:nvPr/>
          </p:nvGrpSpPr>
          <p:grpSpPr bwMode="auto">
            <a:xfrm flipV="1">
              <a:off x="2707" y="2912"/>
              <a:ext cx="83" cy="216"/>
              <a:chOff x="1981" y="2680"/>
              <a:chExt cx="83" cy="216"/>
            </a:xfrm>
          </p:grpSpPr>
          <p:sp>
            <p:nvSpPr>
              <p:cNvPr id="17599" name="Freeform 363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600" name="Freeform 364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78" name="Group 365"/>
            <p:cNvGrpSpPr>
              <a:grpSpLocks/>
            </p:cNvGrpSpPr>
            <p:nvPr/>
          </p:nvGrpSpPr>
          <p:grpSpPr bwMode="auto">
            <a:xfrm flipV="1">
              <a:off x="3008" y="2912"/>
              <a:ext cx="83" cy="216"/>
              <a:chOff x="1981" y="2680"/>
              <a:chExt cx="83" cy="216"/>
            </a:xfrm>
          </p:grpSpPr>
          <p:sp>
            <p:nvSpPr>
              <p:cNvPr id="17597" name="Freeform 366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598" name="Freeform 367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79" name="Group 368"/>
            <p:cNvGrpSpPr>
              <a:grpSpLocks/>
            </p:cNvGrpSpPr>
            <p:nvPr/>
          </p:nvGrpSpPr>
          <p:grpSpPr bwMode="auto">
            <a:xfrm flipV="1">
              <a:off x="3120" y="2904"/>
              <a:ext cx="83" cy="216"/>
              <a:chOff x="1981" y="2680"/>
              <a:chExt cx="83" cy="216"/>
            </a:xfrm>
          </p:grpSpPr>
          <p:sp>
            <p:nvSpPr>
              <p:cNvPr id="17595" name="Freeform 369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596" name="Freeform 370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80" name="Group 371"/>
            <p:cNvGrpSpPr>
              <a:grpSpLocks/>
            </p:cNvGrpSpPr>
            <p:nvPr/>
          </p:nvGrpSpPr>
          <p:grpSpPr bwMode="auto">
            <a:xfrm flipV="1">
              <a:off x="3312" y="2800"/>
              <a:ext cx="83" cy="216"/>
              <a:chOff x="1981" y="2680"/>
              <a:chExt cx="83" cy="216"/>
            </a:xfrm>
          </p:grpSpPr>
          <p:sp>
            <p:nvSpPr>
              <p:cNvPr id="17593" name="Freeform 372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594" name="Freeform 373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81" name="Group 374"/>
            <p:cNvGrpSpPr>
              <a:grpSpLocks/>
            </p:cNvGrpSpPr>
            <p:nvPr/>
          </p:nvGrpSpPr>
          <p:grpSpPr bwMode="auto">
            <a:xfrm flipV="1">
              <a:off x="3392" y="2720"/>
              <a:ext cx="83" cy="216"/>
              <a:chOff x="1981" y="2680"/>
              <a:chExt cx="83" cy="216"/>
            </a:xfrm>
          </p:grpSpPr>
          <p:sp>
            <p:nvSpPr>
              <p:cNvPr id="17591" name="Freeform 375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592" name="Freeform 376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82" name="Group 377"/>
            <p:cNvGrpSpPr>
              <a:grpSpLocks/>
            </p:cNvGrpSpPr>
            <p:nvPr/>
          </p:nvGrpSpPr>
          <p:grpSpPr bwMode="auto">
            <a:xfrm flipV="1">
              <a:off x="3472" y="2640"/>
              <a:ext cx="83" cy="216"/>
              <a:chOff x="1981" y="2680"/>
              <a:chExt cx="83" cy="216"/>
            </a:xfrm>
          </p:grpSpPr>
          <p:sp>
            <p:nvSpPr>
              <p:cNvPr id="17589" name="Freeform 378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590" name="Freeform 379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83" name="Group 380"/>
            <p:cNvGrpSpPr>
              <a:grpSpLocks/>
            </p:cNvGrpSpPr>
            <p:nvPr/>
          </p:nvGrpSpPr>
          <p:grpSpPr bwMode="auto">
            <a:xfrm flipV="1">
              <a:off x="3576" y="2544"/>
              <a:ext cx="83" cy="216"/>
              <a:chOff x="1981" y="2680"/>
              <a:chExt cx="83" cy="216"/>
            </a:xfrm>
          </p:grpSpPr>
          <p:sp>
            <p:nvSpPr>
              <p:cNvPr id="17587" name="Freeform 381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588" name="Freeform 382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  <p:grpSp>
          <p:nvGrpSpPr>
            <p:cNvPr id="17584" name="Group 383"/>
            <p:cNvGrpSpPr>
              <a:grpSpLocks/>
            </p:cNvGrpSpPr>
            <p:nvPr/>
          </p:nvGrpSpPr>
          <p:grpSpPr bwMode="auto">
            <a:xfrm flipV="1">
              <a:off x="3216" y="2832"/>
              <a:ext cx="83" cy="216"/>
              <a:chOff x="1981" y="2680"/>
              <a:chExt cx="83" cy="216"/>
            </a:xfrm>
          </p:grpSpPr>
          <p:sp>
            <p:nvSpPr>
              <p:cNvPr id="17585" name="Freeform 384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  <p:sp>
            <p:nvSpPr>
              <p:cNvPr id="17586" name="Freeform 385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en-US"/>
              </a:p>
            </p:txBody>
          </p:sp>
        </p:grpSp>
      </p:grpSp>
      <p:grpSp>
        <p:nvGrpSpPr>
          <p:cNvPr id="17688" name="Group 135"/>
          <p:cNvGrpSpPr>
            <a:grpSpLocks/>
          </p:cNvGrpSpPr>
          <p:nvPr/>
        </p:nvGrpSpPr>
        <p:grpSpPr bwMode="auto">
          <a:xfrm>
            <a:off x="2514600" y="4524376"/>
            <a:ext cx="2913063" cy="1181100"/>
            <a:chOff x="1968" y="2160"/>
            <a:chExt cx="1835" cy="744"/>
          </a:xfrm>
        </p:grpSpPr>
        <p:grpSp>
          <p:nvGrpSpPr>
            <p:cNvPr id="17443" name="Group 82"/>
            <p:cNvGrpSpPr>
              <a:grpSpLocks/>
            </p:cNvGrpSpPr>
            <p:nvPr/>
          </p:nvGrpSpPr>
          <p:grpSpPr bwMode="auto">
            <a:xfrm>
              <a:off x="1968" y="2160"/>
              <a:ext cx="1824" cy="528"/>
              <a:chOff x="1968" y="2160"/>
              <a:chExt cx="1824" cy="528"/>
            </a:xfrm>
          </p:grpSpPr>
          <p:grpSp>
            <p:nvGrpSpPr>
              <p:cNvPr id="17495" name="Group 15"/>
              <p:cNvGrpSpPr>
                <a:grpSpLocks/>
              </p:cNvGrpSpPr>
              <p:nvPr/>
            </p:nvGrpSpPr>
            <p:grpSpPr bwMode="auto">
              <a:xfrm>
                <a:off x="1968" y="2168"/>
                <a:ext cx="528" cy="520"/>
                <a:chOff x="1968" y="2168"/>
                <a:chExt cx="528" cy="520"/>
              </a:xfrm>
            </p:grpSpPr>
            <p:sp>
              <p:nvSpPr>
                <p:cNvPr id="17562" name="Oval 10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63" name="Oval 11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64" name="Oval 12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65" name="Oval 13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66" name="Oval 14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496" name="Group 16"/>
              <p:cNvGrpSpPr>
                <a:grpSpLocks/>
              </p:cNvGrpSpPr>
              <p:nvPr/>
            </p:nvGrpSpPr>
            <p:grpSpPr bwMode="auto">
              <a:xfrm>
                <a:off x="2112" y="2160"/>
                <a:ext cx="528" cy="520"/>
                <a:chOff x="1968" y="2168"/>
                <a:chExt cx="528" cy="520"/>
              </a:xfrm>
            </p:grpSpPr>
            <p:sp>
              <p:nvSpPr>
                <p:cNvPr id="17557" name="Oval 17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58" name="Oval 18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59" name="Oval 19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60" name="Oval 20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61" name="Oval 21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497" name="Group 22"/>
              <p:cNvGrpSpPr>
                <a:grpSpLocks/>
              </p:cNvGrpSpPr>
              <p:nvPr/>
            </p:nvGrpSpPr>
            <p:grpSpPr bwMode="auto">
              <a:xfrm>
                <a:off x="2208" y="2160"/>
                <a:ext cx="528" cy="520"/>
                <a:chOff x="1968" y="2168"/>
                <a:chExt cx="528" cy="520"/>
              </a:xfrm>
            </p:grpSpPr>
            <p:sp>
              <p:nvSpPr>
                <p:cNvPr id="17552" name="Oval 23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53" name="Oval 24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54" name="Oval 25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55" name="Oval 26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56" name="Oval 27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498" name="Group 28"/>
              <p:cNvGrpSpPr>
                <a:grpSpLocks/>
              </p:cNvGrpSpPr>
              <p:nvPr/>
            </p:nvGrpSpPr>
            <p:grpSpPr bwMode="auto">
              <a:xfrm>
                <a:off x="2304" y="2160"/>
                <a:ext cx="528" cy="520"/>
                <a:chOff x="1968" y="2168"/>
                <a:chExt cx="528" cy="520"/>
              </a:xfrm>
            </p:grpSpPr>
            <p:sp>
              <p:nvSpPr>
                <p:cNvPr id="17547" name="Oval 29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48" name="Oval 30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49" name="Oval 31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50" name="Oval 32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51" name="Oval 33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499" name="Group 34"/>
              <p:cNvGrpSpPr>
                <a:grpSpLocks/>
              </p:cNvGrpSpPr>
              <p:nvPr/>
            </p:nvGrpSpPr>
            <p:grpSpPr bwMode="auto">
              <a:xfrm>
                <a:off x="2400" y="2160"/>
                <a:ext cx="528" cy="520"/>
                <a:chOff x="1968" y="2168"/>
                <a:chExt cx="528" cy="520"/>
              </a:xfrm>
            </p:grpSpPr>
            <p:sp>
              <p:nvSpPr>
                <p:cNvPr id="17542" name="Oval 35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43" name="Oval 36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44" name="Oval 37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45" name="Oval 38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46" name="Oval 39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500" name="Group 40"/>
              <p:cNvGrpSpPr>
                <a:grpSpLocks/>
              </p:cNvGrpSpPr>
              <p:nvPr/>
            </p:nvGrpSpPr>
            <p:grpSpPr bwMode="auto">
              <a:xfrm>
                <a:off x="2544" y="2160"/>
                <a:ext cx="528" cy="520"/>
                <a:chOff x="1968" y="2168"/>
                <a:chExt cx="528" cy="520"/>
              </a:xfrm>
            </p:grpSpPr>
            <p:sp>
              <p:nvSpPr>
                <p:cNvPr id="17537" name="Oval 41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38" name="Oval 42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39" name="Oval 43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40" name="Oval 44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41" name="Oval 45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501" name="Group 46"/>
              <p:cNvGrpSpPr>
                <a:grpSpLocks/>
              </p:cNvGrpSpPr>
              <p:nvPr/>
            </p:nvGrpSpPr>
            <p:grpSpPr bwMode="auto">
              <a:xfrm>
                <a:off x="2688" y="2168"/>
                <a:ext cx="528" cy="520"/>
                <a:chOff x="1968" y="2168"/>
                <a:chExt cx="528" cy="520"/>
              </a:xfrm>
            </p:grpSpPr>
            <p:sp>
              <p:nvSpPr>
                <p:cNvPr id="17532" name="Oval 47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33" name="Oval 48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34" name="Oval 49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35" name="Oval 50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36" name="Oval 51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502" name="Group 52"/>
              <p:cNvGrpSpPr>
                <a:grpSpLocks/>
              </p:cNvGrpSpPr>
              <p:nvPr/>
            </p:nvGrpSpPr>
            <p:grpSpPr bwMode="auto">
              <a:xfrm>
                <a:off x="2832" y="2160"/>
                <a:ext cx="528" cy="520"/>
                <a:chOff x="1968" y="2168"/>
                <a:chExt cx="528" cy="520"/>
              </a:xfrm>
            </p:grpSpPr>
            <p:sp>
              <p:nvSpPr>
                <p:cNvPr id="17527" name="Oval 53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28" name="Oval 54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29" name="Oval 55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30" name="Oval 56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31" name="Oval 57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503" name="Group 58"/>
              <p:cNvGrpSpPr>
                <a:grpSpLocks/>
              </p:cNvGrpSpPr>
              <p:nvPr/>
            </p:nvGrpSpPr>
            <p:grpSpPr bwMode="auto">
              <a:xfrm>
                <a:off x="2928" y="2160"/>
                <a:ext cx="528" cy="520"/>
                <a:chOff x="1968" y="2168"/>
                <a:chExt cx="528" cy="520"/>
              </a:xfrm>
            </p:grpSpPr>
            <p:sp>
              <p:nvSpPr>
                <p:cNvPr id="17522" name="Oval 59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23" name="Oval 60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24" name="Oval 61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25" name="Oval 62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26" name="Oval 63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504" name="Group 64"/>
              <p:cNvGrpSpPr>
                <a:grpSpLocks/>
              </p:cNvGrpSpPr>
              <p:nvPr/>
            </p:nvGrpSpPr>
            <p:grpSpPr bwMode="auto">
              <a:xfrm>
                <a:off x="3024" y="2160"/>
                <a:ext cx="528" cy="520"/>
                <a:chOff x="1968" y="2168"/>
                <a:chExt cx="528" cy="520"/>
              </a:xfrm>
            </p:grpSpPr>
            <p:sp>
              <p:nvSpPr>
                <p:cNvPr id="17517" name="Oval 65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18" name="Oval 66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19" name="Oval 67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20" name="Oval 68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21" name="Oval 69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505" name="Group 70"/>
              <p:cNvGrpSpPr>
                <a:grpSpLocks/>
              </p:cNvGrpSpPr>
              <p:nvPr/>
            </p:nvGrpSpPr>
            <p:grpSpPr bwMode="auto">
              <a:xfrm>
                <a:off x="3120" y="2160"/>
                <a:ext cx="528" cy="520"/>
                <a:chOff x="1968" y="2168"/>
                <a:chExt cx="528" cy="520"/>
              </a:xfrm>
            </p:grpSpPr>
            <p:sp>
              <p:nvSpPr>
                <p:cNvPr id="17512" name="Oval 71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13" name="Oval 72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14" name="Oval 73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15" name="Oval 74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16" name="Oval 75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grpSp>
            <p:nvGrpSpPr>
              <p:cNvPr id="17506" name="Group 76"/>
              <p:cNvGrpSpPr>
                <a:grpSpLocks/>
              </p:cNvGrpSpPr>
              <p:nvPr/>
            </p:nvGrpSpPr>
            <p:grpSpPr bwMode="auto">
              <a:xfrm>
                <a:off x="3264" y="2160"/>
                <a:ext cx="528" cy="520"/>
                <a:chOff x="1968" y="2168"/>
                <a:chExt cx="528" cy="520"/>
              </a:xfrm>
            </p:grpSpPr>
            <p:sp>
              <p:nvSpPr>
                <p:cNvPr id="17507" name="Oval 77"/>
                <p:cNvSpPr>
                  <a:spLocks noChangeArrowheads="1"/>
                </p:cNvSpPr>
                <p:nvPr/>
              </p:nvSpPr>
              <p:spPr bwMode="auto">
                <a:xfrm>
                  <a:off x="2352" y="216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08" name="Oval 78"/>
                <p:cNvSpPr>
                  <a:spLocks noChangeArrowheads="1"/>
                </p:cNvSpPr>
                <p:nvPr/>
              </p:nvSpPr>
              <p:spPr bwMode="auto">
                <a:xfrm>
                  <a:off x="2256" y="225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09" name="Oval 79"/>
                <p:cNvSpPr>
                  <a:spLocks noChangeArrowheads="1"/>
                </p:cNvSpPr>
                <p:nvPr/>
              </p:nvSpPr>
              <p:spPr bwMode="auto">
                <a:xfrm>
                  <a:off x="2160" y="2352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10" name="Oval 80"/>
                <p:cNvSpPr>
                  <a:spLocks noChangeArrowheads="1"/>
                </p:cNvSpPr>
                <p:nvPr/>
              </p:nvSpPr>
              <p:spPr bwMode="auto">
                <a:xfrm>
                  <a:off x="2064" y="2448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  <p:sp>
              <p:nvSpPr>
                <p:cNvPr id="17511" name="Oval 81"/>
                <p:cNvSpPr>
                  <a:spLocks noChangeArrowheads="1"/>
                </p:cNvSpPr>
                <p:nvPr/>
              </p:nvSpPr>
              <p:spPr bwMode="auto">
                <a:xfrm>
                  <a:off x="1968" y="2544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00"/>
                    </a:gs>
                    <a:gs pos="100000">
                      <a:srgbClr val="9966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</p:grpSp>
        <p:grpSp>
          <p:nvGrpSpPr>
            <p:cNvPr id="17444" name="Group 86"/>
            <p:cNvGrpSpPr>
              <a:grpSpLocks/>
            </p:cNvGrpSpPr>
            <p:nvPr/>
          </p:nvGrpSpPr>
          <p:grpSpPr bwMode="auto">
            <a:xfrm>
              <a:off x="1981" y="2680"/>
              <a:ext cx="83" cy="216"/>
              <a:chOff x="1981" y="2680"/>
              <a:chExt cx="83" cy="216"/>
            </a:xfrm>
          </p:grpSpPr>
          <p:sp>
            <p:nvSpPr>
              <p:cNvPr id="17493" name="Freeform 83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94" name="Freeform 85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45" name="Group 87"/>
            <p:cNvGrpSpPr>
              <a:grpSpLocks/>
            </p:cNvGrpSpPr>
            <p:nvPr/>
          </p:nvGrpSpPr>
          <p:grpSpPr bwMode="auto">
            <a:xfrm>
              <a:off x="2125" y="2672"/>
              <a:ext cx="83" cy="216"/>
              <a:chOff x="1981" y="2680"/>
              <a:chExt cx="83" cy="216"/>
            </a:xfrm>
          </p:grpSpPr>
          <p:sp>
            <p:nvSpPr>
              <p:cNvPr id="17491" name="Freeform 88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92" name="Freeform 89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46" name="Group 90"/>
            <p:cNvGrpSpPr>
              <a:grpSpLocks/>
            </p:cNvGrpSpPr>
            <p:nvPr/>
          </p:nvGrpSpPr>
          <p:grpSpPr bwMode="auto">
            <a:xfrm>
              <a:off x="2728" y="2664"/>
              <a:ext cx="83" cy="216"/>
              <a:chOff x="1981" y="2680"/>
              <a:chExt cx="83" cy="216"/>
            </a:xfrm>
          </p:grpSpPr>
          <p:sp>
            <p:nvSpPr>
              <p:cNvPr id="17489" name="Freeform 91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90" name="Freeform 92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47" name="Group 93"/>
            <p:cNvGrpSpPr>
              <a:grpSpLocks/>
            </p:cNvGrpSpPr>
            <p:nvPr/>
          </p:nvGrpSpPr>
          <p:grpSpPr bwMode="auto">
            <a:xfrm>
              <a:off x="2576" y="2664"/>
              <a:ext cx="83" cy="216"/>
              <a:chOff x="1981" y="2680"/>
              <a:chExt cx="83" cy="216"/>
            </a:xfrm>
          </p:grpSpPr>
          <p:sp>
            <p:nvSpPr>
              <p:cNvPr id="17487" name="Freeform 94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88" name="Freeform 95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48" name="Group 96"/>
            <p:cNvGrpSpPr>
              <a:grpSpLocks/>
            </p:cNvGrpSpPr>
            <p:nvPr/>
          </p:nvGrpSpPr>
          <p:grpSpPr bwMode="auto">
            <a:xfrm>
              <a:off x="2448" y="2664"/>
              <a:ext cx="83" cy="216"/>
              <a:chOff x="1981" y="2680"/>
              <a:chExt cx="83" cy="216"/>
            </a:xfrm>
          </p:grpSpPr>
          <p:sp>
            <p:nvSpPr>
              <p:cNvPr id="17485" name="Freeform 97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86" name="Freeform 98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49" name="Group 99"/>
            <p:cNvGrpSpPr>
              <a:grpSpLocks/>
            </p:cNvGrpSpPr>
            <p:nvPr/>
          </p:nvGrpSpPr>
          <p:grpSpPr bwMode="auto">
            <a:xfrm>
              <a:off x="2352" y="2656"/>
              <a:ext cx="83" cy="216"/>
              <a:chOff x="1981" y="2680"/>
              <a:chExt cx="83" cy="216"/>
            </a:xfrm>
          </p:grpSpPr>
          <p:sp>
            <p:nvSpPr>
              <p:cNvPr id="17483" name="Freeform 100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84" name="Freeform 101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50" name="Group 102"/>
            <p:cNvGrpSpPr>
              <a:grpSpLocks/>
            </p:cNvGrpSpPr>
            <p:nvPr/>
          </p:nvGrpSpPr>
          <p:grpSpPr bwMode="auto">
            <a:xfrm>
              <a:off x="2240" y="2664"/>
              <a:ext cx="83" cy="216"/>
              <a:chOff x="1981" y="2680"/>
              <a:chExt cx="83" cy="216"/>
            </a:xfrm>
          </p:grpSpPr>
          <p:sp>
            <p:nvSpPr>
              <p:cNvPr id="17481" name="Freeform 103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82" name="Freeform 104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51" name="Group 105"/>
            <p:cNvGrpSpPr>
              <a:grpSpLocks/>
            </p:cNvGrpSpPr>
            <p:nvPr/>
          </p:nvGrpSpPr>
          <p:grpSpPr bwMode="auto">
            <a:xfrm>
              <a:off x="3072" y="2672"/>
              <a:ext cx="83" cy="216"/>
              <a:chOff x="1981" y="2680"/>
              <a:chExt cx="83" cy="216"/>
            </a:xfrm>
          </p:grpSpPr>
          <p:sp>
            <p:nvSpPr>
              <p:cNvPr id="17479" name="Freeform 106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80" name="Freeform 107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52" name="Group 108"/>
            <p:cNvGrpSpPr>
              <a:grpSpLocks/>
            </p:cNvGrpSpPr>
            <p:nvPr/>
          </p:nvGrpSpPr>
          <p:grpSpPr bwMode="auto">
            <a:xfrm>
              <a:off x="2976" y="2688"/>
              <a:ext cx="83" cy="216"/>
              <a:chOff x="1981" y="2680"/>
              <a:chExt cx="83" cy="216"/>
            </a:xfrm>
          </p:grpSpPr>
          <p:sp>
            <p:nvSpPr>
              <p:cNvPr id="17477" name="Freeform 109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78" name="Freeform 110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53" name="Group 111"/>
            <p:cNvGrpSpPr>
              <a:grpSpLocks/>
            </p:cNvGrpSpPr>
            <p:nvPr/>
          </p:nvGrpSpPr>
          <p:grpSpPr bwMode="auto">
            <a:xfrm>
              <a:off x="2864" y="2672"/>
              <a:ext cx="83" cy="216"/>
              <a:chOff x="1981" y="2680"/>
              <a:chExt cx="83" cy="216"/>
            </a:xfrm>
          </p:grpSpPr>
          <p:sp>
            <p:nvSpPr>
              <p:cNvPr id="17475" name="Freeform 112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76" name="Freeform 113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54" name="Group 114"/>
            <p:cNvGrpSpPr>
              <a:grpSpLocks/>
            </p:cNvGrpSpPr>
            <p:nvPr/>
          </p:nvGrpSpPr>
          <p:grpSpPr bwMode="auto">
            <a:xfrm>
              <a:off x="3165" y="2672"/>
              <a:ext cx="83" cy="216"/>
              <a:chOff x="1981" y="2680"/>
              <a:chExt cx="83" cy="216"/>
            </a:xfrm>
          </p:grpSpPr>
          <p:sp>
            <p:nvSpPr>
              <p:cNvPr id="17473" name="Freeform 115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74" name="Freeform 116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55" name="Group 117"/>
            <p:cNvGrpSpPr>
              <a:grpSpLocks/>
            </p:cNvGrpSpPr>
            <p:nvPr/>
          </p:nvGrpSpPr>
          <p:grpSpPr bwMode="auto">
            <a:xfrm>
              <a:off x="3277" y="2664"/>
              <a:ext cx="83" cy="216"/>
              <a:chOff x="1981" y="2680"/>
              <a:chExt cx="83" cy="216"/>
            </a:xfrm>
          </p:grpSpPr>
          <p:sp>
            <p:nvSpPr>
              <p:cNvPr id="17471" name="Freeform 118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72" name="Freeform 119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56" name="Group 120"/>
            <p:cNvGrpSpPr>
              <a:grpSpLocks/>
            </p:cNvGrpSpPr>
            <p:nvPr/>
          </p:nvGrpSpPr>
          <p:grpSpPr bwMode="auto">
            <a:xfrm>
              <a:off x="3456" y="2544"/>
              <a:ext cx="83" cy="216"/>
              <a:chOff x="1981" y="2680"/>
              <a:chExt cx="83" cy="216"/>
            </a:xfrm>
          </p:grpSpPr>
          <p:sp>
            <p:nvSpPr>
              <p:cNvPr id="17469" name="Freeform 121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70" name="Freeform 122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57" name="Group 123"/>
            <p:cNvGrpSpPr>
              <a:grpSpLocks/>
            </p:cNvGrpSpPr>
            <p:nvPr/>
          </p:nvGrpSpPr>
          <p:grpSpPr bwMode="auto">
            <a:xfrm>
              <a:off x="3536" y="2464"/>
              <a:ext cx="83" cy="216"/>
              <a:chOff x="1981" y="2680"/>
              <a:chExt cx="83" cy="216"/>
            </a:xfrm>
          </p:grpSpPr>
          <p:sp>
            <p:nvSpPr>
              <p:cNvPr id="17467" name="Freeform 124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68" name="Freeform 125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58" name="Group 126"/>
            <p:cNvGrpSpPr>
              <a:grpSpLocks/>
            </p:cNvGrpSpPr>
            <p:nvPr/>
          </p:nvGrpSpPr>
          <p:grpSpPr bwMode="auto">
            <a:xfrm>
              <a:off x="3616" y="2384"/>
              <a:ext cx="83" cy="216"/>
              <a:chOff x="1981" y="2680"/>
              <a:chExt cx="83" cy="216"/>
            </a:xfrm>
          </p:grpSpPr>
          <p:sp>
            <p:nvSpPr>
              <p:cNvPr id="17465" name="Freeform 127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66" name="Freeform 128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59" name="Group 129"/>
            <p:cNvGrpSpPr>
              <a:grpSpLocks/>
            </p:cNvGrpSpPr>
            <p:nvPr/>
          </p:nvGrpSpPr>
          <p:grpSpPr bwMode="auto">
            <a:xfrm>
              <a:off x="3720" y="2288"/>
              <a:ext cx="83" cy="216"/>
              <a:chOff x="1981" y="2680"/>
              <a:chExt cx="83" cy="216"/>
            </a:xfrm>
          </p:grpSpPr>
          <p:sp>
            <p:nvSpPr>
              <p:cNvPr id="17463" name="Freeform 130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64" name="Freeform 131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60" name="Group 132"/>
            <p:cNvGrpSpPr>
              <a:grpSpLocks/>
            </p:cNvGrpSpPr>
            <p:nvPr/>
          </p:nvGrpSpPr>
          <p:grpSpPr bwMode="auto">
            <a:xfrm>
              <a:off x="3373" y="2592"/>
              <a:ext cx="83" cy="216"/>
              <a:chOff x="1981" y="2680"/>
              <a:chExt cx="83" cy="216"/>
            </a:xfrm>
          </p:grpSpPr>
          <p:sp>
            <p:nvSpPr>
              <p:cNvPr id="17461" name="Freeform 133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62" name="Freeform 134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61464" name="Group 638"/>
          <p:cNvGrpSpPr>
            <a:grpSpLocks/>
          </p:cNvGrpSpPr>
          <p:nvPr/>
        </p:nvGrpSpPr>
        <p:grpSpPr bwMode="auto">
          <a:xfrm>
            <a:off x="5219700" y="4538663"/>
            <a:ext cx="228600" cy="571500"/>
            <a:chOff x="4032" y="1824"/>
            <a:chExt cx="144" cy="360"/>
          </a:xfrm>
        </p:grpSpPr>
        <p:sp>
          <p:nvSpPr>
            <p:cNvPr id="17439" name="Oval 387"/>
            <p:cNvSpPr>
              <a:spLocks noChangeArrowheads="1"/>
            </p:cNvSpPr>
            <p:nvPr/>
          </p:nvSpPr>
          <p:spPr bwMode="auto">
            <a:xfrm>
              <a:off x="4032" y="1824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9966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grpSp>
          <p:nvGrpSpPr>
            <p:cNvPr id="17440" name="Group 632"/>
            <p:cNvGrpSpPr>
              <a:grpSpLocks/>
            </p:cNvGrpSpPr>
            <p:nvPr/>
          </p:nvGrpSpPr>
          <p:grpSpPr bwMode="auto">
            <a:xfrm>
              <a:off x="4080" y="1968"/>
              <a:ext cx="83" cy="216"/>
              <a:chOff x="1981" y="2680"/>
              <a:chExt cx="83" cy="216"/>
            </a:xfrm>
          </p:grpSpPr>
          <p:sp>
            <p:nvSpPr>
              <p:cNvPr id="17441" name="Freeform 633"/>
              <p:cNvSpPr>
                <a:spLocks/>
              </p:cNvSpPr>
              <p:nvPr/>
            </p:nvSpPr>
            <p:spPr bwMode="auto">
              <a:xfrm>
                <a:off x="1981" y="2680"/>
                <a:ext cx="35" cy="216"/>
              </a:xfrm>
              <a:custGeom>
                <a:avLst/>
                <a:gdLst>
                  <a:gd name="T0" fmla="*/ 35 w 35"/>
                  <a:gd name="T1" fmla="*/ 0 h 216"/>
                  <a:gd name="T2" fmla="*/ 11 w 35"/>
                  <a:gd name="T3" fmla="*/ 128 h 216"/>
                  <a:gd name="T4" fmla="*/ 19 w 35"/>
                  <a:gd name="T5" fmla="*/ 168 h 216"/>
                  <a:gd name="T6" fmla="*/ 3 w 35"/>
                  <a:gd name="T7" fmla="*/ 192 h 216"/>
                  <a:gd name="T8" fmla="*/ 3 w 35"/>
                  <a:gd name="T9" fmla="*/ 2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16"/>
                  <a:gd name="T17" fmla="*/ 35 w 35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16">
                    <a:moveTo>
                      <a:pt x="35" y="0"/>
                    </a:moveTo>
                    <a:cubicBezTo>
                      <a:pt x="29" y="44"/>
                      <a:pt x="25" y="86"/>
                      <a:pt x="11" y="128"/>
                    </a:cubicBezTo>
                    <a:cubicBezTo>
                      <a:pt x="14" y="141"/>
                      <a:pt x="21" y="155"/>
                      <a:pt x="19" y="168"/>
                    </a:cubicBezTo>
                    <a:cubicBezTo>
                      <a:pt x="18" y="178"/>
                      <a:pt x="6" y="183"/>
                      <a:pt x="3" y="192"/>
                    </a:cubicBezTo>
                    <a:cubicBezTo>
                      <a:pt x="0" y="200"/>
                      <a:pt x="3" y="208"/>
                      <a:pt x="3" y="216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42" name="Freeform 634"/>
              <p:cNvSpPr>
                <a:spLocks/>
              </p:cNvSpPr>
              <p:nvPr/>
            </p:nvSpPr>
            <p:spPr bwMode="auto">
              <a:xfrm>
                <a:off x="2024" y="2680"/>
                <a:ext cx="40" cy="200"/>
              </a:xfrm>
              <a:custGeom>
                <a:avLst/>
                <a:gdLst>
                  <a:gd name="T0" fmla="*/ 0 w 40"/>
                  <a:gd name="T1" fmla="*/ 0 h 200"/>
                  <a:gd name="T2" fmla="*/ 24 w 40"/>
                  <a:gd name="T3" fmla="*/ 88 h 200"/>
                  <a:gd name="T4" fmla="*/ 32 w 40"/>
                  <a:gd name="T5" fmla="*/ 112 h 200"/>
                  <a:gd name="T6" fmla="*/ 40 w 40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00"/>
                  <a:gd name="T14" fmla="*/ 40 w 40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00">
                    <a:moveTo>
                      <a:pt x="0" y="0"/>
                    </a:moveTo>
                    <a:cubicBezTo>
                      <a:pt x="11" y="57"/>
                      <a:pt x="4" y="27"/>
                      <a:pt x="24" y="88"/>
                    </a:cubicBezTo>
                    <a:cubicBezTo>
                      <a:pt x="27" y="96"/>
                      <a:pt x="32" y="112"/>
                      <a:pt x="32" y="112"/>
                    </a:cubicBezTo>
                    <a:cubicBezTo>
                      <a:pt x="40" y="195"/>
                      <a:pt x="40" y="165"/>
                      <a:pt x="40" y="20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0879" name="Text Box 639"/>
          <p:cNvSpPr txBox="1">
            <a:spLocks noChangeArrowheads="1"/>
          </p:cNvSpPr>
          <p:nvPr/>
        </p:nvSpPr>
        <p:spPr bwMode="auto">
          <a:xfrm>
            <a:off x="6858000" y="4995863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b="1">
                <a:effectLst>
                  <a:outerShdw blurRad="38100" dist="38100" dir="2700000" algn="tl">
                    <a:srgbClr val="C0C0C0"/>
                  </a:outerShdw>
                </a:effectLst>
              </a:rPr>
              <a:t>Phospholipid</a:t>
            </a:r>
          </a:p>
        </p:txBody>
      </p:sp>
      <p:sp>
        <p:nvSpPr>
          <p:cNvPr id="10880" name="Text Box 640"/>
          <p:cNvSpPr txBox="1">
            <a:spLocks noChangeArrowheads="1"/>
          </p:cNvSpPr>
          <p:nvPr/>
        </p:nvSpPr>
        <p:spPr bwMode="auto">
          <a:xfrm>
            <a:off x="6400800" y="4310063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Hydrophilic</a:t>
            </a:r>
            <a:r>
              <a:rPr lang="en-GB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>
                <a:effectLst>
                  <a:outerShdw blurRad="38100" dist="38100" dir="2700000" algn="tl">
                    <a:srgbClr val="C0C0C0"/>
                  </a:outerShdw>
                </a:effectLst>
              </a:rPr>
              <a:t>مُحب للماء</a:t>
            </a:r>
            <a:endParaRPr lang="en-GB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881" name="Text Box 641"/>
          <p:cNvSpPr txBox="1">
            <a:spLocks noChangeArrowheads="1"/>
          </p:cNvSpPr>
          <p:nvPr/>
        </p:nvSpPr>
        <p:spPr bwMode="auto">
          <a:xfrm>
            <a:off x="6172200" y="5910263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Hydrophobic</a:t>
            </a:r>
            <a:r>
              <a:rPr lang="en-GB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>
                <a:effectLst>
                  <a:outerShdw blurRad="38100" dist="38100" dir="2700000" algn="tl">
                    <a:srgbClr val="C0C0C0"/>
                  </a:outerShdw>
                </a:effectLst>
              </a:rPr>
              <a:t>كاره  للماء</a:t>
            </a:r>
            <a:endParaRPr lang="en-GB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61466" name="Group 647"/>
          <p:cNvGrpSpPr>
            <a:grpSpLocks/>
          </p:cNvGrpSpPr>
          <p:nvPr/>
        </p:nvGrpSpPr>
        <p:grpSpPr bwMode="auto">
          <a:xfrm>
            <a:off x="5257800" y="4600576"/>
            <a:ext cx="1600200" cy="1371600"/>
            <a:chOff x="3168" y="1488"/>
            <a:chExt cx="1008" cy="864"/>
          </a:xfrm>
        </p:grpSpPr>
        <p:sp>
          <p:nvSpPr>
            <p:cNvPr id="17435" name="Line 642"/>
            <p:cNvSpPr>
              <a:spLocks noChangeShapeType="1"/>
            </p:cNvSpPr>
            <p:nvPr/>
          </p:nvSpPr>
          <p:spPr bwMode="auto">
            <a:xfrm flipH="1">
              <a:off x="3264" y="1488"/>
              <a:ext cx="576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36" name="Line 643"/>
            <p:cNvSpPr>
              <a:spLocks noChangeShapeType="1"/>
            </p:cNvSpPr>
            <p:nvPr/>
          </p:nvSpPr>
          <p:spPr bwMode="auto">
            <a:xfrm flipH="1" flipV="1">
              <a:off x="3168" y="1968"/>
              <a:ext cx="576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37" name="Line 645"/>
            <p:cNvSpPr>
              <a:spLocks noChangeShapeType="1"/>
            </p:cNvSpPr>
            <p:nvPr/>
          </p:nvSpPr>
          <p:spPr bwMode="auto">
            <a:xfrm>
              <a:off x="3840" y="1488"/>
              <a:ext cx="192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38" name="Line 646"/>
            <p:cNvSpPr>
              <a:spLocks noChangeShapeType="1"/>
            </p:cNvSpPr>
            <p:nvPr/>
          </p:nvSpPr>
          <p:spPr bwMode="auto">
            <a:xfrm flipV="1">
              <a:off x="3792" y="2064"/>
              <a:ext cx="384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1467" name="Group 650"/>
          <p:cNvGrpSpPr>
            <a:grpSpLocks/>
          </p:cNvGrpSpPr>
          <p:nvPr/>
        </p:nvGrpSpPr>
        <p:grpSpPr bwMode="auto">
          <a:xfrm>
            <a:off x="2895600" y="5300663"/>
            <a:ext cx="1676400" cy="990600"/>
            <a:chOff x="1680" y="1968"/>
            <a:chExt cx="1056" cy="624"/>
          </a:xfrm>
        </p:grpSpPr>
        <p:sp>
          <p:nvSpPr>
            <p:cNvPr id="17433" name="AutoShape 648"/>
            <p:cNvSpPr>
              <a:spLocks noChangeArrowheads="1"/>
            </p:cNvSpPr>
            <p:nvPr/>
          </p:nvSpPr>
          <p:spPr bwMode="auto">
            <a:xfrm>
              <a:off x="2448" y="1968"/>
              <a:ext cx="288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66"/>
                </a:gs>
                <a:gs pos="100000">
                  <a:srgbClr val="66006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7434" name="AutoShape 649"/>
            <p:cNvSpPr>
              <a:spLocks noChangeArrowheads="1"/>
            </p:cNvSpPr>
            <p:nvPr/>
          </p:nvSpPr>
          <p:spPr bwMode="auto">
            <a:xfrm>
              <a:off x="1680" y="1968"/>
              <a:ext cx="288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66"/>
                </a:gs>
                <a:gs pos="100000">
                  <a:srgbClr val="66006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61468" name="Group 655"/>
          <p:cNvGrpSpPr>
            <a:grpSpLocks/>
          </p:cNvGrpSpPr>
          <p:nvPr/>
        </p:nvGrpSpPr>
        <p:grpSpPr bwMode="auto">
          <a:xfrm>
            <a:off x="3124200" y="5805488"/>
            <a:ext cx="1143000" cy="1052512"/>
            <a:chOff x="1824" y="2448"/>
            <a:chExt cx="720" cy="663"/>
          </a:xfrm>
        </p:grpSpPr>
        <p:sp>
          <p:nvSpPr>
            <p:cNvPr id="10892" name="Text Box 652"/>
            <p:cNvSpPr txBox="1">
              <a:spLocks noChangeArrowheads="1"/>
            </p:cNvSpPr>
            <p:nvPr/>
          </p:nvSpPr>
          <p:spPr bwMode="auto">
            <a:xfrm>
              <a:off x="1824" y="2880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GB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Proteins</a:t>
              </a:r>
            </a:p>
          </p:txBody>
        </p:sp>
        <p:sp>
          <p:nvSpPr>
            <p:cNvPr id="17431" name="Line 653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 flipV="1">
              <a:off x="2256" y="2448"/>
              <a:ext cx="288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32" name="Line 654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 flipV="1">
              <a:off x="1824" y="2448"/>
              <a:ext cx="288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717" name="Line 277"/>
          <p:cNvSpPr>
            <a:spLocks noChangeShapeType="1"/>
          </p:cNvSpPr>
          <p:nvPr/>
        </p:nvSpPr>
        <p:spPr bwMode="auto">
          <a:xfrm>
            <a:off x="3124200" y="2071688"/>
            <a:ext cx="1219200" cy="2514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>
            <a:glow rad="101600">
              <a:srgbClr val="0000FF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79" name="Group 27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28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81" name="Picture 280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2" name="Picture 28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5.55556E-6 L 0.15834 0.06667 " pathEditMode="relative" ptsTypes="AA">
                                      <p:cBhvr>
                                        <p:cTn id="27" dur="2000" fill="hold"/>
                                        <p:tgtEl>
                                          <p:spTgt spid="61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6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6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79" grpId="0"/>
      <p:bldP spid="10880" grpId="0"/>
      <p:bldP spid="108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A325F29-F62B-49B4-A77D-405D5E825168}" type="slidenum">
              <a:rPr lang="ar-SA" altLang="en-US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GB" altLang="en-US" sz="1400" smtClean="0"/>
          </a:p>
        </p:txBody>
      </p:sp>
      <p:graphicFrame>
        <p:nvGraphicFramePr>
          <p:cNvPr id="1126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614774"/>
              </p:ext>
            </p:extLst>
          </p:nvPr>
        </p:nvGraphicFramePr>
        <p:xfrm>
          <a:off x="228600" y="1600200"/>
          <a:ext cx="8763000" cy="5038726"/>
        </p:xfrm>
        <a:graphic>
          <a:graphicData uri="http://schemas.openxmlformats.org/drawingml/2006/table">
            <a:tbl>
              <a:tblPr/>
              <a:tblGrid>
                <a:gridCol w="1600200"/>
                <a:gridCol w="3581400"/>
                <a:gridCol w="3581400"/>
              </a:tblGrid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Prokaryotes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Eukaryotes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Size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1-10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µm in diameter</a:t>
                      </a:r>
                      <a:endParaRPr kumimoji="0" lang="en-GB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10-100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µm in diameter</a:t>
                      </a:r>
                      <a:endParaRPr kumimoji="0" lang="en-GB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Cell wall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Existed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 plant cell (</a:t>
                      </a: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 animal cell</a:t>
                      </a: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nucleus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 nuclear envelope but Nucleoid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True nucleus exists with nuclear envelope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DNA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 fibre in the </a:t>
                      </a: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nucleoid</a:t>
                      </a: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region (</a:t>
                      </a: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plasmids in some cases</a:t>
                      </a: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 Chromatin (</a:t>
                      </a: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DNA and protein</a:t>
                      </a: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Specialized Organells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Most of them are absent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All are existed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Cell division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By Binary Fission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Meiotic and/or Mitotic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1300" name="Text Box 36"/>
          <p:cNvSpPr txBox="1">
            <a:spLocks noChangeArrowheads="1"/>
          </p:cNvSpPr>
          <p:nvPr/>
        </p:nvSpPr>
        <p:spPr bwMode="auto">
          <a:xfrm>
            <a:off x="2362200" y="76200"/>
            <a:ext cx="449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Comparison between Prokaryotes and Eukaryotes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6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Quiz1</a:t>
            </a:r>
            <a:endParaRPr lang="en-US"/>
          </a:p>
        </p:txBody>
      </p:sp>
      <p:sp>
        <p:nvSpPr>
          <p:cNvPr id="3" name="Slide Number Placeholder 2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3E50A4-2EAE-4474-B124-D3BB2AE57C25}" type="slidenum">
              <a:rPr lang="ar-SA" smtClean="0"/>
              <a:pPr>
                <a:defRPr/>
              </a:pPr>
              <a:t>23</a:t>
            </a:fld>
            <a:endParaRPr lang="en-GB"/>
          </a:p>
        </p:txBody>
      </p:sp>
      <p:pic>
        <p:nvPicPr>
          <p:cNvPr id="13" name="Picture 1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740400" cy="3085088"/>
          </a:xfrm>
          <a:prstGeom prst="rect">
            <a:avLst/>
          </a:prstGeom>
        </p:spPr>
      </p:pic>
      <p:pic>
        <p:nvPicPr>
          <p:cNvPr id="14" name="Picture 1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5" name="Picture 14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344837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0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4086225" y="52388"/>
            <a:ext cx="4929188" cy="6762750"/>
            <a:chOff x="4085582" y="51992"/>
            <a:chExt cx="4929222" cy="6762464"/>
          </a:xfrm>
        </p:grpSpPr>
        <p:sp>
          <p:nvSpPr>
            <p:cNvPr id="12" name="Rectangle 11"/>
            <p:cNvSpPr/>
            <p:nvPr/>
          </p:nvSpPr>
          <p:spPr>
            <a:xfrm>
              <a:off x="4085582" y="51992"/>
              <a:ext cx="4929222" cy="6762464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pic>
          <p:nvPicPr>
            <p:cNvPr id="16" name="Picture 15" descr="Ashraf-Picture2.bmp.ti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 t="2674" b="17106"/>
            <a:stretch>
              <a:fillRect/>
            </a:stretch>
          </p:blipFill>
          <p:spPr>
            <a:xfrm>
              <a:off x="5128077" y="2818887"/>
              <a:ext cx="2730071" cy="292398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441" name="TextBox 1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429256" y="6247742"/>
              <a:ext cx="2428892" cy="36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altLang="en-US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aalii@ksu.edu.sa</a:t>
              </a:r>
            </a:p>
          </p:txBody>
        </p:sp>
        <p:pic>
          <p:nvPicPr>
            <p:cNvPr id="18442" name="Picture 9" descr="email22.bmp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116632"/>
              <a:ext cx="4819040" cy="907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/>
          <a:srcRect l="4658" t="19679" r="6347"/>
          <a:stretch>
            <a:fillRect/>
          </a:stretch>
        </p:blipFill>
        <p:spPr bwMode="auto">
          <a:xfrm>
            <a:off x="4139952" y="4653136"/>
            <a:ext cx="4536504" cy="1175643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7" name="Picture 1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0"/>
          <a:stretch>
            <a:fillRect/>
          </a:stretch>
        </p:blipFill>
        <p:spPr bwMode="auto">
          <a:xfrm>
            <a:off x="49213" y="39688"/>
            <a:ext cx="39433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88024" y="5949280"/>
            <a:ext cx="367810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Prof. </a:t>
            </a:r>
            <a:r>
              <a:rPr lang="en-GB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Ashraf</a:t>
            </a:r>
            <a:r>
              <a:rPr lang="en-GB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 M. Ahmed</a:t>
            </a:r>
            <a:endParaRPr lang="en-GB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1752600"/>
            <a:ext cx="4191000" cy="533400"/>
          </a:xfrm>
          <a:effectLst>
            <a:outerShdw dist="35921" dir="2700000" algn="ctr" rotWithShape="0">
              <a:schemeClr val="bg1"/>
            </a:outerShdw>
          </a:effectLst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</a:rPr>
              <a:t>General Animal Biology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81656" y="2286000"/>
            <a:ext cx="180974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(Zoo-145)</a:t>
            </a:r>
            <a:endParaRPr lang="en-US" sz="24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1066800"/>
            <a:ext cx="2448272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College of Science, </a:t>
            </a:r>
          </a:p>
          <a:p>
            <a:pPr algn="ctr"/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Zoology Department</a:t>
            </a:r>
            <a:endParaRPr lang="ar-SA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21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3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Eukaryotes</a:t>
            </a:r>
            <a:endParaRPr lang="en-US"/>
          </a:p>
        </p:txBody>
      </p:sp>
      <p:sp>
        <p:nvSpPr>
          <p:cNvPr id="3" name="Slide Number Placeholder 2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3E50A4-2EAE-4474-B124-D3BB2AE57C25}" type="slidenum">
              <a:rPr lang="ar-SA" smtClean="0"/>
              <a:pPr>
                <a:defRPr/>
              </a:pPr>
              <a:t>3</a:t>
            </a:fld>
            <a:endParaRPr lang="en-GB"/>
          </a:p>
        </p:txBody>
      </p:sp>
      <p:pic>
        <p:nvPicPr>
          <p:cNvPr id="5" name="Picture 4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359400" cy="1607760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Picture 6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3261284912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685800"/>
            <a:ext cx="4191000" cy="609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buFontTx/>
              <a:buNone/>
              <a:defRPr/>
            </a:pPr>
            <a:r>
              <a:rPr lang="en-GB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Microtubules and microfilaments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1752600" y="152400"/>
            <a:ext cx="4876800" cy="609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GB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Cytoskeleton </a:t>
            </a:r>
            <a:r>
              <a:rPr lang="ar-EG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الهيكل الخلو</a:t>
            </a:r>
            <a:r>
              <a:rPr lang="ar-SA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ي</a:t>
            </a:r>
            <a:endParaRPr lang="en-GB" sz="20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3076" name="Group 19"/>
          <p:cNvGrpSpPr>
            <a:grpSpLocks/>
          </p:cNvGrpSpPr>
          <p:nvPr/>
        </p:nvGrpSpPr>
        <p:grpSpPr bwMode="auto">
          <a:xfrm>
            <a:off x="152400" y="2362200"/>
            <a:ext cx="6545263" cy="4067175"/>
            <a:chOff x="1021" y="1422"/>
            <a:chExt cx="4123" cy="2562"/>
          </a:xfrm>
        </p:grpSpPr>
        <p:pic>
          <p:nvPicPr>
            <p:cNvPr id="3081" name="Picture 9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9">
              <a:lum bright="6000" contras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47"/>
            <a:stretch>
              <a:fillRect/>
            </a:stretch>
          </p:blipFill>
          <p:spPr bwMode="auto">
            <a:xfrm>
              <a:off x="1021" y="1506"/>
              <a:ext cx="4123" cy="2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2" name="Rectangle 10"/>
            <p:cNvSpPr>
              <a:spLocks noChangeArrowheads="1"/>
            </p:cNvSpPr>
            <p:nvPr/>
          </p:nvSpPr>
          <p:spPr bwMode="auto">
            <a:xfrm>
              <a:off x="3986" y="3522"/>
              <a:ext cx="1158" cy="4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083" name="Rectangle 11"/>
            <p:cNvSpPr>
              <a:spLocks noChangeArrowheads="1"/>
            </p:cNvSpPr>
            <p:nvPr/>
          </p:nvSpPr>
          <p:spPr bwMode="auto">
            <a:xfrm>
              <a:off x="3569" y="1422"/>
              <a:ext cx="1158" cy="4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084" name="Rectangle 1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rot="5400000">
              <a:off x="867" y="2593"/>
              <a:ext cx="1050" cy="5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085" name="Rectangle 14"/>
            <p:cNvSpPr>
              <a:spLocks noChangeArrowheads="1"/>
            </p:cNvSpPr>
            <p:nvPr/>
          </p:nvSpPr>
          <p:spPr bwMode="auto">
            <a:xfrm>
              <a:off x="1438" y="1464"/>
              <a:ext cx="1158" cy="4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086" name="Rectangle 15"/>
            <p:cNvSpPr>
              <a:spLocks noChangeArrowheads="1"/>
            </p:cNvSpPr>
            <p:nvPr/>
          </p:nvSpPr>
          <p:spPr bwMode="auto">
            <a:xfrm>
              <a:off x="1114" y="1842"/>
              <a:ext cx="741" cy="25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087" name="Rectangle 1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271445">
              <a:off x="2663" y="3060"/>
              <a:ext cx="1874" cy="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76200" y="1524000"/>
            <a:ext cx="8991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342900" indent="-3429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network of fibres</a:t>
            </a:r>
            <a:r>
              <a:rPr lang="en-GB" sz="2000" b="1" dirty="0" smtClean="0"/>
              <a:t> </a:t>
            </a:r>
            <a:r>
              <a:rPr lang="ar-EG" sz="1600" dirty="0" smtClean="0"/>
              <a:t>شبكة من الالياف</a:t>
            </a:r>
            <a:r>
              <a:rPr lang="en-GB" sz="2000" b="1" dirty="0" smtClean="0"/>
              <a:t> that p</a:t>
            </a:r>
            <a:r>
              <a:rPr lang="en-US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rovides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structural support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تدعيم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to the cell. The cytoskeleton also functions in </a:t>
            </a: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cell motility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تحرك الخلية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and regulation.</a:t>
            </a: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4724400" y="2776537"/>
            <a:ext cx="4267200" cy="354806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is made up of 3 types of fibers</a:t>
            </a:r>
          </a:p>
          <a:p>
            <a:pPr marL="579438" lvl="1" indent="-342900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Microfilaments</a:t>
            </a:r>
          </a:p>
          <a:p>
            <a:pPr marL="579438" lvl="1" indent="-342900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Microtubules</a:t>
            </a:r>
          </a:p>
          <a:p>
            <a:pPr marL="579438" lvl="1" indent="-342900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Intermediate filaments</a:t>
            </a:r>
          </a:p>
          <a:p>
            <a:pPr lvl="1">
              <a:lnSpc>
                <a:spcPct val="80000"/>
              </a:lnSpc>
              <a:buFontTx/>
              <a:buNone/>
              <a:defRPr/>
            </a:pPr>
            <a:endParaRPr lang="en-US" sz="18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It has 3 main functions:</a:t>
            </a:r>
          </a:p>
          <a:p>
            <a:pPr marL="457200" lvl="1" indent="-228600">
              <a:buFont typeface="+mj-lt"/>
              <a:buAutoNum type="arabicPeriod"/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Provides mechanical support of the cell</a:t>
            </a:r>
            <a:r>
              <a:rPr 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and keeps organelles in their fixed locations.</a:t>
            </a:r>
          </a:p>
          <a:p>
            <a:pPr marL="457200" lvl="1" indent="-228600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Helps move materials within the cell</a:t>
            </a:r>
          </a:p>
          <a:p>
            <a:pPr marL="457200" lvl="1" indent="-228600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Plays a major role in cell motility</a:t>
            </a:r>
            <a:endParaRPr lang="en-US" sz="18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7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1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304800" y="6477000"/>
            <a:ext cx="8610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Copyright © 2002 Pearson Education, Inc., publishing as Benjamin Cummings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152400"/>
            <a:ext cx="4343400" cy="762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Cytoskeleton</a:t>
            </a:r>
          </a:p>
        </p:txBody>
      </p:sp>
      <p:grpSp>
        <p:nvGrpSpPr>
          <p:cNvPr id="4099" name="Group 5"/>
          <p:cNvGrpSpPr>
            <a:grpSpLocks/>
          </p:cNvGrpSpPr>
          <p:nvPr/>
        </p:nvGrpSpPr>
        <p:grpSpPr bwMode="auto">
          <a:xfrm>
            <a:off x="152400" y="1344613"/>
            <a:ext cx="8839200" cy="4751387"/>
            <a:chOff x="96" y="576"/>
            <a:chExt cx="5568" cy="2993"/>
          </a:xfrm>
        </p:grpSpPr>
        <p:pic>
          <p:nvPicPr>
            <p:cNvPr id="4102" name="Picture 3" descr="05_24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333" b="14999"/>
            <a:stretch>
              <a:fillRect/>
            </a:stretch>
          </p:blipFill>
          <p:spPr bwMode="auto">
            <a:xfrm>
              <a:off x="96" y="576"/>
              <a:ext cx="5568" cy="2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56" name="Rectangle 4"/>
            <p:cNvSpPr>
              <a:spLocks noChangeArrowheads="1"/>
            </p:cNvSpPr>
            <p:nvPr/>
          </p:nvSpPr>
          <p:spPr bwMode="auto">
            <a:xfrm>
              <a:off x="3120" y="2943"/>
              <a:ext cx="1585" cy="3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GB" sz="2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Microfilaments</a:t>
              </a:r>
              <a:endParaRPr lang="en-US" sz="2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2209800" y="973137"/>
            <a:ext cx="4191000" cy="1219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GB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Cytoskeleton</a:t>
            </a:r>
            <a:endParaRPr lang="en-GB" sz="20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295400" y="2054225"/>
            <a:ext cx="6096000" cy="914400"/>
            <a:chOff x="960" y="576"/>
            <a:chExt cx="3840" cy="576"/>
          </a:xfrm>
        </p:grpSpPr>
        <p:sp>
          <p:nvSpPr>
            <p:cNvPr id="5143" name="Line 5"/>
            <p:cNvSpPr>
              <a:spLocks noChangeShapeType="1"/>
            </p:cNvSpPr>
            <p:nvPr/>
          </p:nvSpPr>
          <p:spPr bwMode="auto">
            <a:xfrm>
              <a:off x="2832" y="576"/>
              <a:ext cx="0" cy="2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4" name="Line 6"/>
            <p:cNvSpPr>
              <a:spLocks noChangeShapeType="1"/>
            </p:cNvSpPr>
            <p:nvPr/>
          </p:nvSpPr>
          <p:spPr bwMode="auto">
            <a:xfrm>
              <a:off x="960" y="864"/>
              <a:ext cx="38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5" name="Line 7"/>
            <p:cNvSpPr>
              <a:spLocks noChangeShapeType="1"/>
            </p:cNvSpPr>
            <p:nvPr/>
          </p:nvSpPr>
          <p:spPr bwMode="auto">
            <a:xfrm>
              <a:off x="960" y="864"/>
              <a:ext cx="0" cy="2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6" name="Line 8"/>
            <p:cNvSpPr>
              <a:spLocks noChangeShapeType="1"/>
            </p:cNvSpPr>
            <p:nvPr/>
          </p:nvSpPr>
          <p:spPr bwMode="auto">
            <a:xfrm>
              <a:off x="2832" y="864"/>
              <a:ext cx="0" cy="2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7" name="Line 9"/>
            <p:cNvSpPr>
              <a:spLocks noChangeShapeType="1"/>
            </p:cNvSpPr>
            <p:nvPr/>
          </p:nvSpPr>
          <p:spPr bwMode="auto">
            <a:xfrm>
              <a:off x="4800" y="864"/>
              <a:ext cx="0" cy="2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381000" y="4964112"/>
            <a:ext cx="2590800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Responsible for cell motility, and separation of chromosomes during cell division.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GB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GB" dirty="0" err="1">
                <a:solidFill>
                  <a:srgbClr val="FF0000"/>
                </a:solidFill>
              </a:rPr>
              <a:t>Tubulin</a:t>
            </a:r>
            <a:r>
              <a:rPr lang="en-GB" dirty="0">
                <a:solidFill>
                  <a:srgbClr val="FF0000"/>
                </a:solidFill>
              </a:rPr>
              <a:t> protein</a:t>
            </a:r>
            <a:r>
              <a:rPr lang="en-GB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3352800" y="5040312"/>
            <a:ext cx="22860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Support cell motility and transport materials within the cell.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GB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GB">
                <a:solidFill>
                  <a:srgbClr val="FF0000"/>
                </a:solidFill>
              </a:rPr>
              <a:t>Actin protein</a:t>
            </a:r>
            <a:r>
              <a:rPr lang="en-GB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6248400" y="5040312"/>
            <a:ext cx="24384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Reinforcing the cell shape and fixing position of organelles.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GB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GB">
                <a:solidFill>
                  <a:srgbClr val="FF0000"/>
                </a:solidFill>
              </a:rPr>
              <a:t>Fibrous protein</a:t>
            </a:r>
            <a:r>
              <a:rPr lang="en-GB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381000" y="3030537"/>
            <a:ext cx="8001000" cy="1066800"/>
            <a:chOff x="288" y="1440"/>
            <a:chExt cx="5040" cy="624"/>
          </a:xfrm>
        </p:grpSpPr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2112" y="1488"/>
              <a:ext cx="1248" cy="57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GB" sz="2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Microfilaments</a:t>
              </a:r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>
              <a:off x="4080" y="1440"/>
              <a:ext cx="1248" cy="57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eaLnBrk="1" hangingPunct="1">
                <a:lnSpc>
                  <a:spcPct val="80000"/>
                </a:lnSpc>
                <a:defRPr/>
              </a:pPr>
              <a:r>
                <a:rPr lang="en-GB" sz="2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Intermediate </a:t>
              </a:r>
            </a:p>
            <a:p>
              <a:pPr algn="ctr" eaLnBrk="1" hangingPunct="1">
                <a:lnSpc>
                  <a:spcPct val="80000"/>
                </a:lnSpc>
                <a:defRPr/>
              </a:pPr>
              <a:r>
                <a:rPr lang="en-GB" sz="2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filaments</a:t>
              </a:r>
            </a:p>
          </p:txBody>
        </p:sp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288" y="1488"/>
              <a:ext cx="1248" cy="57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GB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Microtubules </a:t>
              </a:r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609600" y="4173537"/>
            <a:ext cx="7772400" cy="762000"/>
            <a:chOff x="432" y="2160"/>
            <a:chExt cx="4896" cy="480"/>
          </a:xfrm>
        </p:grpSpPr>
        <p:sp>
          <p:nvSpPr>
            <p:cNvPr id="5134" name="Text Box 14"/>
            <p:cNvSpPr txBox="1">
              <a:spLocks noChangeArrowheads="1"/>
            </p:cNvSpPr>
            <p:nvPr/>
          </p:nvSpPr>
          <p:spPr bwMode="auto">
            <a:xfrm>
              <a:off x="576" y="2160"/>
              <a:ext cx="76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Thick</a:t>
              </a:r>
            </a:p>
          </p:txBody>
        </p:sp>
        <p:sp>
          <p:nvSpPr>
            <p:cNvPr id="5135" name="Text Box 15"/>
            <p:cNvSpPr txBox="1">
              <a:spLocks noChangeArrowheads="1"/>
            </p:cNvSpPr>
            <p:nvPr/>
          </p:nvSpPr>
          <p:spPr bwMode="auto">
            <a:xfrm>
              <a:off x="2352" y="2160"/>
              <a:ext cx="76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Thin</a:t>
              </a:r>
            </a:p>
          </p:txBody>
        </p:sp>
        <p:sp>
          <p:nvSpPr>
            <p:cNvPr id="5136" name="Text Box 16"/>
            <p:cNvSpPr txBox="1">
              <a:spLocks noChangeArrowheads="1"/>
            </p:cNvSpPr>
            <p:nvPr/>
          </p:nvSpPr>
          <p:spPr bwMode="auto">
            <a:xfrm>
              <a:off x="4416" y="2160"/>
              <a:ext cx="76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Middle</a:t>
              </a:r>
            </a:p>
          </p:txBody>
        </p:sp>
        <p:sp>
          <p:nvSpPr>
            <p:cNvPr id="6165" name="Text Box 2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432" y="2304"/>
              <a:ext cx="10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rtl="1" eaLnBrk="1" hangingPunct="1">
                <a:spcBef>
                  <a:spcPct val="50000"/>
                </a:spcBef>
                <a:defRPr/>
              </a:pPr>
              <a:r>
                <a:rPr lang="ar-EG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سميكة</a:t>
              </a:r>
              <a:endParaRPr lang="en-GB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6166" name="Text Box 22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256" y="2352"/>
              <a:ext cx="10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rtl="1" eaLnBrk="1" hangingPunct="1">
                <a:spcBef>
                  <a:spcPct val="50000"/>
                </a:spcBef>
                <a:defRPr/>
              </a:pPr>
              <a:r>
                <a:rPr lang="ar-EG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رفيعة</a:t>
              </a:r>
              <a:endParaRPr lang="en-GB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6167" name="Text Box 23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320" y="2352"/>
              <a:ext cx="10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rtl="1" eaLnBrk="1" hangingPunct="1">
                <a:spcBef>
                  <a:spcPct val="50000"/>
                </a:spcBef>
                <a:defRPr/>
              </a:pPr>
              <a:r>
                <a:rPr lang="ar-EG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متوسطة</a:t>
              </a:r>
              <a:endParaRPr lang="en-GB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533400" y="3667125"/>
            <a:ext cx="7467600" cy="392112"/>
            <a:chOff x="384" y="1824"/>
            <a:chExt cx="4704" cy="247"/>
          </a:xfrm>
        </p:grpSpPr>
        <p:sp>
          <p:nvSpPr>
            <p:cNvPr id="6170" name="Text Box 26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84" y="1840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rtl="1" eaLnBrk="1" hangingPunct="1">
                <a:spcBef>
                  <a:spcPct val="50000"/>
                </a:spcBef>
                <a:defRPr/>
              </a:pPr>
              <a:r>
                <a:rPr lang="ar-EG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أنيبيبات دقيقة</a:t>
              </a:r>
              <a:endParaRPr lang="en-GB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6171" name="Text Box 27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40" y="1832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rtl="1" eaLnBrk="1" hangingPunct="1">
                <a:spcBef>
                  <a:spcPct val="50000"/>
                </a:spcBef>
                <a:defRPr/>
              </a:pPr>
              <a:r>
                <a:rPr lang="ar-EG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ألياف دقيقة</a:t>
              </a:r>
              <a:endParaRPr lang="en-GB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6172" name="Text Box 28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272" y="1824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rtl="1" eaLnBrk="1" hangingPunct="1">
                <a:spcBef>
                  <a:spcPct val="50000"/>
                </a:spcBef>
                <a:defRPr/>
              </a:pPr>
              <a:r>
                <a:rPr lang="ar-EG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ألياف متوسطة</a:t>
              </a:r>
              <a:endParaRPr lang="en-GB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2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0" name="Picture 29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3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2209800" y="152400"/>
            <a:ext cx="4191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Cytoskeleton</a:t>
            </a:r>
            <a:endParaRPr lang="en-GB" sz="2000" b="1" kern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62" grpId="0"/>
      <p:bldP spid="6163" grpId="0"/>
      <p:bldP spid="61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7" name="Picture 7"/>
          <p:cNvPicPr>
            <a:picLocks noChangeAspect="1" noChangeArrowheads="1"/>
          </p:cNvPicPr>
          <p:nvPr/>
        </p:nvPicPr>
        <p:blipFill>
          <a:blip r:embed="rId6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7" t="1096" r="12434" b="65002"/>
          <a:stretch>
            <a:fillRect/>
          </a:stretch>
        </p:blipFill>
        <p:spPr bwMode="auto">
          <a:xfrm>
            <a:off x="3810000" y="3962400"/>
            <a:ext cx="5257800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686800" cy="5053691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cytoskeleton is dynamic, dismantling </a:t>
            </a:r>
            <a:r>
              <a:rPr lang="ar-EG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يتفكك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 one part and reassembling </a:t>
            </a:r>
            <a:r>
              <a:rPr lang="ar-EG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يتجمع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 another to change cell shape.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cytoskeleton plays a major role in cell motility </a:t>
            </a:r>
            <a:r>
              <a:rPr lang="ar-EG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حركة الخلية</a:t>
            </a:r>
            <a:r>
              <a:rPr lang="en-US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by interacting with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motor proteins. </a:t>
            </a:r>
            <a:r>
              <a:rPr lang="ar-EG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البروتين الحرك</a:t>
            </a:r>
            <a:r>
              <a:rPr lang="ar-SA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>
              <a:tabLst>
                <a:tab pos="2743200" algn="l"/>
              </a:tabLs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Motor proteins are able to move along the surface of a suitable substrate (powered by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ATP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).</a:t>
            </a:r>
          </a:p>
          <a:p>
            <a:pPr>
              <a:tabLst>
                <a:tab pos="2743200" algn="l"/>
              </a:tabLs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Motor proteins are the driving force behind most active transport of proteins and vesicles in the cytoplasm.</a:t>
            </a:r>
          </a:p>
          <a:p>
            <a:pPr eaLnBrk="1" hangingPunct="1">
              <a:lnSpc>
                <a:spcPct val="9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4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Cell Movement</a:t>
            </a:r>
          </a:p>
          <a:p>
            <a:pPr marL="574675" lvl="1" eaLnBrk="1" hangingPunct="1">
              <a:lnSpc>
                <a:spcPct val="11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 </a:t>
            </a:r>
            <a:r>
              <a:rPr lang="en-U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cilia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and </a:t>
            </a:r>
            <a:r>
              <a:rPr lang="en-U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flagella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motor                                                                                     proteins pull components </a:t>
            </a:r>
            <a:r>
              <a:rPr lang="en-US" altLang="en-US" sz="1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1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 the cytoskeleton past                                                                                          each other</a:t>
            </a:r>
            <a:r>
              <a:rPr lang="ar-EG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عكس بعضهم</a:t>
            </a:r>
            <a:r>
              <a:rPr lang="ar-EG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</a:p>
          <a:p>
            <a:pPr marL="574675" lvl="1" eaLnBrk="1" hangingPunct="1">
              <a:lnSpc>
                <a:spcPct val="11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This is also true in </a:t>
            </a:r>
            <a:r>
              <a:rPr lang="en-U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muscle </a:t>
            </a:r>
          </a:p>
          <a:p>
            <a:pPr marL="288925" lvl="1" indent="0" eaLnBrk="1" hangingPunct="1">
              <a:lnSpc>
                <a:spcPct val="110000"/>
              </a:lnSpc>
              <a:buClr>
                <a:srgbClr val="339933"/>
              </a:buClr>
              <a:buNone/>
              <a:tabLst>
                <a:tab pos="2743200" algn="l"/>
              </a:tabLst>
              <a:defRPr/>
            </a:pPr>
            <a:r>
              <a:rPr lang="en-US" alt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cells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2362200" y="152400"/>
            <a:ext cx="4191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Cytoskeleton</a:t>
            </a:r>
            <a:endParaRPr lang="en-GB" sz="2000" b="1" kern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891162" y="253425"/>
            <a:ext cx="3052438" cy="584775"/>
          </a:xfrm>
          <a:solidFill>
            <a:srgbClr val="0000FF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en-US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Motor proteins</a:t>
            </a:r>
          </a:p>
        </p:txBody>
      </p:sp>
      <p:grpSp>
        <p:nvGrpSpPr>
          <p:cNvPr id="7171" name="Group 23"/>
          <p:cNvGrpSpPr>
            <a:grpSpLocks/>
          </p:cNvGrpSpPr>
          <p:nvPr/>
        </p:nvGrpSpPr>
        <p:grpSpPr bwMode="auto">
          <a:xfrm>
            <a:off x="228600" y="1828800"/>
            <a:ext cx="8763000" cy="4953000"/>
            <a:chOff x="240" y="912"/>
            <a:chExt cx="5520" cy="3120"/>
          </a:xfrm>
        </p:grpSpPr>
        <p:graphicFrame>
          <p:nvGraphicFramePr>
            <p:cNvPr id="7176" name="Object 10"/>
            <p:cNvGraphicFramePr>
              <a:graphicFrameLocks noChangeAspect="1"/>
            </p:cNvGraphicFramePr>
            <p:nvPr>
              <p:custDataLst>
                <p:tags r:id="rId5"/>
              </p:custDataLst>
            </p:nvPr>
          </p:nvGraphicFramePr>
          <p:xfrm>
            <a:off x="240" y="912"/>
            <a:ext cx="5520" cy="31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26" name="Bitmap Image" r:id="rId8" imgW="7380952" imgH="4133333" progId="Paint.Picture">
                    <p:embed/>
                  </p:oleObj>
                </mc:Choice>
                <mc:Fallback>
                  <p:oleObj name="Bitmap Image" r:id="rId8" imgW="7380952" imgH="4133333" progId="Paint.Picture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" y="912"/>
                          <a:ext cx="5520" cy="31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77" name="Text Box 11"/>
            <p:cNvSpPr txBox="1">
              <a:spLocks noChangeArrowheads="1"/>
            </p:cNvSpPr>
            <p:nvPr/>
          </p:nvSpPr>
          <p:spPr bwMode="auto">
            <a:xfrm>
              <a:off x="349" y="1821"/>
              <a:ext cx="101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269" tIns="41134" rIns="82269" bIns="41134">
              <a:spAutoFit/>
            </a:bodyPr>
            <a:lstStyle>
              <a:lvl1pPr defTabSz="822325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223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22325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22325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22325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b="1"/>
                <a:t>Transport vesicle</a:t>
              </a:r>
              <a:endParaRPr lang="en-US" altLang="en-US" sz="1600">
                <a:latin typeface="Arial Black" pitchFamily="34" charset="0"/>
              </a:endParaRPr>
            </a:p>
          </p:txBody>
        </p:sp>
        <p:sp>
          <p:nvSpPr>
            <p:cNvPr id="7178" name="Text Box 12"/>
            <p:cNvSpPr txBox="1">
              <a:spLocks noChangeArrowheads="1"/>
            </p:cNvSpPr>
            <p:nvPr/>
          </p:nvSpPr>
          <p:spPr bwMode="auto">
            <a:xfrm>
              <a:off x="349" y="2472"/>
              <a:ext cx="1013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269" tIns="41134" rIns="82269" bIns="41134">
              <a:spAutoFit/>
            </a:bodyPr>
            <a:lstStyle>
              <a:lvl1pPr defTabSz="822325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223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22325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22325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22325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 b="1"/>
                <a:t>Motor proteins</a:t>
              </a:r>
              <a:r>
                <a:rPr lang="en-US" altLang="en-US" sz="1400"/>
                <a:t> </a:t>
              </a:r>
            </a:p>
          </p:txBody>
        </p:sp>
        <p:sp>
          <p:nvSpPr>
            <p:cNvPr id="7179" name="Text Box 13"/>
            <p:cNvSpPr txBox="1">
              <a:spLocks noChangeArrowheads="1"/>
            </p:cNvSpPr>
            <p:nvPr/>
          </p:nvSpPr>
          <p:spPr bwMode="auto">
            <a:xfrm>
              <a:off x="349" y="3253"/>
              <a:ext cx="1013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269" tIns="41134" rIns="82269" bIns="41134">
              <a:spAutoFit/>
            </a:bodyPr>
            <a:lstStyle>
              <a:lvl1pPr defTabSz="822325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223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22325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22325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22325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b="1"/>
                <a:t>Microtubule</a:t>
              </a:r>
              <a:endParaRPr lang="en-US" altLang="en-US" sz="1600">
                <a:latin typeface="Arial Black" pitchFamily="34" charset="0"/>
              </a:endParaRPr>
            </a:p>
          </p:txBody>
        </p:sp>
        <p:sp>
          <p:nvSpPr>
            <p:cNvPr id="7180" name="Line 14"/>
            <p:cNvSpPr>
              <a:spLocks noChangeShapeType="1"/>
            </p:cNvSpPr>
            <p:nvPr/>
          </p:nvSpPr>
          <p:spPr bwMode="auto">
            <a:xfrm>
              <a:off x="1145" y="1951"/>
              <a:ext cx="1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1" name="Line 15"/>
            <p:cNvSpPr>
              <a:spLocks noChangeShapeType="1"/>
            </p:cNvSpPr>
            <p:nvPr/>
          </p:nvSpPr>
          <p:spPr bwMode="auto">
            <a:xfrm>
              <a:off x="989" y="2611"/>
              <a:ext cx="88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2" name="Line 16"/>
            <p:cNvSpPr>
              <a:spLocks noChangeShapeType="1"/>
            </p:cNvSpPr>
            <p:nvPr/>
          </p:nvSpPr>
          <p:spPr bwMode="auto">
            <a:xfrm>
              <a:off x="1308" y="3383"/>
              <a:ext cx="1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3" name="Text Box 17"/>
            <p:cNvSpPr txBox="1">
              <a:spLocks noChangeArrowheads="1"/>
            </p:cNvSpPr>
            <p:nvPr/>
          </p:nvSpPr>
          <p:spPr bwMode="auto">
            <a:xfrm>
              <a:off x="1996" y="2315"/>
              <a:ext cx="48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269" tIns="41134" rIns="82269" bIns="41134">
              <a:spAutoFit/>
            </a:bodyPr>
            <a:lstStyle>
              <a:lvl1pPr defTabSz="822325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223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22325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22325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22325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solidFill>
                    <a:srgbClr val="DC0000"/>
                  </a:solidFill>
                </a:rPr>
                <a:t>ATP</a:t>
              </a:r>
              <a:endParaRPr lang="en-US" altLang="en-US" sz="1800">
                <a:solidFill>
                  <a:srgbClr val="DC0000"/>
                </a:solidFill>
                <a:latin typeface="Arial Black" pitchFamily="34" charset="0"/>
              </a:endParaRPr>
            </a:p>
          </p:txBody>
        </p:sp>
        <p:sp>
          <p:nvSpPr>
            <p:cNvPr id="7184" name="Text Box 18"/>
            <p:cNvSpPr txBox="1">
              <a:spLocks noChangeArrowheads="1"/>
            </p:cNvSpPr>
            <p:nvPr/>
          </p:nvSpPr>
          <p:spPr bwMode="auto">
            <a:xfrm>
              <a:off x="2508" y="2315"/>
              <a:ext cx="879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269" tIns="41134" rIns="82269" bIns="41134">
              <a:spAutoFit/>
            </a:bodyPr>
            <a:lstStyle>
              <a:lvl1pPr defTabSz="822325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223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22325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22325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22325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223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1"/>
                <a:t>ADP+P</a:t>
              </a:r>
              <a:r>
                <a:rPr lang="en-US" altLang="en-US" sz="1800" b="1" baseline="-25000"/>
                <a:t>i</a:t>
              </a:r>
              <a:endParaRPr lang="en-US" altLang="en-US" sz="1800">
                <a:latin typeface="Arial Black" pitchFamily="34" charset="0"/>
              </a:endParaRPr>
            </a:p>
          </p:txBody>
        </p:sp>
        <p:grpSp>
          <p:nvGrpSpPr>
            <p:cNvPr id="7185" name="Group 20"/>
            <p:cNvGrpSpPr>
              <a:grpSpLocks/>
            </p:cNvGrpSpPr>
            <p:nvPr/>
          </p:nvGrpSpPr>
          <p:grpSpPr bwMode="auto">
            <a:xfrm>
              <a:off x="3881" y="2315"/>
              <a:ext cx="1347" cy="219"/>
              <a:chOff x="4182" y="2397"/>
              <a:chExt cx="1452" cy="233"/>
            </a:xfrm>
          </p:grpSpPr>
          <p:sp>
            <p:nvSpPr>
              <p:cNvPr id="7186" name="Text Box 21"/>
              <p:cNvSpPr txBox="1">
                <a:spLocks noChangeArrowheads="1"/>
              </p:cNvSpPr>
              <p:nvPr/>
            </p:nvSpPr>
            <p:spPr bwMode="auto">
              <a:xfrm>
                <a:off x="4182" y="2397"/>
                <a:ext cx="524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4017" tIns="37008" rIns="74017" bIns="37008">
                <a:spAutoFit/>
              </a:bodyPr>
              <a:lstStyle>
                <a:lvl1pPr defTabSz="822325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8223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822325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822325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822325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8223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8223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8223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8223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1">
                    <a:solidFill>
                      <a:srgbClr val="DC0000"/>
                    </a:solidFill>
                  </a:rPr>
                  <a:t>ATP</a:t>
                </a:r>
              </a:p>
            </p:txBody>
          </p:sp>
          <p:sp>
            <p:nvSpPr>
              <p:cNvPr id="7187" name="Text Box 22"/>
              <p:cNvSpPr txBox="1">
                <a:spLocks noChangeArrowheads="1"/>
              </p:cNvSpPr>
              <p:nvPr/>
            </p:nvSpPr>
            <p:spPr bwMode="auto">
              <a:xfrm>
                <a:off x="4687" y="2397"/>
                <a:ext cx="947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4017" tIns="37008" rIns="74017" bIns="37008">
                <a:spAutoFit/>
              </a:bodyPr>
              <a:lstStyle>
                <a:lvl1pPr defTabSz="822325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8223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822325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822325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822325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8223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8223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8223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8223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1"/>
                  <a:t>ADP+P</a:t>
                </a:r>
                <a:r>
                  <a:rPr lang="en-US" altLang="en-US" sz="1800" b="1" baseline="-25000"/>
                  <a:t>i</a:t>
                </a:r>
                <a:endParaRPr lang="en-US" altLang="en-US" sz="1800">
                  <a:latin typeface="Arial Black" pitchFamily="34" charset="0"/>
                </a:endParaRPr>
              </a:p>
            </p:txBody>
          </p:sp>
        </p:grpSp>
      </p:grpSp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762000" y="2279650"/>
            <a:ext cx="7877175" cy="3873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82269" tIns="41134" rIns="82269" bIns="41134">
            <a:spAutoFit/>
          </a:bodyPr>
          <a:lstStyle>
            <a:lvl1pPr defTabSz="8223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11163" defTabSz="8223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22325" defTabSz="8223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33488" defTabSz="8223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644650" defTabSz="8223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101850" defTabSz="822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59050" defTabSz="822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016250" defTabSz="822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73450" defTabSz="822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MOTOR PROTEINS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"WALKS" ALONG A MICROTUBULE TRACK</a:t>
            </a:r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333375" y="1212850"/>
            <a:ext cx="8534400" cy="892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Motor proteins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are a class of molecular motors that are able to move along the surface of a suitable substrate. They are powered by the hydrolysis of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ATP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and convert chemical energy into mechanical work.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21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2" name="Picture 21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2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5" t="54655" r="18240" b="8865"/>
          <a:stretch/>
        </p:blipFill>
        <p:spPr bwMode="auto">
          <a:xfrm>
            <a:off x="4267200" y="3848100"/>
            <a:ext cx="48006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382000" cy="4051300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Interactions of motor proteins and the cytoskeleton circulates materials within the cell.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cytoskeleton may transmit mechanical signals that rearrange the nucleoli and other structures. 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Motor molecules also                                                                   carry </a:t>
            </a:r>
            <a:r>
              <a:rPr lang="en-US" altLang="en-US" sz="20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vesicles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or </a:t>
            </a:r>
            <a:r>
              <a:rPr lang="en-US" altLang="en-US" sz="20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organelles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 to various destinations </a:t>
            </a:r>
            <a:r>
              <a:rPr lang="ar-EG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        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ar-EG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إلى أماكن مختلفة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provided by the                                                  cytoskeleton.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5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891162" y="253425"/>
            <a:ext cx="3052438" cy="584775"/>
          </a:xfrm>
          <a:noFill/>
          <a:ln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Motor proteins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ESENTATION_ID" val="1190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SLIDE_COUNT" val="24"/>
  <p:tag name="ARTICULATE_PROJECT_OPEN" val="1"/>
  <p:tag name="TAG_BACKING_FORM_KEY" val="3083016-c:\users\amahmedkeele\desktop\lectures\lecture-8 cell-organelles\lecture 8.pptx"/>
  <p:tag name="ARTICULATE_PRESENTER_VERSION" val="7"/>
  <p:tag name="ARTICULATE_USED_PAGE_ORIENTATION" val="1"/>
  <p:tag name="ARTICULATE_USED_PAGE_SIZ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61"/>
  <p:tag name="ARTICULATE_AUDIO_RECORDED" val="1"/>
  <p:tag name="ELAPSEDTIME" val="305.4"/>
  <p:tag name="ANNOTATION_TYPE_1" val="0"/>
  <p:tag name="ANNOTATION_START_1" val="10.2"/>
  <p:tag name="ANNOTATION_END_1" val="24.4"/>
  <p:tag name="ANNOTATION_TOP_1" val="93"/>
  <p:tag name="ANNOTATION_LEFT_1" val="227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4.4"/>
  <p:tag name="ANNOTATION_END_2" val="30.6"/>
  <p:tag name="ANNOTATION_TOP_2" val="182"/>
  <p:tag name="ANNOTATION_LEFT_2" val="23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0.6"/>
  <p:tag name="ANNOTATION_END_3" val="43.2"/>
  <p:tag name="ANNOTATION_TOP_3" val="177"/>
  <p:tag name="ANNOTATION_LEFT_3" val="388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43.2"/>
  <p:tag name="ANNOTATION_END_4" val="67.1"/>
  <p:tag name="ANNOTATION_TOP_4" val="217"/>
  <p:tag name="ANNOTATION_LEFT_4" val="401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67.1"/>
  <p:tag name="ANNOTATION_END_5" val="68.2"/>
  <p:tag name="ANNOTATION_TOP_5" val="475"/>
  <p:tag name="ANNOTATION_LEFT_5" val="165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68.2"/>
  <p:tag name="ANNOTATION_END_6" val="71.2"/>
  <p:tag name="ANNOTATION_TOP_6" val="466"/>
  <p:tag name="ANNOTATION_LEFT_6" val="169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71.2"/>
  <p:tag name="ANNOTATION_END_7" val="72.6"/>
  <p:tag name="ANNOTATION_TOP_7" val="524"/>
  <p:tag name="ANNOTATION_LEFT_7" val="229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72.6"/>
  <p:tag name="ANNOTATION_END_8" val="110.9"/>
  <p:tag name="ANNOTATION_TOP_8" val="527"/>
  <p:tag name="ANNOTATION_LEFT_8" val="23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10.9"/>
  <p:tag name="ANNOTATION_END_9" val="122.5"/>
  <p:tag name="ANNOTATION_TOP_9" val="309"/>
  <p:tag name="ANNOTATION_LEFT_9" val="507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22.5"/>
  <p:tag name="ANNOTATION_END_10" val="124.8"/>
  <p:tag name="ANNOTATION_TOP_10" val="337"/>
  <p:tag name="ANNOTATION_LEFT_10" val="539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24.8"/>
  <p:tag name="ANNOTATION_END_11" val="127.5"/>
  <p:tag name="ANNOTATION_TOP_11" val="371"/>
  <p:tag name="ANNOTATION_LEFT_11" val="535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27.5"/>
  <p:tag name="ANNOTATION_END_12" val="142.0"/>
  <p:tag name="ANNOTATION_TOP_12" val="396"/>
  <p:tag name="ANNOTATION_LEFT_12" val="537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42.0"/>
  <p:tag name="ANNOTATION_END_13" val="153.8"/>
  <p:tag name="ANNOTATION_TOP_13" val="457"/>
  <p:tag name="ANNOTATION_LEFT_13" val="513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53.8"/>
  <p:tag name="ANNOTATION_END_14" val="160.2"/>
  <p:tag name="ANNOTATION_TOP_14" val="492"/>
  <p:tag name="ANNOTATION_LEFT_14" val="532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60.2"/>
  <p:tag name="ANNOTATION_END_15" val="162.1"/>
  <p:tag name="ANNOTATION_TOP_15" val="523"/>
  <p:tag name="ANNOTATION_LEFT_15" val="782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62.1"/>
  <p:tag name="ANNOTATION_END_16" val="163.9"/>
  <p:tag name="ANNOTATION_TOP_16" val="540"/>
  <p:tag name="ANNOTATION_LEFT_16" val="616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63.9"/>
  <p:tag name="ANNOTATION_END_17" val="227.1"/>
  <p:tag name="ANNOTATION_TOP_17" val="489"/>
  <p:tag name="ANNOTATION_LEFT_17" val="534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227.1"/>
  <p:tag name="ANNOTATION_TOP_18" val="586"/>
  <p:tag name="ANNOTATION_LEFT_18" val="532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COUNT" val="18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baaf191a0924ff1ac8274c969ef1e7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5531c0c20864d1cac30d2e3cfc8a1d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f18124543e54c42ac2fe79b759471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1a5b00856ac4b9ba2ee284f700faff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c5d7d896e984b0b882dce9e244d43c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92"/>
  <p:tag name="ARTICULATE_AUDIO_RECORDED" val="1"/>
  <p:tag name="ELAPSEDTIME" val="189.1"/>
  <p:tag name="ANNOTATION_TYPE_1" val="2"/>
  <p:tag name="ANNOTATION_START_1" val="7.8"/>
  <p:tag name="ANNOTATION_END_1" val="7.8"/>
  <p:tag name="ANNOTATION_TOP_1" val="-40"/>
  <p:tag name="ANNOTATION_LEFT_1" val="-40"/>
  <p:tag name="ANNOTATION_WIDTH_1" val="1042"/>
  <p:tag name="ANNOTATION_HEIGHT_1" val="801"/>
  <p:tag name="ANNOTATION_ANIMATION_1" val="4"/>
  <p:tag name="ANNOTATION_ROTATION_1" val="0"/>
  <p:tag name="ANNOTATION_SUB_TYPE_1" val="11"/>
  <p:tag name="ANNOTATION_LOOP_COUNT_1" val="1"/>
  <p:tag name="ANNOTATION_BOX_RADIUS_1" val="0"/>
  <p:tag name="ANNOTATION_SCALE_1" val="0"/>
  <p:tag name="ANNOTATION_BORDER_ALPHA_1" val="100"/>
  <p:tag name="ANNOTATION_BORDER_COLOR_1" val="16777215"/>
  <p:tag name="ANNOTATION_FILL_COLOR_1" val="5296274"/>
  <p:tag name="ANNOTATION_FILL_ALPHA_1" val="50"/>
  <p:tag name="ANNOTATION_BORDER_WIDTH_1" val="2"/>
  <p:tag name="ANNOTATION_SLIDE_WIDTH_1" val="960"/>
  <p:tag name="ANNOTATION_SLIDE_HEIGHT_1" val="720"/>
  <p:tag name="ANNOTATION_TYPE_2" val="2"/>
  <p:tag name="ANNOTATION_START_2" val="7.8"/>
  <p:tag name="ANNOTATION_END_2" val="12.6"/>
  <p:tag name="ANNOTATION_TOP_2" val="149"/>
  <p:tag name="ANNOTATION_LEFT_2" val="23"/>
  <p:tag name="ANNOTATION_WIDTH_2" val="447"/>
  <p:tag name="ANNOTATION_HEIGHT_2" val="438"/>
  <p:tag name="ANNOTATION_ANIMATION_2" val="4"/>
  <p:tag name="ANNOTATION_ROTATION_2" val="0"/>
  <p:tag name="ANNOTATION_SUB_TYPE_2" val="11"/>
  <p:tag name="ANNOTATION_LOOP_COUNT_2" val="1"/>
  <p:tag name="ANNOTATION_BOX_RADIUS_2" val="5"/>
  <p:tag name="ANNOTATION_SCALE_2" val="0"/>
  <p:tag name="ANNOTATION_BORDER_ALPHA_2" val="100"/>
  <p:tag name="ANNOTATION_BORDER_COLOR_2" val="16777215"/>
  <p:tag name="ANNOTATION_FILL_COLOR_2" val="5296274"/>
  <p:tag name="ANNOTATION_FILL_ALPHA_2" val="50"/>
  <p:tag name="ANNOTATION_BORDER_WIDTH_2" val="2"/>
  <p:tag name="ANNOTATION_SLIDE_WIDTH_2" val="960"/>
  <p:tag name="ANNOTATION_SLIDE_HEIGHT_2" val="720"/>
  <p:tag name="ANNOTATION_TYPE_3" val="2"/>
  <p:tag name="ANNOTATION_START_3" val="12.6"/>
  <p:tag name="ANNOTATION_END_3" val="16.2"/>
  <p:tag name="ANNOTATION_TOP_3" val="-40"/>
  <p:tag name="ANNOTATION_LEFT_3" val="-40"/>
  <p:tag name="ANNOTATION_WIDTH_3" val="1042"/>
  <p:tag name="ANNOTATION_HEIGHT_3" val="801"/>
  <p:tag name="ANNOTATION_ANIMATION_3" val="4"/>
  <p:tag name="ANNOTATION_ROTATION_3" val="0"/>
  <p:tag name="ANNOTATION_SUB_TYPE_3" val="11"/>
  <p:tag name="ANNOTATION_LOOP_COUNT_3" val="1"/>
  <p:tag name="ANNOTATION_BOX_RADIUS_3" val="0"/>
  <p:tag name="ANNOTATION_SCALE_3" val="0"/>
  <p:tag name="ANNOTATION_BORDER_ALPHA_3" val="100"/>
  <p:tag name="ANNOTATION_BORDER_COLOR_3" val="16777215"/>
  <p:tag name="ANNOTATION_FILL_COLOR_3" val="5296274"/>
  <p:tag name="ANNOTATION_FILL_ALPHA_3" val="50"/>
  <p:tag name="ANNOTATION_BORDER_WIDTH_3" val="2"/>
  <p:tag name="ANNOTATION_SLIDE_WIDTH_3" val="960"/>
  <p:tag name="ANNOTATION_SLIDE_HEIGHT_3" val="720"/>
  <p:tag name="ANNOTATION_TYPE_4" val="0"/>
  <p:tag name="ANNOTATION_START_4" val="16.2"/>
  <p:tag name="ANNOTATION_END_4" val="22.0"/>
  <p:tag name="ANNOTATION_TOP_4" val="243"/>
  <p:tag name="ANNOTATION_LEFT_4" val="65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2.0"/>
  <p:tag name="ANNOTATION_END_5" val="27.6"/>
  <p:tag name="ANNOTATION_TOP_5" val="260"/>
  <p:tag name="ANNOTATION_LEFT_5" val="56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27.6"/>
  <p:tag name="ANNOTATION_END_6" val="28.1"/>
  <p:tag name="ANNOTATION_TOP_6" val="278"/>
  <p:tag name="ANNOTATION_LEFT_6" val="4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28.1"/>
  <p:tag name="ANNOTATION_END_7" val="28.6"/>
  <p:tag name="ANNOTATION_TOP_7" val="311"/>
  <p:tag name="ANNOTATION_LEFT_7" val="42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28.6"/>
  <p:tag name="ANNOTATION_END_8" val="29.0"/>
  <p:tag name="ANNOTATION_TOP_8" val="365"/>
  <p:tag name="ANNOTATION_LEFT_8" val="29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29.0"/>
  <p:tag name="ANNOTATION_END_9" val="34.0"/>
  <p:tag name="ANNOTATION_TOP_9" val="408"/>
  <p:tag name="ANNOTATION_LEFT_9" val="39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34.0"/>
  <p:tag name="ANNOTATION_END_10" val="34.8"/>
  <p:tag name="ANNOTATION_TOP_10" val="334"/>
  <p:tag name="ANNOTATION_LEFT_10" val="87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34.8"/>
  <p:tag name="ANNOTATION_END_11" val="35.6"/>
  <p:tag name="ANNOTATION_TOP_11" val="322"/>
  <p:tag name="ANNOTATION_LEFT_11" val="129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35.6"/>
  <p:tag name="ANNOTATION_END_12" val="36.3"/>
  <p:tag name="ANNOTATION_TOP_12" val="345"/>
  <p:tag name="ANNOTATION_LEFT_12" val="180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36.3"/>
  <p:tag name="ANNOTATION_END_13" val="37.0"/>
  <p:tag name="ANNOTATION_TOP_13" val="371"/>
  <p:tag name="ANNOTATION_LEFT_13" val="211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37.0"/>
  <p:tag name="ANNOTATION_END_14" val="37.6"/>
  <p:tag name="ANNOTATION_TOP_14" val="381"/>
  <p:tag name="ANNOTATION_LEFT_14" val="251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37.6"/>
  <p:tag name="ANNOTATION_END_15" val="38.3"/>
  <p:tag name="ANNOTATION_TOP_15" val="368"/>
  <p:tag name="ANNOTATION_LEFT_15" val="289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38.3"/>
  <p:tag name="ANNOTATION_END_16" val="38.7"/>
  <p:tag name="ANNOTATION_TOP_16" val="347"/>
  <p:tag name="ANNOTATION_LEFT_16" val="302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38.7"/>
  <p:tag name="ANNOTATION_END_17" val="39.0"/>
  <p:tag name="ANNOTATION_TOP_17" val="355"/>
  <p:tag name="ANNOTATION_LEFT_17" val="319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39.0"/>
  <p:tag name="ANNOTATION_END_18" val="39.3"/>
  <p:tag name="ANNOTATION_TOP_18" val="392"/>
  <p:tag name="ANNOTATION_LEFT_18" val="332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39.3"/>
  <p:tag name="ANNOTATION_END_19" val="40.5"/>
  <p:tag name="ANNOTATION_TOP_19" val="421"/>
  <p:tag name="ANNOTATION_LEFT_19" val="289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40.5"/>
  <p:tag name="ANNOTATION_END_20" val="41.3"/>
  <p:tag name="ANNOTATION_TOP_20" val="370"/>
  <p:tag name="ANNOTATION_LEFT_20" val="171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41.3"/>
  <p:tag name="ANNOTATION_END_21" val="41.9"/>
  <p:tag name="ANNOTATION_TOP_21" val="335"/>
  <p:tag name="ANNOTATION_LEFT_21" val="117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41.9"/>
  <p:tag name="ANNOTATION_END_22" val="42.9"/>
  <p:tag name="ANNOTATION_TOP_22" val="303"/>
  <p:tag name="ANNOTATION_LEFT_22" val="103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42.9"/>
  <p:tag name="ANNOTATION_END_23" val="47.0"/>
  <p:tag name="ANNOTATION_TOP_23" val="331"/>
  <p:tag name="ANNOTATION_LEFT_23" val="327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47.0"/>
  <p:tag name="ANNOTATION_END_24" val="52.4"/>
  <p:tag name="ANNOTATION_TOP_24" val="404"/>
  <p:tag name="ANNOTATION_LEFT_24" val="103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2.4"/>
  <p:tag name="ANNOTATION_END_25" val="61.2"/>
  <p:tag name="ANNOTATION_TOP_25" val="357"/>
  <p:tag name="ANNOTATION_LEFT_25" val="264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61.2"/>
  <p:tag name="ANNOTATION_END_26" val="69.4"/>
  <p:tag name="ANNOTATION_TOP_26" val="336"/>
  <p:tag name="ANNOTATION_LEFT_26" val="41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69.4"/>
  <p:tag name="ANNOTATION_END_27" val="74.8"/>
  <p:tag name="ANNOTATION_TOP_27" val="397"/>
  <p:tag name="ANNOTATION_LEFT_27" val="129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74.8"/>
  <p:tag name="ANNOTATION_END_28" val="76.4"/>
  <p:tag name="ANNOTATION_TOP_28" val="345"/>
  <p:tag name="ANNOTATION_LEFT_28" val="399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76.4"/>
  <p:tag name="ANNOTATION_END_29" val="92.7"/>
  <p:tag name="ANNOTATION_TOP_29" val="334"/>
  <p:tag name="ANNOTATION_LEFT_29" val="207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92.7"/>
  <p:tag name="ANNOTATION_END_30" val="97.7"/>
  <p:tag name="ANNOTATION_TOP_30" val="374"/>
  <p:tag name="ANNOTATION_LEFT_30" val="281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97.7"/>
  <p:tag name="ANNOTATION_END_31" val="100.4"/>
  <p:tag name="ANNOTATION_TOP_31" val="260"/>
  <p:tag name="ANNOTATION_LEFT_31" val="584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00.4"/>
  <p:tag name="ANNOTATION_END_32" val="101.9"/>
  <p:tag name="ANNOTATION_TOP_32" val="281"/>
  <p:tag name="ANNOTATION_LEFT_32" val="422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01.9"/>
  <p:tag name="ANNOTATION_END_33" val="103.0"/>
  <p:tag name="ANNOTATION_TOP_33" val="334"/>
  <p:tag name="ANNOTATION_LEFT_33" val="358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103.0"/>
  <p:tag name="ANNOTATION_END_34" val="105.8"/>
  <p:tag name="ANNOTATION_TOP_34" val="249"/>
  <p:tag name="ANNOTATION_LEFT_34" val="551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105.8"/>
  <p:tag name="ANNOTATION_END_35" val="108.9"/>
  <p:tag name="ANNOTATION_TOP_35" val="404"/>
  <p:tag name="ANNOTATION_LEFT_35" val="548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108.9"/>
  <p:tag name="ANNOTATION_END_36" val="110.4"/>
  <p:tag name="ANNOTATION_TOP_36" val="353"/>
  <p:tag name="ANNOTATION_LEFT_36" val="339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110.4"/>
  <p:tag name="ANNOTATION_END_37" val="112.0"/>
  <p:tag name="ANNOTATION_TOP_37" val="417"/>
  <p:tag name="ANNOTATION_LEFT_37" val="368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112.0"/>
  <p:tag name="ANNOTATION_END_38" val="117.2"/>
  <p:tag name="ANNOTATION_TOP_38" val="371"/>
  <p:tag name="ANNOTATION_LEFT_38" val="167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117.2"/>
  <p:tag name="ANNOTATION_END_39" val="121.1"/>
  <p:tag name="ANNOTATION_TOP_39" val="527"/>
  <p:tag name="ANNOTATION_LEFT_39" val="535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121.1"/>
  <p:tag name="ANNOTATION_END_40" val="139.9"/>
  <p:tag name="ANNOTATION_TOP_40" val="493"/>
  <p:tag name="ANNOTATION_LEFT_40" val="354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2"/>
  <p:tag name="ANNOTATION_START_41" val="139.9"/>
  <p:tag name="ANNOTATION_END_41" val="139.9"/>
  <p:tag name="ANNOTATION_TOP_41" val="-40"/>
  <p:tag name="ANNOTATION_LEFT_41" val="-40"/>
  <p:tag name="ANNOTATION_WIDTH_41" val="1042"/>
  <p:tag name="ANNOTATION_HEIGHT_41" val="801"/>
  <p:tag name="ANNOTATION_ANIMATION_41" val="4"/>
  <p:tag name="ANNOTATION_ROTATION_41" val="0"/>
  <p:tag name="ANNOTATION_SUB_TYPE_41" val="11"/>
  <p:tag name="ANNOTATION_LOOP_COUNT_41" val="1"/>
  <p:tag name="ANNOTATION_BOX_RADIUS_41" val="0"/>
  <p:tag name="ANNOTATION_SCALE_41" val="0"/>
  <p:tag name="ANNOTATION_BORDER_ALPHA_41" val="100"/>
  <p:tag name="ANNOTATION_BORDER_COLOR_41" val="16777215"/>
  <p:tag name="ANNOTATION_FILL_COLOR_41" val="5296274"/>
  <p:tag name="ANNOTATION_FILL_ALPHA_41" val="50"/>
  <p:tag name="ANNOTATION_BORDER_WIDTH_41" val="2"/>
  <p:tag name="ANNOTATION_SLIDE_WIDTH_41" val="960"/>
  <p:tag name="ANNOTATION_SLIDE_HEIGHT_41" val="720"/>
  <p:tag name="ANNOTATION_TYPE_42" val="2"/>
  <p:tag name="ANNOTATION_START_42" val="139.9"/>
  <p:tag name="ANNOTATION_END_42" val="148.5"/>
  <p:tag name="ANNOTATION_TOP_42" val="162"/>
  <p:tag name="ANNOTATION_LEFT_42" val="14"/>
  <p:tag name="ANNOTATION_WIDTH_42" val="464"/>
  <p:tag name="ANNOTATION_HEIGHT_42" val="414"/>
  <p:tag name="ANNOTATION_ANIMATION_42" val="4"/>
  <p:tag name="ANNOTATION_ROTATION_42" val="0"/>
  <p:tag name="ANNOTATION_SUB_TYPE_42" val="11"/>
  <p:tag name="ANNOTATION_LOOP_COUNT_42" val="1"/>
  <p:tag name="ANNOTATION_BOX_RADIUS_42" val="5"/>
  <p:tag name="ANNOTATION_SCALE_42" val="0"/>
  <p:tag name="ANNOTATION_BORDER_ALPHA_42" val="100"/>
  <p:tag name="ANNOTATION_BORDER_COLOR_42" val="16777215"/>
  <p:tag name="ANNOTATION_FILL_COLOR_42" val="5296274"/>
  <p:tag name="ANNOTATION_FILL_ALPHA_42" val="50"/>
  <p:tag name="ANNOTATION_BORDER_WIDTH_42" val="2"/>
  <p:tag name="ANNOTATION_SLIDE_WIDTH_42" val="960"/>
  <p:tag name="ANNOTATION_SLIDE_HEIGHT_42" val="720"/>
  <p:tag name="ANNOTATION_TYPE_43" val="2"/>
  <p:tag name="ANNOTATION_START_43" val="148.5"/>
  <p:tag name="ANNOTATION_END_43" val="152.2"/>
  <p:tag name="ANNOTATION_TOP_43" val="-40"/>
  <p:tag name="ANNOTATION_LEFT_43" val="-40"/>
  <p:tag name="ANNOTATION_WIDTH_43" val="1042"/>
  <p:tag name="ANNOTATION_HEIGHT_43" val="801"/>
  <p:tag name="ANNOTATION_ANIMATION_43" val="4"/>
  <p:tag name="ANNOTATION_ROTATION_43" val="0"/>
  <p:tag name="ANNOTATION_SUB_TYPE_43" val="11"/>
  <p:tag name="ANNOTATION_LOOP_COUNT_43" val="1"/>
  <p:tag name="ANNOTATION_BOX_RADIUS_43" val="0"/>
  <p:tag name="ANNOTATION_SCALE_43" val="0"/>
  <p:tag name="ANNOTATION_BORDER_ALPHA_43" val="100"/>
  <p:tag name="ANNOTATION_BORDER_COLOR_43" val="16777215"/>
  <p:tag name="ANNOTATION_FILL_COLOR_43" val="5296274"/>
  <p:tag name="ANNOTATION_FILL_ALPHA_43" val="50"/>
  <p:tag name="ANNOTATION_BORDER_WIDTH_43" val="2"/>
  <p:tag name="ANNOTATION_SLIDE_WIDTH_43" val="960"/>
  <p:tag name="ANNOTATION_SLIDE_HEIGHT_43" val="720"/>
  <p:tag name="ANNOTATION_TYPE_44" val="0"/>
  <p:tag name="ANNOTATION_START_44" val="152.2"/>
  <p:tag name="ANNOTATION_END_44" val="153.8"/>
  <p:tag name="ANNOTATION_TOP_44" val="217"/>
  <p:tag name="ANNOTATION_LEFT_44" val="257"/>
  <p:tag name="ANNOTATION_WIDTH_44" val="121"/>
  <p:tag name="ANNOTATION_HEIGHT_44" val="121"/>
  <p:tag name="ANNOTATION_ANIMATION_44" val="3"/>
  <p:tag name="ANNOTATION_ROTATION_44" val="9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153.8"/>
  <p:tag name="ANNOTATION_END_45" val="154.2"/>
  <p:tag name="ANNOTATION_TOP_45" val="234"/>
  <p:tag name="ANNOTATION_LEFT_45" val="260"/>
  <p:tag name="ANNOTATION_WIDTH_45" val="121"/>
  <p:tag name="ANNOTATION_HEIGHT_45" val="121"/>
  <p:tag name="ANNOTATION_ANIMATION_45" val="3"/>
  <p:tag name="ANNOTATION_ROTATION_45" val="9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154.2"/>
  <p:tag name="ANNOTATION_END_46" val="154.4"/>
  <p:tag name="ANNOTATION_TOP_46" val="290"/>
  <p:tag name="ANNOTATION_LEFT_46" val="264"/>
  <p:tag name="ANNOTATION_WIDTH_46" val="121"/>
  <p:tag name="ANNOTATION_HEIGHT_46" val="121"/>
  <p:tag name="ANNOTATION_ANIMATION_46" val="3"/>
  <p:tag name="ANNOTATION_ROTATION_46" val="9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154.4"/>
  <p:tag name="ANNOTATION_END_47" val="156.0"/>
  <p:tag name="ANNOTATION_TOP_47" val="307"/>
  <p:tag name="ANNOTATION_LEFT_47" val="264"/>
  <p:tag name="ANNOTATION_WIDTH_47" val="121"/>
  <p:tag name="ANNOTATION_HEIGHT_47" val="121"/>
  <p:tag name="ANNOTATION_ANIMATION_47" val="3"/>
  <p:tag name="ANNOTATION_ROTATION_47" val="9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156.0"/>
  <p:tag name="ANNOTATION_END_48" val="156.8"/>
  <p:tag name="ANNOTATION_TOP_48" val="238"/>
  <p:tag name="ANNOTATION_LEFT_48" val="265"/>
  <p:tag name="ANNOTATION_WIDTH_48" val="121"/>
  <p:tag name="ANNOTATION_HEIGHT_48" val="121"/>
  <p:tag name="ANNOTATION_ANIMATION_48" val="3"/>
  <p:tag name="ANNOTATION_ROTATION_48" val="9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156.8"/>
  <p:tag name="ANNOTATION_TOP_49" val="158"/>
  <p:tag name="ANNOTATION_LEFT_49" val="260"/>
  <p:tag name="ANNOTATION_WIDTH_49" val="121"/>
  <p:tag name="ANNOTATION_HEIGHT_49" val="121"/>
  <p:tag name="ANNOTATION_ANIMATION_49" val="3"/>
  <p:tag name="ANNOTATION_ROTATION_49" val="9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COUNT" val="49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d798c4e3df441df86b7a7904046325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2c41755a3cd40d79e7b6da1e72144e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07"/>
  <p:tag name="ARTICULATE_NAV_LEVEL" val="1"/>
  <p:tag name="ARTICULATE_SLIDE_PRESENTER_GUID" val="14ada232-007d-4448-a83f-d0fae2a9e1d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9b2fc4546b046ca895a018bf65057f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59"/>
  <p:tag name="ARTICULATE_AUDIO_RECORDED" val="1"/>
  <p:tag name="TIMELINE" val="3.9/8.8/46.5/119.8/164.0"/>
  <p:tag name="ELAPSEDTIME" val="212.2"/>
  <p:tag name="ANNOTATION_TYPE_1" val="0"/>
  <p:tag name="ANNOTATION_START_1" val="23.9"/>
  <p:tag name="ANNOTATION_END_1" val="24.8"/>
  <p:tag name="ANNOTATION_TOP_1" val="322"/>
  <p:tag name="ANNOTATION_LEFT_1" val="190"/>
  <p:tag name="ANNOTATION_WIDTH_1" val="121"/>
  <p:tag name="ANNOTATION_HEIGHT_1" val="121"/>
  <p:tag name="ANNOTATION_ANIMATION_1" val="3"/>
  <p:tag name="ANNOTATION_ROTATION_1" val="9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4.8"/>
  <p:tag name="ANNOTATION_END_2" val="25.6"/>
  <p:tag name="ANNOTATION_TOP_2" val="334"/>
  <p:tag name="ANNOTATION_LEFT_2" val="396"/>
  <p:tag name="ANNOTATION_WIDTH_2" val="121"/>
  <p:tag name="ANNOTATION_HEIGHT_2" val="121"/>
  <p:tag name="ANNOTATION_ANIMATION_2" val="3"/>
  <p:tag name="ANNOTATION_ROTATION_2" val="9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5.6"/>
  <p:tag name="ANNOTATION_END_3" val="33.3"/>
  <p:tag name="ANNOTATION_TOP_3" val="336"/>
  <p:tag name="ANNOTATION_LEFT_3" val="703"/>
  <p:tag name="ANNOTATION_WIDTH_3" val="121"/>
  <p:tag name="ANNOTATION_HEIGHT_3" val="121"/>
  <p:tag name="ANNOTATION_ANIMATION_3" val="3"/>
  <p:tag name="ANNOTATION_ROTATION_3" val="9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33.3"/>
  <p:tag name="ANNOTATION_END_4" val="37.4"/>
  <p:tag name="ANNOTATION_TOP_4" val="465"/>
  <p:tag name="ANNOTATION_LEFT_4" val="105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37.4"/>
  <p:tag name="ANNOTATION_END_5" val="40.7"/>
  <p:tag name="ANNOTATION_TOP_5" val="477"/>
  <p:tag name="ANNOTATION_LEFT_5" val="412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0.7"/>
  <p:tag name="ANNOTATION_END_6" val="42.5"/>
  <p:tag name="ANNOTATION_TOP_6" val="462"/>
  <p:tag name="ANNOTATION_LEFT_6" val="74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42.5"/>
  <p:tag name="ANNOTATION_END_7" val="43.4"/>
  <p:tag name="ANNOTATION_TOP_7" val="453"/>
  <p:tag name="ANNOTATION_LEFT_7" val="424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43.4"/>
  <p:tag name="ANNOTATION_END_8" val="50.5"/>
  <p:tag name="ANNOTATION_TOP_8" val="460"/>
  <p:tag name="ANNOTATION_LEFT_8" val="11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50.5"/>
  <p:tag name="ANNOTATION_END_9" val="53.5"/>
  <p:tag name="ANNOTATION_TOP_9" val="561"/>
  <p:tag name="ANNOTATION_LEFT_9" val="60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5"/>
  <p:tag name="ANNOTATION_END_10" val="64.5"/>
  <p:tag name="ANNOTATION_TOP_10" val="695"/>
  <p:tag name="ANNOTATION_LEFT_10" val="65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64.5"/>
  <p:tag name="ANNOTATION_END_11" val="72.3"/>
  <p:tag name="ANNOTATION_TOP_11" val="541"/>
  <p:tag name="ANNOTATION_LEFT_11" val="63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72.3"/>
  <p:tag name="ANNOTATION_END_12" val="77.0"/>
  <p:tag name="ANNOTATION_TOP_12" val="573"/>
  <p:tag name="ANNOTATION_LEFT_12" val="120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77.0"/>
  <p:tag name="ANNOTATION_END_13" val="78.4"/>
  <p:tag name="ANNOTATION_TOP_13" val="603"/>
  <p:tag name="ANNOTATION_LEFT_13" val="108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78.4"/>
  <p:tag name="ANNOTATION_END_14" val="96.1"/>
  <p:tag name="ANNOTATION_TOP_14" val="624"/>
  <p:tag name="ANNOTATION_LEFT_14" val="50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96.1"/>
  <p:tag name="ANNOTATION_END_15" val="105.5"/>
  <p:tag name="ANNOTATION_TOP_15" val="697"/>
  <p:tag name="ANNOTATION_LEFT_15" val="84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05.5"/>
  <p:tag name="ANNOTATION_END_16" val="107.0"/>
  <p:tag name="ANNOTATION_TOP_16" val="390"/>
  <p:tag name="ANNOTATION_LEFT_16" val="54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07.0"/>
  <p:tag name="ANNOTATION_END_17" val="108.5"/>
  <p:tag name="ANNOTATION_TOP_17" val="456"/>
  <p:tag name="ANNOTATION_LEFT_17" val="109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08.5"/>
  <p:tag name="ANNOTATION_END_18" val="110.0"/>
  <p:tag name="ANNOTATION_TOP_18" val="571"/>
  <p:tag name="ANNOTATION_LEFT_18" val="57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10.0"/>
  <p:tag name="ANNOTATION_END_19" val="114.9"/>
  <p:tag name="ANNOTATION_TOP_19" val="696"/>
  <p:tag name="ANNOTATION_LEFT_19" val="79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14.9"/>
  <p:tag name="ANNOTATION_END_20" val="116.7"/>
  <p:tag name="ANNOTATION_TOP_20" val="408"/>
  <p:tag name="ANNOTATION_LEFT_20" val="353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16.7"/>
  <p:tag name="ANNOTATION_END_21" val="121.4"/>
  <p:tag name="ANNOTATION_TOP_21" val="459"/>
  <p:tag name="ANNOTATION_LEFT_21" val="408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21.4"/>
  <p:tag name="ANNOTATION_END_22" val="128.5"/>
  <p:tag name="ANNOTATION_TOP_22" val="559"/>
  <p:tag name="ANNOTATION_LEFT_22" val="392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28.5"/>
  <p:tag name="ANNOTATION_END_23" val="152.4"/>
  <p:tag name="ANNOTATION_TOP_23" val="614"/>
  <p:tag name="ANNOTATION_LEFT_23" val="365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52.4"/>
  <p:tag name="ANNOTATION_END_24" val="158.0"/>
  <p:tag name="ANNOTATION_TOP_24" val="681"/>
  <p:tag name="ANNOTATION_LEFT_24" val="399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58.0"/>
  <p:tag name="ANNOTATION_END_25" val="159.6"/>
  <p:tag name="ANNOTATION_TOP_25" val="375"/>
  <p:tag name="ANNOTATION_LEFT_25" val="670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59.6"/>
  <p:tag name="ANNOTATION_END_26" val="165.4"/>
  <p:tag name="ANNOTATION_TOP_26" val="466"/>
  <p:tag name="ANNOTATION_LEFT_26" val="736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65.4"/>
  <p:tag name="ANNOTATION_END_27" val="179.7"/>
  <p:tag name="ANNOTATION_TOP_27" val="577"/>
  <p:tag name="ANNOTATION_LEFT_27" val="680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79.7"/>
  <p:tag name="ANNOTATION_END_28" val="180.8"/>
  <p:tag name="ANNOTATION_TOP_28" val="577"/>
  <p:tag name="ANNOTATION_LEFT_28" val="812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80.8"/>
  <p:tag name="ANNOTATION_END_29" val="181.3"/>
  <p:tag name="ANNOTATION_TOP_29" val="611"/>
  <p:tag name="ANNOTATION_LEFT_29" val="719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81.3"/>
  <p:tag name="ANNOTATION_END_30" val="198.0"/>
  <p:tag name="ANNOTATION_TOP_30" val="638"/>
  <p:tag name="ANNOTATION_LEFT_30" val="703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98.0"/>
  <p:tag name="ANNOTATION_TOP_31" val="684"/>
  <p:tag name="ANNOTATION_LEFT_31" val="691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COUNT" val="31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114bd23092934f748aa5c38c7992dc5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5eea7dd33fd4935a1a39a835d8e44c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65e2f43beb0439583fcff56b375e1cb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6e25446730047cc88866070a5d6ff2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1f693dead93494da73412a2f258b75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fb5e8e6bd6f424cb8427a9eb095c28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42e35d456df4dee84329b47bd2165e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2309591d1ba41fe8f2d1d2a8fe7daf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08"/>
  <p:tag name="ORIGINAL_AUDIO_FILEPATH" val="C:\Ashraf\D\Ashraf 2\Lectures\Saudia\145-Zoo\Gamal-Lectures\New-Articulate\Lectures\Lecture-7 Cell-Organelles\s22.wav"/>
  <p:tag name="ELAPSEDTIME" val="0"/>
  <p:tag name="ARTICULATE_NAV_LEVEL" val="1"/>
  <p:tag name="ARTICULATE_SLIDE_PRESENTER_GUID" val="14ada232-007d-4448-a83f-d0fae2a9e1d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1"/>
  <p:tag name="ARTICULATE_AUDIO_RECORDED" val="1"/>
  <p:tag name="TIMELINE" val="144.5"/>
  <p:tag name="ELAPSEDTIME" val="233.1"/>
  <p:tag name="ANNOTATION_TYPE_1" val="0"/>
  <p:tag name="ANNOTATION_START_1" val="7.1"/>
  <p:tag name="ANNOTATION_END_1" val="49.6"/>
  <p:tag name="ANNOTATION_TOP_1" val="146"/>
  <p:tag name="ANNOTATION_LEFT_1" val="58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49.6"/>
  <p:tag name="ANNOTATION_END_2" val="57.8"/>
  <p:tag name="ANNOTATION_TOP_2" val="217"/>
  <p:tag name="ANNOTATION_LEFT_2" val="61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57.8"/>
  <p:tag name="ANNOTATION_END_3" val="59.7"/>
  <p:tag name="ANNOTATION_TOP_3" val="252"/>
  <p:tag name="ANNOTATION_LEFT_3" val="60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59.7"/>
  <p:tag name="ANNOTATION_END_4" val="65.0"/>
  <p:tag name="ANNOTATION_TOP_4" val="254"/>
  <p:tag name="ANNOTATION_LEFT_4" val="263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2"/>
  <p:tag name="ANNOTATION_START_5" val="65.0"/>
  <p:tag name="ANNOTATION_END_5" val="65.0"/>
  <p:tag name="ANNOTATION_TOP_5" val="-40"/>
  <p:tag name="ANNOTATION_LEFT_5" val="-40"/>
  <p:tag name="ANNOTATION_WIDTH_5" val="1042"/>
  <p:tag name="ANNOTATION_HEIGHT_5" val="801"/>
  <p:tag name="ANNOTATION_ANIMATION_5" val="4"/>
  <p:tag name="ANNOTATION_ROTATION_5" val="0"/>
  <p:tag name="ANNOTATION_SUB_TYPE_5" val="11"/>
  <p:tag name="ANNOTATION_LOOP_COUNT_5" val="1"/>
  <p:tag name="ANNOTATION_BOX_RADIUS_5" val="0"/>
  <p:tag name="ANNOTATION_SCALE_5" val="0"/>
  <p:tag name="ANNOTATION_BORDER_ALPHA_5" val="100"/>
  <p:tag name="ANNOTATION_BORDER_COLOR_5" val="16777215"/>
  <p:tag name="ANNOTATION_FILL_COLOR_5" val="5296274"/>
  <p:tag name="ANNOTATION_FILL_ALPHA_5" val="50"/>
  <p:tag name="ANNOTATION_BORDER_WIDTH_5" val="2"/>
  <p:tag name="ANNOTATION_SLIDE_WIDTH_5" val="960"/>
  <p:tag name="ANNOTATION_SLIDE_HEIGHT_5" val="720"/>
  <p:tag name="ANNOTATION_TYPE_6" val="2"/>
  <p:tag name="ANNOTATION_START_6" val="65.0"/>
  <p:tag name="ANNOTATION_END_6" val="83.2"/>
  <p:tag name="ANNOTATION_TOP_6" val="233"/>
  <p:tag name="ANNOTATION_LEFT_6" val="263"/>
  <p:tag name="ANNOTATION_WIDTH_6" val="205"/>
  <p:tag name="ANNOTATION_HEIGHT_6" val="44"/>
  <p:tag name="ANNOTATION_ANIMATION_6" val="4"/>
  <p:tag name="ANNOTATION_ROTATION_6" val="0"/>
  <p:tag name="ANNOTATION_SUB_TYPE_6" val="11"/>
  <p:tag name="ANNOTATION_LOOP_COUNT_6" val="1"/>
  <p:tag name="ANNOTATION_BOX_RADIUS_6" val="5"/>
  <p:tag name="ANNOTATION_SCALE_6" val="0"/>
  <p:tag name="ANNOTATION_BORDER_ALPHA_6" val="100"/>
  <p:tag name="ANNOTATION_BORDER_COLOR_6" val="16777215"/>
  <p:tag name="ANNOTATION_FILL_COLOR_6" val="5296274"/>
  <p:tag name="ANNOTATION_FILL_ALPHA_6" val="50"/>
  <p:tag name="ANNOTATION_BORDER_WIDTH_6" val="2"/>
  <p:tag name="ANNOTATION_SLIDE_WIDTH_6" val="960"/>
  <p:tag name="ANNOTATION_SLIDE_HEIGHT_6" val="720"/>
  <p:tag name="ANNOTATION_TYPE_7" val="2"/>
  <p:tag name="ANNOTATION_START_7" val="83.2"/>
  <p:tag name="ANNOTATION_END_7" val="86.3"/>
  <p:tag name="ANNOTATION_TOP_7" val="-40"/>
  <p:tag name="ANNOTATION_LEFT_7" val="-40"/>
  <p:tag name="ANNOTATION_WIDTH_7" val="1042"/>
  <p:tag name="ANNOTATION_HEIGHT_7" val="801"/>
  <p:tag name="ANNOTATION_ANIMATION_7" val="4"/>
  <p:tag name="ANNOTATION_ROTATION_7" val="0"/>
  <p:tag name="ANNOTATION_SUB_TYPE_7" val="11"/>
  <p:tag name="ANNOTATION_LOOP_COUNT_7" val="1"/>
  <p:tag name="ANNOTATION_BOX_RADIUS_7" val="0"/>
  <p:tag name="ANNOTATION_SCALE_7" val="0"/>
  <p:tag name="ANNOTATION_BORDER_ALPHA_7" val="100"/>
  <p:tag name="ANNOTATION_BORDER_COLOR_7" val="16777215"/>
  <p:tag name="ANNOTATION_FILL_COLOR_7" val="5296274"/>
  <p:tag name="ANNOTATION_FILL_ALPHA_7" val="50"/>
  <p:tag name="ANNOTATION_BORDER_WIDTH_7" val="2"/>
  <p:tag name="ANNOTATION_SLIDE_WIDTH_7" val="960"/>
  <p:tag name="ANNOTATION_SLIDE_HEIGHT_7" val="720"/>
  <p:tag name="ANNOTATION_TYPE_8" val="0"/>
  <p:tag name="ANNOTATION_START_8" val="86.3"/>
  <p:tag name="ANNOTATION_END_8" val="92.8"/>
  <p:tag name="ANNOTATION_TOP_8" val="293"/>
  <p:tag name="ANNOTATION_LEFT_8" val="58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92.8"/>
  <p:tag name="ANNOTATION_END_9" val="103.6"/>
  <p:tag name="ANNOTATION_TOP_9" val="330"/>
  <p:tag name="ANNOTATION_LEFT_9" val="78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03.6"/>
  <p:tag name="ANNOTATION_END_10" val="112.2"/>
  <p:tag name="ANNOTATION_TOP_10" val="323"/>
  <p:tag name="ANNOTATION_LEFT_10" val="358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12.2"/>
  <p:tag name="ANNOTATION_END_11" val="150.2"/>
  <p:tag name="ANNOTATION_TOP_11" val="362"/>
  <p:tag name="ANNOTATION_LEFT_11" val="56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50.2"/>
  <p:tag name="ANNOTATION_END_12" val="153.4"/>
  <p:tag name="ANNOTATION_TOP_12" val="567"/>
  <p:tag name="ANNOTATION_LEFT_12" val="469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53.4"/>
  <p:tag name="ANNOTATION_END_13" val="158.8"/>
  <p:tag name="ANNOTATION_TOP_13" val="489"/>
  <p:tag name="ANNOTATION_LEFT_13" val="576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58.8"/>
  <p:tag name="ANNOTATION_END_14" val="167.5"/>
  <p:tag name="ANNOTATION_TOP_14" val="565"/>
  <p:tag name="ANNOTATION_LEFT_14" val="469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67.5"/>
  <p:tag name="ANNOTATION_END_15" val="169.3"/>
  <p:tag name="ANNOTATION_TOP_15" val="493"/>
  <p:tag name="ANNOTATION_LEFT_15" val="598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69.3"/>
  <p:tag name="ANNOTATION_END_16" val="170.5"/>
  <p:tag name="ANNOTATION_TOP_16" val="535"/>
  <p:tag name="ANNOTATION_LEFT_16" val="609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70.5"/>
  <p:tag name="ANNOTATION_END_17" val="171.3"/>
  <p:tag name="ANNOTATION_TOP_17" val="538"/>
  <p:tag name="ANNOTATION_LEFT_17" val="710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71.3"/>
  <p:tag name="ANNOTATION_END_18" val="172.0"/>
  <p:tag name="ANNOTATION_TOP_18" val="543"/>
  <p:tag name="ANNOTATION_LEFT_18" val="788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72.0"/>
  <p:tag name="ANNOTATION_END_19" val="173.8"/>
  <p:tag name="ANNOTATION_TOP_19" val="548"/>
  <p:tag name="ANNOTATION_LEFT_19" val="811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73.8"/>
  <p:tag name="ANNOTATION_END_20" val="176.9"/>
  <p:tag name="ANNOTATION_TOP_20" val="624"/>
  <p:tag name="ANNOTATION_LEFT_20" val="783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76.9"/>
  <p:tag name="ANNOTATION_END_21" val="180.3"/>
  <p:tag name="ANNOTATION_TOP_21" val="257"/>
  <p:tag name="ANNOTATION_LEFT_21" val="273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80.3"/>
  <p:tag name="ANNOTATION_END_22" val="181.7"/>
  <p:tag name="ANNOTATION_TOP_22" val="493"/>
  <p:tag name="ANNOTATION_LEFT_22" val="522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81.7"/>
  <p:tag name="ANNOTATION_END_23" val="194.8"/>
  <p:tag name="ANNOTATION_TOP_23" val="471"/>
  <p:tag name="ANNOTATION_LEFT_23" val="425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94.8"/>
  <p:tag name="ANNOTATION_END_24" val="197.1"/>
  <p:tag name="ANNOTATION_TOP_24" val="486"/>
  <p:tag name="ANNOTATION_LEFT_24" val="79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97.1"/>
  <p:tag name="ANNOTATION_END_25" val="214.4"/>
  <p:tag name="ANNOTATION_TOP_25" val="514"/>
  <p:tag name="ANNOTATION_LEFT_25" val="81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214.4"/>
  <p:tag name="ANNOTATION_TOP_26" val="599"/>
  <p:tag name="ANNOTATION_LEFT_26" val="58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COUNT" val="26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71a4302f3f64527bbcb59ac907d55df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5cc9f80bae44ad3a7cf625f81a4cef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96"/>
  <p:tag name="ARTICULATE_AUDIO_RECORDED" val="1"/>
  <p:tag name="ELAPSEDTIME" val="114.4"/>
  <p:tag name="ANNOTATION_TYPE_1" val="0"/>
  <p:tag name="ANNOTATION_START_1" val="7.1"/>
  <p:tag name="ANNOTATION_END_1" val="16.3"/>
  <p:tag name="ANNOTATION_TOP_1" val="155"/>
  <p:tag name="ANNOTATION_LEFT_1" val="242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6.3"/>
  <p:tag name="ANNOTATION_END_2" val="22.9"/>
  <p:tag name="ANNOTATION_TOP_2" val="173"/>
  <p:tag name="ANNOTATION_LEFT_2" val="53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2.9"/>
  <p:tag name="ANNOTATION_END_3" val="25.4"/>
  <p:tag name="ANNOTATION_TOP_3" val="175"/>
  <p:tag name="ANNOTATION_LEFT_3" val="370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5.4"/>
  <p:tag name="ANNOTATION_END_4" val="30.2"/>
  <p:tag name="ANNOTATION_TOP_4" val="179"/>
  <p:tag name="ANNOTATION_LEFT_4" val="764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30.2"/>
  <p:tag name="ANNOTATION_END_5" val="31.9"/>
  <p:tag name="ANNOTATION_TOP_5" val="205"/>
  <p:tag name="ANNOTATION_LEFT_5" val="45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31.9"/>
  <p:tag name="ANNOTATION_END_6" val="33.0"/>
  <p:tag name="ANNOTATION_TOP_6" val="199"/>
  <p:tag name="ANNOTATION_LEFT_6" val="236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3.0"/>
  <p:tag name="ANNOTATION_END_7" val="34.3"/>
  <p:tag name="ANNOTATION_TOP_7" val="209"/>
  <p:tag name="ANNOTATION_LEFT_7" val="363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34.3"/>
  <p:tag name="ANNOTATION_END_8" val="45.9"/>
  <p:tag name="ANNOTATION_TOP_8" val="201"/>
  <p:tag name="ANNOTATION_LEFT_8" val="42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45.9"/>
  <p:tag name="ANNOTATION_END_9" val="48.5"/>
  <p:tag name="ANNOTATION_TOP_9" val="565"/>
  <p:tag name="ANNOTATION_LEFT_9" val="245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48.5"/>
  <p:tag name="ANNOTATION_END_10" val="48.9"/>
  <p:tag name="ANNOTATION_TOP_10" val="562"/>
  <p:tag name="ANNOTATION_LEFT_10" val="302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48.9"/>
  <p:tag name="ANNOTATION_END_11" val="49.3"/>
  <p:tag name="ANNOTATION_TOP_11" val="600"/>
  <p:tag name="ANNOTATION_LEFT_11" val="328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49.3"/>
  <p:tag name="ANNOTATION_END_12" val="49.6"/>
  <p:tag name="ANNOTATION_TOP_12" val="617"/>
  <p:tag name="ANNOTATION_LEFT_12" val="379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49.6"/>
  <p:tag name="ANNOTATION_END_13" val="50.1"/>
  <p:tag name="ANNOTATION_TOP_13" val="579"/>
  <p:tag name="ANNOTATION_LEFT_13" val="410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0.1"/>
  <p:tag name="ANNOTATION_END_14" val="50.4"/>
  <p:tag name="ANNOTATION_TOP_14" val="555"/>
  <p:tag name="ANNOTATION_LEFT_14" val="425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0.4"/>
  <p:tag name="ANNOTATION_END_15" val="50.8"/>
  <p:tag name="ANNOTATION_TOP_15" val="571"/>
  <p:tag name="ANNOTATION_LEFT_15" val="468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0.8"/>
  <p:tag name="ANNOTATION_END_16" val="51.2"/>
  <p:tag name="ANNOTATION_TOP_16" val="608"/>
  <p:tag name="ANNOTATION_LEFT_16" val="505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1.2"/>
  <p:tag name="ANNOTATION_END_17" val="51.6"/>
  <p:tag name="ANNOTATION_TOP_17" val="632"/>
  <p:tag name="ANNOTATION_LEFT_17" val="595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1.6"/>
  <p:tag name="ANNOTATION_END_18" val="52.0"/>
  <p:tag name="ANNOTATION_TOP_18" val="625"/>
  <p:tag name="ANNOTATION_LEFT_18" val="611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2.0"/>
  <p:tag name="ANNOTATION_END_19" val="52.3"/>
  <p:tag name="ANNOTATION_TOP_19" val="564"/>
  <p:tag name="ANNOTATION_LEFT_19" val="665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2.3"/>
  <p:tag name="ANNOTATION_END_20" val="52.4"/>
  <p:tag name="ANNOTATION_TOP_20" val="561"/>
  <p:tag name="ANNOTATION_LEFT_20" val="674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2.4"/>
  <p:tag name="ANNOTATION_END_21" val="54.6"/>
  <p:tag name="ANNOTATION_TOP_21" val="590"/>
  <p:tag name="ANNOTATION_LEFT_21" val="710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4.6"/>
  <p:tag name="ANNOTATION_END_22" val="65.4"/>
  <p:tag name="ANNOTATION_TOP_22" val="379"/>
  <p:tag name="ANNOTATION_LEFT_22" val="256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65.4"/>
  <p:tag name="ANNOTATION_END_23" val="66.3"/>
  <p:tag name="ANNOTATION_TOP_23" val="457"/>
  <p:tag name="ANNOTATION_LEFT_23" val="915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66.3"/>
  <p:tag name="ANNOTATION_END_24" val="66.8"/>
  <p:tag name="ANNOTATION_TOP_24" val="451"/>
  <p:tag name="ANNOTATION_LEFT_24" val="919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66.8"/>
  <p:tag name="ANNOTATION_END_25" val="67.3"/>
  <p:tag name="ANNOTATION_TOP_25" val="465"/>
  <p:tag name="ANNOTATION_LEFT_25" val="923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67.3"/>
  <p:tag name="ANNOTATION_END_26" val="67.7"/>
  <p:tag name="ANNOTATION_TOP_26" val="500"/>
  <p:tag name="ANNOTATION_LEFT_26" val="932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67.7"/>
  <p:tag name="ANNOTATION_END_27" val="70.9"/>
  <p:tag name="ANNOTATION_TOP_27" val="516"/>
  <p:tag name="ANNOTATION_LEFT_27" val="932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70.9"/>
  <p:tag name="ANNOTATION_END_28" val="72.5"/>
  <p:tag name="ANNOTATION_TOP_28" val="357"/>
  <p:tag name="ANNOTATION_LEFT_28" val="251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72.5"/>
  <p:tag name="ANNOTATION_END_29" val="73.1"/>
  <p:tag name="ANNOTATION_TOP_29" val="359"/>
  <p:tag name="ANNOTATION_LEFT_29" val="397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73.1"/>
  <p:tag name="ANNOTATION_END_30" val="73.6"/>
  <p:tag name="ANNOTATION_TOP_30" val="370"/>
  <p:tag name="ANNOTATION_LEFT_30" val="571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73.6"/>
  <p:tag name="ANNOTATION_END_31" val="74.0"/>
  <p:tag name="ANNOTATION_TOP_31" val="367"/>
  <p:tag name="ANNOTATION_LEFT_31" val="677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74.0"/>
  <p:tag name="ANNOTATION_END_32" val="74.7"/>
  <p:tag name="ANNOTATION_TOP_32" val="362"/>
  <p:tag name="ANNOTATION_LEFT_32" val="808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74.7"/>
  <p:tag name="ANNOTATION_END_33" val="79.0"/>
  <p:tag name="ANNOTATION_TOP_33" val="417"/>
  <p:tag name="ANNOTATION_LEFT_33" val="917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79.0"/>
  <p:tag name="ANNOTATION_END_34" val="80.9"/>
  <p:tag name="ANNOTATION_TOP_34" val="362"/>
  <p:tag name="ANNOTATION_LEFT_34" val="239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80.9"/>
  <p:tag name="ANNOTATION_END_35" val="85.4"/>
  <p:tag name="ANNOTATION_TOP_35" val="455"/>
  <p:tag name="ANNOTATION_LEFT_35" val="290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85.4"/>
  <p:tag name="ANNOTATION_END_36" val="87.4"/>
  <p:tag name="ANNOTATION_TOP_36" val="439"/>
  <p:tag name="ANNOTATION_LEFT_36" val="334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87.4"/>
  <p:tag name="ANNOTATION_END_37" val="88.1"/>
  <p:tag name="ANNOTATION_TOP_37" val="541"/>
  <p:tag name="ANNOTATION_LEFT_37" val="301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88.1"/>
  <p:tag name="ANNOTATION_END_38" val="89.1"/>
  <p:tag name="ANNOTATION_TOP_38" val="504"/>
  <p:tag name="ANNOTATION_LEFT_38" val="363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89.1"/>
  <p:tag name="ANNOTATION_END_39" val="89.9"/>
  <p:tag name="ANNOTATION_TOP_39" val="549"/>
  <p:tag name="ANNOTATION_LEFT_39" val="525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89.9"/>
  <p:tag name="ANNOTATION_END_40" val="90.8"/>
  <p:tag name="ANNOTATION_TOP_40" val="522"/>
  <p:tag name="ANNOTATION_LEFT_40" val="603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90.8"/>
  <p:tag name="ANNOTATION_END_41" val="91.8"/>
  <p:tag name="ANNOTATION_TOP_41" val="493"/>
  <p:tag name="ANNOTATION_LEFT_41" val="732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91.8"/>
  <p:tag name="ANNOTATION_END_42" val="92.8"/>
  <p:tag name="ANNOTATION_TOP_42" val="522"/>
  <p:tag name="ANNOTATION_LEFT_42" val="797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92.8"/>
  <p:tag name="ANNOTATION_END_43" val="95.9"/>
  <p:tag name="ANNOTATION_TOP_43" val="376"/>
  <p:tag name="ANNOTATION_LEFT_43" val="835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95.9"/>
  <p:tag name="ANNOTATION_TOP_44" val="442"/>
  <p:tag name="ANNOTATION_LEFT_44" val="919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COUNT" val="44"/>
  <p:tag name="ARTICULATE_NAV_LEVEL" val="1"/>
  <p:tag name="ARTICULATE_SLIDE_PRESENTER_GUID" val="14ada232-007d-4448-a83f-d0fae2a9e1d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1532d36e77d444dcb710c4bb92bedbc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fb52575fa684c79bf5b0f03a52d7b4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343e799822e406faae0e9fefe8ed8ac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3"/>
  <p:tag name="ARTICULATE_AUDIO_RECORDED" val="1"/>
  <p:tag name="ELAPSEDTIME" val="122.8"/>
  <p:tag name="ANNOTATION_TYPE_1" val="0"/>
  <p:tag name="ANNOTATION_START_1" val="4.3"/>
  <p:tag name="ANNOTATION_END_1" val="10.0"/>
  <p:tag name="ANNOTATION_TOP_1" val="196"/>
  <p:tag name="ANNOTATION_LEFT_1" val="77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0.0"/>
  <p:tag name="ANNOTATION_END_2" val="11.4"/>
  <p:tag name="ANNOTATION_TOP_2" val="192"/>
  <p:tag name="ANNOTATION_LEFT_2" val="74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1.4"/>
  <p:tag name="ANNOTATION_END_3" val="32.0"/>
  <p:tag name="ANNOTATION_TOP_3" val="226"/>
  <p:tag name="ANNOTATION_LEFT_3" val="80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32.0"/>
  <p:tag name="ANNOTATION_END_4" val="70.8"/>
  <p:tag name="ANNOTATION_TOP_4" val="291"/>
  <p:tag name="ANNOTATION_LEFT_4" val="74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70.8"/>
  <p:tag name="ANNOTATION_END_5" val="78.1"/>
  <p:tag name="ANNOTATION_TOP_5" val="408"/>
  <p:tag name="ANNOTATION_LEFT_5" val="62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78.1"/>
  <p:tag name="ANNOTATION_END_6" val="80.1"/>
  <p:tag name="ANNOTATION_TOP_6" val="438"/>
  <p:tag name="ANNOTATION_LEFT_6" val="297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80.1"/>
  <p:tag name="ANNOTATION_END_7" val="97.1"/>
  <p:tag name="ANNOTATION_TOP_7" val="466"/>
  <p:tag name="ANNOTATION_LEFT_7" val="629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97.1"/>
  <p:tag name="ANNOTATION_END_8" val="103.4"/>
  <p:tag name="ANNOTATION_TOP_8" val="472"/>
  <p:tag name="ANNOTATION_LEFT_8" val="90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03.4"/>
  <p:tag name="ANNOTATION_END_9" val="104.9"/>
  <p:tag name="ANNOTATION_TOP_9" val="472"/>
  <p:tag name="ANNOTATION_LEFT_9" val="555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04.9"/>
  <p:tag name="ANNOTATION_END_10" val="108.4"/>
  <p:tag name="ANNOTATION_TOP_10" val="438"/>
  <p:tag name="ANNOTATION_LEFT_10" val="925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08.4"/>
  <p:tag name="ANNOTATION_END_11" val="110.4"/>
  <p:tag name="ANNOTATION_TOP_11" val="546"/>
  <p:tag name="ANNOTATION_LEFT_11" val="681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10.4"/>
  <p:tag name="ANNOTATION_END_12" val="113.4"/>
  <p:tag name="ANNOTATION_TOP_12" val="591"/>
  <p:tag name="ANNOTATION_LEFT_12" val="555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13.4"/>
  <p:tag name="ANNOTATION_TOP_13" val="477"/>
  <p:tag name="ANNOTATION_LEFT_13" val="468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COUNT" val="13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fd1a37df1ea41dda45fa36d23191d8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1c1b7981787c4f8fa8d721fbb27d46a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4"/>
  <p:tag name="ARTICULATE_AUDIO_RECORDED" val="1"/>
  <p:tag name="TIMELINE" val="3.3/16.0/20.3/23.6/29.3/34.7"/>
  <p:tag name="ELAPSEDTIME" val="123.1"/>
  <p:tag name="ANNOTATION_TYPE_1" val="0"/>
  <p:tag name="ANNOTATION_START_1" val="8.8"/>
  <p:tag name="ANNOTATION_END_1" val="14.9"/>
  <p:tag name="ANNOTATION_TOP_1" val="137"/>
  <p:tag name="ANNOTATION_LEFT_1" val="793"/>
  <p:tag name="ANNOTATION_WIDTH_1" val="121"/>
  <p:tag name="ANNOTATION_HEIGHT_1" val="121"/>
  <p:tag name="ANNOTATION_ANIMATION_1" val="4"/>
  <p:tag name="ANNOTATION_ROTATION_1" val="0"/>
  <p:tag name="ANNOTATION_SUB_TYPE_1" val="7"/>
  <p:tag name="ANNOTATION_LOOP_COUNT_1" val="1"/>
  <p:tag name="ANNOTATION_BOX_RADIUS_1" val="0"/>
  <p:tag name="ANNOTATION_SCALE_1" val="100"/>
  <p:tag name="ANNOTATION_BORDER_ALPHA_1" val="100"/>
  <p:tag name="ANNOTATION_BORDER_COLOR_1" val="16777215"/>
  <p:tag name="ANNOTATION_FILL_COLOR_1" val="3487637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50.6"/>
  <p:tag name="ANNOTATION_END_2" val="52.3"/>
  <p:tag name="ANNOTATION_TOP_2" val="167"/>
  <p:tag name="ANNOTATION_LEFT_2" val="177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52.3"/>
  <p:tag name="ANNOTATION_END_3" val="54.0"/>
  <p:tag name="ANNOTATION_TOP_3" val="220"/>
  <p:tag name="ANNOTATION_LEFT_3" val="671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54.0"/>
  <p:tag name="ANNOTATION_END_4" val="56.7"/>
  <p:tag name="ANNOTATION_TOP_4" val="402"/>
  <p:tag name="ANNOTATION_LEFT_4" val="174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56.7"/>
  <p:tag name="ANNOTATION_END_5" val="61.9"/>
  <p:tag name="ANNOTATION_TOP_5" val="269"/>
  <p:tag name="ANNOTATION_LEFT_5" val="638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61.9"/>
  <p:tag name="ANNOTATION_END_6" val="75.7"/>
  <p:tag name="ANNOTATION_TOP_6" val="578"/>
  <p:tag name="ANNOTATION_LEFT_6" val="69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75.7"/>
  <p:tag name="ANNOTATION_TOP_7" val="641"/>
  <p:tag name="ANNOTATION_LEFT_7" val="57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COUNT" val="7"/>
  <p:tag name="ARTICULATE_NAV_LEVEL" val="1"/>
  <p:tag name="ARTICULATE_SLIDE_PRESENTER_GUID" val="14ada232-007d-4448-a83f-d0fae2a9e1d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10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159506b7e1a41b3a8a7ed74b1d50cb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c47f348d5be40d6baa51646a8870c8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a439014e-89b6-4b67-bb02-65926fed7c7a"/>
  <p:tag name="VIDEO_SOURCE_TYPE" val="local"/>
  <p:tag name="VIDEO_TITLE" val="Organell-movement.flv"/>
  <p:tag name="OVERRIDE_SWF" val="YES"/>
  <p:tag name="THUMBNAIL_IS_PLACEHOLDER" val="False"/>
  <p:tag name="SWF_MOVIE_PATH" val="5rtz4Hdp1Qh.mp4"/>
  <p:tag name="SWF_MOVIE_PATH_ORIGINAL" val="5rtz4Hdp1Qh.mp4"/>
  <p:tag name="SWF_MOVIE_PATH_SOURCE" val="C:\Users\amahmedkeele\Desktop\Lectures\Lecture-8 Cell-Organelles\Organell-movement.flv"/>
  <p:tag name="CONTAINER" val="movieloader"/>
  <p:tag name="ART_PLAYER" val="YES"/>
  <p:tag name="VIDEO_SHOW_CONTROLS" val="True"/>
  <p:tag name="WINDOW_SIZE_WIDTH" val="320"/>
  <p:tag name="WINDOW_SIZE_HEIGHT" val="240"/>
  <p:tag name="ARTICULATE_LAYER_TIMING" val="0.00"/>
  <p:tag name="VIDEO_MODE" val="video"/>
  <p:tag name="SWF_MOVIE_DURATION" val="11130"/>
  <p:tag name="VIDEO_KEY" val="58f47afc-6098-4984-a878-be6f374d29f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5"/>
  <p:tag name="ARTICULATE_AUDIO_RECORDED" val="1"/>
  <p:tag name="ELAPSEDTIME" val="345.6"/>
  <p:tag name="ANNOTATION_TYPE_1" val="0"/>
  <p:tag name="ANNOTATION_START_1" val="19.8"/>
  <p:tag name="ANNOTATION_END_1" val="21.6"/>
  <p:tag name="ANNOTATION_TOP_1" val="577"/>
  <p:tag name="ANNOTATION_LEFT_1" val="742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1.6"/>
  <p:tag name="ANNOTATION_END_2" val="23.5"/>
  <p:tag name="ANNOTATION_TOP_2" val="455"/>
  <p:tag name="ANNOTATION_LEFT_2" val="674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3.5"/>
  <p:tag name="ANNOTATION_END_3" val="25.7"/>
  <p:tag name="ANNOTATION_TOP_3" val="529"/>
  <p:tag name="ANNOTATION_LEFT_3" val="73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5.7"/>
  <p:tag name="ANNOTATION_END_4" val="27.2"/>
  <p:tag name="ANNOTATION_TOP_4" val="164"/>
  <p:tag name="ANNOTATION_LEFT_4" val="27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7.2"/>
  <p:tag name="ANNOTATION_END_5" val="31.2"/>
  <p:tag name="ANNOTATION_TOP_5" val="162"/>
  <p:tag name="ANNOTATION_LEFT_5" val="42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31.2"/>
  <p:tag name="ANNOTATION_END_6" val="37.9"/>
  <p:tag name="ANNOTATION_TOP_6" val="162"/>
  <p:tag name="ANNOTATION_LEFT_6" val="23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7.9"/>
  <p:tag name="ANNOTATION_END_7" val="43.1"/>
  <p:tag name="ANNOTATION_TOP_7" val="163"/>
  <p:tag name="ANNOTATION_LEFT_7" val="22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43.1"/>
  <p:tag name="ANNOTATION_END_8" val="57.9"/>
  <p:tag name="ANNOTATION_TOP_8" val="449"/>
  <p:tag name="ANNOTATION_LEFT_8" val="649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57.9"/>
  <p:tag name="ANNOTATION_END_9" val="59.6"/>
  <p:tag name="ANNOTATION_TOP_9" val="251"/>
  <p:tag name="ANNOTATION_LEFT_9" val="24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9.6"/>
  <p:tag name="ANNOTATION_END_10" val="61.9"/>
  <p:tag name="ANNOTATION_TOP_10" val="285"/>
  <p:tag name="ANNOTATION_LEFT_10" val="51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61.9"/>
  <p:tag name="ANNOTATION_END_11" val="62.9"/>
  <p:tag name="ANNOTATION_TOP_11" val="281"/>
  <p:tag name="ANNOTATION_LEFT_11" val="326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62.9"/>
  <p:tag name="ANNOTATION_END_12" val="63.7"/>
  <p:tag name="ANNOTATION_TOP_12" val="277"/>
  <p:tag name="ANNOTATION_LEFT_12" val="513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63.7"/>
  <p:tag name="ANNOTATION_END_13" val="69.1"/>
  <p:tag name="ANNOTATION_TOP_13" val="281"/>
  <p:tag name="ANNOTATION_LEFT_13" val="615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2"/>
  <p:tag name="ANNOTATION_START_14" val="69.1"/>
  <p:tag name="ANNOTATION_END_14" val="69.1"/>
  <p:tag name="ANNOTATION_TOP_14" val="-40"/>
  <p:tag name="ANNOTATION_LEFT_14" val="-40"/>
  <p:tag name="ANNOTATION_WIDTH_14" val="1042"/>
  <p:tag name="ANNOTATION_HEIGHT_14" val="801"/>
  <p:tag name="ANNOTATION_ANIMATION_14" val="4"/>
  <p:tag name="ANNOTATION_ROTATION_14" val="0"/>
  <p:tag name="ANNOTATION_SUB_TYPE_14" val="11"/>
  <p:tag name="ANNOTATION_LOOP_COUNT_14" val="1"/>
  <p:tag name="ANNOTATION_BOX_RADIUS_14" val="0"/>
  <p:tag name="ANNOTATION_SCALE_14" val="0"/>
  <p:tag name="ANNOTATION_BORDER_ALPHA_14" val="100"/>
  <p:tag name="ANNOTATION_BORDER_COLOR_14" val="16777215"/>
  <p:tag name="ANNOTATION_FILL_COLOR_14" val="5296274"/>
  <p:tag name="ANNOTATION_FILL_ALPHA_14" val="50"/>
  <p:tag name="ANNOTATION_BORDER_WIDTH_14" val="2"/>
  <p:tag name="ANNOTATION_SLIDE_WIDTH_14" val="960"/>
  <p:tag name="ANNOTATION_SLIDE_HEIGHT_14" val="720"/>
  <p:tag name="ANNOTATION_TYPE_15" val="2"/>
  <p:tag name="ANNOTATION_START_15" val="69.1"/>
  <p:tag name="ANNOTATION_END_15" val="74.1"/>
  <p:tag name="ANNOTATION_TOP_15" val="392"/>
  <p:tag name="ANNOTATION_LEFT_15" val="625"/>
  <p:tag name="ANNOTATION_WIDTH_15" val="142"/>
  <p:tag name="ANNOTATION_HEIGHT_15" val="118"/>
  <p:tag name="ANNOTATION_ANIMATION_15" val="4"/>
  <p:tag name="ANNOTATION_ROTATION_15" val="0"/>
  <p:tag name="ANNOTATION_SUB_TYPE_15" val="11"/>
  <p:tag name="ANNOTATION_LOOP_COUNT_15" val="1"/>
  <p:tag name="ANNOTATION_BOX_RADIUS_15" val="5"/>
  <p:tag name="ANNOTATION_SCALE_15" val="0"/>
  <p:tag name="ANNOTATION_BORDER_ALPHA_15" val="100"/>
  <p:tag name="ANNOTATION_BORDER_COLOR_15" val="16777215"/>
  <p:tag name="ANNOTATION_FILL_COLOR_15" val="5296274"/>
  <p:tag name="ANNOTATION_FILL_ALPHA_15" val="50"/>
  <p:tag name="ANNOTATION_BORDER_WIDTH_15" val="2"/>
  <p:tag name="ANNOTATION_SLIDE_WIDTH_15" val="960"/>
  <p:tag name="ANNOTATION_SLIDE_HEIGHT_15" val="720"/>
  <p:tag name="ANNOTATION_TYPE_16" val="2"/>
  <p:tag name="ANNOTATION_START_16" val="74.1"/>
  <p:tag name="ANNOTATION_END_16" val="74.1"/>
  <p:tag name="ANNOTATION_TOP_16" val="-40"/>
  <p:tag name="ANNOTATION_LEFT_16" val="-40"/>
  <p:tag name="ANNOTATION_WIDTH_16" val="1042"/>
  <p:tag name="ANNOTATION_HEIGHT_16" val="801"/>
  <p:tag name="ANNOTATION_ANIMATION_16" val="4"/>
  <p:tag name="ANNOTATION_ROTATION_16" val="0"/>
  <p:tag name="ANNOTATION_SUB_TYPE_16" val="11"/>
  <p:tag name="ANNOTATION_LOOP_COUNT_16" val="1"/>
  <p:tag name="ANNOTATION_BOX_RADIUS_16" val="0"/>
  <p:tag name="ANNOTATION_SCALE_16" val="0"/>
  <p:tag name="ANNOTATION_BORDER_ALPHA_16" val="100"/>
  <p:tag name="ANNOTATION_BORDER_COLOR_16" val="16777215"/>
  <p:tag name="ANNOTATION_FILL_COLOR_16" val="5296274"/>
  <p:tag name="ANNOTATION_FILL_ALPHA_16" val="50"/>
  <p:tag name="ANNOTATION_BORDER_WIDTH_16" val="2"/>
  <p:tag name="ANNOTATION_SLIDE_WIDTH_16" val="960"/>
  <p:tag name="ANNOTATION_SLIDE_HEIGHT_16" val="720"/>
  <p:tag name="ANNOTATION_TYPE_17" val="2"/>
  <p:tag name="ANNOTATION_START_17" val="74.1"/>
  <p:tag name="ANNOTATION_END_17" val="79.2"/>
  <p:tag name="ANNOTATION_TOP_17" val="437"/>
  <p:tag name="ANNOTATION_LEFT_17" val="728"/>
  <p:tag name="ANNOTATION_WIDTH_17" val="218"/>
  <p:tag name="ANNOTATION_HEIGHT_17" val="235"/>
  <p:tag name="ANNOTATION_ANIMATION_17" val="4"/>
  <p:tag name="ANNOTATION_ROTATION_17" val="0"/>
  <p:tag name="ANNOTATION_SUB_TYPE_17" val="11"/>
  <p:tag name="ANNOTATION_LOOP_COUNT_17" val="1"/>
  <p:tag name="ANNOTATION_BOX_RADIUS_17" val="5"/>
  <p:tag name="ANNOTATION_SCALE_17" val="0"/>
  <p:tag name="ANNOTATION_BORDER_ALPHA_17" val="100"/>
  <p:tag name="ANNOTATION_BORDER_COLOR_17" val="16777215"/>
  <p:tag name="ANNOTATION_FILL_COLOR_17" val="5296274"/>
  <p:tag name="ANNOTATION_FILL_ALPHA_17" val="50"/>
  <p:tag name="ANNOTATION_BORDER_WIDTH_17" val="2"/>
  <p:tag name="ANNOTATION_SLIDE_WIDTH_17" val="960"/>
  <p:tag name="ANNOTATION_SLIDE_HEIGHT_17" val="720"/>
  <p:tag name="ANNOTATION_TYPE_18" val="2"/>
  <p:tag name="ANNOTATION_START_18" val="79.2"/>
  <p:tag name="ANNOTATION_END_18" val="81.2"/>
  <p:tag name="ANNOTATION_TOP_18" val="-40"/>
  <p:tag name="ANNOTATION_LEFT_18" val="-40"/>
  <p:tag name="ANNOTATION_WIDTH_18" val="1042"/>
  <p:tag name="ANNOTATION_HEIGHT_18" val="801"/>
  <p:tag name="ANNOTATION_ANIMATION_18" val="4"/>
  <p:tag name="ANNOTATION_ROTATION_18" val="0"/>
  <p:tag name="ANNOTATION_SUB_TYPE_18" val="11"/>
  <p:tag name="ANNOTATION_LOOP_COUNT_18" val="1"/>
  <p:tag name="ANNOTATION_BOX_RADIUS_18" val="0"/>
  <p:tag name="ANNOTATION_SCALE_18" val="0"/>
  <p:tag name="ANNOTATION_BORDER_ALPHA_18" val="100"/>
  <p:tag name="ANNOTATION_BORDER_COLOR_18" val="16777215"/>
  <p:tag name="ANNOTATION_FILL_COLOR_18" val="5296274"/>
  <p:tag name="ANNOTATION_FILL_ALPHA_18" val="50"/>
  <p:tag name="ANNOTATION_BORDER_WIDTH_18" val="2"/>
  <p:tag name="ANNOTATION_SLIDE_WIDTH_18" val="960"/>
  <p:tag name="ANNOTATION_SLIDE_HEIGHT_18" val="720"/>
  <p:tag name="ANNOTATION_TYPE_19" val="0"/>
  <p:tag name="ANNOTATION_START_19" val="81.2"/>
  <p:tag name="ANNOTATION_END_19" val="82.4"/>
  <p:tag name="ANNOTATION_TOP_19" val="518"/>
  <p:tag name="ANNOTATION_LEFT_19" val="782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82.4"/>
  <p:tag name="ANNOTATION_END_20" val="106.5"/>
  <p:tag name="ANNOTATION_TOP_20" val="618"/>
  <p:tag name="ANNOTATION_LEFT_20" val="734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06.5"/>
  <p:tag name="ANNOTATION_END_21" val="119.2"/>
  <p:tag name="ANNOTATION_TOP_21" val="516"/>
  <p:tag name="ANNOTATION_LEFT_21" val="772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19.2"/>
  <p:tag name="ANNOTATION_END_22" val="121.2"/>
  <p:tag name="ANNOTATION_TOP_22" val="495"/>
  <p:tag name="ANNOTATION_LEFT_22" val="769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21.2"/>
  <p:tag name="ANNOTATION_END_23" val="123.4"/>
  <p:tag name="ANNOTATION_TOP_23" val="481"/>
  <p:tag name="ANNOTATION_LEFT_23" val="793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23.4"/>
  <p:tag name="ANNOTATION_END_24" val="128.6"/>
  <p:tag name="ANNOTATION_TOP_24" val="474"/>
  <p:tag name="ANNOTATION_LEFT_24" val="816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28.6"/>
  <p:tag name="ANNOTATION_END_25" val="130.7"/>
  <p:tag name="ANNOTATION_TOP_25" val="472"/>
  <p:tag name="ANNOTATION_LEFT_25" val="864"/>
  <p:tag name="ANNOTATION_WIDTH_25" val="121"/>
  <p:tag name="ANNOTATION_HEIGHT_25" val="121"/>
  <p:tag name="ANNOTATION_ANIMATION_25" val="3"/>
  <p:tag name="ANNOTATION_ROTATION_25" val="18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30.7"/>
  <p:tag name="ANNOTATION_END_26" val="132.4"/>
  <p:tag name="ANNOTATION_TOP_26" val="494"/>
  <p:tag name="ANNOTATION_LEFT_26" val="866"/>
  <p:tag name="ANNOTATION_WIDTH_26" val="121"/>
  <p:tag name="ANNOTATION_HEIGHT_26" val="121"/>
  <p:tag name="ANNOTATION_ANIMATION_26" val="3"/>
  <p:tag name="ANNOTATION_ROTATION_26" val="18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32.4"/>
  <p:tag name="ANNOTATION_END_27" val="154.0"/>
  <p:tag name="ANNOTATION_TOP_27" val="508"/>
  <p:tag name="ANNOTATION_LEFT_27" val="845"/>
  <p:tag name="ANNOTATION_WIDTH_27" val="121"/>
  <p:tag name="ANNOTATION_HEIGHT_27" val="121"/>
  <p:tag name="ANNOTATION_ANIMATION_27" val="3"/>
  <p:tag name="ANNOTATION_ROTATION_27" val="18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2"/>
  <p:tag name="ANNOTATION_START_28" val="154.0"/>
  <p:tag name="ANNOTATION_END_28" val="154.0"/>
  <p:tag name="ANNOTATION_TOP_28" val="-40"/>
  <p:tag name="ANNOTATION_LEFT_28" val="-40"/>
  <p:tag name="ANNOTATION_WIDTH_28" val="1042"/>
  <p:tag name="ANNOTATION_HEIGHT_28" val="801"/>
  <p:tag name="ANNOTATION_ANIMATION_28" val="4"/>
  <p:tag name="ANNOTATION_ROTATION_28" val="0"/>
  <p:tag name="ANNOTATION_SUB_TYPE_28" val="11"/>
  <p:tag name="ANNOTATION_LOOP_COUNT_28" val="1"/>
  <p:tag name="ANNOTATION_BOX_RADIUS_28" val="0"/>
  <p:tag name="ANNOTATION_SCALE_28" val="0"/>
  <p:tag name="ANNOTATION_BORDER_ALPHA_28" val="100"/>
  <p:tag name="ANNOTATION_BORDER_COLOR_28" val="16777215"/>
  <p:tag name="ANNOTATION_FILL_COLOR_28" val="5296274"/>
  <p:tag name="ANNOTATION_FILL_ALPHA_28" val="50"/>
  <p:tag name="ANNOTATION_BORDER_WIDTH_28" val="2"/>
  <p:tag name="ANNOTATION_SLIDE_WIDTH_28" val="960"/>
  <p:tag name="ANNOTATION_SLIDE_HEIGHT_28" val="720"/>
  <p:tag name="ANNOTATION_TYPE_29" val="2"/>
  <p:tag name="ANNOTATION_START_29" val="154.0"/>
  <p:tag name="ANNOTATION_END_29" val="166.9"/>
  <p:tag name="ANNOTATION_TOP_29" val="475"/>
  <p:tag name="ANNOTATION_LEFT_29" val="781"/>
  <p:tag name="ANNOTATION_WIDTH_29" val="32"/>
  <p:tag name="ANNOTATION_HEIGHT_29" val="27"/>
  <p:tag name="ANNOTATION_ANIMATION_29" val="4"/>
  <p:tag name="ANNOTATION_ROTATION_29" val="0"/>
  <p:tag name="ANNOTATION_SUB_TYPE_29" val="11"/>
  <p:tag name="ANNOTATION_LOOP_COUNT_29" val="1"/>
  <p:tag name="ANNOTATION_BOX_RADIUS_29" val="5"/>
  <p:tag name="ANNOTATION_SCALE_29" val="0"/>
  <p:tag name="ANNOTATION_BORDER_ALPHA_29" val="100"/>
  <p:tag name="ANNOTATION_BORDER_COLOR_29" val="16777215"/>
  <p:tag name="ANNOTATION_FILL_COLOR_29" val="5296274"/>
  <p:tag name="ANNOTATION_FILL_ALPHA_29" val="50"/>
  <p:tag name="ANNOTATION_BORDER_WIDTH_29" val="2"/>
  <p:tag name="ANNOTATION_SLIDE_WIDTH_29" val="960"/>
  <p:tag name="ANNOTATION_SLIDE_HEIGHT_29" val="720"/>
  <p:tag name="ANNOTATION_TYPE_30" val="0"/>
  <p:tag name="ANNOTATION_START_30" val="166.9"/>
  <p:tag name="ANNOTATION_END_30" val="169.1"/>
  <p:tag name="ANNOTATION_TOP_30" val="494"/>
  <p:tag name="ANNOTATION_LEFT_30" val="763"/>
  <p:tag name="ANNOTATION_WIDTH_30" val="121"/>
  <p:tag name="ANNOTATION_HEIGHT_30" val="121"/>
  <p:tag name="ANNOTATION_ANIMATION_30" val="3"/>
  <p:tag name="ANNOTATION_ROTATION_30" val="9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69.1"/>
  <p:tag name="ANNOTATION_END_31" val="170.8"/>
  <p:tag name="ANNOTATION_TOP_31" val="474"/>
  <p:tag name="ANNOTATION_LEFT_31" val="801"/>
  <p:tag name="ANNOTATION_WIDTH_31" val="121"/>
  <p:tag name="ANNOTATION_HEIGHT_31" val="121"/>
  <p:tag name="ANNOTATION_ANIMATION_31" val="3"/>
  <p:tag name="ANNOTATION_ROTATION_31" val="9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70.8"/>
  <p:tag name="ANNOTATION_END_32" val="172.8"/>
  <p:tag name="ANNOTATION_TOP_32" val="489"/>
  <p:tag name="ANNOTATION_LEFT_32" val="801"/>
  <p:tag name="ANNOTATION_WIDTH_32" val="121"/>
  <p:tag name="ANNOTATION_HEIGHT_32" val="121"/>
  <p:tag name="ANNOTATION_ANIMATION_32" val="3"/>
  <p:tag name="ANNOTATION_ROTATION_32" val="9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72.8"/>
  <p:tag name="ANNOTATION_END_33" val="178.4"/>
  <p:tag name="ANNOTATION_TOP_33" val="496"/>
  <p:tag name="ANNOTATION_LEFT_33" val="801"/>
  <p:tag name="ANNOTATION_WIDTH_33" val="121"/>
  <p:tag name="ANNOTATION_HEIGHT_33" val="121"/>
  <p:tag name="ANNOTATION_ANIMATION_33" val="3"/>
  <p:tag name="ANNOTATION_ROTATION_33" val="9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208.3"/>
  <p:tag name="ANNOTATION_END_34" val="210.7"/>
  <p:tag name="ANNOTATION_TOP_34" val="285"/>
  <p:tag name="ANNOTATION_LEFT_34" val="40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210.7"/>
  <p:tag name="ANNOTATION_END_35" val="212.8"/>
  <p:tag name="ANNOTATION_TOP_35" val="278"/>
  <p:tag name="ANNOTATION_LEFT_35" val="306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212.8"/>
  <p:tag name="ANNOTATION_END_36" val="217.3"/>
  <p:tag name="ANNOTATION_TOP_36" val="281"/>
  <p:tag name="ANNOTATION_LEFT_36" val="626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217.3"/>
  <p:tag name="ANNOTATION_END_37" val="219.0"/>
  <p:tag name="ANNOTATION_TOP_37" val="309"/>
  <p:tag name="ANNOTATION_LEFT_37" val="115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219.0"/>
  <p:tag name="ANNOTATION_END_38" val="220.7"/>
  <p:tag name="ANNOTATION_TOP_38" val="307"/>
  <p:tag name="ANNOTATION_LEFT_38" val="143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220.7"/>
  <p:tag name="ANNOTATION_END_39" val="223.2"/>
  <p:tag name="ANNOTATION_TOP_39" val="311"/>
  <p:tag name="ANNOTATION_LEFT_39" val="169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223.2"/>
  <p:tag name="ANNOTATION_END_40" val="226.5"/>
  <p:tag name="ANNOTATION_TOP_40" val="306"/>
  <p:tag name="ANNOTATION_LEFT_40" val="104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226.5"/>
  <p:tag name="ANNOTATION_END_41" val="230.7"/>
  <p:tag name="ANNOTATION_TOP_41" val="307"/>
  <p:tag name="ANNOTATION_LEFT_41" val="137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230.7"/>
  <p:tag name="ANNOTATION_END_42" val="236.1"/>
  <p:tag name="ANNOTATION_TOP_42" val="309"/>
  <p:tag name="ANNOTATION_LEFT_42" val="172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236.1"/>
  <p:tag name="ANNOTATION_END_43" val="240.0"/>
  <p:tag name="ANNOTATION_TOP_43" val="309"/>
  <p:tag name="ANNOTATION_LEFT_43" val="107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240.0"/>
  <p:tag name="ANNOTATION_END_44" val="241.7"/>
  <p:tag name="ANNOTATION_TOP_44" val="305"/>
  <p:tag name="ANNOTATION_LEFT_44" val="142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241.7"/>
  <p:tag name="ANNOTATION_END_45" val="243.3"/>
  <p:tag name="ANNOTATION_TOP_45" val="310"/>
  <p:tag name="ANNOTATION_LEFT_45" val="204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243.3"/>
  <p:tag name="ANNOTATION_END_46" val="246.7"/>
  <p:tag name="ANNOTATION_TOP_46" val="314"/>
  <p:tag name="ANNOTATION_LEFT_46" val="358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246.7"/>
  <p:tag name="ANNOTATION_END_47" val="249.0"/>
  <p:tag name="ANNOTATION_TOP_47" val="312"/>
  <p:tag name="ANNOTATION_LEFT_47" val="655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249.0"/>
  <p:tag name="ANNOTATION_END_48" val="250.2"/>
  <p:tag name="ANNOTATION_TOP_48" val="311"/>
  <p:tag name="ANNOTATION_LEFT_48" val="672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250.2"/>
  <p:tag name="ANNOTATION_END_49" val="251.1"/>
  <p:tag name="ANNOTATION_TOP_49" val="311"/>
  <p:tag name="ANNOTATION_LEFT_49" val="713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251.1"/>
  <p:tag name="ANNOTATION_END_50" val="252.5"/>
  <p:tag name="ANNOTATION_TOP_50" val="311"/>
  <p:tag name="ANNOTATION_LEFT_50" val="735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252.5"/>
  <p:tag name="ANNOTATION_END_51" val="264.6"/>
  <p:tag name="ANNOTATION_TOP_51" val="307"/>
  <p:tag name="ANNOTATION_LEFT_51" val="645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264.6"/>
  <p:tag name="ANNOTATION_END_52" val="267.0"/>
  <p:tag name="ANNOTATION_TOP_52" val="311"/>
  <p:tag name="ANNOTATION_LEFT_52" val="107"/>
  <p:tag name="ANNOTATION_WIDTH_52" val="121"/>
  <p:tag name="ANNOTATION_HEIGHT_52" val="121"/>
  <p:tag name="ANNOTATION_ANIMATION_52" val="3"/>
  <p:tag name="ANNOTATION_ROTATION_52" val="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267.0"/>
  <p:tag name="ANNOTATION_END_53" val="269.8"/>
  <p:tag name="ANNOTATION_TOP_53" val="309"/>
  <p:tag name="ANNOTATION_LEFT_53" val="716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269.8"/>
  <p:tag name="ANNOTATION_END_54" val="293.2"/>
  <p:tag name="ANNOTATION_TOP_54" val="619"/>
  <p:tag name="ANNOTATION_LEFT_54" val="730"/>
  <p:tag name="ANNOTATION_WIDTH_54" val="121"/>
  <p:tag name="ANNOTATION_HEIGHT_54" val="121"/>
  <p:tag name="ANNOTATION_ANIMATION_54" val="3"/>
  <p:tag name="ANNOTATION_ROTATION_54" val="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2"/>
  <p:tag name="ANNOTATION_START_55" val="293.2"/>
  <p:tag name="ANNOTATION_END_55" val="293.2"/>
  <p:tag name="ANNOTATION_TOP_55" val="-40"/>
  <p:tag name="ANNOTATION_LEFT_55" val="-40"/>
  <p:tag name="ANNOTATION_WIDTH_55" val="1042"/>
  <p:tag name="ANNOTATION_HEIGHT_55" val="801"/>
  <p:tag name="ANNOTATION_ANIMATION_55" val="4"/>
  <p:tag name="ANNOTATION_ROTATION_55" val="0"/>
  <p:tag name="ANNOTATION_SUB_TYPE_55" val="11"/>
  <p:tag name="ANNOTATION_LOOP_COUNT_55" val="1"/>
  <p:tag name="ANNOTATION_BOX_RADIUS_55" val="0"/>
  <p:tag name="ANNOTATION_SCALE_55" val="0"/>
  <p:tag name="ANNOTATION_BORDER_ALPHA_55" val="100"/>
  <p:tag name="ANNOTATION_BORDER_COLOR_55" val="16777215"/>
  <p:tag name="ANNOTATION_FILL_COLOR_55" val="5296274"/>
  <p:tag name="ANNOTATION_FILL_ALPHA_55" val="50"/>
  <p:tag name="ANNOTATION_BORDER_WIDTH_55" val="2"/>
  <p:tag name="ANNOTATION_SLIDE_WIDTH_55" val="960"/>
  <p:tag name="ANNOTATION_SLIDE_HEIGHT_55" val="720"/>
  <p:tag name="ANNOTATION_TYPE_56" val="2"/>
  <p:tag name="ANNOTATION_START_56" val="293.2"/>
  <p:tag name="ANNOTATION_END_56" val="301.2"/>
  <p:tag name="ANNOTATION_TOP_56" val="290"/>
  <p:tag name="ANNOTATION_LEFT_56" val="645"/>
  <p:tag name="ANNOTATION_WIDTH_56" val="190"/>
  <p:tag name="ANNOTATION_HEIGHT_56" val="44"/>
  <p:tag name="ANNOTATION_ANIMATION_56" val="4"/>
  <p:tag name="ANNOTATION_ROTATION_56" val="0"/>
  <p:tag name="ANNOTATION_SUB_TYPE_56" val="11"/>
  <p:tag name="ANNOTATION_LOOP_COUNT_56" val="1"/>
  <p:tag name="ANNOTATION_BOX_RADIUS_56" val="5"/>
  <p:tag name="ANNOTATION_SCALE_56" val="0"/>
  <p:tag name="ANNOTATION_BORDER_ALPHA_56" val="100"/>
  <p:tag name="ANNOTATION_BORDER_COLOR_56" val="16777215"/>
  <p:tag name="ANNOTATION_FILL_COLOR_56" val="5296274"/>
  <p:tag name="ANNOTATION_FILL_ALPHA_56" val="50"/>
  <p:tag name="ANNOTATION_BORDER_WIDTH_56" val="2"/>
  <p:tag name="ANNOTATION_SLIDE_WIDTH_56" val="960"/>
  <p:tag name="ANNOTATION_SLIDE_HEIGHT_56" val="720"/>
  <p:tag name="ANNOTATION_TYPE_57" val="2"/>
  <p:tag name="ANNOTATION_START_57" val="301.2"/>
  <p:tag name="ANNOTATION_END_57" val="303.0"/>
  <p:tag name="ANNOTATION_TOP_57" val="-40"/>
  <p:tag name="ANNOTATION_LEFT_57" val="-40"/>
  <p:tag name="ANNOTATION_WIDTH_57" val="1042"/>
  <p:tag name="ANNOTATION_HEIGHT_57" val="801"/>
  <p:tag name="ANNOTATION_ANIMATION_57" val="4"/>
  <p:tag name="ANNOTATION_ROTATION_57" val="0"/>
  <p:tag name="ANNOTATION_SUB_TYPE_57" val="11"/>
  <p:tag name="ANNOTATION_LOOP_COUNT_57" val="1"/>
  <p:tag name="ANNOTATION_BOX_RADIUS_57" val="0"/>
  <p:tag name="ANNOTATION_SCALE_57" val="0"/>
  <p:tag name="ANNOTATION_BORDER_ALPHA_57" val="100"/>
  <p:tag name="ANNOTATION_BORDER_COLOR_57" val="16777215"/>
  <p:tag name="ANNOTATION_FILL_COLOR_57" val="5296274"/>
  <p:tag name="ANNOTATION_FILL_ALPHA_57" val="50"/>
  <p:tag name="ANNOTATION_BORDER_WIDTH_57" val="2"/>
  <p:tag name="ANNOTATION_SLIDE_WIDTH_57" val="960"/>
  <p:tag name="ANNOTATION_SLIDE_HEIGHT_57" val="720"/>
  <p:tag name="ANNOTATION_TYPE_58" val="2"/>
  <p:tag name="ANNOTATION_START_58" val="303.0"/>
  <p:tag name="ANNOTATION_END_58" val="306.1"/>
  <p:tag name="ANNOTATION_TOP_58" val="-40"/>
  <p:tag name="ANNOTATION_LEFT_58" val="-40"/>
  <p:tag name="ANNOTATION_WIDTH_58" val="1042"/>
  <p:tag name="ANNOTATION_HEIGHT_58" val="801"/>
  <p:tag name="ANNOTATION_ANIMATION_58" val="4"/>
  <p:tag name="ANNOTATION_ROTATION_58" val="0"/>
  <p:tag name="ANNOTATION_SUB_TYPE_58" val="11"/>
  <p:tag name="ANNOTATION_LOOP_COUNT_58" val="1"/>
  <p:tag name="ANNOTATION_BOX_RADIUS_58" val="0"/>
  <p:tag name="ANNOTATION_SCALE_58" val="0"/>
  <p:tag name="ANNOTATION_BORDER_ALPHA_58" val="100"/>
  <p:tag name="ANNOTATION_BORDER_COLOR_58" val="16777215"/>
  <p:tag name="ANNOTATION_FILL_COLOR_58" val="5296274"/>
  <p:tag name="ANNOTATION_FILL_ALPHA_58" val="50"/>
  <p:tag name="ANNOTATION_BORDER_WIDTH_58" val="2"/>
  <p:tag name="ANNOTATION_SLIDE_WIDTH_58" val="960"/>
  <p:tag name="ANNOTATION_SLIDE_HEIGHT_58" val="720"/>
  <p:tag name="ANNOTATION_TYPE_59" val="0"/>
  <p:tag name="ANNOTATION_START_59" val="306.1"/>
  <p:tag name="ANNOTATION_END_59" val="310.2"/>
  <p:tag name="ANNOTATION_TOP_59" val="420"/>
  <p:tag name="ANNOTATION_LEFT_59" val="51"/>
  <p:tag name="ANNOTATION_WIDTH_59" val="121"/>
  <p:tag name="ANNOTATION_HEIGHT_59" val="121"/>
  <p:tag name="ANNOTATION_ANIMATION_59" val="3"/>
  <p:tag name="ANNOTATION_ROTATION_59" val="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310.2"/>
  <p:tag name="ANNOTATION_END_60" val="310.9"/>
  <p:tag name="ANNOTATION_TOP_60" val="514"/>
  <p:tag name="ANNOTATION_LEFT_60" val="809"/>
  <p:tag name="ANNOTATION_WIDTH_60" val="121"/>
  <p:tag name="ANNOTATION_HEIGHT_60" val="121"/>
  <p:tag name="ANNOTATION_ANIMATION_60" val="3"/>
  <p:tag name="ANNOTATION_ROTATION_60" val="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310.9"/>
  <p:tag name="ANNOTATION_END_61" val="335.9"/>
  <p:tag name="ANNOTATION_TOP_61" val="612"/>
  <p:tag name="ANNOTATION_LEFT_61" val="750"/>
  <p:tag name="ANNOTATION_WIDTH_61" val="121"/>
  <p:tag name="ANNOTATION_HEIGHT_61" val="121"/>
  <p:tag name="ANNOTATION_ANIMATION_61" val="3"/>
  <p:tag name="ANNOTATION_ROTATION_61" val="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335.9"/>
  <p:tag name="ANNOTATION_TOP_62" val="506"/>
  <p:tag name="ANNOTATION_LEFT_62" val="654"/>
  <p:tag name="ANNOTATION_WIDTH_62" val="121"/>
  <p:tag name="ANNOTATION_HEIGHT_62" val="121"/>
  <p:tag name="ANNOTATION_ANIMATION_62" val="3"/>
  <p:tag name="ANNOTATION_ROTATION_62" val="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COUNT" val="62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1d5d4ef5b0c4ec89d959978d03890c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cf13188e6444ab1907f480702d1ee4b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6"/>
  <p:tag name="ARTICULATE_AUDIO_RECORDED" val="1"/>
  <p:tag name="ELAPSEDTIME" val="211.8"/>
  <p:tag name="ANNOTATION_TYPE_1" val="0"/>
  <p:tag name="ANNOTATION_START_1" val="26.8"/>
  <p:tag name="ANNOTATION_END_1" val="34.4"/>
  <p:tag name="ANNOTATION_TOP_1" val="192"/>
  <p:tag name="ANNOTATION_LEFT_1" val="67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4.4"/>
  <p:tag name="ANNOTATION_END_2" val="35.8"/>
  <p:tag name="ANNOTATION_TOP_2" val="228"/>
  <p:tag name="ANNOTATION_LEFT_2" val="71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5.8"/>
  <p:tag name="ANNOTATION_END_3" val="70.5"/>
  <p:tag name="ANNOTATION_TOP_3" val="224"/>
  <p:tag name="ANNOTATION_LEFT_3" val="256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70.5"/>
  <p:tag name="ANNOTATION_END_4" val="100.6"/>
  <p:tag name="ANNOTATION_TOP_4" val="268"/>
  <p:tag name="ANNOTATION_LEFT_4" val="107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6"/>
  <p:tag name="ANNOTATION_END_5" val="102.9"/>
  <p:tag name="ANNOTATION_TOP_5" val="402"/>
  <p:tag name="ANNOTATION_LEFT_5" val="32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02.9"/>
  <p:tag name="ANNOTATION_END_6" val="103.8"/>
  <p:tag name="ANNOTATION_TOP_6" val="409"/>
  <p:tag name="ANNOTATION_LEFT_6" val="217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03.8"/>
  <p:tag name="ANNOTATION_END_7" val="115.4"/>
  <p:tag name="ANNOTATION_TOP_7" val="401"/>
  <p:tag name="ANNOTATION_LEFT_7" val="293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15.4"/>
  <p:tag name="ANNOTATION_END_8" val="119.1"/>
  <p:tag name="ANNOTATION_TOP_8" val="450"/>
  <p:tag name="ANNOTATION_LEFT_8" val="43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19.1"/>
  <p:tag name="ANNOTATION_END_9" val="120.8"/>
  <p:tag name="ANNOTATION_TOP_9" val="455"/>
  <p:tag name="ANNOTATION_LEFT_9" val="243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20.8"/>
  <p:tag name="ANNOTATION_END_10" val="122.9"/>
  <p:tag name="ANNOTATION_TOP_10" val="451"/>
  <p:tag name="ANNOTATION_LEFT_10" val="427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22.9"/>
  <p:tag name="ANNOTATION_END_11" val="131.8"/>
  <p:tag name="ANNOTATION_TOP_11" val="449"/>
  <p:tag name="ANNOTATION_LEFT_11" val="682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31.8"/>
  <p:tag name="ANNOTATION_END_12" val="147.1"/>
  <p:tag name="ANNOTATION_TOP_12" val="489"/>
  <p:tag name="ANNOTATION_LEFT_12" val="74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47.1"/>
  <p:tag name="ANNOTATION_END_13" val="151.5"/>
  <p:tag name="ANNOTATION_TOP_13" val="525"/>
  <p:tag name="ANNOTATION_LEFT_13" val="70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51.5"/>
  <p:tag name="ANNOTATION_END_14" val="171.9"/>
  <p:tag name="ANNOTATION_TOP_14" val="529"/>
  <p:tag name="ANNOTATION_LEFT_14" val="338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71.9"/>
  <p:tag name="ANNOTATION_END_15" val="192.4"/>
  <p:tag name="ANNOTATION_TOP_15" val="600"/>
  <p:tag name="ANNOTATION_LEFT_15" val="74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92.4"/>
  <p:tag name="ANNOTATION_END_16" val="203.8"/>
  <p:tag name="ANNOTATION_TOP_16" val="642"/>
  <p:tag name="ANNOTATION_LEFT_16" val="82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203.8"/>
  <p:tag name="ANNOTATION_END_17" val="206.5"/>
  <p:tag name="ANNOTATION_TOP_17" val="527"/>
  <p:tag name="ANNOTATION_LEFT_17" val="283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206.5"/>
  <p:tag name="ANNOTATION_TOP_18" val="600"/>
  <p:tag name="ANNOTATION_LEFT_18" val="288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COUNT" val="18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c37f7abb17f4086b468541997b53cc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2ff5e0982b24de0a757d3e95ad65a1d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83"/>
  <p:tag name="ARTICULATE_AUDIO_RECORDED" val="1"/>
  <p:tag name="ELAPSEDTIME" val="30.8"/>
  <p:tag name="ANNOTATION_TYPE_1" val="0"/>
  <p:tag name="ANNOTATION_START_1" val="4.5"/>
  <p:tag name="ANNOTATION_END_1" val="5.7"/>
  <p:tag name="ANNOTATION_TOP_1" val="402"/>
  <p:tag name="ANNOTATION_LEFT_1" val="606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5.7"/>
  <p:tag name="ANNOTATION_END_2" val="6.4"/>
  <p:tag name="ANNOTATION_TOP_2" val="409"/>
  <p:tag name="ANNOTATION_LEFT_2" val="311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6.4"/>
  <p:tag name="ANNOTATION_END_3" val="6.9"/>
  <p:tag name="ANNOTATION_TOP_3" val="377"/>
  <p:tag name="ANNOTATION_LEFT_3" val="358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6.9"/>
  <p:tag name="ANNOTATION_END_4" val="7.4"/>
  <p:tag name="ANNOTATION_TOP_4" val="341"/>
  <p:tag name="ANNOTATION_LEFT_4" val="405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7.4"/>
  <p:tag name="ANNOTATION_END_5" val="8.3"/>
  <p:tag name="ANNOTATION_TOP_5" val="293"/>
  <p:tag name="ANNOTATION_LEFT_5" val="508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8.3"/>
  <p:tag name="ANNOTATION_END_6" val="8.9"/>
  <p:tag name="ANNOTATION_TOP_6" val="272"/>
  <p:tag name="ANNOTATION_LEFT_6" val="546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8.9"/>
  <p:tag name="ANNOTATION_END_7" val="9.4"/>
  <p:tag name="ANNOTATION_TOP_7" val="348"/>
  <p:tag name="ANNOTATION_LEFT_7" val="516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9.4"/>
  <p:tag name="ANNOTATION_END_8" val="10.0"/>
  <p:tag name="ANNOTATION_TOP_8" val="385"/>
  <p:tag name="ANNOTATION_LEFT_8" val="463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0.0"/>
  <p:tag name="ANNOTATION_END_9" val="10.6"/>
  <p:tag name="ANNOTATION_TOP_9" val="422"/>
  <p:tag name="ANNOTATION_LEFT_9" val="365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0.6"/>
  <p:tag name="ANNOTATION_END_10" val="11.0"/>
  <p:tag name="ANNOTATION_TOP_10" val="466"/>
  <p:tag name="ANNOTATION_LEFT_10" val="317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1.0"/>
  <p:tag name="ANNOTATION_TOP_11" val="500"/>
  <p:tag name="ANNOTATION_LEFT_11" val="238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COUNT" val="11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RTICULATE_USED_LAYOUT" val="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7de29fc34ca4d5f92d1299878eb5e3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dfdb5c2d26548fa97116b14ecfcc9d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11"/>
  <p:tag name="ARTICULATE_AUDIO_RECORDED" val="1"/>
  <p:tag name="ELAPSEDTIME" val="15.5"/>
  <p:tag name="ANNOTATION_COUNT" val="0"/>
  <p:tag name="ARTICULATE_NAV_LEVEL" val="1"/>
  <p:tag name="ARTICULATE_SLIDE_PRESENTER_GUID" val="14ada232-007d-4448-a83f-d0fae2a9e1d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RTICULATE_USED_LAYOUT" val="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e9fe875f4354bcbb506a6c9a226954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d115c6b1ca746e5b3fbd973ac5413b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5926524d-8cdb-457e-8e9d-be4f32e34876"/>
  <p:tag name="VIDEO_SOURCE_TYPE" val="local"/>
  <p:tag name="VIDEO_TITLE" val="Paramecium.flv"/>
  <p:tag name="OVERRIDE_SWF" val="YES"/>
  <p:tag name="THUMBNAIL_IS_PLACEHOLDER" val="False"/>
  <p:tag name="SWF_MOVIE_PATH" val="6U9ZyD6kcaL.mp4"/>
  <p:tag name="SWF_MOVIE_PATH_ORIGINAL" val="6U9ZyD6kcaL.mp4"/>
  <p:tag name="SWF_MOVIE_PATH_SOURCE" val="C:\Users\amahmedkeele\Desktop\Lectures\Lecture-8 Cell-Organelles\Paramecium.flv"/>
  <p:tag name="CONTAINER" val="movieloader"/>
  <p:tag name="ART_PLAYER" val="YES"/>
  <p:tag name="VIDEO_SHOW_CONTROLS" val="True"/>
  <p:tag name="WINDOW_SIZE_WIDTH" val="480"/>
  <p:tag name="WINDOW_SIZE_HEIGHT" val="270"/>
  <p:tag name="ARTICULATE_LAYER_TIMING" val="0.00"/>
  <p:tag name="VIDEO_MODE" val="video"/>
  <p:tag name="SWF_MOVIE_DURATION" val="11020"/>
  <p:tag name="VIDEO_KEY" val="86614fe8-2c8b-44c7-bd58-5ffdb6b2682b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06"/>
  <p:tag name="ARTICULATE_AUDIO_RECORDED" val="1"/>
  <p:tag name="ELAPSEDTIME" val="29.4"/>
  <p:tag name="ANNOTATION_COUNT" val="0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d791122d94c40e99c15915692e97eb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1cc2b4b92cef4d388ff01274fbd32eca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12"/>
  <p:tag name="ARTICULATE_AUDIO_RECORDED" val="1"/>
  <p:tag name="ELAPSEDTIME" val="11.8"/>
  <p:tag name="ANNOTATION_COUNT" val="0"/>
  <p:tag name="ARTICULATE_NAV_LEVEL" val="1"/>
  <p:tag name="ARTICULATE_SLIDE_PRESENTER_GUID" val="14ada232-007d-4448-a83f-d0fae2a9e1d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RTICULATE_USED_LAYOUT" val="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ff3c599163d496a9b2312930ec514c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07b56fc87564ef4a8e0da5f14c1b0d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874c5642-44d3-4169-b31f-3d6445be67c8"/>
  <p:tag name="VIDEO_SOURCE_TYPE" val="local"/>
  <p:tag name="VIDEO_TITLE" val="Sperm.flv"/>
  <p:tag name="OVERRIDE_SWF" val="YES"/>
  <p:tag name="THUMBNAIL_IS_PLACEHOLDER" val="False"/>
  <p:tag name="SWF_MOVIE_PATH" val="5xGczRC7ZUB.mp4"/>
  <p:tag name="SWF_MOVIE_PATH_ORIGINAL" val="5xGczRC7ZUB.mp4"/>
  <p:tag name="SWF_MOVIE_PATH_SOURCE" val="C:\Users\amahmedkeele\Desktop\Lectures\Lecture-8 Cell-Organelles\Sperm.flv"/>
  <p:tag name="CONTAINER" val="movieloader"/>
  <p:tag name="ART_PLAYER" val="YES"/>
  <p:tag name="VIDEO_SHOW_CONTROLS" val="True"/>
  <p:tag name="WINDOW_SIZE_WIDTH" val="320"/>
  <p:tag name="WINDOW_SIZE_HEIGHT" val="180"/>
  <p:tag name="ARTICULATE_LAYER_TIMING" val="0.00"/>
  <p:tag name="VIDEO_MODE" val="video"/>
  <p:tag name="SWF_MOVIE_DURATION" val="13030"/>
  <p:tag name="VIDEO_KEY" val="03a7b8ff-8e31-4f84-8a9c-00473daee11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9"/>
  <p:tag name="ARTICULATE_AUDIO_RECORDED" val="1"/>
  <p:tag name="ELAPSEDTIME" val="256.5"/>
  <p:tag name="ANNOTATION_TYPE_1" val="0"/>
  <p:tag name="ANNOTATION_START_1" val="24.1"/>
  <p:tag name="ANNOTATION_END_1" val="27.8"/>
  <p:tag name="ANNOTATION_TOP_1" val="189"/>
  <p:tag name="ANNOTATION_LEFT_1" val="881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7.8"/>
  <p:tag name="ANNOTATION_END_2" val="29.8"/>
  <p:tag name="ANNOTATION_TOP_2" val="489"/>
  <p:tag name="ANNOTATION_LEFT_2" val="563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9.8"/>
  <p:tag name="ANNOTATION_END_3" val="30.7"/>
  <p:tag name="ANNOTATION_TOP_3" val="442"/>
  <p:tag name="ANNOTATION_LEFT_3" val="588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30.7"/>
  <p:tag name="ANNOTATION_END_4" val="36.0"/>
  <p:tag name="ANNOTATION_TOP_4" val="170"/>
  <p:tag name="ANNOTATION_LEFT_4" val="881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36.0"/>
  <p:tag name="ANNOTATION_END_5" val="37.0"/>
  <p:tag name="ANNOTATION_TOP_5" val="659"/>
  <p:tag name="ANNOTATION_LEFT_5" val="558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37.0"/>
  <p:tag name="ANNOTATION_END_6" val="37.7"/>
  <p:tag name="ANNOTATION_TOP_6" val="675"/>
  <p:tag name="ANNOTATION_LEFT_6" val="562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7.7"/>
  <p:tag name="ANNOTATION_END_7" val="38.1"/>
  <p:tag name="ANNOTATION_TOP_7" val="663"/>
  <p:tag name="ANNOTATION_LEFT_7" val="564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38.1"/>
  <p:tag name="ANNOTATION_END_8" val="39.8"/>
  <p:tag name="ANNOTATION_TOP_8" val="646"/>
  <p:tag name="ANNOTATION_LEFT_8" val="564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39.8"/>
  <p:tag name="ANNOTATION_END_9" val="40.3"/>
  <p:tag name="ANNOTATION_TOP_9" val="662"/>
  <p:tag name="ANNOTATION_LEFT_9" val="564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40.3"/>
  <p:tag name="ANNOTATION_END_10" val="40.6"/>
  <p:tag name="ANNOTATION_TOP_10" val="635"/>
  <p:tag name="ANNOTATION_LEFT_10" val="564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40.6"/>
  <p:tag name="ANNOTATION_END_11" val="41.0"/>
  <p:tag name="ANNOTATION_TOP_11" val="617"/>
  <p:tag name="ANNOTATION_LEFT_11" val="564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41.0"/>
  <p:tag name="ANNOTATION_END_12" val="41.4"/>
  <p:tag name="ANNOTATION_TOP_12" val="594"/>
  <p:tag name="ANNOTATION_LEFT_12" val="564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41.4"/>
  <p:tag name="ANNOTATION_END_13" val="41.8"/>
  <p:tag name="ANNOTATION_TOP_13" val="573"/>
  <p:tag name="ANNOTATION_LEFT_13" val="568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41.8"/>
  <p:tag name="ANNOTATION_END_14" val="42.1"/>
  <p:tag name="ANNOTATION_TOP_14" val="547"/>
  <p:tag name="ANNOTATION_LEFT_14" val="572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42.1"/>
  <p:tag name="ANNOTATION_END_15" val="42.5"/>
  <p:tag name="ANNOTATION_TOP_15" val="522"/>
  <p:tag name="ANNOTATION_LEFT_15" val="575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42.5"/>
  <p:tag name="ANNOTATION_END_16" val="42.8"/>
  <p:tag name="ANNOTATION_TOP_16" val="485"/>
  <p:tag name="ANNOTATION_LEFT_16" val="576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42.8"/>
  <p:tag name="ANNOTATION_END_17" val="43.2"/>
  <p:tag name="ANNOTATION_TOP_17" val="471"/>
  <p:tag name="ANNOTATION_LEFT_17" val="577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43.2"/>
  <p:tag name="ANNOTATION_END_18" val="44.4"/>
  <p:tag name="ANNOTATION_TOP_18" val="444"/>
  <p:tag name="ANNOTATION_LEFT_18" val="585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44.4"/>
  <p:tag name="ANNOTATION_END_19" val="46.0"/>
  <p:tag name="ANNOTATION_TOP_19" val="424"/>
  <p:tag name="ANNOTATION_LEFT_19" val="613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46.0"/>
  <p:tag name="ANNOTATION_END_20" val="49.1"/>
  <p:tag name="ANNOTATION_TOP_20" val="446"/>
  <p:tag name="ANNOTATION_LEFT_20" val="571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49.1"/>
  <p:tag name="ANNOTATION_END_21" val="49.5"/>
  <p:tag name="ANNOTATION_TOP_21" val="421"/>
  <p:tag name="ANNOTATION_LEFT_21" val="601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49.5"/>
  <p:tag name="ANNOTATION_END_22" val="50.0"/>
  <p:tag name="ANNOTATION_TOP_22" val="400"/>
  <p:tag name="ANNOTATION_LEFT_22" val="606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0.0"/>
  <p:tag name="ANNOTATION_END_23" val="50.7"/>
  <p:tag name="ANNOTATION_TOP_23" val="399"/>
  <p:tag name="ANNOTATION_LEFT_23" val="617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0.7"/>
  <p:tag name="ANNOTATION_END_24" val="51.9"/>
  <p:tag name="ANNOTATION_TOP_24" val="394"/>
  <p:tag name="ANNOTATION_LEFT_24" val="630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1.9"/>
  <p:tag name="ANNOTATION_END_25" val="52.3"/>
  <p:tag name="ANNOTATION_TOP_25" val="447"/>
  <p:tag name="ANNOTATION_LEFT_25" val="606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2.3"/>
  <p:tag name="ANNOTATION_END_26" val="52.8"/>
  <p:tag name="ANNOTATION_TOP_26" val="461"/>
  <p:tag name="ANNOTATION_LEFT_26" val="619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2.8"/>
  <p:tag name="ANNOTATION_END_27" val="53.3"/>
  <p:tag name="ANNOTATION_TOP_27" val="463"/>
  <p:tag name="ANNOTATION_LEFT_27" val="638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3"/>
  <p:tag name="ANNOTATION_END_28" val="55.6"/>
  <p:tag name="ANNOTATION_TOP_28" val="455"/>
  <p:tag name="ANNOTATION_LEFT_28" val="648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5.6"/>
  <p:tag name="ANNOTATION_END_29" val="56.7"/>
  <p:tag name="ANNOTATION_TOP_29" val="543"/>
  <p:tag name="ANNOTATION_LEFT_29" val="737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6.7"/>
  <p:tag name="ANNOTATION_END_30" val="57.6"/>
  <p:tag name="ANNOTATION_TOP_30" val="574"/>
  <p:tag name="ANNOTATION_LEFT_30" val="743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7.6"/>
  <p:tag name="ANNOTATION_END_31" val="58.6"/>
  <p:tag name="ANNOTATION_TOP_31" val="593"/>
  <p:tag name="ANNOTATION_LEFT_31" val="772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8.6"/>
  <p:tag name="ANNOTATION_END_32" val="59.2"/>
  <p:tag name="ANNOTATION_TOP_32" val="591"/>
  <p:tag name="ANNOTATION_LEFT_32" val="810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9.2"/>
  <p:tag name="ANNOTATION_END_33" val="61.2"/>
  <p:tag name="ANNOTATION_TOP_33" val="569"/>
  <p:tag name="ANNOTATION_LEFT_33" val="843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61.2"/>
  <p:tag name="ANNOTATION_END_34" val="67.0"/>
  <p:tag name="ANNOTATION_TOP_34" val="565"/>
  <p:tag name="ANNOTATION_LEFT_34" val="713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67.0"/>
  <p:tag name="ANNOTATION_END_35" val="68.1"/>
  <p:tag name="ANNOTATION_TOP_35" val="542"/>
  <p:tag name="ANNOTATION_LEFT_35" val="735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68.1"/>
  <p:tag name="ANNOTATION_END_36" val="68.8"/>
  <p:tag name="ANNOTATION_TOP_36" val="519"/>
  <p:tag name="ANNOTATION_LEFT_36" val="749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68.8"/>
  <p:tag name="ANNOTATION_END_37" val="70.0"/>
  <p:tag name="ANNOTATION_TOP_37" val="506"/>
  <p:tag name="ANNOTATION_LEFT_37" val="775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70.0"/>
  <p:tag name="ANNOTATION_END_38" val="70.8"/>
  <p:tag name="ANNOTATION_TOP_38" val="509"/>
  <p:tag name="ANNOTATION_LEFT_38" val="809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70.8"/>
  <p:tag name="ANNOTATION_END_39" val="71.7"/>
  <p:tag name="ANNOTATION_TOP_39" val="528"/>
  <p:tag name="ANNOTATION_LEFT_39" val="830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71.7"/>
  <p:tag name="ANNOTATION_END_40" val="72.8"/>
  <p:tag name="ANNOTATION_TOP_40" val="557"/>
  <p:tag name="ANNOTATION_LEFT_40" val="831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72.8"/>
  <p:tag name="ANNOTATION_END_41" val="73.8"/>
  <p:tag name="ANNOTATION_TOP_41" val="591"/>
  <p:tag name="ANNOTATION_LEFT_41" val="814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73.8"/>
  <p:tag name="ANNOTATION_END_42" val="75.0"/>
  <p:tag name="ANNOTATION_TOP_42" val="591"/>
  <p:tag name="ANNOTATION_LEFT_42" val="773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75.0"/>
  <p:tag name="ANNOTATION_END_43" val="87.4"/>
  <p:tag name="ANNOTATION_TOP_43" val="575"/>
  <p:tag name="ANNOTATION_LEFT_43" val="750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87.4"/>
  <p:tag name="ANNOTATION_END_44" val="91.0"/>
  <p:tag name="ANNOTATION_TOP_44" val="540"/>
  <p:tag name="ANNOTATION_LEFT_44" val="745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91.0"/>
  <p:tag name="ANNOTATION_END_45" val="93.2"/>
  <p:tag name="ANNOTATION_TOP_45" val="108"/>
  <p:tag name="ANNOTATION_LEFT_45" val="851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93.2"/>
  <p:tag name="ANNOTATION_END_46" val="93.8"/>
  <p:tag name="ANNOTATION_TOP_46" val="135"/>
  <p:tag name="ANNOTATION_LEFT_46" val="848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93.8"/>
  <p:tag name="ANNOTATION_END_47" val="97.3"/>
  <p:tag name="ANNOTATION_TOP_47" val="157"/>
  <p:tag name="ANNOTATION_LEFT_47" val="860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97.3"/>
  <p:tag name="ANNOTATION_END_48" val="99.7"/>
  <p:tag name="ANNOTATION_TOP_48" val="127"/>
  <p:tag name="ANNOTATION_LEFT_48" val="690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99.7"/>
  <p:tag name="ANNOTATION_END_49" val="100.3"/>
  <p:tag name="ANNOTATION_TOP_49" val="116"/>
  <p:tag name="ANNOTATION_LEFT_49" val="689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100.3"/>
  <p:tag name="ANNOTATION_END_50" val="100.7"/>
  <p:tag name="ANNOTATION_TOP_50" val="93"/>
  <p:tag name="ANNOTATION_LEFT_50" val="699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100.7"/>
  <p:tag name="ANNOTATION_END_51" val="114.4"/>
  <p:tag name="ANNOTATION_TOP_51" val="84"/>
  <p:tag name="ANNOTATION_LEFT_51" val="721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114.4"/>
  <p:tag name="ANNOTATION_END_52" val="131.7"/>
  <p:tag name="ANNOTATION_TOP_52" val="302"/>
  <p:tag name="ANNOTATION_LEFT_52" val="57"/>
  <p:tag name="ANNOTATION_WIDTH_52" val="121"/>
  <p:tag name="ANNOTATION_HEIGHT_52" val="121"/>
  <p:tag name="ANNOTATION_ANIMATION_52" val="3"/>
  <p:tag name="ANNOTATION_ROTATION_52" val="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131.7"/>
  <p:tag name="ANNOTATION_END_53" val="137.7"/>
  <p:tag name="ANNOTATION_TOP_53" val="308"/>
  <p:tag name="ANNOTATION_LEFT_53" val="208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137.7"/>
  <p:tag name="ANNOTATION_END_54" val="138.4"/>
  <p:tag name="ANNOTATION_TOP_54" val="299"/>
  <p:tag name="ANNOTATION_LEFT_54" val="252"/>
  <p:tag name="ANNOTATION_WIDTH_54" val="121"/>
  <p:tag name="ANNOTATION_HEIGHT_54" val="121"/>
  <p:tag name="ANNOTATION_ANIMATION_54" val="3"/>
  <p:tag name="ANNOTATION_ROTATION_54" val="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138.4"/>
  <p:tag name="ANNOTATION_END_55" val="139.3"/>
  <p:tag name="ANNOTATION_TOP_55" val="307"/>
  <p:tag name="ANNOTATION_LEFT_55" val="280"/>
  <p:tag name="ANNOTATION_WIDTH_55" val="121"/>
  <p:tag name="ANNOTATION_HEIGHT_55" val="121"/>
  <p:tag name="ANNOTATION_ANIMATION_55" val="3"/>
  <p:tag name="ANNOTATION_ROTATION_55" val="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139.3"/>
  <p:tag name="ANNOTATION_END_56" val="141.8"/>
  <p:tag name="ANNOTATION_TOP_56" val="308"/>
  <p:tag name="ANNOTATION_LEFT_56" val="204"/>
  <p:tag name="ANNOTATION_WIDTH_56" val="121"/>
  <p:tag name="ANNOTATION_HEIGHT_56" val="121"/>
  <p:tag name="ANNOTATION_ANIMATION_56" val="3"/>
  <p:tag name="ANNOTATION_ROTATION_56" val="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141.8"/>
  <p:tag name="ANNOTATION_END_57" val="144.9"/>
  <p:tag name="ANNOTATION_TOP_57" val="534"/>
  <p:tag name="ANNOTATION_LEFT_57" val="726"/>
  <p:tag name="ANNOTATION_WIDTH_57" val="121"/>
  <p:tag name="ANNOTATION_HEIGHT_57" val="121"/>
  <p:tag name="ANNOTATION_ANIMATION_57" val="3"/>
  <p:tag name="ANNOTATION_ROTATION_57" val="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144.9"/>
  <p:tag name="ANNOTATION_END_58" val="145.2"/>
  <p:tag name="ANNOTATION_TOP_58" val="530"/>
  <p:tag name="ANNOTATION_LEFT_58" val="746"/>
  <p:tag name="ANNOTATION_WIDTH_58" val="121"/>
  <p:tag name="ANNOTATION_HEIGHT_58" val="121"/>
  <p:tag name="ANNOTATION_ANIMATION_58" val="3"/>
  <p:tag name="ANNOTATION_ROTATION_58" val="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145.2"/>
  <p:tag name="ANNOTATION_END_59" val="145.5"/>
  <p:tag name="ANNOTATION_TOP_59" val="508"/>
  <p:tag name="ANNOTATION_LEFT_59" val="771"/>
  <p:tag name="ANNOTATION_WIDTH_59" val="121"/>
  <p:tag name="ANNOTATION_HEIGHT_59" val="121"/>
  <p:tag name="ANNOTATION_ANIMATION_59" val="3"/>
  <p:tag name="ANNOTATION_ROTATION_59" val="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145.5"/>
  <p:tag name="ANNOTATION_END_60" val="145.8"/>
  <p:tag name="ANNOTATION_TOP_60" val="504"/>
  <p:tag name="ANNOTATION_LEFT_60" val="806"/>
  <p:tag name="ANNOTATION_WIDTH_60" val="121"/>
  <p:tag name="ANNOTATION_HEIGHT_60" val="121"/>
  <p:tag name="ANNOTATION_ANIMATION_60" val="3"/>
  <p:tag name="ANNOTATION_ROTATION_60" val="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145.8"/>
  <p:tag name="ANNOTATION_END_61" val="146.1"/>
  <p:tag name="ANNOTATION_TOP_61" val="518"/>
  <p:tag name="ANNOTATION_LEFT_61" val="838"/>
  <p:tag name="ANNOTATION_WIDTH_61" val="121"/>
  <p:tag name="ANNOTATION_HEIGHT_61" val="121"/>
  <p:tag name="ANNOTATION_ANIMATION_61" val="3"/>
  <p:tag name="ANNOTATION_ROTATION_61" val="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146.1"/>
  <p:tag name="ANNOTATION_END_62" val="146.5"/>
  <p:tag name="ANNOTATION_TOP_62" val="559"/>
  <p:tag name="ANNOTATION_LEFT_62" val="869"/>
  <p:tag name="ANNOTATION_WIDTH_62" val="121"/>
  <p:tag name="ANNOTATION_HEIGHT_62" val="121"/>
  <p:tag name="ANNOTATION_ANIMATION_62" val="3"/>
  <p:tag name="ANNOTATION_ROTATION_62" val="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146.5"/>
  <p:tag name="ANNOTATION_END_63" val="146.9"/>
  <p:tag name="ANNOTATION_TOP_63" val="612"/>
  <p:tag name="ANNOTATION_LEFT_63" val="790"/>
  <p:tag name="ANNOTATION_WIDTH_63" val="121"/>
  <p:tag name="ANNOTATION_HEIGHT_63" val="121"/>
  <p:tag name="ANNOTATION_ANIMATION_63" val="3"/>
  <p:tag name="ANNOTATION_ROTATION_63" val="0"/>
  <p:tag name="ANNOTATION_SUB_TYPE_63" val="2"/>
  <p:tag name="ANNOTATION_LOOP_COUNT_63" val="1"/>
  <p:tag name="ANNOTATION_BOX_RADIUS_63" val="0"/>
  <p:tag name="ANNOTATION_SCALE_63" val="100"/>
  <p:tag name="ANNOTATION_BORDER_ALPHA_63" val="100"/>
  <p:tag name="ANNOTATION_BORDER_COLOR_63" val="255"/>
  <p:tag name="ANNOTATION_FILL_COLOR_63" val="6553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146.9"/>
  <p:tag name="ANNOTATION_END_64" val="147.9"/>
  <p:tag name="ANNOTATION_TOP_64" val="548"/>
  <p:tag name="ANNOTATION_LEFT_64" val="753"/>
  <p:tag name="ANNOTATION_WIDTH_64" val="121"/>
  <p:tag name="ANNOTATION_HEIGHT_64" val="121"/>
  <p:tag name="ANNOTATION_ANIMATION_64" val="3"/>
  <p:tag name="ANNOTATION_ROTATION_64" val="0"/>
  <p:tag name="ANNOTATION_SUB_TYPE_64" val="2"/>
  <p:tag name="ANNOTATION_LOOP_COUNT_64" val="1"/>
  <p:tag name="ANNOTATION_BOX_RADIUS_64" val="0"/>
  <p:tag name="ANNOTATION_SCALE_64" val="100"/>
  <p:tag name="ANNOTATION_BORDER_ALPHA_64" val="100"/>
  <p:tag name="ANNOTATION_BORDER_COLOR_64" val="255"/>
  <p:tag name="ANNOTATION_FILL_COLOR_64" val="6553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147.9"/>
  <p:tag name="ANNOTATION_END_65" val="155.9"/>
  <p:tag name="ANNOTATION_TOP_65" val="539"/>
  <p:tag name="ANNOTATION_LEFT_65" val="783"/>
  <p:tag name="ANNOTATION_WIDTH_65" val="121"/>
  <p:tag name="ANNOTATION_HEIGHT_65" val="121"/>
  <p:tag name="ANNOTATION_ANIMATION_65" val="3"/>
  <p:tag name="ANNOTATION_ROTATION_65" val="0"/>
  <p:tag name="ANNOTATION_SUB_TYPE_65" val="2"/>
  <p:tag name="ANNOTATION_LOOP_COUNT_65" val="1"/>
  <p:tag name="ANNOTATION_BOX_RADIUS_65" val="0"/>
  <p:tag name="ANNOTATION_SCALE_65" val="100"/>
  <p:tag name="ANNOTATION_BORDER_ALPHA_65" val="100"/>
  <p:tag name="ANNOTATION_BORDER_COLOR_65" val="255"/>
  <p:tag name="ANNOTATION_FILL_COLOR_65" val="6553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155.9"/>
  <p:tag name="ANNOTATION_END_66" val="157.8"/>
  <p:tag name="ANNOTATION_TOP_66" val="116"/>
  <p:tag name="ANNOTATION_LEFT_66" val="858"/>
  <p:tag name="ANNOTATION_WIDTH_66" val="121"/>
  <p:tag name="ANNOTATION_HEIGHT_66" val="121"/>
  <p:tag name="ANNOTATION_ANIMATION_66" val="3"/>
  <p:tag name="ANNOTATION_ROTATION_66" val="0"/>
  <p:tag name="ANNOTATION_SUB_TYPE_66" val="2"/>
  <p:tag name="ANNOTATION_LOOP_COUNT_66" val="1"/>
  <p:tag name="ANNOTATION_BOX_RADIUS_66" val="0"/>
  <p:tag name="ANNOTATION_SCALE_66" val="100"/>
  <p:tag name="ANNOTATION_BORDER_ALPHA_66" val="100"/>
  <p:tag name="ANNOTATION_BORDER_COLOR_66" val="255"/>
  <p:tag name="ANNOTATION_FILL_COLOR_66" val="6553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157.8"/>
  <p:tag name="ANNOTATION_END_67" val="159.2"/>
  <p:tag name="ANNOTATION_TOP_67" val="129"/>
  <p:tag name="ANNOTATION_LEFT_67" val="875"/>
  <p:tag name="ANNOTATION_WIDTH_67" val="121"/>
  <p:tag name="ANNOTATION_HEIGHT_67" val="121"/>
  <p:tag name="ANNOTATION_ANIMATION_67" val="3"/>
  <p:tag name="ANNOTATION_ROTATION_67" val="0"/>
  <p:tag name="ANNOTATION_SUB_TYPE_67" val="2"/>
  <p:tag name="ANNOTATION_LOOP_COUNT_67" val="1"/>
  <p:tag name="ANNOTATION_BOX_RADIUS_67" val="0"/>
  <p:tag name="ANNOTATION_SCALE_67" val="100"/>
  <p:tag name="ANNOTATION_BORDER_ALPHA_67" val="100"/>
  <p:tag name="ANNOTATION_BORDER_COLOR_67" val="255"/>
  <p:tag name="ANNOTATION_FILL_COLOR_67" val="6553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159.2"/>
  <p:tag name="ANNOTATION_END_68" val="183.5"/>
  <p:tag name="ANNOTATION_TOP_68" val="114"/>
  <p:tag name="ANNOTATION_LEFT_68" val="695"/>
  <p:tag name="ANNOTATION_WIDTH_68" val="121"/>
  <p:tag name="ANNOTATION_HEIGHT_68" val="121"/>
  <p:tag name="ANNOTATION_ANIMATION_68" val="3"/>
  <p:tag name="ANNOTATION_ROTATION_68" val="0"/>
  <p:tag name="ANNOTATION_SUB_TYPE_68" val="2"/>
  <p:tag name="ANNOTATION_LOOP_COUNT_68" val="1"/>
  <p:tag name="ANNOTATION_BOX_RADIUS_68" val="0"/>
  <p:tag name="ANNOTATION_SCALE_68" val="100"/>
  <p:tag name="ANNOTATION_BORDER_ALPHA_68" val="100"/>
  <p:tag name="ANNOTATION_BORDER_COLOR_68" val="255"/>
  <p:tag name="ANNOTATION_FILL_COLOR_68" val="6553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183.5"/>
  <p:tag name="ANNOTATION_END_69" val="191.8"/>
  <p:tag name="ANNOTATION_TOP_69" val="416"/>
  <p:tag name="ANNOTATION_LEFT_69" val="63"/>
  <p:tag name="ANNOTATION_WIDTH_69" val="121"/>
  <p:tag name="ANNOTATION_HEIGHT_69" val="121"/>
  <p:tag name="ANNOTATION_ANIMATION_69" val="3"/>
  <p:tag name="ANNOTATION_ROTATION_69" val="0"/>
  <p:tag name="ANNOTATION_SUB_TYPE_69" val="2"/>
  <p:tag name="ANNOTATION_LOOP_COUNT_69" val="1"/>
  <p:tag name="ANNOTATION_BOX_RADIUS_69" val="0"/>
  <p:tag name="ANNOTATION_SCALE_69" val="100"/>
  <p:tag name="ANNOTATION_BORDER_ALPHA_69" val="100"/>
  <p:tag name="ANNOTATION_BORDER_COLOR_69" val="255"/>
  <p:tag name="ANNOTATION_FILL_COLOR_69" val="6553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191.8"/>
  <p:tag name="ANNOTATION_END_70" val="207.6"/>
  <p:tag name="ANNOTATION_TOP_70" val="485"/>
  <p:tag name="ANNOTATION_LEFT_70" val="66"/>
  <p:tag name="ANNOTATION_WIDTH_70" val="121"/>
  <p:tag name="ANNOTATION_HEIGHT_70" val="121"/>
  <p:tag name="ANNOTATION_ANIMATION_70" val="3"/>
  <p:tag name="ANNOTATION_ROTATION_70" val="0"/>
  <p:tag name="ANNOTATION_SUB_TYPE_70" val="2"/>
  <p:tag name="ANNOTATION_LOOP_COUNT_70" val="1"/>
  <p:tag name="ANNOTATION_BOX_RADIUS_70" val="0"/>
  <p:tag name="ANNOTATION_SCALE_70" val="100"/>
  <p:tag name="ANNOTATION_BORDER_ALPHA_70" val="100"/>
  <p:tag name="ANNOTATION_BORDER_COLOR_70" val="255"/>
  <p:tag name="ANNOTATION_FILL_COLOR_70" val="6553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207.6"/>
  <p:tag name="ANNOTATION_END_71" val="209.7"/>
  <p:tag name="ANNOTATION_TOP_71" val="569"/>
  <p:tag name="ANNOTATION_LEFT_71" val="731"/>
  <p:tag name="ANNOTATION_WIDTH_71" val="121"/>
  <p:tag name="ANNOTATION_HEIGHT_71" val="121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100"/>
  <p:tag name="ANNOTATION_BORDER_ALPHA_71" val="100"/>
  <p:tag name="ANNOTATION_BORDER_COLOR_71" val="255"/>
  <p:tag name="ANNOTATION_FILL_COLOR_71" val="6553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209.7"/>
  <p:tag name="ANNOTATION_END_72" val="211.4"/>
  <p:tag name="ANNOTATION_TOP_72" val="535"/>
  <p:tag name="ANNOTATION_LEFT_72" val="730"/>
  <p:tag name="ANNOTATION_WIDTH_72" val="121"/>
  <p:tag name="ANNOTATION_HEIGHT_72" val="121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100"/>
  <p:tag name="ANNOTATION_BORDER_ALPHA_72" val="100"/>
  <p:tag name="ANNOTATION_BORDER_COLOR_72" val="255"/>
  <p:tag name="ANNOTATION_FILL_COLOR_72" val="6553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211.4"/>
  <p:tag name="ANNOTATION_END_73" val="212.7"/>
  <p:tag name="ANNOTATION_TOP_73" val="601"/>
  <p:tag name="ANNOTATION_LEFT_73" val="764"/>
  <p:tag name="ANNOTATION_WIDTH_73" val="121"/>
  <p:tag name="ANNOTATION_HEIGHT_73" val="121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100"/>
  <p:tag name="ANNOTATION_BORDER_ALPHA_73" val="100"/>
  <p:tag name="ANNOTATION_BORDER_COLOR_73" val="255"/>
  <p:tag name="ANNOTATION_FILL_COLOR_73" val="6553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212.7"/>
  <p:tag name="ANNOTATION_END_74" val="213.8"/>
  <p:tag name="ANNOTATION_TOP_74" val="603"/>
  <p:tag name="ANNOTATION_LEFT_74" val="807"/>
  <p:tag name="ANNOTATION_WIDTH_74" val="121"/>
  <p:tag name="ANNOTATION_HEIGHT_74" val="121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100"/>
  <p:tag name="ANNOTATION_BORDER_ALPHA_74" val="100"/>
  <p:tag name="ANNOTATION_BORDER_COLOR_74" val="255"/>
  <p:tag name="ANNOTATION_FILL_COLOR_74" val="65535"/>
  <p:tag name="ANNOTATION_FILL_ALPHA_74" val="100"/>
  <p:tag name="ANNOTATION_BORDER_WIDTH_74" val="2"/>
  <p:tag name="ANNOTATION_SLIDE_WIDTH_74" val="960"/>
  <p:tag name="ANNOTATION_SLIDE_HEIGHT_74" val="720"/>
  <p:tag name="ANNOTATION_TYPE_75" val="0"/>
  <p:tag name="ANNOTATION_START_75" val="213.8"/>
  <p:tag name="ANNOTATION_END_75" val="219.3"/>
  <p:tag name="ANNOTATION_TOP_75" val="578"/>
  <p:tag name="ANNOTATION_LEFT_75" val="843"/>
  <p:tag name="ANNOTATION_WIDTH_75" val="121"/>
  <p:tag name="ANNOTATION_HEIGHT_75" val="121"/>
  <p:tag name="ANNOTATION_ANIMATION_75" val="3"/>
  <p:tag name="ANNOTATION_ROTATION_75" val="0"/>
  <p:tag name="ANNOTATION_SUB_TYPE_75" val="2"/>
  <p:tag name="ANNOTATION_LOOP_COUNT_75" val="1"/>
  <p:tag name="ANNOTATION_BOX_RADIUS_75" val="0"/>
  <p:tag name="ANNOTATION_SCALE_75" val="100"/>
  <p:tag name="ANNOTATION_BORDER_ALPHA_75" val="100"/>
  <p:tag name="ANNOTATION_BORDER_COLOR_75" val="255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0"/>
  <p:tag name="ANNOTATION_START_76" val="219.3"/>
  <p:tag name="ANNOTATION_END_76" val="221.9"/>
  <p:tag name="ANNOTATION_TOP_76" val="567"/>
  <p:tag name="ANNOTATION_LEFT_76" val="724"/>
  <p:tag name="ANNOTATION_WIDTH_76" val="121"/>
  <p:tag name="ANNOTATION_HEIGHT_76" val="121"/>
  <p:tag name="ANNOTATION_ANIMATION_76" val="3"/>
  <p:tag name="ANNOTATION_ROTATION_76" val="0"/>
  <p:tag name="ANNOTATION_SUB_TYPE_76" val="2"/>
  <p:tag name="ANNOTATION_LOOP_COUNT_76" val="1"/>
  <p:tag name="ANNOTATION_BOX_RADIUS_76" val="0"/>
  <p:tag name="ANNOTATION_SCALE_76" val="100"/>
  <p:tag name="ANNOTATION_BORDER_ALPHA_76" val="100"/>
  <p:tag name="ANNOTATION_BORDER_COLOR_76" val="255"/>
  <p:tag name="ANNOTATION_FILL_COLOR_76" val="65535"/>
  <p:tag name="ANNOTATION_FILL_ALPHA_76" val="100"/>
  <p:tag name="ANNOTATION_BORDER_WIDTH_76" val="2"/>
  <p:tag name="ANNOTATION_SLIDE_WIDTH_76" val="960"/>
  <p:tag name="ANNOTATION_SLIDE_HEIGHT_76" val="720"/>
  <p:tag name="ANNOTATION_TYPE_77" val="0"/>
  <p:tag name="ANNOTATION_START_77" val="221.9"/>
  <p:tag name="ANNOTATION_END_77" val="229.9"/>
  <p:tag name="ANNOTATION_TOP_77" val="527"/>
  <p:tag name="ANNOTATION_LEFT_77" val="60"/>
  <p:tag name="ANNOTATION_WIDTH_77" val="121"/>
  <p:tag name="ANNOTATION_HEIGHT_77" val="121"/>
  <p:tag name="ANNOTATION_ANIMATION_77" val="3"/>
  <p:tag name="ANNOTATION_ROTATION_77" val="0"/>
  <p:tag name="ANNOTATION_SUB_TYPE_77" val="2"/>
  <p:tag name="ANNOTATION_LOOP_COUNT_77" val="1"/>
  <p:tag name="ANNOTATION_BOX_RADIUS_77" val="0"/>
  <p:tag name="ANNOTATION_SCALE_77" val="100"/>
  <p:tag name="ANNOTATION_BORDER_ALPHA_77" val="100"/>
  <p:tag name="ANNOTATION_BORDER_COLOR_77" val="255"/>
  <p:tag name="ANNOTATION_FILL_COLOR_77" val="65535"/>
  <p:tag name="ANNOTATION_FILL_ALPHA_77" val="100"/>
  <p:tag name="ANNOTATION_BORDER_WIDTH_77" val="2"/>
  <p:tag name="ANNOTATION_SLIDE_WIDTH_77" val="960"/>
  <p:tag name="ANNOTATION_SLIDE_HEIGHT_77" val="720"/>
  <p:tag name="ANNOTATION_TYPE_78" val="0"/>
  <p:tag name="ANNOTATION_START_78" val="229.9"/>
  <p:tag name="ANNOTATION_END_78" val="230.7"/>
  <p:tag name="ANNOTATION_TOP_78" val="444"/>
  <p:tag name="ANNOTATION_LEFT_78" val="609"/>
  <p:tag name="ANNOTATION_WIDTH_78" val="121"/>
  <p:tag name="ANNOTATION_HEIGHT_78" val="121"/>
  <p:tag name="ANNOTATION_ANIMATION_78" val="3"/>
  <p:tag name="ANNOTATION_ROTATION_78" val="0"/>
  <p:tag name="ANNOTATION_SUB_TYPE_78" val="2"/>
  <p:tag name="ANNOTATION_LOOP_COUNT_78" val="1"/>
  <p:tag name="ANNOTATION_BOX_RADIUS_78" val="0"/>
  <p:tag name="ANNOTATION_SCALE_78" val="100"/>
  <p:tag name="ANNOTATION_BORDER_ALPHA_78" val="100"/>
  <p:tag name="ANNOTATION_BORDER_COLOR_78" val="255"/>
  <p:tag name="ANNOTATION_FILL_COLOR_78" val="65535"/>
  <p:tag name="ANNOTATION_FILL_ALPHA_78" val="100"/>
  <p:tag name="ANNOTATION_BORDER_WIDTH_78" val="2"/>
  <p:tag name="ANNOTATION_SLIDE_WIDTH_78" val="960"/>
  <p:tag name="ANNOTATION_SLIDE_HEIGHT_78" val="720"/>
  <p:tag name="ANNOTATION_TYPE_79" val="0"/>
  <p:tag name="ANNOTATION_START_79" val="230.7"/>
  <p:tag name="ANNOTATION_END_79" val="235.3"/>
  <p:tag name="ANNOTATION_TOP_79" val="420"/>
  <p:tag name="ANNOTATION_LEFT_79" val="603"/>
  <p:tag name="ANNOTATION_WIDTH_79" val="121"/>
  <p:tag name="ANNOTATION_HEIGHT_79" val="121"/>
  <p:tag name="ANNOTATION_ANIMATION_79" val="3"/>
  <p:tag name="ANNOTATION_ROTATION_79" val="0"/>
  <p:tag name="ANNOTATION_SUB_TYPE_79" val="2"/>
  <p:tag name="ANNOTATION_LOOP_COUNT_79" val="1"/>
  <p:tag name="ANNOTATION_BOX_RADIUS_79" val="0"/>
  <p:tag name="ANNOTATION_SCALE_79" val="100"/>
  <p:tag name="ANNOTATION_BORDER_ALPHA_79" val="100"/>
  <p:tag name="ANNOTATION_BORDER_COLOR_79" val="255"/>
  <p:tag name="ANNOTATION_FILL_COLOR_79" val="65535"/>
  <p:tag name="ANNOTATION_FILL_ALPHA_79" val="100"/>
  <p:tag name="ANNOTATION_BORDER_WIDTH_79" val="2"/>
  <p:tag name="ANNOTATION_SLIDE_WIDTH_79" val="960"/>
  <p:tag name="ANNOTATION_SLIDE_HEIGHT_79" val="720"/>
  <p:tag name="ANNOTATION_TYPE_80" val="0"/>
  <p:tag name="ANNOTATION_START_80" val="235.3"/>
  <p:tag name="ANNOTATION_END_80" val="237.9"/>
  <p:tag name="ANNOTATION_TOP_80" val="116"/>
  <p:tag name="ANNOTATION_LEFT_80" val="690"/>
  <p:tag name="ANNOTATION_WIDTH_80" val="121"/>
  <p:tag name="ANNOTATION_HEIGHT_80" val="121"/>
  <p:tag name="ANNOTATION_ANIMATION_80" val="3"/>
  <p:tag name="ANNOTATION_ROTATION_80" val="0"/>
  <p:tag name="ANNOTATION_SUB_TYPE_80" val="2"/>
  <p:tag name="ANNOTATION_LOOP_COUNT_80" val="1"/>
  <p:tag name="ANNOTATION_BOX_RADIUS_80" val="0"/>
  <p:tag name="ANNOTATION_SCALE_80" val="100"/>
  <p:tag name="ANNOTATION_BORDER_ALPHA_80" val="100"/>
  <p:tag name="ANNOTATION_BORDER_COLOR_80" val="255"/>
  <p:tag name="ANNOTATION_FILL_COLOR_80" val="65535"/>
  <p:tag name="ANNOTATION_FILL_ALPHA_80" val="100"/>
  <p:tag name="ANNOTATION_BORDER_WIDTH_80" val="2"/>
  <p:tag name="ANNOTATION_SLIDE_WIDTH_80" val="960"/>
  <p:tag name="ANNOTATION_SLIDE_HEIGHT_80" val="720"/>
  <p:tag name="ANNOTATION_TYPE_81" val="0"/>
  <p:tag name="ANNOTATION_START_81" val="237.9"/>
  <p:tag name="ANNOTATION_END_81" val="245.5"/>
  <p:tag name="ANNOTATION_TOP_81" val="147"/>
  <p:tag name="ANNOTATION_LEFT_81" val="684"/>
  <p:tag name="ANNOTATION_WIDTH_81" val="121"/>
  <p:tag name="ANNOTATION_HEIGHT_81" val="121"/>
  <p:tag name="ANNOTATION_ANIMATION_81" val="3"/>
  <p:tag name="ANNOTATION_ROTATION_81" val="0"/>
  <p:tag name="ANNOTATION_SUB_TYPE_81" val="2"/>
  <p:tag name="ANNOTATION_LOOP_COUNT_81" val="1"/>
  <p:tag name="ANNOTATION_BOX_RADIUS_81" val="0"/>
  <p:tag name="ANNOTATION_SCALE_81" val="100"/>
  <p:tag name="ANNOTATION_BORDER_ALPHA_81" val="100"/>
  <p:tag name="ANNOTATION_BORDER_COLOR_81" val="255"/>
  <p:tag name="ANNOTATION_FILL_COLOR_81" val="65535"/>
  <p:tag name="ANNOTATION_FILL_ALPHA_81" val="100"/>
  <p:tag name="ANNOTATION_BORDER_WIDTH_81" val="2"/>
  <p:tag name="ANNOTATION_SLIDE_WIDTH_81" val="960"/>
  <p:tag name="ANNOTATION_SLIDE_HEIGHT_81" val="720"/>
  <p:tag name="ANNOTATION_TYPE_82" val="0"/>
  <p:tag name="ANNOTATION_START_82" val="245.5"/>
  <p:tag name="ANNOTATION_END_82" val="247.6"/>
  <p:tag name="ANNOTATION_TOP_82" val="122"/>
  <p:tag name="ANNOTATION_LEFT_82" val="851"/>
  <p:tag name="ANNOTATION_WIDTH_82" val="121"/>
  <p:tag name="ANNOTATION_HEIGHT_82" val="121"/>
  <p:tag name="ANNOTATION_ANIMATION_82" val="3"/>
  <p:tag name="ANNOTATION_ROTATION_82" val="0"/>
  <p:tag name="ANNOTATION_SUB_TYPE_82" val="2"/>
  <p:tag name="ANNOTATION_LOOP_COUNT_82" val="1"/>
  <p:tag name="ANNOTATION_BOX_RADIUS_82" val="0"/>
  <p:tag name="ANNOTATION_SCALE_82" val="100"/>
  <p:tag name="ANNOTATION_BORDER_ALPHA_82" val="100"/>
  <p:tag name="ANNOTATION_BORDER_COLOR_82" val="255"/>
  <p:tag name="ANNOTATION_FILL_COLOR_82" val="65535"/>
  <p:tag name="ANNOTATION_FILL_ALPHA_82" val="100"/>
  <p:tag name="ANNOTATION_BORDER_WIDTH_82" val="2"/>
  <p:tag name="ANNOTATION_SLIDE_WIDTH_82" val="960"/>
  <p:tag name="ANNOTATION_SLIDE_HEIGHT_82" val="720"/>
  <p:tag name="ANNOTATION_TYPE_83" val="0"/>
  <p:tag name="ANNOTATION_START_83" val="247.6"/>
  <p:tag name="ANNOTATION_END_83" val="248.3"/>
  <p:tag name="ANNOTATION_TOP_83" val="126"/>
  <p:tag name="ANNOTATION_LEFT_83" val="857"/>
  <p:tag name="ANNOTATION_WIDTH_83" val="121"/>
  <p:tag name="ANNOTATION_HEIGHT_83" val="121"/>
  <p:tag name="ANNOTATION_ANIMATION_83" val="3"/>
  <p:tag name="ANNOTATION_ROTATION_83" val="0"/>
  <p:tag name="ANNOTATION_SUB_TYPE_83" val="2"/>
  <p:tag name="ANNOTATION_LOOP_COUNT_83" val="1"/>
  <p:tag name="ANNOTATION_BOX_RADIUS_83" val="0"/>
  <p:tag name="ANNOTATION_SCALE_83" val="100"/>
  <p:tag name="ANNOTATION_BORDER_ALPHA_83" val="100"/>
  <p:tag name="ANNOTATION_BORDER_COLOR_83" val="255"/>
  <p:tag name="ANNOTATION_FILL_COLOR_83" val="65535"/>
  <p:tag name="ANNOTATION_FILL_ALPHA_83" val="100"/>
  <p:tag name="ANNOTATION_BORDER_WIDTH_83" val="2"/>
  <p:tag name="ANNOTATION_SLIDE_WIDTH_83" val="960"/>
  <p:tag name="ANNOTATION_SLIDE_HEIGHT_83" val="720"/>
  <p:tag name="ANNOTATION_TYPE_84" val="0"/>
  <p:tag name="ANNOTATION_START_84" val="248.3"/>
  <p:tag name="ANNOTATION_END_84" val="250.0"/>
  <p:tag name="ANNOTATION_TOP_84" val="100"/>
  <p:tag name="ANNOTATION_LEFT_84" val="857"/>
  <p:tag name="ANNOTATION_WIDTH_84" val="121"/>
  <p:tag name="ANNOTATION_HEIGHT_84" val="121"/>
  <p:tag name="ANNOTATION_ANIMATION_84" val="3"/>
  <p:tag name="ANNOTATION_ROTATION_84" val="0"/>
  <p:tag name="ANNOTATION_SUB_TYPE_84" val="2"/>
  <p:tag name="ANNOTATION_LOOP_COUNT_84" val="1"/>
  <p:tag name="ANNOTATION_BOX_RADIUS_84" val="0"/>
  <p:tag name="ANNOTATION_SCALE_84" val="100"/>
  <p:tag name="ANNOTATION_BORDER_ALPHA_84" val="100"/>
  <p:tag name="ANNOTATION_BORDER_COLOR_84" val="255"/>
  <p:tag name="ANNOTATION_FILL_COLOR_84" val="65535"/>
  <p:tag name="ANNOTATION_FILL_ALPHA_84" val="100"/>
  <p:tag name="ANNOTATION_BORDER_WIDTH_84" val="2"/>
  <p:tag name="ANNOTATION_SLIDE_WIDTH_84" val="960"/>
  <p:tag name="ANNOTATION_SLIDE_HEIGHT_84" val="720"/>
  <p:tag name="ANNOTATION_TYPE_85" val="0"/>
  <p:tag name="ANNOTATION_START_85" val="250.0"/>
  <p:tag name="ANNOTATION_END_85" val="251.0"/>
  <p:tag name="ANNOTATION_TOP_85" val="91"/>
  <p:tag name="ANNOTATION_LEFT_85" val="883"/>
  <p:tag name="ANNOTATION_WIDTH_85" val="121"/>
  <p:tag name="ANNOTATION_HEIGHT_85" val="121"/>
  <p:tag name="ANNOTATION_ANIMATION_85" val="3"/>
  <p:tag name="ANNOTATION_ROTATION_85" val="0"/>
  <p:tag name="ANNOTATION_SUB_TYPE_85" val="2"/>
  <p:tag name="ANNOTATION_LOOP_COUNT_85" val="1"/>
  <p:tag name="ANNOTATION_BOX_RADIUS_85" val="0"/>
  <p:tag name="ANNOTATION_SCALE_85" val="100"/>
  <p:tag name="ANNOTATION_BORDER_ALPHA_85" val="100"/>
  <p:tag name="ANNOTATION_BORDER_COLOR_85" val="255"/>
  <p:tag name="ANNOTATION_FILL_COLOR_85" val="65535"/>
  <p:tag name="ANNOTATION_FILL_ALPHA_85" val="100"/>
  <p:tag name="ANNOTATION_BORDER_WIDTH_85" val="2"/>
  <p:tag name="ANNOTATION_SLIDE_WIDTH_85" val="960"/>
  <p:tag name="ANNOTATION_SLIDE_HEIGHT_85" val="720"/>
  <p:tag name="ANNOTATION_TYPE_86" val="0"/>
  <p:tag name="ANNOTATION_START_86" val="251.0"/>
  <p:tag name="ANNOTATION_END_86" val="252.0"/>
  <p:tag name="ANNOTATION_TOP_86" val="99"/>
  <p:tag name="ANNOTATION_LEFT_86" val="905"/>
  <p:tag name="ANNOTATION_WIDTH_86" val="121"/>
  <p:tag name="ANNOTATION_HEIGHT_86" val="121"/>
  <p:tag name="ANNOTATION_ANIMATION_86" val="3"/>
  <p:tag name="ANNOTATION_ROTATION_86" val="0"/>
  <p:tag name="ANNOTATION_SUB_TYPE_86" val="2"/>
  <p:tag name="ANNOTATION_LOOP_COUNT_86" val="1"/>
  <p:tag name="ANNOTATION_BOX_RADIUS_86" val="0"/>
  <p:tag name="ANNOTATION_SCALE_86" val="100"/>
  <p:tag name="ANNOTATION_BORDER_ALPHA_86" val="100"/>
  <p:tag name="ANNOTATION_BORDER_COLOR_86" val="255"/>
  <p:tag name="ANNOTATION_FILL_COLOR_86" val="65535"/>
  <p:tag name="ANNOTATION_FILL_ALPHA_86" val="100"/>
  <p:tag name="ANNOTATION_BORDER_WIDTH_86" val="2"/>
  <p:tag name="ANNOTATION_SLIDE_WIDTH_86" val="960"/>
  <p:tag name="ANNOTATION_SLIDE_HEIGHT_86" val="720"/>
  <p:tag name="ANNOTATION_TYPE_87" val="0"/>
  <p:tag name="ANNOTATION_START_87" val="252.0"/>
  <p:tag name="ANNOTATION_TOP_87" val="120"/>
  <p:tag name="ANNOTATION_LEFT_87" val="916"/>
  <p:tag name="ANNOTATION_WIDTH_87" val="121"/>
  <p:tag name="ANNOTATION_HEIGHT_87" val="121"/>
  <p:tag name="ANNOTATION_ANIMATION_87" val="3"/>
  <p:tag name="ANNOTATION_ROTATION_87" val="0"/>
  <p:tag name="ANNOTATION_SUB_TYPE_87" val="2"/>
  <p:tag name="ANNOTATION_LOOP_COUNT_87" val="1"/>
  <p:tag name="ANNOTATION_BOX_RADIUS_87" val="0"/>
  <p:tag name="ANNOTATION_SCALE_87" val="100"/>
  <p:tag name="ANNOTATION_BORDER_ALPHA_87" val="100"/>
  <p:tag name="ANNOTATION_BORDER_COLOR_87" val="255"/>
  <p:tag name="ANNOTATION_FILL_COLOR_87" val="65535"/>
  <p:tag name="ANNOTATION_FILL_ALPHA_87" val="100"/>
  <p:tag name="ANNOTATION_BORDER_WIDTH_87" val="2"/>
  <p:tag name="ANNOTATION_SLIDE_WIDTH_87" val="960"/>
  <p:tag name="ANNOTATION_SLIDE_HEIGHT_87" val="720"/>
  <p:tag name="ANNOTATION_COUNT" val="87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RTICULATE_USED_LAYOUT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8"/>
  <p:tag name="ARTICULATE_AUDIO_RECORDED" val="1"/>
  <p:tag name="ELAPSEDTIME" val="182.9"/>
  <p:tag name="ANNOTATION_TYPE_1" val="0"/>
  <p:tag name="ANNOTATION_START_1" val="4.3"/>
  <p:tag name="ANNOTATION_END_1" val="5.8"/>
  <p:tag name="ANNOTATION_TOP_1" val="255"/>
  <p:tag name="ANNOTATION_LEFT_1" val="530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5.8"/>
  <p:tag name="ANNOTATION_END_2" val="7.1"/>
  <p:tag name="ANNOTATION_TOP_2" val="286"/>
  <p:tag name="ANNOTATION_LEFT_2" val="556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7.1"/>
  <p:tag name="ANNOTATION_END_3" val="8.4"/>
  <p:tag name="ANNOTATION_TOP_3" val="289"/>
  <p:tag name="ANNOTATION_LEFT_3" val="595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.4"/>
  <p:tag name="ANNOTATION_END_4" val="11.2"/>
  <p:tag name="ANNOTATION_TOP_4" val="285"/>
  <p:tag name="ANNOTATION_LEFT_4" val="630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1.2"/>
  <p:tag name="ANNOTATION_END_5" val="18.4"/>
  <p:tag name="ANNOTATION_TOP_5" val="306"/>
  <p:tag name="ANNOTATION_LEFT_5" val="499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8.4"/>
  <p:tag name="ANNOTATION_END_6" val="19.6"/>
  <p:tag name="ANNOTATION_TOP_6" val="283"/>
  <p:tag name="ANNOTATION_LEFT_6" val="537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9.6"/>
  <p:tag name="ANNOTATION_END_7" val="21.3"/>
  <p:tag name="ANNOTATION_TOP_7" val="308"/>
  <p:tag name="ANNOTATION_LEFT_7" val="535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21.3"/>
  <p:tag name="ANNOTATION_END_8" val="22.1"/>
  <p:tag name="ANNOTATION_TOP_8" val="292"/>
  <p:tag name="ANNOTATION_LEFT_8" val="578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22.1"/>
  <p:tag name="ANNOTATION_END_9" val="23.3"/>
  <p:tag name="ANNOTATION_TOP_9" val="323"/>
  <p:tag name="ANNOTATION_LEFT_9" val="575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23.3"/>
  <p:tag name="ANNOTATION_END_10" val="24.2"/>
  <p:tag name="ANNOTATION_TOP_10" val="290"/>
  <p:tag name="ANNOTATION_LEFT_10" val="607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24.2"/>
  <p:tag name="ANNOTATION_END_11" val="26.2"/>
  <p:tag name="ANNOTATION_TOP_11" val="319"/>
  <p:tag name="ANNOTATION_LEFT_11" val="611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26.2"/>
  <p:tag name="ANNOTATION_END_12" val="30.7"/>
  <p:tag name="ANNOTATION_TOP_12" val="295"/>
  <p:tag name="ANNOTATION_LEFT_12" val="480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30.7"/>
  <p:tag name="ANNOTATION_END_13" val="31.6"/>
  <p:tag name="ANNOTATION_TOP_13" val="375"/>
  <p:tag name="ANNOTATION_LEFT_13" val="714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31.6"/>
  <p:tag name="ANNOTATION_END_14" val="32.4"/>
  <p:tag name="ANNOTATION_TOP_14" val="411"/>
  <p:tag name="ANNOTATION_LEFT_14" val="716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32.4"/>
  <p:tag name="ANNOTATION_END_15" val="38.8"/>
  <p:tag name="ANNOTATION_TOP_15" val="450"/>
  <p:tag name="ANNOTATION_LEFT_15" val="733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38.8"/>
  <p:tag name="ANNOTATION_END_16" val="42.8"/>
  <p:tag name="ANNOTATION_TOP_16" val="189"/>
  <p:tag name="ANNOTATION_LEFT_16" val="40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42.8"/>
  <p:tag name="ANNOTATION_END_17" val="44.1"/>
  <p:tag name="ANNOTATION_TOP_17" val="187"/>
  <p:tag name="ANNOTATION_LEFT_17" val="621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44.1"/>
  <p:tag name="ANNOTATION_END_18" val="46.0"/>
  <p:tag name="ANNOTATION_TOP_18" val="237"/>
  <p:tag name="ANNOTATION_LEFT_18" val="139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46.0"/>
  <p:tag name="ANNOTATION_END_19" val="47.6"/>
  <p:tag name="ANNOTATION_TOP_19" val="234"/>
  <p:tag name="ANNOTATION_LEFT_19" val="234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47.6"/>
  <p:tag name="ANNOTATION_END_20" val="48.8"/>
  <p:tag name="ANNOTATION_TOP_20" val="239"/>
  <p:tag name="ANNOTATION_LEFT_20" val="175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48.8"/>
  <p:tag name="ANNOTATION_END_21" val="65.2"/>
  <p:tag name="ANNOTATION_TOP_21" val="235"/>
  <p:tag name="ANNOTATION_LEFT_21" val="183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65.2"/>
  <p:tag name="ANNOTATION_END_22" val="69.7"/>
  <p:tag name="ANNOTATION_TOP_22" val="278"/>
  <p:tag name="ANNOTATION_LEFT_22" val="553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69.7"/>
  <p:tag name="ANNOTATION_END_23" val="113.4"/>
  <p:tag name="ANNOTATION_TOP_23" val="236"/>
  <p:tag name="ANNOTATION_LEFT_23" val="194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13.4"/>
  <p:tag name="ANNOTATION_END_24" val="120.6"/>
  <p:tag name="ANNOTATION_TOP_24" val="337"/>
  <p:tag name="ANNOTATION_LEFT_24" val="103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20.6"/>
  <p:tag name="ANNOTATION_END_25" val="121.9"/>
  <p:tag name="ANNOTATION_TOP_25" val="385"/>
  <p:tag name="ANNOTATION_LEFT_25" val="99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21.9"/>
  <p:tag name="ANNOTATION_END_26" val="123.8"/>
  <p:tag name="ANNOTATION_TOP_26" val="376"/>
  <p:tag name="ANNOTATION_LEFT_26" val="188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23.8"/>
  <p:tag name="ANNOTATION_END_27" val="125.8"/>
  <p:tag name="ANNOTATION_TOP_27" val="374"/>
  <p:tag name="ANNOTATION_LEFT_27" val="342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25.8"/>
  <p:tag name="ANNOTATION_END_28" val="140.5"/>
  <p:tag name="ANNOTATION_TOP_28" val="418"/>
  <p:tag name="ANNOTATION_LEFT_28" val="152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40.5"/>
  <p:tag name="ANNOTATION_END_29" val="161.7"/>
  <p:tag name="ANNOTATION_TOP_29" val="501"/>
  <p:tag name="ANNOTATION_LEFT_29" val="82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61.7"/>
  <p:tag name="ANNOTATION_END_30" val="165.8"/>
  <p:tag name="ANNOTATION_TOP_30" val="383"/>
  <p:tag name="ANNOTATION_LEFT_30" val="512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65.8"/>
  <p:tag name="ANNOTATION_TOP_31" val="463"/>
  <p:tag name="ANNOTATION_LEFT_31" val="622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COUNT" val="31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RTICULATE_USED_LAYOUT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e1244448384457daeee18291ab01f2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1d123b5707148d8af75146c4caa64a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7"/>
  <p:tag name="ARTICULATE_AUDIO_RECORDED" val="1"/>
  <p:tag name="ELAPSEDTIME" val="195.6"/>
  <p:tag name="ANNOTATION_TYPE_1" val="0"/>
  <p:tag name="ANNOTATION_START_1" val="19.6"/>
  <p:tag name="ANNOTATION_END_1" val="27.9"/>
  <p:tag name="ANNOTATION_TOP_1" val="137"/>
  <p:tag name="ANNOTATION_LEFT_1" val="65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7.9"/>
  <p:tag name="ANNOTATION_END_2" val="28.5"/>
  <p:tag name="ANNOTATION_TOP_2" val="239"/>
  <p:tag name="ANNOTATION_LEFT_2" val="487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8.5"/>
  <p:tag name="ANNOTATION_END_3" val="29.0"/>
  <p:tag name="ANNOTATION_TOP_3" val="246"/>
  <p:tag name="ANNOTATION_LEFT_3" val="534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9.0"/>
  <p:tag name="ANNOTATION_END_4" val="29.5"/>
  <p:tag name="ANNOTATION_TOP_4" val="234"/>
  <p:tag name="ANNOTATION_LEFT_4" val="570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9.5"/>
  <p:tag name="ANNOTATION_END_5" val="29.9"/>
  <p:tag name="ANNOTATION_TOP_5" val="217"/>
  <p:tag name="ANNOTATION_LEFT_5" val="621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29.9"/>
  <p:tag name="ANNOTATION_END_6" val="30.3"/>
  <p:tag name="ANNOTATION_TOP_6" val="210"/>
  <p:tag name="ANNOTATION_LEFT_6" val="671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0.3"/>
  <p:tag name="ANNOTATION_END_7" val="30.7"/>
  <p:tag name="ANNOTATION_TOP_7" val="205"/>
  <p:tag name="ANNOTATION_LEFT_7" val="712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30.7"/>
  <p:tag name="ANNOTATION_END_8" val="31.0"/>
  <p:tag name="ANNOTATION_TOP_8" val="190"/>
  <p:tag name="ANNOTATION_LEFT_8" val="764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31.0"/>
  <p:tag name="ANNOTATION_END_9" val="31.4"/>
  <p:tag name="ANNOTATION_TOP_9" val="183"/>
  <p:tag name="ANNOTATION_LEFT_9" val="806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31.4"/>
  <p:tag name="ANNOTATION_END_10" val="31.8"/>
  <p:tag name="ANNOTATION_TOP_10" val="184"/>
  <p:tag name="ANNOTATION_LEFT_10" val="870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31.8"/>
  <p:tag name="ANNOTATION_END_11" val="32.1"/>
  <p:tag name="ANNOTATION_TOP_11" val="181"/>
  <p:tag name="ANNOTATION_LEFT_11" val="919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32.1"/>
  <p:tag name="ANNOTATION_END_12" val="36.0"/>
  <p:tag name="ANNOTATION_TOP_12" val="178"/>
  <p:tag name="ANNOTATION_LEFT_12" val="939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36.0"/>
  <p:tag name="ANNOTATION_END_13" val="37.0"/>
  <p:tag name="ANNOTATION_TOP_13" val="239"/>
  <p:tag name="ANNOTATION_LEFT_13" val="496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37.0"/>
  <p:tag name="ANNOTATION_END_14" val="37.7"/>
  <p:tag name="ANNOTATION_TOP_14" val="250"/>
  <p:tag name="ANNOTATION_LEFT_14" val="502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37.7"/>
  <p:tag name="ANNOTATION_END_15" val="38.5"/>
  <p:tag name="ANNOTATION_TOP_15" val="236"/>
  <p:tag name="ANNOTATION_LEFT_15" val="504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38.5"/>
  <p:tag name="ANNOTATION_END_16" val="39.8"/>
  <p:tag name="ANNOTATION_TOP_16" val="252"/>
  <p:tag name="ANNOTATION_LEFT_16" val="512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39.8"/>
  <p:tag name="ANNOTATION_END_17" val="40.9"/>
  <p:tag name="ANNOTATION_TOP_17" val="234"/>
  <p:tag name="ANNOTATION_LEFT_17" val="518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40.9"/>
  <p:tag name="ANNOTATION_END_18" val="42.4"/>
  <p:tag name="ANNOTATION_TOP_18" val="253"/>
  <p:tag name="ANNOTATION_LEFT_18" val="526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42.4"/>
  <p:tag name="ANNOTATION_END_19" val="43.2"/>
  <p:tag name="ANNOTATION_TOP_19" val="243"/>
  <p:tag name="ANNOTATION_LEFT_19" val="526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43.2"/>
  <p:tag name="ANNOTATION_END_20" val="43.5"/>
  <p:tag name="ANNOTATION_TOP_20" val="235"/>
  <p:tag name="ANNOTATION_LEFT_20" val="553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43.5"/>
  <p:tag name="ANNOTATION_END_21" val="43.8"/>
  <p:tag name="ANNOTATION_TOP_21" val="233"/>
  <p:tag name="ANNOTATION_LEFT_21" val="560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43.8"/>
  <p:tag name="ANNOTATION_END_22" val="46.7"/>
  <p:tag name="ANNOTATION_TOP_22" val="233"/>
  <p:tag name="ANNOTATION_LEFT_22" val="573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46.7"/>
  <p:tag name="ANNOTATION_END_23" val="51.0"/>
  <p:tag name="ANNOTATION_TOP_23" val="431"/>
  <p:tag name="ANNOTATION_LEFT_23" val="733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1.0"/>
  <p:tag name="ANNOTATION_END_24" val="51.2"/>
  <p:tag name="ANNOTATION_TOP_24" val="493"/>
  <p:tag name="ANNOTATION_LEFT_24" val="719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1.2"/>
  <p:tag name="ANNOTATION_END_25" val="51.4"/>
  <p:tag name="ANNOTATION_TOP_25" val="495"/>
  <p:tag name="ANNOTATION_LEFT_25" val="747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1.4"/>
  <p:tag name="ANNOTATION_END_26" val="51.7"/>
  <p:tag name="ANNOTATION_TOP_26" val="497"/>
  <p:tag name="ANNOTATION_LEFT_26" val="809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1.7"/>
  <p:tag name="ANNOTATION_END_27" val="51.9"/>
  <p:tag name="ANNOTATION_TOP_27" val="499"/>
  <p:tag name="ANNOTATION_LEFT_27" val="857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1.9"/>
  <p:tag name="ANNOTATION_END_28" val="52.0"/>
  <p:tag name="ANNOTATION_TOP_28" val="501"/>
  <p:tag name="ANNOTATION_LEFT_28" val="887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2.0"/>
  <p:tag name="ANNOTATION_END_29" val="54.6"/>
  <p:tag name="ANNOTATION_TOP_29" val="506"/>
  <p:tag name="ANNOTATION_LEFT_29" val="921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4.6"/>
  <p:tag name="ANNOTATION_END_30" val="56.8"/>
  <p:tag name="ANNOTATION_TOP_30" val="463"/>
  <p:tag name="ANNOTATION_LEFT_30" val="729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6.8"/>
  <p:tag name="ANNOTATION_END_31" val="59.1"/>
  <p:tag name="ANNOTATION_TOP_31" val="534"/>
  <p:tag name="ANNOTATION_LEFT_31" val="721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9.1"/>
  <p:tag name="ANNOTATION_END_32" val="59.9"/>
  <p:tag name="ANNOTATION_TOP_32" val="472"/>
  <p:tag name="ANNOTATION_LEFT_32" val="729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9.9"/>
  <p:tag name="ANNOTATION_END_33" val="60.2"/>
  <p:tag name="ANNOTATION_TOP_33" val="530"/>
  <p:tag name="ANNOTATION_LEFT_33" val="729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60.2"/>
  <p:tag name="ANNOTATION_END_34" val="60.7"/>
  <p:tag name="ANNOTATION_TOP_34" val="461"/>
  <p:tag name="ANNOTATION_LEFT_34" val="736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60.7"/>
  <p:tag name="ANNOTATION_END_35" val="61.4"/>
  <p:tag name="ANNOTATION_TOP_35" val="533"/>
  <p:tag name="ANNOTATION_LEFT_35" val="728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61.4"/>
  <p:tag name="ANNOTATION_END_36" val="64.2"/>
  <p:tag name="ANNOTATION_TOP_36" val="476"/>
  <p:tag name="ANNOTATION_LEFT_36" val="729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64.2"/>
  <p:tag name="ANNOTATION_END_37" val="65.0"/>
  <p:tag name="ANNOTATION_TOP_37" val="502"/>
  <p:tag name="ANNOTATION_LEFT_37" val="764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65.0"/>
  <p:tag name="ANNOTATION_END_38" val="65.8"/>
  <p:tag name="ANNOTATION_TOP_38" val="499"/>
  <p:tag name="ANNOTATION_LEFT_38" val="817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65.8"/>
  <p:tag name="ANNOTATION_END_39" val="66.6"/>
  <p:tag name="ANNOTATION_TOP_39" val="501"/>
  <p:tag name="ANNOTATION_LEFT_39" val="869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66.6"/>
  <p:tag name="ANNOTATION_END_40" val="67.5"/>
  <p:tag name="ANNOTATION_TOP_40" val="489"/>
  <p:tag name="ANNOTATION_LEFT_40" val="919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67.5"/>
  <p:tag name="ANNOTATION_END_41" val="68.5"/>
  <p:tag name="ANNOTATION_TOP_41" val="511"/>
  <p:tag name="ANNOTATION_LEFT_41" val="822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68.5"/>
  <p:tag name="ANNOTATION_END_42" val="76.8"/>
  <p:tag name="ANNOTATION_TOP_42" val="513"/>
  <p:tag name="ANNOTATION_LEFT_42" val="765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76.8"/>
  <p:tag name="ANNOTATION_END_43" val="83.6"/>
  <p:tag name="ANNOTATION_TOP_43" val="451"/>
  <p:tag name="ANNOTATION_LEFT_43" val="373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83.6"/>
  <p:tag name="ANNOTATION_END_44" val="84.4"/>
  <p:tag name="ANNOTATION_TOP_44" val="443"/>
  <p:tag name="ANNOTATION_LEFT_44" val="393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84.4"/>
  <p:tag name="ANNOTATION_END_45" val="85.6"/>
  <p:tag name="ANNOTATION_TOP_45" val="448"/>
  <p:tag name="ANNOTATION_LEFT_45" val="398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85.6"/>
  <p:tag name="ANNOTATION_END_46" val="86.3"/>
  <p:tag name="ANNOTATION_TOP_46" val="445"/>
  <p:tag name="ANNOTATION_LEFT_46" val="404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86.3"/>
  <p:tag name="ANNOTATION_END_47" val="87.2"/>
  <p:tag name="ANNOTATION_TOP_47" val="451"/>
  <p:tag name="ANNOTATION_LEFT_47" val="418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87.2"/>
  <p:tag name="ANNOTATION_END_48" val="87.9"/>
  <p:tag name="ANNOTATION_TOP_48" val="450"/>
  <p:tag name="ANNOTATION_LEFT_48" val="424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87.9"/>
  <p:tag name="ANNOTATION_END_49" val="88.3"/>
  <p:tag name="ANNOTATION_TOP_49" val="447"/>
  <p:tag name="ANNOTATION_LEFT_49" val="444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88.3"/>
  <p:tag name="ANNOTATION_END_50" val="88.8"/>
  <p:tag name="ANNOTATION_TOP_50" val="447"/>
  <p:tag name="ANNOTATION_LEFT_50" val="457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88.8"/>
  <p:tag name="ANNOTATION_END_51" val="89.2"/>
  <p:tag name="ANNOTATION_TOP_51" val="450"/>
  <p:tag name="ANNOTATION_LEFT_51" val="479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89.2"/>
  <p:tag name="ANNOTATION_END_52" val="89.7"/>
  <p:tag name="ANNOTATION_TOP_52" val="452"/>
  <p:tag name="ANNOTATION_LEFT_52" val="490"/>
  <p:tag name="ANNOTATION_WIDTH_52" val="121"/>
  <p:tag name="ANNOTATION_HEIGHT_52" val="121"/>
  <p:tag name="ANNOTATION_ANIMATION_52" val="3"/>
  <p:tag name="ANNOTATION_ROTATION_52" val="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89.7"/>
  <p:tag name="ANNOTATION_END_53" val="91.0"/>
  <p:tag name="ANNOTATION_TOP_53" val="455"/>
  <p:tag name="ANNOTATION_LEFT_53" val="511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91.0"/>
  <p:tag name="ANNOTATION_END_54" val="91.3"/>
  <p:tag name="ANNOTATION_TOP_54" val="442"/>
  <p:tag name="ANNOTATION_LEFT_54" val="419"/>
  <p:tag name="ANNOTATION_WIDTH_54" val="121"/>
  <p:tag name="ANNOTATION_HEIGHT_54" val="121"/>
  <p:tag name="ANNOTATION_ANIMATION_54" val="3"/>
  <p:tag name="ANNOTATION_ROTATION_54" val="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91.3"/>
  <p:tag name="ANNOTATION_END_55" val="93.0"/>
  <p:tag name="ANNOTATION_TOP_55" val="449"/>
  <p:tag name="ANNOTATION_LEFT_55" val="417"/>
  <p:tag name="ANNOTATION_WIDTH_55" val="121"/>
  <p:tag name="ANNOTATION_HEIGHT_55" val="121"/>
  <p:tag name="ANNOTATION_ANIMATION_55" val="3"/>
  <p:tag name="ANNOTATION_ROTATION_55" val="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93.0"/>
  <p:tag name="ANNOTATION_END_56" val="94.3"/>
  <p:tag name="ANNOTATION_TOP_56" val="466"/>
  <p:tag name="ANNOTATION_LEFT_56" val="717"/>
  <p:tag name="ANNOTATION_WIDTH_56" val="121"/>
  <p:tag name="ANNOTATION_HEIGHT_56" val="121"/>
  <p:tag name="ANNOTATION_ANIMATION_56" val="3"/>
  <p:tag name="ANNOTATION_ROTATION_56" val="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94.3"/>
  <p:tag name="ANNOTATION_END_57" val="95.7"/>
  <p:tag name="ANNOTATION_TOP_57" val="531"/>
  <p:tag name="ANNOTATION_LEFT_57" val="715"/>
  <p:tag name="ANNOTATION_WIDTH_57" val="121"/>
  <p:tag name="ANNOTATION_HEIGHT_57" val="121"/>
  <p:tag name="ANNOTATION_ANIMATION_57" val="3"/>
  <p:tag name="ANNOTATION_ROTATION_57" val="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95.7"/>
  <p:tag name="ANNOTATION_END_58" val="96.3"/>
  <p:tag name="ANNOTATION_TOP_58" val="488"/>
  <p:tag name="ANNOTATION_LEFT_58" val="721"/>
  <p:tag name="ANNOTATION_WIDTH_58" val="121"/>
  <p:tag name="ANNOTATION_HEIGHT_58" val="121"/>
  <p:tag name="ANNOTATION_ANIMATION_58" val="3"/>
  <p:tag name="ANNOTATION_ROTATION_58" val="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96.3"/>
  <p:tag name="ANNOTATION_END_59" val="96.9"/>
  <p:tag name="ANNOTATION_TOP_59" val="497"/>
  <p:tag name="ANNOTATION_LEFT_59" val="721"/>
  <p:tag name="ANNOTATION_WIDTH_59" val="121"/>
  <p:tag name="ANNOTATION_HEIGHT_59" val="121"/>
  <p:tag name="ANNOTATION_ANIMATION_59" val="3"/>
  <p:tag name="ANNOTATION_ROTATION_59" val="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96.9"/>
  <p:tag name="ANNOTATION_END_60" val="98.6"/>
  <p:tag name="ANNOTATION_TOP_60" val="510"/>
  <p:tag name="ANNOTATION_LEFT_60" val="719"/>
  <p:tag name="ANNOTATION_WIDTH_60" val="121"/>
  <p:tag name="ANNOTATION_HEIGHT_60" val="121"/>
  <p:tag name="ANNOTATION_ANIMATION_60" val="3"/>
  <p:tag name="ANNOTATION_ROTATION_60" val="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98.6"/>
  <p:tag name="ANNOTATION_END_61" val="99.8"/>
  <p:tag name="ANNOTATION_TOP_61" val="457"/>
  <p:tag name="ANNOTATION_LEFT_61" val="503"/>
  <p:tag name="ANNOTATION_WIDTH_61" val="121"/>
  <p:tag name="ANNOTATION_HEIGHT_61" val="121"/>
  <p:tag name="ANNOTATION_ANIMATION_61" val="3"/>
  <p:tag name="ANNOTATION_ROTATION_61" val="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99.8"/>
  <p:tag name="ANNOTATION_END_62" val="102.6"/>
  <p:tag name="ANNOTATION_TOP_62" val="445"/>
  <p:tag name="ANNOTATION_LEFT_62" val="406"/>
  <p:tag name="ANNOTATION_WIDTH_62" val="121"/>
  <p:tag name="ANNOTATION_HEIGHT_62" val="121"/>
  <p:tag name="ANNOTATION_ANIMATION_62" val="3"/>
  <p:tag name="ANNOTATION_ROTATION_62" val="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102.6"/>
  <p:tag name="ANNOTATION_END_63" val="103.1"/>
  <p:tag name="ANNOTATION_TOP_63" val="249"/>
  <p:tag name="ANNOTATION_LEFT_63" val="483"/>
  <p:tag name="ANNOTATION_WIDTH_63" val="121"/>
  <p:tag name="ANNOTATION_HEIGHT_63" val="121"/>
  <p:tag name="ANNOTATION_ANIMATION_63" val="3"/>
  <p:tag name="ANNOTATION_ROTATION_63" val="0"/>
  <p:tag name="ANNOTATION_SUB_TYPE_63" val="2"/>
  <p:tag name="ANNOTATION_LOOP_COUNT_63" val="1"/>
  <p:tag name="ANNOTATION_BOX_RADIUS_63" val="0"/>
  <p:tag name="ANNOTATION_SCALE_63" val="100"/>
  <p:tag name="ANNOTATION_BORDER_ALPHA_63" val="100"/>
  <p:tag name="ANNOTATION_BORDER_COLOR_63" val="255"/>
  <p:tag name="ANNOTATION_FILL_COLOR_63" val="6553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103.1"/>
  <p:tag name="ANNOTATION_END_64" val="103.7"/>
  <p:tag name="ANNOTATION_TOP_64" val="245"/>
  <p:tag name="ANNOTATION_LEFT_64" val="499"/>
  <p:tag name="ANNOTATION_WIDTH_64" val="121"/>
  <p:tag name="ANNOTATION_HEIGHT_64" val="121"/>
  <p:tag name="ANNOTATION_ANIMATION_64" val="3"/>
  <p:tag name="ANNOTATION_ROTATION_64" val="0"/>
  <p:tag name="ANNOTATION_SUB_TYPE_64" val="2"/>
  <p:tag name="ANNOTATION_LOOP_COUNT_64" val="1"/>
  <p:tag name="ANNOTATION_BOX_RADIUS_64" val="0"/>
  <p:tag name="ANNOTATION_SCALE_64" val="100"/>
  <p:tag name="ANNOTATION_BORDER_ALPHA_64" val="100"/>
  <p:tag name="ANNOTATION_BORDER_COLOR_64" val="255"/>
  <p:tag name="ANNOTATION_FILL_COLOR_64" val="6553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103.7"/>
  <p:tag name="ANNOTATION_END_65" val="104.1"/>
  <p:tag name="ANNOTATION_TOP_65" val="241"/>
  <p:tag name="ANNOTATION_LEFT_65" val="520"/>
  <p:tag name="ANNOTATION_WIDTH_65" val="121"/>
  <p:tag name="ANNOTATION_HEIGHT_65" val="121"/>
  <p:tag name="ANNOTATION_ANIMATION_65" val="3"/>
  <p:tag name="ANNOTATION_ROTATION_65" val="0"/>
  <p:tag name="ANNOTATION_SUB_TYPE_65" val="2"/>
  <p:tag name="ANNOTATION_LOOP_COUNT_65" val="1"/>
  <p:tag name="ANNOTATION_BOX_RADIUS_65" val="0"/>
  <p:tag name="ANNOTATION_SCALE_65" val="100"/>
  <p:tag name="ANNOTATION_BORDER_ALPHA_65" val="100"/>
  <p:tag name="ANNOTATION_BORDER_COLOR_65" val="255"/>
  <p:tag name="ANNOTATION_FILL_COLOR_65" val="6553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104.1"/>
  <p:tag name="ANNOTATION_END_66" val="104.5"/>
  <p:tag name="ANNOTATION_TOP_66" val="238"/>
  <p:tag name="ANNOTATION_LEFT_66" val="542"/>
  <p:tag name="ANNOTATION_WIDTH_66" val="121"/>
  <p:tag name="ANNOTATION_HEIGHT_66" val="121"/>
  <p:tag name="ANNOTATION_ANIMATION_66" val="3"/>
  <p:tag name="ANNOTATION_ROTATION_66" val="0"/>
  <p:tag name="ANNOTATION_SUB_TYPE_66" val="2"/>
  <p:tag name="ANNOTATION_LOOP_COUNT_66" val="1"/>
  <p:tag name="ANNOTATION_BOX_RADIUS_66" val="0"/>
  <p:tag name="ANNOTATION_SCALE_66" val="100"/>
  <p:tag name="ANNOTATION_BORDER_ALPHA_66" val="100"/>
  <p:tag name="ANNOTATION_BORDER_COLOR_66" val="255"/>
  <p:tag name="ANNOTATION_FILL_COLOR_66" val="6553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104.5"/>
  <p:tag name="ANNOTATION_END_67" val="104.7"/>
  <p:tag name="ANNOTATION_TOP_67" val="233"/>
  <p:tag name="ANNOTATION_LEFT_67" val="565"/>
  <p:tag name="ANNOTATION_WIDTH_67" val="121"/>
  <p:tag name="ANNOTATION_HEIGHT_67" val="121"/>
  <p:tag name="ANNOTATION_ANIMATION_67" val="3"/>
  <p:tag name="ANNOTATION_ROTATION_67" val="0"/>
  <p:tag name="ANNOTATION_SUB_TYPE_67" val="2"/>
  <p:tag name="ANNOTATION_LOOP_COUNT_67" val="1"/>
  <p:tag name="ANNOTATION_BOX_RADIUS_67" val="0"/>
  <p:tag name="ANNOTATION_SCALE_67" val="100"/>
  <p:tag name="ANNOTATION_BORDER_ALPHA_67" val="100"/>
  <p:tag name="ANNOTATION_BORDER_COLOR_67" val="255"/>
  <p:tag name="ANNOTATION_FILL_COLOR_67" val="6553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104.7"/>
  <p:tag name="ANNOTATION_END_68" val="110.5"/>
  <p:tag name="ANNOTATION_TOP_68" val="230"/>
  <p:tag name="ANNOTATION_LEFT_68" val="577"/>
  <p:tag name="ANNOTATION_WIDTH_68" val="121"/>
  <p:tag name="ANNOTATION_HEIGHT_68" val="121"/>
  <p:tag name="ANNOTATION_ANIMATION_68" val="3"/>
  <p:tag name="ANNOTATION_ROTATION_68" val="0"/>
  <p:tag name="ANNOTATION_SUB_TYPE_68" val="2"/>
  <p:tag name="ANNOTATION_LOOP_COUNT_68" val="1"/>
  <p:tag name="ANNOTATION_BOX_RADIUS_68" val="0"/>
  <p:tag name="ANNOTATION_SCALE_68" val="100"/>
  <p:tag name="ANNOTATION_BORDER_ALPHA_68" val="100"/>
  <p:tag name="ANNOTATION_BORDER_COLOR_68" val="255"/>
  <p:tag name="ANNOTATION_FILL_COLOR_68" val="6553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110.5"/>
  <p:tag name="ANNOTATION_END_69" val="119.3"/>
  <p:tag name="ANNOTATION_TOP_69" val="229"/>
  <p:tag name="ANNOTATION_LEFT_69" val="61"/>
  <p:tag name="ANNOTATION_WIDTH_69" val="121"/>
  <p:tag name="ANNOTATION_HEIGHT_69" val="121"/>
  <p:tag name="ANNOTATION_ANIMATION_69" val="3"/>
  <p:tag name="ANNOTATION_ROTATION_69" val="0"/>
  <p:tag name="ANNOTATION_SUB_TYPE_69" val="2"/>
  <p:tag name="ANNOTATION_LOOP_COUNT_69" val="1"/>
  <p:tag name="ANNOTATION_BOX_RADIUS_69" val="0"/>
  <p:tag name="ANNOTATION_SCALE_69" val="100"/>
  <p:tag name="ANNOTATION_BORDER_ALPHA_69" val="100"/>
  <p:tag name="ANNOTATION_BORDER_COLOR_69" val="255"/>
  <p:tag name="ANNOTATION_FILL_COLOR_69" val="6553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119.3"/>
  <p:tag name="ANNOTATION_END_70" val="124.3"/>
  <p:tag name="ANNOTATION_TOP_70" val="282"/>
  <p:tag name="ANNOTATION_LEFT_70" val="60"/>
  <p:tag name="ANNOTATION_WIDTH_70" val="121"/>
  <p:tag name="ANNOTATION_HEIGHT_70" val="121"/>
  <p:tag name="ANNOTATION_ANIMATION_70" val="3"/>
  <p:tag name="ANNOTATION_ROTATION_70" val="0"/>
  <p:tag name="ANNOTATION_SUB_TYPE_70" val="2"/>
  <p:tag name="ANNOTATION_LOOP_COUNT_70" val="1"/>
  <p:tag name="ANNOTATION_BOX_RADIUS_70" val="0"/>
  <p:tag name="ANNOTATION_SCALE_70" val="100"/>
  <p:tag name="ANNOTATION_BORDER_ALPHA_70" val="100"/>
  <p:tag name="ANNOTATION_BORDER_COLOR_70" val="255"/>
  <p:tag name="ANNOTATION_FILL_COLOR_70" val="65535"/>
  <p:tag name="ANNOTATION_FILL_ALPHA_70" val="100"/>
  <p:tag name="ANNOTATION_BORDER_WIDTH_70" val="2"/>
  <p:tag name="ANNOTATION_SLIDE_WIDTH_70" val="960"/>
  <p:tag name="ANNOTATION_SLIDE_HEIGHT_70" val="720"/>
  <p:tag name="ANNOTATION_TYPE_71" val="2"/>
  <p:tag name="ANNOTATION_START_71" val="124.3"/>
  <p:tag name="ANNOTATION_END_71" val="124.3"/>
  <p:tag name="ANNOTATION_TOP_71" val="-40"/>
  <p:tag name="ANNOTATION_LEFT_71" val="-40"/>
  <p:tag name="ANNOTATION_WIDTH_71" val="1042"/>
  <p:tag name="ANNOTATION_HEIGHT_71" val="801"/>
  <p:tag name="ANNOTATION_ANIMATION_71" val="4"/>
  <p:tag name="ANNOTATION_ROTATION_71" val="0"/>
  <p:tag name="ANNOTATION_SUB_TYPE_71" val="11"/>
  <p:tag name="ANNOTATION_LOOP_COUNT_71" val="1"/>
  <p:tag name="ANNOTATION_BOX_RADIUS_71" val="0"/>
  <p:tag name="ANNOTATION_SCALE_71" val="0"/>
  <p:tag name="ANNOTATION_BORDER_ALPHA_71" val="100"/>
  <p:tag name="ANNOTATION_BORDER_COLOR_71" val="16777215"/>
  <p:tag name="ANNOTATION_FILL_COLOR_71" val="5296274"/>
  <p:tag name="ANNOTATION_FILL_ALPHA_71" val="50"/>
  <p:tag name="ANNOTATION_BORDER_WIDTH_71" val="2"/>
  <p:tag name="ANNOTATION_SLIDE_WIDTH_71" val="960"/>
  <p:tag name="ANNOTATION_SLIDE_HEIGHT_71" val="720"/>
  <p:tag name="ANNOTATION_TYPE_72" val="2"/>
  <p:tag name="ANNOTATION_START_72" val="124.3"/>
  <p:tag name="ANNOTATION_END_72" val="132.3"/>
  <p:tag name="ANNOTATION_TOP_72" val="253"/>
  <p:tag name="ANNOTATION_LEFT_72" val="43"/>
  <p:tag name="ANNOTATION_WIDTH_72" val="242"/>
  <p:tag name="ANNOTATION_HEIGHT_72" val="49"/>
  <p:tag name="ANNOTATION_ANIMATION_72" val="4"/>
  <p:tag name="ANNOTATION_ROTATION_72" val="0"/>
  <p:tag name="ANNOTATION_SUB_TYPE_72" val="11"/>
  <p:tag name="ANNOTATION_LOOP_COUNT_72" val="1"/>
  <p:tag name="ANNOTATION_BOX_RADIUS_72" val="5"/>
  <p:tag name="ANNOTATION_SCALE_72" val="0"/>
  <p:tag name="ANNOTATION_BORDER_ALPHA_72" val="100"/>
  <p:tag name="ANNOTATION_BORDER_COLOR_72" val="16777215"/>
  <p:tag name="ANNOTATION_FILL_COLOR_72" val="5296274"/>
  <p:tag name="ANNOTATION_FILL_ALPHA_72" val="50"/>
  <p:tag name="ANNOTATION_BORDER_WIDTH_72" val="2"/>
  <p:tag name="ANNOTATION_SLIDE_WIDTH_72" val="960"/>
  <p:tag name="ANNOTATION_SLIDE_HEIGHT_72" val="720"/>
  <p:tag name="ANNOTATION_TYPE_73" val="2"/>
  <p:tag name="ANNOTATION_START_73" val="132.3"/>
  <p:tag name="ANNOTATION_END_73" val="152.1"/>
  <p:tag name="ANNOTATION_TOP_73" val="-40"/>
  <p:tag name="ANNOTATION_LEFT_73" val="-40"/>
  <p:tag name="ANNOTATION_WIDTH_73" val="1042"/>
  <p:tag name="ANNOTATION_HEIGHT_73" val="801"/>
  <p:tag name="ANNOTATION_ANIMATION_73" val="4"/>
  <p:tag name="ANNOTATION_ROTATION_73" val="0"/>
  <p:tag name="ANNOTATION_SUB_TYPE_73" val="11"/>
  <p:tag name="ANNOTATION_LOOP_COUNT_73" val="1"/>
  <p:tag name="ANNOTATION_BOX_RADIUS_73" val="0"/>
  <p:tag name="ANNOTATION_SCALE_73" val="0"/>
  <p:tag name="ANNOTATION_BORDER_ALPHA_73" val="100"/>
  <p:tag name="ANNOTATION_BORDER_COLOR_73" val="16777215"/>
  <p:tag name="ANNOTATION_FILL_COLOR_73" val="5296274"/>
  <p:tag name="ANNOTATION_FILL_ALPHA_73" val="50"/>
  <p:tag name="ANNOTATION_BORDER_WIDTH_73" val="2"/>
  <p:tag name="ANNOTATION_SLIDE_WIDTH_73" val="960"/>
  <p:tag name="ANNOTATION_SLIDE_HEIGHT_73" val="720"/>
  <p:tag name="ANNOTATION_TYPE_74" val="2"/>
  <p:tag name="ANNOTATION_START_74" val="152.1"/>
  <p:tag name="ANNOTATION_END_74" val="154.4"/>
  <p:tag name="ANNOTATION_TOP_74" val="-40"/>
  <p:tag name="ANNOTATION_LEFT_74" val="-40"/>
  <p:tag name="ANNOTATION_WIDTH_74" val="1042"/>
  <p:tag name="ANNOTATION_HEIGHT_74" val="801"/>
  <p:tag name="ANNOTATION_ANIMATION_74" val="4"/>
  <p:tag name="ANNOTATION_ROTATION_74" val="0"/>
  <p:tag name="ANNOTATION_SUB_TYPE_74" val="11"/>
  <p:tag name="ANNOTATION_LOOP_COUNT_74" val="1"/>
  <p:tag name="ANNOTATION_BOX_RADIUS_74" val="0"/>
  <p:tag name="ANNOTATION_SCALE_74" val="0"/>
  <p:tag name="ANNOTATION_BORDER_ALPHA_74" val="100"/>
  <p:tag name="ANNOTATION_BORDER_COLOR_74" val="16777215"/>
  <p:tag name="ANNOTATION_FILL_COLOR_74" val="5296274"/>
  <p:tag name="ANNOTATION_FILL_ALPHA_74" val="50"/>
  <p:tag name="ANNOTATION_BORDER_WIDTH_74" val="2"/>
  <p:tag name="ANNOTATION_SLIDE_WIDTH_74" val="960"/>
  <p:tag name="ANNOTATION_SLIDE_HEIGHT_74" val="720"/>
  <p:tag name="ANNOTATION_TYPE_75" val="0"/>
  <p:tag name="ANNOTATION_START_75" val="154.4"/>
  <p:tag name="ANNOTATION_END_75" val="156.3"/>
  <p:tag name="ANNOTATION_TOP_75" val="383"/>
  <p:tag name="ANNOTATION_LEFT_75" val="63"/>
  <p:tag name="ANNOTATION_WIDTH_75" val="121"/>
  <p:tag name="ANNOTATION_HEIGHT_75" val="121"/>
  <p:tag name="ANNOTATION_ANIMATION_75" val="3"/>
  <p:tag name="ANNOTATION_ROTATION_75" val="0"/>
  <p:tag name="ANNOTATION_SUB_TYPE_75" val="2"/>
  <p:tag name="ANNOTATION_LOOP_COUNT_75" val="1"/>
  <p:tag name="ANNOTATION_BOX_RADIUS_75" val="0"/>
  <p:tag name="ANNOTATION_SCALE_75" val="100"/>
  <p:tag name="ANNOTATION_BORDER_ALPHA_75" val="100"/>
  <p:tag name="ANNOTATION_BORDER_COLOR_75" val="255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0"/>
  <p:tag name="ANNOTATION_START_76" val="156.3"/>
  <p:tag name="ANNOTATION_END_76" val="157.7"/>
  <p:tag name="ANNOTATION_TOP_76" val="429"/>
  <p:tag name="ANNOTATION_LEFT_76" val="71"/>
  <p:tag name="ANNOTATION_WIDTH_76" val="121"/>
  <p:tag name="ANNOTATION_HEIGHT_76" val="121"/>
  <p:tag name="ANNOTATION_ANIMATION_76" val="3"/>
  <p:tag name="ANNOTATION_ROTATION_76" val="0"/>
  <p:tag name="ANNOTATION_SUB_TYPE_76" val="2"/>
  <p:tag name="ANNOTATION_LOOP_COUNT_76" val="1"/>
  <p:tag name="ANNOTATION_BOX_RADIUS_76" val="0"/>
  <p:tag name="ANNOTATION_SCALE_76" val="100"/>
  <p:tag name="ANNOTATION_BORDER_ALPHA_76" val="100"/>
  <p:tag name="ANNOTATION_BORDER_COLOR_76" val="255"/>
  <p:tag name="ANNOTATION_FILL_COLOR_76" val="65535"/>
  <p:tag name="ANNOTATION_FILL_ALPHA_76" val="100"/>
  <p:tag name="ANNOTATION_BORDER_WIDTH_76" val="2"/>
  <p:tag name="ANNOTATION_SLIDE_WIDTH_76" val="960"/>
  <p:tag name="ANNOTATION_SLIDE_HEIGHT_76" val="720"/>
  <p:tag name="ANNOTATION_TYPE_77" val="0"/>
  <p:tag name="ANNOTATION_START_77" val="157.7"/>
  <p:tag name="ANNOTATION_END_77" val="159.6"/>
  <p:tag name="ANNOTATION_TOP_77" val="475"/>
  <p:tag name="ANNOTATION_LEFT_77" val="65"/>
  <p:tag name="ANNOTATION_WIDTH_77" val="121"/>
  <p:tag name="ANNOTATION_HEIGHT_77" val="121"/>
  <p:tag name="ANNOTATION_ANIMATION_77" val="3"/>
  <p:tag name="ANNOTATION_ROTATION_77" val="0"/>
  <p:tag name="ANNOTATION_SUB_TYPE_77" val="2"/>
  <p:tag name="ANNOTATION_LOOP_COUNT_77" val="1"/>
  <p:tag name="ANNOTATION_BOX_RADIUS_77" val="0"/>
  <p:tag name="ANNOTATION_SCALE_77" val="100"/>
  <p:tag name="ANNOTATION_BORDER_ALPHA_77" val="100"/>
  <p:tag name="ANNOTATION_BORDER_COLOR_77" val="255"/>
  <p:tag name="ANNOTATION_FILL_COLOR_77" val="65535"/>
  <p:tag name="ANNOTATION_FILL_ALPHA_77" val="100"/>
  <p:tag name="ANNOTATION_BORDER_WIDTH_77" val="2"/>
  <p:tag name="ANNOTATION_SLIDE_WIDTH_77" val="960"/>
  <p:tag name="ANNOTATION_SLIDE_HEIGHT_77" val="720"/>
  <p:tag name="ANNOTATION_TYPE_78" val="0"/>
  <p:tag name="ANNOTATION_START_78" val="159.6"/>
  <p:tag name="ANNOTATION_TOP_78" val="523"/>
  <p:tag name="ANNOTATION_LEFT_78" val="68"/>
  <p:tag name="ANNOTATION_WIDTH_78" val="121"/>
  <p:tag name="ANNOTATION_HEIGHT_78" val="121"/>
  <p:tag name="ANNOTATION_ANIMATION_78" val="3"/>
  <p:tag name="ANNOTATION_ROTATION_78" val="0"/>
  <p:tag name="ANNOTATION_SUB_TYPE_78" val="2"/>
  <p:tag name="ANNOTATION_LOOP_COUNT_78" val="1"/>
  <p:tag name="ANNOTATION_BOX_RADIUS_78" val="0"/>
  <p:tag name="ANNOTATION_SCALE_78" val="100"/>
  <p:tag name="ANNOTATION_BORDER_ALPHA_78" val="100"/>
  <p:tag name="ANNOTATION_BORDER_COLOR_78" val="255"/>
  <p:tag name="ANNOTATION_FILL_COLOR_78" val="65535"/>
  <p:tag name="ANNOTATION_FILL_ALPHA_78" val="100"/>
  <p:tag name="ANNOTATION_BORDER_WIDTH_78" val="2"/>
  <p:tag name="ANNOTATION_SLIDE_WIDTH_78" val="960"/>
  <p:tag name="ANNOTATION_SLIDE_HEIGHT_78" val="720"/>
  <p:tag name="ANNOTATION_COUNT" val="78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RTICULATE_USED_LAYOUT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VERRIDE" val="ENGAGE_INTERACTION_SLIDE"/>
  <p:tag name="ENGAGE_INTERACTION_FILENAME" val="C:\Ashraf\D\Ashraf 2\Lectures\Saudia\145-Zoo\Gamal-Lectures\New-Articulate\Lectures\Lecture-8 Cell-Organelles\Main.intr"/>
  <p:tag name="ENGAGE_INTERACTION_SLIDE_ID" val="309"/>
  <p:tag name="ENGAGE_INTERACTION_FINISH" val="2"/>
  <p:tag name="ENGAGE_INTERACTION_FINISH_MESSAGE" val="Next Slide"/>
  <p:tag name="ENGAGE_INTERACTION_TITLE" val="Eukaryotes"/>
  <p:tag name="ARTICULATE_DESCRIPTION" val="Accordion - 1 Panel "/>
  <p:tag name="ENGAGE_LAST_MODIFY_DATE" val="41656.661724537"/>
  <p:tag name="ELAPSEDTIME" val="94"/>
  <p:tag name="ARTICULATE_SHOW_IN_MENU" val="multipleitems"/>
  <p:tag name="AUDIO_ID" val="309"/>
  <p:tag name="ENGAGE_EDIT_MODE" val="1"/>
  <p:tag name="ARTICULATE_NAV_LEVEL" val="1"/>
  <p:tag name="ARTICULATE_SLIDE_PRESENTER_GUID" val="14ada232-007d-4448-a83f-d0fae2a9e1d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RTICULATE_USED_LAYOUT" val="6"/>
  <p:tag name="EMBEDDEDCONTENT_LASTWRITETIMEUTC" val="2014-01-19 06:49:24Z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03"/>
  <p:tag name="ARTICULATE_AUDIO_RECORDED" val="1"/>
  <p:tag name="TIMELINE" val="77.7/82.9/89.2/106.6"/>
  <p:tag name="ELAPSEDTIME" val="225.9"/>
  <p:tag name="ANNOTATION_TYPE_1" val="0"/>
  <p:tag name="ANNOTATION_START_1" val="6.3"/>
  <p:tag name="ANNOTATION_END_1" val="11.7"/>
  <p:tag name="ANNOTATION_TOP_1" val="373"/>
  <p:tag name="ANNOTATION_LEFT_1" val="56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1.7"/>
  <p:tag name="ANNOTATION_END_2" val="13.0"/>
  <p:tag name="ANNOTATION_TOP_2" val="285"/>
  <p:tag name="ANNOTATION_LEFT_2" val="197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3.0"/>
  <p:tag name="ANNOTATION_END_3" val="16.0"/>
  <p:tag name="ANNOTATION_TOP_3" val="394"/>
  <p:tag name="ANNOTATION_LEFT_3" val="185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6.0"/>
  <p:tag name="ANNOTATION_END_4" val="18.8"/>
  <p:tag name="ANNOTATION_TOP_4" val="298"/>
  <p:tag name="ANNOTATION_LEFT_4" val="195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8.8"/>
  <p:tag name="ANNOTATION_END_5" val="22.1"/>
  <p:tag name="ANNOTATION_TOP_5" val="400"/>
  <p:tag name="ANNOTATION_LEFT_5" val="199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22.1"/>
  <p:tag name="ANNOTATION_END_6" val="22.6"/>
  <p:tag name="ANNOTATION_TOP_6" val="332"/>
  <p:tag name="ANNOTATION_LEFT_6" val="14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22.6"/>
  <p:tag name="ANNOTATION_END_7" val="23.2"/>
  <p:tag name="ANNOTATION_TOP_7" val="313"/>
  <p:tag name="ANNOTATION_LEFT_7" val="170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23.2"/>
  <p:tag name="ANNOTATION_END_8" val="23.6"/>
  <p:tag name="ANNOTATION_TOP_8" val="302"/>
  <p:tag name="ANNOTATION_LEFT_8" val="190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23.6"/>
  <p:tag name="ANNOTATION_END_9" val="24.3"/>
  <p:tag name="ANNOTATION_TOP_9" val="284"/>
  <p:tag name="ANNOTATION_LEFT_9" val="209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24.3"/>
  <p:tag name="ANNOTATION_END_10" val="25.0"/>
  <p:tag name="ANNOTATION_TOP_10" val="277"/>
  <p:tag name="ANNOTATION_LEFT_10" val="218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25.0"/>
  <p:tag name="ANNOTATION_END_11" val="25.5"/>
  <p:tag name="ANNOTATION_TOP_11" val="238"/>
  <p:tag name="ANNOTATION_LEFT_11" val="261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25.5"/>
  <p:tag name="ANNOTATION_END_12" val="25.8"/>
  <p:tag name="ANNOTATION_TOP_12" val="218"/>
  <p:tag name="ANNOTATION_LEFT_12" val="271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25.8"/>
  <p:tag name="ANNOTATION_END_13" val="27.5"/>
  <p:tag name="ANNOTATION_TOP_13" val="208"/>
  <p:tag name="ANNOTATION_LEFT_13" val="279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27.5"/>
  <p:tag name="ANNOTATION_END_14" val="33.0"/>
  <p:tag name="ANNOTATION_TOP_14" val="229"/>
  <p:tag name="ANNOTATION_LEFT_14" val="296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33.0"/>
  <p:tag name="ANNOTATION_END_15" val="39.2"/>
  <p:tag name="ANNOTATION_TOP_15" val="176"/>
  <p:tag name="ANNOTATION_LEFT_15" val="551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39.2"/>
  <p:tag name="ANNOTATION_END_16" val="47.1"/>
  <p:tag name="ANNOTATION_TOP_16" val="207"/>
  <p:tag name="ANNOTATION_LEFT_16" val="560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47.1"/>
  <p:tag name="ANNOTATION_END_17" val="47.9"/>
  <p:tag name="ANNOTATION_TOP_17" val="184"/>
  <p:tag name="ANNOTATION_LEFT_17" val="368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47.9"/>
  <p:tag name="ANNOTATION_END_18" val="48.6"/>
  <p:tag name="ANNOTATION_TOP_18" val="384"/>
  <p:tag name="ANNOTATION_LEFT_18" val="263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48.6"/>
  <p:tag name="ANNOTATION_END_19" val="49.3"/>
  <p:tag name="ANNOTATION_TOP_19" val="342"/>
  <p:tag name="ANNOTATION_LEFT_19" val="320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49.3"/>
  <p:tag name="ANNOTATION_END_20" val="49.9"/>
  <p:tag name="ANNOTATION_TOP_20" val="359"/>
  <p:tag name="ANNOTATION_LEFT_20" val="362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49.9"/>
  <p:tag name="ANNOTATION_END_21" val="52.6"/>
  <p:tag name="ANNOTATION_TOP_21" val="359"/>
  <p:tag name="ANNOTATION_LEFT_21" val="481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2.6"/>
  <p:tag name="ANNOTATION_END_22" val="54.9"/>
  <p:tag name="ANNOTATION_TOP_22" val="256"/>
  <p:tag name="ANNOTATION_LEFT_22" val="550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4.9"/>
  <p:tag name="ANNOTATION_END_23" val="56.4"/>
  <p:tag name="ANNOTATION_TOP_23" val="241"/>
  <p:tag name="ANNOTATION_LEFT_23" val="791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6.4"/>
  <p:tag name="ANNOTATION_END_24" val="96.7"/>
  <p:tag name="ANNOTATION_TOP_24" val="277"/>
  <p:tag name="ANNOTATION_LEFT_24" val="594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96.7"/>
  <p:tag name="ANNOTATION_END_25" val="98.8"/>
  <p:tag name="ANNOTATION_TOP_25" val="535"/>
  <p:tag name="ANNOTATION_LEFT_25" val="708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98.8"/>
  <p:tag name="ANNOTATION_END_26" val="134.0"/>
  <p:tag name="ANNOTATION_TOP_26" val="574"/>
  <p:tag name="ANNOTATION_LEFT_26" val="712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34.0"/>
  <p:tag name="ANNOTATION_END_27" val="142.1"/>
  <p:tag name="ANNOTATION_TOP_27" val="371"/>
  <p:tag name="ANNOTATION_LEFT_27" val="48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42.1"/>
  <p:tag name="ANNOTATION_END_28" val="143.2"/>
  <p:tag name="ANNOTATION_TOP_28" val="350"/>
  <p:tag name="ANNOTATION_LEFT_28" val="80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43.2"/>
  <p:tag name="ANNOTATION_END_29" val="146.4"/>
  <p:tag name="ANNOTATION_TOP_29" val="391"/>
  <p:tag name="ANNOTATION_LEFT_29" val="77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46.4"/>
  <p:tag name="ANNOTATION_END_30" val="150.2"/>
  <p:tag name="ANNOTATION_TOP_30" val="370"/>
  <p:tag name="ANNOTATION_LEFT_30" val="74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50.2"/>
  <p:tag name="ANNOTATION_END_31" val="151.0"/>
  <p:tag name="ANNOTATION_TOP_31" val="515"/>
  <p:tag name="ANNOTATION_LEFT_31" val="346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51.0"/>
  <p:tag name="ANNOTATION_END_32" val="151.6"/>
  <p:tag name="ANNOTATION_TOP_32" val="505"/>
  <p:tag name="ANNOTATION_LEFT_32" val="374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51.6"/>
  <p:tag name="ANNOTATION_END_33" val="152.0"/>
  <p:tag name="ANNOTATION_TOP_33" val="512"/>
  <p:tag name="ANNOTATION_LEFT_33" val="425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152.0"/>
  <p:tag name="ANNOTATION_END_34" val="152.3"/>
  <p:tag name="ANNOTATION_TOP_34" val="514"/>
  <p:tag name="ANNOTATION_LEFT_34" val="496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152.3"/>
  <p:tag name="ANNOTATION_END_35" val="152.9"/>
  <p:tag name="ANNOTATION_TOP_35" val="485"/>
  <p:tag name="ANNOTATION_LEFT_35" val="513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152.9"/>
  <p:tag name="ANNOTATION_END_36" val="153.3"/>
  <p:tag name="ANNOTATION_TOP_36" val="518"/>
  <p:tag name="ANNOTATION_LEFT_36" val="381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153.3"/>
  <p:tag name="ANNOTATION_END_37" val="153.9"/>
  <p:tag name="ANNOTATION_TOP_37" val="544"/>
  <p:tag name="ANNOTATION_LEFT_37" val="387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153.9"/>
  <p:tag name="ANNOTATION_END_38" val="154.9"/>
  <p:tag name="ANNOTATION_TOP_38" val="521"/>
  <p:tag name="ANNOTATION_LEFT_38" val="433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154.9"/>
  <p:tag name="ANNOTATION_END_39" val="155.4"/>
  <p:tag name="ANNOTATION_TOP_39" val="647"/>
  <p:tag name="ANNOTATION_LEFT_39" val="347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155.4"/>
  <p:tag name="ANNOTATION_END_40" val="155.7"/>
  <p:tag name="ANNOTATION_TOP_40" val="651"/>
  <p:tag name="ANNOTATION_LEFT_40" val="375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155.7"/>
  <p:tag name="ANNOTATION_END_41" val="156.1"/>
  <p:tag name="ANNOTATION_TOP_41" val="653"/>
  <p:tag name="ANNOTATION_LEFT_41" val="410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156.1"/>
  <p:tag name="ANNOTATION_END_42" val="157.0"/>
  <p:tag name="ANNOTATION_TOP_42" val="654"/>
  <p:tag name="ANNOTATION_LEFT_42" val="440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157.0"/>
  <p:tag name="ANNOTATION_END_43" val="157.4"/>
  <p:tag name="ANNOTATION_TOP_43" val="607"/>
  <p:tag name="ANNOTATION_LEFT_43" val="359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157.4"/>
  <p:tag name="ANNOTATION_END_44" val="157.9"/>
  <p:tag name="ANNOTATION_TOP_44" val="582"/>
  <p:tag name="ANNOTATION_LEFT_44" val="378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157.9"/>
  <p:tag name="ANNOTATION_END_45" val="158.4"/>
  <p:tag name="ANNOTATION_TOP_45" val="616"/>
  <p:tag name="ANNOTATION_LEFT_45" val="405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158.4"/>
  <p:tag name="ANNOTATION_END_46" val="158.8"/>
  <p:tag name="ANNOTATION_TOP_46" val="578"/>
  <p:tag name="ANNOTATION_LEFT_46" val="445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158.8"/>
  <p:tag name="ANNOTATION_END_47" val="159.4"/>
  <p:tag name="ANNOTATION_TOP_47" val="605"/>
  <p:tag name="ANNOTATION_LEFT_47" val="472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159.4"/>
  <p:tag name="ANNOTATION_END_48" val="159.8"/>
  <p:tag name="ANNOTATION_TOP_48" val="578"/>
  <p:tag name="ANNOTATION_LEFT_48" val="503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159.8"/>
  <p:tag name="ANNOTATION_END_49" val="160.3"/>
  <p:tag name="ANNOTATION_TOP_49" val="557"/>
  <p:tag name="ANNOTATION_LEFT_49" val="527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160.3"/>
  <p:tag name="ANNOTATION_END_50" val="163.9"/>
  <p:tag name="ANNOTATION_TOP_50" val="548"/>
  <p:tag name="ANNOTATION_LEFT_50" val="551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163.9"/>
  <p:tag name="ANNOTATION_TOP_51" val="594"/>
  <p:tag name="ANNOTATION_LEFT_51" val="177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COUNT" val="51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3c6f6a2fb4e45d7b0be001786ab332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0aa9c786f9c444399fdd82a4d4ab44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13f139754cd4e02bb25b36ab75844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78167e86460449b97bedbc3f209455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64"/>
  <p:tag name="ARTICULATE_AUDIO_RECORDED" val="1"/>
  <p:tag name="ELAPSEDTIME" val="81.2"/>
  <p:tag name="ANNOTATION_TYPE_1" val="0"/>
  <p:tag name="ANNOTATION_START_1" val="9.8"/>
  <p:tag name="ANNOTATION_END_1" val="11.4"/>
  <p:tag name="ANNOTATION_TOP_1" val="206"/>
  <p:tag name="ANNOTATION_LEFT_1" val="276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1.4"/>
  <p:tag name="ANNOTATION_END_2" val="15.2"/>
  <p:tag name="ANNOTATION_TOP_2" val="198"/>
  <p:tag name="ANNOTATION_LEFT_2" val="656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4.2"/>
  <p:tag name="ANNOTATION_END_3" val="35.9"/>
  <p:tag name="ANNOTATION_TOP_3" val="260"/>
  <p:tag name="ANNOTATION_LEFT_3" val="31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35.9"/>
  <p:tag name="ANNOTATION_END_4" val="38.0"/>
  <p:tag name="ANNOTATION_TOP_4" val="335"/>
  <p:tag name="ANNOTATION_LEFT_4" val="42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38.0"/>
  <p:tag name="ANNOTATION_END_5" val="40.2"/>
  <p:tag name="ANNOTATION_TOP_5" val="412"/>
  <p:tag name="ANNOTATION_LEFT_5" val="46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0.2"/>
  <p:tag name="ANNOTATION_END_6" val="42.4"/>
  <p:tag name="ANNOTATION_TOP_6" val="495"/>
  <p:tag name="ANNOTATION_LEFT_6" val="4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42.4"/>
  <p:tag name="ANNOTATION_END_7" val="49.2"/>
  <p:tag name="ANNOTATION_TOP_7" val="562"/>
  <p:tag name="ANNOTATION_LEFT_7" val="37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49.2"/>
  <p:tag name="ANNOTATION_TOP_8" val="647"/>
  <p:tag name="ANNOTATION_LEFT_8" val="4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COUNT" val="8"/>
  <p:tag name="ARTICULATE_NAV_LEVEL" val="1"/>
  <p:tag name="ARTICULATE_SLIDE_PRESENTER_GUID" val="14ada232-007d-4448-a83f-d0fae2a9e1d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c839c5dd86f42bdaeb33034bc757e8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ef0ccf2ac764e43b1f21cf8a388f8d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IZMAKER_QUIZ_FILENAME" val="C:\Ashraf\D\Faculty file\e-Larning\1433-1434\المحتوى الرقمي\Zoo-145\Without-Sound\6 Lecture-Cell-Organelles\Quiz1.quiz"/>
  <p:tag name="QUIZMAKER_QUIZ_SLIDE_ID" val="304"/>
  <p:tag name="OVERRIDE" val="QUIZMAKER_QUIZ_SLIDE"/>
  <p:tag name="QUIZMAKER_QUIZ_TITLE" val="Quiz1"/>
  <p:tag name="ARTICULATE_DESCRIPTION" val="Quiz - 4 questions"/>
  <p:tag name="AQP_PASS_SCORE" val="60"/>
  <p:tag name="QUIZMAKER_LAST_MODIFY_DATE" val="41652.4026041667"/>
  <p:tag name="EMBEDDEDCONTENT_LASTWRITETIMEUTC" val="2014-01-13 06:39:45Z"/>
  <p:tag name="AQP_PASS_ACTION" val="2"/>
  <p:tag name="AQP_FAIL_ACTION" val="2"/>
  <p:tag name="ARTICULATE_SHOW_IN_MENU" val="multipleitems"/>
  <p:tag name="AUDIO_ID" val="304"/>
  <p:tag name="ARTICULATE_AUDIO_RECORDED" val="1"/>
  <p:tag name="ELAPSEDTIME" val="1.6"/>
  <p:tag name="ANNOTATION_COUNT" val="0"/>
  <p:tag name="ARTICULATE_NAV_LEVEL" val="1"/>
  <p:tag name="ARTICULATE_SLIDE_PRESENTER_GUID" val="14ada232-007d-4448-a83f-d0fae2a9e1d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RTICULATE_USED_LAYOUT" val="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B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c36053-3428-461a-b770-225e36c90266"/>
  <p:tag name="ARTICULATE_PLAYLIST_ID" val="-1"/>
  <p:tag name="ARTICULATE_SLIDE_NAV" val="17"/>
  <p:tag name="ARTICULATE_NAV_LEVEL" val="1"/>
  <p:tag name="ARTICULATE_SLIDE_PRESENTER_GUID" val="736f18a4-6a5f-4ffd-af4d-e3e782cc8a3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SLIDE_THUMBNAIL_REFRESH" val="1"/>
  <p:tag name="AUDIO_ID" val="313"/>
  <p:tag name="ARTICULATE_USED_LAYOUT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e2026a87c3245e4beedf25ce6c6b12b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aef8ca9a4fe4ab48ac8e869054953b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B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</TotalTime>
  <Words>874</Words>
  <Application>Microsoft Office PowerPoint</Application>
  <PresentationFormat>On-screen Show (4:3)</PresentationFormat>
  <Paragraphs>180</Paragraphs>
  <Slides>24</Slides>
  <Notes>23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Default Design</vt:lpstr>
      <vt:lpstr>Bitmap Image</vt:lpstr>
      <vt:lpstr>PowerPoint Presentation</vt:lpstr>
      <vt:lpstr>PowerPoint Presentation</vt:lpstr>
      <vt:lpstr>Eukaryotes</vt:lpstr>
      <vt:lpstr>The Cytoskeleton الهيكل الخلوي</vt:lpstr>
      <vt:lpstr>Cytoskeleton</vt:lpstr>
      <vt:lpstr>Cytoskeleton</vt:lpstr>
      <vt:lpstr>PowerPoint Presentation</vt:lpstr>
      <vt:lpstr>Motor proteins</vt:lpstr>
      <vt:lpstr>Motor proteins</vt:lpstr>
      <vt:lpstr>PowerPoint Presentation</vt:lpstr>
      <vt:lpstr>Motor proteins and movement of organelles</vt:lpstr>
      <vt:lpstr>PowerPoint Presentation</vt:lpstr>
      <vt:lpstr>Cilia and Flagella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Cell membrane</vt:lpstr>
      <vt:lpstr>PowerPoint Presentation</vt:lpstr>
      <vt:lpstr>Quiz1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Cell Organelles</dc:title>
  <dc:creator>Ash Ahm</dc:creator>
  <cp:lastModifiedBy>HP</cp:lastModifiedBy>
  <cp:revision>475</cp:revision>
  <dcterms:created xsi:type="dcterms:W3CDTF">2005-10-04T12:07:29Z</dcterms:created>
  <dcterms:modified xsi:type="dcterms:W3CDTF">2014-01-26T17:44:38Z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Lecture 8</vt:lpwstr>
  </property>
  <property fmtid="{D5CDD505-2E9C-101B-9397-08002B2CF9AE}" pid="3" name="ArticulateUseProject">
    <vt:lpwstr>1</vt:lpwstr>
  </property>
  <property fmtid="{D5CDD505-2E9C-101B-9397-08002B2CF9AE}" pid="4" name="ArticulateProjectVersion">
    <vt:lpwstr>7</vt:lpwstr>
  </property>
  <property fmtid="{D5CDD505-2E9C-101B-9397-08002B2CF9AE}" pid="5" name="ArticulateGUID">
    <vt:lpwstr>C1A788D0-DA9A-4C51-B9CA-CB503A6FCBE5</vt:lpwstr>
  </property>
  <property fmtid="{D5CDD505-2E9C-101B-9397-08002B2CF9AE}" pid="6" name="ArticulateProjectFull">
    <vt:lpwstr>C:\Users\amahmedkeele\Desktop\Lectures\Lecture-8 Cell-Organelles\Lecture 8.ppta</vt:lpwstr>
  </property>
</Properties>
</file>