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3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4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5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6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7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8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9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10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11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12.xml" ContentType="application/vnd.openxmlformats-officedocument.presentationml.notesSlide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13.xml" ContentType="application/vnd.openxmlformats-officedocument.presentationml.notesSl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notesSlides/notesSlide14.xml" ContentType="application/vnd.openxmlformats-officedocument.presentationml.notesSlide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15.xml" ContentType="application/vnd.openxmlformats-officedocument.presentationml.notesSlide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notesSlides/notesSlide16.xml" ContentType="application/vnd.openxmlformats-officedocument.presentationml.notesSlide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activeX/activeX1.xml" ContentType="application/vnd.ms-office.activeX+xml"/>
  <Override PartName="/ppt/tags/tag65.xml" ContentType="application/vnd.openxmlformats-officedocument.presentationml.tags+xml"/>
  <Override PartName="/ppt/notesSlides/notesSlide17.xml" ContentType="application/vnd.openxmlformats-officedocument.presentationml.notesSlide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18.xml" ContentType="application/vnd.openxmlformats-officedocument.presentationml.notesSlide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notesSlides/notesSlide19.xml" ContentType="application/vnd.openxmlformats-officedocument.presentationml.notesSlide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notesSlides/notesSlide20.xml" ContentType="application/vnd.openxmlformats-officedocument.presentationml.notesSlide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notesSlides/notesSlide21.xml" ContentType="application/vnd.openxmlformats-officedocument.presentationml.notesSlide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</p:sldMasterIdLst>
  <p:notesMasterIdLst>
    <p:notesMasterId r:id="rId24"/>
  </p:notesMasterIdLst>
  <p:handoutMasterIdLst>
    <p:handoutMasterId r:id="rId25"/>
  </p:handoutMasterIdLst>
  <p:sldIdLst>
    <p:sldId id="433" r:id="rId2"/>
    <p:sldId id="386" r:id="rId3"/>
    <p:sldId id="434" r:id="rId4"/>
    <p:sldId id="417" r:id="rId5"/>
    <p:sldId id="418" r:id="rId6"/>
    <p:sldId id="419" r:id="rId7"/>
    <p:sldId id="420" r:id="rId8"/>
    <p:sldId id="421" r:id="rId9"/>
    <p:sldId id="387" r:id="rId10"/>
    <p:sldId id="408" r:id="rId11"/>
    <p:sldId id="426" r:id="rId12"/>
    <p:sldId id="388" r:id="rId13"/>
    <p:sldId id="392" r:id="rId14"/>
    <p:sldId id="409" r:id="rId15"/>
    <p:sldId id="410" r:id="rId16"/>
    <p:sldId id="397" r:id="rId17"/>
    <p:sldId id="437" r:id="rId18"/>
    <p:sldId id="422" r:id="rId19"/>
    <p:sldId id="430" r:id="rId20"/>
    <p:sldId id="429" r:id="rId21"/>
    <p:sldId id="432" r:id="rId22"/>
    <p:sldId id="438" r:id="rId23"/>
  </p:sldIdLst>
  <p:sldSz cx="9144000" cy="6858000" type="screen4x3"/>
  <p:notesSz cx="6858000" cy="9144000"/>
  <p:custDataLst>
    <p:tags r:id="rId26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63F1B"/>
    <a:srgbClr val="FF0000"/>
    <a:srgbClr val="339966"/>
    <a:srgbClr val="FFFF00"/>
    <a:srgbClr val="008080"/>
    <a:srgbClr val="006666"/>
    <a:srgbClr val="6500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63" autoAdjust="0"/>
    <p:restoredTop sz="94608" autoAdjust="0"/>
  </p:normalViewPr>
  <p:slideViewPr>
    <p:cSldViewPr>
      <p:cViewPr varScale="1">
        <p:scale>
          <a:sx n="115" d="100"/>
          <a:sy n="115" d="100"/>
        </p:scale>
        <p:origin x="-1224" y="-102"/>
      </p:cViewPr>
      <p:guideLst>
        <p:guide orient="horz" pos="14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 standalone="no"?>
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E78A0E0-4415-4927-B4FC-CB2440FC71E9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04368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8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449EA13-8110-41DC-A666-BC22AAA8FF7D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40858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2852EB-2FF7-41DE-A115-DFA5999D8D0C}" type="slidenum">
              <a:rPr lang="ar-SA" smtClean="0"/>
              <a:pPr>
                <a:defRPr/>
              </a:pPr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42091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449EA13-8110-41DC-A666-BC22AAA8FF7D}" type="slidenum">
              <a:rPr lang="ar-SA" altLang="en-US" smtClean="0"/>
              <a:pPr>
                <a:defRPr/>
              </a:pPr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14310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449EA13-8110-41DC-A666-BC22AAA8FF7D}" type="slidenum">
              <a:rPr lang="ar-SA" altLang="en-US" smtClean="0"/>
              <a:pPr>
                <a:defRPr/>
              </a:pPr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83455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449EA13-8110-41DC-A666-BC22AAA8FF7D}" type="slidenum">
              <a:rPr lang="ar-SA" altLang="en-US" smtClean="0"/>
              <a:pPr>
                <a:defRPr/>
              </a:pPr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81875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449EA13-8110-41DC-A666-BC22AAA8FF7D}" type="slidenum">
              <a:rPr lang="ar-SA" altLang="en-US" smtClean="0"/>
              <a:pPr>
                <a:defRPr/>
              </a:pPr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696133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449EA13-8110-41DC-A666-BC22AAA8FF7D}" type="slidenum">
              <a:rPr lang="ar-SA" altLang="en-US" smtClean="0"/>
              <a:pPr>
                <a:defRPr/>
              </a:pPr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047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449EA13-8110-41DC-A666-BC22AAA8FF7D}" type="slidenum">
              <a:rPr lang="ar-SA" altLang="en-US" smtClean="0"/>
              <a:pPr>
                <a:defRPr/>
              </a:pPr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60815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449EA13-8110-41DC-A666-BC22AAA8FF7D}" type="slidenum">
              <a:rPr lang="ar-SA" altLang="en-US" smtClean="0"/>
              <a:pPr>
                <a:defRPr/>
              </a:pPr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95668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449EA13-8110-41DC-A666-BC22AAA8FF7D}" type="slidenum">
              <a:rPr lang="ar-SA" altLang="en-US" smtClean="0"/>
              <a:pPr>
                <a:defRPr/>
              </a:pPr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45035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449EA13-8110-41DC-A666-BC22AAA8FF7D}" type="slidenum">
              <a:rPr lang="ar-SA" altLang="en-US" smtClean="0"/>
              <a:pPr>
                <a:defRPr/>
              </a:pPr>
              <a:t>19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156120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449EA13-8110-41DC-A666-BC22AAA8FF7D}" type="slidenum">
              <a:rPr lang="ar-SA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56447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449EA13-8110-41DC-A666-BC22AAA8FF7D}" type="slidenum">
              <a:rPr lang="ar-SA" altLang="en-US" smtClean="0"/>
              <a:pPr>
                <a:defRPr/>
              </a:pPr>
              <a:t>21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177291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ar-SA" alt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A812FD7-C766-405B-AC5A-1884AEBD5709}" type="slidenum">
              <a:rPr lang="en-US" altLang="en-US" smtClean="0"/>
              <a:pPr eaLnBrk="1" hangingPunct="1"/>
              <a:t>22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449EA13-8110-41DC-A666-BC22AAA8FF7D}" type="slidenum">
              <a:rPr lang="ar-SA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91327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449EA13-8110-41DC-A666-BC22AAA8FF7D}" type="slidenum">
              <a:rPr lang="ar-SA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2237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449EA13-8110-41DC-A666-BC22AAA8FF7D}" type="slidenum">
              <a:rPr lang="ar-SA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24577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449EA13-8110-41DC-A666-BC22AAA8FF7D}" type="slidenum">
              <a:rPr lang="ar-SA" altLang="en-US" smtClean="0"/>
              <a:pPr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294128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449EA13-8110-41DC-A666-BC22AAA8FF7D}" type="slidenum">
              <a:rPr lang="ar-SA" altLang="en-US" smtClean="0"/>
              <a:pPr>
                <a:defRPr/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6347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449EA13-8110-41DC-A666-BC22AAA8FF7D}" type="slidenum">
              <a:rPr lang="ar-SA" altLang="en-US" smtClean="0"/>
              <a:pPr>
                <a:defRPr/>
              </a:pPr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5919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449EA13-8110-41DC-A666-BC22AAA8FF7D}" type="slidenum">
              <a:rPr lang="ar-SA" altLang="en-US" smtClean="0"/>
              <a:pPr>
                <a:defRPr/>
              </a:pPr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7452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8005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863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8208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1309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427132-4663-4773-9DEC-6B93D2B18A60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9084479"/>
      </p:ext>
    </p:extLst>
  </p:cSld>
  <p:clrMapOvr>
    <a:masterClrMapping/>
  </p:clrMapOvr>
  <p:transition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355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18575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167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542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895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7904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152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13579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FFC24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FFC247"/>
          </a:solidFill>
          <a:latin typeface="Times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FFC247"/>
          </a:solidFill>
          <a:latin typeface="Times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FFC247"/>
          </a:solidFill>
          <a:latin typeface="Times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FFC247"/>
          </a:solidFill>
          <a:latin typeface="Times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FFC247"/>
          </a:solidFill>
          <a:latin typeface="Times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FFC247"/>
          </a:solidFill>
          <a:latin typeface="Times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FFC247"/>
          </a:solidFill>
          <a:latin typeface="Times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FFC247"/>
          </a:solidFill>
          <a:latin typeface="Times" pitchFamily="18" charset="0"/>
        </a:defRPr>
      </a:lvl9pPr>
    </p:titleStyle>
    <p:bodyStyle>
      <a:lvl1pPr marL="342900" indent="-342900" algn="l" rtl="0" eaLnBrk="0" fontAlgn="base" hangingPunct="0">
        <a:spcBef>
          <a:spcPts val="1500"/>
        </a:spcBef>
        <a:spcAft>
          <a:spcPct val="0"/>
        </a:spcAft>
        <a:buClr>
          <a:srgbClr val="650011"/>
        </a:buClr>
        <a:buChar char="•"/>
        <a:tabLst>
          <a:tab pos="2743200" algn="l"/>
        </a:tabLst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ts val="1500"/>
        </a:spcBef>
        <a:spcAft>
          <a:spcPct val="0"/>
        </a:spcAft>
        <a:buClr>
          <a:srgbClr val="650011"/>
        </a:buClr>
        <a:buFont typeface="Times" charset="0"/>
        <a:buChar char="•"/>
        <a:tabLst>
          <a:tab pos="2743200" algn="l"/>
        </a:tabLst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ts val="1500"/>
        </a:spcBef>
        <a:spcAft>
          <a:spcPct val="0"/>
        </a:spcAft>
        <a:buClr>
          <a:srgbClr val="650011"/>
        </a:buClr>
        <a:buFont typeface="Times" charset="0"/>
        <a:buChar char="•"/>
        <a:tabLst>
          <a:tab pos="2743200" algn="l"/>
        </a:tabLst>
        <a:defRPr sz="2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ts val="1500"/>
        </a:spcBef>
        <a:spcAft>
          <a:spcPct val="0"/>
        </a:spcAft>
        <a:buClr>
          <a:srgbClr val="650011"/>
        </a:buClr>
        <a:buFont typeface="Times" charset="0"/>
        <a:buChar char="•"/>
        <a:tabLst>
          <a:tab pos="2743200" algn="l"/>
        </a:tabLst>
        <a:defRPr sz="2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ts val="1500"/>
        </a:spcBef>
        <a:spcAft>
          <a:spcPct val="0"/>
        </a:spcAft>
        <a:buClr>
          <a:srgbClr val="650011"/>
        </a:buClr>
        <a:buChar char="»"/>
        <a:tabLst>
          <a:tab pos="2743200" algn="l"/>
        </a:tabLst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ts val="1500"/>
        </a:spcBef>
        <a:spcAft>
          <a:spcPct val="0"/>
        </a:spcAft>
        <a:buClr>
          <a:srgbClr val="650011"/>
        </a:buClr>
        <a:buChar char="»"/>
        <a:tabLst>
          <a:tab pos="2743200" algn="l"/>
        </a:tabLst>
        <a:defRPr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ts val="1500"/>
        </a:spcBef>
        <a:spcAft>
          <a:spcPct val="0"/>
        </a:spcAft>
        <a:buClr>
          <a:srgbClr val="650011"/>
        </a:buClr>
        <a:buChar char="»"/>
        <a:tabLst>
          <a:tab pos="2743200" algn="l"/>
        </a:tabLst>
        <a:defRPr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ts val="1500"/>
        </a:spcBef>
        <a:spcAft>
          <a:spcPct val="0"/>
        </a:spcAft>
        <a:buClr>
          <a:srgbClr val="650011"/>
        </a:buClr>
        <a:buChar char="»"/>
        <a:tabLst>
          <a:tab pos="2743200" algn="l"/>
        </a:tabLst>
        <a:defRPr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ts val="1500"/>
        </a:spcBef>
        <a:spcAft>
          <a:spcPct val="0"/>
        </a:spcAft>
        <a:buClr>
          <a:srgbClr val="650011"/>
        </a:buClr>
        <a:buChar char="»"/>
        <a:tabLst>
          <a:tab pos="2743200" algn="l"/>
        </a:tabLst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tags" Target="../tags/tag36.xml"/><Relationship Id="rId7" Type="http://schemas.openxmlformats.org/officeDocument/2006/relationships/image" Target="../media/image12.jpeg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image" Target="../media/image11.png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tags" Target="../tags/tag39.xml"/><Relationship Id="rId7" Type="http://schemas.openxmlformats.org/officeDocument/2006/relationships/image" Target="../media/image12.jpeg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image" Target="../media/image11.png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47.xml"/><Relationship Id="rId13" Type="http://schemas.openxmlformats.org/officeDocument/2006/relationships/image" Target="../media/image11.png"/><Relationship Id="rId3" Type="http://schemas.openxmlformats.org/officeDocument/2006/relationships/tags" Target="../tags/tag42.xml"/><Relationship Id="rId7" Type="http://schemas.openxmlformats.org/officeDocument/2006/relationships/tags" Target="../tags/tag46.xml"/><Relationship Id="rId12" Type="http://schemas.openxmlformats.org/officeDocument/2006/relationships/notesSlide" Target="../notesSlides/notesSlide12.xml"/><Relationship Id="rId2" Type="http://schemas.openxmlformats.org/officeDocument/2006/relationships/tags" Target="../tags/tag41.xml"/><Relationship Id="rId16" Type="http://schemas.openxmlformats.org/officeDocument/2006/relationships/image" Target="../media/image19.png"/><Relationship Id="rId1" Type="http://schemas.openxmlformats.org/officeDocument/2006/relationships/tags" Target="../tags/tag40.xml"/><Relationship Id="rId6" Type="http://schemas.openxmlformats.org/officeDocument/2006/relationships/tags" Target="../tags/tag45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44.xml"/><Relationship Id="rId15" Type="http://schemas.microsoft.com/office/2007/relationships/hdphoto" Target="../media/hdphoto1.wdp"/><Relationship Id="rId10" Type="http://schemas.openxmlformats.org/officeDocument/2006/relationships/tags" Target="../tags/tag49.xml"/><Relationship Id="rId4" Type="http://schemas.openxmlformats.org/officeDocument/2006/relationships/tags" Target="../tags/tag43.xml"/><Relationship Id="rId9" Type="http://schemas.openxmlformats.org/officeDocument/2006/relationships/tags" Target="../tags/tag48.xml"/><Relationship Id="rId1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tags" Target="../tags/tag52.xml"/><Relationship Id="rId7" Type="http://schemas.openxmlformats.org/officeDocument/2006/relationships/image" Target="../media/image11.png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image" Target="../media/image20.png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Relationship Id="rId9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tags" Target="../tags/tag55.xml"/><Relationship Id="rId7" Type="http://schemas.openxmlformats.org/officeDocument/2006/relationships/image" Target="../media/image12.jpeg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image" Target="../media/image11.png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tags" Target="../tags/tag58.xml"/><Relationship Id="rId7" Type="http://schemas.openxmlformats.org/officeDocument/2006/relationships/image" Target="../media/image12.jpeg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image" Target="../media/image11.png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61.xml"/><Relationship Id="rId7" Type="http://schemas.openxmlformats.org/officeDocument/2006/relationships/image" Target="../media/image22.jpeg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image" Target="../media/image21.png"/><Relationship Id="rId5" Type="http://schemas.openxmlformats.org/officeDocument/2006/relationships/notesSlide" Target="../notesSlides/notesSlide16.xml"/><Relationship Id="rId10" Type="http://schemas.microsoft.com/office/2007/relationships/hdphoto" Target="../media/hdphoto1.wdp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3" Type="http://schemas.openxmlformats.org/officeDocument/2006/relationships/tags" Target="../tags/tag63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24.png"/><Relationship Id="rId2" Type="http://schemas.openxmlformats.org/officeDocument/2006/relationships/tags" Target="../tags/tag62.xml"/><Relationship Id="rId1" Type="http://schemas.openxmlformats.org/officeDocument/2006/relationships/vmlDrawing" Target="../drawings/vmlDrawing1.vml"/><Relationship Id="rId6" Type="http://schemas.openxmlformats.org/officeDocument/2006/relationships/tags" Target="../tags/tag65.xml"/><Relationship Id="rId11" Type="http://schemas.microsoft.com/office/2007/relationships/hdphoto" Target="../media/hdphoto1.wdp"/><Relationship Id="rId5" Type="http://schemas.openxmlformats.org/officeDocument/2006/relationships/control" Target="../activeX/activeX1.xml"/><Relationship Id="rId10" Type="http://schemas.openxmlformats.org/officeDocument/2006/relationships/image" Target="../media/image12.jpeg"/><Relationship Id="rId4" Type="http://schemas.openxmlformats.org/officeDocument/2006/relationships/tags" Target="../tags/tag64.xml"/><Relationship Id="rId9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tags" Target="../tags/tag68.xml"/><Relationship Id="rId7" Type="http://schemas.openxmlformats.org/officeDocument/2006/relationships/image" Target="../media/image11.png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image" Target="../media/image25.png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6.xml"/><Relationship Id="rId9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tags" Target="../tags/tag71.xml"/><Relationship Id="rId7" Type="http://schemas.openxmlformats.org/officeDocument/2006/relationships/image" Target="../media/image11.png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image" Target="../media/image26.png"/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2.xml"/><Relationship Id="rId9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5.xml"/><Relationship Id="rId7" Type="http://schemas.openxmlformats.org/officeDocument/2006/relationships/image" Target="../media/image2.wmf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notesSlide" Target="../notesSlides/notesSlide2.xml"/><Relationship Id="rId11" Type="http://schemas.openxmlformats.org/officeDocument/2006/relationships/image" Target="../media/image6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5.jpeg"/><Relationship Id="rId4" Type="http://schemas.openxmlformats.org/officeDocument/2006/relationships/tags" Target="../tags/tag6.xml"/><Relationship Id="rId9" Type="http://schemas.openxmlformats.org/officeDocument/2006/relationships/image" Target="../media/image4.w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tags" Target="../tags/tag74.xml"/><Relationship Id="rId7" Type="http://schemas.openxmlformats.org/officeDocument/2006/relationships/image" Target="../media/image11.png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image" Target="../media/image26.png"/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2.xml"/><Relationship Id="rId9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tags" Target="../tags/tag77.xml"/><Relationship Id="rId7" Type="http://schemas.openxmlformats.org/officeDocument/2006/relationships/image" Target="../media/image27.png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6.xml"/><Relationship Id="rId10" Type="http://schemas.openxmlformats.org/officeDocument/2006/relationships/image" Target="../media/image10.png"/><Relationship Id="rId4" Type="http://schemas.openxmlformats.org/officeDocument/2006/relationships/tags" Target="../tags/tag78.xml"/><Relationship Id="rId9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2.xml"/><Relationship Id="rId3" Type="http://schemas.openxmlformats.org/officeDocument/2006/relationships/tags" Target="../tags/tag81.xml"/><Relationship Id="rId7" Type="http://schemas.openxmlformats.org/officeDocument/2006/relationships/slideLayout" Target="../slideLayouts/slideLayout13.xml"/><Relationship Id="rId12" Type="http://schemas.openxmlformats.org/officeDocument/2006/relationships/image" Target="../media/image33.png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tags" Target="../tags/tag84.xml"/><Relationship Id="rId11" Type="http://schemas.openxmlformats.org/officeDocument/2006/relationships/image" Target="../media/image32.png"/><Relationship Id="rId5" Type="http://schemas.openxmlformats.org/officeDocument/2006/relationships/tags" Target="../tags/tag83.xml"/><Relationship Id="rId10" Type="http://schemas.openxmlformats.org/officeDocument/2006/relationships/image" Target="../media/image31.png"/><Relationship Id="rId4" Type="http://schemas.openxmlformats.org/officeDocument/2006/relationships/tags" Target="../tags/tag82.xml"/><Relationship Id="rId9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9.xml"/><Relationship Id="rId7" Type="http://schemas.openxmlformats.org/officeDocument/2006/relationships/image" Target="../media/image7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6.xml"/><Relationship Id="rId10" Type="http://schemas.openxmlformats.org/officeDocument/2006/relationships/image" Target="../media/image10.png"/><Relationship Id="rId4" Type="http://schemas.openxmlformats.org/officeDocument/2006/relationships/tags" Target="../tags/tag10.xml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tags" Target="../tags/tag13.xml"/><Relationship Id="rId7" Type="http://schemas.openxmlformats.org/officeDocument/2006/relationships/image" Target="../media/image12.jpe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11.pn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tags" Target="../tags/tag16.xml"/><Relationship Id="rId7" Type="http://schemas.openxmlformats.org/officeDocument/2006/relationships/image" Target="../media/image13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notesSlide" Target="../notesSlides/notesSlide5.xml"/><Relationship Id="rId11" Type="http://schemas.microsoft.com/office/2007/relationships/hdphoto" Target="../media/hdphoto1.wdp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2.jpeg"/><Relationship Id="rId4" Type="http://schemas.openxmlformats.org/officeDocument/2006/relationships/tags" Target="../tags/tag17.xml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tags" Target="../tags/tag20.xml"/><Relationship Id="rId7" Type="http://schemas.openxmlformats.org/officeDocument/2006/relationships/image" Target="../media/image11.pn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15.jpe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9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microsoft.com/office/2007/relationships/hdphoto" Target="../media/hdphoto1.wdp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12" Type="http://schemas.openxmlformats.org/officeDocument/2006/relationships/image" Target="../media/image12.jpe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11" Type="http://schemas.openxmlformats.org/officeDocument/2006/relationships/image" Target="../media/image11.png"/><Relationship Id="rId5" Type="http://schemas.openxmlformats.org/officeDocument/2006/relationships/tags" Target="../tags/tag25.xml"/><Relationship Id="rId10" Type="http://schemas.openxmlformats.org/officeDocument/2006/relationships/image" Target="../media/image16.emf"/><Relationship Id="rId4" Type="http://schemas.openxmlformats.org/officeDocument/2006/relationships/tags" Target="../tags/tag24.xml"/><Relationship Id="rId9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7" Type="http://schemas.openxmlformats.org/officeDocument/2006/relationships/image" Target="../media/image18.png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image" Target="../media/image17.pn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tags" Target="../tags/tag33.xml"/><Relationship Id="rId7" Type="http://schemas.openxmlformats.org/officeDocument/2006/relationships/image" Target="../media/image12.jpeg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image" Target="../media/image11.pn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2AA20E-E3BB-4DD9-97C9-A3663BA63953}" type="slidenum">
              <a:rPr lang="ar-SA" smtClean="0"/>
              <a:pPr>
                <a:defRPr/>
              </a:pPr>
              <a:t>1</a:t>
            </a:fld>
            <a:endParaRPr lang="en-GB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3" y="25401"/>
            <a:ext cx="8986837" cy="679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13091767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Oval 4"/>
          <p:cNvSpPr>
            <a:spLocks noChangeArrowheads="1"/>
          </p:cNvSpPr>
          <p:nvPr/>
        </p:nvSpPr>
        <p:spPr bwMode="auto">
          <a:xfrm>
            <a:off x="3733800" y="1524000"/>
            <a:ext cx="4724400" cy="3810000"/>
          </a:xfrm>
          <a:prstGeom prst="ellipse">
            <a:avLst/>
          </a:prstGeom>
          <a:gradFill rotWithShape="1">
            <a:gsLst>
              <a:gs pos="0">
                <a:schemeClr val="hlink"/>
              </a:gs>
              <a:gs pos="100000">
                <a:srgbClr val="FF00FF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00FFFF"/>
            </a:solidFill>
            <a:round/>
            <a:headEnd/>
            <a:tailEnd/>
          </a:ln>
          <a:effectLst>
            <a:outerShdw dist="155023" dir="3300479" algn="ctr" rotWithShape="0">
              <a:srgbClr val="808080"/>
            </a:outerShdw>
          </a:effec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9pPr>
          </a:lstStyle>
          <a:p>
            <a:endParaRPr lang="en-US" altLang="en-US"/>
          </a:p>
        </p:txBody>
      </p:sp>
      <p:sp>
        <p:nvSpPr>
          <p:cNvPr id="322565" name="Text Box 5"/>
          <p:cNvSpPr txBox="1">
            <a:spLocks noChangeArrowheads="1"/>
          </p:cNvSpPr>
          <p:nvPr/>
        </p:nvSpPr>
        <p:spPr bwMode="auto">
          <a:xfrm>
            <a:off x="4800600" y="1981200"/>
            <a:ext cx="1066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GB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Arial" charset="0"/>
              </a:rPr>
              <a:t>CO</a:t>
            </a:r>
            <a:r>
              <a:rPr lang="en-GB" sz="3600" b="1" baseline="-2500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Arial" charset="0"/>
              </a:rPr>
              <a:t>2</a:t>
            </a:r>
          </a:p>
        </p:txBody>
      </p:sp>
      <p:sp>
        <p:nvSpPr>
          <p:cNvPr id="322566" name="Text Box 6"/>
          <p:cNvSpPr txBox="1">
            <a:spLocks noChangeArrowheads="1"/>
          </p:cNvSpPr>
          <p:nvPr/>
        </p:nvSpPr>
        <p:spPr bwMode="auto">
          <a:xfrm>
            <a:off x="2514600" y="3276600"/>
            <a:ext cx="838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GB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Arial" charset="0"/>
              </a:rPr>
              <a:t>O</a:t>
            </a:r>
            <a:r>
              <a:rPr lang="en-GB" sz="3600" b="1" baseline="-250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Arial" charset="0"/>
              </a:rPr>
              <a:t>2</a:t>
            </a:r>
          </a:p>
        </p:txBody>
      </p:sp>
      <p:sp>
        <p:nvSpPr>
          <p:cNvPr id="322567" name="Text Box 7"/>
          <p:cNvSpPr txBox="1">
            <a:spLocks noChangeArrowheads="1"/>
          </p:cNvSpPr>
          <p:nvPr/>
        </p:nvSpPr>
        <p:spPr bwMode="auto">
          <a:xfrm>
            <a:off x="5562600" y="4114800"/>
            <a:ext cx="838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GB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Arial" charset="0"/>
              </a:rPr>
              <a:t>O</a:t>
            </a:r>
            <a:r>
              <a:rPr lang="en-GB" sz="3600" b="1" baseline="-250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Arial" charset="0"/>
              </a:rPr>
              <a:t>2</a:t>
            </a:r>
          </a:p>
        </p:txBody>
      </p:sp>
      <p:sp>
        <p:nvSpPr>
          <p:cNvPr id="322568" name="Text Box 8"/>
          <p:cNvSpPr txBox="1">
            <a:spLocks noChangeArrowheads="1"/>
          </p:cNvSpPr>
          <p:nvPr/>
        </p:nvSpPr>
        <p:spPr bwMode="auto">
          <a:xfrm>
            <a:off x="2362200" y="2362200"/>
            <a:ext cx="1066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GB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Arial" charset="0"/>
              </a:rPr>
              <a:t>CO</a:t>
            </a:r>
            <a:r>
              <a:rPr lang="en-GB" sz="3600" b="1" baseline="-2500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Arial" charset="0"/>
              </a:rPr>
              <a:t>2</a:t>
            </a:r>
          </a:p>
        </p:txBody>
      </p:sp>
      <p:sp>
        <p:nvSpPr>
          <p:cNvPr id="322569" name="Oval 9"/>
          <p:cNvSpPr>
            <a:spLocks noChangeArrowheads="1"/>
          </p:cNvSpPr>
          <p:nvPr/>
        </p:nvSpPr>
        <p:spPr bwMode="auto">
          <a:xfrm>
            <a:off x="6705600" y="2667000"/>
            <a:ext cx="1600200" cy="12954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00FFFF"/>
            </a:solidFill>
            <a:round/>
            <a:headEnd/>
            <a:tailEnd/>
          </a:ln>
          <a:effectLst>
            <a:outerShdw dist="35921" dir="2700000" algn="ctr" rotWithShape="0">
              <a:srgbClr val="4D4D4D"/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GB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Arial" charset="0"/>
              </a:rPr>
              <a:t>Nucleus</a:t>
            </a:r>
          </a:p>
        </p:txBody>
      </p:sp>
      <p:sp>
        <p:nvSpPr>
          <p:cNvPr id="322570" name="Text Box 10"/>
          <p:cNvSpPr txBox="1">
            <a:spLocks noChangeArrowheads="1"/>
          </p:cNvSpPr>
          <p:nvPr/>
        </p:nvSpPr>
        <p:spPr bwMode="auto">
          <a:xfrm>
            <a:off x="245534" y="4886980"/>
            <a:ext cx="470746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GB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Arial" charset="0"/>
              </a:rPr>
              <a:t>Selective Permeability</a:t>
            </a:r>
          </a:p>
        </p:txBody>
      </p:sp>
      <p:sp>
        <p:nvSpPr>
          <p:cNvPr id="322571" name="Text Box 11"/>
          <p:cNvSpPr txBox="1">
            <a:spLocks noChangeArrowheads="1"/>
          </p:cNvSpPr>
          <p:nvPr/>
        </p:nvSpPr>
        <p:spPr bwMode="auto">
          <a:xfrm>
            <a:off x="762000" y="5715000"/>
            <a:ext cx="8001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GB" sz="2800">
                <a:latin typeface="Gill Sans Ultra Bold Condensed" pitchFamily="34" charset="0"/>
                <a:cs typeface="Arial" charset="0"/>
              </a:rPr>
              <a:t>The cell is able to </a:t>
            </a:r>
            <a:r>
              <a:rPr lang="en-GB" sz="2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ill Sans Ultra Bold Condensed" pitchFamily="34" charset="0"/>
                <a:cs typeface="Arial" charset="0"/>
              </a:rPr>
              <a:t>take up</a:t>
            </a:r>
            <a:r>
              <a:rPr lang="en-GB" sz="2800">
                <a:latin typeface="Gill Sans Ultra Bold Condensed" pitchFamily="34" charset="0"/>
                <a:cs typeface="Arial" charset="0"/>
              </a:rPr>
              <a:t> </a:t>
            </a:r>
            <a:r>
              <a:rPr lang="ar-EG" sz="2000">
                <a:latin typeface="Gill Sans Ultra Bold Condensed" pitchFamily="34" charset="0"/>
                <a:cs typeface="Arial" charset="0"/>
              </a:rPr>
              <a:t>تـنـتـق</a:t>
            </a:r>
            <a:r>
              <a:rPr lang="ar-SA" sz="2000">
                <a:latin typeface="Gill Sans Ultra Bold Condensed" pitchFamily="34" charset="0"/>
                <a:cs typeface="Arial" charset="0"/>
              </a:rPr>
              <a:t>ي</a:t>
            </a:r>
            <a:r>
              <a:rPr lang="ar-EG" sz="2800">
                <a:latin typeface="Gill Sans Ultra Bold Condensed" pitchFamily="34" charset="0"/>
                <a:cs typeface="Arial" charset="0"/>
              </a:rPr>
              <a:t> </a:t>
            </a:r>
            <a:r>
              <a:rPr lang="en-GB" sz="2800">
                <a:latin typeface="Gill Sans Ultra Bold Condensed" pitchFamily="34" charset="0"/>
                <a:cs typeface="Arial" charset="0"/>
              </a:rPr>
              <a:t> particular molecules and </a:t>
            </a:r>
            <a:r>
              <a:rPr lang="en-GB" sz="2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ill Sans Ultra Bold Condensed" pitchFamily="34" charset="0"/>
                <a:cs typeface="Arial" charset="0"/>
              </a:rPr>
              <a:t>exclude </a:t>
            </a:r>
            <a:r>
              <a:rPr lang="ar-EG" sz="2000">
                <a:effectLst>
                  <a:outerShdw blurRad="38100" dist="38100" dir="2700000" algn="tl">
                    <a:srgbClr val="C0C0C0"/>
                  </a:outerShdw>
                </a:effectLst>
                <a:latin typeface="Gill Sans Ultra Bold Condensed" pitchFamily="34" charset="0"/>
                <a:cs typeface="Arial" charset="0"/>
              </a:rPr>
              <a:t>تـتجنب</a:t>
            </a:r>
            <a:r>
              <a:rPr lang="en-GB" sz="2000">
                <a:effectLst>
                  <a:outerShdw blurRad="38100" dist="38100" dir="2700000" algn="tl">
                    <a:srgbClr val="C0C0C0"/>
                  </a:outerShdw>
                </a:effectLst>
                <a:latin typeface="Gill Sans Ultra Bold Condensed" pitchFamily="34" charset="0"/>
                <a:cs typeface="Arial" charset="0"/>
              </a:rPr>
              <a:t> </a:t>
            </a:r>
            <a:r>
              <a:rPr lang="en-GB" sz="2800">
                <a:latin typeface="Gill Sans Ultra Bold Condensed" pitchFamily="34" charset="0"/>
                <a:cs typeface="Arial" charset="0"/>
              </a:rPr>
              <a:t>others </a:t>
            </a:r>
          </a:p>
        </p:txBody>
      </p:sp>
      <p:sp>
        <p:nvSpPr>
          <p:cNvPr id="9228" name="Line 6"/>
          <p:cNvSpPr>
            <a:spLocks noChangeShapeType="1"/>
          </p:cNvSpPr>
          <p:nvPr/>
        </p:nvSpPr>
        <p:spPr bwMode="auto">
          <a:xfrm>
            <a:off x="381000" y="5562600"/>
            <a:ext cx="8305800" cy="0"/>
          </a:xfrm>
          <a:prstGeom prst="line">
            <a:avLst/>
          </a:prstGeom>
          <a:noFill/>
          <a:ln w="38100">
            <a:solidFill>
              <a:srgbClr val="3399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76200" y="1292"/>
            <a:ext cx="9029700" cy="1266444"/>
            <a:chOff x="38100" y="1292"/>
            <a:chExt cx="9029700" cy="1266444"/>
          </a:xfrm>
        </p:grpSpPr>
        <p:sp>
          <p:nvSpPr>
            <p:cNvPr id="14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5" name="Picture 14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6" name="Picture 15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1600200" y="330443"/>
            <a:ext cx="6170907" cy="558314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FFC247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FFC247"/>
                </a:solidFill>
                <a:latin typeface="Times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FFC247"/>
                </a:solidFill>
                <a:latin typeface="Times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FFC247"/>
                </a:solidFill>
                <a:latin typeface="Times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FFC247"/>
                </a:solidFill>
                <a:latin typeface="Times" pitchFamily="18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FFC247"/>
                </a:solidFill>
                <a:latin typeface="Times" pitchFamily="18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FFC247"/>
                </a:solidFill>
                <a:latin typeface="Times" pitchFamily="18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FFC247"/>
                </a:solidFill>
                <a:latin typeface="Times" pitchFamily="18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FFC247"/>
                </a:solidFill>
                <a:latin typeface="Times" pitchFamily="18" charset="0"/>
              </a:defRPr>
            </a:lvl9pPr>
          </a:lstStyle>
          <a:p>
            <a:pPr marL="463550" indent="-463550" algn="ctr">
              <a:defRPr/>
            </a:pPr>
            <a:r>
              <a:rPr lang="en-US" altLang="en-US" sz="2800" b="1" kern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  <a:cs typeface="Arial" pitchFamily="34" charset="0"/>
              </a:rPr>
              <a:t>Functions of cell membrane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85185E-6 L -0.275 -0.1199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225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50" y="-599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6667E-6 -4.81481E-6 L 0.28333 -4.81481E-6 " pathEditMode="relative" ptsTypes="AA">
                                      <p:cBhvr>
                                        <p:cTn id="8" dur="2000" fill="hold"/>
                                        <p:tgtEl>
                                          <p:spTgt spid="3225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2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2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2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2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2565" grpId="0"/>
      <p:bldP spid="322566" grpId="0"/>
      <p:bldP spid="32257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743200"/>
            <a:ext cx="8229600" cy="685800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  <a:buFontTx/>
              <a:buNone/>
              <a:defRPr/>
            </a:pPr>
            <a:r>
              <a:rPr lang="en-US" sz="20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No ENERGY</a:t>
            </a:r>
            <a:r>
              <a:rPr 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is required to move substances across membrane (water, lipids, and other lipid soluble substances).</a:t>
            </a:r>
          </a:p>
        </p:txBody>
      </p:sp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457200" y="4419600"/>
            <a:ext cx="5867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571500" indent="-571500">
              <a:spcBef>
                <a:spcPts val="1500"/>
              </a:spcBef>
              <a:buClr>
                <a:srgbClr val="650011"/>
              </a:buClr>
              <a:tabLst>
                <a:tab pos="2743200" algn="l"/>
              </a:tabLst>
              <a:defRPr/>
            </a:pPr>
            <a:r>
              <a:rPr 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Types of </a:t>
            </a:r>
            <a:r>
              <a:rPr lang="en-US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Passive transport</a:t>
            </a:r>
            <a:r>
              <a:rPr 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:</a:t>
            </a:r>
            <a:endParaRPr lang="en-US" sz="1400" b="1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952500" lvl="1" indent="-495300">
              <a:spcBef>
                <a:spcPts val="1500"/>
              </a:spcBef>
              <a:buClr>
                <a:srgbClr val="0000FF"/>
              </a:buClr>
              <a:buFont typeface="Times" charset="0"/>
              <a:buAutoNum type="alphaUcPeriod"/>
              <a:tabLst>
                <a:tab pos="2743200" algn="l"/>
              </a:tabLst>
              <a:defRPr/>
            </a:pP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Diffusion </a:t>
            </a:r>
          </a:p>
          <a:p>
            <a:pPr marL="952500" lvl="1" indent="-495300">
              <a:spcBef>
                <a:spcPts val="1500"/>
              </a:spcBef>
              <a:buClr>
                <a:srgbClr val="0000FF"/>
              </a:buClr>
              <a:buFont typeface="Times" charset="0"/>
              <a:buAutoNum type="alphaUcPeriod"/>
              <a:tabLst>
                <a:tab pos="2743200" algn="l"/>
              </a:tabLst>
              <a:defRPr/>
            </a:pP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Osmosis</a:t>
            </a:r>
          </a:p>
          <a:p>
            <a:pPr marL="952500" lvl="1" indent="-495300">
              <a:spcBef>
                <a:spcPts val="1500"/>
              </a:spcBef>
              <a:buClr>
                <a:srgbClr val="0000FF"/>
              </a:buClr>
              <a:buFont typeface="Times" charset="0"/>
              <a:buAutoNum type="alphaUcPeriod"/>
              <a:tabLst>
                <a:tab pos="2743200" algn="l"/>
              </a:tabLst>
              <a:defRPr/>
            </a:pP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Facilitated Diffusion</a:t>
            </a:r>
          </a:p>
        </p:txBody>
      </p:sp>
      <p:sp>
        <p:nvSpPr>
          <p:cNvPr id="10244" name="Rectangle 5"/>
          <p:cNvSpPr>
            <a:spLocks noChangeArrowheads="1"/>
          </p:cNvSpPr>
          <p:nvPr/>
        </p:nvSpPr>
        <p:spPr bwMode="auto">
          <a:xfrm>
            <a:off x="304800" y="1889125"/>
            <a:ext cx="78676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SzPct val="100000"/>
            </a:pPr>
            <a:r>
              <a:rPr lang="en-US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Involves the movement of molecules across the cell membrane </a:t>
            </a:r>
          </a:p>
          <a:p>
            <a:pPr>
              <a:lnSpc>
                <a:spcPct val="90000"/>
              </a:lnSpc>
              <a:spcBef>
                <a:spcPct val="20000"/>
              </a:spcBef>
              <a:buSzPct val="100000"/>
            </a:pPr>
            <a:r>
              <a:rPr lang="en-US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without an input of energy by the cell.</a:t>
            </a:r>
          </a:p>
        </p:txBody>
      </p:sp>
      <p:sp>
        <p:nvSpPr>
          <p:cNvPr id="302083" name="Rectangle 3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04800" y="1234928"/>
            <a:ext cx="4572000" cy="5334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en-US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2- Passive transport</a:t>
            </a:r>
            <a:r>
              <a:rPr lang="en-US" alt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ar-EG" altLang="en-U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الإنتقال السلب</a:t>
            </a:r>
            <a:r>
              <a:rPr lang="ar-SA" altLang="en-U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ي</a:t>
            </a:r>
            <a:endParaRPr lang="en-US" altLang="en-US" sz="2000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5304" name="Rectangle 8"/>
          <p:cNvSpPr>
            <a:spLocks noChangeArrowheads="1"/>
          </p:cNvSpPr>
          <p:nvPr/>
        </p:nvSpPr>
        <p:spPr bwMode="auto">
          <a:xfrm>
            <a:off x="533400" y="3413125"/>
            <a:ext cx="79057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Rather</a:t>
            </a:r>
            <a:r>
              <a:rPr lang="en-US" altLang="en-US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, </a:t>
            </a: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the</a:t>
            </a:r>
            <a:r>
              <a:rPr lang="en-US" altLang="en-US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000" b="1" u="sng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CONCENTRATION GRADIENT</a:t>
            </a:r>
            <a:r>
              <a:rPr lang="en-US" alt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represents potential energy and drives diffusion</a:t>
            </a:r>
            <a:endParaRPr lang="en-US" sz="20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10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1" name="Picture 10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1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  <p:sp>
        <p:nvSpPr>
          <p:cNvPr id="14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600200" y="330443"/>
            <a:ext cx="6170907" cy="558314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463550" indent="-463550" algn="ctr">
              <a:defRPr/>
            </a:pPr>
            <a:r>
              <a:rPr lang="en-US" altLang="en-US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  <a:cs typeface="Arial" pitchFamily="34" charset="0"/>
              </a:rPr>
              <a:t>Functions of cell membrane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" y="381000"/>
            <a:ext cx="8991600" cy="2805383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80000"/>
              </a:lnSpc>
              <a:buClr>
                <a:srgbClr val="339933"/>
              </a:buClr>
              <a:buFontTx/>
              <a:buNone/>
              <a:defRPr/>
            </a:pPr>
            <a:r>
              <a:rPr lang="en-US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          </a:t>
            </a:r>
            <a:r>
              <a:rPr lang="en-US" altLang="en-US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A)- Diffusion:</a:t>
            </a:r>
            <a:r>
              <a:rPr lang="en-US" altLang="en-US" sz="2400" dirty="0" smtClean="0">
                <a:latin typeface="Arial" charset="0"/>
                <a:cs typeface="Arial" charset="0"/>
              </a:rPr>
              <a:t> </a:t>
            </a:r>
            <a:r>
              <a:rPr lang="ar-EG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الإنتشار</a:t>
            </a: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                                                                                       (The passive transport of 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solutes molecules)</a:t>
            </a:r>
          </a:p>
          <a:p>
            <a:pPr algn="ctr">
              <a:lnSpc>
                <a:spcPct val="80000"/>
              </a:lnSpc>
              <a:buClr>
                <a:srgbClr val="339933"/>
              </a:buClr>
              <a:buFontTx/>
              <a:buNone/>
              <a:defRPr/>
            </a:pPr>
            <a:endParaRPr lang="en-US" altLang="en-US" sz="18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  <a:p>
            <a:pPr marL="119063" indent="0" algn="ctr">
              <a:lnSpc>
                <a:spcPct val="80000"/>
              </a:lnSpc>
              <a:spcBef>
                <a:spcPts val="600"/>
              </a:spcBef>
              <a:buClr>
                <a:srgbClr val="339933"/>
              </a:buClr>
              <a:buFontTx/>
              <a:buNone/>
              <a:tabLst>
                <a:tab pos="119063" algn="l"/>
              </a:tabLst>
              <a:defRPr/>
            </a:pP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Is the tendency </a:t>
            </a:r>
            <a:r>
              <a:rPr lang="ar-EG" altLang="en-US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إستعداد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of molecules of any substance to spread out </a:t>
            </a:r>
            <a:r>
              <a:rPr lang="ar-EG" altLang="en-US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للإنتشار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in the available space randomly </a:t>
            </a:r>
            <a:r>
              <a:rPr lang="ar-EG" altLang="en-US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عشوائيا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.</a:t>
            </a:r>
          </a:p>
          <a:p>
            <a:pPr algn="ctr">
              <a:spcBef>
                <a:spcPts val="600"/>
              </a:spcBef>
              <a:buClr>
                <a:srgbClr val="339933"/>
              </a:buClr>
              <a:defRPr/>
            </a:pP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For example, a permeable membrane </a:t>
            </a:r>
            <a:r>
              <a:rPr lang="ar-EG" altLang="en-US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غشاء منفز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separating a solution with </a:t>
            </a:r>
            <a:r>
              <a:rPr lang="en-US" alt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sugar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en-US" alt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molecules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from </a:t>
            </a:r>
            <a:r>
              <a:rPr lang="en-US" alt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pure water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, sugar molecules will cross the barrier randomly.</a:t>
            </a:r>
          </a:p>
          <a:p>
            <a:pPr algn="ctr">
              <a:spcBef>
                <a:spcPts val="600"/>
              </a:spcBef>
              <a:buClr>
                <a:srgbClr val="339933"/>
              </a:buClr>
              <a:defRPr/>
            </a:pP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The sugar molecules will cross the membrane until both solutions have equal concentrations of the sugar (</a:t>
            </a:r>
            <a:r>
              <a:rPr lang="en-US" altLang="en-US" sz="18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dynamic equilibrium</a:t>
            </a:r>
            <a:r>
              <a:rPr lang="en-US" altLang="en-US" sz="1800" b="1" dirty="0" smtClean="0">
                <a:latin typeface="Arial" charset="0"/>
                <a:cs typeface="Arial" charset="0"/>
              </a:rPr>
              <a:t> </a:t>
            </a:r>
            <a:r>
              <a:rPr lang="ar-EG" altLang="en-US" sz="1800" dirty="0" smtClean="0">
                <a:latin typeface="Arial" charset="0"/>
                <a:cs typeface="Arial" charset="0"/>
              </a:rPr>
              <a:t>التعادل الديناميك</a:t>
            </a:r>
            <a:r>
              <a:rPr lang="ar-SA" altLang="en-US" sz="1800" dirty="0" smtClean="0">
                <a:latin typeface="Arial" charset="0"/>
                <a:cs typeface="Arial" charset="0"/>
              </a:rPr>
              <a:t>ي</a:t>
            </a:r>
            <a:r>
              <a:rPr lang="ar-EG" altLang="en-US" sz="1800" b="1" dirty="0" smtClean="0">
                <a:latin typeface="Arial" charset="0"/>
                <a:cs typeface="Arial" charset="0"/>
              </a:rPr>
              <a:t> 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).</a:t>
            </a:r>
          </a:p>
        </p:txBody>
      </p:sp>
      <p:sp>
        <p:nvSpPr>
          <p:cNvPr id="304130" name="Rectangle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76200" y="6135687"/>
            <a:ext cx="8991600" cy="646113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buClr>
                <a:srgbClr val="339933"/>
              </a:buClr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A substance will diffuse 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from where it is </a:t>
            </a:r>
            <a:r>
              <a:rPr lang="en-US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more concentrated 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to where it is </a:t>
            </a:r>
            <a:r>
              <a:rPr lang="en-US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less concentrated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, </a:t>
            </a:r>
            <a:r>
              <a:rPr lang="en-US" alt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down its concentration gradient </a:t>
            </a:r>
            <a:r>
              <a:rPr lang="ar-EG" altLang="en-US" sz="2000" dirty="0" smtClean="0">
                <a:latin typeface="Arial" charset="0"/>
                <a:cs typeface="Arial" charset="0"/>
              </a:rPr>
              <a:t>مـُنحدر</a:t>
            </a:r>
            <a:r>
              <a:rPr lang="ar-EG" alt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ar-EG" altLang="en-US" sz="2000" dirty="0" smtClean="0">
                <a:latin typeface="Arial" charset="0"/>
                <a:cs typeface="Arial" charset="0"/>
              </a:rPr>
              <a:t>التركيز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.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76200" y="1292"/>
            <a:ext cx="9029700" cy="1266444"/>
            <a:chOff x="38100" y="1292"/>
            <a:chExt cx="9029700" cy="1266444"/>
          </a:xfrm>
        </p:grpSpPr>
        <p:sp>
          <p:nvSpPr>
            <p:cNvPr id="16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7" name="Picture 16"/>
            <p:cNvPicPr>
              <a:picLocks noChangeAspect="1" noChangeArrowheads="1"/>
            </p:cNvPicPr>
            <p:nvPr>
              <p:custDataLst>
                <p:tags r:id="rId9"/>
              </p:custDataLst>
            </p:nvPr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" name="Picture 17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 rotWithShape="1"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  <p:pic>
        <p:nvPicPr>
          <p:cNvPr id="19" name="Picture 8" descr="p44"/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08" b="22865"/>
          <a:stretch/>
        </p:blipFill>
        <p:spPr bwMode="auto">
          <a:xfrm>
            <a:off x="914400" y="3133725"/>
            <a:ext cx="1862667" cy="296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Line 9"/>
          <p:cNvSpPr>
            <a:spLocks noChangeShapeType="1"/>
          </p:cNvSpPr>
          <p:nvPr/>
        </p:nvSpPr>
        <p:spPr bwMode="auto">
          <a:xfrm>
            <a:off x="1676400" y="3886200"/>
            <a:ext cx="0" cy="236220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2777066" y="3089804"/>
            <a:ext cx="1854201" cy="3082396"/>
            <a:chOff x="3005666" y="3166004"/>
            <a:chExt cx="1854201" cy="3082396"/>
          </a:xfrm>
        </p:grpSpPr>
        <p:pic>
          <p:nvPicPr>
            <p:cNvPr id="22" name="Picture 8" descr="p44"/>
            <p:cNvPicPr>
              <a:picLocks noChangeAspect="1" noChangeArrowheads="1"/>
            </p:cNvPicPr>
            <p:nvPr>
              <p:custDataLst>
                <p:tags r:id="rId7"/>
              </p:custDataLst>
            </p:nvPr>
          </p:nvPicPr>
          <p:blipFill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091" t="3073" r="47936" b="19792"/>
            <a:stretch/>
          </p:blipFill>
          <p:spPr bwMode="auto">
            <a:xfrm>
              <a:off x="3005666" y="3166004"/>
              <a:ext cx="1854201" cy="2962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Line 10"/>
            <p:cNvSpPr>
              <a:spLocks noChangeShapeType="1"/>
            </p:cNvSpPr>
            <p:nvPr>
              <p:custDataLst>
                <p:tags r:id="rId8"/>
              </p:custDataLst>
            </p:nvPr>
          </p:nvSpPr>
          <p:spPr bwMode="auto">
            <a:xfrm>
              <a:off x="3767138" y="3886200"/>
              <a:ext cx="0" cy="236220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4631267" y="3124200"/>
            <a:ext cx="1820334" cy="3200400"/>
            <a:chOff x="4859867" y="3048000"/>
            <a:chExt cx="1820334" cy="3200400"/>
          </a:xfrm>
        </p:grpSpPr>
        <p:pic>
          <p:nvPicPr>
            <p:cNvPr id="25" name="Picture 8" descr="p44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064" r="22437" b="22865"/>
            <a:stretch/>
          </p:blipFill>
          <p:spPr bwMode="auto">
            <a:xfrm>
              <a:off x="4859867" y="3048000"/>
              <a:ext cx="1820334" cy="2962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Line 11"/>
            <p:cNvSpPr>
              <a:spLocks noChangeShapeType="1"/>
            </p:cNvSpPr>
            <p:nvPr>
              <p:custDataLst>
                <p:tags r:id="rId6"/>
              </p:custDataLst>
            </p:nvPr>
          </p:nvSpPr>
          <p:spPr bwMode="auto">
            <a:xfrm>
              <a:off x="5659438" y="3886200"/>
              <a:ext cx="0" cy="236220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6451600" y="3124200"/>
            <a:ext cx="1601787" cy="3200400"/>
            <a:chOff x="6680200" y="3048000"/>
            <a:chExt cx="1601787" cy="3200400"/>
          </a:xfrm>
        </p:grpSpPr>
        <p:pic>
          <p:nvPicPr>
            <p:cNvPr id="28" name="Picture 8" descr="p44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563" b="22865"/>
            <a:stretch/>
          </p:blipFill>
          <p:spPr bwMode="auto">
            <a:xfrm>
              <a:off x="6680200" y="3048000"/>
              <a:ext cx="1601787" cy="2962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Line 12"/>
            <p:cNvSpPr>
              <a:spLocks noChangeShapeType="1"/>
            </p:cNvSpPr>
            <p:nvPr>
              <p:custDataLst>
                <p:tags r:id="rId4"/>
              </p:custDataLst>
            </p:nvPr>
          </p:nvSpPr>
          <p:spPr bwMode="auto">
            <a:xfrm>
              <a:off x="7543800" y="3886200"/>
              <a:ext cx="0" cy="236220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6019800" y="3276600"/>
            <a:ext cx="2235200" cy="838200"/>
            <a:chOff x="6248400" y="3352800"/>
            <a:chExt cx="2235200" cy="838200"/>
          </a:xfrm>
        </p:grpSpPr>
        <p:sp>
          <p:nvSpPr>
            <p:cNvPr id="31" name="Rectangle 13"/>
            <p:cNvSpPr>
              <a:spLocks noChangeArrowheads="1"/>
            </p:cNvSpPr>
            <p:nvPr/>
          </p:nvSpPr>
          <p:spPr bwMode="auto">
            <a:xfrm>
              <a:off x="6248400" y="3352800"/>
              <a:ext cx="22352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en-US" sz="1800" b="1" u="sng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dynamic equilibrium</a:t>
              </a:r>
              <a:endParaRPr lang="en-US" sz="1800" b="1" u="sng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2" name="AutoShape 14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7413625" y="3733800"/>
              <a:ext cx="228600" cy="4572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>
                <a:defRPr sz="2400">
                  <a:solidFill>
                    <a:schemeClr val="tx1"/>
                  </a:solidFill>
                  <a:latin typeface="Times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9pPr>
            </a:lstStyle>
            <a:p>
              <a:endParaRPr lang="ar-SA" altLang="en-US"/>
            </a:p>
          </p:txBody>
        </p:sp>
      </p:grpSp>
      <p:sp>
        <p:nvSpPr>
          <p:cNvPr id="33" name="Text Box 16"/>
          <p:cNvSpPr txBox="1">
            <a:spLocks noChangeArrowheads="1"/>
          </p:cNvSpPr>
          <p:nvPr/>
        </p:nvSpPr>
        <p:spPr bwMode="auto">
          <a:xfrm>
            <a:off x="1905000" y="3124200"/>
            <a:ext cx="1799166" cy="27699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2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anose="020B0A04020102020204" pitchFamily="34" charset="0"/>
              </a:rPr>
              <a:t>Lump of sugar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0413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04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4130" grpId="0" build="p" animBg="1"/>
      <p:bldP spid="20" grpId="0" animBg="1"/>
      <p:bldP spid="3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" y="1404938"/>
            <a:ext cx="8915400" cy="5013680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lnSpc>
                <a:spcPct val="90000"/>
              </a:lnSpc>
              <a:buClr>
                <a:srgbClr val="339933"/>
              </a:buClr>
              <a:buNone/>
              <a:defRPr/>
            </a:pPr>
            <a:r>
              <a:rPr lang="en-US" alt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Differences in concentration of dissolved materials in </a:t>
            </a:r>
            <a:r>
              <a:rPr lang="en-US" altLang="en-US" sz="24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two solutions</a:t>
            </a:r>
            <a:r>
              <a:rPr lang="en-US" alt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can lead to the movement of ions from one to the other.</a:t>
            </a:r>
          </a:p>
          <a:p>
            <a:pPr marL="452438" indent="-223838">
              <a:lnSpc>
                <a:spcPct val="90000"/>
              </a:lnSpc>
              <a:buClr>
                <a:srgbClr val="339933"/>
              </a:buClr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The solution with the higher concentration of solutes is </a:t>
            </a:r>
            <a:r>
              <a:rPr lang="en-US" altLang="en-US" sz="2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hypertonic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.</a:t>
            </a:r>
          </a:p>
          <a:p>
            <a:pPr marL="452438" indent="-223838">
              <a:lnSpc>
                <a:spcPct val="90000"/>
              </a:lnSpc>
              <a:buClr>
                <a:srgbClr val="339933"/>
              </a:buClr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The solution with the lower concentration of solutes is </a:t>
            </a:r>
            <a:r>
              <a:rPr lang="en-US" altLang="en-US" sz="2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hypotonic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.</a:t>
            </a:r>
          </a:p>
          <a:p>
            <a:pPr marL="452438" indent="-223838">
              <a:lnSpc>
                <a:spcPct val="90000"/>
              </a:lnSpc>
              <a:buClr>
                <a:srgbClr val="339933"/>
              </a:buClr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Solutions with equal solute concentrations are </a:t>
            </a:r>
            <a:r>
              <a:rPr lang="en-US" altLang="en-US" sz="2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isotonic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.</a:t>
            </a:r>
          </a:p>
          <a:p>
            <a:pPr>
              <a:lnSpc>
                <a:spcPct val="90000"/>
              </a:lnSpc>
              <a:buClr>
                <a:srgbClr val="339933"/>
              </a:buClr>
              <a:buFontTx/>
              <a:buNone/>
              <a:defRPr/>
            </a:pPr>
            <a:endParaRPr lang="en-US" altLang="en-US" sz="20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  <a:p>
            <a:pPr>
              <a:lnSpc>
                <a:spcPct val="90000"/>
              </a:lnSpc>
              <a:buClr>
                <a:srgbClr val="339933"/>
              </a:buClr>
              <a:defRPr/>
            </a:pPr>
            <a:r>
              <a:rPr lang="en-US" altLang="en-US" sz="2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Osmosis:</a:t>
            </a:r>
          </a:p>
          <a:p>
            <a:pPr>
              <a:lnSpc>
                <a:spcPct val="90000"/>
              </a:lnSpc>
              <a:buClr>
                <a:srgbClr val="339933"/>
              </a:buClr>
              <a:buFontTx/>
              <a:buNone/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    Is a passive transport  in which water                                                diffuses across a selectively permeable                                            membrane from the </a:t>
            </a:r>
            <a:r>
              <a:rPr lang="en-US" alt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hypotonic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solution                                                    to the </a:t>
            </a:r>
            <a:r>
              <a:rPr lang="en-US" alt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hypertonic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solution until the                                                      solutions become </a:t>
            </a:r>
            <a:r>
              <a:rPr lang="en-US" alt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isotonic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.</a:t>
            </a:r>
          </a:p>
        </p:txBody>
      </p:sp>
      <p:sp>
        <p:nvSpPr>
          <p:cNvPr id="30617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133600" y="152400"/>
            <a:ext cx="5029200" cy="762000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en-US" sz="2800" b="1" dirty="0" smtClean="0">
                <a:ln w="11430"/>
                <a:solidFill>
                  <a:srgbClr val="F63F1B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B). Osmosis </a:t>
            </a:r>
            <a:r>
              <a:rPr lang="ar-EG" altLang="en-US" sz="1600" dirty="0" smtClean="0">
                <a:ln w="11430"/>
                <a:solidFill>
                  <a:schemeClr val="tx1"/>
                </a:solidFill>
                <a:latin typeface="Arial" charset="0"/>
                <a:cs typeface="Arial" charset="0"/>
              </a:rPr>
              <a:t>الأسموزية</a:t>
            </a:r>
            <a:r>
              <a:rPr lang="en-US" altLang="en-US" sz="2400" b="1" dirty="0" smtClean="0">
                <a:ln w="11430"/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ar-EG" altLang="en-US" sz="2800" b="1" dirty="0" smtClean="0">
                <a:ln w="11430"/>
                <a:solidFill>
                  <a:srgbClr val="F63F1B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:</a:t>
            </a:r>
            <a:r>
              <a:rPr lang="en-GB" altLang="en-US" sz="2800" b="1" dirty="0" smtClean="0">
                <a:ln w="11430"/>
                <a:solidFill>
                  <a:srgbClr val="F63F1B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                                       </a:t>
            </a:r>
            <a:r>
              <a:rPr lang="en-US" altLang="en-US" sz="2000" b="1" dirty="0" smtClean="0">
                <a:ln w="11430"/>
                <a:solidFill>
                  <a:srgbClr val="F63F1B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(the passive transport of water)</a:t>
            </a:r>
          </a:p>
        </p:txBody>
      </p:sp>
      <p:pic>
        <p:nvPicPr>
          <p:cNvPr id="306182" name="Picture 6"/>
          <p:cNvPicPr>
            <a:picLocks noChangeAspect="1" noChangeArrowheads="1"/>
          </p:cNvPicPr>
          <p:nvPr/>
        </p:nvPicPr>
        <p:blipFill>
          <a:blip r:embed="rId6">
            <a:lum bright="-12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5"/>
          <a:stretch>
            <a:fillRect/>
          </a:stretch>
        </p:blipFill>
        <p:spPr bwMode="auto">
          <a:xfrm>
            <a:off x="5562600" y="4219575"/>
            <a:ext cx="3429000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76200" y="1292"/>
            <a:ext cx="9029700" cy="1266444"/>
            <a:chOff x="38100" y="1292"/>
            <a:chExt cx="9029700" cy="1266444"/>
          </a:xfrm>
        </p:grpSpPr>
        <p:sp>
          <p:nvSpPr>
            <p:cNvPr id="8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9" name="Picture 8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6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61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61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61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061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6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6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6178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2"/>
          <p:cNvGrpSpPr>
            <a:grpSpLocks/>
          </p:cNvGrpSpPr>
          <p:nvPr/>
        </p:nvGrpSpPr>
        <p:grpSpPr bwMode="auto">
          <a:xfrm>
            <a:off x="2514600" y="80963"/>
            <a:ext cx="4191000" cy="5867400"/>
            <a:chOff x="1584" y="51"/>
            <a:chExt cx="2640" cy="3696"/>
          </a:xfrm>
        </p:grpSpPr>
        <p:sp>
          <p:nvSpPr>
            <p:cNvPr id="13337" name="AutoShape 3"/>
            <p:cNvSpPr>
              <a:spLocks noChangeArrowheads="1"/>
            </p:cNvSpPr>
            <p:nvPr/>
          </p:nvSpPr>
          <p:spPr bwMode="auto">
            <a:xfrm rot="-5400000">
              <a:off x="1200" y="1107"/>
              <a:ext cx="3360" cy="1920"/>
            </a:xfrm>
            <a:prstGeom prst="flowChartOnlineStorage">
              <a:avLst/>
            </a:prstGeom>
            <a:solidFill>
              <a:schemeClr val="accent1"/>
            </a:solidFill>
            <a:ln w="38100">
              <a:solidFill>
                <a:srgbClr val="FF00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9pPr>
            </a:lstStyle>
            <a:p>
              <a:endParaRPr lang="en-GB" altLang="en-US"/>
            </a:p>
          </p:txBody>
        </p:sp>
        <p:sp>
          <p:nvSpPr>
            <p:cNvPr id="13338" name="AutoShape 4"/>
            <p:cNvSpPr>
              <a:spLocks noChangeArrowheads="1"/>
            </p:cNvSpPr>
            <p:nvPr/>
          </p:nvSpPr>
          <p:spPr bwMode="auto">
            <a:xfrm rot="-5400000">
              <a:off x="1176" y="1131"/>
              <a:ext cx="3360" cy="1392"/>
            </a:xfrm>
            <a:prstGeom prst="flowChartOnlineStorage">
              <a:avLst/>
            </a:prstGeom>
            <a:solidFill>
              <a:schemeClr val="bg1"/>
            </a:solidFill>
            <a:ln w="38100">
              <a:solidFill>
                <a:srgbClr val="FF00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9pPr>
            </a:lstStyle>
            <a:p>
              <a:endParaRPr lang="en-GB" altLang="en-US"/>
            </a:p>
          </p:txBody>
        </p:sp>
        <p:sp>
          <p:nvSpPr>
            <p:cNvPr id="13339" name="Rectangle 5"/>
            <p:cNvSpPr>
              <a:spLocks noChangeArrowheads="1"/>
            </p:cNvSpPr>
            <p:nvPr/>
          </p:nvSpPr>
          <p:spPr bwMode="auto">
            <a:xfrm>
              <a:off x="1584" y="51"/>
              <a:ext cx="2640" cy="9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9pPr>
            </a:lstStyle>
            <a:p>
              <a:endParaRPr lang="en-GB" altLang="en-US"/>
            </a:p>
          </p:txBody>
        </p:sp>
      </p:grpSp>
      <p:sp>
        <p:nvSpPr>
          <p:cNvPr id="13315" name="Rectangle 6"/>
          <p:cNvSpPr>
            <a:spLocks noChangeArrowheads="1"/>
          </p:cNvSpPr>
          <p:nvPr/>
        </p:nvSpPr>
        <p:spPr bwMode="auto">
          <a:xfrm>
            <a:off x="3086100" y="1604963"/>
            <a:ext cx="304800" cy="1447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9pPr>
          </a:lstStyle>
          <a:p>
            <a:endParaRPr lang="en-GB" altLang="en-US"/>
          </a:p>
        </p:txBody>
      </p:sp>
      <p:sp>
        <p:nvSpPr>
          <p:cNvPr id="323591" name="Rectangle 7"/>
          <p:cNvSpPr>
            <a:spLocks noChangeArrowheads="1"/>
          </p:cNvSpPr>
          <p:nvPr/>
        </p:nvSpPr>
        <p:spPr bwMode="auto">
          <a:xfrm>
            <a:off x="5676900" y="1604963"/>
            <a:ext cx="393700" cy="1447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9pPr>
          </a:lstStyle>
          <a:p>
            <a:endParaRPr lang="en-GB" altLang="en-US"/>
          </a:p>
        </p:txBody>
      </p:sp>
      <p:sp>
        <p:nvSpPr>
          <p:cNvPr id="323592" name="Rectangle 8"/>
          <p:cNvSpPr>
            <a:spLocks noChangeArrowheads="1"/>
          </p:cNvSpPr>
          <p:nvPr/>
        </p:nvSpPr>
        <p:spPr bwMode="auto">
          <a:xfrm>
            <a:off x="3086100" y="3052763"/>
            <a:ext cx="304800" cy="1447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9pPr>
          </a:lstStyle>
          <a:p>
            <a:endParaRPr lang="en-GB" altLang="en-US"/>
          </a:p>
        </p:txBody>
      </p:sp>
      <p:sp>
        <p:nvSpPr>
          <p:cNvPr id="13318" name="Rectangle 9" descr="Large checker board"/>
          <p:cNvSpPr>
            <a:spLocks noChangeArrowheads="1"/>
          </p:cNvSpPr>
          <p:nvPr/>
        </p:nvSpPr>
        <p:spPr bwMode="auto">
          <a:xfrm>
            <a:off x="4495800" y="5567363"/>
            <a:ext cx="152400" cy="381000"/>
          </a:xfrm>
          <a:prstGeom prst="rect">
            <a:avLst/>
          </a:prstGeom>
          <a:pattFill prst="lgCheck">
            <a:fgClr>
              <a:srgbClr val="0000FF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9pPr>
          </a:lstStyle>
          <a:p>
            <a:endParaRPr lang="en-GB" altLang="en-US"/>
          </a:p>
        </p:txBody>
      </p:sp>
      <p:grpSp>
        <p:nvGrpSpPr>
          <p:cNvPr id="13319" name="Group 10"/>
          <p:cNvGrpSpPr>
            <a:grpSpLocks/>
          </p:cNvGrpSpPr>
          <p:nvPr/>
        </p:nvGrpSpPr>
        <p:grpSpPr bwMode="auto">
          <a:xfrm>
            <a:off x="609600" y="4667250"/>
            <a:ext cx="2667000" cy="366713"/>
            <a:chOff x="384" y="2544"/>
            <a:chExt cx="1680" cy="231"/>
          </a:xfrm>
        </p:grpSpPr>
        <p:sp>
          <p:nvSpPr>
            <p:cNvPr id="13335" name="Text Box 11"/>
            <p:cNvSpPr txBox="1">
              <a:spLocks noChangeArrowheads="1"/>
            </p:cNvSpPr>
            <p:nvPr/>
          </p:nvSpPr>
          <p:spPr bwMode="auto">
            <a:xfrm>
              <a:off x="384" y="2544"/>
              <a:ext cx="148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GB" altLang="en-US" sz="1800">
                  <a:latin typeface="Tahoma" pitchFamily="34" charset="0"/>
                  <a:cs typeface="Arial" charset="0"/>
                </a:rPr>
                <a:t>Low conc. of sugar</a:t>
              </a:r>
            </a:p>
          </p:txBody>
        </p:sp>
        <p:sp>
          <p:nvSpPr>
            <p:cNvPr id="13336" name="Line 12"/>
            <p:cNvSpPr>
              <a:spLocks noChangeShapeType="1"/>
            </p:cNvSpPr>
            <p:nvPr/>
          </p:nvSpPr>
          <p:spPr bwMode="auto">
            <a:xfrm>
              <a:off x="1680" y="2688"/>
              <a:ext cx="384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320" name="Group 13"/>
          <p:cNvGrpSpPr>
            <a:grpSpLocks/>
          </p:cNvGrpSpPr>
          <p:nvPr/>
        </p:nvGrpSpPr>
        <p:grpSpPr bwMode="auto">
          <a:xfrm>
            <a:off x="5867400" y="4729163"/>
            <a:ext cx="2971800" cy="366712"/>
            <a:chOff x="3696" y="2544"/>
            <a:chExt cx="1872" cy="231"/>
          </a:xfrm>
        </p:grpSpPr>
        <p:sp>
          <p:nvSpPr>
            <p:cNvPr id="13333" name="Text Box 14"/>
            <p:cNvSpPr txBox="1">
              <a:spLocks noChangeArrowheads="1"/>
            </p:cNvSpPr>
            <p:nvPr/>
          </p:nvSpPr>
          <p:spPr bwMode="auto">
            <a:xfrm>
              <a:off x="4080" y="2544"/>
              <a:ext cx="148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GB" altLang="en-US" sz="1800">
                  <a:latin typeface="Tahoma" pitchFamily="34" charset="0"/>
                  <a:cs typeface="Arial" charset="0"/>
                </a:rPr>
                <a:t>High conc. of sugar</a:t>
              </a:r>
            </a:p>
          </p:txBody>
        </p:sp>
        <p:sp>
          <p:nvSpPr>
            <p:cNvPr id="13334" name="Line 15"/>
            <p:cNvSpPr>
              <a:spLocks noChangeShapeType="1"/>
            </p:cNvSpPr>
            <p:nvPr/>
          </p:nvSpPr>
          <p:spPr bwMode="auto">
            <a:xfrm flipH="1">
              <a:off x="3696" y="2688"/>
              <a:ext cx="432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321" name="Group 16"/>
          <p:cNvGrpSpPr>
            <a:grpSpLocks/>
          </p:cNvGrpSpPr>
          <p:nvPr/>
        </p:nvGrpSpPr>
        <p:grpSpPr bwMode="auto">
          <a:xfrm>
            <a:off x="3810000" y="3503613"/>
            <a:ext cx="1447800" cy="2058987"/>
            <a:chOff x="2400" y="2207"/>
            <a:chExt cx="912" cy="1297"/>
          </a:xfrm>
        </p:grpSpPr>
        <p:sp>
          <p:nvSpPr>
            <p:cNvPr id="323601" name="Text Box 17"/>
            <p:cNvSpPr txBox="1">
              <a:spLocks noChangeArrowheads="1"/>
            </p:cNvSpPr>
            <p:nvPr/>
          </p:nvSpPr>
          <p:spPr bwMode="auto">
            <a:xfrm>
              <a:off x="2400" y="2207"/>
              <a:ext cx="912" cy="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GB" sz="18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Tahoma" pitchFamily="34" charset="0"/>
                  <a:cs typeface="Arial" charset="0"/>
                </a:rPr>
                <a:t>Selectively permeable membrane</a:t>
              </a:r>
            </a:p>
          </p:txBody>
        </p:sp>
        <p:sp>
          <p:nvSpPr>
            <p:cNvPr id="13332" name="Line 18"/>
            <p:cNvSpPr>
              <a:spLocks noChangeShapeType="1"/>
            </p:cNvSpPr>
            <p:nvPr/>
          </p:nvSpPr>
          <p:spPr bwMode="auto">
            <a:xfrm>
              <a:off x="2880" y="2784"/>
              <a:ext cx="0" cy="72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23603" name="Text Box 19"/>
          <p:cNvSpPr txBox="1">
            <a:spLocks noChangeArrowheads="1"/>
          </p:cNvSpPr>
          <p:nvPr/>
        </p:nvSpPr>
        <p:spPr bwMode="auto">
          <a:xfrm>
            <a:off x="1143000" y="152400"/>
            <a:ext cx="6705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GB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  <a:cs typeface="Arial" charset="0"/>
              </a:rPr>
              <a:t>Principal of water </a:t>
            </a:r>
            <a:r>
              <a:rPr lang="en-GB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  <a:cs typeface="Arial" charset="0"/>
              </a:rPr>
              <a:t>movement (Osmosis)</a:t>
            </a:r>
            <a:endParaRPr lang="en-GB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anose="020B0A04020102020204" pitchFamily="34" charset="0"/>
              <a:cs typeface="Arial" charset="0"/>
            </a:endParaRPr>
          </a:p>
        </p:txBody>
      </p:sp>
      <p:sp>
        <p:nvSpPr>
          <p:cNvPr id="323604" name="Rectangle 20"/>
          <p:cNvSpPr>
            <a:spLocks noChangeArrowheads="1"/>
          </p:cNvSpPr>
          <p:nvPr/>
        </p:nvSpPr>
        <p:spPr bwMode="auto">
          <a:xfrm>
            <a:off x="685800" y="4953000"/>
            <a:ext cx="1471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" pitchFamily="18" charset="0"/>
              </a:rPr>
              <a:t>hypotonic</a:t>
            </a:r>
            <a:endParaRPr lang="en-GB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" pitchFamily="18" charset="0"/>
            </a:endParaRPr>
          </a:p>
        </p:txBody>
      </p:sp>
      <p:sp>
        <p:nvSpPr>
          <p:cNvPr id="323605" name="Rectangle 21"/>
          <p:cNvSpPr>
            <a:spLocks noChangeArrowheads="1"/>
          </p:cNvSpPr>
          <p:nvPr/>
        </p:nvSpPr>
        <p:spPr bwMode="auto">
          <a:xfrm>
            <a:off x="6781800" y="5029200"/>
            <a:ext cx="1589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" pitchFamily="18" charset="0"/>
              </a:rPr>
              <a:t>hypertonic</a:t>
            </a:r>
            <a:endParaRPr lang="en-GB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" pitchFamily="18" charset="0"/>
            </a:endParaRPr>
          </a:p>
        </p:txBody>
      </p:sp>
      <p:sp>
        <p:nvSpPr>
          <p:cNvPr id="323606" name="Rectangle 22"/>
          <p:cNvSpPr>
            <a:spLocks noChangeArrowheads="1"/>
          </p:cNvSpPr>
          <p:nvPr/>
        </p:nvSpPr>
        <p:spPr bwMode="auto">
          <a:xfrm>
            <a:off x="3657600" y="1644650"/>
            <a:ext cx="1733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Times" pitchFamily="18" charset="0"/>
              </a:rPr>
              <a:t>Isotonic</a:t>
            </a:r>
            <a:endParaRPr lang="en-GB" sz="3600" b="1">
              <a:effectLst>
                <a:outerShdw blurRad="38100" dist="38100" dir="2700000" algn="tl">
                  <a:srgbClr val="C0C0C0"/>
                </a:outerShdw>
              </a:effectLst>
              <a:latin typeface="Times" pitchFamily="18" charset="0"/>
            </a:endParaRPr>
          </a:p>
        </p:txBody>
      </p:sp>
      <p:grpSp>
        <p:nvGrpSpPr>
          <p:cNvPr id="6" name="Group 25"/>
          <p:cNvGrpSpPr>
            <a:grpSpLocks/>
          </p:cNvGrpSpPr>
          <p:nvPr/>
        </p:nvGrpSpPr>
        <p:grpSpPr bwMode="auto">
          <a:xfrm>
            <a:off x="457200" y="1355725"/>
            <a:ext cx="8318500" cy="717550"/>
            <a:chOff x="288" y="854"/>
            <a:chExt cx="5240" cy="452"/>
          </a:xfrm>
        </p:grpSpPr>
        <p:sp>
          <p:nvSpPr>
            <p:cNvPr id="323607" name="Rectangle 23"/>
            <p:cNvSpPr>
              <a:spLocks noChangeArrowheads="1"/>
            </p:cNvSpPr>
            <p:nvPr/>
          </p:nvSpPr>
          <p:spPr bwMode="auto">
            <a:xfrm>
              <a:off x="288" y="854"/>
              <a:ext cx="1256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en-US" sz="4000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" pitchFamily="18" charset="0"/>
                </a:rPr>
                <a:t>Osmosis</a:t>
              </a:r>
              <a:endParaRPr lang="en-GB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" pitchFamily="18" charset="0"/>
              </a:endParaRPr>
            </a:p>
          </p:txBody>
        </p:sp>
        <p:sp>
          <p:nvSpPr>
            <p:cNvPr id="323608" name="Rectangle 24"/>
            <p:cNvSpPr>
              <a:spLocks noChangeArrowheads="1"/>
            </p:cNvSpPr>
            <p:nvPr/>
          </p:nvSpPr>
          <p:spPr bwMode="auto">
            <a:xfrm>
              <a:off x="4272" y="864"/>
              <a:ext cx="1256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en-US" sz="4000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" pitchFamily="18" charset="0"/>
                </a:rPr>
                <a:t>Osmosis</a:t>
              </a:r>
              <a:endParaRPr lang="en-GB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" pitchFamily="18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76200" y="1292"/>
            <a:ext cx="9029700" cy="1266444"/>
            <a:chOff x="38100" y="1292"/>
            <a:chExt cx="9029700" cy="1266444"/>
          </a:xfrm>
        </p:grpSpPr>
        <p:sp>
          <p:nvSpPr>
            <p:cNvPr id="29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30" name="Picture 29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1" name="Picture 30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323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0"/>
                                        <p:tgtEl>
                                          <p:spTgt spid="3235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23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23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23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22" presetID="35" presetClass="emph" presetSubtype="0" repeatCount="indefinite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3591" grpId="0" animBg="1"/>
      <p:bldP spid="323592" grpId="0" animBg="1"/>
      <p:bldP spid="32360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12" name="Rectangle 4"/>
          <p:cNvSpPr>
            <a:spLocks noChangeArrowheads="1"/>
          </p:cNvSpPr>
          <p:nvPr/>
        </p:nvSpPr>
        <p:spPr bwMode="auto">
          <a:xfrm>
            <a:off x="1066800" y="277813"/>
            <a:ext cx="7162800" cy="56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GB" sz="28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Types of solutions and Osmosis</a:t>
            </a:r>
          </a:p>
        </p:txBody>
      </p:sp>
      <p:sp>
        <p:nvSpPr>
          <p:cNvPr id="324613" name="Rectangle 5"/>
          <p:cNvSpPr>
            <a:spLocks noChangeArrowheads="1"/>
          </p:cNvSpPr>
          <p:nvPr/>
        </p:nvSpPr>
        <p:spPr bwMode="auto">
          <a:xfrm>
            <a:off x="228600" y="1371600"/>
            <a:ext cx="8686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ts val="1500"/>
              </a:spcBef>
              <a:buClr>
                <a:srgbClr val="650011"/>
              </a:buClr>
              <a:buFontTx/>
              <a:buChar char="•"/>
              <a:tabLst>
                <a:tab pos="2743200" algn="l"/>
              </a:tabLst>
              <a:defRPr/>
            </a:pPr>
            <a:r>
              <a:rPr lang="en-GB" sz="25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Hypertonic solution:</a:t>
            </a:r>
            <a:r>
              <a:rPr lang="en-GB" sz="2500" dirty="0">
                <a:latin typeface="Arial" charset="0"/>
                <a:cs typeface="Arial" charset="0"/>
              </a:rPr>
              <a:t> </a:t>
            </a:r>
            <a:r>
              <a:rPr lang="ar-EG" sz="1900" dirty="0">
                <a:latin typeface="Arial" charset="0"/>
                <a:cs typeface="Arial" charset="0"/>
              </a:rPr>
              <a:t>عال</a:t>
            </a:r>
            <a:r>
              <a:rPr lang="ar-SA" sz="1900" dirty="0">
                <a:latin typeface="Arial" charset="0"/>
                <a:cs typeface="Arial" charset="0"/>
              </a:rPr>
              <a:t>ي</a:t>
            </a:r>
            <a:r>
              <a:rPr lang="ar-EG" sz="1900" dirty="0">
                <a:latin typeface="Arial" charset="0"/>
                <a:cs typeface="Arial" charset="0"/>
              </a:rPr>
              <a:t> التركيز</a:t>
            </a:r>
            <a:r>
              <a:rPr lang="en-GB" sz="25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                                                   </a:t>
            </a:r>
            <a:r>
              <a:rPr lang="en-GB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contains high concentration of solute </a:t>
            </a:r>
            <a:r>
              <a:rPr lang="ar-EG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مُذاب</a:t>
            </a:r>
            <a:r>
              <a:rPr lang="en-GB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en-GB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molecules.</a:t>
            </a:r>
            <a:endParaRPr lang="en-GB" sz="19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  <a:p>
            <a:pPr marL="342900" indent="-342900">
              <a:lnSpc>
                <a:spcPct val="80000"/>
              </a:lnSpc>
              <a:spcBef>
                <a:spcPts val="1500"/>
              </a:spcBef>
              <a:buClr>
                <a:srgbClr val="650011"/>
              </a:buClr>
              <a:buFontTx/>
              <a:buChar char="•"/>
              <a:tabLst>
                <a:tab pos="2743200" algn="l"/>
              </a:tabLst>
              <a:defRPr/>
            </a:pPr>
            <a:r>
              <a:rPr lang="en-GB" sz="25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Hypotonic solution:</a:t>
            </a:r>
            <a:r>
              <a:rPr lang="en-GB" sz="25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ar-EG" sz="1900" dirty="0">
                <a:latin typeface="Arial" charset="0"/>
                <a:cs typeface="Arial" charset="0"/>
              </a:rPr>
              <a:t>منخفض التركيز</a:t>
            </a:r>
            <a:r>
              <a:rPr lang="en-GB" sz="25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                                         </a:t>
            </a:r>
            <a:r>
              <a:rPr lang="en-GB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contains low concentration of solute molecules.</a:t>
            </a:r>
            <a:endParaRPr lang="en-GB" sz="19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  <a:p>
            <a:pPr marL="342900" indent="-342900">
              <a:lnSpc>
                <a:spcPct val="80000"/>
              </a:lnSpc>
              <a:spcBef>
                <a:spcPts val="1500"/>
              </a:spcBef>
              <a:buClr>
                <a:srgbClr val="650011"/>
              </a:buClr>
              <a:buFontTx/>
              <a:buChar char="•"/>
              <a:tabLst>
                <a:tab pos="2743200" algn="l"/>
              </a:tabLst>
              <a:defRPr/>
            </a:pPr>
            <a:r>
              <a:rPr lang="en-GB" sz="25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Isotonic </a:t>
            </a:r>
            <a:r>
              <a:rPr lang="en-GB" sz="2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solutions:</a:t>
            </a:r>
            <a:r>
              <a:rPr lang="en-GB" sz="2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ar-EG" sz="1900" dirty="0">
                <a:latin typeface="Arial" charset="0"/>
                <a:cs typeface="Arial" charset="0"/>
              </a:rPr>
              <a:t>متعادل</a:t>
            </a:r>
            <a:r>
              <a:rPr lang="en-GB" sz="25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                                                  </a:t>
            </a:r>
            <a:r>
              <a:rPr lang="en-GB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contain </a:t>
            </a:r>
            <a:r>
              <a:rPr lang="en-GB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equal concentrations of solute </a:t>
            </a:r>
            <a:r>
              <a:rPr lang="en-GB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molecules.</a:t>
            </a:r>
            <a:endParaRPr lang="en-GB" sz="19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324614" name="Oval 6"/>
          <p:cNvSpPr>
            <a:spLocks noChangeArrowheads="1"/>
          </p:cNvSpPr>
          <p:nvPr/>
        </p:nvSpPr>
        <p:spPr bwMode="auto">
          <a:xfrm>
            <a:off x="5257800" y="4267200"/>
            <a:ext cx="2362200" cy="144780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9pPr>
          </a:lstStyle>
          <a:p>
            <a:pPr algn="ctr" eaLnBrk="1" hangingPunct="1"/>
            <a:endParaRPr lang="en-GB" altLang="en-US" b="1">
              <a:solidFill>
                <a:srgbClr val="00FFFF"/>
              </a:solidFill>
              <a:latin typeface="Tahoma" pitchFamily="34" charset="0"/>
              <a:cs typeface="Arial" charset="0"/>
            </a:endParaRPr>
          </a:p>
        </p:txBody>
      </p:sp>
      <p:sp>
        <p:nvSpPr>
          <p:cNvPr id="324615" name="Rectangle 7" descr="Narrow horizontal"/>
          <p:cNvSpPr>
            <a:spLocks noChangeArrowheads="1"/>
          </p:cNvSpPr>
          <p:nvPr/>
        </p:nvSpPr>
        <p:spPr bwMode="auto">
          <a:xfrm>
            <a:off x="3886200" y="3657600"/>
            <a:ext cx="1371600" cy="2667000"/>
          </a:xfrm>
          <a:prstGeom prst="rect">
            <a:avLst/>
          </a:prstGeom>
          <a:pattFill prst="narHorz">
            <a:fgClr>
              <a:srgbClr val="0000FF"/>
            </a:fgClr>
            <a:bgClr>
              <a:srgbClr val="FFFFFF"/>
            </a:bgClr>
          </a:patt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9pPr>
          </a:lstStyle>
          <a:p>
            <a:pPr algn="ctr" eaLnBrk="1" hangingPunct="1"/>
            <a:r>
              <a:rPr lang="en-GB" altLang="en-US" sz="1800" b="1">
                <a:solidFill>
                  <a:schemeClr val="accent2"/>
                </a:solidFill>
                <a:latin typeface="Tahoma" pitchFamily="34" charset="0"/>
                <a:cs typeface="Arial" charset="0"/>
              </a:rPr>
              <a:t>Biological </a:t>
            </a:r>
          </a:p>
          <a:p>
            <a:pPr algn="ctr" eaLnBrk="1" hangingPunct="1"/>
            <a:r>
              <a:rPr lang="en-GB" altLang="en-US" sz="1800" b="1">
                <a:solidFill>
                  <a:schemeClr val="accent2"/>
                </a:solidFill>
                <a:latin typeface="Tahoma" pitchFamily="34" charset="0"/>
                <a:cs typeface="Arial" charset="0"/>
              </a:rPr>
              <a:t>Membrane</a:t>
            </a:r>
          </a:p>
          <a:p>
            <a:pPr algn="ctr" eaLnBrk="1" hangingPunct="1"/>
            <a:endParaRPr lang="en-GB" altLang="en-US" sz="1800" b="1">
              <a:solidFill>
                <a:schemeClr val="accent2"/>
              </a:solidFill>
              <a:latin typeface="Tahoma" pitchFamily="34" charset="0"/>
              <a:cs typeface="Arial" charset="0"/>
            </a:endParaRPr>
          </a:p>
          <a:p>
            <a:pPr algn="ctr" eaLnBrk="1" hangingPunct="1"/>
            <a:endParaRPr lang="en-GB" altLang="en-US" sz="1800" b="1">
              <a:solidFill>
                <a:schemeClr val="accent2"/>
              </a:solidFill>
              <a:latin typeface="Tahoma" pitchFamily="34" charset="0"/>
              <a:cs typeface="Arial" charset="0"/>
            </a:endParaRPr>
          </a:p>
          <a:p>
            <a:pPr algn="ctr" eaLnBrk="1" hangingPunct="1"/>
            <a:endParaRPr lang="en-GB" altLang="en-US" sz="1800" b="1">
              <a:solidFill>
                <a:schemeClr val="accent2"/>
              </a:solidFill>
              <a:latin typeface="Tahoma" pitchFamily="34" charset="0"/>
              <a:cs typeface="Arial" charset="0"/>
            </a:endParaRPr>
          </a:p>
          <a:p>
            <a:pPr algn="ctr" eaLnBrk="1" hangingPunct="1"/>
            <a:endParaRPr lang="en-GB" altLang="en-US" sz="1800" b="1">
              <a:solidFill>
                <a:schemeClr val="accent2"/>
              </a:solidFill>
              <a:latin typeface="Tahoma" pitchFamily="34" charset="0"/>
              <a:cs typeface="Arial" charset="0"/>
            </a:endParaRPr>
          </a:p>
          <a:p>
            <a:pPr algn="ctr" eaLnBrk="1" hangingPunct="1"/>
            <a:endParaRPr lang="en-GB" altLang="en-US" sz="1800" b="1">
              <a:solidFill>
                <a:schemeClr val="accent2"/>
              </a:solidFill>
              <a:latin typeface="Tahoma" pitchFamily="34" charset="0"/>
              <a:cs typeface="Arial" charset="0"/>
            </a:endParaRPr>
          </a:p>
          <a:p>
            <a:pPr algn="ctr" eaLnBrk="1" hangingPunct="1"/>
            <a:endParaRPr lang="en-GB" altLang="en-US" sz="1800" b="1">
              <a:solidFill>
                <a:schemeClr val="accent2"/>
              </a:solidFill>
              <a:latin typeface="Tahoma" pitchFamily="34" charset="0"/>
              <a:cs typeface="Arial" charset="0"/>
            </a:endParaRPr>
          </a:p>
          <a:p>
            <a:pPr algn="ctr" eaLnBrk="1" hangingPunct="1"/>
            <a:endParaRPr lang="en-GB" altLang="en-US" sz="1800" b="1">
              <a:solidFill>
                <a:schemeClr val="accent2"/>
              </a:solidFill>
              <a:latin typeface="Tahoma" pitchFamily="34" charset="0"/>
              <a:cs typeface="Arial" charset="0"/>
            </a:endParaRP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1828800" y="5715000"/>
            <a:ext cx="5867400" cy="457200"/>
            <a:chOff x="1152" y="3216"/>
            <a:chExt cx="3696" cy="288"/>
          </a:xfrm>
        </p:grpSpPr>
        <p:sp>
          <p:nvSpPr>
            <p:cNvPr id="324617" name="Text Box 9"/>
            <p:cNvSpPr txBox="1">
              <a:spLocks noChangeArrowheads="1"/>
            </p:cNvSpPr>
            <p:nvPr/>
          </p:nvSpPr>
          <p:spPr bwMode="auto">
            <a:xfrm>
              <a:off x="3504" y="3216"/>
              <a:ext cx="13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defRPr/>
              </a:pPr>
              <a:r>
                <a:rPr lang="en-GB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Tahoma" pitchFamily="34" charset="0"/>
                  <a:cs typeface="Arial" charset="0"/>
                </a:rPr>
                <a:t>Hypotonic</a:t>
              </a:r>
            </a:p>
          </p:txBody>
        </p:sp>
        <p:sp>
          <p:nvSpPr>
            <p:cNvPr id="324618" name="Text Box 10"/>
            <p:cNvSpPr txBox="1">
              <a:spLocks noChangeArrowheads="1"/>
            </p:cNvSpPr>
            <p:nvPr/>
          </p:nvSpPr>
          <p:spPr bwMode="auto">
            <a:xfrm>
              <a:off x="1152" y="3216"/>
              <a:ext cx="13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defRPr/>
              </a:pPr>
              <a:r>
                <a:rPr lang="en-GB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Tahoma" pitchFamily="34" charset="0"/>
                  <a:cs typeface="Arial" charset="0"/>
                </a:rPr>
                <a:t>Hypertonic</a:t>
              </a:r>
            </a:p>
          </p:txBody>
        </p:sp>
      </p:grpSp>
      <p:sp>
        <p:nvSpPr>
          <p:cNvPr id="324619" name="Oval 11"/>
          <p:cNvSpPr>
            <a:spLocks noChangeArrowheads="1"/>
          </p:cNvSpPr>
          <p:nvPr/>
        </p:nvSpPr>
        <p:spPr bwMode="auto">
          <a:xfrm>
            <a:off x="1524000" y="4267200"/>
            <a:ext cx="2362200" cy="14478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9pPr>
          </a:lstStyle>
          <a:p>
            <a:pPr algn="ctr" eaLnBrk="1" hangingPunct="1"/>
            <a:endParaRPr lang="en-GB" altLang="en-US" b="1">
              <a:solidFill>
                <a:srgbClr val="00FFFF"/>
              </a:solidFill>
              <a:latin typeface="Tahoma" pitchFamily="34" charset="0"/>
              <a:cs typeface="Arial" charset="0"/>
            </a:endParaRPr>
          </a:p>
        </p:txBody>
      </p:sp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5715000" y="4483100"/>
            <a:ext cx="1295400" cy="1066800"/>
            <a:chOff x="3888" y="3216"/>
            <a:chExt cx="816" cy="672"/>
          </a:xfrm>
        </p:grpSpPr>
        <p:grpSp>
          <p:nvGrpSpPr>
            <p:cNvPr id="14347" name="Group 13"/>
            <p:cNvGrpSpPr>
              <a:grpSpLocks/>
            </p:cNvGrpSpPr>
            <p:nvPr/>
          </p:nvGrpSpPr>
          <p:grpSpPr bwMode="auto">
            <a:xfrm>
              <a:off x="3888" y="3216"/>
              <a:ext cx="816" cy="672"/>
              <a:chOff x="3888" y="2448"/>
              <a:chExt cx="816" cy="672"/>
            </a:xfrm>
          </p:grpSpPr>
          <p:sp>
            <p:nvSpPr>
              <p:cNvPr id="14349" name="AutoShape 14"/>
              <p:cNvSpPr>
                <a:spLocks noChangeArrowheads="1"/>
              </p:cNvSpPr>
              <p:nvPr/>
            </p:nvSpPr>
            <p:spPr bwMode="auto">
              <a:xfrm>
                <a:off x="3888" y="2448"/>
                <a:ext cx="816" cy="192"/>
              </a:xfrm>
              <a:prstGeom prst="leftArrow">
                <a:avLst>
                  <a:gd name="adj1" fmla="val 50000"/>
                  <a:gd name="adj2" fmla="val 106250"/>
                </a:avLst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</a:defRPr>
                </a:lvl9pPr>
              </a:lstStyle>
              <a:p>
                <a:endParaRPr lang="en-GB" altLang="en-US"/>
              </a:p>
            </p:txBody>
          </p:sp>
          <p:sp>
            <p:nvSpPr>
              <p:cNvPr id="14350" name="AutoShape 15"/>
              <p:cNvSpPr>
                <a:spLocks noChangeArrowheads="1"/>
              </p:cNvSpPr>
              <p:nvPr/>
            </p:nvSpPr>
            <p:spPr bwMode="auto">
              <a:xfrm>
                <a:off x="3888" y="2928"/>
                <a:ext cx="816" cy="192"/>
              </a:xfrm>
              <a:prstGeom prst="leftArrow">
                <a:avLst>
                  <a:gd name="adj1" fmla="val 50000"/>
                  <a:gd name="adj2" fmla="val 106250"/>
                </a:avLst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</a:defRPr>
                </a:lvl9pPr>
              </a:lstStyle>
              <a:p>
                <a:endParaRPr lang="en-GB" altLang="en-US"/>
              </a:p>
            </p:txBody>
          </p:sp>
        </p:grpSp>
        <p:sp>
          <p:nvSpPr>
            <p:cNvPr id="324624" name="Text Box 16"/>
            <p:cNvSpPr txBox="1">
              <a:spLocks noChangeArrowheads="1"/>
            </p:cNvSpPr>
            <p:nvPr/>
          </p:nvSpPr>
          <p:spPr bwMode="auto">
            <a:xfrm>
              <a:off x="4080" y="3408"/>
              <a:ext cx="62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defRPr/>
              </a:pPr>
              <a:r>
                <a:rPr lang="en-GB" b="1">
                  <a:solidFill>
                    <a:srgbClr val="00FF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ahoma" pitchFamily="34" charset="0"/>
                  <a:cs typeface="Arial" charset="0"/>
                </a:rPr>
                <a:t>H</a:t>
              </a:r>
              <a:r>
                <a:rPr lang="en-GB" sz="2800" b="1" baseline="-25000">
                  <a:solidFill>
                    <a:srgbClr val="00FF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ahoma" pitchFamily="34" charset="0"/>
                  <a:cs typeface="Arial" charset="0"/>
                </a:rPr>
                <a:t>2</a:t>
              </a:r>
              <a:r>
                <a:rPr lang="en-GB" b="1">
                  <a:solidFill>
                    <a:srgbClr val="00FF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ahoma" pitchFamily="34" charset="0"/>
                  <a:cs typeface="Arial" charset="0"/>
                </a:rPr>
                <a:t>O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76200" y="1292"/>
            <a:ext cx="9029700" cy="1266444"/>
            <a:chOff x="38100" y="1292"/>
            <a:chExt cx="9029700" cy="1266444"/>
          </a:xfrm>
        </p:grpSpPr>
        <p:sp>
          <p:nvSpPr>
            <p:cNvPr id="18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9" name="Picture 18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" name="Picture 1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24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246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246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24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24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24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59259E-6 L -0.3875 -0.00926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375" y="-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2000" fill="hold"/>
                                        <p:tgtEl>
                                          <p:spTgt spid="3246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2000" fill="hold"/>
                                        <p:tgtEl>
                                          <p:spTgt spid="32461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4613" grpId="0" build="p"/>
      <p:bldP spid="324614" grpId="0" animBg="1"/>
      <p:bldP spid="324614" grpId="1" animBg="1"/>
      <p:bldP spid="324615" grpId="0" animBg="1"/>
      <p:bldP spid="324619" grpId="0" animBg="1"/>
      <p:bldP spid="324619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1300" name="Picture 4"/>
          <p:cNvPicPr>
            <a:picLocks noChangeAspect="1" noChangeArrowheads="1"/>
          </p:cNvPicPr>
          <p:nvPr/>
        </p:nvPicPr>
        <p:blipFill>
          <a:blip r:embed="rId6">
            <a:lum bright="-12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59" b="46284"/>
          <a:stretch>
            <a:fillRect/>
          </a:stretch>
        </p:blipFill>
        <p:spPr bwMode="auto">
          <a:xfrm>
            <a:off x="4572000" y="1339850"/>
            <a:ext cx="4267200" cy="186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129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" y="1501741"/>
            <a:ext cx="4419600" cy="4822859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231775" indent="-223838">
              <a:lnSpc>
                <a:spcPct val="90000"/>
              </a:lnSpc>
              <a:buClr>
                <a:srgbClr val="339933"/>
              </a:buClr>
              <a:defRPr/>
            </a:pP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The cell in a </a:t>
            </a:r>
            <a:r>
              <a:rPr lang="en-US" alt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hypertonic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environment will loose water, shrivel </a:t>
            </a:r>
            <a:r>
              <a:rPr lang="ar-EG" altLang="en-US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تنكمش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, and die.</a:t>
            </a:r>
          </a:p>
          <a:p>
            <a:pPr marL="231775" indent="-223838">
              <a:lnSpc>
                <a:spcPct val="90000"/>
              </a:lnSpc>
              <a:buClr>
                <a:srgbClr val="339933"/>
              </a:buClr>
              <a:defRPr/>
            </a:pP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A cell in a </a:t>
            </a:r>
            <a:r>
              <a:rPr lang="en-US" alt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hypotonic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solution will gain </a:t>
            </a:r>
            <a:r>
              <a:rPr lang="ar-EG" altLang="en-US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تسحب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water, swell, and burst.</a:t>
            </a:r>
          </a:p>
          <a:p>
            <a:pPr marL="231775" indent="-223838">
              <a:lnSpc>
                <a:spcPct val="90000"/>
              </a:lnSpc>
              <a:buClr>
                <a:srgbClr val="339933"/>
              </a:buClr>
              <a:defRPr/>
            </a:pP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Nothing will happened for a </a:t>
            </a:r>
            <a:r>
              <a:rPr lang="en-US" altLang="en-US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cell in 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an </a:t>
            </a:r>
            <a:r>
              <a:rPr lang="en-US" alt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isotonic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solution</a:t>
            </a:r>
          </a:p>
          <a:p>
            <a:pPr marL="574675" indent="-285750">
              <a:lnSpc>
                <a:spcPct val="90000"/>
              </a:lnSpc>
              <a:buClr>
                <a:srgbClr val="339933"/>
              </a:buClr>
              <a:buFont typeface="Wingdings" panose="05000000000000000000" pitchFamily="2" charset="2"/>
              <a:buChar char="ü"/>
              <a:defRPr/>
            </a:pP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Organisms without rigid walls have osmotic problems in either a </a:t>
            </a:r>
            <a:r>
              <a:rPr lang="en-US" altLang="en-US" sz="1600" b="1" u="sng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hypertonic</a:t>
            </a: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or </a:t>
            </a:r>
            <a:r>
              <a:rPr lang="en-US" altLang="en-US" sz="1600" b="1" u="sng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hypotonic</a:t>
            </a: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environment and must have adaptations for </a:t>
            </a:r>
            <a:r>
              <a:rPr lang="en-US" altLang="en-US" sz="1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osmoregulation</a:t>
            </a: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to maintain </a:t>
            </a:r>
            <a:r>
              <a:rPr lang="ar-EG" altLang="en-US" sz="16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للحفاظ على</a:t>
            </a: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their internal environment.</a:t>
            </a:r>
          </a:p>
          <a:p>
            <a:pPr marL="574675" indent="-285750">
              <a:lnSpc>
                <a:spcPct val="90000"/>
              </a:lnSpc>
              <a:buClr>
                <a:srgbClr val="339933"/>
              </a:buClr>
              <a:buFont typeface="Wingdings" panose="05000000000000000000" pitchFamily="2" charset="2"/>
              <a:buChar char="ü"/>
              <a:defRPr/>
            </a:pP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Example, </a:t>
            </a:r>
            <a:r>
              <a:rPr lang="en-US" altLang="en-US" sz="16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Paramecium</a:t>
            </a: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have a </a:t>
            </a:r>
            <a:r>
              <a:rPr lang="en-US" altLang="en-US" sz="16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n-US" altLang="en-US" sz="16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specialized organelle (</a:t>
            </a:r>
            <a:r>
              <a:rPr lang="en-US" altLang="en-US" sz="1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the contractile vacuole</a:t>
            </a: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), that functions as a pump to force </a:t>
            </a:r>
            <a:r>
              <a:rPr lang="ar-EG" altLang="en-US" sz="16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يطرد</a:t>
            </a: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water out of the cell.</a:t>
            </a:r>
          </a:p>
        </p:txBody>
      </p:sp>
      <p:sp>
        <p:nvSpPr>
          <p:cNvPr id="311303" name="Text Box 7"/>
          <p:cNvSpPr txBox="1">
            <a:spLocks noChangeArrowheads="1"/>
          </p:cNvSpPr>
          <p:nvPr/>
        </p:nvSpPr>
        <p:spPr bwMode="auto">
          <a:xfrm>
            <a:off x="2590800" y="228600"/>
            <a:ext cx="4495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en-US" sz="28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Osmoregulation </a:t>
            </a:r>
            <a:r>
              <a:rPr lang="ar-EG" altLang="en-US" sz="1600" dirty="0">
                <a:ln w="11430"/>
                <a:solidFill>
                  <a:srgbClr val="0000FF"/>
                </a:solidFill>
                <a:latin typeface="Arial" charset="0"/>
                <a:cs typeface="Arial" charset="0"/>
              </a:rPr>
              <a:t>التوازن الأسموز</a:t>
            </a:r>
            <a:r>
              <a:rPr lang="ar-SA" altLang="en-US" sz="1600" dirty="0">
                <a:ln w="11430"/>
                <a:solidFill>
                  <a:srgbClr val="0000FF"/>
                </a:solidFill>
                <a:latin typeface="Arial" charset="0"/>
                <a:cs typeface="Arial" charset="0"/>
              </a:rPr>
              <a:t>ي</a:t>
            </a:r>
            <a:endParaRPr lang="en-GB" dirty="0">
              <a:ln w="11430"/>
              <a:solidFill>
                <a:srgbClr val="0000FF"/>
              </a:solidFill>
              <a:latin typeface="Arial" charset="0"/>
              <a:cs typeface="Arial" charset="0"/>
            </a:endParaRPr>
          </a:p>
        </p:txBody>
      </p:sp>
      <p:pic>
        <p:nvPicPr>
          <p:cNvPr id="311304" name="Picture 8"/>
          <p:cNvPicPr>
            <a:picLocks noChangeAspect="1" noChangeArrowheads="1"/>
          </p:cNvPicPr>
          <p:nvPr/>
        </p:nvPicPr>
        <p:blipFill>
          <a:blip r:embed="rId7">
            <a:lum bright="-6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506788"/>
            <a:ext cx="4040188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76200" y="1292"/>
            <a:ext cx="9029700" cy="1266444"/>
            <a:chOff x="38100" y="1292"/>
            <a:chExt cx="9029700" cy="1266444"/>
          </a:xfrm>
        </p:grpSpPr>
        <p:sp>
          <p:nvSpPr>
            <p:cNvPr id="9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0" name="Picture 9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10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9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1129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11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11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112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112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112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1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1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1298" grpId="0" uiExpand="1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2057400" y="314980"/>
            <a:ext cx="5181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en-US" sz="28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Osmoregulation: </a:t>
            </a:r>
            <a:r>
              <a:rPr lang="en-US" altLang="en-US" sz="18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in Paramecium</a:t>
            </a:r>
            <a:endParaRPr lang="en-GB" sz="2800" b="1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76200" y="1292"/>
            <a:ext cx="9029700" cy="1266444"/>
            <a:chOff x="38100" y="1292"/>
            <a:chExt cx="9029700" cy="1266444"/>
          </a:xfrm>
        </p:grpSpPr>
        <p:sp>
          <p:nvSpPr>
            <p:cNvPr id="6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7" name="Picture 6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7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/>
        </p:nvSpPr>
        <p:spPr>
          <a:xfrm>
            <a:off x="2362200" y="1371600"/>
            <a:ext cx="441960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altLang="en-US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 </a:t>
            </a:r>
            <a:r>
              <a:rPr lang="en-US" altLang="en-US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contractile vacuole</a:t>
            </a:r>
            <a:endParaRPr lang="en-US" sz="28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ustDataLst>
      <p:tags r:id="rId2"/>
    </p:custDataLst>
    <p:controls>
      <mc:AlternateContent xmlns:mc="http://schemas.openxmlformats.org/markup-compatibility/2006">
        <mc:Choice xmlns:v="urn:schemas-microsoft-com:vml" Requires="v">
          <p:control spid="3084" name="sda4433c4a124737982246ba7f9b30ad" r:id="rId5" imgW="4266667" imgH="3200677"/>
        </mc:Choice>
        <mc:Fallback>
          <p:control name="sda4433c4a124737982246ba7f9b30ad" r:id="rId5" imgW="4266667" imgH="3200677">
            <p:pic>
              <p:nvPicPr>
                <p:cNvPr id="0" name="sda4433c4a124737982246ba7f9b30ad"/>
                <p:cNvPicPr preferRelativeResize="0">
                  <a:picLocks noChangeAspect="1" noChangeArrowheads="1" noChangeShapeType="1"/>
                </p:cNvPicPr>
                <p:nvPr>
                  <p:custDataLst>
                    <p:tags r:id="rId6"/>
                  </p:custDataLst>
                </p:nvPr>
              </p:nvPicPr>
              <p:blipFill>
                <a:blip r:embed="rId1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286000" y="2133600"/>
                  <a:ext cx="4267200" cy="32004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604529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971675"/>
            <a:ext cx="7772400" cy="609600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Behavior of water when a living cell is placed in </a:t>
            </a:r>
            <a:r>
              <a:rPr 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Hypertonic</a:t>
            </a:r>
            <a:r>
              <a:rPr lang="en-US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, </a:t>
            </a:r>
            <a:r>
              <a:rPr 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Hypotonic</a:t>
            </a:r>
            <a:r>
              <a:rPr lang="en-US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or </a:t>
            </a:r>
            <a:r>
              <a:rPr 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Isotonic</a:t>
            </a:r>
            <a:r>
              <a:rPr lang="en-US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solutions</a:t>
            </a:r>
            <a:endParaRPr lang="en-US" sz="20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87" name="Picture 5" descr="p4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25" y="3267075"/>
            <a:ext cx="8689975" cy="2828925"/>
          </a:xfrm>
          <a:prstGeom prst="rect">
            <a:avLst/>
          </a:prstGeom>
          <a:noFill/>
          <a:ln w="28575">
            <a:solidFill>
              <a:srgbClr val="0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88" name="Rectangle 6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5913438" y="6324600"/>
            <a:ext cx="639762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9pPr>
          </a:lstStyle>
          <a:p>
            <a:endParaRPr lang="ar-SA" altLang="en-US"/>
          </a:p>
        </p:txBody>
      </p:sp>
      <p:sp>
        <p:nvSpPr>
          <p:cNvPr id="16389" name="Rectangle 7">
            <a:hlinkClick r:id="" action="ppaction://hlinkshowjump?jump=endshow"/>
          </p:cNvPr>
          <p:cNvSpPr>
            <a:spLocks noChangeArrowheads="1"/>
          </p:cNvSpPr>
          <p:nvPr/>
        </p:nvSpPr>
        <p:spPr bwMode="auto">
          <a:xfrm>
            <a:off x="7924800" y="6324600"/>
            <a:ext cx="639763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9pPr>
          </a:lstStyle>
          <a:p>
            <a:endParaRPr lang="ar-SA" altLang="en-US"/>
          </a:p>
        </p:txBody>
      </p:sp>
      <p:sp>
        <p:nvSpPr>
          <p:cNvPr id="16390" name="Rectangle 8">
            <a:hlinkClick r:id="" action="ppaction://hlinkshowjump?jump=previousslide"/>
          </p:cNvPr>
          <p:cNvSpPr>
            <a:spLocks noChangeArrowheads="1"/>
          </p:cNvSpPr>
          <p:nvPr/>
        </p:nvSpPr>
        <p:spPr bwMode="auto">
          <a:xfrm>
            <a:off x="5080000" y="6311900"/>
            <a:ext cx="639763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9pPr>
          </a:lstStyle>
          <a:p>
            <a:endParaRPr lang="ar-SA" altLang="en-US"/>
          </a:p>
        </p:txBody>
      </p:sp>
      <p:sp>
        <p:nvSpPr>
          <p:cNvPr id="16391" name="Rectangle 9">
            <a:hlinkClick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6781800" y="6311900"/>
            <a:ext cx="9144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9pPr>
          </a:lstStyle>
          <a:p>
            <a:endParaRPr lang="ar-SA" altLang="en-US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1066800" y="277813"/>
            <a:ext cx="7162800" cy="56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GB" sz="32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Summary of Types </a:t>
            </a:r>
            <a:r>
              <a:rPr lang="en-GB" sz="32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of </a:t>
            </a:r>
            <a:r>
              <a:rPr lang="en-GB" sz="32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solutions</a:t>
            </a:r>
            <a:endParaRPr lang="en-GB" sz="3200" b="1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76200" y="1292"/>
            <a:ext cx="9029700" cy="1266444"/>
            <a:chOff x="38100" y="1292"/>
            <a:chExt cx="9029700" cy="1266444"/>
          </a:xfrm>
        </p:grpSpPr>
        <p:sp>
          <p:nvSpPr>
            <p:cNvPr id="14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5" name="Picture 14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6" name="Picture 15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1586314"/>
            <a:ext cx="8686800" cy="2223686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339933"/>
              </a:buClr>
              <a:defRPr/>
            </a:pP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Many polar molecules and ions diffuse passively through the lipid </a:t>
            </a:r>
            <a:r>
              <a:rPr lang="en-US" altLang="en-US" sz="18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bilayer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with the help of </a:t>
            </a: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transport proteins </a:t>
            </a:r>
            <a:r>
              <a:rPr lang="en-US" alt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(gated channels </a:t>
            </a:r>
            <a:r>
              <a:rPr lang="ar-EG" altLang="en-US" sz="1600" dirty="0" smtClean="0">
                <a:latin typeface="Arial" charset="0"/>
                <a:cs typeface="Arial" charset="0"/>
              </a:rPr>
              <a:t>قنوات مُبَوبة</a:t>
            </a:r>
            <a:r>
              <a:rPr lang="en-US" alt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).</a:t>
            </a:r>
          </a:p>
          <a:p>
            <a:pPr>
              <a:buClr>
                <a:srgbClr val="339933"/>
              </a:buClr>
              <a:defRPr/>
            </a:pP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The passive movement                                                                                         of molecules down its                                                                              concentration gradient via a                                                                                     transport protein is called                                                                            </a:t>
            </a:r>
            <a:r>
              <a:rPr lang="en-US" altLang="en-US" sz="1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facilitated diffusion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.         </a:t>
            </a:r>
          </a:p>
        </p:txBody>
      </p:sp>
      <p:sp>
        <p:nvSpPr>
          <p:cNvPr id="317447" name="Rectangle 7"/>
          <p:cNvSpPr>
            <a:spLocks noChangeArrowheads="1"/>
          </p:cNvSpPr>
          <p:nvPr/>
        </p:nvSpPr>
        <p:spPr bwMode="auto">
          <a:xfrm>
            <a:off x="266700" y="4161472"/>
            <a:ext cx="3732212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1500"/>
              </a:spcBef>
              <a:buClr>
                <a:srgbClr val="339933"/>
              </a:buClr>
              <a:buFontTx/>
              <a:buChar char="•"/>
              <a:tabLst>
                <a:tab pos="2743200" algn="l"/>
              </a:tabLst>
              <a:defRPr/>
            </a:pPr>
            <a:r>
              <a:rPr lang="en-US" altLang="en-US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Many transport proteins simply provide </a:t>
            </a:r>
            <a:r>
              <a:rPr lang="en-US" alt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channels</a:t>
            </a:r>
            <a:r>
              <a:rPr lang="en-US" altLang="en-US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allowing a specific molecule or ion to cross the membrane.</a:t>
            </a:r>
          </a:p>
        </p:txBody>
      </p:sp>
      <p:pic>
        <p:nvPicPr>
          <p:cNvPr id="317448" name="Picture 8"/>
          <p:cNvPicPr>
            <a:picLocks noChangeAspect="1" noChangeArrowheads="1"/>
          </p:cNvPicPr>
          <p:nvPr/>
        </p:nvPicPr>
        <p:blipFill>
          <a:blip r:embed="rId6">
            <a:lum bright="-12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75" b="7101"/>
          <a:stretch>
            <a:fillRect/>
          </a:stretch>
        </p:blipFill>
        <p:spPr bwMode="auto">
          <a:xfrm>
            <a:off x="3998912" y="2419350"/>
            <a:ext cx="4941888" cy="36925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8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9" name="Picture 8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0" y="228600"/>
            <a:ext cx="5638800" cy="685800"/>
          </a:xfrm>
          <a:ln w="12700"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2400" b="1" u="sng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C)- Facilitated Diffusion</a:t>
            </a:r>
            <a:r>
              <a:rPr lang="en-US" sz="2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:</a:t>
            </a:r>
            <a:r>
              <a:rPr lang="en-US" sz="20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                                                               </a:t>
            </a:r>
            <a:r>
              <a:rPr lang="en-US" altLang="en-US" sz="1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Specific proteins facilitate </a:t>
            </a:r>
            <a:r>
              <a:rPr lang="ar-EG" altLang="en-US" sz="1200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تـُسَهـِّل</a:t>
            </a:r>
            <a:r>
              <a:rPr lang="en-US" altLang="en-US" sz="1600" b="1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en-US" altLang="en-US" sz="1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passive transport</a:t>
            </a:r>
            <a:endParaRPr lang="en-US" sz="1600" b="1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5" name="Text Box 15"/>
          <p:cNvSpPr txBox="1">
            <a:spLocks noChangeArrowheads="1"/>
          </p:cNvSpPr>
          <p:nvPr/>
        </p:nvSpPr>
        <p:spPr bwMode="auto">
          <a:xfrm>
            <a:off x="1143000" y="1600200"/>
            <a:ext cx="7162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en-US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How things get into and out of the </a:t>
            </a:r>
            <a:r>
              <a:rPr lang="en-US" altLang="en-US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cell?</a:t>
            </a:r>
            <a:endParaRPr lang="en-US" altLang="en-US" sz="3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pic>
        <p:nvPicPr>
          <p:cNvPr id="1031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133600"/>
            <a:ext cx="8534400" cy="459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oup 8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0" y="0"/>
            <a:ext cx="9147151" cy="1019175"/>
            <a:chOff x="323528" y="0"/>
            <a:chExt cx="8286750" cy="1019406"/>
          </a:xfrm>
        </p:grpSpPr>
        <p:sp>
          <p:nvSpPr>
            <p:cNvPr id="10" name="Rounded Rectangle 9"/>
            <p:cNvSpPr/>
            <p:nvPr/>
          </p:nvSpPr>
          <p:spPr bwMode="auto">
            <a:xfrm>
              <a:off x="323528" y="837275"/>
              <a:ext cx="8286750" cy="71445"/>
            </a:xfrm>
            <a:prstGeom prst="roundRect">
              <a:avLst/>
            </a:prstGeom>
            <a:solidFill>
              <a:srgbClr val="CC0066"/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pic>
          <p:nvPicPr>
            <p:cNvPr id="11" name="Picture 12" descr="Picture1.bmp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50644" y="116632"/>
              <a:ext cx="1584176" cy="653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1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92" r="7692"/>
            <a:stretch>
              <a:fillRect/>
            </a:stretch>
          </p:blipFill>
          <p:spPr bwMode="auto">
            <a:xfrm>
              <a:off x="4211960" y="0"/>
              <a:ext cx="864096" cy="1019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12" descr="C:\Users\mmoustafa\Desktop\amada.jp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537" y="188640"/>
              <a:ext cx="2016224" cy="576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" name="Picture 16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981200" y="644237"/>
            <a:ext cx="5364584" cy="1032163"/>
          </a:xfrm>
          <a:prstGeom prst="rect">
            <a:avLst/>
          </a:prstGeom>
          <a:ln>
            <a:noFill/>
          </a:ln>
          <a:effectLst>
            <a:glow rad="101600">
              <a:srgbClr val="0000FF">
                <a:alpha val="40000"/>
              </a:srgbClr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5" name="PPTShape_0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981200" y="640432"/>
            <a:ext cx="5364584" cy="1032163"/>
          </a:xfrm>
          <a:prstGeom prst="rect">
            <a:avLst/>
          </a:prstGeom>
          <a:ln>
            <a:noFill/>
          </a:ln>
          <a:effectLst>
            <a:glow rad="101600">
              <a:srgbClr val="0000FF">
                <a:alpha val="40000"/>
              </a:srgbClr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304800" y="6477000"/>
            <a:ext cx="8610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Copyright © 2002 Pearson Education, Inc., publishing as Benjamin Cummings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0" y="228600"/>
            <a:ext cx="5638800" cy="685800"/>
          </a:xfrm>
          <a:ln w="12700"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Facilitated Diffusion:</a:t>
            </a:r>
            <a:endParaRPr lang="en-US" sz="2000" b="1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1447800"/>
            <a:ext cx="8953500" cy="2133600"/>
          </a:xfrm>
          <a:ln w="12700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31775" indent="-223838">
              <a:buClr>
                <a:srgbClr val="339966"/>
              </a:buClr>
              <a:defRPr/>
            </a:pPr>
            <a:r>
              <a:rPr 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It Helps diffusion of molecules across a membrane when they are </a:t>
            </a:r>
            <a:r>
              <a:rPr 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not soluble in lipids</a:t>
            </a:r>
            <a:r>
              <a:rPr 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or are </a:t>
            </a:r>
            <a:r>
              <a:rPr 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too large</a:t>
            </a:r>
            <a:r>
              <a:rPr 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(e.g. glucose) to pass through pores in membrane</a:t>
            </a:r>
          </a:p>
          <a:p>
            <a:pPr marL="231775" indent="-223838">
              <a:buClr>
                <a:srgbClr val="339966"/>
              </a:buClr>
              <a:defRPr/>
            </a:pPr>
            <a:r>
              <a:rPr 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Thus, a molecule binds to a carrier protein on one side of the cell membrane. </a:t>
            </a:r>
          </a:p>
          <a:p>
            <a:pPr marL="231775" indent="-223838">
              <a:buClr>
                <a:srgbClr val="339966"/>
              </a:buClr>
              <a:defRPr/>
            </a:pPr>
            <a:r>
              <a:rPr 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The carrier protein (specific for one type of molecule) then changes its shape and transports the molecule </a:t>
            </a:r>
            <a:r>
              <a:rPr lang="en-US" sz="18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down its concentration gradient</a:t>
            </a:r>
            <a:r>
              <a:rPr 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to the other side of the membrane.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endParaRPr lang="en-US" sz="18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17451" name="Rectangle 11"/>
          <p:cNvSpPr>
            <a:spLocks noChangeArrowheads="1"/>
          </p:cNvSpPr>
          <p:nvPr/>
        </p:nvSpPr>
        <p:spPr bwMode="auto">
          <a:xfrm>
            <a:off x="152400" y="4538662"/>
            <a:ext cx="44958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ts val="1500"/>
              </a:spcBef>
              <a:buClr>
                <a:srgbClr val="339933"/>
              </a:buClr>
              <a:buFontTx/>
              <a:buChar char="•"/>
              <a:tabLst>
                <a:tab pos="2743200" algn="l"/>
              </a:tabLst>
              <a:defRPr/>
            </a:pPr>
            <a:r>
              <a:rPr lang="en-US" altLang="en-US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Other transport proteins </a:t>
            </a:r>
            <a:r>
              <a:rPr lang="en-US" altLang="en-US" sz="1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translocate</a:t>
            </a:r>
            <a:r>
              <a:rPr lang="en-US" altLang="en-US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the </a:t>
            </a:r>
            <a:r>
              <a:rPr lang="en-US" altLang="en-US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molecules across the membrane as the protein changes its shape .</a:t>
            </a:r>
            <a:endParaRPr lang="en-US" altLang="en-US" sz="18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16" name="Picture 10"/>
          <p:cNvPicPr>
            <a:picLocks noChangeAspect="1" noChangeArrowheads="1"/>
          </p:cNvPicPr>
          <p:nvPr/>
        </p:nvPicPr>
        <p:blipFill rotWithShape="1">
          <a:blip r:embed="rId6">
            <a:lum bright="-12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57" t="2312" r="1035" b="16984"/>
          <a:stretch/>
        </p:blipFill>
        <p:spPr bwMode="auto">
          <a:xfrm>
            <a:off x="4724400" y="3657601"/>
            <a:ext cx="4064000" cy="2895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 8"/>
          <p:cNvGrpSpPr/>
          <p:nvPr/>
        </p:nvGrpSpPr>
        <p:grpSpPr>
          <a:xfrm>
            <a:off x="76200" y="1292"/>
            <a:ext cx="9029700" cy="1266444"/>
            <a:chOff x="38100" y="1292"/>
            <a:chExt cx="9029700" cy="1266444"/>
          </a:xfrm>
        </p:grpSpPr>
        <p:sp>
          <p:nvSpPr>
            <p:cNvPr id="10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1" name="Picture 10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1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7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7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7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 uiExpand="1" build="p" autoUpdateAnimBg="0"/>
      <p:bldP spid="31745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Quiz1</a:t>
            </a:r>
            <a:endParaRPr lang="en-US"/>
          </a:p>
        </p:txBody>
      </p:sp>
      <p:pic>
        <p:nvPicPr>
          <p:cNvPr id="12" name="Picture 11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2362200"/>
            <a:ext cx="5740400" cy="3085088"/>
          </a:xfrm>
          <a:prstGeom prst="rect">
            <a:avLst/>
          </a:prstGeom>
        </p:spPr>
      </p:pic>
      <p:pic>
        <p:nvPicPr>
          <p:cNvPr id="13" name="Picture 12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5588000"/>
            <a:ext cx="2560320" cy="61447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4" name="Picture 13"/>
          <p:cNvPicPr>
            <a:picLocks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0920" y="5588000"/>
            <a:ext cx="2560320" cy="61447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custDataLst>
      <p:tags r:id="rId1"/>
    </p:custDataLst>
    <p:extLst>
      <p:ext uri="{BB962C8B-B14F-4D97-AF65-F5344CB8AC3E}">
        <p14:creationId xmlns:p14="http://schemas.microsoft.com/office/powerpoint/2010/main" val="2363183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10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4086225" y="52388"/>
            <a:ext cx="4929188" cy="6762750"/>
            <a:chOff x="4085582" y="51992"/>
            <a:chExt cx="4929222" cy="6762464"/>
          </a:xfrm>
        </p:grpSpPr>
        <p:sp>
          <p:nvSpPr>
            <p:cNvPr id="12" name="Rectangle 11"/>
            <p:cNvSpPr/>
            <p:nvPr/>
          </p:nvSpPr>
          <p:spPr>
            <a:xfrm>
              <a:off x="4085582" y="51992"/>
              <a:ext cx="4929222" cy="6762464"/>
            </a:xfrm>
            <a:prstGeom prst="rect">
              <a:avLst/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pic>
          <p:nvPicPr>
            <p:cNvPr id="16" name="Picture 15" descr="Ashraf-Picture2.bmp.tif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9" cstate="print"/>
            <a:srcRect t="2674" b="17106"/>
            <a:stretch>
              <a:fillRect/>
            </a:stretch>
          </p:blipFill>
          <p:spPr>
            <a:xfrm>
              <a:off x="5128077" y="2818887"/>
              <a:ext cx="2730071" cy="2923981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8441" name="TextBox 17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5429256" y="6171545"/>
              <a:ext cx="2428892" cy="400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GB" altLang="en-US" sz="2000" b="1" dirty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aalii@ksu.edu.sa</a:t>
              </a:r>
            </a:p>
          </p:txBody>
        </p:sp>
        <p:pic>
          <p:nvPicPr>
            <p:cNvPr id="18442" name="Picture 9" descr="email22.bmp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9952" y="116632"/>
              <a:ext cx="4819040" cy="907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122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1" cstate="print"/>
          <a:srcRect l="4658" t="19679" r="6347"/>
          <a:stretch>
            <a:fillRect/>
          </a:stretch>
        </p:blipFill>
        <p:spPr bwMode="auto">
          <a:xfrm>
            <a:off x="4139952" y="4653136"/>
            <a:ext cx="4536504" cy="1175643"/>
          </a:xfrm>
          <a:prstGeom prst="rect">
            <a:avLst/>
          </a:prstGeom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8437" name="Picture 15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50"/>
          <a:stretch>
            <a:fillRect/>
          </a:stretch>
        </p:blipFill>
        <p:spPr bwMode="auto">
          <a:xfrm>
            <a:off x="49213" y="39688"/>
            <a:ext cx="3943350" cy="678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788024" y="5791200"/>
            <a:ext cx="3678108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GB" sz="20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</a:rPr>
              <a:t>Prof. </a:t>
            </a:r>
            <a:r>
              <a:rPr lang="en-GB" sz="2000" b="1" dirty="0" err="1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</a:rPr>
              <a:t>Ashraf</a:t>
            </a:r>
            <a:r>
              <a:rPr lang="en-GB" sz="20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</a:rPr>
              <a:t> M. Ahmed</a:t>
            </a:r>
            <a:endParaRPr lang="en-GB" sz="2000" b="1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5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419600" y="1752600"/>
            <a:ext cx="4191000" cy="533400"/>
          </a:xfrm>
          <a:effectLst>
            <a:outerShdw dist="35921" dir="2700000" algn="ctr" rotWithShape="0">
              <a:schemeClr val="bg1"/>
            </a:outerShdw>
          </a:effectLst>
        </p:spPr>
        <p:txBody>
          <a:bodyPr rtlCol="0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GB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 pitchFamily="34" charset="0"/>
              </a:rPr>
              <a:t>General Animal Biology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581656" y="2286000"/>
            <a:ext cx="180974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400" b="1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</a:t>
            </a:r>
            <a:r>
              <a:rPr lang="en-US" sz="2400" b="1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Zoo-145</a:t>
            </a:r>
            <a:r>
              <a:rPr lang="en-US" sz="2400" b="1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)</a:t>
            </a:r>
            <a:endParaRPr lang="en-US" sz="2400" b="1" dirty="0">
              <a:ln w="11430"/>
              <a:solidFill>
                <a:srgbClr val="CC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64088" y="1066800"/>
            <a:ext cx="2448272" cy="707886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College of Science, </a:t>
            </a:r>
          </a:p>
          <a:p>
            <a:pPr algn="ctr"/>
            <a:r>
              <a:rPr lang="en-US" sz="2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Zoology Department</a:t>
            </a:r>
            <a:endParaRPr lang="ar-SA" sz="20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4288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xit" presetSubtype="32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35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5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3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Cellular Transport</a:t>
            </a:r>
            <a:endParaRPr lang="en-US"/>
          </a:p>
        </p:txBody>
      </p:sp>
      <p:pic>
        <p:nvPicPr>
          <p:cNvPr id="13" name="Picture 1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2362200"/>
            <a:ext cx="5359400" cy="1607760"/>
          </a:xfrm>
          <a:prstGeom prst="rect">
            <a:avLst/>
          </a:prstGeom>
        </p:spPr>
      </p:pic>
      <p:pic>
        <p:nvPicPr>
          <p:cNvPr id="14" name="Picture 1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5588000"/>
            <a:ext cx="2560320" cy="61447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5" name="Picture 14"/>
          <p:cNvPicPr>
            <a:picLocks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0920" y="5588000"/>
            <a:ext cx="2560320" cy="61447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custDataLst>
      <p:tags r:id="rId1"/>
    </p:custDataLst>
    <p:extLst>
      <p:ext uri="{BB962C8B-B14F-4D97-AF65-F5344CB8AC3E}">
        <p14:creationId xmlns:p14="http://schemas.microsoft.com/office/powerpoint/2010/main" val="950041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228600" y="1219200"/>
            <a:ext cx="8686800" cy="5264518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en-US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 plasma membrane separates the living cell from its nonliving surroundings.</a:t>
            </a:r>
          </a:p>
          <a:p>
            <a:pPr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en-US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This thin barrier, 8 nm thick, controls traffic into and out of the cell.</a:t>
            </a:r>
          </a:p>
          <a:p>
            <a:pPr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en-US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Like other membranes, the plasma membrane is selectively permeable </a:t>
            </a:r>
            <a:r>
              <a:rPr lang="ar-EG" altLang="en-US" sz="2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مُنفِذ</a:t>
            </a:r>
            <a:r>
              <a:rPr lang="ar-EG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ar-EG" altLang="en-US" sz="2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إختياريا</a:t>
            </a:r>
            <a:r>
              <a:rPr lang="en-US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allowing some substances to cross more easily than others.</a:t>
            </a:r>
          </a:p>
          <a:p>
            <a:pPr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en-US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 most abundant lipids </a:t>
            </a:r>
            <a:r>
              <a:rPr lang="en-GB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cell </a:t>
            </a:r>
            <a:r>
              <a:rPr lang="en-US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membrane are </a:t>
            </a:r>
            <a:r>
              <a:rPr lang="en-US" altLang="en-US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phospholipids</a:t>
            </a:r>
            <a:r>
              <a:rPr lang="en-US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en-US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Phospholipids and most other membrane constituents are </a:t>
            </a:r>
            <a:r>
              <a:rPr lang="en-US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amphipathic molecules</a:t>
            </a:r>
            <a:r>
              <a:rPr lang="en-US" altLang="en-US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</a:p>
          <a:p>
            <a:pPr lvl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en-US" alt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Amphipathic molecules have both hydrophobic regions and hydrophilic regions.</a:t>
            </a:r>
          </a:p>
        </p:txBody>
      </p:sp>
      <p:sp>
        <p:nvSpPr>
          <p:cNvPr id="220163" name="Rectangle 3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447800" y="304800"/>
            <a:ext cx="6172200" cy="6096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en-US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  <a:cs typeface="Arial" charset="0"/>
              </a:rPr>
              <a:t>A: Structure of </a:t>
            </a:r>
            <a:r>
              <a:rPr lang="en-US" altLang="en-US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</a:rPr>
              <a:t>Cell </a:t>
            </a:r>
            <a:r>
              <a:rPr lang="en-US" altLang="en-US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  <a:cs typeface="Arial" charset="0"/>
              </a:rPr>
              <a:t>Membrane</a:t>
            </a:r>
            <a:endParaRPr lang="en-US" altLang="en-US" b="1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7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8" name="Picture 7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8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304800" y="6477000"/>
            <a:ext cx="8610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Copyright © 2002 Pearson Education, Inc., publishing as Benjamin Cummings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4495800" y="1143000"/>
            <a:ext cx="4648200" cy="2566988"/>
            <a:chOff x="2832" y="528"/>
            <a:chExt cx="2928" cy="1617"/>
          </a:xfrm>
        </p:grpSpPr>
        <p:pic>
          <p:nvPicPr>
            <p:cNvPr id="3077" name="Picture 6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7">
              <a:lum bright="-18000" contras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2557" b="3009"/>
            <a:stretch>
              <a:fillRect/>
            </a:stretch>
          </p:blipFill>
          <p:spPr bwMode="auto">
            <a:xfrm>
              <a:off x="2832" y="528"/>
              <a:ext cx="2928" cy="1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8" name="Rectangle 7"/>
            <p:cNvSpPr>
              <a:spLocks noChangeArrowheads="1"/>
            </p:cNvSpPr>
            <p:nvPr/>
          </p:nvSpPr>
          <p:spPr bwMode="auto">
            <a:xfrm>
              <a:off x="3915" y="1728"/>
              <a:ext cx="501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</a:defRPr>
              </a:lvl9pPr>
            </a:lstStyle>
            <a:p>
              <a:r>
                <a:rPr lang="en-US" altLang="en-US" sz="1300" b="1"/>
                <a:t>Fig. 8.1b</a:t>
              </a:r>
            </a:p>
          </p:txBody>
        </p:sp>
      </p:grpSp>
      <p:pic>
        <p:nvPicPr>
          <p:cNvPr id="3075" name="Picture 12"/>
          <p:cNvPicPr>
            <a:picLocks noChangeAspect="1" noChangeArrowheads="1"/>
          </p:cNvPicPr>
          <p:nvPr/>
        </p:nvPicPr>
        <p:blipFill>
          <a:blip r:embed="rId8">
            <a:lum bright="-12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31" t="2019" b="13184"/>
          <a:stretch>
            <a:fillRect/>
          </a:stretch>
        </p:blipFill>
        <p:spPr bwMode="auto">
          <a:xfrm>
            <a:off x="4495800" y="3429000"/>
            <a:ext cx="46482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8538" name="Rectangle 10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304800" y="1249516"/>
            <a:ext cx="6019800" cy="5532284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 molecules in the bilayer </a:t>
            </a:r>
            <a:r>
              <a:rPr lang="ar-EG" altLang="en-US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طبقة مزدوجة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are arranged as </a:t>
            </a:r>
            <a:r>
              <a:rPr lang="en-US" alt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hydrophobic fatty acid tails 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are sheltered </a:t>
            </a:r>
            <a:r>
              <a:rPr lang="ar-EG" altLang="en-US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محمية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from water while the </a:t>
            </a:r>
            <a:r>
              <a:rPr lang="en-US" alt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hydrophilic phosphate groups 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interact with water.</a:t>
            </a:r>
          </a:p>
          <a:p>
            <a:pPr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Membrane proteins are </a:t>
            </a:r>
            <a:r>
              <a:rPr lang="en-US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amphipathic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with                                </a:t>
            </a:r>
            <a:r>
              <a:rPr lang="en-US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hydrophobic 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and </a:t>
            </a:r>
            <a:r>
              <a:rPr lang="en-US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hydrophilic 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regions.</a:t>
            </a:r>
          </a:p>
          <a:p>
            <a:pPr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If at the surface, the hydrophilic regions                                     would be in contact with water.</a:t>
            </a:r>
          </a:p>
          <a:p>
            <a:pPr lvl="1"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In this fluid mosaic </a:t>
            </a:r>
            <a:r>
              <a:rPr lang="en-US" altLang="en-US" sz="18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n-US" altLang="en-US" sz="18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model, the hydrophilic </a:t>
            </a:r>
            <a:r>
              <a:rPr lang="en-US" altLang="en-US" sz="18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n-US" altLang="en-US" sz="18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regions of proteins </a:t>
            </a:r>
            <a:r>
              <a:rPr lang="en-US" altLang="en-US" sz="18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n-US" altLang="en-US" sz="18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and heads phospholipids are </a:t>
            </a:r>
            <a:r>
              <a:rPr lang="en-US" altLang="en-US" sz="18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n-US" altLang="en-US" sz="18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in contact with water, while                                                                               the hydrophobic regions </a:t>
            </a:r>
            <a:r>
              <a:rPr lang="en-US" altLang="en-US" sz="18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n-US" altLang="en-US" sz="18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are in </a:t>
            </a:r>
            <a:r>
              <a:rPr lang="en-US" altLang="en-US" sz="1800" b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 no-naqueous</a:t>
            </a: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ar-EG" alt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لا مائ</a:t>
            </a:r>
            <a:r>
              <a:rPr lang="ar-SA" alt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ي</a:t>
            </a:r>
            <a:r>
              <a:rPr lang="en-US" alt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18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n-US" altLang="en-US" sz="18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environment.    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8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9" name="Picture 8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  <p:sp>
        <p:nvSpPr>
          <p:cNvPr id="3" name="Rectangle 2"/>
          <p:cNvSpPr/>
          <p:nvPr/>
        </p:nvSpPr>
        <p:spPr>
          <a:xfrm>
            <a:off x="2362200" y="228600"/>
            <a:ext cx="4801314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altLang="en-US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Membrane Structure </a:t>
            </a:r>
            <a:endParaRPr lang="en-US" sz="3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0" name="Rectangle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228600" y="1447800"/>
            <a:ext cx="8686800" cy="7620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339933"/>
              </a:buClr>
              <a:defRPr/>
            </a:pPr>
            <a:r>
              <a:rPr lang="en-US" altLang="en-US" sz="22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A membrane is a collage </a:t>
            </a:r>
            <a:r>
              <a:rPr lang="ar-EG" altLang="en-US" sz="220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تـَجَمُّع</a:t>
            </a:r>
            <a:r>
              <a:rPr lang="en-US" altLang="en-US" sz="22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of different proteins embedded </a:t>
            </a:r>
            <a:r>
              <a:rPr lang="ar-EG" altLang="en-US" sz="220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مُـنْغَمِس</a:t>
            </a:r>
            <a:r>
              <a:rPr lang="en-US" altLang="en-US" sz="22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in the fluid matrix of the lipid bilayer.</a:t>
            </a:r>
          </a:p>
        </p:txBody>
      </p:sp>
      <p:sp>
        <p:nvSpPr>
          <p:cNvPr id="288771" name="Rectangle 3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981200" y="0"/>
            <a:ext cx="5410200" cy="10382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en-US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Cell membrane is mosaic of structure and function</a:t>
            </a:r>
          </a:p>
        </p:txBody>
      </p:sp>
      <p:pic>
        <p:nvPicPr>
          <p:cNvPr id="4100" name="Picture 7"/>
          <p:cNvPicPr>
            <a:picLocks noChangeAspect="1" noChangeArrowheads="1"/>
          </p:cNvPicPr>
          <p:nvPr/>
        </p:nvPicPr>
        <p:blipFill>
          <a:blip r:embed="rId6">
            <a:lum bright="-6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36"/>
          <a:stretch>
            <a:fillRect/>
          </a:stretch>
        </p:blipFill>
        <p:spPr bwMode="auto">
          <a:xfrm>
            <a:off x="3239834" y="2438400"/>
            <a:ext cx="5827966" cy="3900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8778" name="Text Box 10"/>
          <p:cNvSpPr txBox="1">
            <a:spLocks noChangeArrowheads="1"/>
          </p:cNvSpPr>
          <p:nvPr/>
        </p:nvSpPr>
        <p:spPr bwMode="auto">
          <a:xfrm>
            <a:off x="152400" y="3032125"/>
            <a:ext cx="33528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ts val="1500"/>
              </a:spcBef>
              <a:buClr>
                <a:srgbClr val="339933"/>
              </a:buClr>
              <a:defRPr/>
            </a:pPr>
            <a:r>
              <a:rPr lang="en-US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To work properly with permeability, membrane must be fluid about as fluid as oil.</a:t>
            </a:r>
            <a:endParaRPr lang="en-GB" sz="2800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9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0" name="Picture 9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10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92" name="Text Box 12"/>
          <p:cNvSpPr txBox="1">
            <a:spLocks noChangeArrowheads="1"/>
          </p:cNvSpPr>
          <p:nvPr/>
        </p:nvSpPr>
        <p:spPr bwMode="auto">
          <a:xfrm>
            <a:off x="304800" y="3962400"/>
            <a:ext cx="4572000" cy="2708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Clr>
                <a:srgbClr val="006666"/>
              </a:buClr>
              <a:buFont typeface="Arial" panose="020B0604020202020204" pitchFamily="34" charset="0"/>
              <a:buChar char="•"/>
              <a:defRPr/>
            </a:pPr>
            <a:r>
              <a:rPr lang="en-GB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Where they contact the core,                                                                    they have </a:t>
            </a:r>
            <a:r>
              <a:rPr lang="en-GB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hydrophobic </a:t>
            </a:r>
            <a:r>
              <a:rPr lang="en-GB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regions                                                                    with </a:t>
            </a:r>
            <a:r>
              <a:rPr lang="en-GB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nonpolar</a:t>
            </a:r>
            <a:r>
              <a:rPr lang="en-GB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amino acids, often                                                              coiled into alpha helices.</a:t>
            </a:r>
          </a:p>
          <a:p>
            <a:pPr marL="342900" indent="-342900">
              <a:spcBef>
                <a:spcPct val="50000"/>
              </a:spcBef>
              <a:buClr>
                <a:srgbClr val="006666"/>
              </a:buClr>
              <a:buFont typeface="Arial" panose="020B0604020202020204" pitchFamily="34" charset="0"/>
              <a:buChar char="•"/>
              <a:defRPr/>
            </a:pPr>
            <a:r>
              <a:rPr lang="en-GB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Where they are in contact with the </a:t>
            </a:r>
            <a:r>
              <a:rPr lang="en-GB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aqueous </a:t>
            </a:r>
            <a:r>
              <a:rPr lang="en-GB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environment, they have </a:t>
            </a:r>
            <a:r>
              <a:rPr lang="en-GB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hydrophilic </a:t>
            </a:r>
            <a:r>
              <a:rPr lang="en-GB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regions of p</a:t>
            </a:r>
            <a:r>
              <a:rPr 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o</a:t>
            </a:r>
            <a:r>
              <a:rPr lang="en-GB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lar</a:t>
            </a:r>
            <a:r>
              <a:rPr lang="en-GB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amino acids.</a:t>
            </a:r>
          </a:p>
        </p:txBody>
      </p:sp>
      <p:sp>
        <p:nvSpPr>
          <p:cNvPr id="289794" name="Rectangle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152400" y="228600"/>
            <a:ext cx="8839200" cy="3785652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>
            <a:spAutoFit/>
          </a:bodyPr>
          <a:lstStyle/>
          <a:p>
            <a:pPr marL="571500" indent="-571500">
              <a:buClr>
                <a:srgbClr val="339933"/>
              </a:buClr>
              <a:buFontTx/>
              <a:buNone/>
              <a:defRPr/>
            </a:pPr>
            <a:r>
              <a:rPr lang="en-US" alt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                         The cell plasma membrane has a </a:t>
            </a:r>
            <a:r>
              <a:rPr lang="en-US" altLang="en-US" sz="24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/>
            </a:r>
            <a:br>
              <a:rPr lang="en-US" altLang="en-US" sz="24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</a:br>
            <a:r>
              <a:rPr lang="en-US" alt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           unique collection </a:t>
            </a:r>
            <a:r>
              <a:rPr lang="ar-EG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تجمع مميَـز</a:t>
            </a:r>
            <a:r>
              <a:rPr lang="en-US" alt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of </a:t>
            </a:r>
            <a:r>
              <a:rPr lang="en-US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en-US" alt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proteins.</a:t>
            </a:r>
          </a:p>
          <a:p>
            <a:pPr marL="571500" indent="-571500">
              <a:buClr>
                <a:srgbClr val="339933"/>
              </a:buClr>
              <a:buFontTx/>
              <a:buNone/>
              <a:defRPr/>
            </a:pPr>
            <a:endParaRPr lang="en-US" altLang="en-US" sz="600" b="1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  <a:p>
            <a:pPr marL="350838" indent="-284163">
              <a:buClr>
                <a:srgbClr val="339933"/>
              </a:buClr>
              <a:defRPr/>
            </a:pPr>
            <a:r>
              <a:rPr lang="en-US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There are two populations of </a:t>
            </a:r>
            <a:r>
              <a:rPr lang="en-US" altLang="en-US" sz="2400" b="1" u="sng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MEMBRANE PROTEINS</a:t>
            </a:r>
            <a:r>
              <a:rPr lang="en-US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.</a:t>
            </a:r>
          </a:p>
          <a:p>
            <a:pPr marL="747713" lvl="1" indent="-266700">
              <a:buClr>
                <a:schemeClr val="tx1"/>
              </a:buClr>
              <a:buFont typeface="Times" charset="0"/>
              <a:buAutoNum type="arabicPeriod"/>
              <a:defRPr/>
            </a:pPr>
            <a:r>
              <a:rPr lang="en-US" altLang="en-US" sz="1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Peripheral proteins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ar-EG" altLang="en-US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طرف</a:t>
            </a:r>
            <a:r>
              <a:rPr lang="ar-SA" altLang="en-US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ي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are not embedded in the lipid bilayer at all. Instead, they are loosely bounded to the surface of the protein, often connected to the other population of membrane proteins.</a:t>
            </a:r>
          </a:p>
          <a:p>
            <a:pPr marL="747713" lvl="1" indent="-266700">
              <a:buClr>
                <a:schemeClr val="tx1"/>
              </a:buClr>
              <a:buFont typeface="Times" charset="0"/>
              <a:buAutoNum type="arabicPeriod"/>
              <a:defRPr/>
            </a:pPr>
            <a:r>
              <a:rPr lang="en-US" altLang="en-US" sz="1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Integral proteins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ar-EG" altLang="en-US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مُندَمج 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penetrate (</a:t>
            </a:r>
            <a:r>
              <a:rPr lang="en-US" altLang="en-US" sz="18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embedded within</a:t>
            </a: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) the hydrophobic core of the lipid bilayer, often completely spanning the membrane (</a:t>
            </a: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a </a:t>
            </a:r>
            <a:r>
              <a:rPr lang="en-US" altLang="en-US" sz="18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transmembrane</a:t>
            </a: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protein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).</a:t>
            </a:r>
          </a:p>
        </p:txBody>
      </p:sp>
      <p:grpSp>
        <p:nvGrpSpPr>
          <p:cNvPr id="5124" name="Group 21"/>
          <p:cNvGrpSpPr>
            <a:grpSpLocks/>
          </p:cNvGrpSpPr>
          <p:nvPr/>
        </p:nvGrpSpPr>
        <p:grpSpPr bwMode="auto">
          <a:xfrm>
            <a:off x="4953000" y="3733800"/>
            <a:ext cx="3886200" cy="2857500"/>
            <a:chOff x="3120" y="2352"/>
            <a:chExt cx="2448" cy="1800"/>
          </a:xfrm>
        </p:grpSpPr>
        <p:pic>
          <p:nvPicPr>
            <p:cNvPr id="5127" name="Picture 13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10">
              <a:lum bright="6000" contras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0" y="2352"/>
              <a:ext cx="2418" cy="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9803" name="Rectangle 11"/>
            <p:cNvSpPr>
              <a:spLocks noChangeArrowheads="1"/>
            </p:cNvSpPr>
            <p:nvPr/>
          </p:nvSpPr>
          <p:spPr bwMode="auto">
            <a:xfrm>
              <a:off x="3120" y="2400"/>
              <a:ext cx="52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en-US" sz="1200" b="1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Integral proteins</a:t>
              </a:r>
              <a:endParaRPr lang="en-GB" sz="1200" b="1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289800" name="Rectangle 8"/>
            <p:cNvSpPr>
              <a:spLocks noChangeArrowheads="1"/>
            </p:cNvSpPr>
            <p:nvPr/>
          </p:nvSpPr>
          <p:spPr bwMode="auto">
            <a:xfrm>
              <a:off x="3168" y="3840"/>
              <a:ext cx="5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en-US" sz="1200" b="1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Peripheral proteins</a:t>
              </a:r>
              <a:endParaRPr lang="en-GB" sz="1200" b="1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5130" name="Line 14"/>
            <p:cNvSpPr>
              <a:spLocks noChangeShapeType="1"/>
            </p:cNvSpPr>
            <p:nvPr/>
          </p:nvSpPr>
          <p:spPr bwMode="auto">
            <a:xfrm>
              <a:off x="3312" y="2640"/>
              <a:ext cx="480" cy="624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" name="Line 15"/>
            <p:cNvSpPr>
              <a:spLocks noChangeShapeType="1"/>
            </p:cNvSpPr>
            <p:nvPr>
              <p:custDataLst>
                <p:tags r:id="rId5"/>
              </p:custDataLst>
            </p:nvPr>
          </p:nvSpPr>
          <p:spPr bwMode="auto">
            <a:xfrm flipV="1">
              <a:off x="3696" y="3792"/>
              <a:ext cx="96" cy="24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9799" name="Rectangle 7"/>
            <p:cNvSpPr>
              <a:spLocks noChangeArrowheads="1"/>
            </p:cNvSpPr>
            <p:nvPr/>
          </p:nvSpPr>
          <p:spPr bwMode="auto">
            <a:xfrm>
              <a:off x="4800" y="3456"/>
              <a:ext cx="768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>
                <a:lnSpc>
                  <a:spcPct val="80000"/>
                </a:lnSpc>
                <a:defRPr/>
              </a:pPr>
              <a:r>
                <a:rPr lang="en-US" sz="1200" b="1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Hydrophilic region</a:t>
              </a:r>
              <a:endParaRPr lang="en-GB" sz="1200" b="1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2" name="Rectangle 7"/>
            <p:cNvSpPr>
              <a:spLocks noChangeArrowheads="1"/>
            </p:cNvSpPr>
            <p:nvPr/>
          </p:nvSpPr>
          <p:spPr bwMode="auto">
            <a:xfrm>
              <a:off x="4176" y="3888"/>
              <a:ext cx="768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lnSpc>
                  <a:spcPct val="80000"/>
                </a:lnSpc>
                <a:defRPr/>
              </a:pPr>
              <a:r>
                <a:rPr lang="en-US" sz="1200" b="1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Hydrophobic region</a:t>
              </a:r>
              <a:endParaRPr lang="en-GB" sz="1200" b="1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5134" name="Line 18"/>
            <p:cNvSpPr>
              <a:spLocks noChangeShapeType="1"/>
            </p:cNvSpPr>
            <p:nvPr>
              <p:custDataLst>
                <p:tags r:id="rId6"/>
              </p:custDataLst>
            </p:nvPr>
          </p:nvSpPr>
          <p:spPr bwMode="auto">
            <a:xfrm flipV="1">
              <a:off x="4464" y="3312"/>
              <a:ext cx="192" cy="624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" name="Line 19"/>
            <p:cNvSpPr>
              <a:spLocks noChangeShapeType="1"/>
            </p:cNvSpPr>
            <p:nvPr>
              <p:custDataLst>
                <p:tags r:id="rId7"/>
              </p:custDataLst>
            </p:nvPr>
          </p:nvSpPr>
          <p:spPr bwMode="auto">
            <a:xfrm flipH="1" flipV="1">
              <a:off x="4752" y="2928"/>
              <a:ext cx="528" cy="52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6" name="Line 20"/>
            <p:cNvSpPr>
              <a:spLocks noChangeShapeType="1"/>
            </p:cNvSpPr>
            <p:nvPr/>
          </p:nvSpPr>
          <p:spPr bwMode="auto">
            <a:xfrm flipH="1">
              <a:off x="4848" y="3648"/>
              <a:ext cx="336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18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9" name="Picture 18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" name="Picture 1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979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9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9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9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2" grpId="0"/>
      <p:bldP spid="289794" grpId="0" uiExpand="1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0" name="Rectangle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1066800" y="257175"/>
            <a:ext cx="5562600" cy="5810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80000"/>
              </a:lnSpc>
              <a:buClr>
                <a:srgbClr val="339933"/>
              </a:buClr>
              <a:buFontTx/>
              <a:buNone/>
              <a:defRPr/>
            </a:pPr>
            <a:r>
              <a:rPr lang="en-GB" altLang="en-US" sz="2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The proteins in the plasma membrane may provide a variety of major cell functions.</a:t>
            </a:r>
            <a:endParaRPr lang="en-US" altLang="en-US" sz="2000" b="1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152400" y="1295400"/>
            <a:ext cx="6400800" cy="51704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GB" sz="1800" b="1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Aquaporins</a:t>
            </a:r>
            <a:r>
              <a:rPr lang="en-GB" sz="18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GB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(</a:t>
            </a:r>
            <a:r>
              <a:rPr lang="en-GB" sz="18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channel proteins</a:t>
            </a:r>
            <a:r>
              <a:rPr lang="en-GB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): are transport proteins that function by having a </a:t>
            </a:r>
            <a:r>
              <a:rPr lang="en-GB" sz="18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hydrophilic channel</a:t>
            </a:r>
            <a:r>
              <a:rPr lang="en-GB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GB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that facilitate the passage of  </a:t>
            </a:r>
            <a:r>
              <a:rPr lang="en-GB" sz="1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water</a:t>
            </a:r>
            <a:r>
              <a:rPr lang="en-GB" sz="1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GB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molecules through the membrane in certain cells. Without </a:t>
            </a:r>
            <a:r>
              <a:rPr lang="en-GB" sz="1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aquaporins</a:t>
            </a:r>
            <a:r>
              <a:rPr lang="en-GB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, only a tiny fraction of water molecules would pass through the cell membrane. </a:t>
            </a:r>
          </a:p>
          <a:p>
            <a:pPr>
              <a:defRPr/>
            </a:pPr>
            <a:endParaRPr lang="en-GB" sz="1400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en-GB" sz="1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Carrier protein</a:t>
            </a:r>
            <a:r>
              <a:rPr lang="en-GB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(</a:t>
            </a:r>
            <a:r>
              <a:rPr lang="en-GB" sz="18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glucose transporter</a:t>
            </a:r>
            <a:r>
              <a:rPr lang="en-GB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): in the plasma membrane of red blood cells transports </a:t>
            </a:r>
            <a:r>
              <a:rPr lang="en-GB" sz="1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glucose </a:t>
            </a:r>
            <a:r>
              <a:rPr lang="en-GB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across the membrane 50,000 time faster than glucose can pass through on its own.</a:t>
            </a:r>
          </a:p>
          <a:p>
            <a:pPr>
              <a:defRPr/>
            </a:pPr>
            <a:endParaRPr lang="en-GB" sz="1400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en-US" sz="18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Nonpolar</a:t>
            </a:r>
            <a:r>
              <a:rPr lang="en-US" sz="1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molecules</a:t>
            </a:r>
            <a:r>
              <a:rPr lang="en-US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, such as </a:t>
            </a:r>
            <a:r>
              <a:rPr 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hydrocarbons</a:t>
            </a:r>
            <a:r>
              <a:rPr 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, </a:t>
            </a:r>
            <a:r>
              <a:rPr 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CO</a:t>
            </a:r>
            <a:r>
              <a:rPr lang="en-US" sz="1800" b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, </a:t>
            </a:r>
            <a:r>
              <a:rPr lang="en-US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and</a:t>
            </a:r>
            <a:r>
              <a:rPr 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O</a:t>
            </a:r>
            <a:r>
              <a:rPr lang="en-US" sz="1800" b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en-US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, are </a:t>
            </a:r>
            <a:r>
              <a:rPr lang="en-US" sz="18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hydrophobic</a:t>
            </a:r>
            <a:r>
              <a:rPr lang="en-US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and can therefore dissolve in the lipid </a:t>
            </a:r>
            <a:r>
              <a:rPr lang="en-US" sz="1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bilayer</a:t>
            </a:r>
            <a:r>
              <a:rPr lang="en-US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of the membrane and cross it easily, without the aid of membrane proteins.</a:t>
            </a:r>
            <a:endParaRPr lang="en-GB" sz="1800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en-GB" sz="1400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en-GB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Thus, </a:t>
            </a:r>
            <a:r>
              <a:rPr lang="en-GB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the selective permeability</a:t>
            </a:r>
            <a:r>
              <a:rPr lang="en-GB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of a membrane depends on both the discriminating barrier of the</a:t>
            </a:r>
            <a:r>
              <a:rPr lang="en-GB" sz="1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GB" sz="1800" u="sng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lipid </a:t>
            </a:r>
            <a:r>
              <a:rPr lang="en-GB" sz="1800" u="sng" dirty="0" err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bilayer</a:t>
            </a:r>
            <a:r>
              <a:rPr lang="en-GB" sz="1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GB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and the specific</a:t>
            </a:r>
            <a:r>
              <a:rPr lang="en-GB" sz="1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GB" sz="1800" u="sng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transport proteins</a:t>
            </a:r>
            <a:r>
              <a:rPr lang="en-GB" sz="1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GB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built into the membrane</a:t>
            </a:r>
            <a:r>
              <a:rPr lang="en-GB" sz="1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6148" name="Line 6"/>
          <p:cNvSpPr>
            <a:spLocks noChangeShapeType="1"/>
          </p:cNvSpPr>
          <p:nvPr/>
        </p:nvSpPr>
        <p:spPr bwMode="auto">
          <a:xfrm>
            <a:off x="320675" y="1090613"/>
            <a:ext cx="8305800" cy="0"/>
          </a:xfrm>
          <a:prstGeom prst="line">
            <a:avLst/>
          </a:prstGeom>
          <a:noFill/>
          <a:ln w="38100">
            <a:solidFill>
              <a:srgbClr val="3399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6149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88" t="8064" r="4047"/>
          <a:stretch>
            <a:fillRect/>
          </a:stretch>
        </p:blipFill>
        <p:spPr bwMode="auto">
          <a:xfrm>
            <a:off x="22225" y="42863"/>
            <a:ext cx="97155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50" name="Group 8"/>
          <p:cNvGrpSpPr>
            <a:grpSpLocks/>
          </p:cNvGrpSpPr>
          <p:nvPr/>
        </p:nvGrpSpPr>
        <p:grpSpPr bwMode="auto">
          <a:xfrm>
            <a:off x="6629400" y="76200"/>
            <a:ext cx="2438400" cy="6705600"/>
            <a:chOff x="4224" y="0"/>
            <a:chExt cx="1536" cy="4320"/>
          </a:xfrm>
        </p:grpSpPr>
        <p:pic>
          <p:nvPicPr>
            <p:cNvPr id="6151" name="Picture 6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930" b="3990"/>
            <a:stretch>
              <a:fillRect/>
            </a:stretch>
          </p:blipFill>
          <p:spPr bwMode="auto">
            <a:xfrm>
              <a:off x="4224" y="0"/>
              <a:ext cx="1536" cy="219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52" name="Picture 6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930" b="3990"/>
            <a:stretch>
              <a:fillRect/>
            </a:stretch>
          </p:blipFill>
          <p:spPr bwMode="auto">
            <a:xfrm>
              <a:off x="4224" y="2128"/>
              <a:ext cx="1536" cy="219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558925"/>
            <a:ext cx="8686800" cy="5222875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A steady traffic </a:t>
            </a:r>
            <a:r>
              <a:rPr lang="ar-EG" altLang="en-US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العبور المنتطم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of small molecules and ions moves across the plasma membrane in both directions.</a:t>
            </a:r>
          </a:p>
          <a:p>
            <a:pPr lvl="1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For example, </a:t>
            </a:r>
            <a:r>
              <a:rPr lang="en-US" alt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sugars</a:t>
            </a: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, </a:t>
            </a:r>
            <a:r>
              <a:rPr lang="en-US" alt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amino</a:t>
            </a: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acids</a:t>
            </a: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, and other nutrients enter a muscle cell and metabolic waste products leave it.</a:t>
            </a:r>
          </a:p>
          <a:p>
            <a:pPr lvl="1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The cell absorbs </a:t>
            </a:r>
            <a:r>
              <a:rPr lang="en-US" alt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O</a:t>
            </a:r>
            <a:r>
              <a:rPr lang="en-US" altLang="en-US" sz="1800" b="1" baseline="-25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and expels </a:t>
            </a:r>
            <a:r>
              <a:rPr lang="en-US" alt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CO</a:t>
            </a:r>
            <a:r>
              <a:rPr lang="en-US" altLang="en-US" sz="1800" b="1" baseline="-25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</a:p>
          <a:p>
            <a:pPr lvl="1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It also regulates concentrations of inorganic ions, like </a:t>
            </a:r>
            <a:r>
              <a:rPr lang="en-US" alt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Na</a:t>
            </a:r>
            <a:r>
              <a:rPr lang="en-US" altLang="en-US" sz="1800" b="1" baseline="3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+</a:t>
            </a: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, </a:t>
            </a:r>
            <a:r>
              <a:rPr lang="en-US" alt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K</a:t>
            </a:r>
            <a:r>
              <a:rPr lang="en-US" altLang="en-US" sz="1800" b="1" baseline="3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+</a:t>
            </a: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, </a:t>
            </a:r>
            <a:r>
              <a:rPr lang="en-US" alt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Ca</a:t>
            </a:r>
            <a:r>
              <a:rPr lang="en-US" altLang="en-US" sz="1800" b="1" baseline="3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2+</a:t>
            </a: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, and </a:t>
            </a:r>
            <a:r>
              <a:rPr lang="en-US" alt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Cl</a:t>
            </a:r>
            <a:r>
              <a:rPr lang="en-US" altLang="en-US" sz="1800" b="1" baseline="3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-</a:t>
            </a: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, by passing them across the membrane.</a:t>
            </a:r>
          </a:p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However, substances do not move across the barrier indiscriminately </a:t>
            </a:r>
            <a:r>
              <a:rPr lang="ar-EG" altLang="en-US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عشوائيا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 as membrane is selectively permeable. </a:t>
            </a:r>
          </a:p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Hydrophobic molecules, like hydrocarbons, </a:t>
            </a:r>
            <a:r>
              <a:rPr lang="en-US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CO</a:t>
            </a:r>
            <a:r>
              <a:rPr lang="en-US" altLang="en-US" sz="2000" b="1" baseline="-25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, and </a:t>
            </a:r>
            <a:r>
              <a:rPr lang="en-US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O</a:t>
            </a:r>
            <a:r>
              <a:rPr lang="en-US" altLang="en-US" sz="2000" b="1" baseline="-25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, can dissolve in the lipid </a:t>
            </a:r>
            <a:r>
              <a:rPr lang="en-US" altLang="en-US" sz="20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bilayer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and cross easily as described in the previous slide.</a:t>
            </a:r>
          </a:p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Ions and polar molecules like </a:t>
            </a:r>
            <a:r>
              <a:rPr lang="en-US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H</a:t>
            </a:r>
            <a:r>
              <a:rPr lang="en-US" altLang="en-US" sz="2000" b="1" baseline="-25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en-US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O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and glucose pass through </a:t>
            </a:r>
            <a:r>
              <a:rPr lang="en-GB" sz="2100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channel proteins 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as described in the previous slide.</a:t>
            </a:r>
          </a:p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en-US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Thus membrane proteins assist and regulate </a:t>
            </a:r>
            <a:r>
              <a:rPr lang="ar-EG" altLang="en-US" sz="2000" dirty="0" smtClean="0">
                <a:latin typeface="Arial" pitchFamily="34" charset="0"/>
                <a:cs typeface="Arial" pitchFamily="34" charset="0"/>
              </a:rPr>
              <a:t>يساعد و ينظم</a:t>
            </a:r>
            <a:r>
              <a:rPr lang="en-US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the transport of ions and polar molecules.</a:t>
            </a:r>
          </a:p>
        </p:txBody>
      </p:sp>
      <p:sp>
        <p:nvSpPr>
          <p:cNvPr id="29901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600200" y="330443"/>
            <a:ext cx="6170907" cy="558314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463550" indent="-463550" algn="ctr">
              <a:defRPr/>
            </a:pPr>
            <a:r>
              <a:rPr lang="en-US" altLang="en-US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  <a:cs typeface="Arial" pitchFamily="34" charset="0"/>
              </a:rPr>
              <a:t>B: Functions of cell membrane</a:t>
            </a: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152400" y="1143000"/>
            <a:ext cx="51074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1- Selective permeability</a:t>
            </a:r>
            <a:r>
              <a:rPr lang="en-US" alt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ar-EG" altLang="en-US" sz="1800" dirty="0"/>
              <a:t>النفاذية الإختيارية</a:t>
            </a:r>
            <a:endParaRPr lang="en-GB" sz="1800" dirty="0"/>
          </a:p>
        </p:txBody>
      </p:sp>
      <p:grpSp>
        <p:nvGrpSpPr>
          <p:cNvPr id="7" name="Group 6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8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9" name="Picture 8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90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9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99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99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990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99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990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990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990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9010" grpId="0" uiExpand="1" build="p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REFERENCE_COUNT" val="0"/>
  <p:tag name="ARTICULATE_PLAYER_GLOSSARY_XML" val="&lt;?xml version=&quot;1.0&quot; encoding=&quot;utf-16&quot;?&gt;&lt;glossary xmlns:xsi=&quot;http://www.w3.org/2001/XMLSchema-instance&quot; xmlns:xsd=&quot;http://www.w3.org/2001/XMLSchema&quot;&gt;&lt;terms /&gt;&lt;/glossary&gt;"/>
  <p:tag name="ARTICULATE_SLIDE_COUNT" val="22"/>
  <p:tag name="TAG_BACKING_FORM_KEY" val="1377826-c:\users\amahmedkeele\desktop\lectures\lecture-9 transport\lecture 9.pptx"/>
  <p:tag name="ARTICULATE_PRESENTER_VERSION" val="7"/>
  <p:tag name="ARTICULATE_USED_PAGE_ORIENTATION" val="1"/>
  <p:tag name="ARTICULATE_USED_PAGE_SIZE" val="1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NGAGE_PROPERTY" val="1"/>
  <p:tag name="ART_ENGAGE_A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417"/>
  <p:tag name="ARTICULATE_AUDIO_RECORDED" val="1"/>
  <p:tag name="ELAPSEDTIME" val="158.5"/>
  <p:tag name="ANNOTATION_TYPE_1" val="0"/>
  <p:tag name="ANNOTATION_START_1" val="16.0"/>
  <p:tag name="ANNOTATION_END_1" val="20.9"/>
  <p:tag name="ANNOTATION_TOP_1" val="56"/>
  <p:tag name="ANNOTATION_LEFT_1" val="193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20.9"/>
  <p:tag name="ANNOTATION_END_2" val="38.3"/>
  <p:tag name="ANNOTATION_TOP_2" val="165"/>
  <p:tag name="ANNOTATION_LEFT_2" val="59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38.3"/>
  <p:tag name="ANNOTATION_END_3" val="62.6"/>
  <p:tag name="ANNOTATION_TOP_3" val="253"/>
  <p:tag name="ANNOTATION_LEFT_3" val="51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62.6"/>
  <p:tag name="ANNOTATION_END_4" val="73.0"/>
  <p:tag name="ANNOTATION_TOP_4" val="352"/>
  <p:tag name="ANNOTATION_LEFT_4" val="53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2"/>
  <p:tag name="ANNOTATION_START_5" val="73.0"/>
  <p:tag name="ANNOTATION_END_5" val="73.0"/>
  <p:tag name="ANNOTATION_TOP_5" val="-40"/>
  <p:tag name="ANNOTATION_LEFT_5" val="-40"/>
  <p:tag name="ANNOTATION_WIDTH_5" val="1042"/>
  <p:tag name="ANNOTATION_HEIGHT_5" val="801"/>
  <p:tag name="ANNOTATION_ANIMATION_5" val="4"/>
  <p:tag name="ANNOTATION_ROTATION_5" val="0"/>
  <p:tag name="ANNOTATION_SUB_TYPE_5" val="11"/>
  <p:tag name="ANNOTATION_LOOP_COUNT_5" val="1"/>
  <p:tag name="ANNOTATION_BOX_RADIUS_5" val="0"/>
  <p:tag name="ANNOTATION_SCALE_5" val="0"/>
  <p:tag name="ANNOTATION_BORDER_ALPHA_5" val="100"/>
  <p:tag name="ANNOTATION_BORDER_COLOR_5" val="16777215"/>
  <p:tag name="ANNOTATION_FILL_COLOR_5" val="5296274"/>
  <p:tag name="ANNOTATION_FILL_ALPHA_5" val="50"/>
  <p:tag name="ANNOTATION_BORDER_WIDTH_5" val="2"/>
  <p:tag name="ANNOTATION_SLIDE_WIDTH_5" val="960"/>
  <p:tag name="ANNOTATION_SLIDE_HEIGHT_5" val="720"/>
  <p:tag name="ANNOTATION_TYPE_6" val="2"/>
  <p:tag name="ANNOTATION_START_6" val="73.0"/>
  <p:tag name="ANNOTATION_END_6" val="83.2"/>
  <p:tag name="ANNOTATION_TOP_6" val="361"/>
  <p:tag name="ANNOTATION_LEFT_6" val="65"/>
  <p:tag name="ANNOTATION_WIDTH_6" val="343"/>
  <p:tag name="ANNOTATION_HEIGHT_6" val="38"/>
  <p:tag name="ANNOTATION_ANIMATION_6" val="4"/>
  <p:tag name="ANNOTATION_ROTATION_6" val="0"/>
  <p:tag name="ANNOTATION_SUB_TYPE_6" val="11"/>
  <p:tag name="ANNOTATION_LOOP_COUNT_6" val="1"/>
  <p:tag name="ANNOTATION_BOX_RADIUS_6" val="5"/>
  <p:tag name="ANNOTATION_SCALE_6" val="0"/>
  <p:tag name="ANNOTATION_BORDER_ALPHA_6" val="100"/>
  <p:tag name="ANNOTATION_BORDER_COLOR_6" val="16777215"/>
  <p:tag name="ANNOTATION_FILL_COLOR_6" val="5296274"/>
  <p:tag name="ANNOTATION_FILL_ALPHA_6" val="50"/>
  <p:tag name="ANNOTATION_BORDER_WIDTH_6" val="2"/>
  <p:tag name="ANNOTATION_SLIDE_WIDTH_6" val="960"/>
  <p:tag name="ANNOTATION_SLIDE_HEIGHT_6" val="720"/>
  <p:tag name="ANNOTATION_TYPE_7" val="2"/>
  <p:tag name="ANNOTATION_START_7" val="83.2"/>
  <p:tag name="ANNOTATION_END_7" val="88.5"/>
  <p:tag name="ANNOTATION_TOP_7" val="-40"/>
  <p:tag name="ANNOTATION_LEFT_7" val="-40"/>
  <p:tag name="ANNOTATION_WIDTH_7" val="1042"/>
  <p:tag name="ANNOTATION_HEIGHT_7" val="801"/>
  <p:tag name="ANNOTATION_ANIMATION_7" val="4"/>
  <p:tag name="ANNOTATION_ROTATION_7" val="0"/>
  <p:tag name="ANNOTATION_SUB_TYPE_7" val="11"/>
  <p:tag name="ANNOTATION_LOOP_COUNT_7" val="1"/>
  <p:tag name="ANNOTATION_BOX_RADIUS_7" val="0"/>
  <p:tag name="ANNOTATION_SCALE_7" val="0"/>
  <p:tag name="ANNOTATION_BORDER_ALPHA_7" val="100"/>
  <p:tag name="ANNOTATION_BORDER_COLOR_7" val="16777215"/>
  <p:tag name="ANNOTATION_FILL_COLOR_7" val="5296274"/>
  <p:tag name="ANNOTATION_FILL_ALPHA_7" val="50"/>
  <p:tag name="ANNOTATION_BORDER_WIDTH_7" val="2"/>
  <p:tag name="ANNOTATION_SLIDE_WIDTH_7" val="960"/>
  <p:tag name="ANNOTATION_SLIDE_HEIGHT_7" val="720"/>
  <p:tag name="ANNOTATION_TYPE_8" val="0"/>
  <p:tag name="ANNOTATION_START_8" val="88.5"/>
  <p:tag name="ANNOTATION_END_8" val="110.4"/>
  <p:tag name="ANNOTATION_TOP_8" val="456"/>
  <p:tag name="ANNOTATION_LEFT_8" val="69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110.4"/>
  <p:tag name="ANNOTATION_END_9" val="115.8"/>
  <p:tag name="ANNOTATION_TOP_9" val="561"/>
  <p:tag name="ANNOTATION_LEFT_9" val="62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115.8"/>
  <p:tag name="ANNOTATION_END_10" val="117.3"/>
  <p:tag name="ANNOTATION_TOP_10" val="557"/>
  <p:tag name="ANNOTATION_LEFT_10" val="710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117.3"/>
  <p:tag name="ANNOTATION_END_11" val="140.4"/>
  <p:tag name="ANNOTATION_TOP_11" val="583"/>
  <p:tag name="ANNOTATION_LEFT_11" val="121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140.4"/>
  <p:tag name="ANNOTATION_TOP_12" val="643"/>
  <p:tag name="ANNOTATION_LEFT_12" val="73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COUNT" val="12"/>
  <p:tag name="ARTICULATE_NAV_LEVEL" val="1"/>
  <p:tag name="ARTICULATE_SLIDE_PRESENTER_GUID" val="ea169b86-229b-44b3-b574-2762614420f5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USED_LAYOUT" val="7"/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ab25e729f57b40c383ca2a2ca680479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552a94471e0a4c3998723578d791842c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418"/>
  <p:tag name="ARTICULATE_AUDIO_RECORDED" val="1"/>
  <p:tag name="ELAPSEDTIME" val="236.8"/>
  <p:tag name="ANNOTATION_TYPE_1" val="0"/>
  <p:tag name="ANNOTATION_START_1" val="2.7"/>
  <p:tag name="ANNOTATION_END_1" val="14.6"/>
  <p:tag name="ANNOTATION_TOP_1" val="158"/>
  <p:tag name="ANNOTATION_LEFT_1" val="67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14.6"/>
  <p:tag name="ANNOTATION_END_2" val="19.9"/>
  <p:tag name="ANNOTATION_TOP_2" val="220"/>
  <p:tag name="ANNOTATION_LEFT_2" val="403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19.9"/>
  <p:tag name="ANNOTATION_END_3" val="22.1"/>
  <p:tag name="ANNOTATION_TOP_3" val="248"/>
  <p:tag name="ANNOTATION_LEFT_3" val="78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22.1"/>
  <p:tag name="ANNOTATION_END_4" val="35.4"/>
  <p:tag name="ANNOTATION_TOP_4" val="222"/>
  <p:tag name="ANNOTATION_LEFT_4" val="661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35.4"/>
  <p:tag name="ANNOTATION_END_5" val="38.9"/>
  <p:tag name="ANNOTATION_TOP_5" val="192"/>
  <p:tag name="ANNOTATION_LEFT_5" val="658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38.9"/>
  <p:tag name="ANNOTATION_END_6" val="39.5"/>
  <p:tag name="ANNOTATION_TOP_6" val="192"/>
  <p:tag name="ANNOTATION_LEFT_6" val="664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39.5"/>
  <p:tag name="ANNOTATION_END_7" val="39.9"/>
  <p:tag name="ANNOTATION_TOP_7" val="196"/>
  <p:tag name="ANNOTATION_LEFT_7" val="680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39.9"/>
  <p:tag name="ANNOTATION_END_8" val="40.3"/>
  <p:tag name="ANNOTATION_TOP_8" val="193"/>
  <p:tag name="ANNOTATION_LEFT_8" val="713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40.3"/>
  <p:tag name="ANNOTATION_END_9" val="40.8"/>
  <p:tag name="ANNOTATION_TOP_9" val="192"/>
  <p:tag name="ANNOTATION_LEFT_9" val="742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40.8"/>
  <p:tag name="ANNOTATION_END_10" val="41.1"/>
  <p:tag name="ANNOTATION_TOP_10" val="193"/>
  <p:tag name="ANNOTATION_LEFT_10" val="780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41.1"/>
  <p:tag name="ANNOTATION_END_11" val="41.4"/>
  <p:tag name="ANNOTATION_TOP_11" val="195"/>
  <p:tag name="ANNOTATION_LEFT_11" val="821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41.4"/>
  <p:tag name="ANNOTATION_END_12" val="42.6"/>
  <p:tag name="ANNOTATION_TOP_12" val="195"/>
  <p:tag name="ANNOTATION_LEFT_12" val="851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42.6"/>
  <p:tag name="ANNOTATION_END_13" val="43.1"/>
  <p:tag name="ANNOTATION_TOP_13" val="289"/>
  <p:tag name="ANNOTATION_LEFT_13" val="663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43.1"/>
  <p:tag name="ANNOTATION_END_14" val="43.5"/>
  <p:tag name="ANNOTATION_TOP_14" val="288"/>
  <p:tag name="ANNOTATION_LEFT_14" val="679"/>
  <p:tag name="ANNOTATION_WIDTH_14" val="121"/>
  <p:tag name="ANNOTATION_HEIGHT_14" val="121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65535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43.5"/>
  <p:tag name="ANNOTATION_END_15" val="43.7"/>
  <p:tag name="ANNOTATION_TOP_15" val="285"/>
  <p:tag name="ANNOTATION_LEFT_15" val="708"/>
  <p:tag name="ANNOTATION_WIDTH_15" val="121"/>
  <p:tag name="ANNOTATION_HEIGHT_15" val="121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65535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43.7"/>
  <p:tag name="ANNOTATION_END_16" val="44.1"/>
  <p:tag name="ANNOTATION_TOP_16" val="285"/>
  <p:tag name="ANNOTATION_LEFT_16" val="725"/>
  <p:tag name="ANNOTATION_WIDTH_16" val="121"/>
  <p:tag name="ANNOTATION_HEIGHT_16" val="121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100"/>
  <p:tag name="ANNOTATION_BORDER_ALPHA_16" val="100"/>
  <p:tag name="ANNOTATION_BORDER_COLOR_16" val="255"/>
  <p:tag name="ANNOTATION_FILL_COLOR_16" val="65535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44.1"/>
  <p:tag name="ANNOTATION_END_17" val="44.4"/>
  <p:tag name="ANNOTATION_TOP_17" val="287"/>
  <p:tag name="ANNOTATION_LEFT_17" val="749"/>
  <p:tag name="ANNOTATION_WIDTH_17" val="121"/>
  <p:tag name="ANNOTATION_HEIGHT_17" val="121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100"/>
  <p:tag name="ANNOTATION_BORDER_ALPHA_17" val="100"/>
  <p:tag name="ANNOTATION_BORDER_COLOR_17" val="255"/>
  <p:tag name="ANNOTATION_FILL_COLOR_17" val="65535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44.4"/>
  <p:tag name="ANNOTATION_END_18" val="44.8"/>
  <p:tag name="ANNOTATION_TOP_18" val="290"/>
  <p:tag name="ANNOTATION_LEFT_18" val="771"/>
  <p:tag name="ANNOTATION_WIDTH_18" val="121"/>
  <p:tag name="ANNOTATION_HEIGHT_18" val="121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100"/>
  <p:tag name="ANNOTATION_BORDER_ALPHA_18" val="100"/>
  <p:tag name="ANNOTATION_BORDER_COLOR_18" val="255"/>
  <p:tag name="ANNOTATION_FILL_COLOR_18" val="65535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44.8"/>
  <p:tag name="ANNOTATION_END_19" val="45.8"/>
  <p:tag name="ANNOTATION_TOP_19" val="285"/>
  <p:tag name="ANNOTATION_LEFT_19" val="793"/>
  <p:tag name="ANNOTATION_WIDTH_19" val="121"/>
  <p:tag name="ANNOTATION_HEIGHT_19" val="121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100"/>
  <p:tag name="ANNOTATION_BORDER_ALPHA_19" val="100"/>
  <p:tag name="ANNOTATION_BORDER_COLOR_19" val="255"/>
  <p:tag name="ANNOTATION_FILL_COLOR_19" val="65535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45.8"/>
  <p:tag name="ANNOTATION_END_20" val="50.4"/>
  <p:tag name="ANNOTATION_TOP_20" val="324"/>
  <p:tag name="ANNOTATION_LEFT_20" val="765"/>
  <p:tag name="ANNOTATION_WIDTH_20" val="121"/>
  <p:tag name="ANNOTATION_HEIGHT_20" val="121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100"/>
  <p:tag name="ANNOTATION_BORDER_ALPHA_20" val="100"/>
  <p:tag name="ANNOTATION_BORDER_COLOR_20" val="255"/>
  <p:tag name="ANNOTATION_FILL_COLOR_20" val="65535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50.4"/>
  <p:tag name="ANNOTATION_END_21" val="59.8"/>
  <p:tag name="ANNOTATION_TOP_21" val="159"/>
  <p:tag name="ANNOTATION_LEFT_21" val="764"/>
  <p:tag name="ANNOTATION_WIDTH_21" val="121"/>
  <p:tag name="ANNOTATION_HEIGHT_21" val="121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100"/>
  <p:tag name="ANNOTATION_BORDER_ALPHA_21" val="100"/>
  <p:tag name="ANNOTATION_BORDER_COLOR_21" val="255"/>
  <p:tag name="ANNOTATION_FILL_COLOR_21" val="65535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59.8"/>
  <p:tag name="ANNOTATION_END_22" val="63.4"/>
  <p:tag name="ANNOTATION_TOP_22" val="194"/>
  <p:tag name="ANNOTATION_LEFT_22" val="661"/>
  <p:tag name="ANNOTATION_WIDTH_22" val="121"/>
  <p:tag name="ANNOTATION_HEIGHT_22" val="121"/>
  <p:tag name="ANNOTATION_ANIMATION_22" val="3"/>
  <p:tag name="ANNOTATION_ROTATION_22" val="0"/>
  <p:tag name="ANNOTATION_SUB_TYPE_22" val="2"/>
  <p:tag name="ANNOTATION_LOOP_COUNT_22" val="1"/>
  <p:tag name="ANNOTATION_BOX_RADIUS_22" val="0"/>
  <p:tag name="ANNOTATION_SCALE_22" val="100"/>
  <p:tag name="ANNOTATION_BORDER_ALPHA_22" val="100"/>
  <p:tag name="ANNOTATION_BORDER_COLOR_22" val="255"/>
  <p:tag name="ANNOTATION_FILL_COLOR_22" val="65535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63.4"/>
  <p:tag name="ANNOTATION_END_23" val="64.3"/>
  <p:tag name="ANNOTATION_TOP_23" val="168"/>
  <p:tag name="ANNOTATION_LEFT_23" val="699"/>
  <p:tag name="ANNOTATION_WIDTH_23" val="121"/>
  <p:tag name="ANNOTATION_HEIGHT_23" val="121"/>
  <p:tag name="ANNOTATION_ANIMATION_23" val="3"/>
  <p:tag name="ANNOTATION_ROTATION_23" val="0"/>
  <p:tag name="ANNOTATION_SUB_TYPE_23" val="2"/>
  <p:tag name="ANNOTATION_LOOP_COUNT_23" val="1"/>
  <p:tag name="ANNOTATION_BOX_RADIUS_23" val="0"/>
  <p:tag name="ANNOTATION_SCALE_23" val="100"/>
  <p:tag name="ANNOTATION_BORDER_ALPHA_23" val="100"/>
  <p:tag name="ANNOTATION_BORDER_COLOR_23" val="255"/>
  <p:tag name="ANNOTATION_FILL_COLOR_23" val="65535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64.3"/>
  <p:tag name="ANNOTATION_END_24" val="66.3"/>
  <p:tag name="ANNOTATION_TOP_24" val="302"/>
  <p:tag name="ANNOTATION_LEFT_24" val="688"/>
  <p:tag name="ANNOTATION_WIDTH_24" val="121"/>
  <p:tag name="ANNOTATION_HEIGHT_24" val="121"/>
  <p:tag name="ANNOTATION_ANIMATION_24" val="3"/>
  <p:tag name="ANNOTATION_ROTATION_24" val="0"/>
  <p:tag name="ANNOTATION_SUB_TYPE_24" val="2"/>
  <p:tag name="ANNOTATION_LOOP_COUNT_24" val="1"/>
  <p:tag name="ANNOTATION_BOX_RADIUS_24" val="0"/>
  <p:tag name="ANNOTATION_SCALE_24" val="100"/>
  <p:tag name="ANNOTATION_BORDER_ALPHA_24" val="100"/>
  <p:tag name="ANNOTATION_BORDER_COLOR_24" val="255"/>
  <p:tag name="ANNOTATION_FILL_COLOR_24" val="65535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66.3"/>
  <p:tag name="ANNOTATION_END_25" val="67.2"/>
  <p:tag name="ANNOTATION_TOP_25" val="218"/>
  <p:tag name="ANNOTATION_LEFT_25" val="665"/>
  <p:tag name="ANNOTATION_WIDTH_25" val="121"/>
  <p:tag name="ANNOTATION_HEIGHT_25" val="121"/>
  <p:tag name="ANNOTATION_ANIMATION_25" val="3"/>
  <p:tag name="ANNOTATION_ROTATION_25" val="0"/>
  <p:tag name="ANNOTATION_SUB_TYPE_25" val="2"/>
  <p:tag name="ANNOTATION_LOOP_COUNT_25" val="1"/>
  <p:tag name="ANNOTATION_BOX_RADIUS_25" val="0"/>
  <p:tag name="ANNOTATION_SCALE_25" val="100"/>
  <p:tag name="ANNOTATION_BORDER_ALPHA_25" val="100"/>
  <p:tag name="ANNOTATION_BORDER_COLOR_25" val="255"/>
  <p:tag name="ANNOTATION_FILL_COLOR_25" val="65535"/>
  <p:tag name="ANNOTATION_FILL_ALPHA_25" val="100"/>
  <p:tag name="ANNOTATION_BORDER_WIDTH_25" val="2"/>
  <p:tag name="ANNOTATION_SLIDE_WIDTH_25" val="960"/>
  <p:tag name="ANNOTATION_SLIDE_HEIGHT_25" val="720"/>
  <p:tag name="ANNOTATION_TYPE_26" val="0"/>
  <p:tag name="ANNOTATION_START_26" val="67.2"/>
  <p:tag name="ANNOTATION_END_26" val="68.0"/>
  <p:tag name="ANNOTATION_TOP_26" val="254"/>
  <p:tag name="ANNOTATION_LEFT_26" val="668"/>
  <p:tag name="ANNOTATION_WIDTH_26" val="121"/>
  <p:tag name="ANNOTATION_HEIGHT_26" val="121"/>
  <p:tag name="ANNOTATION_ANIMATION_26" val="3"/>
  <p:tag name="ANNOTATION_ROTATION_26" val="0"/>
  <p:tag name="ANNOTATION_SUB_TYPE_26" val="2"/>
  <p:tag name="ANNOTATION_LOOP_COUNT_26" val="1"/>
  <p:tag name="ANNOTATION_BOX_RADIUS_26" val="0"/>
  <p:tag name="ANNOTATION_SCALE_26" val="100"/>
  <p:tag name="ANNOTATION_BORDER_ALPHA_26" val="100"/>
  <p:tag name="ANNOTATION_BORDER_COLOR_26" val="255"/>
  <p:tag name="ANNOTATION_FILL_COLOR_26" val="65535"/>
  <p:tag name="ANNOTATION_FILL_ALPHA_26" val="100"/>
  <p:tag name="ANNOTATION_BORDER_WIDTH_26" val="2"/>
  <p:tag name="ANNOTATION_SLIDE_WIDTH_26" val="960"/>
  <p:tag name="ANNOTATION_SLIDE_HEIGHT_26" val="720"/>
  <p:tag name="ANNOTATION_TYPE_27" val="0"/>
  <p:tag name="ANNOTATION_START_27" val="68.0"/>
  <p:tag name="ANNOTATION_END_27" val="68.4"/>
  <p:tag name="ANNOTATION_TOP_27" val="220"/>
  <p:tag name="ANNOTATION_LEFT_27" val="668"/>
  <p:tag name="ANNOTATION_WIDTH_27" val="121"/>
  <p:tag name="ANNOTATION_HEIGHT_27" val="121"/>
  <p:tag name="ANNOTATION_ANIMATION_27" val="3"/>
  <p:tag name="ANNOTATION_ROTATION_27" val="0"/>
  <p:tag name="ANNOTATION_SUB_TYPE_27" val="2"/>
  <p:tag name="ANNOTATION_LOOP_COUNT_27" val="1"/>
  <p:tag name="ANNOTATION_BOX_RADIUS_27" val="0"/>
  <p:tag name="ANNOTATION_SCALE_27" val="100"/>
  <p:tag name="ANNOTATION_BORDER_ALPHA_27" val="100"/>
  <p:tag name="ANNOTATION_BORDER_COLOR_27" val="255"/>
  <p:tag name="ANNOTATION_FILL_COLOR_27" val="65535"/>
  <p:tag name="ANNOTATION_FILL_ALPHA_27" val="100"/>
  <p:tag name="ANNOTATION_BORDER_WIDTH_27" val="2"/>
  <p:tag name="ANNOTATION_SLIDE_WIDTH_27" val="960"/>
  <p:tag name="ANNOTATION_SLIDE_HEIGHT_27" val="720"/>
  <p:tag name="ANNOTATION_TYPE_28" val="0"/>
  <p:tag name="ANNOTATION_START_28" val="68.4"/>
  <p:tag name="ANNOTATION_END_28" val="68.7"/>
  <p:tag name="ANNOTATION_TOP_28" val="221"/>
  <p:tag name="ANNOTATION_LEFT_28" val="702"/>
  <p:tag name="ANNOTATION_WIDTH_28" val="121"/>
  <p:tag name="ANNOTATION_HEIGHT_28" val="121"/>
  <p:tag name="ANNOTATION_ANIMATION_28" val="3"/>
  <p:tag name="ANNOTATION_ROTATION_28" val="0"/>
  <p:tag name="ANNOTATION_SUB_TYPE_28" val="2"/>
  <p:tag name="ANNOTATION_LOOP_COUNT_28" val="1"/>
  <p:tag name="ANNOTATION_BOX_RADIUS_28" val="0"/>
  <p:tag name="ANNOTATION_SCALE_28" val="100"/>
  <p:tag name="ANNOTATION_BORDER_ALPHA_28" val="100"/>
  <p:tag name="ANNOTATION_BORDER_COLOR_28" val="255"/>
  <p:tag name="ANNOTATION_FILL_COLOR_28" val="65535"/>
  <p:tag name="ANNOTATION_FILL_ALPHA_28" val="100"/>
  <p:tag name="ANNOTATION_BORDER_WIDTH_28" val="2"/>
  <p:tag name="ANNOTATION_SLIDE_WIDTH_28" val="960"/>
  <p:tag name="ANNOTATION_SLIDE_HEIGHT_28" val="720"/>
  <p:tag name="ANNOTATION_TYPE_29" val="0"/>
  <p:tag name="ANNOTATION_START_29" val="68.7"/>
  <p:tag name="ANNOTATION_END_29" val="69.1"/>
  <p:tag name="ANNOTATION_TOP_29" val="222"/>
  <p:tag name="ANNOTATION_LEFT_29" val="733"/>
  <p:tag name="ANNOTATION_WIDTH_29" val="121"/>
  <p:tag name="ANNOTATION_HEIGHT_29" val="121"/>
  <p:tag name="ANNOTATION_ANIMATION_29" val="3"/>
  <p:tag name="ANNOTATION_ROTATION_29" val="0"/>
  <p:tag name="ANNOTATION_SUB_TYPE_29" val="2"/>
  <p:tag name="ANNOTATION_LOOP_COUNT_29" val="1"/>
  <p:tag name="ANNOTATION_BOX_RADIUS_29" val="0"/>
  <p:tag name="ANNOTATION_SCALE_29" val="100"/>
  <p:tag name="ANNOTATION_BORDER_ALPHA_29" val="100"/>
  <p:tag name="ANNOTATION_BORDER_COLOR_29" val="255"/>
  <p:tag name="ANNOTATION_FILL_COLOR_29" val="65535"/>
  <p:tag name="ANNOTATION_FILL_ALPHA_29" val="100"/>
  <p:tag name="ANNOTATION_BORDER_WIDTH_29" val="2"/>
  <p:tag name="ANNOTATION_SLIDE_WIDTH_29" val="960"/>
  <p:tag name="ANNOTATION_SLIDE_HEIGHT_29" val="720"/>
  <p:tag name="ANNOTATION_TYPE_30" val="0"/>
  <p:tag name="ANNOTATION_START_30" val="69.1"/>
  <p:tag name="ANNOTATION_END_30" val="69.3"/>
  <p:tag name="ANNOTATION_TOP_30" val="223"/>
  <p:tag name="ANNOTATION_LEFT_30" val="802"/>
  <p:tag name="ANNOTATION_WIDTH_30" val="121"/>
  <p:tag name="ANNOTATION_HEIGHT_30" val="121"/>
  <p:tag name="ANNOTATION_ANIMATION_30" val="3"/>
  <p:tag name="ANNOTATION_ROTATION_30" val="0"/>
  <p:tag name="ANNOTATION_SUB_TYPE_30" val="2"/>
  <p:tag name="ANNOTATION_LOOP_COUNT_30" val="1"/>
  <p:tag name="ANNOTATION_BOX_RADIUS_30" val="0"/>
  <p:tag name="ANNOTATION_SCALE_30" val="100"/>
  <p:tag name="ANNOTATION_BORDER_ALPHA_30" val="100"/>
  <p:tag name="ANNOTATION_BORDER_COLOR_30" val="255"/>
  <p:tag name="ANNOTATION_FILL_COLOR_30" val="65535"/>
  <p:tag name="ANNOTATION_FILL_ALPHA_30" val="100"/>
  <p:tag name="ANNOTATION_BORDER_WIDTH_30" val="2"/>
  <p:tag name="ANNOTATION_SLIDE_WIDTH_30" val="960"/>
  <p:tag name="ANNOTATION_SLIDE_HEIGHT_30" val="720"/>
  <p:tag name="ANNOTATION_TYPE_31" val="0"/>
  <p:tag name="ANNOTATION_START_31" val="69.3"/>
  <p:tag name="ANNOTATION_END_31" val="69.9"/>
  <p:tag name="ANNOTATION_TOP_31" val="226"/>
  <p:tag name="ANNOTATION_LEFT_31" val="851"/>
  <p:tag name="ANNOTATION_WIDTH_31" val="121"/>
  <p:tag name="ANNOTATION_HEIGHT_31" val="121"/>
  <p:tag name="ANNOTATION_ANIMATION_31" val="3"/>
  <p:tag name="ANNOTATION_ROTATION_31" val="0"/>
  <p:tag name="ANNOTATION_SUB_TYPE_31" val="2"/>
  <p:tag name="ANNOTATION_LOOP_COUNT_31" val="1"/>
  <p:tag name="ANNOTATION_BOX_RADIUS_31" val="0"/>
  <p:tag name="ANNOTATION_SCALE_31" val="100"/>
  <p:tag name="ANNOTATION_BORDER_ALPHA_31" val="100"/>
  <p:tag name="ANNOTATION_BORDER_COLOR_31" val="255"/>
  <p:tag name="ANNOTATION_FILL_COLOR_31" val="65535"/>
  <p:tag name="ANNOTATION_FILL_ALPHA_31" val="100"/>
  <p:tag name="ANNOTATION_BORDER_WIDTH_31" val="2"/>
  <p:tag name="ANNOTATION_SLIDE_WIDTH_31" val="960"/>
  <p:tag name="ANNOTATION_SLIDE_HEIGHT_31" val="720"/>
  <p:tag name="ANNOTATION_TYPE_32" val="0"/>
  <p:tag name="ANNOTATION_START_32" val="69.9"/>
  <p:tag name="ANNOTATION_END_32" val="70.4"/>
  <p:tag name="ANNOTATION_TOP_32" val="260"/>
  <p:tag name="ANNOTATION_LEFT_32" val="712"/>
  <p:tag name="ANNOTATION_WIDTH_32" val="121"/>
  <p:tag name="ANNOTATION_HEIGHT_32" val="121"/>
  <p:tag name="ANNOTATION_ANIMATION_32" val="3"/>
  <p:tag name="ANNOTATION_ROTATION_32" val="0"/>
  <p:tag name="ANNOTATION_SUB_TYPE_32" val="2"/>
  <p:tag name="ANNOTATION_LOOP_COUNT_32" val="1"/>
  <p:tag name="ANNOTATION_BOX_RADIUS_32" val="0"/>
  <p:tag name="ANNOTATION_SCALE_32" val="100"/>
  <p:tag name="ANNOTATION_BORDER_ALPHA_32" val="100"/>
  <p:tag name="ANNOTATION_BORDER_COLOR_32" val="255"/>
  <p:tag name="ANNOTATION_FILL_COLOR_32" val="65535"/>
  <p:tag name="ANNOTATION_FILL_ALPHA_32" val="100"/>
  <p:tag name="ANNOTATION_BORDER_WIDTH_32" val="2"/>
  <p:tag name="ANNOTATION_SLIDE_WIDTH_32" val="960"/>
  <p:tag name="ANNOTATION_SLIDE_HEIGHT_32" val="720"/>
  <p:tag name="ANNOTATION_TYPE_33" val="0"/>
  <p:tag name="ANNOTATION_START_33" val="70.4"/>
  <p:tag name="ANNOTATION_END_33" val="70.7"/>
  <p:tag name="ANNOTATION_TOP_33" val="257"/>
  <p:tag name="ANNOTATION_LEFT_33" val="759"/>
  <p:tag name="ANNOTATION_WIDTH_33" val="121"/>
  <p:tag name="ANNOTATION_HEIGHT_33" val="121"/>
  <p:tag name="ANNOTATION_ANIMATION_33" val="3"/>
  <p:tag name="ANNOTATION_ROTATION_33" val="0"/>
  <p:tag name="ANNOTATION_SUB_TYPE_33" val="2"/>
  <p:tag name="ANNOTATION_LOOP_COUNT_33" val="1"/>
  <p:tag name="ANNOTATION_BOX_RADIUS_33" val="0"/>
  <p:tag name="ANNOTATION_SCALE_33" val="100"/>
  <p:tag name="ANNOTATION_BORDER_ALPHA_33" val="100"/>
  <p:tag name="ANNOTATION_BORDER_COLOR_33" val="255"/>
  <p:tag name="ANNOTATION_FILL_COLOR_33" val="65535"/>
  <p:tag name="ANNOTATION_FILL_ALPHA_33" val="100"/>
  <p:tag name="ANNOTATION_BORDER_WIDTH_33" val="2"/>
  <p:tag name="ANNOTATION_SLIDE_WIDTH_33" val="960"/>
  <p:tag name="ANNOTATION_SLIDE_HEIGHT_33" val="720"/>
  <p:tag name="ANNOTATION_TYPE_34" val="0"/>
  <p:tag name="ANNOTATION_START_34" val="70.7"/>
  <p:tag name="ANNOTATION_END_34" val="71.0"/>
  <p:tag name="ANNOTATION_TOP_34" val="255"/>
  <p:tag name="ANNOTATION_LEFT_34" val="780"/>
  <p:tag name="ANNOTATION_WIDTH_34" val="121"/>
  <p:tag name="ANNOTATION_HEIGHT_34" val="121"/>
  <p:tag name="ANNOTATION_ANIMATION_34" val="3"/>
  <p:tag name="ANNOTATION_ROTATION_34" val="0"/>
  <p:tag name="ANNOTATION_SUB_TYPE_34" val="2"/>
  <p:tag name="ANNOTATION_LOOP_COUNT_34" val="1"/>
  <p:tag name="ANNOTATION_BOX_RADIUS_34" val="0"/>
  <p:tag name="ANNOTATION_SCALE_34" val="100"/>
  <p:tag name="ANNOTATION_BORDER_ALPHA_34" val="100"/>
  <p:tag name="ANNOTATION_BORDER_COLOR_34" val="255"/>
  <p:tag name="ANNOTATION_FILL_COLOR_34" val="65535"/>
  <p:tag name="ANNOTATION_FILL_ALPHA_34" val="100"/>
  <p:tag name="ANNOTATION_BORDER_WIDTH_34" val="2"/>
  <p:tag name="ANNOTATION_SLIDE_WIDTH_34" val="960"/>
  <p:tag name="ANNOTATION_SLIDE_HEIGHT_34" val="720"/>
  <p:tag name="ANNOTATION_TYPE_35" val="0"/>
  <p:tag name="ANNOTATION_START_35" val="71.0"/>
  <p:tag name="ANNOTATION_END_35" val="71.4"/>
  <p:tag name="ANNOTATION_TOP_35" val="255"/>
  <p:tag name="ANNOTATION_LEFT_35" val="815"/>
  <p:tag name="ANNOTATION_WIDTH_35" val="121"/>
  <p:tag name="ANNOTATION_HEIGHT_35" val="121"/>
  <p:tag name="ANNOTATION_ANIMATION_35" val="3"/>
  <p:tag name="ANNOTATION_ROTATION_35" val="0"/>
  <p:tag name="ANNOTATION_SUB_TYPE_35" val="2"/>
  <p:tag name="ANNOTATION_LOOP_COUNT_35" val="1"/>
  <p:tag name="ANNOTATION_BOX_RADIUS_35" val="0"/>
  <p:tag name="ANNOTATION_SCALE_35" val="100"/>
  <p:tag name="ANNOTATION_BORDER_ALPHA_35" val="100"/>
  <p:tag name="ANNOTATION_BORDER_COLOR_35" val="255"/>
  <p:tag name="ANNOTATION_FILL_COLOR_35" val="65535"/>
  <p:tag name="ANNOTATION_FILL_ALPHA_35" val="100"/>
  <p:tag name="ANNOTATION_BORDER_WIDTH_35" val="2"/>
  <p:tag name="ANNOTATION_SLIDE_WIDTH_35" val="960"/>
  <p:tag name="ANNOTATION_SLIDE_HEIGHT_35" val="720"/>
  <p:tag name="ANNOTATION_TYPE_36" val="0"/>
  <p:tag name="ANNOTATION_START_36" val="71.4"/>
  <p:tag name="ANNOTATION_END_36" val="71.7"/>
  <p:tag name="ANNOTATION_TOP_36" val="255"/>
  <p:tag name="ANNOTATION_LEFT_36" val="862"/>
  <p:tag name="ANNOTATION_WIDTH_36" val="121"/>
  <p:tag name="ANNOTATION_HEIGHT_36" val="121"/>
  <p:tag name="ANNOTATION_ANIMATION_36" val="3"/>
  <p:tag name="ANNOTATION_ROTATION_36" val="0"/>
  <p:tag name="ANNOTATION_SUB_TYPE_36" val="2"/>
  <p:tag name="ANNOTATION_LOOP_COUNT_36" val="1"/>
  <p:tag name="ANNOTATION_BOX_RADIUS_36" val="0"/>
  <p:tag name="ANNOTATION_SCALE_36" val="100"/>
  <p:tag name="ANNOTATION_BORDER_ALPHA_36" val="100"/>
  <p:tag name="ANNOTATION_BORDER_COLOR_36" val="255"/>
  <p:tag name="ANNOTATION_FILL_COLOR_36" val="65535"/>
  <p:tag name="ANNOTATION_FILL_ALPHA_36" val="100"/>
  <p:tag name="ANNOTATION_BORDER_WIDTH_36" val="2"/>
  <p:tag name="ANNOTATION_SLIDE_WIDTH_36" val="960"/>
  <p:tag name="ANNOTATION_SLIDE_HEIGHT_36" val="720"/>
  <p:tag name="ANNOTATION_TYPE_37" val="0"/>
  <p:tag name="ANNOTATION_START_37" val="71.7"/>
  <p:tag name="ANNOTATION_END_37" val="71.9"/>
  <p:tag name="ANNOTATION_TOP_37" val="254"/>
  <p:tag name="ANNOTATION_LEFT_37" val="889"/>
  <p:tag name="ANNOTATION_WIDTH_37" val="121"/>
  <p:tag name="ANNOTATION_HEIGHT_37" val="121"/>
  <p:tag name="ANNOTATION_ANIMATION_37" val="3"/>
  <p:tag name="ANNOTATION_ROTATION_37" val="0"/>
  <p:tag name="ANNOTATION_SUB_TYPE_37" val="2"/>
  <p:tag name="ANNOTATION_LOOP_COUNT_37" val="1"/>
  <p:tag name="ANNOTATION_BOX_RADIUS_37" val="0"/>
  <p:tag name="ANNOTATION_SCALE_37" val="100"/>
  <p:tag name="ANNOTATION_BORDER_ALPHA_37" val="100"/>
  <p:tag name="ANNOTATION_BORDER_COLOR_37" val="255"/>
  <p:tag name="ANNOTATION_FILL_COLOR_37" val="65535"/>
  <p:tag name="ANNOTATION_FILL_ALPHA_37" val="100"/>
  <p:tag name="ANNOTATION_BORDER_WIDTH_37" val="2"/>
  <p:tag name="ANNOTATION_SLIDE_WIDTH_37" val="960"/>
  <p:tag name="ANNOTATION_SLIDE_HEIGHT_37" val="720"/>
  <p:tag name="ANNOTATION_TYPE_38" val="0"/>
  <p:tag name="ANNOTATION_START_38" val="71.9"/>
  <p:tag name="ANNOTATION_END_38" val="72.7"/>
  <p:tag name="ANNOTATION_TOP_38" val="254"/>
  <p:tag name="ANNOTATION_LEFT_38" val="896"/>
  <p:tag name="ANNOTATION_WIDTH_38" val="121"/>
  <p:tag name="ANNOTATION_HEIGHT_38" val="121"/>
  <p:tag name="ANNOTATION_ANIMATION_38" val="3"/>
  <p:tag name="ANNOTATION_ROTATION_38" val="0"/>
  <p:tag name="ANNOTATION_SUB_TYPE_38" val="2"/>
  <p:tag name="ANNOTATION_LOOP_COUNT_38" val="1"/>
  <p:tag name="ANNOTATION_BOX_RADIUS_38" val="0"/>
  <p:tag name="ANNOTATION_SCALE_38" val="100"/>
  <p:tag name="ANNOTATION_BORDER_ALPHA_38" val="100"/>
  <p:tag name="ANNOTATION_BORDER_COLOR_38" val="255"/>
  <p:tag name="ANNOTATION_FILL_COLOR_38" val="65535"/>
  <p:tag name="ANNOTATION_FILL_ALPHA_38" val="100"/>
  <p:tag name="ANNOTATION_BORDER_WIDTH_38" val="2"/>
  <p:tag name="ANNOTATION_SLIDE_WIDTH_38" val="960"/>
  <p:tag name="ANNOTATION_SLIDE_HEIGHT_38" val="720"/>
  <p:tag name="ANNOTATION_TYPE_39" val="0"/>
  <p:tag name="ANNOTATION_START_39" val="72.7"/>
  <p:tag name="ANNOTATION_END_39" val="73.0"/>
  <p:tag name="ANNOTATION_TOP_39" val="222"/>
  <p:tag name="ANNOTATION_LEFT_39" val="753"/>
  <p:tag name="ANNOTATION_WIDTH_39" val="121"/>
  <p:tag name="ANNOTATION_HEIGHT_39" val="121"/>
  <p:tag name="ANNOTATION_ANIMATION_39" val="3"/>
  <p:tag name="ANNOTATION_ROTATION_39" val="0"/>
  <p:tag name="ANNOTATION_SUB_TYPE_39" val="2"/>
  <p:tag name="ANNOTATION_LOOP_COUNT_39" val="1"/>
  <p:tag name="ANNOTATION_BOX_RADIUS_39" val="0"/>
  <p:tag name="ANNOTATION_SCALE_39" val="100"/>
  <p:tag name="ANNOTATION_BORDER_ALPHA_39" val="100"/>
  <p:tag name="ANNOTATION_BORDER_COLOR_39" val="255"/>
  <p:tag name="ANNOTATION_FILL_COLOR_39" val="65535"/>
  <p:tag name="ANNOTATION_FILL_ALPHA_39" val="100"/>
  <p:tag name="ANNOTATION_BORDER_WIDTH_39" val="2"/>
  <p:tag name="ANNOTATION_SLIDE_WIDTH_39" val="960"/>
  <p:tag name="ANNOTATION_SLIDE_HEIGHT_39" val="720"/>
  <p:tag name="ANNOTATION_TYPE_40" val="0"/>
  <p:tag name="ANNOTATION_START_40" val="73.0"/>
  <p:tag name="ANNOTATION_END_40" val="73.2"/>
  <p:tag name="ANNOTATION_TOP_40" val="222"/>
  <p:tag name="ANNOTATION_LEFT_40" val="784"/>
  <p:tag name="ANNOTATION_WIDTH_40" val="121"/>
  <p:tag name="ANNOTATION_HEIGHT_40" val="121"/>
  <p:tag name="ANNOTATION_ANIMATION_40" val="3"/>
  <p:tag name="ANNOTATION_ROTATION_40" val="0"/>
  <p:tag name="ANNOTATION_SUB_TYPE_40" val="2"/>
  <p:tag name="ANNOTATION_LOOP_COUNT_40" val="1"/>
  <p:tag name="ANNOTATION_BOX_RADIUS_40" val="0"/>
  <p:tag name="ANNOTATION_SCALE_40" val="100"/>
  <p:tag name="ANNOTATION_BORDER_ALPHA_40" val="100"/>
  <p:tag name="ANNOTATION_BORDER_COLOR_40" val="255"/>
  <p:tag name="ANNOTATION_FILL_COLOR_40" val="65535"/>
  <p:tag name="ANNOTATION_FILL_ALPHA_40" val="100"/>
  <p:tag name="ANNOTATION_BORDER_WIDTH_40" val="2"/>
  <p:tag name="ANNOTATION_SLIDE_WIDTH_40" val="960"/>
  <p:tag name="ANNOTATION_SLIDE_HEIGHT_40" val="720"/>
  <p:tag name="ANNOTATION_TYPE_41" val="0"/>
  <p:tag name="ANNOTATION_START_41" val="73.2"/>
  <p:tag name="ANNOTATION_END_41" val="78.0"/>
  <p:tag name="ANNOTATION_TOP_41" val="222"/>
  <p:tag name="ANNOTATION_LEFT_41" val="797"/>
  <p:tag name="ANNOTATION_WIDTH_41" val="121"/>
  <p:tag name="ANNOTATION_HEIGHT_41" val="121"/>
  <p:tag name="ANNOTATION_ANIMATION_41" val="3"/>
  <p:tag name="ANNOTATION_ROTATION_41" val="0"/>
  <p:tag name="ANNOTATION_SUB_TYPE_41" val="2"/>
  <p:tag name="ANNOTATION_LOOP_COUNT_41" val="1"/>
  <p:tag name="ANNOTATION_BOX_RADIUS_41" val="0"/>
  <p:tag name="ANNOTATION_SCALE_41" val="100"/>
  <p:tag name="ANNOTATION_BORDER_ALPHA_41" val="100"/>
  <p:tag name="ANNOTATION_BORDER_COLOR_41" val="255"/>
  <p:tag name="ANNOTATION_FILL_COLOR_41" val="65535"/>
  <p:tag name="ANNOTATION_FILL_ALPHA_41" val="100"/>
  <p:tag name="ANNOTATION_BORDER_WIDTH_41" val="2"/>
  <p:tag name="ANNOTATION_SLIDE_WIDTH_41" val="960"/>
  <p:tag name="ANNOTATION_SLIDE_HEIGHT_41" val="720"/>
  <p:tag name="ANNOTATION_TYPE_42" val="0"/>
  <p:tag name="ANNOTATION_START_42" val="78.0"/>
  <p:tag name="ANNOTATION_END_42" val="92.5"/>
  <p:tag name="ANNOTATION_TOP_42" val="195"/>
  <p:tag name="ANNOTATION_LEFT_42" val="657"/>
  <p:tag name="ANNOTATION_WIDTH_42" val="121"/>
  <p:tag name="ANNOTATION_HEIGHT_42" val="121"/>
  <p:tag name="ANNOTATION_ANIMATION_42" val="3"/>
  <p:tag name="ANNOTATION_ROTATION_42" val="0"/>
  <p:tag name="ANNOTATION_SUB_TYPE_42" val="2"/>
  <p:tag name="ANNOTATION_LOOP_COUNT_42" val="1"/>
  <p:tag name="ANNOTATION_BOX_RADIUS_42" val="0"/>
  <p:tag name="ANNOTATION_SCALE_42" val="100"/>
  <p:tag name="ANNOTATION_BORDER_ALPHA_42" val="100"/>
  <p:tag name="ANNOTATION_BORDER_COLOR_42" val="255"/>
  <p:tag name="ANNOTATION_FILL_COLOR_42" val="65535"/>
  <p:tag name="ANNOTATION_FILL_ALPHA_42" val="100"/>
  <p:tag name="ANNOTATION_BORDER_WIDTH_42" val="2"/>
  <p:tag name="ANNOTATION_SLIDE_WIDTH_42" val="960"/>
  <p:tag name="ANNOTATION_SLIDE_HEIGHT_42" val="720"/>
  <p:tag name="ANNOTATION_TYPE_43" val="0"/>
  <p:tag name="ANNOTATION_START_43" val="92.5"/>
  <p:tag name="ANNOTATION_END_43" val="102.5"/>
  <p:tag name="ANNOTATION_TOP_43" val="286"/>
  <p:tag name="ANNOTATION_LEFT_43" val="657"/>
  <p:tag name="ANNOTATION_WIDTH_43" val="121"/>
  <p:tag name="ANNOTATION_HEIGHT_43" val="121"/>
  <p:tag name="ANNOTATION_ANIMATION_43" val="3"/>
  <p:tag name="ANNOTATION_ROTATION_43" val="0"/>
  <p:tag name="ANNOTATION_SUB_TYPE_43" val="2"/>
  <p:tag name="ANNOTATION_LOOP_COUNT_43" val="1"/>
  <p:tag name="ANNOTATION_BOX_RADIUS_43" val="0"/>
  <p:tag name="ANNOTATION_SCALE_43" val="100"/>
  <p:tag name="ANNOTATION_BORDER_ALPHA_43" val="100"/>
  <p:tag name="ANNOTATION_BORDER_COLOR_43" val="255"/>
  <p:tag name="ANNOTATION_FILL_COLOR_43" val="65535"/>
  <p:tag name="ANNOTATION_FILL_ALPHA_43" val="100"/>
  <p:tag name="ANNOTATION_BORDER_WIDTH_43" val="2"/>
  <p:tag name="ANNOTATION_SLIDE_WIDTH_43" val="960"/>
  <p:tag name="ANNOTATION_SLIDE_HEIGHT_43" val="720"/>
  <p:tag name="ANNOTATION_TYPE_44" val="0"/>
  <p:tag name="ANNOTATION_START_44" val="102.5"/>
  <p:tag name="ANNOTATION_END_44" val="114.7"/>
  <p:tag name="ANNOTATION_TOP_44" val="334"/>
  <p:tag name="ANNOTATION_LEFT_44" val="53"/>
  <p:tag name="ANNOTATION_WIDTH_44" val="121"/>
  <p:tag name="ANNOTATION_HEIGHT_44" val="121"/>
  <p:tag name="ANNOTATION_ANIMATION_44" val="3"/>
  <p:tag name="ANNOTATION_ROTATION_44" val="0"/>
  <p:tag name="ANNOTATION_SUB_TYPE_44" val="2"/>
  <p:tag name="ANNOTATION_LOOP_COUNT_44" val="1"/>
  <p:tag name="ANNOTATION_BOX_RADIUS_44" val="0"/>
  <p:tag name="ANNOTATION_SCALE_44" val="100"/>
  <p:tag name="ANNOTATION_BORDER_ALPHA_44" val="100"/>
  <p:tag name="ANNOTATION_BORDER_COLOR_44" val="255"/>
  <p:tag name="ANNOTATION_FILL_COLOR_44" val="65535"/>
  <p:tag name="ANNOTATION_FILL_ALPHA_44" val="100"/>
  <p:tag name="ANNOTATION_BORDER_WIDTH_44" val="2"/>
  <p:tag name="ANNOTATION_SLIDE_WIDTH_44" val="960"/>
  <p:tag name="ANNOTATION_SLIDE_HEIGHT_44" val="720"/>
  <p:tag name="ANNOTATION_TYPE_45" val="0"/>
  <p:tag name="ANNOTATION_START_45" val="114.7"/>
  <p:tag name="ANNOTATION_END_45" val="116.3"/>
  <p:tag name="ANNOTATION_TOP_45" val="362"/>
  <p:tag name="ANNOTATION_LEFT_45" val="82"/>
  <p:tag name="ANNOTATION_WIDTH_45" val="121"/>
  <p:tag name="ANNOTATION_HEIGHT_45" val="121"/>
  <p:tag name="ANNOTATION_ANIMATION_45" val="3"/>
  <p:tag name="ANNOTATION_ROTATION_45" val="0"/>
  <p:tag name="ANNOTATION_SUB_TYPE_45" val="2"/>
  <p:tag name="ANNOTATION_LOOP_COUNT_45" val="1"/>
  <p:tag name="ANNOTATION_BOX_RADIUS_45" val="0"/>
  <p:tag name="ANNOTATION_SCALE_45" val="100"/>
  <p:tag name="ANNOTATION_BORDER_ALPHA_45" val="100"/>
  <p:tag name="ANNOTATION_BORDER_COLOR_45" val="255"/>
  <p:tag name="ANNOTATION_FILL_COLOR_45" val="65535"/>
  <p:tag name="ANNOTATION_FILL_ALPHA_45" val="100"/>
  <p:tag name="ANNOTATION_BORDER_WIDTH_45" val="2"/>
  <p:tag name="ANNOTATION_SLIDE_WIDTH_45" val="960"/>
  <p:tag name="ANNOTATION_SLIDE_HEIGHT_45" val="720"/>
  <p:tag name="ANNOTATION_TYPE_46" val="0"/>
  <p:tag name="ANNOTATION_START_46" val="116.3"/>
  <p:tag name="ANNOTATION_END_46" val="118.5"/>
  <p:tag name="ANNOTATION_TOP_46" val="364"/>
  <p:tag name="ANNOTATION_LEFT_46" val="301"/>
  <p:tag name="ANNOTATION_WIDTH_46" val="121"/>
  <p:tag name="ANNOTATION_HEIGHT_46" val="121"/>
  <p:tag name="ANNOTATION_ANIMATION_46" val="3"/>
  <p:tag name="ANNOTATION_ROTATION_46" val="0"/>
  <p:tag name="ANNOTATION_SUB_TYPE_46" val="2"/>
  <p:tag name="ANNOTATION_LOOP_COUNT_46" val="1"/>
  <p:tag name="ANNOTATION_BOX_RADIUS_46" val="0"/>
  <p:tag name="ANNOTATION_SCALE_46" val="100"/>
  <p:tag name="ANNOTATION_BORDER_ALPHA_46" val="100"/>
  <p:tag name="ANNOTATION_BORDER_COLOR_46" val="255"/>
  <p:tag name="ANNOTATION_FILL_COLOR_46" val="65535"/>
  <p:tag name="ANNOTATION_FILL_ALPHA_46" val="100"/>
  <p:tag name="ANNOTATION_BORDER_WIDTH_46" val="2"/>
  <p:tag name="ANNOTATION_SLIDE_WIDTH_46" val="960"/>
  <p:tag name="ANNOTATION_SLIDE_HEIGHT_46" val="720"/>
  <p:tag name="ANNOTATION_TYPE_47" val="0"/>
  <p:tag name="ANNOTATION_START_47" val="118.5"/>
  <p:tag name="ANNOTATION_END_47" val="124.9"/>
  <p:tag name="ANNOTATION_TOP_47" val="523"/>
  <p:tag name="ANNOTATION_LEFT_47" val="715"/>
  <p:tag name="ANNOTATION_WIDTH_47" val="121"/>
  <p:tag name="ANNOTATION_HEIGHT_47" val="121"/>
  <p:tag name="ANNOTATION_ANIMATION_47" val="3"/>
  <p:tag name="ANNOTATION_ROTATION_47" val="0"/>
  <p:tag name="ANNOTATION_SUB_TYPE_47" val="2"/>
  <p:tag name="ANNOTATION_LOOP_COUNT_47" val="1"/>
  <p:tag name="ANNOTATION_BOX_RADIUS_47" val="0"/>
  <p:tag name="ANNOTATION_SCALE_47" val="100"/>
  <p:tag name="ANNOTATION_BORDER_ALPHA_47" val="100"/>
  <p:tag name="ANNOTATION_BORDER_COLOR_47" val="255"/>
  <p:tag name="ANNOTATION_FILL_COLOR_47" val="65535"/>
  <p:tag name="ANNOTATION_FILL_ALPHA_47" val="100"/>
  <p:tag name="ANNOTATION_BORDER_WIDTH_47" val="2"/>
  <p:tag name="ANNOTATION_SLIDE_WIDTH_47" val="960"/>
  <p:tag name="ANNOTATION_SLIDE_HEIGHT_47" val="720"/>
  <p:tag name="ANNOTATION_TYPE_48" val="0"/>
  <p:tag name="ANNOTATION_START_48" val="124.9"/>
  <p:tag name="ANNOTATION_END_48" val="126.1"/>
  <p:tag name="ANNOTATION_TOP_48" val="502"/>
  <p:tag name="ANNOTATION_LEFT_48" val="827"/>
  <p:tag name="ANNOTATION_WIDTH_48" val="121"/>
  <p:tag name="ANNOTATION_HEIGHT_48" val="121"/>
  <p:tag name="ANNOTATION_ANIMATION_48" val="3"/>
  <p:tag name="ANNOTATION_ROTATION_48" val="0"/>
  <p:tag name="ANNOTATION_SUB_TYPE_48" val="2"/>
  <p:tag name="ANNOTATION_LOOP_COUNT_48" val="1"/>
  <p:tag name="ANNOTATION_BOX_RADIUS_48" val="0"/>
  <p:tag name="ANNOTATION_SCALE_48" val="100"/>
  <p:tag name="ANNOTATION_BORDER_ALPHA_48" val="100"/>
  <p:tag name="ANNOTATION_BORDER_COLOR_48" val="255"/>
  <p:tag name="ANNOTATION_FILL_COLOR_48" val="65535"/>
  <p:tag name="ANNOTATION_FILL_ALPHA_48" val="100"/>
  <p:tag name="ANNOTATION_BORDER_WIDTH_48" val="2"/>
  <p:tag name="ANNOTATION_SLIDE_WIDTH_48" val="960"/>
  <p:tag name="ANNOTATION_SLIDE_HEIGHT_48" val="720"/>
  <p:tag name="ANNOTATION_TYPE_49" val="0"/>
  <p:tag name="ANNOTATION_START_49" val="126.1"/>
  <p:tag name="ANNOTATION_END_49" val="128.4"/>
  <p:tag name="ANNOTATION_TOP_49" val="603"/>
  <p:tag name="ANNOTATION_LEFT_49" val="842"/>
  <p:tag name="ANNOTATION_WIDTH_49" val="121"/>
  <p:tag name="ANNOTATION_HEIGHT_49" val="121"/>
  <p:tag name="ANNOTATION_ANIMATION_49" val="3"/>
  <p:tag name="ANNOTATION_ROTATION_49" val="0"/>
  <p:tag name="ANNOTATION_SUB_TYPE_49" val="2"/>
  <p:tag name="ANNOTATION_LOOP_COUNT_49" val="1"/>
  <p:tag name="ANNOTATION_BOX_RADIUS_49" val="0"/>
  <p:tag name="ANNOTATION_SCALE_49" val="100"/>
  <p:tag name="ANNOTATION_BORDER_ALPHA_49" val="100"/>
  <p:tag name="ANNOTATION_BORDER_COLOR_49" val="255"/>
  <p:tag name="ANNOTATION_FILL_COLOR_49" val="65535"/>
  <p:tag name="ANNOTATION_FILL_ALPHA_49" val="100"/>
  <p:tag name="ANNOTATION_BORDER_WIDTH_49" val="2"/>
  <p:tag name="ANNOTATION_SLIDE_WIDTH_49" val="960"/>
  <p:tag name="ANNOTATION_SLIDE_HEIGHT_49" val="720"/>
  <p:tag name="ANNOTATION_TYPE_50" val="0"/>
  <p:tag name="ANNOTATION_START_50" val="128.4"/>
  <p:tag name="ANNOTATION_END_50" val="128.8"/>
  <p:tag name="ANNOTATION_TOP_50" val="519"/>
  <p:tag name="ANNOTATION_LEFT_50" val="689"/>
  <p:tag name="ANNOTATION_WIDTH_50" val="121"/>
  <p:tag name="ANNOTATION_HEIGHT_50" val="121"/>
  <p:tag name="ANNOTATION_ANIMATION_50" val="3"/>
  <p:tag name="ANNOTATION_ROTATION_50" val="0"/>
  <p:tag name="ANNOTATION_SUB_TYPE_50" val="2"/>
  <p:tag name="ANNOTATION_LOOP_COUNT_50" val="1"/>
  <p:tag name="ANNOTATION_BOX_RADIUS_50" val="0"/>
  <p:tag name="ANNOTATION_SCALE_50" val="100"/>
  <p:tag name="ANNOTATION_BORDER_ALPHA_50" val="100"/>
  <p:tag name="ANNOTATION_BORDER_COLOR_50" val="255"/>
  <p:tag name="ANNOTATION_FILL_COLOR_50" val="65535"/>
  <p:tag name="ANNOTATION_FILL_ALPHA_50" val="100"/>
  <p:tag name="ANNOTATION_BORDER_WIDTH_50" val="2"/>
  <p:tag name="ANNOTATION_SLIDE_WIDTH_50" val="960"/>
  <p:tag name="ANNOTATION_SLIDE_HEIGHT_50" val="720"/>
  <p:tag name="ANNOTATION_TYPE_51" val="0"/>
  <p:tag name="ANNOTATION_START_51" val="128.8"/>
  <p:tag name="ANNOTATION_END_51" val="131.1"/>
  <p:tag name="ANNOTATION_TOP_51" val="546"/>
  <p:tag name="ANNOTATION_LEFT_51" val="683"/>
  <p:tag name="ANNOTATION_WIDTH_51" val="121"/>
  <p:tag name="ANNOTATION_HEIGHT_51" val="121"/>
  <p:tag name="ANNOTATION_ANIMATION_51" val="3"/>
  <p:tag name="ANNOTATION_ROTATION_51" val="0"/>
  <p:tag name="ANNOTATION_SUB_TYPE_51" val="2"/>
  <p:tag name="ANNOTATION_LOOP_COUNT_51" val="1"/>
  <p:tag name="ANNOTATION_BOX_RADIUS_51" val="0"/>
  <p:tag name="ANNOTATION_SCALE_51" val="100"/>
  <p:tag name="ANNOTATION_BORDER_ALPHA_51" val="100"/>
  <p:tag name="ANNOTATION_BORDER_COLOR_51" val="255"/>
  <p:tag name="ANNOTATION_FILL_COLOR_51" val="65535"/>
  <p:tag name="ANNOTATION_FILL_ALPHA_51" val="100"/>
  <p:tag name="ANNOTATION_BORDER_WIDTH_51" val="2"/>
  <p:tag name="ANNOTATION_SLIDE_WIDTH_51" val="960"/>
  <p:tag name="ANNOTATION_SLIDE_HEIGHT_51" val="720"/>
  <p:tag name="ANNOTATION_TYPE_52" val="0"/>
  <p:tag name="ANNOTATION_START_52" val="131.1"/>
  <p:tag name="ANNOTATION_END_52" val="132.1"/>
  <p:tag name="ANNOTATION_TOP_52" val="530"/>
  <p:tag name="ANNOTATION_LEFT_52" val="738"/>
  <p:tag name="ANNOTATION_WIDTH_52" val="121"/>
  <p:tag name="ANNOTATION_HEIGHT_52" val="121"/>
  <p:tag name="ANNOTATION_ANIMATION_52" val="3"/>
  <p:tag name="ANNOTATION_ROTATION_52" val="0"/>
  <p:tag name="ANNOTATION_SUB_TYPE_52" val="2"/>
  <p:tag name="ANNOTATION_LOOP_COUNT_52" val="1"/>
  <p:tag name="ANNOTATION_BOX_RADIUS_52" val="0"/>
  <p:tag name="ANNOTATION_SCALE_52" val="100"/>
  <p:tag name="ANNOTATION_BORDER_ALPHA_52" val="100"/>
  <p:tag name="ANNOTATION_BORDER_COLOR_52" val="255"/>
  <p:tag name="ANNOTATION_FILL_COLOR_52" val="65535"/>
  <p:tag name="ANNOTATION_FILL_ALPHA_52" val="100"/>
  <p:tag name="ANNOTATION_BORDER_WIDTH_52" val="2"/>
  <p:tag name="ANNOTATION_SLIDE_WIDTH_52" val="960"/>
  <p:tag name="ANNOTATION_SLIDE_HEIGHT_52" val="720"/>
  <p:tag name="ANNOTATION_TYPE_53" val="0"/>
  <p:tag name="ANNOTATION_START_53" val="132.1"/>
  <p:tag name="ANNOTATION_END_53" val="132.7"/>
  <p:tag name="ANNOTATION_TOP_53" val="518"/>
  <p:tag name="ANNOTATION_LEFT_53" val="909"/>
  <p:tag name="ANNOTATION_WIDTH_53" val="121"/>
  <p:tag name="ANNOTATION_HEIGHT_53" val="121"/>
  <p:tag name="ANNOTATION_ANIMATION_53" val="3"/>
  <p:tag name="ANNOTATION_ROTATION_53" val="0"/>
  <p:tag name="ANNOTATION_SUB_TYPE_53" val="2"/>
  <p:tag name="ANNOTATION_LOOP_COUNT_53" val="1"/>
  <p:tag name="ANNOTATION_BOX_RADIUS_53" val="0"/>
  <p:tag name="ANNOTATION_SCALE_53" val="100"/>
  <p:tag name="ANNOTATION_BORDER_ALPHA_53" val="100"/>
  <p:tag name="ANNOTATION_BORDER_COLOR_53" val="255"/>
  <p:tag name="ANNOTATION_FILL_COLOR_53" val="65535"/>
  <p:tag name="ANNOTATION_FILL_ALPHA_53" val="100"/>
  <p:tag name="ANNOTATION_BORDER_WIDTH_53" val="2"/>
  <p:tag name="ANNOTATION_SLIDE_WIDTH_53" val="960"/>
  <p:tag name="ANNOTATION_SLIDE_HEIGHT_53" val="720"/>
  <p:tag name="ANNOTATION_TYPE_54" val="0"/>
  <p:tag name="ANNOTATION_START_54" val="132.7"/>
  <p:tag name="ANNOTATION_END_54" val="133.5"/>
  <p:tag name="ANNOTATION_TOP_54" val="442"/>
  <p:tag name="ANNOTATION_LEFT_54" val="854"/>
  <p:tag name="ANNOTATION_WIDTH_54" val="121"/>
  <p:tag name="ANNOTATION_HEIGHT_54" val="121"/>
  <p:tag name="ANNOTATION_ANIMATION_54" val="3"/>
  <p:tag name="ANNOTATION_ROTATION_54" val="0"/>
  <p:tag name="ANNOTATION_SUB_TYPE_54" val="2"/>
  <p:tag name="ANNOTATION_LOOP_COUNT_54" val="1"/>
  <p:tag name="ANNOTATION_BOX_RADIUS_54" val="0"/>
  <p:tag name="ANNOTATION_SCALE_54" val="100"/>
  <p:tag name="ANNOTATION_BORDER_ALPHA_54" val="100"/>
  <p:tag name="ANNOTATION_BORDER_COLOR_54" val="255"/>
  <p:tag name="ANNOTATION_FILL_COLOR_54" val="65535"/>
  <p:tag name="ANNOTATION_FILL_ALPHA_54" val="100"/>
  <p:tag name="ANNOTATION_BORDER_WIDTH_54" val="2"/>
  <p:tag name="ANNOTATION_SLIDE_WIDTH_54" val="960"/>
  <p:tag name="ANNOTATION_SLIDE_HEIGHT_54" val="720"/>
  <p:tag name="ANNOTATION_TYPE_55" val="0"/>
  <p:tag name="ANNOTATION_START_55" val="133.5"/>
  <p:tag name="ANNOTATION_END_55" val="134.4"/>
  <p:tag name="ANNOTATION_TOP_55" val="434"/>
  <p:tag name="ANNOTATION_LEFT_55" val="777"/>
  <p:tag name="ANNOTATION_WIDTH_55" val="121"/>
  <p:tag name="ANNOTATION_HEIGHT_55" val="121"/>
  <p:tag name="ANNOTATION_ANIMATION_55" val="3"/>
  <p:tag name="ANNOTATION_ROTATION_55" val="0"/>
  <p:tag name="ANNOTATION_SUB_TYPE_55" val="2"/>
  <p:tag name="ANNOTATION_LOOP_COUNT_55" val="1"/>
  <p:tag name="ANNOTATION_BOX_RADIUS_55" val="0"/>
  <p:tag name="ANNOTATION_SCALE_55" val="100"/>
  <p:tag name="ANNOTATION_BORDER_ALPHA_55" val="100"/>
  <p:tag name="ANNOTATION_BORDER_COLOR_55" val="255"/>
  <p:tag name="ANNOTATION_FILL_COLOR_55" val="65535"/>
  <p:tag name="ANNOTATION_FILL_ALPHA_55" val="100"/>
  <p:tag name="ANNOTATION_BORDER_WIDTH_55" val="2"/>
  <p:tag name="ANNOTATION_SLIDE_WIDTH_55" val="960"/>
  <p:tag name="ANNOTATION_SLIDE_HEIGHT_55" val="720"/>
  <p:tag name="ANNOTATION_TYPE_56" val="0"/>
  <p:tag name="ANNOTATION_START_56" val="134.4"/>
  <p:tag name="ANNOTATION_END_56" val="138.8"/>
  <p:tag name="ANNOTATION_TOP_56" val="456"/>
  <p:tag name="ANNOTATION_LEFT_56" val="701"/>
  <p:tag name="ANNOTATION_WIDTH_56" val="121"/>
  <p:tag name="ANNOTATION_HEIGHT_56" val="121"/>
  <p:tag name="ANNOTATION_ANIMATION_56" val="3"/>
  <p:tag name="ANNOTATION_ROTATION_56" val="0"/>
  <p:tag name="ANNOTATION_SUB_TYPE_56" val="2"/>
  <p:tag name="ANNOTATION_LOOP_COUNT_56" val="1"/>
  <p:tag name="ANNOTATION_BOX_RADIUS_56" val="0"/>
  <p:tag name="ANNOTATION_SCALE_56" val="100"/>
  <p:tag name="ANNOTATION_BORDER_ALPHA_56" val="100"/>
  <p:tag name="ANNOTATION_BORDER_COLOR_56" val="255"/>
  <p:tag name="ANNOTATION_FILL_COLOR_56" val="65535"/>
  <p:tag name="ANNOTATION_FILL_ALPHA_56" val="100"/>
  <p:tag name="ANNOTATION_BORDER_WIDTH_56" val="2"/>
  <p:tag name="ANNOTATION_SLIDE_WIDTH_56" val="960"/>
  <p:tag name="ANNOTATION_SLIDE_HEIGHT_56" val="720"/>
  <p:tag name="ANNOTATION_TYPE_57" val="0"/>
  <p:tag name="ANNOTATION_START_57" val="138.8"/>
  <p:tag name="ANNOTATION_END_57" val="140.3"/>
  <p:tag name="ANNOTATION_TOP_57" val="641"/>
  <p:tag name="ANNOTATION_LEFT_57" val="687"/>
  <p:tag name="ANNOTATION_WIDTH_57" val="121"/>
  <p:tag name="ANNOTATION_HEIGHT_57" val="121"/>
  <p:tag name="ANNOTATION_ANIMATION_57" val="3"/>
  <p:tag name="ANNOTATION_ROTATION_57" val="0"/>
  <p:tag name="ANNOTATION_SUB_TYPE_57" val="2"/>
  <p:tag name="ANNOTATION_LOOP_COUNT_57" val="1"/>
  <p:tag name="ANNOTATION_BOX_RADIUS_57" val="0"/>
  <p:tag name="ANNOTATION_SCALE_57" val="100"/>
  <p:tag name="ANNOTATION_BORDER_ALPHA_57" val="100"/>
  <p:tag name="ANNOTATION_BORDER_COLOR_57" val="255"/>
  <p:tag name="ANNOTATION_FILL_COLOR_57" val="65535"/>
  <p:tag name="ANNOTATION_FILL_ALPHA_57" val="100"/>
  <p:tag name="ANNOTATION_BORDER_WIDTH_57" val="2"/>
  <p:tag name="ANNOTATION_SLIDE_WIDTH_57" val="960"/>
  <p:tag name="ANNOTATION_SLIDE_HEIGHT_57" val="720"/>
  <p:tag name="ANNOTATION_TYPE_58" val="0"/>
  <p:tag name="ANNOTATION_START_58" val="140.3"/>
  <p:tag name="ANNOTATION_END_58" val="142.5"/>
  <p:tag name="ANNOTATION_TOP_58" val="543"/>
  <p:tag name="ANNOTATION_LEFT_58" val="724"/>
  <p:tag name="ANNOTATION_WIDTH_58" val="121"/>
  <p:tag name="ANNOTATION_HEIGHT_58" val="121"/>
  <p:tag name="ANNOTATION_ANIMATION_58" val="3"/>
  <p:tag name="ANNOTATION_ROTATION_58" val="0"/>
  <p:tag name="ANNOTATION_SUB_TYPE_58" val="2"/>
  <p:tag name="ANNOTATION_LOOP_COUNT_58" val="1"/>
  <p:tag name="ANNOTATION_BOX_RADIUS_58" val="0"/>
  <p:tag name="ANNOTATION_SCALE_58" val="100"/>
  <p:tag name="ANNOTATION_BORDER_ALPHA_58" val="100"/>
  <p:tag name="ANNOTATION_BORDER_COLOR_58" val="255"/>
  <p:tag name="ANNOTATION_FILL_COLOR_58" val="65535"/>
  <p:tag name="ANNOTATION_FILL_ALPHA_58" val="100"/>
  <p:tag name="ANNOTATION_BORDER_WIDTH_58" val="2"/>
  <p:tag name="ANNOTATION_SLIDE_WIDTH_58" val="960"/>
  <p:tag name="ANNOTATION_SLIDE_HEIGHT_58" val="720"/>
  <p:tag name="ANNOTATION_TYPE_59" val="0"/>
  <p:tag name="ANNOTATION_START_59" val="142.5"/>
  <p:tag name="ANNOTATION_END_59" val="142.9"/>
  <p:tag name="ANNOTATION_TOP_59" val="506"/>
  <p:tag name="ANNOTATION_LEFT_59" val="726"/>
  <p:tag name="ANNOTATION_WIDTH_59" val="121"/>
  <p:tag name="ANNOTATION_HEIGHT_59" val="121"/>
  <p:tag name="ANNOTATION_ANIMATION_59" val="3"/>
  <p:tag name="ANNOTATION_ROTATION_59" val="0"/>
  <p:tag name="ANNOTATION_SUB_TYPE_59" val="2"/>
  <p:tag name="ANNOTATION_LOOP_COUNT_59" val="1"/>
  <p:tag name="ANNOTATION_BOX_RADIUS_59" val="0"/>
  <p:tag name="ANNOTATION_SCALE_59" val="100"/>
  <p:tag name="ANNOTATION_BORDER_ALPHA_59" val="100"/>
  <p:tag name="ANNOTATION_BORDER_COLOR_59" val="255"/>
  <p:tag name="ANNOTATION_FILL_COLOR_59" val="65535"/>
  <p:tag name="ANNOTATION_FILL_ALPHA_59" val="100"/>
  <p:tag name="ANNOTATION_BORDER_WIDTH_59" val="2"/>
  <p:tag name="ANNOTATION_SLIDE_WIDTH_59" val="960"/>
  <p:tag name="ANNOTATION_SLIDE_HEIGHT_59" val="720"/>
  <p:tag name="ANNOTATION_TYPE_60" val="0"/>
  <p:tag name="ANNOTATION_START_60" val="142.9"/>
  <p:tag name="ANNOTATION_END_60" val="143.3"/>
  <p:tag name="ANNOTATION_TOP_60" val="520"/>
  <p:tag name="ANNOTATION_LEFT_60" val="725"/>
  <p:tag name="ANNOTATION_WIDTH_60" val="121"/>
  <p:tag name="ANNOTATION_HEIGHT_60" val="121"/>
  <p:tag name="ANNOTATION_ANIMATION_60" val="3"/>
  <p:tag name="ANNOTATION_ROTATION_60" val="0"/>
  <p:tag name="ANNOTATION_SUB_TYPE_60" val="2"/>
  <p:tag name="ANNOTATION_LOOP_COUNT_60" val="1"/>
  <p:tag name="ANNOTATION_BOX_RADIUS_60" val="0"/>
  <p:tag name="ANNOTATION_SCALE_60" val="100"/>
  <p:tag name="ANNOTATION_BORDER_ALPHA_60" val="100"/>
  <p:tag name="ANNOTATION_BORDER_COLOR_60" val="255"/>
  <p:tag name="ANNOTATION_FILL_COLOR_60" val="65535"/>
  <p:tag name="ANNOTATION_FILL_ALPHA_60" val="100"/>
  <p:tag name="ANNOTATION_BORDER_WIDTH_60" val="2"/>
  <p:tag name="ANNOTATION_SLIDE_WIDTH_60" val="960"/>
  <p:tag name="ANNOTATION_SLIDE_HEIGHT_60" val="720"/>
  <p:tag name="ANNOTATION_TYPE_61" val="0"/>
  <p:tag name="ANNOTATION_START_61" val="143.3"/>
  <p:tag name="ANNOTATION_END_61" val="143.6"/>
  <p:tag name="ANNOTATION_TOP_61" val="545"/>
  <p:tag name="ANNOTATION_LEFT_61" val="724"/>
  <p:tag name="ANNOTATION_WIDTH_61" val="121"/>
  <p:tag name="ANNOTATION_HEIGHT_61" val="121"/>
  <p:tag name="ANNOTATION_ANIMATION_61" val="3"/>
  <p:tag name="ANNOTATION_ROTATION_61" val="0"/>
  <p:tag name="ANNOTATION_SUB_TYPE_61" val="2"/>
  <p:tag name="ANNOTATION_LOOP_COUNT_61" val="1"/>
  <p:tag name="ANNOTATION_BOX_RADIUS_61" val="0"/>
  <p:tag name="ANNOTATION_SCALE_61" val="100"/>
  <p:tag name="ANNOTATION_BORDER_ALPHA_61" val="100"/>
  <p:tag name="ANNOTATION_BORDER_COLOR_61" val="255"/>
  <p:tag name="ANNOTATION_FILL_COLOR_61" val="65535"/>
  <p:tag name="ANNOTATION_FILL_ALPHA_61" val="100"/>
  <p:tag name="ANNOTATION_BORDER_WIDTH_61" val="2"/>
  <p:tag name="ANNOTATION_SLIDE_WIDTH_61" val="960"/>
  <p:tag name="ANNOTATION_SLIDE_HEIGHT_61" val="720"/>
  <p:tag name="ANNOTATION_TYPE_62" val="0"/>
  <p:tag name="ANNOTATION_START_62" val="143.6"/>
  <p:tag name="ANNOTATION_END_62" val="149.1"/>
  <p:tag name="ANNOTATION_TOP_62" val="560"/>
  <p:tag name="ANNOTATION_LEFT_62" val="721"/>
  <p:tag name="ANNOTATION_WIDTH_62" val="121"/>
  <p:tag name="ANNOTATION_HEIGHT_62" val="121"/>
  <p:tag name="ANNOTATION_ANIMATION_62" val="3"/>
  <p:tag name="ANNOTATION_ROTATION_62" val="0"/>
  <p:tag name="ANNOTATION_SUB_TYPE_62" val="2"/>
  <p:tag name="ANNOTATION_LOOP_COUNT_62" val="1"/>
  <p:tag name="ANNOTATION_BOX_RADIUS_62" val="0"/>
  <p:tag name="ANNOTATION_SCALE_62" val="100"/>
  <p:tag name="ANNOTATION_BORDER_ALPHA_62" val="100"/>
  <p:tag name="ANNOTATION_BORDER_COLOR_62" val="255"/>
  <p:tag name="ANNOTATION_FILL_COLOR_62" val="65535"/>
  <p:tag name="ANNOTATION_FILL_ALPHA_62" val="100"/>
  <p:tag name="ANNOTATION_BORDER_WIDTH_62" val="2"/>
  <p:tag name="ANNOTATION_SLIDE_WIDTH_62" val="960"/>
  <p:tag name="ANNOTATION_SLIDE_HEIGHT_62" val="720"/>
  <p:tag name="ANNOTATION_TYPE_63" val="2"/>
  <p:tag name="ANNOTATION_START_63" val="149.1"/>
  <p:tag name="ANNOTATION_END_63" val="149.1"/>
  <p:tag name="ANNOTATION_TOP_63" val="-40"/>
  <p:tag name="ANNOTATION_LEFT_63" val="-40"/>
  <p:tag name="ANNOTATION_WIDTH_63" val="1042"/>
  <p:tag name="ANNOTATION_HEIGHT_63" val="801"/>
  <p:tag name="ANNOTATION_ANIMATION_63" val="4"/>
  <p:tag name="ANNOTATION_ROTATION_63" val="0"/>
  <p:tag name="ANNOTATION_SUB_TYPE_63" val="11"/>
  <p:tag name="ANNOTATION_LOOP_COUNT_63" val="1"/>
  <p:tag name="ANNOTATION_BOX_RADIUS_63" val="0"/>
  <p:tag name="ANNOTATION_SCALE_63" val="0"/>
  <p:tag name="ANNOTATION_BORDER_ALPHA_63" val="100"/>
  <p:tag name="ANNOTATION_BORDER_COLOR_63" val="16777215"/>
  <p:tag name="ANNOTATION_FILL_COLOR_63" val="5296274"/>
  <p:tag name="ANNOTATION_FILL_ALPHA_63" val="50"/>
  <p:tag name="ANNOTATION_BORDER_WIDTH_63" val="2"/>
  <p:tag name="ANNOTATION_SLIDE_WIDTH_63" val="960"/>
  <p:tag name="ANNOTATION_SLIDE_HEIGHT_63" val="720"/>
  <p:tag name="ANNOTATION_TYPE_64" val="2"/>
  <p:tag name="ANNOTATION_START_64" val="149.1"/>
  <p:tag name="ANNOTATION_END_64" val="155.5"/>
  <p:tag name="ANNOTATION_TOP_64" val="496"/>
  <p:tag name="ANNOTATION_LEFT_64" val="707"/>
  <p:tag name="ANNOTATION_WIDTH_64" val="75"/>
  <p:tag name="ANNOTATION_HEIGHT_64" val="84"/>
  <p:tag name="ANNOTATION_ANIMATION_64" val="4"/>
  <p:tag name="ANNOTATION_ROTATION_64" val="0"/>
  <p:tag name="ANNOTATION_SUB_TYPE_64" val="11"/>
  <p:tag name="ANNOTATION_LOOP_COUNT_64" val="1"/>
  <p:tag name="ANNOTATION_BOX_RADIUS_64" val="5"/>
  <p:tag name="ANNOTATION_SCALE_64" val="0"/>
  <p:tag name="ANNOTATION_BORDER_ALPHA_64" val="100"/>
  <p:tag name="ANNOTATION_BORDER_COLOR_64" val="16777215"/>
  <p:tag name="ANNOTATION_FILL_COLOR_64" val="5296274"/>
  <p:tag name="ANNOTATION_FILL_ALPHA_64" val="50"/>
  <p:tag name="ANNOTATION_BORDER_WIDTH_64" val="2"/>
  <p:tag name="ANNOTATION_SLIDE_WIDTH_64" val="960"/>
  <p:tag name="ANNOTATION_SLIDE_HEIGHT_64" val="720"/>
  <p:tag name="ANNOTATION_TYPE_65" val="2"/>
  <p:tag name="ANNOTATION_START_65" val="155.5"/>
  <p:tag name="ANNOTATION_END_65" val="160.2"/>
  <p:tag name="ANNOTATION_TOP_65" val="-40"/>
  <p:tag name="ANNOTATION_LEFT_65" val="-40"/>
  <p:tag name="ANNOTATION_WIDTH_65" val="1042"/>
  <p:tag name="ANNOTATION_HEIGHT_65" val="801"/>
  <p:tag name="ANNOTATION_ANIMATION_65" val="4"/>
  <p:tag name="ANNOTATION_ROTATION_65" val="0"/>
  <p:tag name="ANNOTATION_SUB_TYPE_65" val="11"/>
  <p:tag name="ANNOTATION_LOOP_COUNT_65" val="1"/>
  <p:tag name="ANNOTATION_BOX_RADIUS_65" val="0"/>
  <p:tag name="ANNOTATION_SCALE_65" val="0"/>
  <p:tag name="ANNOTATION_BORDER_ALPHA_65" val="100"/>
  <p:tag name="ANNOTATION_BORDER_COLOR_65" val="16777215"/>
  <p:tag name="ANNOTATION_FILL_COLOR_65" val="5296274"/>
  <p:tag name="ANNOTATION_FILL_ALPHA_65" val="50"/>
  <p:tag name="ANNOTATION_BORDER_WIDTH_65" val="2"/>
  <p:tag name="ANNOTATION_SLIDE_WIDTH_65" val="960"/>
  <p:tag name="ANNOTATION_SLIDE_HEIGHT_65" val="720"/>
  <p:tag name="ANNOTATION_TYPE_66" val="0"/>
  <p:tag name="ANNOTATION_START_66" val="160.2"/>
  <p:tag name="ANNOTATION_END_66" val="160.6"/>
  <p:tag name="ANNOTATION_TOP_66" val="510"/>
  <p:tag name="ANNOTATION_LEFT_66" val="678"/>
  <p:tag name="ANNOTATION_WIDTH_66" val="121"/>
  <p:tag name="ANNOTATION_HEIGHT_66" val="121"/>
  <p:tag name="ANNOTATION_ANIMATION_66" val="3"/>
  <p:tag name="ANNOTATION_ROTATION_66" val="0"/>
  <p:tag name="ANNOTATION_SUB_TYPE_66" val="2"/>
  <p:tag name="ANNOTATION_LOOP_COUNT_66" val="1"/>
  <p:tag name="ANNOTATION_BOX_RADIUS_66" val="0"/>
  <p:tag name="ANNOTATION_SCALE_66" val="100"/>
  <p:tag name="ANNOTATION_BORDER_ALPHA_66" val="100"/>
  <p:tag name="ANNOTATION_BORDER_COLOR_66" val="255"/>
  <p:tag name="ANNOTATION_FILL_COLOR_66" val="65535"/>
  <p:tag name="ANNOTATION_FILL_ALPHA_66" val="100"/>
  <p:tag name="ANNOTATION_BORDER_WIDTH_66" val="2"/>
  <p:tag name="ANNOTATION_SLIDE_WIDTH_66" val="960"/>
  <p:tag name="ANNOTATION_SLIDE_HEIGHT_66" val="720"/>
  <p:tag name="ANNOTATION_TYPE_67" val="0"/>
  <p:tag name="ANNOTATION_START_67" val="160.6"/>
  <p:tag name="ANNOTATION_END_67" val="161.6"/>
  <p:tag name="ANNOTATION_TOP_67" val="561"/>
  <p:tag name="ANNOTATION_LEFT_67" val="679"/>
  <p:tag name="ANNOTATION_WIDTH_67" val="121"/>
  <p:tag name="ANNOTATION_HEIGHT_67" val="121"/>
  <p:tag name="ANNOTATION_ANIMATION_67" val="3"/>
  <p:tag name="ANNOTATION_ROTATION_67" val="0"/>
  <p:tag name="ANNOTATION_SUB_TYPE_67" val="2"/>
  <p:tag name="ANNOTATION_LOOP_COUNT_67" val="1"/>
  <p:tag name="ANNOTATION_BOX_RADIUS_67" val="0"/>
  <p:tag name="ANNOTATION_SCALE_67" val="100"/>
  <p:tag name="ANNOTATION_BORDER_ALPHA_67" val="100"/>
  <p:tag name="ANNOTATION_BORDER_COLOR_67" val="255"/>
  <p:tag name="ANNOTATION_FILL_COLOR_67" val="65535"/>
  <p:tag name="ANNOTATION_FILL_ALPHA_67" val="100"/>
  <p:tag name="ANNOTATION_BORDER_WIDTH_67" val="2"/>
  <p:tag name="ANNOTATION_SLIDE_WIDTH_67" val="960"/>
  <p:tag name="ANNOTATION_SLIDE_HEIGHT_67" val="720"/>
  <p:tag name="ANNOTATION_TYPE_68" val="0"/>
  <p:tag name="ANNOTATION_START_68" val="161.6"/>
  <p:tag name="ANNOTATION_END_68" val="162.1"/>
  <p:tag name="ANNOTATION_TOP_68" val="514"/>
  <p:tag name="ANNOTATION_LEFT_68" val="678"/>
  <p:tag name="ANNOTATION_WIDTH_68" val="121"/>
  <p:tag name="ANNOTATION_HEIGHT_68" val="121"/>
  <p:tag name="ANNOTATION_ANIMATION_68" val="3"/>
  <p:tag name="ANNOTATION_ROTATION_68" val="0"/>
  <p:tag name="ANNOTATION_SUB_TYPE_68" val="2"/>
  <p:tag name="ANNOTATION_LOOP_COUNT_68" val="1"/>
  <p:tag name="ANNOTATION_BOX_RADIUS_68" val="0"/>
  <p:tag name="ANNOTATION_SCALE_68" val="100"/>
  <p:tag name="ANNOTATION_BORDER_ALPHA_68" val="100"/>
  <p:tag name="ANNOTATION_BORDER_COLOR_68" val="255"/>
  <p:tag name="ANNOTATION_FILL_COLOR_68" val="65535"/>
  <p:tag name="ANNOTATION_FILL_ALPHA_68" val="100"/>
  <p:tag name="ANNOTATION_BORDER_WIDTH_68" val="2"/>
  <p:tag name="ANNOTATION_SLIDE_WIDTH_68" val="960"/>
  <p:tag name="ANNOTATION_SLIDE_HEIGHT_68" val="720"/>
  <p:tag name="ANNOTATION_TYPE_69" val="0"/>
  <p:tag name="ANNOTATION_START_69" val="162.1"/>
  <p:tag name="ANNOTATION_END_69" val="168.1"/>
  <p:tag name="ANNOTATION_TOP_69" val="547"/>
  <p:tag name="ANNOTATION_LEFT_69" val="679"/>
  <p:tag name="ANNOTATION_WIDTH_69" val="121"/>
  <p:tag name="ANNOTATION_HEIGHT_69" val="121"/>
  <p:tag name="ANNOTATION_ANIMATION_69" val="3"/>
  <p:tag name="ANNOTATION_ROTATION_69" val="0"/>
  <p:tag name="ANNOTATION_SUB_TYPE_69" val="2"/>
  <p:tag name="ANNOTATION_LOOP_COUNT_69" val="1"/>
  <p:tag name="ANNOTATION_BOX_RADIUS_69" val="0"/>
  <p:tag name="ANNOTATION_SCALE_69" val="100"/>
  <p:tag name="ANNOTATION_BORDER_ALPHA_69" val="100"/>
  <p:tag name="ANNOTATION_BORDER_COLOR_69" val="255"/>
  <p:tag name="ANNOTATION_FILL_COLOR_69" val="65535"/>
  <p:tag name="ANNOTATION_FILL_ALPHA_69" val="100"/>
  <p:tag name="ANNOTATION_BORDER_WIDTH_69" val="2"/>
  <p:tag name="ANNOTATION_SLIDE_WIDTH_69" val="960"/>
  <p:tag name="ANNOTATION_SLIDE_HEIGHT_69" val="720"/>
  <p:tag name="ANNOTATION_TYPE_70" val="2"/>
  <p:tag name="ANNOTATION_START_70" val="168.1"/>
  <p:tag name="ANNOTATION_END_70" val="168.1"/>
  <p:tag name="ANNOTATION_TOP_70" val="-40"/>
  <p:tag name="ANNOTATION_LEFT_70" val="-40"/>
  <p:tag name="ANNOTATION_WIDTH_70" val="1042"/>
  <p:tag name="ANNOTATION_HEIGHT_70" val="801"/>
  <p:tag name="ANNOTATION_ANIMATION_70" val="4"/>
  <p:tag name="ANNOTATION_ROTATION_70" val="0"/>
  <p:tag name="ANNOTATION_SUB_TYPE_70" val="11"/>
  <p:tag name="ANNOTATION_LOOP_COUNT_70" val="1"/>
  <p:tag name="ANNOTATION_BOX_RADIUS_70" val="0"/>
  <p:tag name="ANNOTATION_SCALE_70" val="0"/>
  <p:tag name="ANNOTATION_BORDER_ALPHA_70" val="100"/>
  <p:tag name="ANNOTATION_BORDER_COLOR_70" val="16777215"/>
  <p:tag name="ANNOTATION_FILL_COLOR_70" val="5296274"/>
  <p:tag name="ANNOTATION_FILL_ALPHA_70" val="50"/>
  <p:tag name="ANNOTATION_BORDER_WIDTH_70" val="2"/>
  <p:tag name="ANNOTATION_SLIDE_WIDTH_70" val="960"/>
  <p:tag name="ANNOTATION_SLIDE_HEIGHT_70" val="720"/>
  <p:tag name="ANNOTATION_TYPE_71" val="2"/>
  <p:tag name="ANNOTATION_START_71" val="168.1"/>
  <p:tag name="ANNOTATION_END_71" val="172.8"/>
  <p:tag name="ANNOTATION_TOP_71" val="459"/>
  <p:tag name="ANNOTATION_LEFT_71" val="721"/>
  <p:tag name="ANNOTATION_WIDTH_71" val="74"/>
  <p:tag name="ANNOTATION_HEIGHT_71" val="46"/>
  <p:tag name="ANNOTATION_ANIMATION_71" val="4"/>
  <p:tag name="ANNOTATION_ROTATION_71" val="0"/>
  <p:tag name="ANNOTATION_SUB_TYPE_71" val="11"/>
  <p:tag name="ANNOTATION_LOOP_COUNT_71" val="1"/>
  <p:tag name="ANNOTATION_BOX_RADIUS_71" val="5"/>
  <p:tag name="ANNOTATION_SCALE_71" val="0"/>
  <p:tag name="ANNOTATION_BORDER_ALPHA_71" val="100"/>
  <p:tag name="ANNOTATION_BORDER_COLOR_71" val="16777215"/>
  <p:tag name="ANNOTATION_FILL_COLOR_71" val="5296274"/>
  <p:tag name="ANNOTATION_FILL_ALPHA_71" val="50"/>
  <p:tag name="ANNOTATION_BORDER_WIDTH_71" val="2"/>
  <p:tag name="ANNOTATION_SLIDE_WIDTH_71" val="960"/>
  <p:tag name="ANNOTATION_SLIDE_HEIGHT_71" val="720"/>
  <p:tag name="ANNOTATION_TYPE_72" val="2"/>
  <p:tag name="ANNOTATION_START_72" val="172.8"/>
  <p:tag name="ANNOTATION_END_72" val="172.8"/>
  <p:tag name="ANNOTATION_TOP_72" val="-40"/>
  <p:tag name="ANNOTATION_LEFT_72" val="-40"/>
  <p:tag name="ANNOTATION_WIDTH_72" val="1042"/>
  <p:tag name="ANNOTATION_HEIGHT_72" val="801"/>
  <p:tag name="ANNOTATION_ANIMATION_72" val="4"/>
  <p:tag name="ANNOTATION_ROTATION_72" val="0"/>
  <p:tag name="ANNOTATION_SUB_TYPE_72" val="11"/>
  <p:tag name="ANNOTATION_LOOP_COUNT_72" val="1"/>
  <p:tag name="ANNOTATION_BOX_RADIUS_72" val="0"/>
  <p:tag name="ANNOTATION_SCALE_72" val="0"/>
  <p:tag name="ANNOTATION_BORDER_ALPHA_72" val="100"/>
  <p:tag name="ANNOTATION_BORDER_COLOR_72" val="16777215"/>
  <p:tag name="ANNOTATION_FILL_COLOR_72" val="5296274"/>
  <p:tag name="ANNOTATION_FILL_ALPHA_72" val="50"/>
  <p:tag name="ANNOTATION_BORDER_WIDTH_72" val="2"/>
  <p:tag name="ANNOTATION_SLIDE_WIDTH_72" val="960"/>
  <p:tag name="ANNOTATION_SLIDE_HEIGHT_72" val="720"/>
  <p:tag name="ANNOTATION_TYPE_73" val="2"/>
  <p:tag name="ANNOTATION_START_73" val="172.8"/>
  <p:tag name="ANNOTATION_END_73" val="178.2"/>
  <p:tag name="ANNOTATION_TOP_73" val="573"/>
  <p:tag name="ANNOTATION_LEFT_73" val="701"/>
  <p:tag name="ANNOTATION_WIDTH_73" val="90"/>
  <p:tag name="ANNOTATION_HEIGHT_73" val="54"/>
  <p:tag name="ANNOTATION_ANIMATION_73" val="4"/>
  <p:tag name="ANNOTATION_ROTATION_73" val="0"/>
  <p:tag name="ANNOTATION_SUB_TYPE_73" val="11"/>
  <p:tag name="ANNOTATION_LOOP_COUNT_73" val="1"/>
  <p:tag name="ANNOTATION_BOX_RADIUS_73" val="5"/>
  <p:tag name="ANNOTATION_SCALE_73" val="0"/>
  <p:tag name="ANNOTATION_BORDER_ALPHA_73" val="100"/>
  <p:tag name="ANNOTATION_BORDER_COLOR_73" val="16777215"/>
  <p:tag name="ANNOTATION_FILL_COLOR_73" val="5296274"/>
  <p:tag name="ANNOTATION_FILL_ALPHA_73" val="50"/>
  <p:tag name="ANNOTATION_BORDER_WIDTH_73" val="2"/>
  <p:tag name="ANNOTATION_SLIDE_WIDTH_73" val="960"/>
  <p:tag name="ANNOTATION_SLIDE_HEIGHT_73" val="720"/>
  <p:tag name="ANNOTATION_TYPE_74" val="2"/>
  <p:tag name="ANNOTATION_START_74" val="178.2"/>
  <p:tag name="ANNOTATION_END_74" val="181.5"/>
  <p:tag name="ANNOTATION_TOP_74" val="-40"/>
  <p:tag name="ANNOTATION_LEFT_74" val="-40"/>
  <p:tag name="ANNOTATION_WIDTH_74" val="1042"/>
  <p:tag name="ANNOTATION_HEIGHT_74" val="801"/>
  <p:tag name="ANNOTATION_ANIMATION_74" val="4"/>
  <p:tag name="ANNOTATION_ROTATION_74" val="0"/>
  <p:tag name="ANNOTATION_SUB_TYPE_74" val="11"/>
  <p:tag name="ANNOTATION_LOOP_COUNT_74" val="1"/>
  <p:tag name="ANNOTATION_BOX_RADIUS_74" val="0"/>
  <p:tag name="ANNOTATION_SCALE_74" val="0"/>
  <p:tag name="ANNOTATION_BORDER_ALPHA_74" val="100"/>
  <p:tag name="ANNOTATION_BORDER_COLOR_74" val="16777215"/>
  <p:tag name="ANNOTATION_FILL_COLOR_74" val="5296274"/>
  <p:tag name="ANNOTATION_FILL_ALPHA_74" val="50"/>
  <p:tag name="ANNOTATION_BORDER_WIDTH_74" val="2"/>
  <p:tag name="ANNOTATION_SLIDE_WIDTH_74" val="960"/>
  <p:tag name="ANNOTATION_SLIDE_HEIGHT_74" val="720"/>
  <p:tag name="ANNOTATION_TYPE_75" val="0"/>
  <p:tag name="ANNOTATION_START_75" val="181.5"/>
  <p:tag name="ANNOTATION_END_75" val="184.6"/>
  <p:tag name="ANNOTATION_TOP_75" val="483"/>
  <p:tag name="ANNOTATION_LEFT_75" val="717"/>
  <p:tag name="ANNOTATION_WIDTH_75" val="121"/>
  <p:tag name="ANNOTATION_HEIGHT_75" val="121"/>
  <p:tag name="ANNOTATION_ANIMATION_75" val="3"/>
  <p:tag name="ANNOTATION_ROTATION_75" val="0"/>
  <p:tag name="ANNOTATION_SUB_TYPE_75" val="2"/>
  <p:tag name="ANNOTATION_LOOP_COUNT_75" val="1"/>
  <p:tag name="ANNOTATION_BOX_RADIUS_75" val="0"/>
  <p:tag name="ANNOTATION_SCALE_75" val="100"/>
  <p:tag name="ANNOTATION_BORDER_ALPHA_75" val="100"/>
  <p:tag name="ANNOTATION_BORDER_COLOR_75" val="255"/>
  <p:tag name="ANNOTATION_FILL_COLOR_75" val="65535"/>
  <p:tag name="ANNOTATION_FILL_ALPHA_75" val="100"/>
  <p:tag name="ANNOTATION_BORDER_WIDTH_75" val="2"/>
  <p:tag name="ANNOTATION_SLIDE_WIDTH_75" val="960"/>
  <p:tag name="ANNOTATION_SLIDE_HEIGHT_75" val="720"/>
  <p:tag name="ANNOTATION_TYPE_76" val="0"/>
  <p:tag name="ANNOTATION_START_76" val="184.6"/>
  <p:tag name="ANNOTATION_END_76" val="187.9"/>
  <p:tag name="ANNOTATION_TOP_76" val="591"/>
  <p:tag name="ANNOTATION_LEFT_76" val="686"/>
  <p:tag name="ANNOTATION_WIDTH_76" val="121"/>
  <p:tag name="ANNOTATION_HEIGHT_76" val="121"/>
  <p:tag name="ANNOTATION_ANIMATION_76" val="3"/>
  <p:tag name="ANNOTATION_ROTATION_76" val="0"/>
  <p:tag name="ANNOTATION_SUB_TYPE_76" val="2"/>
  <p:tag name="ANNOTATION_LOOP_COUNT_76" val="1"/>
  <p:tag name="ANNOTATION_BOX_RADIUS_76" val="0"/>
  <p:tag name="ANNOTATION_SCALE_76" val="100"/>
  <p:tag name="ANNOTATION_BORDER_ALPHA_76" val="100"/>
  <p:tag name="ANNOTATION_BORDER_COLOR_76" val="255"/>
  <p:tag name="ANNOTATION_FILL_COLOR_76" val="65535"/>
  <p:tag name="ANNOTATION_FILL_ALPHA_76" val="100"/>
  <p:tag name="ANNOTATION_BORDER_WIDTH_76" val="2"/>
  <p:tag name="ANNOTATION_SLIDE_WIDTH_76" val="960"/>
  <p:tag name="ANNOTATION_SLIDE_HEIGHT_76" val="720"/>
  <p:tag name="ANNOTATION_TYPE_77" val="0"/>
  <p:tag name="ANNOTATION_START_77" val="187.9"/>
  <p:tag name="ANNOTATION_END_77" val="188.8"/>
  <p:tag name="ANNOTATION_TOP_77" val="480"/>
  <p:tag name="ANNOTATION_LEFT_77" val="746"/>
  <p:tag name="ANNOTATION_WIDTH_77" val="121"/>
  <p:tag name="ANNOTATION_HEIGHT_77" val="121"/>
  <p:tag name="ANNOTATION_ANIMATION_77" val="3"/>
  <p:tag name="ANNOTATION_ROTATION_77" val="0"/>
  <p:tag name="ANNOTATION_SUB_TYPE_77" val="2"/>
  <p:tag name="ANNOTATION_LOOP_COUNT_77" val="1"/>
  <p:tag name="ANNOTATION_BOX_RADIUS_77" val="0"/>
  <p:tag name="ANNOTATION_SCALE_77" val="100"/>
  <p:tag name="ANNOTATION_BORDER_ALPHA_77" val="100"/>
  <p:tag name="ANNOTATION_BORDER_COLOR_77" val="255"/>
  <p:tag name="ANNOTATION_FILL_COLOR_77" val="65535"/>
  <p:tag name="ANNOTATION_FILL_ALPHA_77" val="100"/>
  <p:tag name="ANNOTATION_BORDER_WIDTH_77" val="2"/>
  <p:tag name="ANNOTATION_SLIDE_WIDTH_77" val="960"/>
  <p:tag name="ANNOTATION_SLIDE_HEIGHT_77" val="720"/>
  <p:tag name="ANNOTATION_TYPE_78" val="0"/>
  <p:tag name="ANNOTATION_START_78" val="188.8"/>
  <p:tag name="ANNOTATION_END_78" val="198.2"/>
  <p:tag name="ANNOTATION_TOP_78" val="595"/>
  <p:tag name="ANNOTATION_LEFT_78" val="738"/>
  <p:tag name="ANNOTATION_WIDTH_78" val="121"/>
  <p:tag name="ANNOTATION_HEIGHT_78" val="121"/>
  <p:tag name="ANNOTATION_ANIMATION_78" val="3"/>
  <p:tag name="ANNOTATION_ROTATION_78" val="0"/>
  <p:tag name="ANNOTATION_SUB_TYPE_78" val="2"/>
  <p:tag name="ANNOTATION_LOOP_COUNT_78" val="1"/>
  <p:tag name="ANNOTATION_BOX_RADIUS_78" val="0"/>
  <p:tag name="ANNOTATION_SCALE_78" val="100"/>
  <p:tag name="ANNOTATION_BORDER_ALPHA_78" val="100"/>
  <p:tag name="ANNOTATION_BORDER_COLOR_78" val="255"/>
  <p:tag name="ANNOTATION_FILL_COLOR_78" val="65535"/>
  <p:tag name="ANNOTATION_FILL_ALPHA_78" val="100"/>
  <p:tag name="ANNOTATION_BORDER_WIDTH_78" val="2"/>
  <p:tag name="ANNOTATION_SLIDE_WIDTH_78" val="960"/>
  <p:tag name="ANNOTATION_SLIDE_HEIGHT_78" val="720"/>
  <p:tag name="ANNOTATION_TYPE_79" val="0"/>
  <p:tag name="ANNOTATION_START_79" val="198.2"/>
  <p:tag name="ANNOTATION_END_79" val="205.3"/>
  <p:tag name="ANNOTATION_TOP_79" val="329"/>
  <p:tag name="ANNOTATION_LEFT_79" val="381"/>
  <p:tag name="ANNOTATION_WIDTH_79" val="121"/>
  <p:tag name="ANNOTATION_HEIGHT_79" val="121"/>
  <p:tag name="ANNOTATION_ANIMATION_79" val="3"/>
  <p:tag name="ANNOTATION_ROTATION_79" val="0"/>
  <p:tag name="ANNOTATION_SUB_TYPE_79" val="2"/>
  <p:tag name="ANNOTATION_LOOP_COUNT_79" val="1"/>
  <p:tag name="ANNOTATION_BOX_RADIUS_79" val="0"/>
  <p:tag name="ANNOTATION_SCALE_79" val="100"/>
  <p:tag name="ANNOTATION_BORDER_ALPHA_79" val="100"/>
  <p:tag name="ANNOTATION_BORDER_COLOR_79" val="255"/>
  <p:tag name="ANNOTATION_FILL_COLOR_79" val="65535"/>
  <p:tag name="ANNOTATION_FILL_ALPHA_79" val="100"/>
  <p:tag name="ANNOTATION_BORDER_WIDTH_79" val="2"/>
  <p:tag name="ANNOTATION_SLIDE_WIDTH_79" val="960"/>
  <p:tag name="ANNOTATION_SLIDE_HEIGHT_79" val="720"/>
  <p:tag name="ANNOTATION_TYPE_80" val="0"/>
  <p:tag name="ANNOTATION_START_80" val="205.3"/>
  <p:tag name="ANNOTATION_END_80" val="230.2"/>
  <p:tag name="ANNOTATION_TOP_80" val="492"/>
  <p:tag name="ANNOTATION_LEFT_80" val="115"/>
  <p:tag name="ANNOTATION_WIDTH_80" val="121"/>
  <p:tag name="ANNOTATION_HEIGHT_80" val="121"/>
  <p:tag name="ANNOTATION_ANIMATION_80" val="3"/>
  <p:tag name="ANNOTATION_ROTATION_80" val="0"/>
  <p:tag name="ANNOTATION_SUB_TYPE_80" val="2"/>
  <p:tag name="ANNOTATION_LOOP_COUNT_80" val="1"/>
  <p:tag name="ANNOTATION_BOX_RADIUS_80" val="0"/>
  <p:tag name="ANNOTATION_SCALE_80" val="100"/>
  <p:tag name="ANNOTATION_BORDER_ALPHA_80" val="100"/>
  <p:tag name="ANNOTATION_BORDER_COLOR_80" val="255"/>
  <p:tag name="ANNOTATION_FILL_COLOR_80" val="65535"/>
  <p:tag name="ANNOTATION_FILL_ALPHA_80" val="100"/>
  <p:tag name="ANNOTATION_BORDER_WIDTH_80" val="2"/>
  <p:tag name="ANNOTATION_SLIDE_WIDTH_80" val="960"/>
  <p:tag name="ANNOTATION_SLIDE_HEIGHT_80" val="720"/>
  <p:tag name="ANNOTATION_TYPE_81" val="0"/>
  <p:tag name="ANNOTATION_START_81" val="230.2"/>
  <p:tag name="ANNOTATION_END_81" val="233.0"/>
  <p:tag name="ANNOTATION_TOP_81" val="201"/>
  <p:tag name="ANNOTATION_LEFT_81" val="658"/>
  <p:tag name="ANNOTATION_WIDTH_81" val="121"/>
  <p:tag name="ANNOTATION_HEIGHT_81" val="121"/>
  <p:tag name="ANNOTATION_ANIMATION_81" val="3"/>
  <p:tag name="ANNOTATION_ROTATION_81" val="0"/>
  <p:tag name="ANNOTATION_SUB_TYPE_81" val="2"/>
  <p:tag name="ANNOTATION_LOOP_COUNT_81" val="1"/>
  <p:tag name="ANNOTATION_BOX_RADIUS_81" val="0"/>
  <p:tag name="ANNOTATION_SCALE_81" val="100"/>
  <p:tag name="ANNOTATION_BORDER_ALPHA_81" val="100"/>
  <p:tag name="ANNOTATION_BORDER_COLOR_81" val="255"/>
  <p:tag name="ANNOTATION_FILL_COLOR_81" val="65535"/>
  <p:tag name="ANNOTATION_FILL_ALPHA_81" val="100"/>
  <p:tag name="ANNOTATION_BORDER_WIDTH_81" val="2"/>
  <p:tag name="ANNOTATION_SLIDE_WIDTH_81" val="960"/>
  <p:tag name="ANNOTATION_SLIDE_HEIGHT_81" val="720"/>
  <p:tag name="ANNOTATION_TYPE_82" val="0"/>
  <p:tag name="ANNOTATION_START_82" val="233.0"/>
  <p:tag name="ANNOTATION_END_82" val="234.4"/>
  <p:tag name="ANNOTATION_TOP_82" val="197"/>
  <p:tag name="ANNOTATION_LEFT_82" val="662"/>
  <p:tag name="ANNOTATION_WIDTH_82" val="121"/>
  <p:tag name="ANNOTATION_HEIGHT_82" val="121"/>
  <p:tag name="ANNOTATION_ANIMATION_82" val="3"/>
  <p:tag name="ANNOTATION_ROTATION_82" val="0"/>
  <p:tag name="ANNOTATION_SUB_TYPE_82" val="2"/>
  <p:tag name="ANNOTATION_LOOP_COUNT_82" val="1"/>
  <p:tag name="ANNOTATION_BOX_RADIUS_82" val="0"/>
  <p:tag name="ANNOTATION_SCALE_82" val="100"/>
  <p:tag name="ANNOTATION_BORDER_ALPHA_82" val="100"/>
  <p:tag name="ANNOTATION_BORDER_COLOR_82" val="255"/>
  <p:tag name="ANNOTATION_FILL_COLOR_82" val="65535"/>
  <p:tag name="ANNOTATION_FILL_ALPHA_82" val="100"/>
  <p:tag name="ANNOTATION_BORDER_WIDTH_82" val="2"/>
  <p:tag name="ANNOTATION_SLIDE_WIDTH_82" val="960"/>
  <p:tag name="ANNOTATION_SLIDE_HEIGHT_82" val="720"/>
  <p:tag name="ANNOTATION_TYPE_83" val="0"/>
  <p:tag name="ANNOTATION_START_83" val="234.4"/>
  <p:tag name="ANNOTATION_TOP_83" val="275"/>
  <p:tag name="ANNOTATION_LEFT_83" val="657"/>
  <p:tag name="ANNOTATION_WIDTH_83" val="121"/>
  <p:tag name="ANNOTATION_HEIGHT_83" val="121"/>
  <p:tag name="ANNOTATION_ANIMATION_83" val="3"/>
  <p:tag name="ANNOTATION_ROTATION_83" val="0"/>
  <p:tag name="ANNOTATION_SUB_TYPE_83" val="2"/>
  <p:tag name="ANNOTATION_LOOP_COUNT_83" val="1"/>
  <p:tag name="ANNOTATION_BOX_RADIUS_83" val="0"/>
  <p:tag name="ANNOTATION_SCALE_83" val="100"/>
  <p:tag name="ANNOTATION_BORDER_ALPHA_83" val="100"/>
  <p:tag name="ANNOTATION_BORDER_COLOR_83" val="255"/>
  <p:tag name="ANNOTATION_FILL_COLOR_83" val="65535"/>
  <p:tag name="ANNOTATION_FILL_ALPHA_83" val="100"/>
  <p:tag name="ANNOTATION_BORDER_WIDTH_83" val="2"/>
  <p:tag name="ANNOTATION_SLIDE_WIDTH_83" val="960"/>
  <p:tag name="ANNOTATION_SLIDE_HEIGHT_83" val="720"/>
  <p:tag name="ANNOTATION_COUNT" val="83"/>
  <p:tag name="ARTICULATE_NAV_LEVEL" val="1"/>
  <p:tag name="ARTICULATE_SLIDE_PRESENTER_GUID" val="ea169b86-229b-44b3-b574-2762614420f5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USED_LAYOUT" val="7"/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cfc658789f7c49b081e3efd646d9ba3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7034ac54755f4085842e68c58e24138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9c72583d2dec4132bf631af40b41122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419"/>
  <p:tag name="ARTICULATE_AUDIO_RECORDED" val="1"/>
  <p:tag name="ELAPSEDTIME" val="92.6"/>
  <p:tag name="ANNOTATION_TYPE_1" val="0"/>
  <p:tag name="ANNOTATION_START_1" val="5.5"/>
  <p:tag name="ANNOTATION_END_1" val="26.1"/>
  <p:tag name="ANNOTATION_TOP_1" val="179"/>
  <p:tag name="ANNOTATION_LEFT_1" val="66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26.1"/>
  <p:tag name="ANNOTATION_END_2" val="27.0"/>
  <p:tag name="ANNOTATION_TOP_2" val="478"/>
  <p:tag name="ANNOTATION_LEFT_2" val="418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27.0"/>
  <p:tag name="ANNOTATION_END_3" val="27.6"/>
  <p:tag name="ANNOTATION_TOP_3" val="508"/>
  <p:tag name="ANNOTATION_LEFT_3" val="578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27.6"/>
  <p:tag name="ANNOTATION_END_4" val="28.2"/>
  <p:tag name="ANNOTATION_TOP_4" val="534"/>
  <p:tag name="ANNOTATION_LEFT_4" val="674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28.2"/>
  <p:tag name="ANNOTATION_END_5" val="28.8"/>
  <p:tag name="ANNOTATION_TOP_5" val="539"/>
  <p:tag name="ANNOTATION_LEFT_5" val="779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28.8"/>
  <p:tag name="ANNOTATION_END_6" val="30.1"/>
  <p:tag name="ANNOTATION_TOP_6" val="539"/>
  <p:tag name="ANNOTATION_LEFT_6" val="848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30.1"/>
  <p:tag name="ANNOTATION_END_7" val="30.5"/>
  <p:tag name="ANNOTATION_TOP_7" val="557"/>
  <p:tag name="ANNOTATION_LEFT_7" val="696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30.5"/>
  <p:tag name="ANNOTATION_END_8" val="31.6"/>
  <p:tag name="ANNOTATION_TOP_8" val="553"/>
  <p:tag name="ANNOTATION_LEFT_8" val="628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31.6"/>
  <p:tag name="ANNOTATION_END_9" val="32.6"/>
  <p:tag name="ANNOTATION_TOP_9" val="476"/>
  <p:tag name="ANNOTATION_LEFT_9" val="590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32.6"/>
  <p:tag name="ANNOTATION_END_10" val="35.9"/>
  <p:tag name="ANNOTATION_TOP_10" val="577"/>
  <p:tag name="ANNOTATION_LEFT_10" val="587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35.9"/>
  <p:tag name="ANNOTATION_END_11" val="37.2"/>
  <p:tag name="ANNOTATION_TOP_11" val="344"/>
  <p:tag name="ANNOTATION_LEFT_11" val="27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37.2"/>
  <p:tag name="ANNOTATION_END_12" val="47.4"/>
  <p:tag name="ANNOTATION_TOP_12" val="343"/>
  <p:tag name="ANNOTATION_LEFT_12" val="38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47.4"/>
  <p:tag name="ANNOTATION_END_13" val="53.5"/>
  <p:tag name="ANNOTATION_TOP_13" val="399"/>
  <p:tag name="ANNOTATION_LEFT_13" val="112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53.5"/>
  <p:tag name="ANNOTATION_END_14" val="73.0"/>
  <p:tag name="ANNOTATION_TOP_14" val="527"/>
  <p:tag name="ANNOTATION_LEFT_14" val="28"/>
  <p:tag name="ANNOTATION_WIDTH_14" val="121"/>
  <p:tag name="ANNOTATION_HEIGHT_14" val="121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65535"/>
  <p:tag name="ANNOTATION_FILL_ALPHA_14" val="100"/>
  <p:tag name="ANNOTATION_BORDER_WIDTH_14" val="2"/>
  <p:tag name="ANNOTATION_SLIDE_WIDTH_14" val="960"/>
  <p:tag name="ANNOTATION_SLIDE_HEIGHT_14" val="720"/>
  <p:tag name="ANNOTATION_TYPE_15" val="2"/>
  <p:tag name="ANNOTATION_START_15" val="73.0"/>
  <p:tag name="ANNOTATION_END_15" val="73.0"/>
  <p:tag name="ANNOTATION_TOP_15" val="-40"/>
  <p:tag name="ANNOTATION_LEFT_15" val="-40"/>
  <p:tag name="ANNOTATION_WIDTH_15" val="1042"/>
  <p:tag name="ANNOTATION_HEIGHT_15" val="801"/>
  <p:tag name="ANNOTATION_ANIMATION_15" val="4"/>
  <p:tag name="ANNOTATION_ROTATION_15" val="0"/>
  <p:tag name="ANNOTATION_SUB_TYPE_15" val="11"/>
  <p:tag name="ANNOTATION_LOOP_COUNT_15" val="1"/>
  <p:tag name="ANNOTATION_BOX_RADIUS_15" val="0"/>
  <p:tag name="ANNOTATION_SCALE_15" val="0"/>
  <p:tag name="ANNOTATION_BORDER_ALPHA_15" val="100"/>
  <p:tag name="ANNOTATION_BORDER_COLOR_15" val="16777215"/>
  <p:tag name="ANNOTATION_FILL_COLOR_15" val="5296274"/>
  <p:tag name="ANNOTATION_FILL_ALPHA_15" val="50"/>
  <p:tag name="ANNOTATION_BORDER_WIDTH_15" val="2"/>
  <p:tag name="ANNOTATION_SLIDE_WIDTH_15" val="960"/>
  <p:tag name="ANNOTATION_SLIDE_HEIGHT_15" val="720"/>
  <p:tag name="ANNOTATION_TYPE_16" val="2"/>
  <p:tag name="ANNOTATION_START_16" val="73.0"/>
  <p:tag name="ANNOTATION_END_16" val="82.9"/>
  <p:tag name="ANNOTATION_TOP_16" val="331"/>
  <p:tag name="ANNOTATION_LEFT_16" val="345"/>
  <p:tag name="ANNOTATION_WIDTH_16" val="599"/>
  <p:tag name="ANNOTATION_HEIGHT_16" val="299"/>
  <p:tag name="ANNOTATION_ANIMATION_16" val="4"/>
  <p:tag name="ANNOTATION_ROTATION_16" val="0"/>
  <p:tag name="ANNOTATION_SUB_TYPE_16" val="11"/>
  <p:tag name="ANNOTATION_LOOP_COUNT_16" val="1"/>
  <p:tag name="ANNOTATION_BOX_RADIUS_16" val="5"/>
  <p:tag name="ANNOTATION_SCALE_16" val="0"/>
  <p:tag name="ANNOTATION_BORDER_ALPHA_16" val="100"/>
  <p:tag name="ANNOTATION_BORDER_COLOR_16" val="16777215"/>
  <p:tag name="ANNOTATION_FILL_COLOR_16" val="5296274"/>
  <p:tag name="ANNOTATION_FILL_ALPHA_16" val="50"/>
  <p:tag name="ANNOTATION_BORDER_WIDTH_16" val="2"/>
  <p:tag name="ANNOTATION_SLIDE_WIDTH_16" val="960"/>
  <p:tag name="ANNOTATION_SLIDE_HEIGHT_16" val="720"/>
  <p:tag name="ANNOTATION_TYPE_17" val="0"/>
  <p:tag name="ANNOTATION_START_17" val="82.9"/>
  <p:tag name="ANNOTATION_END_17" val="84.7"/>
  <p:tag name="ANNOTATION_TOP_17" val="468"/>
  <p:tag name="ANNOTATION_LEFT_17" val="531"/>
  <p:tag name="ANNOTATION_WIDTH_17" val="121"/>
  <p:tag name="ANNOTATION_HEIGHT_17" val="121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100"/>
  <p:tag name="ANNOTATION_BORDER_ALPHA_17" val="100"/>
  <p:tag name="ANNOTATION_BORDER_COLOR_17" val="255"/>
  <p:tag name="ANNOTATION_FILL_COLOR_17" val="65535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84.7"/>
  <p:tag name="ANNOTATION_END_18" val="86.1"/>
  <p:tag name="ANNOTATION_TOP_18" val="526"/>
  <p:tag name="ANNOTATION_LEFT_18" val="523"/>
  <p:tag name="ANNOTATION_WIDTH_18" val="121"/>
  <p:tag name="ANNOTATION_HEIGHT_18" val="121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100"/>
  <p:tag name="ANNOTATION_BORDER_ALPHA_18" val="100"/>
  <p:tag name="ANNOTATION_BORDER_COLOR_18" val="255"/>
  <p:tag name="ANNOTATION_FILL_COLOR_18" val="65535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86.1"/>
  <p:tag name="ANNOTATION_END_19" val="88.2"/>
  <p:tag name="ANNOTATION_TOP_19" val="483"/>
  <p:tag name="ANNOTATION_LEFT_19" val="489"/>
  <p:tag name="ANNOTATION_WIDTH_19" val="121"/>
  <p:tag name="ANNOTATION_HEIGHT_19" val="121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100"/>
  <p:tag name="ANNOTATION_BORDER_ALPHA_19" val="100"/>
  <p:tag name="ANNOTATION_BORDER_COLOR_19" val="255"/>
  <p:tag name="ANNOTATION_FILL_COLOR_19" val="65535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88.2"/>
  <p:tag name="ANNOTATION_END_20" val="88.5"/>
  <p:tag name="ANNOTATION_TOP_20" val="455"/>
  <p:tag name="ANNOTATION_LEFT_20" val="477"/>
  <p:tag name="ANNOTATION_WIDTH_20" val="121"/>
  <p:tag name="ANNOTATION_HEIGHT_20" val="121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100"/>
  <p:tag name="ANNOTATION_BORDER_ALPHA_20" val="100"/>
  <p:tag name="ANNOTATION_BORDER_COLOR_20" val="255"/>
  <p:tag name="ANNOTATION_FILL_COLOR_20" val="65535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88.5"/>
  <p:tag name="ANNOTATION_END_21" val="88.9"/>
  <p:tag name="ANNOTATION_TOP_21" val="508"/>
  <p:tag name="ANNOTATION_LEFT_21" val="488"/>
  <p:tag name="ANNOTATION_WIDTH_21" val="121"/>
  <p:tag name="ANNOTATION_HEIGHT_21" val="121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100"/>
  <p:tag name="ANNOTATION_BORDER_ALPHA_21" val="100"/>
  <p:tag name="ANNOTATION_BORDER_COLOR_21" val="255"/>
  <p:tag name="ANNOTATION_FILL_COLOR_21" val="65535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88.9"/>
  <p:tag name="ANNOTATION_END_22" val="89.2"/>
  <p:tag name="ANNOTATION_TOP_22" val="490"/>
  <p:tag name="ANNOTATION_LEFT_22" val="518"/>
  <p:tag name="ANNOTATION_WIDTH_22" val="121"/>
  <p:tag name="ANNOTATION_HEIGHT_22" val="121"/>
  <p:tag name="ANNOTATION_ANIMATION_22" val="3"/>
  <p:tag name="ANNOTATION_ROTATION_22" val="0"/>
  <p:tag name="ANNOTATION_SUB_TYPE_22" val="2"/>
  <p:tag name="ANNOTATION_LOOP_COUNT_22" val="1"/>
  <p:tag name="ANNOTATION_BOX_RADIUS_22" val="0"/>
  <p:tag name="ANNOTATION_SCALE_22" val="100"/>
  <p:tag name="ANNOTATION_BORDER_ALPHA_22" val="100"/>
  <p:tag name="ANNOTATION_BORDER_COLOR_22" val="255"/>
  <p:tag name="ANNOTATION_FILL_COLOR_22" val="65535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89.2"/>
  <p:tag name="ANNOTATION_TOP_23" val="479"/>
  <p:tag name="ANNOTATION_LEFT_23" val="522"/>
  <p:tag name="ANNOTATION_WIDTH_23" val="121"/>
  <p:tag name="ANNOTATION_HEIGHT_23" val="121"/>
  <p:tag name="ANNOTATION_ANIMATION_23" val="3"/>
  <p:tag name="ANNOTATION_ROTATION_23" val="0"/>
  <p:tag name="ANNOTATION_SUB_TYPE_23" val="2"/>
  <p:tag name="ANNOTATION_LOOP_COUNT_23" val="1"/>
  <p:tag name="ANNOTATION_BOX_RADIUS_23" val="0"/>
  <p:tag name="ANNOTATION_SCALE_23" val="100"/>
  <p:tag name="ANNOTATION_BORDER_ALPHA_23" val="100"/>
  <p:tag name="ANNOTATION_BORDER_COLOR_23" val="255"/>
  <p:tag name="ANNOTATION_FILL_COLOR_23" val="65535"/>
  <p:tag name="ANNOTATION_FILL_ALPHA_23" val="100"/>
  <p:tag name="ANNOTATION_BORDER_WIDTH_23" val="2"/>
  <p:tag name="ANNOTATION_SLIDE_WIDTH_23" val="960"/>
  <p:tag name="ANNOTATION_SLIDE_HEIGHT_23" val="720"/>
  <p:tag name="ANNOTATION_COUNT" val="23"/>
  <p:tag name="ARTICULATE_NAV_LEVEL" val="1"/>
  <p:tag name="ARTICULATE_SLIDE_PRESENTER_GUID" val="ea169b86-229b-44b3-b574-2762614420f5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USED_LAYOUT" val="7"/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03b18ecf957148a6aaf17d172f200d9b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433"/>
  <p:tag name="ARTICULATE_NAV_LEVEL" val="1"/>
  <p:tag name="ARTICULATE_SLIDE_PRESENTER_GUID" val="ea169b86-229b-44b3-b574-2762614420f5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USED_LAYOUT" val="13"/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599f48b55a48495e8ed40df1b724cd8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420"/>
  <p:tag name="ARTICULATE_AUDIO_RECORDED" val="1"/>
  <p:tag name="TIMELINE" val="2.0/17.2/61.6/99.1"/>
  <p:tag name="ELAPSEDTIME" val="215.6"/>
  <p:tag name="ANNOTATION_TYPE_1" val="0"/>
  <p:tag name="ANNOTATION_START_1" val="24.4"/>
  <p:tag name="ANNOTATION_END_1" val="26.9"/>
  <p:tag name="ANNOTATION_TOP_1" val="236"/>
  <p:tag name="ANNOTATION_LEFT_1" val="394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26.9"/>
  <p:tag name="ANNOTATION_END_2" val="32.4"/>
  <p:tag name="ANNOTATION_TOP_2" val="225"/>
  <p:tag name="ANNOTATION_LEFT_2" val="670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32.4"/>
  <p:tag name="ANNOTATION_END_3" val="68.9"/>
  <p:tag name="ANNOTATION_TOP_3" val="258"/>
  <p:tag name="ANNOTATION_LEFT_3" val="105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68.9"/>
  <p:tag name="ANNOTATION_END_4" val="70.2"/>
  <p:tag name="ANNOTATION_TOP_4" val="336"/>
  <p:tag name="ANNOTATION_LEFT_4" val="370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70.2"/>
  <p:tag name="ANNOTATION_END_5" val="75.3"/>
  <p:tag name="ANNOTATION_TOP_5" val="336"/>
  <p:tag name="ANNOTATION_LEFT_5" val="515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75.3"/>
  <p:tag name="ANNOTATION_END_6" val="84.7"/>
  <p:tag name="ANNOTATION_TOP_6" val="368"/>
  <p:tag name="ANNOTATION_LEFT_6" val="371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84.7"/>
  <p:tag name="ANNOTATION_END_7" val="110.9"/>
  <p:tag name="ANNOTATION_TOP_7" val="396"/>
  <p:tag name="ANNOTATION_LEFT_7" val="100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110.9"/>
  <p:tag name="ANNOTATION_END_8" val="112.2"/>
  <p:tag name="ANNOTATION_TOP_8" val="642"/>
  <p:tag name="ANNOTATION_LEFT_8" val="625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112.2"/>
  <p:tag name="ANNOTATION_END_9" val="117.9"/>
  <p:tag name="ANNOTATION_TOP_9" val="633"/>
  <p:tag name="ANNOTATION_LEFT_9" val="631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2"/>
  <p:tag name="ANNOTATION_START_10" val="117.9"/>
  <p:tag name="ANNOTATION_END_10" val="117.9"/>
  <p:tag name="ANNOTATION_TOP_10" val="-40"/>
  <p:tag name="ANNOTATION_LEFT_10" val="-40"/>
  <p:tag name="ANNOTATION_WIDTH_10" val="1042"/>
  <p:tag name="ANNOTATION_HEIGHT_10" val="801"/>
  <p:tag name="ANNOTATION_ANIMATION_10" val="4"/>
  <p:tag name="ANNOTATION_ROTATION_10" val="0"/>
  <p:tag name="ANNOTATION_SUB_TYPE_10" val="11"/>
  <p:tag name="ANNOTATION_LOOP_COUNT_10" val="1"/>
  <p:tag name="ANNOTATION_BOX_RADIUS_10" val="0"/>
  <p:tag name="ANNOTATION_SCALE_10" val="0"/>
  <p:tag name="ANNOTATION_BORDER_ALPHA_10" val="100"/>
  <p:tag name="ANNOTATION_BORDER_COLOR_10" val="16777215"/>
  <p:tag name="ANNOTATION_FILL_COLOR_10" val="5296274"/>
  <p:tag name="ANNOTATION_FILL_ALPHA_10" val="50"/>
  <p:tag name="ANNOTATION_BORDER_WIDTH_10" val="2"/>
  <p:tag name="ANNOTATION_SLIDE_WIDTH_10" val="960"/>
  <p:tag name="ANNOTATION_SLIDE_HEIGHT_10" val="720"/>
  <p:tag name="ANNOTATION_TYPE_11" val="2"/>
  <p:tag name="ANNOTATION_START_11" val="117.9"/>
  <p:tag name="ANNOTATION_END_11" val="123.4"/>
  <p:tag name="ANNOTATION_TOP_11" val="612"/>
  <p:tag name="ANNOTATION_LEFT_11" val="618"/>
  <p:tag name="ANNOTATION_WIDTH_11" val="48"/>
  <p:tag name="ANNOTATION_HEIGHT_11" val="33"/>
  <p:tag name="ANNOTATION_ANIMATION_11" val="4"/>
  <p:tag name="ANNOTATION_ROTATION_11" val="0"/>
  <p:tag name="ANNOTATION_SUB_TYPE_11" val="11"/>
  <p:tag name="ANNOTATION_LOOP_COUNT_11" val="1"/>
  <p:tag name="ANNOTATION_BOX_RADIUS_11" val="5"/>
  <p:tag name="ANNOTATION_SCALE_11" val="0"/>
  <p:tag name="ANNOTATION_BORDER_ALPHA_11" val="100"/>
  <p:tag name="ANNOTATION_BORDER_COLOR_11" val="16777215"/>
  <p:tag name="ANNOTATION_FILL_COLOR_11" val="5296274"/>
  <p:tag name="ANNOTATION_FILL_ALPHA_11" val="50"/>
  <p:tag name="ANNOTATION_BORDER_WIDTH_11" val="2"/>
  <p:tag name="ANNOTATION_SLIDE_WIDTH_11" val="960"/>
  <p:tag name="ANNOTATION_SLIDE_HEIGHT_11" val="720"/>
  <p:tag name="ANNOTATION_TYPE_12" val="2"/>
  <p:tag name="ANNOTATION_START_12" val="123.4"/>
  <p:tag name="ANNOTATION_END_12" val="126.1"/>
  <p:tag name="ANNOTATION_TOP_12" val="-40"/>
  <p:tag name="ANNOTATION_LEFT_12" val="-40"/>
  <p:tag name="ANNOTATION_WIDTH_12" val="1042"/>
  <p:tag name="ANNOTATION_HEIGHT_12" val="801"/>
  <p:tag name="ANNOTATION_ANIMATION_12" val="4"/>
  <p:tag name="ANNOTATION_ROTATION_12" val="0"/>
  <p:tag name="ANNOTATION_SUB_TYPE_12" val="11"/>
  <p:tag name="ANNOTATION_LOOP_COUNT_12" val="1"/>
  <p:tag name="ANNOTATION_BOX_RADIUS_12" val="0"/>
  <p:tag name="ANNOTATION_SCALE_12" val="0"/>
  <p:tag name="ANNOTATION_BORDER_ALPHA_12" val="100"/>
  <p:tag name="ANNOTATION_BORDER_COLOR_12" val="16777215"/>
  <p:tag name="ANNOTATION_FILL_COLOR_12" val="5296274"/>
  <p:tag name="ANNOTATION_FILL_ALPHA_12" val="50"/>
  <p:tag name="ANNOTATION_BORDER_WIDTH_12" val="2"/>
  <p:tag name="ANNOTATION_SLIDE_WIDTH_12" val="960"/>
  <p:tag name="ANNOTATION_SLIDE_HEIGHT_12" val="720"/>
  <p:tag name="ANNOTATION_TYPE_13" val="0"/>
  <p:tag name="ANNOTATION_START_13" val="126.1"/>
  <p:tag name="ANNOTATION_END_13" val="129.6"/>
  <p:tag name="ANNOTATION_TOP_13" val="543"/>
  <p:tag name="ANNOTATION_LEFT_13" val="646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129.6"/>
  <p:tag name="ANNOTATION_END_14" val="131.0"/>
  <p:tag name="ANNOTATION_TOP_14" val="530"/>
  <p:tag name="ANNOTATION_LEFT_14" val="592"/>
  <p:tag name="ANNOTATION_WIDTH_14" val="121"/>
  <p:tag name="ANNOTATION_HEIGHT_14" val="121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65535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131.0"/>
  <p:tag name="ANNOTATION_END_15" val="134.1"/>
  <p:tag name="ANNOTATION_TOP_15" val="635"/>
  <p:tag name="ANNOTATION_LEFT_15" val="644"/>
  <p:tag name="ANNOTATION_WIDTH_15" val="121"/>
  <p:tag name="ANNOTATION_HEIGHT_15" val="121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65535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134.1"/>
  <p:tag name="ANNOTATION_END_16" val="135.6"/>
  <p:tag name="ANNOTATION_TOP_16" val="651"/>
  <p:tag name="ANNOTATION_LEFT_16" val="642"/>
  <p:tag name="ANNOTATION_WIDTH_16" val="121"/>
  <p:tag name="ANNOTATION_HEIGHT_16" val="121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100"/>
  <p:tag name="ANNOTATION_BORDER_ALPHA_16" val="100"/>
  <p:tag name="ANNOTATION_BORDER_COLOR_16" val="255"/>
  <p:tag name="ANNOTATION_FILL_COLOR_16" val="65535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135.6"/>
  <p:tag name="ANNOTATION_END_17" val="141.2"/>
  <p:tag name="ANNOTATION_TOP_17" val="630"/>
  <p:tag name="ANNOTATION_LEFT_17" val="636"/>
  <p:tag name="ANNOTATION_WIDTH_17" val="121"/>
  <p:tag name="ANNOTATION_HEIGHT_17" val="121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100"/>
  <p:tag name="ANNOTATION_BORDER_ALPHA_17" val="100"/>
  <p:tag name="ANNOTATION_BORDER_COLOR_17" val="255"/>
  <p:tag name="ANNOTATION_FILL_COLOR_17" val="65535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141.2"/>
  <p:tag name="ANNOTATION_END_18" val="145.1"/>
  <p:tag name="ANNOTATION_TOP_18" val="559"/>
  <p:tag name="ANNOTATION_LEFT_18" val="631"/>
  <p:tag name="ANNOTATION_WIDTH_18" val="121"/>
  <p:tag name="ANNOTATION_HEIGHT_18" val="121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100"/>
  <p:tag name="ANNOTATION_BORDER_ALPHA_18" val="100"/>
  <p:tag name="ANNOTATION_BORDER_COLOR_18" val="255"/>
  <p:tag name="ANNOTATION_FILL_COLOR_18" val="65535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145.1"/>
  <p:tag name="ANNOTATION_END_19" val="152.2"/>
  <p:tag name="ANNOTATION_TOP_19" val="436"/>
  <p:tag name="ANNOTATION_LEFT_19" val="80"/>
  <p:tag name="ANNOTATION_WIDTH_19" val="121"/>
  <p:tag name="ANNOTATION_HEIGHT_19" val="121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100"/>
  <p:tag name="ANNOTATION_BORDER_ALPHA_19" val="100"/>
  <p:tag name="ANNOTATION_BORDER_COLOR_19" val="255"/>
  <p:tag name="ANNOTATION_FILL_COLOR_19" val="65535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152.2"/>
  <p:tag name="ANNOTATION_END_20" val="153.5"/>
  <p:tag name="ANNOTATION_TOP_20" val="475"/>
  <p:tag name="ANNOTATION_LEFT_20" val="376"/>
  <p:tag name="ANNOTATION_WIDTH_20" val="121"/>
  <p:tag name="ANNOTATION_HEIGHT_20" val="121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100"/>
  <p:tag name="ANNOTATION_BORDER_ALPHA_20" val="100"/>
  <p:tag name="ANNOTATION_BORDER_COLOR_20" val="255"/>
  <p:tag name="ANNOTATION_FILL_COLOR_20" val="65535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153.5"/>
  <p:tag name="ANNOTATION_END_21" val="154.6"/>
  <p:tag name="ANNOTATION_TOP_21" val="466"/>
  <p:tag name="ANNOTATION_LEFT_21" val="211"/>
  <p:tag name="ANNOTATION_WIDTH_21" val="121"/>
  <p:tag name="ANNOTATION_HEIGHT_21" val="121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100"/>
  <p:tag name="ANNOTATION_BORDER_ALPHA_21" val="100"/>
  <p:tag name="ANNOTATION_BORDER_COLOR_21" val="255"/>
  <p:tag name="ANNOTATION_FILL_COLOR_21" val="65535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154.6"/>
  <p:tag name="ANNOTATION_END_22" val="175.8"/>
  <p:tag name="ANNOTATION_TOP_22" val="543"/>
  <p:tag name="ANNOTATION_LEFT_22" val="606"/>
  <p:tag name="ANNOTATION_WIDTH_22" val="121"/>
  <p:tag name="ANNOTATION_HEIGHT_22" val="121"/>
  <p:tag name="ANNOTATION_ANIMATION_22" val="3"/>
  <p:tag name="ANNOTATION_ROTATION_22" val="0"/>
  <p:tag name="ANNOTATION_SUB_TYPE_22" val="2"/>
  <p:tag name="ANNOTATION_LOOP_COUNT_22" val="1"/>
  <p:tag name="ANNOTATION_BOX_RADIUS_22" val="0"/>
  <p:tag name="ANNOTATION_SCALE_22" val="100"/>
  <p:tag name="ANNOTATION_BORDER_ALPHA_22" val="100"/>
  <p:tag name="ANNOTATION_BORDER_COLOR_22" val="255"/>
  <p:tag name="ANNOTATION_FILL_COLOR_22" val="65535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175.8"/>
  <p:tag name="ANNOTATION_END_23" val="179.7"/>
  <p:tag name="ANNOTATION_TOP_23" val="582"/>
  <p:tag name="ANNOTATION_LEFT_23" val="80"/>
  <p:tag name="ANNOTATION_WIDTH_23" val="121"/>
  <p:tag name="ANNOTATION_HEIGHT_23" val="121"/>
  <p:tag name="ANNOTATION_ANIMATION_23" val="3"/>
  <p:tag name="ANNOTATION_ROTATION_23" val="0"/>
  <p:tag name="ANNOTATION_SUB_TYPE_23" val="2"/>
  <p:tag name="ANNOTATION_LOOP_COUNT_23" val="1"/>
  <p:tag name="ANNOTATION_BOX_RADIUS_23" val="0"/>
  <p:tag name="ANNOTATION_SCALE_23" val="100"/>
  <p:tag name="ANNOTATION_BORDER_ALPHA_23" val="100"/>
  <p:tag name="ANNOTATION_BORDER_COLOR_23" val="255"/>
  <p:tag name="ANNOTATION_FILL_COLOR_23" val="65535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179.7"/>
  <p:tag name="ANNOTATION_END_24" val="181.3"/>
  <p:tag name="ANNOTATION_TOP_24" val="615"/>
  <p:tag name="ANNOTATION_LEFT_24" val="125"/>
  <p:tag name="ANNOTATION_WIDTH_24" val="121"/>
  <p:tag name="ANNOTATION_HEIGHT_24" val="121"/>
  <p:tag name="ANNOTATION_ANIMATION_24" val="3"/>
  <p:tag name="ANNOTATION_ROTATION_24" val="0"/>
  <p:tag name="ANNOTATION_SUB_TYPE_24" val="2"/>
  <p:tag name="ANNOTATION_LOOP_COUNT_24" val="1"/>
  <p:tag name="ANNOTATION_BOX_RADIUS_24" val="0"/>
  <p:tag name="ANNOTATION_SCALE_24" val="100"/>
  <p:tag name="ANNOTATION_BORDER_ALPHA_24" val="100"/>
  <p:tag name="ANNOTATION_BORDER_COLOR_24" val="255"/>
  <p:tag name="ANNOTATION_FILL_COLOR_24" val="65535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181.3"/>
  <p:tag name="ANNOTATION_END_25" val="183.6"/>
  <p:tag name="ANNOTATION_TOP_25" val="633"/>
  <p:tag name="ANNOTATION_LEFT_25" val="626"/>
  <p:tag name="ANNOTATION_WIDTH_25" val="121"/>
  <p:tag name="ANNOTATION_HEIGHT_25" val="121"/>
  <p:tag name="ANNOTATION_ANIMATION_25" val="3"/>
  <p:tag name="ANNOTATION_ROTATION_25" val="0"/>
  <p:tag name="ANNOTATION_SUB_TYPE_25" val="2"/>
  <p:tag name="ANNOTATION_LOOP_COUNT_25" val="1"/>
  <p:tag name="ANNOTATION_BOX_RADIUS_25" val="0"/>
  <p:tag name="ANNOTATION_SCALE_25" val="100"/>
  <p:tag name="ANNOTATION_BORDER_ALPHA_25" val="100"/>
  <p:tag name="ANNOTATION_BORDER_COLOR_25" val="255"/>
  <p:tag name="ANNOTATION_FILL_COLOR_25" val="65535"/>
  <p:tag name="ANNOTATION_FILL_ALPHA_25" val="100"/>
  <p:tag name="ANNOTATION_BORDER_WIDTH_25" val="2"/>
  <p:tag name="ANNOTATION_SLIDE_WIDTH_25" val="960"/>
  <p:tag name="ANNOTATION_SLIDE_HEIGHT_25" val="720"/>
  <p:tag name="ANNOTATION_TYPE_26" val="0"/>
  <p:tag name="ANNOTATION_START_26" val="183.6"/>
  <p:tag name="ANNOTATION_END_26" val="188.2"/>
  <p:tag name="ANNOTATION_TOP_26" val="644"/>
  <p:tag name="ANNOTATION_LEFT_26" val="151"/>
  <p:tag name="ANNOTATION_WIDTH_26" val="121"/>
  <p:tag name="ANNOTATION_HEIGHT_26" val="121"/>
  <p:tag name="ANNOTATION_ANIMATION_26" val="3"/>
  <p:tag name="ANNOTATION_ROTATION_26" val="0"/>
  <p:tag name="ANNOTATION_SUB_TYPE_26" val="2"/>
  <p:tag name="ANNOTATION_LOOP_COUNT_26" val="1"/>
  <p:tag name="ANNOTATION_BOX_RADIUS_26" val="0"/>
  <p:tag name="ANNOTATION_SCALE_26" val="100"/>
  <p:tag name="ANNOTATION_BORDER_ALPHA_26" val="100"/>
  <p:tag name="ANNOTATION_BORDER_COLOR_26" val="255"/>
  <p:tag name="ANNOTATION_FILL_COLOR_26" val="65535"/>
  <p:tag name="ANNOTATION_FILL_ALPHA_26" val="100"/>
  <p:tag name="ANNOTATION_BORDER_WIDTH_26" val="2"/>
  <p:tag name="ANNOTATION_SLIDE_WIDTH_26" val="960"/>
  <p:tag name="ANNOTATION_SLIDE_HEIGHT_26" val="720"/>
  <p:tag name="ANNOTATION_TYPE_27" val="0"/>
  <p:tag name="ANNOTATION_START_27" val="188.2"/>
  <p:tag name="ANNOTATION_END_27" val="194.4"/>
  <p:tag name="ANNOTATION_TOP_27" val="553"/>
  <p:tag name="ANNOTATION_LEFT_27" val="632"/>
  <p:tag name="ANNOTATION_WIDTH_27" val="121"/>
  <p:tag name="ANNOTATION_HEIGHT_27" val="121"/>
  <p:tag name="ANNOTATION_ANIMATION_27" val="3"/>
  <p:tag name="ANNOTATION_ROTATION_27" val="0"/>
  <p:tag name="ANNOTATION_SUB_TYPE_27" val="2"/>
  <p:tag name="ANNOTATION_LOOP_COUNT_27" val="1"/>
  <p:tag name="ANNOTATION_BOX_RADIUS_27" val="0"/>
  <p:tag name="ANNOTATION_SCALE_27" val="100"/>
  <p:tag name="ANNOTATION_BORDER_ALPHA_27" val="100"/>
  <p:tag name="ANNOTATION_BORDER_COLOR_27" val="255"/>
  <p:tag name="ANNOTATION_FILL_COLOR_27" val="65535"/>
  <p:tag name="ANNOTATION_FILL_ALPHA_27" val="100"/>
  <p:tag name="ANNOTATION_BORDER_WIDTH_27" val="2"/>
  <p:tag name="ANNOTATION_SLIDE_WIDTH_27" val="960"/>
  <p:tag name="ANNOTATION_SLIDE_HEIGHT_27" val="720"/>
  <p:tag name="ANNOTATION_TYPE_28" val="0"/>
  <p:tag name="ANNOTATION_START_28" val="194.4"/>
  <p:tag name="ANNOTATION_END_28" val="204.9"/>
  <p:tag name="ANNOTATION_TOP_28" val="633"/>
  <p:tag name="ANNOTATION_LEFT_28" val="629"/>
  <p:tag name="ANNOTATION_WIDTH_28" val="121"/>
  <p:tag name="ANNOTATION_HEIGHT_28" val="121"/>
  <p:tag name="ANNOTATION_ANIMATION_28" val="3"/>
  <p:tag name="ANNOTATION_ROTATION_28" val="0"/>
  <p:tag name="ANNOTATION_SUB_TYPE_28" val="2"/>
  <p:tag name="ANNOTATION_LOOP_COUNT_28" val="1"/>
  <p:tag name="ANNOTATION_BOX_RADIUS_28" val="0"/>
  <p:tag name="ANNOTATION_SCALE_28" val="100"/>
  <p:tag name="ANNOTATION_BORDER_ALPHA_28" val="100"/>
  <p:tag name="ANNOTATION_BORDER_COLOR_28" val="255"/>
  <p:tag name="ANNOTATION_FILL_COLOR_28" val="65535"/>
  <p:tag name="ANNOTATION_FILL_ALPHA_28" val="100"/>
  <p:tag name="ANNOTATION_BORDER_WIDTH_28" val="2"/>
  <p:tag name="ANNOTATION_SLIDE_WIDTH_28" val="960"/>
  <p:tag name="ANNOTATION_SLIDE_HEIGHT_28" val="720"/>
  <p:tag name="ANNOTATION_TYPE_29" val="0"/>
  <p:tag name="ANNOTATION_START_29" val="204.9"/>
  <p:tag name="ANNOTATION_END_29" val="209.8"/>
  <p:tag name="ANNOTATION_TOP_29" val="235"/>
  <p:tag name="ANNOTATION_LEFT_29" val="103"/>
  <p:tag name="ANNOTATION_WIDTH_29" val="121"/>
  <p:tag name="ANNOTATION_HEIGHT_29" val="121"/>
  <p:tag name="ANNOTATION_ANIMATION_29" val="3"/>
  <p:tag name="ANNOTATION_ROTATION_29" val="0"/>
  <p:tag name="ANNOTATION_SUB_TYPE_29" val="2"/>
  <p:tag name="ANNOTATION_LOOP_COUNT_29" val="1"/>
  <p:tag name="ANNOTATION_BOX_RADIUS_29" val="0"/>
  <p:tag name="ANNOTATION_SCALE_29" val="100"/>
  <p:tag name="ANNOTATION_BORDER_ALPHA_29" val="100"/>
  <p:tag name="ANNOTATION_BORDER_COLOR_29" val="255"/>
  <p:tag name="ANNOTATION_FILL_COLOR_29" val="65535"/>
  <p:tag name="ANNOTATION_FILL_ALPHA_29" val="100"/>
  <p:tag name="ANNOTATION_BORDER_WIDTH_29" val="2"/>
  <p:tag name="ANNOTATION_SLIDE_WIDTH_29" val="960"/>
  <p:tag name="ANNOTATION_SLIDE_HEIGHT_29" val="720"/>
  <p:tag name="ANNOTATION_TYPE_30" val="0"/>
  <p:tag name="ANNOTATION_START_30" val="209.8"/>
  <p:tag name="ANNOTATION_TOP_30" val="338"/>
  <p:tag name="ANNOTATION_LEFT_30" val="107"/>
  <p:tag name="ANNOTATION_WIDTH_30" val="121"/>
  <p:tag name="ANNOTATION_HEIGHT_30" val="121"/>
  <p:tag name="ANNOTATION_ANIMATION_30" val="3"/>
  <p:tag name="ANNOTATION_ROTATION_30" val="0"/>
  <p:tag name="ANNOTATION_SUB_TYPE_30" val="2"/>
  <p:tag name="ANNOTATION_LOOP_COUNT_30" val="1"/>
  <p:tag name="ANNOTATION_BOX_RADIUS_30" val="0"/>
  <p:tag name="ANNOTATION_SCALE_30" val="100"/>
  <p:tag name="ANNOTATION_BORDER_ALPHA_30" val="100"/>
  <p:tag name="ANNOTATION_BORDER_COLOR_30" val="255"/>
  <p:tag name="ANNOTATION_FILL_COLOR_30" val="65535"/>
  <p:tag name="ANNOTATION_FILL_ALPHA_30" val="100"/>
  <p:tag name="ANNOTATION_BORDER_WIDTH_30" val="2"/>
  <p:tag name="ANNOTATION_SLIDE_WIDTH_30" val="960"/>
  <p:tag name="ANNOTATION_SLIDE_HEIGHT_30" val="720"/>
  <p:tag name="ANNOTATION_COUNT" val="30"/>
  <p:tag name="ARTICULATE_NAV_LEVEL" val="1"/>
  <p:tag name="ARTICULATE_SLIDE_PRESENTER_GUID" val="ea169b86-229b-44b3-b574-2762614420f5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USED_LAYOUT" val="7"/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4657277560b24d4b97b95de7b0337f7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fa83f4e08d344c39b1b06f38fe26a50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dd73ebb53c8043fabee52f625ebfd67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eb1eda5f936d47f1ad61762bdd76bd1c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69e91d63c5d84641975bc285d9a60c2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c0154b5c5afe452184bca1040898d5dd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421"/>
  <p:tag name="ARTICULATE_AUDIO_RECORDED" val="1"/>
  <p:tag name="ELAPSEDTIME" val="555.4"/>
  <p:tag name="ANNOTATION_TYPE_1" val="0"/>
  <p:tag name="ANNOTATION_START_1" val="25.7"/>
  <p:tag name="ANNOTATION_END_1" val="29.4"/>
  <p:tag name="ANNOTATION_TOP_1" val="80"/>
  <p:tag name="ANNOTATION_LEFT_1" val="826"/>
  <p:tag name="ANNOTATION_WIDTH_1" val="121"/>
  <p:tag name="ANNOTATION_HEIGHT_1" val="121"/>
  <p:tag name="ANNOTATION_ANIMATION_1" val="3"/>
  <p:tag name="ANNOTATION_ROTATION_1" val="18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29.4"/>
  <p:tag name="ANNOTATION_END_2" val="31.9"/>
  <p:tag name="ANNOTATION_TOP_2" val="27"/>
  <p:tag name="ANNOTATION_LEFT_2" val="752"/>
  <p:tag name="ANNOTATION_WIDTH_2" val="121"/>
  <p:tag name="ANNOTATION_HEIGHT_2" val="121"/>
  <p:tag name="ANNOTATION_ANIMATION_2" val="3"/>
  <p:tag name="ANNOTATION_ROTATION_2" val="18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31.9"/>
  <p:tag name="ANNOTATION_END_3" val="32.7"/>
  <p:tag name="ANNOTATION_TOP_3" val="108"/>
  <p:tag name="ANNOTATION_LEFT_3" val="742"/>
  <p:tag name="ANNOTATION_WIDTH_3" val="121"/>
  <p:tag name="ANNOTATION_HEIGHT_3" val="121"/>
  <p:tag name="ANNOTATION_ANIMATION_3" val="3"/>
  <p:tag name="ANNOTATION_ROTATION_3" val="18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32.7"/>
  <p:tag name="ANNOTATION_END_4" val="37.0"/>
  <p:tag name="ANNOTATION_TOP_4" val="31"/>
  <p:tag name="ANNOTATION_LEFT_4" val="750"/>
  <p:tag name="ANNOTATION_WIDTH_4" val="121"/>
  <p:tag name="ANNOTATION_HEIGHT_4" val="121"/>
  <p:tag name="ANNOTATION_ANIMATION_4" val="3"/>
  <p:tag name="ANNOTATION_ROTATION_4" val="18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37.0"/>
  <p:tag name="ANNOTATION_END_5" val="46.1"/>
  <p:tag name="ANNOTATION_TOP_5" val="178"/>
  <p:tag name="ANNOTATION_LEFT_5" val="826"/>
  <p:tag name="ANNOTATION_WIDTH_5" val="121"/>
  <p:tag name="ANNOTATION_HEIGHT_5" val="121"/>
  <p:tag name="ANNOTATION_ANIMATION_5" val="3"/>
  <p:tag name="ANNOTATION_ROTATION_5" val="18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46.1"/>
  <p:tag name="ANNOTATION_END_6" val="46.7"/>
  <p:tag name="ANNOTATION_TOP_6" val="220"/>
  <p:tag name="ANNOTATION_LEFT_6" val="763"/>
  <p:tag name="ANNOTATION_WIDTH_6" val="121"/>
  <p:tag name="ANNOTATION_HEIGHT_6" val="121"/>
  <p:tag name="ANNOTATION_ANIMATION_6" val="3"/>
  <p:tag name="ANNOTATION_ROTATION_6" val="18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46.7"/>
  <p:tag name="ANNOTATION_END_7" val="48.3"/>
  <p:tag name="ANNOTATION_TOP_7" val="222"/>
  <p:tag name="ANNOTATION_LEFT_7" val="744"/>
  <p:tag name="ANNOTATION_WIDTH_7" val="121"/>
  <p:tag name="ANNOTATION_HEIGHT_7" val="121"/>
  <p:tag name="ANNOTATION_ANIMATION_7" val="3"/>
  <p:tag name="ANNOTATION_ROTATION_7" val="18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48.3"/>
  <p:tag name="ANNOTATION_END_8" val="51.3"/>
  <p:tag name="ANNOTATION_TOP_8" val="193"/>
  <p:tag name="ANNOTATION_LEFT_8" val="837"/>
  <p:tag name="ANNOTATION_WIDTH_8" val="121"/>
  <p:tag name="ANNOTATION_HEIGHT_8" val="121"/>
  <p:tag name="ANNOTATION_ANIMATION_8" val="3"/>
  <p:tag name="ANNOTATION_ROTATION_8" val="18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51.3"/>
  <p:tag name="ANNOTATION_END_9" val="54.8"/>
  <p:tag name="ANNOTATION_TOP_9" val="288"/>
  <p:tag name="ANNOTATION_LEFT_9" val="831"/>
  <p:tag name="ANNOTATION_WIDTH_9" val="121"/>
  <p:tag name="ANNOTATION_HEIGHT_9" val="121"/>
  <p:tag name="ANNOTATION_ANIMATION_9" val="3"/>
  <p:tag name="ANNOTATION_ROTATION_9" val="18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54.8"/>
  <p:tag name="ANNOTATION_END_10" val="60.7"/>
  <p:tag name="ANNOTATION_TOP_10" val="298"/>
  <p:tag name="ANNOTATION_LEFT_10" val="816"/>
  <p:tag name="ANNOTATION_WIDTH_10" val="121"/>
  <p:tag name="ANNOTATION_HEIGHT_10" val="121"/>
  <p:tag name="ANNOTATION_ANIMATION_10" val="3"/>
  <p:tag name="ANNOTATION_ROTATION_10" val="18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60.7"/>
  <p:tag name="ANNOTATION_END_11" val="61.9"/>
  <p:tag name="ANNOTATION_TOP_11" val="266"/>
  <p:tag name="ANNOTATION_LEFT_11" val="772"/>
  <p:tag name="ANNOTATION_WIDTH_11" val="121"/>
  <p:tag name="ANNOTATION_HEIGHT_11" val="121"/>
  <p:tag name="ANNOTATION_ANIMATION_11" val="3"/>
  <p:tag name="ANNOTATION_ROTATION_11" val="18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61.9"/>
  <p:tag name="ANNOTATION_END_12" val="63.2"/>
  <p:tag name="ANNOTATION_TOP_12" val="279"/>
  <p:tag name="ANNOTATION_LEFT_12" val="754"/>
  <p:tag name="ANNOTATION_WIDTH_12" val="121"/>
  <p:tag name="ANNOTATION_HEIGHT_12" val="121"/>
  <p:tag name="ANNOTATION_ANIMATION_12" val="3"/>
  <p:tag name="ANNOTATION_ROTATION_12" val="18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63.2"/>
  <p:tag name="ANNOTATION_END_13" val="66.8"/>
  <p:tag name="ANNOTATION_TOP_13" val="349"/>
  <p:tag name="ANNOTATION_LEFT_13" val="750"/>
  <p:tag name="ANNOTATION_WIDTH_13" val="121"/>
  <p:tag name="ANNOTATION_HEIGHT_13" val="121"/>
  <p:tag name="ANNOTATION_ANIMATION_13" val="3"/>
  <p:tag name="ANNOTATION_ROTATION_13" val="18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66.8"/>
  <p:tag name="ANNOTATION_END_14" val="82.2"/>
  <p:tag name="ANNOTATION_TOP_14" val="421"/>
  <p:tag name="ANNOTATION_LEFT_14" val="827"/>
  <p:tag name="ANNOTATION_WIDTH_14" val="121"/>
  <p:tag name="ANNOTATION_HEIGHT_14" val="121"/>
  <p:tag name="ANNOTATION_ANIMATION_14" val="3"/>
  <p:tag name="ANNOTATION_ROTATION_14" val="18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65535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82.2"/>
  <p:tag name="ANNOTATION_END_15" val="86.7"/>
  <p:tag name="ANNOTATION_TOP_15" val="415"/>
  <p:tag name="ANNOTATION_LEFT_15" val="758"/>
  <p:tag name="ANNOTATION_WIDTH_15" val="121"/>
  <p:tag name="ANNOTATION_HEIGHT_15" val="121"/>
  <p:tag name="ANNOTATION_ANIMATION_15" val="3"/>
  <p:tag name="ANNOTATION_ROTATION_15" val="18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65535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86.7"/>
  <p:tag name="ANNOTATION_END_16" val="97.8"/>
  <p:tag name="ANNOTATION_TOP_16" val="531"/>
  <p:tag name="ANNOTATION_LEFT_16" val="809"/>
  <p:tag name="ANNOTATION_WIDTH_16" val="121"/>
  <p:tag name="ANNOTATION_HEIGHT_16" val="121"/>
  <p:tag name="ANNOTATION_ANIMATION_16" val="3"/>
  <p:tag name="ANNOTATION_ROTATION_16" val="180"/>
  <p:tag name="ANNOTATION_SUB_TYPE_16" val="2"/>
  <p:tag name="ANNOTATION_LOOP_COUNT_16" val="1"/>
  <p:tag name="ANNOTATION_BOX_RADIUS_16" val="0"/>
  <p:tag name="ANNOTATION_SCALE_16" val="100"/>
  <p:tag name="ANNOTATION_BORDER_ALPHA_16" val="100"/>
  <p:tag name="ANNOTATION_BORDER_COLOR_16" val="255"/>
  <p:tag name="ANNOTATION_FILL_COLOR_16" val="65535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97.8"/>
  <p:tag name="ANNOTATION_END_17" val="99.8"/>
  <p:tag name="ANNOTATION_TOP_17" val="519"/>
  <p:tag name="ANNOTATION_LEFT_17" val="763"/>
  <p:tag name="ANNOTATION_WIDTH_17" val="121"/>
  <p:tag name="ANNOTATION_HEIGHT_17" val="121"/>
  <p:tag name="ANNOTATION_ANIMATION_17" val="3"/>
  <p:tag name="ANNOTATION_ROTATION_17" val="180"/>
  <p:tag name="ANNOTATION_SUB_TYPE_17" val="2"/>
  <p:tag name="ANNOTATION_LOOP_COUNT_17" val="1"/>
  <p:tag name="ANNOTATION_BOX_RADIUS_17" val="0"/>
  <p:tag name="ANNOTATION_SCALE_17" val="100"/>
  <p:tag name="ANNOTATION_BORDER_ALPHA_17" val="100"/>
  <p:tag name="ANNOTATION_BORDER_COLOR_17" val="255"/>
  <p:tag name="ANNOTATION_FILL_COLOR_17" val="65535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99.8"/>
  <p:tag name="ANNOTATION_END_18" val="100.3"/>
  <p:tag name="ANNOTATION_TOP_18" val="547"/>
  <p:tag name="ANNOTATION_LEFT_18" val="752"/>
  <p:tag name="ANNOTATION_WIDTH_18" val="121"/>
  <p:tag name="ANNOTATION_HEIGHT_18" val="121"/>
  <p:tag name="ANNOTATION_ANIMATION_18" val="3"/>
  <p:tag name="ANNOTATION_ROTATION_18" val="180"/>
  <p:tag name="ANNOTATION_SUB_TYPE_18" val="2"/>
  <p:tag name="ANNOTATION_LOOP_COUNT_18" val="1"/>
  <p:tag name="ANNOTATION_BOX_RADIUS_18" val="0"/>
  <p:tag name="ANNOTATION_SCALE_18" val="100"/>
  <p:tag name="ANNOTATION_BORDER_ALPHA_18" val="100"/>
  <p:tag name="ANNOTATION_BORDER_COLOR_18" val="255"/>
  <p:tag name="ANNOTATION_FILL_COLOR_18" val="65535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100.3"/>
  <p:tag name="ANNOTATION_END_19" val="100.9"/>
  <p:tag name="ANNOTATION_TOP_19" val="520"/>
  <p:tag name="ANNOTATION_LEFT_19" val="754"/>
  <p:tag name="ANNOTATION_WIDTH_19" val="121"/>
  <p:tag name="ANNOTATION_HEIGHT_19" val="121"/>
  <p:tag name="ANNOTATION_ANIMATION_19" val="3"/>
  <p:tag name="ANNOTATION_ROTATION_19" val="180"/>
  <p:tag name="ANNOTATION_SUB_TYPE_19" val="2"/>
  <p:tag name="ANNOTATION_LOOP_COUNT_19" val="1"/>
  <p:tag name="ANNOTATION_BOX_RADIUS_19" val="0"/>
  <p:tag name="ANNOTATION_SCALE_19" val="100"/>
  <p:tag name="ANNOTATION_BORDER_ALPHA_19" val="100"/>
  <p:tag name="ANNOTATION_BORDER_COLOR_19" val="255"/>
  <p:tag name="ANNOTATION_FILL_COLOR_19" val="65535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100.9"/>
  <p:tag name="ANNOTATION_END_20" val="104.0"/>
  <p:tag name="ANNOTATION_TOP_20" val="540"/>
  <p:tag name="ANNOTATION_LEFT_20" val="750"/>
  <p:tag name="ANNOTATION_WIDTH_20" val="121"/>
  <p:tag name="ANNOTATION_HEIGHT_20" val="121"/>
  <p:tag name="ANNOTATION_ANIMATION_20" val="3"/>
  <p:tag name="ANNOTATION_ROTATION_20" val="180"/>
  <p:tag name="ANNOTATION_SUB_TYPE_20" val="2"/>
  <p:tag name="ANNOTATION_LOOP_COUNT_20" val="1"/>
  <p:tag name="ANNOTATION_BOX_RADIUS_20" val="0"/>
  <p:tag name="ANNOTATION_SCALE_20" val="100"/>
  <p:tag name="ANNOTATION_BORDER_ALPHA_20" val="100"/>
  <p:tag name="ANNOTATION_BORDER_COLOR_20" val="255"/>
  <p:tag name="ANNOTATION_FILL_COLOR_20" val="65535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104.0"/>
  <p:tag name="ANNOTATION_END_21" val="105.4"/>
  <p:tag name="ANNOTATION_TOP_21" val="603"/>
  <p:tag name="ANNOTATION_LEFT_21" val="809"/>
  <p:tag name="ANNOTATION_WIDTH_21" val="121"/>
  <p:tag name="ANNOTATION_HEIGHT_21" val="121"/>
  <p:tag name="ANNOTATION_ANIMATION_21" val="3"/>
  <p:tag name="ANNOTATION_ROTATION_21" val="180"/>
  <p:tag name="ANNOTATION_SUB_TYPE_21" val="2"/>
  <p:tag name="ANNOTATION_LOOP_COUNT_21" val="1"/>
  <p:tag name="ANNOTATION_BOX_RADIUS_21" val="0"/>
  <p:tag name="ANNOTATION_SCALE_21" val="100"/>
  <p:tag name="ANNOTATION_BORDER_ALPHA_21" val="100"/>
  <p:tag name="ANNOTATION_BORDER_COLOR_21" val="255"/>
  <p:tag name="ANNOTATION_FILL_COLOR_21" val="65535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105.4"/>
  <p:tag name="ANNOTATION_END_22" val="110.4"/>
  <p:tag name="ANNOTATION_TOP_22" val="566"/>
  <p:tag name="ANNOTATION_LEFT_22" val="865"/>
  <p:tag name="ANNOTATION_WIDTH_22" val="121"/>
  <p:tag name="ANNOTATION_HEIGHT_22" val="121"/>
  <p:tag name="ANNOTATION_ANIMATION_22" val="3"/>
  <p:tag name="ANNOTATION_ROTATION_22" val="180"/>
  <p:tag name="ANNOTATION_SUB_TYPE_22" val="2"/>
  <p:tag name="ANNOTATION_LOOP_COUNT_22" val="1"/>
  <p:tag name="ANNOTATION_BOX_RADIUS_22" val="0"/>
  <p:tag name="ANNOTATION_SCALE_22" val="100"/>
  <p:tag name="ANNOTATION_BORDER_ALPHA_22" val="100"/>
  <p:tag name="ANNOTATION_BORDER_COLOR_22" val="255"/>
  <p:tag name="ANNOTATION_FILL_COLOR_22" val="65535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110.4"/>
  <p:tag name="ANNOTATION_END_23" val="119.1"/>
  <p:tag name="ANNOTATION_TOP_23" val="687"/>
  <p:tag name="ANNOTATION_LEFT_23" val="789"/>
  <p:tag name="ANNOTATION_WIDTH_23" val="121"/>
  <p:tag name="ANNOTATION_HEIGHT_23" val="121"/>
  <p:tag name="ANNOTATION_ANIMATION_23" val="3"/>
  <p:tag name="ANNOTATION_ROTATION_23" val="180"/>
  <p:tag name="ANNOTATION_SUB_TYPE_23" val="2"/>
  <p:tag name="ANNOTATION_LOOP_COUNT_23" val="1"/>
  <p:tag name="ANNOTATION_BOX_RADIUS_23" val="0"/>
  <p:tag name="ANNOTATION_SCALE_23" val="100"/>
  <p:tag name="ANNOTATION_BORDER_ALPHA_23" val="100"/>
  <p:tag name="ANNOTATION_BORDER_COLOR_23" val="255"/>
  <p:tag name="ANNOTATION_FILL_COLOR_23" val="65535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119.1"/>
  <p:tag name="ANNOTATION_END_24" val="123.7"/>
  <p:tag name="ANNOTATION_TOP_24" val="623"/>
  <p:tag name="ANNOTATION_LEFT_24" val="790"/>
  <p:tag name="ANNOTATION_WIDTH_24" val="121"/>
  <p:tag name="ANNOTATION_HEIGHT_24" val="121"/>
  <p:tag name="ANNOTATION_ANIMATION_24" val="3"/>
  <p:tag name="ANNOTATION_ROTATION_24" val="180"/>
  <p:tag name="ANNOTATION_SUB_TYPE_24" val="2"/>
  <p:tag name="ANNOTATION_LOOP_COUNT_24" val="1"/>
  <p:tag name="ANNOTATION_BOX_RADIUS_24" val="0"/>
  <p:tag name="ANNOTATION_SCALE_24" val="100"/>
  <p:tag name="ANNOTATION_BORDER_ALPHA_24" val="100"/>
  <p:tag name="ANNOTATION_BORDER_COLOR_24" val="255"/>
  <p:tag name="ANNOTATION_FILL_COLOR_24" val="65535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123.7"/>
  <p:tag name="ANNOTATION_END_25" val="131.5"/>
  <p:tag name="ANNOTATION_TOP_25" val="654"/>
  <p:tag name="ANNOTATION_LEFT_25" val="757"/>
  <p:tag name="ANNOTATION_WIDTH_25" val="121"/>
  <p:tag name="ANNOTATION_HEIGHT_25" val="121"/>
  <p:tag name="ANNOTATION_ANIMATION_25" val="3"/>
  <p:tag name="ANNOTATION_ROTATION_25" val="180"/>
  <p:tag name="ANNOTATION_SUB_TYPE_25" val="2"/>
  <p:tag name="ANNOTATION_LOOP_COUNT_25" val="1"/>
  <p:tag name="ANNOTATION_BOX_RADIUS_25" val="0"/>
  <p:tag name="ANNOTATION_SCALE_25" val="100"/>
  <p:tag name="ANNOTATION_BORDER_ALPHA_25" val="100"/>
  <p:tag name="ANNOTATION_BORDER_COLOR_25" val="255"/>
  <p:tag name="ANNOTATION_FILL_COLOR_25" val="65535"/>
  <p:tag name="ANNOTATION_FILL_ALPHA_25" val="100"/>
  <p:tag name="ANNOTATION_BORDER_WIDTH_25" val="2"/>
  <p:tag name="ANNOTATION_SLIDE_WIDTH_25" val="960"/>
  <p:tag name="ANNOTATION_SLIDE_HEIGHT_25" val="720"/>
  <p:tag name="ANNOTATION_TYPE_26" val="0"/>
  <p:tag name="ANNOTATION_START_26" val="131.5"/>
  <p:tag name="ANNOTATION_END_26" val="132.3"/>
  <p:tag name="ANNOTATION_TOP_26" val="75"/>
  <p:tag name="ANNOTATION_LEFT_26" val="797"/>
  <p:tag name="ANNOTATION_WIDTH_26" val="121"/>
  <p:tag name="ANNOTATION_HEIGHT_26" val="121"/>
  <p:tag name="ANNOTATION_ANIMATION_26" val="3"/>
  <p:tag name="ANNOTATION_ROTATION_26" val="180"/>
  <p:tag name="ANNOTATION_SUB_TYPE_26" val="2"/>
  <p:tag name="ANNOTATION_LOOP_COUNT_26" val="1"/>
  <p:tag name="ANNOTATION_BOX_RADIUS_26" val="0"/>
  <p:tag name="ANNOTATION_SCALE_26" val="100"/>
  <p:tag name="ANNOTATION_BORDER_ALPHA_26" val="100"/>
  <p:tag name="ANNOTATION_BORDER_COLOR_26" val="255"/>
  <p:tag name="ANNOTATION_FILL_COLOR_26" val="65535"/>
  <p:tag name="ANNOTATION_FILL_ALPHA_26" val="100"/>
  <p:tag name="ANNOTATION_BORDER_WIDTH_26" val="2"/>
  <p:tag name="ANNOTATION_SLIDE_WIDTH_26" val="960"/>
  <p:tag name="ANNOTATION_SLIDE_HEIGHT_26" val="720"/>
  <p:tag name="ANNOTATION_TYPE_27" val="0"/>
  <p:tag name="ANNOTATION_START_27" val="132.3"/>
  <p:tag name="ANNOTATION_END_27" val="132.9"/>
  <p:tag name="ANNOTATION_TOP_27" val="173"/>
  <p:tag name="ANNOTATION_LEFT_27" val="805"/>
  <p:tag name="ANNOTATION_WIDTH_27" val="121"/>
  <p:tag name="ANNOTATION_HEIGHT_27" val="121"/>
  <p:tag name="ANNOTATION_ANIMATION_27" val="3"/>
  <p:tag name="ANNOTATION_ROTATION_27" val="180"/>
  <p:tag name="ANNOTATION_SUB_TYPE_27" val="2"/>
  <p:tag name="ANNOTATION_LOOP_COUNT_27" val="1"/>
  <p:tag name="ANNOTATION_BOX_RADIUS_27" val="0"/>
  <p:tag name="ANNOTATION_SCALE_27" val="100"/>
  <p:tag name="ANNOTATION_BORDER_ALPHA_27" val="100"/>
  <p:tag name="ANNOTATION_BORDER_COLOR_27" val="255"/>
  <p:tag name="ANNOTATION_FILL_COLOR_27" val="65535"/>
  <p:tag name="ANNOTATION_FILL_ALPHA_27" val="100"/>
  <p:tag name="ANNOTATION_BORDER_WIDTH_27" val="2"/>
  <p:tag name="ANNOTATION_SLIDE_WIDTH_27" val="960"/>
  <p:tag name="ANNOTATION_SLIDE_HEIGHT_27" val="720"/>
  <p:tag name="ANNOTATION_TYPE_28" val="0"/>
  <p:tag name="ANNOTATION_START_28" val="132.9"/>
  <p:tag name="ANNOTATION_END_28" val="133.9"/>
  <p:tag name="ANNOTATION_TOP_28" val="292"/>
  <p:tag name="ANNOTATION_LEFT_28" val="805"/>
  <p:tag name="ANNOTATION_WIDTH_28" val="121"/>
  <p:tag name="ANNOTATION_HEIGHT_28" val="121"/>
  <p:tag name="ANNOTATION_ANIMATION_28" val="3"/>
  <p:tag name="ANNOTATION_ROTATION_28" val="180"/>
  <p:tag name="ANNOTATION_SUB_TYPE_28" val="2"/>
  <p:tag name="ANNOTATION_LOOP_COUNT_28" val="1"/>
  <p:tag name="ANNOTATION_BOX_RADIUS_28" val="0"/>
  <p:tag name="ANNOTATION_SCALE_28" val="100"/>
  <p:tag name="ANNOTATION_BORDER_ALPHA_28" val="100"/>
  <p:tag name="ANNOTATION_BORDER_COLOR_28" val="255"/>
  <p:tag name="ANNOTATION_FILL_COLOR_28" val="65535"/>
  <p:tag name="ANNOTATION_FILL_ALPHA_28" val="100"/>
  <p:tag name="ANNOTATION_BORDER_WIDTH_28" val="2"/>
  <p:tag name="ANNOTATION_SLIDE_WIDTH_28" val="960"/>
  <p:tag name="ANNOTATION_SLIDE_HEIGHT_28" val="720"/>
  <p:tag name="ANNOTATION_TYPE_29" val="0"/>
  <p:tag name="ANNOTATION_START_29" val="133.9"/>
  <p:tag name="ANNOTATION_END_29" val="134.5"/>
  <p:tag name="ANNOTATION_TOP_29" val="410"/>
  <p:tag name="ANNOTATION_LEFT_29" val="795"/>
  <p:tag name="ANNOTATION_WIDTH_29" val="121"/>
  <p:tag name="ANNOTATION_HEIGHT_29" val="121"/>
  <p:tag name="ANNOTATION_ANIMATION_29" val="3"/>
  <p:tag name="ANNOTATION_ROTATION_29" val="180"/>
  <p:tag name="ANNOTATION_SUB_TYPE_29" val="2"/>
  <p:tag name="ANNOTATION_LOOP_COUNT_29" val="1"/>
  <p:tag name="ANNOTATION_BOX_RADIUS_29" val="0"/>
  <p:tag name="ANNOTATION_SCALE_29" val="100"/>
  <p:tag name="ANNOTATION_BORDER_ALPHA_29" val="100"/>
  <p:tag name="ANNOTATION_BORDER_COLOR_29" val="255"/>
  <p:tag name="ANNOTATION_FILL_COLOR_29" val="65535"/>
  <p:tag name="ANNOTATION_FILL_ALPHA_29" val="100"/>
  <p:tag name="ANNOTATION_BORDER_WIDTH_29" val="2"/>
  <p:tag name="ANNOTATION_SLIDE_WIDTH_29" val="960"/>
  <p:tag name="ANNOTATION_SLIDE_HEIGHT_29" val="720"/>
  <p:tag name="ANNOTATION_TYPE_30" val="0"/>
  <p:tag name="ANNOTATION_START_30" val="134.5"/>
  <p:tag name="ANNOTATION_END_30" val="135.1"/>
  <p:tag name="ANNOTATION_TOP_30" val="521"/>
  <p:tag name="ANNOTATION_LEFT_30" val="796"/>
  <p:tag name="ANNOTATION_WIDTH_30" val="121"/>
  <p:tag name="ANNOTATION_HEIGHT_30" val="121"/>
  <p:tag name="ANNOTATION_ANIMATION_30" val="3"/>
  <p:tag name="ANNOTATION_ROTATION_30" val="180"/>
  <p:tag name="ANNOTATION_SUB_TYPE_30" val="2"/>
  <p:tag name="ANNOTATION_LOOP_COUNT_30" val="1"/>
  <p:tag name="ANNOTATION_BOX_RADIUS_30" val="0"/>
  <p:tag name="ANNOTATION_SCALE_30" val="100"/>
  <p:tag name="ANNOTATION_BORDER_ALPHA_30" val="100"/>
  <p:tag name="ANNOTATION_BORDER_COLOR_30" val="255"/>
  <p:tag name="ANNOTATION_FILL_COLOR_30" val="65535"/>
  <p:tag name="ANNOTATION_FILL_ALPHA_30" val="100"/>
  <p:tag name="ANNOTATION_BORDER_WIDTH_30" val="2"/>
  <p:tag name="ANNOTATION_SLIDE_WIDTH_30" val="960"/>
  <p:tag name="ANNOTATION_SLIDE_HEIGHT_30" val="720"/>
  <p:tag name="ANNOTATION_TYPE_31" val="0"/>
  <p:tag name="ANNOTATION_START_31" val="135.1"/>
  <p:tag name="ANNOTATION_END_31" val="137.4"/>
  <p:tag name="ANNOTATION_TOP_31" val="632"/>
  <p:tag name="ANNOTATION_LEFT_31" val="797"/>
  <p:tag name="ANNOTATION_WIDTH_31" val="121"/>
  <p:tag name="ANNOTATION_HEIGHT_31" val="121"/>
  <p:tag name="ANNOTATION_ANIMATION_31" val="3"/>
  <p:tag name="ANNOTATION_ROTATION_31" val="180"/>
  <p:tag name="ANNOTATION_SUB_TYPE_31" val="2"/>
  <p:tag name="ANNOTATION_LOOP_COUNT_31" val="1"/>
  <p:tag name="ANNOTATION_BOX_RADIUS_31" val="0"/>
  <p:tag name="ANNOTATION_SCALE_31" val="100"/>
  <p:tag name="ANNOTATION_BORDER_ALPHA_31" val="100"/>
  <p:tag name="ANNOTATION_BORDER_COLOR_31" val="255"/>
  <p:tag name="ANNOTATION_FILL_COLOR_31" val="65535"/>
  <p:tag name="ANNOTATION_FILL_ALPHA_31" val="100"/>
  <p:tag name="ANNOTATION_BORDER_WIDTH_31" val="2"/>
  <p:tag name="ANNOTATION_SLIDE_WIDTH_31" val="960"/>
  <p:tag name="ANNOTATION_SLIDE_HEIGHT_31" val="720"/>
  <p:tag name="ANNOTATION_TYPE_32" val="0"/>
  <p:tag name="ANNOTATION_START_32" val="137.4"/>
  <p:tag name="ANNOTATION_END_32" val="144.2"/>
  <p:tag name="ANNOTATION_TOP_32" val="69"/>
  <p:tag name="ANNOTATION_LEFT_32" val="797"/>
  <p:tag name="ANNOTATION_WIDTH_32" val="121"/>
  <p:tag name="ANNOTATION_HEIGHT_32" val="121"/>
  <p:tag name="ANNOTATION_ANIMATION_32" val="3"/>
  <p:tag name="ANNOTATION_ROTATION_32" val="180"/>
  <p:tag name="ANNOTATION_SUB_TYPE_32" val="2"/>
  <p:tag name="ANNOTATION_LOOP_COUNT_32" val="1"/>
  <p:tag name="ANNOTATION_BOX_RADIUS_32" val="0"/>
  <p:tag name="ANNOTATION_SCALE_32" val="100"/>
  <p:tag name="ANNOTATION_BORDER_ALPHA_32" val="100"/>
  <p:tag name="ANNOTATION_BORDER_COLOR_32" val="255"/>
  <p:tag name="ANNOTATION_FILL_COLOR_32" val="65535"/>
  <p:tag name="ANNOTATION_FILL_ALPHA_32" val="100"/>
  <p:tag name="ANNOTATION_BORDER_WIDTH_32" val="2"/>
  <p:tag name="ANNOTATION_SLIDE_WIDTH_32" val="960"/>
  <p:tag name="ANNOTATION_SLIDE_HEIGHT_32" val="720"/>
  <p:tag name="ANNOTATION_TYPE_33" val="0"/>
  <p:tag name="ANNOTATION_START_33" val="144.2"/>
  <p:tag name="ANNOTATION_END_33" val="149.2"/>
  <p:tag name="ANNOTATION_TOP_33" val="297"/>
  <p:tag name="ANNOTATION_LEFT_33" val="793"/>
  <p:tag name="ANNOTATION_WIDTH_33" val="121"/>
  <p:tag name="ANNOTATION_HEIGHT_33" val="121"/>
  <p:tag name="ANNOTATION_ANIMATION_33" val="3"/>
  <p:tag name="ANNOTATION_ROTATION_33" val="180"/>
  <p:tag name="ANNOTATION_SUB_TYPE_33" val="2"/>
  <p:tag name="ANNOTATION_LOOP_COUNT_33" val="1"/>
  <p:tag name="ANNOTATION_BOX_RADIUS_33" val="0"/>
  <p:tag name="ANNOTATION_SCALE_33" val="100"/>
  <p:tag name="ANNOTATION_BORDER_ALPHA_33" val="100"/>
  <p:tag name="ANNOTATION_BORDER_COLOR_33" val="255"/>
  <p:tag name="ANNOTATION_FILL_COLOR_33" val="65535"/>
  <p:tag name="ANNOTATION_FILL_ALPHA_33" val="100"/>
  <p:tag name="ANNOTATION_BORDER_WIDTH_33" val="2"/>
  <p:tag name="ANNOTATION_SLIDE_WIDTH_33" val="960"/>
  <p:tag name="ANNOTATION_SLIDE_HEIGHT_33" val="720"/>
  <p:tag name="ANNOTATION_TYPE_34" val="0"/>
  <p:tag name="ANNOTATION_START_34" val="149.2"/>
  <p:tag name="ANNOTATION_END_34" val="159.4"/>
  <p:tag name="ANNOTATION_TOP_34" val="184"/>
  <p:tag name="ANNOTATION_LEFT_34" val="799"/>
  <p:tag name="ANNOTATION_WIDTH_34" val="121"/>
  <p:tag name="ANNOTATION_HEIGHT_34" val="121"/>
  <p:tag name="ANNOTATION_ANIMATION_34" val="3"/>
  <p:tag name="ANNOTATION_ROTATION_34" val="180"/>
  <p:tag name="ANNOTATION_SUB_TYPE_34" val="2"/>
  <p:tag name="ANNOTATION_LOOP_COUNT_34" val="1"/>
  <p:tag name="ANNOTATION_BOX_RADIUS_34" val="0"/>
  <p:tag name="ANNOTATION_SCALE_34" val="100"/>
  <p:tag name="ANNOTATION_BORDER_ALPHA_34" val="100"/>
  <p:tag name="ANNOTATION_BORDER_COLOR_34" val="255"/>
  <p:tag name="ANNOTATION_FILL_COLOR_34" val="65535"/>
  <p:tag name="ANNOTATION_FILL_ALPHA_34" val="100"/>
  <p:tag name="ANNOTATION_BORDER_WIDTH_34" val="2"/>
  <p:tag name="ANNOTATION_SLIDE_WIDTH_34" val="960"/>
  <p:tag name="ANNOTATION_SLIDE_HEIGHT_34" val="720"/>
  <p:tag name="ANNOTATION_TYPE_35" val="0"/>
  <p:tag name="ANNOTATION_START_35" val="159.4"/>
  <p:tag name="ANNOTATION_END_35" val="163.1"/>
  <p:tag name="ANNOTATION_TOP_35" val="191"/>
  <p:tag name="ANNOTATION_LEFT_35" val="704"/>
  <p:tag name="ANNOTATION_WIDTH_35" val="121"/>
  <p:tag name="ANNOTATION_HEIGHT_35" val="121"/>
  <p:tag name="ANNOTATION_ANIMATION_35" val="3"/>
  <p:tag name="ANNOTATION_ROTATION_35" val="0"/>
  <p:tag name="ANNOTATION_SUB_TYPE_35" val="2"/>
  <p:tag name="ANNOTATION_LOOP_COUNT_35" val="1"/>
  <p:tag name="ANNOTATION_BOX_RADIUS_35" val="0"/>
  <p:tag name="ANNOTATION_SCALE_35" val="100"/>
  <p:tag name="ANNOTATION_BORDER_ALPHA_35" val="100"/>
  <p:tag name="ANNOTATION_BORDER_COLOR_35" val="255"/>
  <p:tag name="ANNOTATION_FILL_COLOR_35" val="65535"/>
  <p:tag name="ANNOTATION_FILL_ALPHA_35" val="100"/>
  <p:tag name="ANNOTATION_BORDER_WIDTH_35" val="2"/>
  <p:tag name="ANNOTATION_SLIDE_WIDTH_35" val="960"/>
  <p:tag name="ANNOTATION_SLIDE_HEIGHT_35" val="720"/>
  <p:tag name="ANNOTATION_TYPE_36" val="0"/>
  <p:tag name="ANNOTATION_START_36" val="163.1"/>
  <p:tag name="ANNOTATION_END_36" val="164.0"/>
  <p:tag name="ANNOTATION_TOP_36" val="168"/>
  <p:tag name="ANNOTATION_LEFT_36" val="705"/>
  <p:tag name="ANNOTATION_WIDTH_36" val="121"/>
  <p:tag name="ANNOTATION_HEIGHT_36" val="121"/>
  <p:tag name="ANNOTATION_ANIMATION_36" val="3"/>
  <p:tag name="ANNOTATION_ROTATION_36" val="0"/>
  <p:tag name="ANNOTATION_SUB_TYPE_36" val="2"/>
  <p:tag name="ANNOTATION_LOOP_COUNT_36" val="1"/>
  <p:tag name="ANNOTATION_BOX_RADIUS_36" val="0"/>
  <p:tag name="ANNOTATION_SCALE_36" val="100"/>
  <p:tag name="ANNOTATION_BORDER_ALPHA_36" val="100"/>
  <p:tag name="ANNOTATION_BORDER_COLOR_36" val="255"/>
  <p:tag name="ANNOTATION_FILL_COLOR_36" val="65535"/>
  <p:tag name="ANNOTATION_FILL_ALPHA_36" val="100"/>
  <p:tag name="ANNOTATION_BORDER_WIDTH_36" val="2"/>
  <p:tag name="ANNOTATION_SLIDE_WIDTH_36" val="960"/>
  <p:tag name="ANNOTATION_SLIDE_HEIGHT_36" val="720"/>
  <p:tag name="ANNOTATION_TYPE_37" val="0"/>
  <p:tag name="ANNOTATION_START_37" val="164.0"/>
  <p:tag name="ANNOTATION_END_37" val="165.6"/>
  <p:tag name="ANNOTATION_TOP_37" val="190"/>
  <p:tag name="ANNOTATION_LEFT_37" val="704"/>
  <p:tag name="ANNOTATION_WIDTH_37" val="121"/>
  <p:tag name="ANNOTATION_HEIGHT_37" val="121"/>
  <p:tag name="ANNOTATION_ANIMATION_37" val="3"/>
  <p:tag name="ANNOTATION_ROTATION_37" val="0"/>
  <p:tag name="ANNOTATION_SUB_TYPE_37" val="2"/>
  <p:tag name="ANNOTATION_LOOP_COUNT_37" val="1"/>
  <p:tag name="ANNOTATION_BOX_RADIUS_37" val="0"/>
  <p:tag name="ANNOTATION_SCALE_37" val="100"/>
  <p:tag name="ANNOTATION_BORDER_ALPHA_37" val="100"/>
  <p:tag name="ANNOTATION_BORDER_COLOR_37" val="255"/>
  <p:tag name="ANNOTATION_FILL_COLOR_37" val="65535"/>
  <p:tag name="ANNOTATION_FILL_ALPHA_37" val="100"/>
  <p:tag name="ANNOTATION_BORDER_WIDTH_37" val="2"/>
  <p:tag name="ANNOTATION_SLIDE_WIDTH_37" val="960"/>
  <p:tag name="ANNOTATION_SLIDE_HEIGHT_37" val="720"/>
  <p:tag name="ANNOTATION_TYPE_38" val="0"/>
  <p:tag name="ANNOTATION_START_38" val="165.6"/>
  <p:tag name="ANNOTATION_END_38" val="168.2"/>
  <p:tag name="ANNOTATION_TOP_38" val="163"/>
  <p:tag name="ANNOTATION_LEFT_38" val="707"/>
  <p:tag name="ANNOTATION_WIDTH_38" val="121"/>
  <p:tag name="ANNOTATION_HEIGHT_38" val="121"/>
  <p:tag name="ANNOTATION_ANIMATION_38" val="3"/>
  <p:tag name="ANNOTATION_ROTATION_38" val="0"/>
  <p:tag name="ANNOTATION_SUB_TYPE_38" val="2"/>
  <p:tag name="ANNOTATION_LOOP_COUNT_38" val="1"/>
  <p:tag name="ANNOTATION_BOX_RADIUS_38" val="0"/>
  <p:tag name="ANNOTATION_SCALE_38" val="100"/>
  <p:tag name="ANNOTATION_BORDER_ALPHA_38" val="100"/>
  <p:tag name="ANNOTATION_BORDER_COLOR_38" val="255"/>
  <p:tag name="ANNOTATION_FILL_COLOR_38" val="65535"/>
  <p:tag name="ANNOTATION_FILL_ALPHA_38" val="100"/>
  <p:tag name="ANNOTATION_BORDER_WIDTH_38" val="2"/>
  <p:tag name="ANNOTATION_SLIDE_WIDTH_38" val="960"/>
  <p:tag name="ANNOTATION_SLIDE_HEIGHT_38" val="720"/>
  <p:tag name="ANNOTATION_TYPE_39" val="0"/>
  <p:tag name="ANNOTATION_START_39" val="168.2"/>
  <p:tag name="ANNOTATION_END_39" val="170.5"/>
  <p:tag name="ANNOTATION_TOP_39" val="198"/>
  <p:tag name="ANNOTATION_LEFT_39" val="705"/>
  <p:tag name="ANNOTATION_WIDTH_39" val="121"/>
  <p:tag name="ANNOTATION_HEIGHT_39" val="121"/>
  <p:tag name="ANNOTATION_ANIMATION_39" val="3"/>
  <p:tag name="ANNOTATION_ROTATION_39" val="0"/>
  <p:tag name="ANNOTATION_SUB_TYPE_39" val="2"/>
  <p:tag name="ANNOTATION_LOOP_COUNT_39" val="1"/>
  <p:tag name="ANNOTATION_BOX_RADIUS_39" val="0"/>
  <p:tag name="ANNOTATION_SCALE_39" val="100"/>
  <p:tag name="ANNOTATION_BORDER_ALPHA_39" val="100"/>
  <p:tag name="ANNOTATION_BORDER_COLOR_39" val="255"/>
  <p:tag name="ANNOTATION_FILL_COLOR_39" val="65535"/>
  <p:tag name="ANNOTATION_FILL_ALPHA_39" val="100"/>
  <p:tag name="ANNOTATION_BORDER_WIDTH_39" val="2"/>
  <p:tag name="ANNOTATION_SLIDE_WIDTH_39" val="960"/>
  <p:tag name="ANNOTATION_SLIDE_HEIGHT_39" val="720"/>
  <p:tag name="ANNOTATION_TYPE_40" val="0"/>
  <p:tag name="ANNOTATION_START_40" val="170.5"/>
  <p:tag name="ANNOTATION_END_40" val="191.2"/>
  <p:tag name="ANNOTATION_TOP_40" val="181"/>
  <p:tag name="ANNOTATION_LEFT_40" val="706"/>
  <p:tag name="ANNOTATION_WIDTH_40" val="121"/>
  <p:tag name="ANNOTATION_HEIGHT_40" val="121"/>
  <p:tag name="ANNOTATION_ANIMATION_40" val="3"/>
  <p:tag name="ANNOTATION_ROTATION_40" val="0"/>
  <p:tag name="ANNOTATION_SUB_TYPE_40" val="2"/>
  <p:tag name="ANNOTATION_LOOP_COUNT_40" val="1"/>
  <p:tag name="ANNOTATION_BOX_RADIUS_40" val="0"/>
  <p:tag name="ANNOTATION_SCALE_40" val="100"/>
  <p:tag name="ANNOTATION_BORDER_ALPHA_40" val="100"/>
  <p:tag name="ANNOTATION_BORDER_COLOR_40" val="255"/>
  <p:tag name="ANNOTATION_FILL_COLOR_40" val="65535"/>
  <p:tag name="ANNOTATION_FILL_ALPHA_40" val="100"/>
  <p:tag name="ANNOTATION_BORDER_WIDTH_40" val="2"/>
  <p:tag name="ANNOTATION_SLIDE_WIDTH_40" val="960"/>
  <p:tag name="ANNOTATION_SLIDE_HEIGHT_40" val="720"/>
  <p:tag name="ANNOTATION_TYPE_41" val="0"/>
  <p:tag name="ANNOTATION_START_41" val="191.2"/>
  <p:tag name="ANNOTATION_END_41" val="204.4"/>
  <p:tag name="ANNOTATION_TOP_41" val="163"/>
  <p:tag name="ANNOTATION_LEFT_41" val="32"/>
  <p:tag name="ANNOTATION_WIDTH_41" val="121"/>
  <p:tag name="ANNOTATION_HEIGHT_41" val="121"/>
  <p:tag name="ANNOTATION_ANIMATION_41" val="3"/>
  <p:tag name="ANNOTATION_ROTATION_41" val="0"/>
  <p:tag name="ANNOTATION_SUB_TYPE_41" val="2"/>
  <p:tag name="ANNOTATION_LOOP_COUNT_41" val="1"/>
  <p:tag name="ANNOTATION_BOX_RADIUS_41" val="0"/>
  <p:tag name="ANNOTATION_SCALE_41" val="100"/>
  <p:tag name="ANNOTATION_BORDER_ALPHA_41" val="100"/>
  <p:tag name="ANNOTATION_BORDER_COLOR_41" val="255"/>
  <p:tag name="ANNOTATION_FILL_COLOR_41" val="65535"/>
  <p:tag name="ANNOTATION_FILL_ALPHA_41" val="100"/>
  <p:tag name="ANNOTATION_BORDER_WIDTH_41" val="2"/>
  <p:tag name="ANNOTATION_SLIDE_WIDTH_41" val="960"/>
  <p:tag name="ANNOTATION_SLIDE_HEIGHT_41" val="720"/>
  <p:tag name="ANNOTATION_TYPE_42" val="0"/>
  <p:tag name="ANNOTATION_START_42" val="204.4"/>
  <p:tag name="ANNOTATION_END_42" val="205.3"/>
  <p:tag name="ANNOTATION_TOP_42" val="178"/>
  <p:tag name="ANNOTATION_LEFT_42" val="700"/>
  <p:tag name="ANNOTATION_WIDTH_42" val="121"/>
  <p:tag name="ANNOTATION_HEIGHT_42" val="121"/>
  <p:tag name="ANNOTATION_ANIMATION_42" val="3"/>
  <p:tag name="ANNOTATION_ROTATION_42" val="0"/>
  <p:tag name="ANNOTATION_SUB_TYPE_42" val="2"/>
  <p:tag name="ANNOTATION_LOOP_COUNT_42" val="1"/>
  <p:tag name="ANNOTATION_BOX_RADIUS_42" val="0"/>
  <p:tag name="ANNOTATION_SCALE_42" val="100"/>
  <p:tag name="ANNOTATION_BORDER_ALPHA_42" val="100"/>
  <p:tag name="ANNOTATION_BORDER_COLOR_42" val="255"/>
  <p:tag name="ANNOTATION_FILL_COLOR_42" val="65535"/>
  <p:tag name="ANNOTATION_FILL_ALPHA_42" val="100"/>
  <p:tag name="ANNOTATION_BORDER_WIDTH_42" val="2"/>
  <p:tag name="ANNOTATION_SLIDE_WIDTH_42" val="960"/>
  <p:tag name="ANNOTATION_SLIDE_HEIGHT_42" val="720"/>
  <p:tag name="ANNOTATION_TYPE_43" val="0"/>
  <p:tag name="ANNOTATION_START_43" val="205.3"/>
  <p:tag name="ANNOTATION_END_43" val="205.8"/>
  <p:tag name="ANNOTATION_TOP_43" val="174"/>
  <p:tag name="ANNOTATION_LEFT_43" val="705"/>
  <p:tag name="ANNOTATION_WIDTH_43" val="121"/>
  <p:tag name="ANNOTATION_HEIGHT_43" val="121"/>
  <p:tag name="ANNOTATION_ANIMATION_43" val="3"/>
  <p:tag name="ANNOTATION_ROTATION_43" val="0"/>
  <p:tag name="ANNOTATION_SUB_TYPE_43" val="2"/>
  <p:tag name="ANNOTATION_LOOP_COUNT_43" val="1"/>
  <p:tag name="ANNOTATION_BOX_RADIUS_43" val="0"/>
  <p:tag name="ANNOTATION_SCALE_43" val="100"/>
  <p:tag name="ANNOTATION_BORDER_ALPHA_43" val="100"/>
  <p:tag name="ANNOTATION_BORDER_COLOR_43" val="255"/>
  <p:tag name="ANNOTATION_FILL_COLOR_43" val="65535"/>
  <p:tag name="ANNOTATION_FILL_ALPHA_43" val="100"/>
  <p:tag name="ANNOTATION_BORDER_WIDTH_43" val="2"/>
  <p:tag name="ANNOTATION_SLIDE_WIDTH_43" val="960"/>
  <p:tag name="ANNOTATION_SLIDE_HEIGHT_43" val="720"/>
  <p:tag name="ANNOTATION_TYPE_44" val="0"/>
  <p:tag name="ANNOTATION_START_44" val="205.8"/>
  <p:tag name="ANNOTATION_END_44" val="206.3"/>
  <p:tag name="ANNOTATION_TOP_44" val="176"/>
  <p:tag name="ANNOTATION_LEFT_44" val="705"/>
  <p:tag name="ANNOTATION_WIDTH_44" val="121"/>
  <p:tag name="ANNOTATION_HEIGHT_44" val="121"/>
  <p:tag name="ANNOTATION_ANIMATION_44" val="3"/>
  <p:tag name="ANNOTATION_ROTATION_44" val="0"/>
  <p:tag name="ANNOTATION_SUB_TYPE_44" val="2"/>
  <p:tag name="ANNOTATION_LOOP_COUNT_44" val="1"/>
  <p:tag name="ANNOTATION_BOX_RADIUS_44" val="0"/>
  <p:tag name="ANNOTATION_SCALE_44" val="100"/>
  <p:tag name="ANNOTATION_BORDER_ALPHA_44" val="100"/>
  <p:tag name="ANNOTATION_BORDER_COLOR_44" val="255"/>
  <p:tag name="ANNOTATION_FILL_COLOR_44" val="65535"/>
  <p:tag name="ANNOTATION_FILL_ALPHA_44" val="100"/>
  <p:tag name="ANNOTATION_BORDER_WIDTH_44" val="2"/>
  <p:tag name="ANNOTATION_SLIDE_WIDTH_44" val="960"/>
  <p:tag name="ANNOTATION_SLIDE_HEIGHT_44" val="720"/>
  <p:tag name="ANNOTATION_TYPE_45" val="0"/>
  <p:tag name="ANNOTATION_START_45" val="206.3"/>
  <p:tag name="ANNOTATION_END_45" val="207.1"/>
  <p:tag name="ANNOTATION_TOP_45" val="190"/>
  <p:tag name="ANNOTATION_LEFT_45" val="705"/>
  <p:tag name="ANNOTATION_WIDTH_45" val="121"/>
  <p:tag name="ANNOTATION_HEIGHT_45" val="121"/>
  <p:tag name="ANNOTATION_ANIMATION_45" val="3"/>
  <p:tag name="ANNOTATION_ROTATION_45" val="0"/>
  <p:tag name="ANNOTATION_SUB_TYPE_45" val="2"/>
  <p:tag name="ANNOTATION_LOOP_COUNT_45" val="1"/>
  <p:tag name="ANNOTATION_BOX_RADIUS_45" val="0"/>
  <p:tag name="ANNOTATION_SCALE_45" val="100"/>
  <p:tag name="ANNOTATION_BORDER_ALPHA_45" val="100"/>
  <p:tag name="ANNOTATION_BORDER_COLOR_45" val="255"/>
  <p:tag name="ANNOTATION_FILL_COLOR_45" val="65535"/>
  <p:tag name="ANNOTATION_FILL_ALPHA_45" val="100"/>
  <p:tag name="ANNOTATION_BORDER_WIDTH_45" val="2"/>
  <p:tag name="ANNOTATION_SLIDE_WIDTH_45" val="960"/>
  <p:tag name="ANNOTATION_SLIDE_HEIGHT_45" val="720"/>
  <p:tag name="ANNOTATION_TYPE_46" val="0"/>
  <p:tag name="ANNOTATION_START_46" val="207.1"/>
  <p:tag name="ANNOTATION_END_46" val="207.6"/>
  <p:tag name="ANNOTATION_TOP_46" val="189"/>
  <p:tag name="ANNOTATION_LEFT_46" val="705"/>
  <p:tag name="ANNOTATION_WIDTH_46" val="121"/>
  <p:tag name="ANNOTATION_HEIGHT_46" val="121"/>
  <p:tag name="ANNOTATION_ANIMATION_46" val="3"/>
  <p:tag name="ANNOTATION_ROTATION_46" val="0"/>
  <p:tag name="ANNOTATION_SUB_TYPE_46" val="2"/>
  <p:tag name="ANNOTATION_LOOP_COUNT_46" val="1"/>
  <p:tag name="ANNOTATION_BOX_RADIUS_46" val="0"/>
  <p:tag name="ANNOTATION_SCALE_46" val="100"/>
  <p:tag name="ANNOTATION_BORDER_ALPHA_46" val="100"/>
  <p:tag name="ANNOTATION_BORDER_COLOR_46" val="255"/>
  <p:tag name="ANNOTATION_FILL_COLOR_46" val="65535"/>
  <p:tag name="ANNOTATION_FILL_ALPHA_46" val="100"/>
  <p:tag name="ANNOTATION_BORDER_WIDTH_46" val="2"/>
  <p:tag name="ANNOTATION_SLIDE_WIDTH_46" val="960"/>
  <p:tag name="ANNOTATION_SLIDE_HEIGHT_46" val="720"/>
  <p:tag name="ANNOTATION_TYPE_47" val="0"/>
  <p:tag name="ANNOTATION_START_47" val="207.6"/>
  <p:tag name="ANNOTATION_END_47" val="208.2"/>
  <p:tag name="ANNOTATION_TOP_47" val="184"/>
  <p:tag name="ANNOTATION_LEFT_47" val="707"/>
  <p:tag name="ANNOTATION_WIDTH_47" val="121"/>
  <p:tag name="ANNOTATION_HEIGHT_47" val="121"/>
  <p:tag name="ANNOTATION_ANIMATION_47" val="3"/>
  <p:tag name="ANNOTATION_ROTATION_47" val="0"/>
  <p:tag name="ANNOTATION_SUB_TYPE_47" val="2"/>
  <p:tag name="ANNOTATION_LOOP_COUNT_47" val="1"/>
  <p:tag name="ANNOTATION_BOX_RADIUS_47" val="0"/>
  <p:tag name="ANNOTATION_SCALE_47" val="100"/>
  <p:tag name="ANNOTATION_BORDER_ALPHA_47" val="100"/>
  <p:tag name="ANNOTATION_BORDER_COLOR_47" val="255"/>
  <p:tag name="ANNOTATION_FILL_COLOR_47" val="65535"/>
  <p:tag name="ANNOTATION_FILL_ALPHA_47" val="100"/>
  <p:tag name="ANNOTATION_BORDER_WIDTH_47" val="2"/>
  <p:tag name="ANNOTATION_SLIDE_WIDTH_47" val="960"/>
  <p:tag name="ANNOTATION_SLIDE_HEIGHT_47" val="720"/>
  <p:tag name="ANNOTATION_TYPE_48" val="0"/>
  <p:tag name="ANNOTATION_START_48" val="208.2"/>
  <p:tag name="ANNOTATION_END_48" val="213.7"/>
  <p:tag name="ANNOTATION_TOP_48" val="181"/>
  <p:tag name="ANNOTATION_LEFT_48" val="707"/>
  <p:tag name="ANNOTATION_WIDTH_48" val="121"/>
  <p:tag name="ANNOTATION_HEIGHT_48" val="121"/>
  <p:tag name="ANNOTATION_ANIMATION_48" val="3"/>
  <p:tag name="ANNOTATION_ROTATION_48" val="0"/>
  <p:tag name="ANNOTATION_SUB_TYPE_48" val="2"/>
  <p:tag name="ANNOTATION_LOOP_COUNT_48" val="1"/>
  <p:tag name="ANNOTATION_BOX_RADIUS_48" val="0"/>
  <p:tag name="ANNOTATION_SCALE_48" val="100"/>
  <p:tag name="ANNOTATION_BORDER_ALPHA_48" val="100"/>
  <p:tag name="ANNOTATION_BORDER_COLOR_48" val="255"/>
  <p:tag name="ANNOTATION_FILL_COLOR_48" val="65535"/>
  <p:tag name="ANNOTATION_FILL_ALPHA_48" val="100"/>
  <p:tag name="ANNOTATION_BORDER_WIDTH_48" val="2"/>
  <p:tag name="ANNOTATION_SLIDE_WIDTH_48" val="960"/>
  <p:tag name="ANNOTATION_SLIDE_HEIGHT_48" val="720"/>
  <p:tag name="ANNOTATION_TYPE_49" val="0"/>
  <p:tag name="ANNOTATION_START_49" val="213.7"/>
  <p:tag name="ANNOTATION_END_49" val="214.1"/>
  <p:tag name="ANNOTATION_TOP_49" val="165"/>
  <p:tag name="ANNOTATION_LEFT_49" val="715"/>
  <p:tag name="ANNOTATION_WIDTH_49" val="121"/>
  <p:tag name="ANNOTATION_HEIGHT_49" val="121"/>
  <p:tag name="ANNOTATION_ANIMATION_49" val="3"/>
  <p:tag name="ANNOTATION_ROTATION_49" val="0"/>
  <p:tag name="ANNOTATION_SUB_TYPE_49" val="2"/>
  <p:tag name="ANNOTATION_LOOP_COUNT_49" val="1"/>
  <p:tag name="ANNOTATION_BOX_RADIUS_49" val="0"/>
  <p:tag name="ANNOTATION_SCALE_49" val="100"/>
  <p:tag name="ANNOTATION_BORDER_ALPHA_49" val="100"/>
  <p:tag name="ANNOTATION_BORDER_COLOR_49" val="255"/>
  <p:tag name="ANNOTATION_FILL_COLOR_49" val="65535"/>
  <p:tag name="ANNOTATION_FILL_ALPHA_49" val="100"/>
  <p:tag name="ANNOTATION_BORDER_WIDTH_49" val="2"/>
  <p:tag name="ANNOTATION_SLIDE_WIDTH_49" val="960"/>
  <p:tag name="ANNOTATION_SLIDE_HEIGHT_49" val="720"/>
  <p:tag name="ANNOTATION_TYPE_50" val="0"/>
  <p:tag name="ANNOTATION_START_50" val="214.1"/>
  <p:tag name="ANNOTATION_END_50" val="214.6"/>
  <p:tag name="ANNOTATION_TOP_50" val="171"/>
  <p:tag name="ANNOTATION_LEFT_50" val="716"/>
  <p:tag name="ANNOTATION_WIDTH_50" val="121"/>
  <p:tag name="ANNOTATION_HEIGHT_50" val="121"/>
  <p:tag name="ANNOTATION_ANIMATION_50" val="3"/>
  <p:tag name="ANNOTATION_ROTATION_50" val="0"/>
  <p:tag name="ANNOTATION_SUB_TYPE_50" val="2"/>
  <p:tag name="ANNOTATION_LOOP_COUNT_50" val="1"/>
  <p:tag name="ANNOTATION_BOX_RADIUS_50" val="0"/>
  <p:tag name="ANNOTATION_SCALE_50" val="100"/>
  <p:tag name="ANNOTATION_BORDER_ALPHA_50" val="100"/>
  <p:tag name="ANNOTATION_BORDER_COLOR_50" val="255"/>
  <p:tag name="ANNOTATION_FILL_COLOR_50" val="65535"/>
  <p:tag name="ANNOTATION_FILL_ALPHA_50" val="100"/>
  <p:tag name="ANNOTATION_BORDER_WIDTH_50" val="2"/>
  <p:tag name="ANNOTATION_SLIDE_WIDTH_50" val="960"/>
  <p:tag name="ANNOTATION_SLIDE_HEIGHT_50" val="720"/>
  <p:tag name="ANNOTATION_TYPE_51" val="0"/>
  <p:tag name="ANNOTATION_START_51" val="214.6"/>
  <p:tag name="ANNOTATION_END_51" val="215.1"/>
  <p:tag name="ANNOTATION_TOP_51" val="179"/>
  <p:tag name="ANNOTATION_LEFT_51" val="716"/>
  <p:tag name="ANNOTATION_WIDTH_51" val="121"/>
  <p:tag name="ANNOTATION_HEIGHT_51" val="121"/>
  <p:tag name="ANNOTATION_ANIMATION_51" val="3"/>
  <p:tag name="ANNOTATION_ROTATION_51" val="0"/>
  <p:tag name="ANNOTATION_SUB_TYPE_51" val="2"/>
  <p:tag name="ANNOTATION_LOOP_COUNT_51" val="1"/>
  <p:tag name="ANNOTATION_BOX_RADIUS_51" val="0"/>
  <p:tag name="ANNOTATION_SCALE_51" val="100"/>
  <p:tag name="ANNOTATION_BORDER_ALPHA_51" val="100"/>
  <p:tag name="ANNOTATION_BORDER_COLOR_51" val="255"/>
  <p:tag name="ANNOTATION_FILL_COLOR_51" val="65535"/>
  <p:tag name="ANNOTATION_FILL_ALPHA_51" val="100"/>
  <p:tag name="ANNOTATION_BORDER_WIDTH_51" val="2"/>
  <p:tag name="ANNOTATION_SLIDE_WIDTH_51" val="960"/>
  <p:tag name="ANNOTATION_SLIDE_HEIGHT_51" val="720"/>
  <p:tag name="ANNOTATION_TYPE_52" val="0"/>
  <p:tag name="ANNOTATION_START_52" val="215.1"/>
  <p:tag name="ANNOTATION_END_52" val="215.3"/>
  <p:tag name="ANNOTATION_TOP_52" val="183"/>
  <p:tag name="ANNOTATION_LEFT_52" val="716"/>
  <p:tag name="ANNOTATION_WIDTH_52" val="121"/>
  <p:tag name="ANNOTATION_HEIGHT_52" val="121"/>
  <p:tag name="ANNOTATION_ANIMATION_52" val="3"/>
  <p:tag name="ANNOTATION_ROTATION_52" val="0"/>
  <p:tag name="ANNOTATION_SUB_TYPE_52" val="2"/>
  <p:tag name="ANNOTATION_LOOP_COUNT_52" val="1"/>
  <p:tag name="ANNOTATION_BOX_RADIUS_52" val="0"/>
  <p:tag name="ANNOTATION_SCALE_52" val="100"/>
  <p:tag name="ANNOTATION_BORDER_ALPHA_52" val="100"/>
  <p:tag name="ANNOTATION_BORDER_COLOR_52" val="255"/>
  <p:tag name="ANNOTATION_FILL_COLOR_52" val="65535"/>
  <p:tag name="ANNOTATION_FILL_ALPHA_52" val="100"/>
  <p:tag name="ANNOTATION_BORDER_WIDTH_52" val="2"/>
  <p:tag name="ANNOTATION_SLIDE_WIDTH_52" val="960"/>
  <p:tag name="ANNOTATION_SLIDE_HEIGHT_52" val="720"/>
  <p:tag name="ANNOTATION_TYPE_53" val="0"/>
  <p:tag name="ANNOTATION_START_53" val="215.3"/>
  <p:tag name="ANNOTATION_END_53" val="222.4"/>
  <p:tag name="ANNOTATION_TOP_53" val="195"/>
  <p:tag name="ANNOTATION_LEFT_53" val="716"/>
  <p:tag name="ANNOTATION_WIDTH_53" val="121"/>
  <p:tag name="ANNOTATION_HEIGHT_53" val="121"/>
  <p:tag name="ANNOTATION_ANIMATION_53" val="3"/>
  <p:tag name="ANNOTATION_ROTATION_53" val="0"/>
  <p:tag name="ANNOTATION_SUB_TYPE_53" val="2"/>
  <p:tag name="ANNOTATION_LOOP_COUNT_53" val="1"/>
  <p:tag name="ANNOTATION_BOX_RADIUS_53" val="0"/>
  <p:tag name="ANNOTATION_SCALE_53" val="100"/>
  <p:tag name="ANNOTATION_BORDER_ALPHA_53" val="100"/>
  <p:tag name="ANNOTATION_BORDER_COLOR_53" val="255"/>
  <p:tag name="ANNOTATION_FILL_COLOR_53" val="65535"/>
  <p:tag name="ANNOTATION_FILL_ALPHA_53" val="100"/>
  <p:tag name="ANNOTATION_BORDER_WIDTH_53" val="2"/>
  <p:tag name="ANNOTATION_SLIDE_WIDTH_53" val="960"/>
  <p:tag name="ANNOTATION_SLIDE_HEIGHT_53" val="720"/>
  <p:tag name="ANNOTATION_TYPE_54" val="0"/>
  <p:tag name="ANNOTATION_START_54" val="222.4"/>
  <p:tag name="ANNOTATION_END_54" val="230.6"/>
  <p:tag name="ANNOTATION_TOP_54" val="162"/>
  <p:tag name="ANNOTATION_LEFT_54" val="23"/>
  <p:tag name="ANNOTATION_WIDTH_54" val="121"/>
  <p:tag name="ANNOTATION_HEIGHT_54" val="121"/>
  <p:tag name="ANNOTATION_ANIMATION_54" val="3"/>
  <p:tag name="ANNOTATION_ROTATION_54" val="0"/>
  <p:tag name="ANNOTATION_SUB_TYPE_54" val="2"/>
  <p:tag name="ANNOTATION_LOOP_COUNT_54" val="1"/>
  <p:tag name="ANNOTATION_BOX_RADIUS_54" val="0"/>
  <p:tag name="ANNOTATION_SCALE_54" val="100"/>
  <p:tag name="ANNOTATION_BORDER_ALPHA_54" val="100"/>
  <p:tag name="ANNOTATION_BORDER_COLOR_54" val="255"/>
  <p:tag name="ANNOTATION_FILL_COLOR_54" val="65535"/>
  <p:tag name="ANNOTATION_FILL_ALPHA_54" val="100"/>
  <p:tag name="ANNOTATION_BORDER_WIDTH_54" val="2"/>
  <p:tag name="ANNOTATION_SLIDE_WIDTH_54" val="960"/>
  <p:tag name="ANNOTATION_SLIDE_HEIGHT_54" val="720"/>
  <p:tag name="ANNOTATION_TYPE_55" val="0"/>
  <p:tag name="ANNOTATION_START_55" val="230.6"/>
  <p:tag name="ANNOTATION_END_55" val="232.6"/>
  <p:tag name="ANNOTATION_TOP_55" val="163"/>
  <p:tag name="ANNOTATION_LEFT_55" val="39"/>
  <p:tag name="ANNOTATION_WIDTH_55" val="121"/>
  <p:tag name="ANNOTATION_HEIGHT_55" val="121"/>
  <p:tag name="ANNOTATION_ANIMATION_55" val="3"/>
  <p:tag name="ANNOTATION_ROTATION_55" val="0"/>
  <p:tag name="ANNOTATION_SUB_TYPE_55" val="2"/>
  <p:tag name="ANNOTATION_LOOP_COUNT_55" val="1"/>
  <p:tag name="ANNOTATION_BOX_RADIUS_55" val="0"/>
  <p:tag name="ANNOTATION_SCALE_55" val="100"/>
  <p:tag name="ANNOTATION_BORDER_ALPHA_55" val="100"/>
  <p:tag name="ANNOTATION_BORDER_COLOR_55" val="255"/>
  <p:tag name="ANNOTATION_FILL_COLOR_55" val="65535"/>
  <p:tag name="ANNOTATION_FILL_ALPHA_55" val="100"/>
  <p:tag name="ANNOTATION_BORDER_WIDTH_55" val="2"/>
  <p:tag name="ANNOTATION_SLIDE_WIDTH_55" val="960"/>
  <p:tag name="ANNOTATION_SLIDE_HEIGHT_55" val="720"/>
  <p:tag name="ANNOTATION_TYPE_56" val="0"/>
  <p:tag name="ANNOTATION_START_56" val="232.6"/>
  <p:tag name="ANNOTATION_END_56" val="235.8"/>
  <p:tag name="ANNOTATION_TOP_56" val="130"/>
  <p:tag name="ANNOTATION_LEFT_56" val="9"/>
  <p:tag name="ANNOTATION_WIDTH_56" val="121"/>
  <p:tag name="ANNOTATION_HEIGHT_56" val="121"/>
  <p:tag name="ANNOTATION_ANIMATION_56" val="3"/>
  <p:tag name="ANNOTATION_ROTATION_56" val="0"/>
  <p:tag name="ANNOTATION_SUB_TYPE_56" val="2"/>
  <p:tag name="ANNOTATION_LOOP_COUNT_56" val="1"/>
  <p:tag name="ANNOTATION_BOX_RADIUS_56" val="0"/>
  <p:tag name="ANNOTATION_SCALE_56" val="100"/>
  <p:tag name="ANNOTATION_BORDER_ALPHA_56" val="100"/>
  <p:tag name="ANNOTATION_BORDER_COLOR_56" val="255"/>
  <p:tag name="ANNOTATION_FILL_COLOR_56" val="65535"/>
  <p:tag name="ANNOTATION_FILL_ALPHA_56" val="100"/>
  <p:tag name="ANNOTATION_BORDER_WIDTH_56" val="2"/>
  <p:tag name="ANNOTATION_SLIDE_WIDTH_56" val="960"/>
  <p:tag name="ANNOTATION_SLIDE_HEIGHT_56" val="720"/>
  <p:tag name="ANNOTATION_TYPE_57" val="0"/>
  <p:tag name="ANNOTATION_START_57" val="235.8"/>
  <p:tag name="ANNOTATION_END_57" val="251.3"/>
  <p:tag name="ANNOTATION_TOP_57" val="163"/>
  <p:tag name="ANNOTATION_LEFT_57" val="196"/>
  <p:tag name="ANNOTATION_WIDTH_57" val="121"/>
  <p:tag name="ANNOTATION_HEIGHT_57" val="121"/>
  <p:tag name="ANNOTATION_ANIMATION_57" val="3"/>
  <p:tag name="ANNOTATION_ROTATION_57" val="0"/>
  <p:tag name="ANNOTATION_SUB_TYPE_57" val="2"/>
  <p:tag name="ANNOTATION_LOOP_COUNT_57" val="1"/>
  <p:tag name="ANNOTATION_BOX_RADIUS_57" val="0"/>
  <p:tag name="ANNOTATION_SCALE_57" val="100"/>
  <p:tag name="ANNOTATION_BORDER_ALPHA_57" val="100"/>
  <p:tag name="ANNOTATION_BORDER_COLOR_57" val="255"/>
  <p:tag name="ANNOTATION_FILL_COLOR_57" val="65535"/>
  <p:tag name="ANNOTATION_FILL_ALPHA_57" val="100"/>
  <p:tag name="ANNOTATION_BORDER_WIDTH_57" val="2"/>
  <p:tag name="ANNOTATION_SLIDE_WIDTH_57" val="960"/>
  <p:tag name="ANNOTATION_SLIDE_HEIGHT_57" val="720"/>
  <p:tag name="ANNOTATION_TYPE_58" val="0"/>
  <p:tag name="ANNOTATION_START_58" val="251.3"/>
  <p:tag name="ANNOTATION_END_58" val="254.5"/>
  <p:tag name="ANNOTATION_TOP_58" val="185"/>
  <p:tag name="ANNOTATION_LEFT_58" val="28"/>
  <p:tag name="ANNOTATION_WIDTH_58" val="121"/>
  <p:tag name="ANNOTATION_HEIGHT_58" val="121"/>
  <p:tag name="ANNOTATION_ANIMATION_58" val="3"/>
  <p:tag name="ANNOTATION_ROTATION_58" val="0"/>
  <p:tag name="ANNOTATION_SUB_TYPE_58" val="2"/>
  <p:tag name="ANNOTATION_LOOP_COUNT_58" val="1"/>
  <p:tag name="ANNOTATION_BOX_RADIUS_58" val="0"/>
  <p:tag name="ANNOTATION_SCALE_58" val="100"/>
  <p:tag name="ANNOTATION_BORDER_ALPHA_58" val="100"/>
  <p:tag name="ANNOTATION_BORDER_COLOR_58" val="255"/>
  <p:tag name="ANNOTATION_FILL_COLOR_58" val="65535"/>
  <p:tag name="ANNOTATION_FILL_ALPHA_58" val="100"/>
  <p:tag name="ANNOTATION_BORDER_WIDTH_58" val="2"/>
  <p:tag name="ANNOTATION_SLIDE_WIDTH_58" val="960"/>
  <p:tag name="ANNOTATION_SLIDE_HEIGHT_58" val="720"/>
  <p:tag name="ANNOTATION_TYPE_59" val="0"/>
  <p:tag name="ANNOTATION_START_59" val="254.5"/>
  <p:tag name="ANNOTATION_END_59" val="258.1"/>
  <p:tag name="ANNOTATION_TOP_59" val="188"/>
  <p:tag name="ANNOTATION_LEFT_59" val="247"/>
  <p:tag name="ANNOTATION_WIDTH_59" val="121"/>
  <p:tag name="ANNOTATION_HEIGHT_59" val="121"/>
  <p:tag name="ANNOTATION_ANIMATION_59" val="3"/>
  <p:tag name="ANNOTATION_ROTATION_59" val="0"/>
  <p:tag name="ANNOTATION_SUB_TYPE_59" val="2"/>
  <p:tag name="ANNOTATION_LOOP_COUNT_59" val="1"/>
  <p:tag name="ANNOTATION_BOX_RADIUS_59" val="0"/>
  <p:tag name="ANNOTATION_SCALE_59" val="100"/>
  <p:tag name="ANNOTATION_BORDER_ALPHA_59" val="100"/>
  <p:tag name="ANNOTATION_BORDER_COLOR_59" val="255"/>
  <p:tag name="ANNOTATION_FILL_COLOR_59" val="65535"/>
  <p:tag name="ANNOTATION_FILL_ALPHA_59" val="100"/>
  <p:tag name="ANNOTATION_BORDER_WIDTH_59" val="2"/>
  <p:tag name="ANNOTATION_SLIDE_WIDTH_59" val="960"/>
  <p:tag name="ANNOTATION_SLIDE_HEIGHT_59" val="720"/>
  <p:tag name="ANNOTATION_TYPE_60" val="0"/>
  <p:tag name="ANNOTATION_START_60" val="258.1"/>
  <p:tag name="ANNOTATION_END_60" val="258.9"/>
  <p:tag name="ANNOTATION_TOP_60" val="218"/>
  <p:tag name="ANNOTATION_LEFT_60" val="27"/>
  <p:tag name="ANNOTATION_WIDTH_60" val="121"/>
  <p:tag name="ANNOTATION_HEIGHT_60" val="121"/>
  <p:tag name="ANNOTATION_ANIMATION_60" val="3"/>
  <p:tag name="ANNOTATION_ROTATION_60" val="0"/>
  <p:tag name="ANNOTATION_SUB_TYPE_60" val="2"/>
  <p:tag name="ANNOTATION_LOOP_COUNT_60" val="1"/>
  <p:tag name="ANNOTATION_BOX_RADIUS_60" val="0"/>
  <p:tag name="ANNOTATION_SCALE_60" val="100"/>
  <p:tag name="ANNOTATION_BORDER_ALPHA_60" val="100"/>
  <p:tag name="ANNOTATION_BORDER_COLOR_60" val="255"/>
  <p:tag name="ANNOTATION_FILL_COLOR_60" val="65535"/>
  <p:tag name="ANNOTATION_FILL_ALPHA_60" val="100"/>
  <p:tag name="ANNOTATION_BORDER_WIDTH_60" val="2"/>
  <p:tag name="ANNOTATION_SLIDE_WIDTH_60" val="960"/>
  <p:tag name="ANNOTATION_SLIDE_HEIGHT_60" val="720"/>
  <p:tag name="ANNOTATION_TYPE_61" val="0"/>
  <p:tag name="ANNOTATION_START_61" val="258.9"/>
  <p:tag name="ANNOTATION_END_61" val="266.3"/>
  <p:tag name="ANNOTATION_TOP_61" val="210"/>
  <p:tag name="ANNOTATION_LEFT_61" val="163"/>
  <p:tag name="ANNOTATION_WIDTH_61" val="121"/>
  <p:tag name="ANNOTATION_HEIGHT_61" val="121"/>
  <p:tag name="ANNOTATION_ANIMATION_61" val="3"/>
  <p:tag name="ANNOTATION_ROTATION_61" val="0"/>
  <p:tag name="ANNOTATION_SUB_TYPE_61" val="2"/>
  <p:tag name="ANNOTATION_LOOP_COUNT_61" val="1"/>
  <p:tag name="ANNOTATION_BOX_RADIUS_61" val="0"/>
  <p:tag name="ANNOTATION_SCALE_61" val="100"/>
  <p:tag name="ANNOTATION_BORDER_ALPHA_61" val="100"/>
  <p:tag name="ANNOTATION_BORDER_COLOR_61" val="255"/>
  <p:tag name="ANNOTATION_FILL_COLOR_61" val="65535"/>
  <p:tag name="ANNOTATION_FILL_ALPHA_61" val="100"/>
  <p:tag name="ANNOTATION_BORDER_WIDTH_61" val="2"/>
  <p:tag name="ANNOTATION_SLIDE_WIDTH_61" val="960"/>
  <p:tag name="ANNOTATION_SLIDE_HEIGHT_61" val="720"/>
  <p:tag name="ANNOTATION_TYPE_62" val="0"/>
  <p:tag name="ANNOTATION_START_62" val="266.3"/>
  <p:tag name="ANNOTATION_END_62" val="277.4"/>
  <p:tag name="ANNOTATION_TOP_62" val="215"/>
  <p:tag name="ANNOTATION_LEFT_62" val="467"/>
  <p:tag name="ANNOTATION_WIDTH_62" val="121"/>
  <p:tag name="ANNOTATION_HEIGHT_62" val="121"/>
  <p:tag name="ANNOTATION_ANIMATION_62" val="3"/>
  <p:tag name="ANNOTATION_ROTATION_62" val="0"/>
  <p:tag name="ANNOTATION_SUB_TYPE_62" val="2"/>
  <p:tag name="ANNOTATION_LOOP_COUNT_62" val="1"/>
  <p:tag name="ANNOTATION_BOX_RADIUS_62" val="0"/>
  <p:tag name="ANNOTATION_SCALE_62" val="100"/>
  <p:tag name="ANNOTATION_BORDER_ALPHA_62" val="100"/>
  <p:tag name="ANNOTATION_BORDER_COLOR_62" val="255"/>
  <p:tag name="ANNOTATION_FILL_COLOR_62" val="65535"/>
  <p:tag name="ANNOTATION_FILL_ALPHA_62" val="100"/>
  <p:tag name="ANNOTATION_BORDER_WIDTH_62" val="2"/>
  <p:tag name="ANNOTATION_SLIDE_WIDTH_62" val="960"/>
  <p:tag name="ANNOTATION_SLIDE_HEIGHT_62" val="720"/>
  <p:tag name="ANNOTATION_TYPE_63" val="0"/>
  <p:tag name="ANNOTATION_START_63" val="277.4"/>
  <p:tag name="ANNOTATION_END_63" val="282.0"/>
  <p:tag name="ANNOTATION_TOP_63" val="184"/>
  <p:tag name="ANNOTATION_LEFT_63" val="712"/>
  <p:tag name="ANNOTATION_WIDTH_63" val="121"/>
  <p:tag name="ANNOTATION_HEIGHT_63" val="121"/>
  <p:tag name="ANNOTATION_ANIMATION_63" val="3"/>
  <p:tag name="ANNOTATION_ROTATION_63" val="0"/>
  <p:tag name="ANNOTATION_SUB_TYPE_63" val="2"/>
  <p:tag name="ANNOTATION_LOOP_COUNT_63" val="1"/>
  <p:tag name="ANNOTATION_BOX_RADIUS_63" val="0"/>
  <p:tag name="ANNOTATION_SCALE_63" val="100"/>
  <p:tag name="ANNOTATION_BORDER_ALPHA_63" val="100"/>
  <p:tag name="ANNOTATION_BORDER_COLOR_63" val="255"/>
  <p:tag name="ANNOTATION_FILL_COLOR_63" val="65535"/>
  <p:tag name="ANNOTATION_FILL_ALPHA_63" val="100"/>
  <p:tag name="ANNOTATION_BORDER_WIDTH_63" val="2"/>
  <p:tag name="ANNOTATION_SLIDE_WIDTH_63" val="960"/>
  <p:tag name="ANNOTATION_SLIDE_HEIGHT_63" val="720"/>
  <p:tag name="ANNOTATION_TYPE_64" val="0"/>
  <p:tag name="ANNOTATION_START_64" val="282.0"/>
  <p:tag name="ANNOTATION_END_64" val="293.9"/>
  <p:tag name="ANNOTATION_TOP_64" val="158"/>
  <p:tag name="ANNOTATION_LEFT_64" val="34"/>
  <p:tag name="ANNOTATION_WIDTH_64" val="121"/>
  <p:tag name="ANNOTATION_HEIGHT_64" val="121"/>
  <p:tag name="ANNOTATION_ANIMATION_64" val="3"/>
  <p:tag name="ANNOTATION_ROTATION_64" val="0"/>
  <p:tag name="ANNOTATION_SUB_TYPE_64" val="2"/>
  <p:tag name="ANNOTATION_LOOP_COUNT_64" val="1"/>
  <p:tag name="ANNOTATION_BOX_RADIUS_64" val="0"/>
  <p:tag name="ANNOTATION_SCALE_64" val="100"/>
  <p:tag name="ANNOTATION_BORDER_ALPHA_64" val="100"/>
  <p:tag name="ANNOTATION_BORDER_COLOR_64" val="255"/>
  <p:tag name="ANNOTATION_FILL_COLOR_64" val="65535"/>
  <p:tag name="ANNOTATION_FILL_ALPHA_64" val="100"/>
  <p:tag name="ANNOTATION_BORDER_WIDTH_64" val="2"/>
  <p:tag name="ANNOTATION_SLIDE_WIDTH_64" val="960"/>
  <p:tag name="ANNOTATION_SLIDE_HEIGHT_64" val="720"/>
  <p:tag name="ANNOTATION_TYPE_65" val="0"/>
  <p:tag name="ANNOTATION_START_65" val="293.9"/>
  <p:tag name="ANNOTATION_END_65" val="299.6"/>
  <p:tag name="ANNOTATION_TOP_65" val="246"/>
  <p:tag name="ANNOTATION_LEFT_65" val="172"/>
  <p:tag name="ANNOTATION_WIDTH_65" val="121"/>
  <p:tag name="ANNOTATION_HEIGHT_65" val="121"/>
  <p:tag name="ANNOTATION_ANIMATION_65" val="3"/>
  <p:tag name="ANNOTATION_ROTATION_65" val="0"/>
  <p:tag name="ANNOTATION_SUB_TYPE_65" val="2"/>
  <p:tag name="ANNOTATION_LOOP_COUNT_65" val="1"/>
  <p:tag name="ANNOTATION_BOX_RADIUS_65" val="0"/>
  <p:tag name="ANNOTATION_SCALE_65" val="100"/>
  <p:tag name="ANNOTATION_BORDER_ALPHA_65" val="100"/>
  <p:tag name="ANNOTATION_BORDER_COLOR_65" val="255"/>
  <p:tag name="ANNOTATION_FILL_COLOR_65" val="65535"/>
  <p:tag name="ANNOTATION_FILL_ALPHA_65" val="100"/>
  <p:tag name="ANNOTATION_BORDER_WIDTH_65" val="2"/>
  <p:tag name="ANNOTATION_SLIDE_WIDTH_65" val="960"/>
  <p:tag name="ANNOTATION_SLIDE_HEIGHT_65" val="720"/>
  <p:tag name="ANNOTATION_TYPE_66" val="0"/>
  <p:tag name="ANNOTATION_START_66" val="299.6"/>
  <p:tag name="ANNOTATION_END_66" val="318.0"/>
  <p:tag name="ANNOTATION_TOP_66" val="267"/>
  <p:tag name="ANNOTATION_LEFT_66" val="41"/>
  <p:tag name="ANNOTATION_WIDTH_66" val="121"/>
  <p:tag name="ANNOTATION_HEIGHT_66" val="121"/>
  <p:tag name="ANNOTATION_ANIMATION_66" val="3"/>
  <p:tag name="ANNOTATION_ROTATION_66" val="0"/>
  <p:tag name="ANNOTATION_SUB_TYPE_66" val="2"/>
  <p:tag name="ANNOTATION_LOOP_COUNT_66" val="1"/>
  <p:tag name="ANNOTATION_BOX_RADIUS_66" val="0"/>
  <p:tag name="ANNOTATION_SCALE_66" val="100"/>
  <p:tag name="ANNOTATION_BORDER_ALPHA_66" val="100"/>
  <p:tag name="ANNOTATION_BORDER_COLOR_66" val="255"/>
  <p:tag name="ANNOTATION_FILL_COLOR_66" val="65535"/>
  <p:tag name="ANNOTATION_FILL_ALPHA_66" val="100"/>
  <p:tag name="ANNOTATION_BORDER_WIDTH_66" val="2"/>
  <p:tag name="ANNOTATION_SLIDE_WIDTH_66" val="960"/>
  <p:tag name="ANNOTATION_SLIDE_HEIGHT_66" val="720"/>
  <p:tag name="ANNOTATION_TYPE_67" val="0"/>
  <p:tag name="ANNOTATION_START_67" val="318.0"/>
  <p:tag name="ANNOTATION_END_67" val="323.4"/>
  <p:tag name="ANNOTATION_TOP_67" val="158"/>
  <p:tag name="ANNOTATION_LEFT_67" val="23"/>
  <p:tag name="ANNOTATION_WIDTH_67" val="121"/>
  <p:tag name="ANNOTATION_HEIGHT_67" val="121"/>
  <p:tag name="ANNOTATION_ANIMATION_67" val="3"/>
  <p:tag name="ANNOTATION_ROTATION_67" val="0"/>
  <p:tag name="ANNOTATION_SUB_TYPE_67" val="2"/>
  <p:tag name="ANNOTATION_LOOP_COUNT_67" val="1"/>
  <p:tag name="ANNOTATION_BOX_RADIUS_67" val="0"/>
  <p:tag name="ANNOTATION_SCALE_67" val="100"/>
  <p:tag name="ANNOTATION_BORDER_ALPHA_67" val="100"/>
  <p:tag name="ANNOTATION_BORDER_COLOR_67" val="255"/>
  <p:tag name="ANNOTATION_FILL_COLOR_67" val="65535"/>
  <p:tag name="ANNOTATION_FILL_ALPHA_67" val="100"/>
  <p:tag name="ANNOTATION_BORDER_WIDTH_67" val="2"/>
  <p:tag name="ANNOTATION_SLIDE_WIDTH_67" val="960"/>
  <p:tag name="ANNOTATION_SLIDE_HEIGHT_67" val="720"/>
  <p:tag name="ANNOTATION_TYPE_68" val="0"/>
  <p:tag name="ANNOTATION_START_68" val="323.4"/>
  <p:tag name="ANNOTATION_END_68" val="360.7"/>
  <p:tag name="ANNOTATION_TOP_68" val="319"/>
  <p:tag name="ANNOTATION_LEFT_68" val="25"/>
  <p:tag name="ANNOTATION_WIDTH_68" val="121"/>
  <p:tag name="ANNOTATION_HEIGHT_68" val="121"/>
  <p:tag name="ANNOTATION_ANIMATION_68" val="3"/>
  <p:tag name="ANNOTATION_ROTATION_68" val="0"/>
  <p:tag name="ANNOTATION_SUB_TYPE_68" val="2"/>
  <p:tag name="ANNOTATION_LOOP_COUNT_68" val="1"/>
  <p:tag name="ANNOTATION_BOX_RADIUS_68" val="0"/>
  <p:tag name="ANNOTATION_SCALE_68" val="100"/>
  <p:tag name="ANNOTATION_BORDER_ALPHA_68" val="100"/>
  <p:tag name="ANNOTATION_BORDER_COLOR_68" val="255"/>
  <p:tag name="ANNOTATION_FILL_COLOR_68" val="65535"/>
  <p:tag name="ANNOTATION_FILL_ALPHA_68" val="100"/>
  <p:tag name="ANNOTATION_BORDER_WIDTH_68" val="2"/>
  <p:tag name="ANNOTATION_SLIDE_WIDTH_68" val="960"/>
  <p:tag name="ANNOTATION_SLIDE_HEIGHT_68" val="720"/>
  <p:tag name="ANNOTATION_TYPE_69" val="0"/>
  <p:tag name="ANNOTATION_START_69" val="360.7"/>
  <p:tag name="ANNOTATION_END_69" val="368.2"/>
  <p:tag name="ANNOTATION_TOP_69" val="319"/>
  <p:tag name="ANNOTATION_LEFT_69" val="216"/>
  <p:tag name="ANNOTATION_WIDTH_69" val="121"/>
  <p:tag name="ANNOTATION_HEIGHT_69" val="121"/>
  <p:tag name="ANNOTATION_ANIMATION_69" val="3"/>
  <p:tag name="ANNOTATION_ROTATION_69" val="0"/>
  <p:tag name="ANNOTATION_SUB_TYPE_69" val="2"/>
  <p:tag name="ANNOTATION_LOOP_COUNT_69" val="1"/>
  <p:tag name="ANNOTATION_BOX_RADIUS_69" val="0"/>
  <p:tag name="ANNOTATION_SCALE_69" val="100"/>
  <p:tag name="ANNOTATION_BORDER_ALPHA_69" val="100"/>
  <p:tag name="ANNOTATION_BORDER_COLOR_69" val="255"/>
  <p:tag name="ANNOTATION_FILL_COLOR_69" val="65535"/>
  <p:tag name="ANNOTATION_FILL_ALPHA_69" val="100"/>
  <p:tag name="ANNOTATION_BORDER_WIDTH_69" val="2"/>
  <p:tag name="ANNOTATION_SLIDE_WIDTH_69" val="960"/>
  <p:tag name="ANNOTATION_SLIDE_HEIGHT_69" val="720"/>
  <p:tag name="ANNOTATION_TYPE_70" val="0"/>
  <p:tag name="ANNOTATION_START_70" val="368.2"/>
  <p:tag name="ANNOTATION_END_70" val="413.2"/>
  <p:tag name="ANNOTATION_TOP_70" val="359"/>
  <p:tag name="ANNOTATION_LEFT_70" val="36"/>
  <p:tag name="ANNOTATION_WIDTH_70" val="121"/>
  <p:tag name="ANNOTATION_HEIGHT_70" val="121"/>
  <p:tag name="ANNOTATION_ANIMATION_70" val="3"/>
  <p:tag name="ANNOTATION_ROTATION_70" val="0"/>
  <p:tag name="ANNOTATION_SUB_TYPE_70" val="2"/>
  <p:tag name="ANNOTATION_LOOP_COUNT_70" val="1"/>
  <p:tag name="ANNOTATION_BOX_RADIUS_70" val="0"/>
  <p:tag name="ANNOTATION_SCALE_70" val="100"/>
  <p:tag name="ANNOTATION_BORDER_ALPHA_70" val="100"/>
  <p:tag name="ANNOTATION_BORDER_COLOR_70" val="255"/>
  <p:tag name="ANNOTATION_FILL_COLOR_70" val="65535"/>
  <p:tag name="ANNOTATION_FILL_ALPHA_70" val="100"/>
  <p:tag name="ANNOTATION_BORDER_WIDTH_70" val="2"/>
  <p:tag name="ANNOTATION_SLIDE_WIDTH_70" val="960"/>
  <p:tag name="ANNOTATION_SLIDE_HEIGHT_70" val="720"/>
  <p:tag name="ANNOTATION_TYPE_71" val="0"/>
  <p:tag name="ANNOTATION_START_71" val="413.2"/>
  <p:tag name="ANNOTATION_END_71" val="425.8"/>
  <p:tag name="ANNOTATION_TOP_71" val="463"/>
  <p:tag name="ANNOTATION_LEFT_71" val="21"/>
  <p:tag name="ANNOTATION_WIDTH_71" val="121"/>
  <p:tag name="ANNOTATION_HEIGHT_71" val="121"/>
  <p:tag name="ANNOTATION_ANIMATION_71" val="3"/>
  <p:tag name="ANNOTATION_ROTATION_71" val="0"/>
  <p:tag name="ANNOTATION_SUB_TYPE_71" val="2"/>
  <p:tag name="ANNOTATION_LOOP_COUNT_71" val="1"/>
  <p:tag name="ANNOTATION_BOX_RADIUS_71" val="0"/>
  <p:tag name="ANNOTATION_SCALE_71" val="100"/>
  <p:tag name="ANNOTATION_BORDER_ALPHA_71" val="100"/>
  <p:tag name="ANNOTATION_BORDER_COLOR_71" val="255"/>
  <p:tag name="ANNOTATION_FILL_COLOR_71" val="65535"/>
  <p:tag name="ANNOTATION_FILL_ALPHA_71" val="100"/>
  <p:tag name="ANNOTATION_BORDER_WIDTH_71" val="2"/>
  <p:tag name="ANNOTATION_SLIDE_WIDTH_71" val="960"/>
  <p:tag name="ANNOTATION_SLIDE_HEIGHT_71" val="720"/>
  <p:tag name="ANNOTATION_TYPE_72" val="0"/>
  <p:tag name="ANNOTATION_START_72" val="425.8"/>
  <p:tag name="ANNOTATION_END_72" val="427.4"/>
  <p:tag name="ANNOTATION_TOP_72" val="462"/>
  <p:tag name="ANNOTATION_LEFT_72" val="359"/>
  <p:tag name="ANNOTATION_WIDTH_72" val="121"/>
  <p:tag name="ANNOTATION_HEIGHT_72" val="121"/>
  <p:tag name="ANNOTATION_ANIMATION_72" val="3"/>
  <p:tag name="ANNOTATION_ROTATION_72" val="0"/>
  <p:tag name="ANNOTATION_SUB_TYPE_72" val="2"/>
  <p:tag name="ANNOTATION_LOOP_COUNT_72" val="1"/>
  <p:tag name="ANNOTATION_BOX_RADIUS_72" val="0"/>
  <p:tag name="ANNOTATION_SCALE_72" val="100"/>
  <p:tag name="ANNOTATION_BORDER_ALPHA_72" val="100"/>
  <p:tag name="ANNOTATION_BORDER_COLOR_72" val="255"/>
  <p:tag name="ANNOTATION_FILL_COLOR_72" val="65535"/>
  <p:tag name="ANNOTATION_FILL_ALPHA_72" val="100"/>
  <p:tag name="ANNOTATION_BORDER_WIDTH_72" val="2"/>
  <p:tag name="ANNOTATION_SLIDE_WIDTH_72" val="960"/>
  <p:tag name="ANNOTATION_SLIDE_HEIGHT_72" val="720"/>
  <p:tag name="ANNOTATION_TYPE_73" val="0"/>
  <p:tag name="ANNOTATION_START_73" val="427.4"/>
  <p:tag name="ANNOTATION_END_73" val="429.1"/>
  <p:tag name="ANNOTATION_TOP_73" val="456"/>
  <p:tag name="ANNOTATION_LEFT_73" val="540"/>
  <p:tag name="ANNOTATION_WIDTH_73" val="121"/>
  <p:tag name="ANNOTATION_HEIGHT_73" val="121"/>
  <p:tag name="ANNOTATION_ANIMATION_73" val="3"/>
  <p:tag name="ANNOTATION_ROTATION_73" val="0"/>
  <p:tag name="ANNOTATION_SUB_TYPE_73" val="2"/>
  <p:tag name="ANNOTATION_LOOP_COUNT_73" val="1"/>
  <p:tag name="ANNOTATION_BOX_RADIUS_73" val="0"/>
  <p:tag name="ANNOTATION_SCALE_73" val="100"/>
  <p:tag name="ANNOTATION_BORDER_ALPHA_73" val="100"/>
  <p:tag name="ANNOTATION_BORDER_COLOR_73" val="255"/>
  <p:tag name="ANNOTATION_FILL_COLOR_73" val="65535"/>
  <p:tag name="ANNOTATION_FILL_ALPHA_73" val="100"/>
  <p:tag name="ANNOTATION_BORDER_WIDTH_73" val="2"/>
  <p:tag name="ANNOTATION_SLIDE_WIDTH_73" val="960"/>
  <p:tag name="ANNOTATION_SLIDE_HEIGHT_73" val="720"/>
  <p:tag name="ANNOTATION_TYPE_74" val="0"/>
  <p:tag name="ANNOTATION_START_74" val="429.1"/>
  <p:tag name="ANNOTATION_END_74" val="431.5"/>
  <p:tag name="ANNOTATION_TOP_74" val="460"/>
  <p:tag name="ANNOTATION_LEFT_74" val="642"/>
  <p:tag name="ANNOTATION_WIDTH_74" val="121"/>
  <p:tag name="ANNOTATION_HEIGHT_74" val="121"/>
  <p:tag name="ANNOTATION_ANIMATION_74" val="3"/>
  <p:tag name="ANNOTATION_ROTATION_74" val="0"/>
  <p:tag name="ANNOTATION_SUB_TYPE_74" val="2"/>
  <p:tag name="ANNOTATION_LOOP_COUNT_74" val="1"/>
  <p:tag name="ANNOTATION_BOX_RADIUS_74" val="0"/>
  <p:tag name="ANNOTATION_SCALE_74" val="100"/>
  <p:tag name="ANNOTATION_BORDER_ALPHA_74" val="100"/>
  <p:tag name="ANNOTATION_BORDER_COLOR_74" val="255"/>
  <p:tag name="ANNOTATION_FILL_COLOR_74" val="65535"/>
  <p:tag name="ANNOTATION_FILL_ALPHA_74" val="100"/>
  <p:tag name="ANNOTATION_BORDER_WIDTH_74" val="2"/>
  <p:tag name="ANNOTATION_SLIDE_WIDTH_74" val="960"/>
  <p:tag name="ANNOTATION_SLIDE_HEIGHT_74" val="720"/>
  <p:tag name="ANNOTATION_TYPE_75" val="0"/>
  <p:tag name="ANNOTATION_START_75" val="431.5"/>
  <p:tag name="ANNOTATION_END_75" val="435.5"/>
  <p:tag name="ANNOTATION_TOP_75" val="494"/>
  <p:tag name="ANNOTATION_LEFT_75" val="74"/>
  <p:tag name="ANNOTATION_WIDTH_75" val="121"/>
  <p:tag name="ANNOTATION_HEIGHT_75" val="121"/>
  <p:tag name="ANNOTATION_ANIMATION_75" val="3"/>
  <p:tag name="ANNOTATION_ROTATION_75" val="0"/>
  <p:tag name="ANNOTATION_SUB_TYPE_75" val="2"/>
  <p:tag name="ANNOTATION_LOOP_COUNT_75" val="1"/>
  <p:tag name="ANNOTATION_BOX_RADIUS_75" val="0"/>
  <p:tag name="ANNOTATION_SCALE_75" val="100"/>
  <p:tag name="ANNOTATION_BORDER_ALPHA_75" val="100"/>
  <p:tag name="ANNOTATION_BORDER_COLOR_75" val="255"/>
  <p:tag name="ANNOTATION_FILL_COLOR_75" val="65535"/>
  <p:tag name="ANNOTATION_FILL_ALPHA_75" val="100"/>
  <p:tag name="ANNOTATION_BORDER_WIDTH_75" val="2"/>
  <p:tag name="ANNOTATION_SLIDE_WIDTH_75" val="960"/>
  <p:tag name="ANNOTATION_SLIDE_HEIGHT_75" val="720"/>
  <p:tag name="ANNOTATION_TYPE_76" val="0"/>
  <p:tag name="ANNOTATION_START_76" val="435.5"/>
  <p:tag name="ANNOTATION_END_76" val="436.5"/>
  <p:tag name="ANNOTATION_TOP_76" val="489"/>
  <p:tag name="ANNOTATION_LEFT_76" val="314"/>
  <p:tag name="ANNOTATION_WIDTH_76" val="121"/>
  <p:tag name="ANNOTATION_HEIGHT_76" val="121"/>
  <p:tag name="ANNOTATION_ANIMATION_76" val="3"/>
  <p:tag name="ANNOTATION_ROTATION_76" val="0"/>
  <p:tag name="ANNOTATION_SUB_TYPE_76" val="2"/>
  <p:tag name="ANNOTATION_LOOP_COUNT_76" val="1"/>
  <p:tag name="ANNOTATION_BOX_RADIUS_76" val="0"/>
  <p:tag name="ANNOTATION_SCALE_76" val="100"/>
  <p:tag name="ANNOTATION_BORDER_ALPHA_76" val="100"/>
  <p:tag name="ANNOTATION_BORDER_COLOR_76" val="255"/>
  <p:tag name="ANNOTATION_FILL_COLOR_76" val="65535"/>
  <p:tag name="ANNOTATION_FILL_ALPHA_76" val="100"/>
  <p:tag name="ANNOTATION_BORDER_WIDTH_76" val="2"/>
  <p:tag name="ANNOTATION_SLIDE_WIDTH_76" val="960"/>
  <p:tag name="ANNOTATION_SLIDE_HEIGHT_76" val="720"/>
  <p:tag name="ANNOTATION_TYPE_77" val="0"/>
  <p:tag name="ANNOTATION_START_77" val="436.5"/>
  <p:tag name="ANNOTATION_END_77" val="438.8"/>
  <p:tag name="ANNOTATION_TOP_77" val="490"/>
  <p:tag name="ANNOTATION_LEFT_77" val="412"/>
  <p:tag name="ANNOTATION_WIDTH_77" val="121"/>
  <p:tag name="ANNOTATION_HEIGHT_77" val="121"/>
  <p:tag name="ANNOTATION_ANIMATION_77" val="3"/>
  <p:tag name="ANNOTATION_ROTATION_77" val="0"/>
  <p:tag name="ANNOTATION_SUB_TYPE_77" val="2"/>
  <p:tag name="ANNOTATION_LOOP_COUNT_77" val="1"/>
  <p:tag name="ANNOTATION_BOX_RADIUS_77" val="0"/>
  <p:tag name="ANNOTATION_SCALE_77" val="100"/>
  <p:tag name="ANNOTATION_BORDER_ALPHA_77" val="100"/>
  <p:tag name="ANNOTATION_BORDER_COLOR_77" val="255"/>
  <p:tag name="ANNOTATION_FILL_COLOR_77" val="65535"/>
  <p:tag name="ANNOTATION_FILL_ALPHA_77" val="100"/>
  <p:tag name="ANNOTATION_BORDER_WIDTH_77" val="2"/>
  <p:tag name="ANNOTATION_SLIDE_WIDTH_77" val="960"/>
  <p:tag name="ANNOTATION_SLIDE_HEIGHT_77" val="720"/>
  <p:tag name="ANNOTATION_TYPE_78" val="0"/>
  <p:tag name="ANNOTATION_START_78" val="438.8"/>
  <p:tag name="ANNOTATION_END_78" val="440.3"/>
  <p:tag name="ANNOTATION_TOP_78" val="522"/>
  <p:tag name="ANNOTATION_LEFT_78" val="31"/>
  <p:tag name="ANNOTATION_WIDTH_78" val="121"/>
  <p:tag name="ANNOTATION_HEIGHT_78" val="121"/>
  <p:tag name="ANNOTATION_ANIMATION_78" val="3"/>
  <p:tag name="ANNOTATION_ROTATION_78" val="0"/>
  <p:tag name="ANNOTATION_SUB_TYPE_78" val="2"/>
  <p:tag name="ANNOTATION_LOOP_COUNT_78" val="1"/>
  <p:tag name="ANNOTATION_BOX_RADIUS_78" val="0"/>
  <p:tag name="ANNOTATION_SCALE_78" val="100"/>
  <p:tag name="ANNOTATION_BORDER_ALPHA_78" val="100"/>
  <p:tag name="ANNOTATION_BORDER_COLOR_78" val="255"/>
  <p:tag name="ANNOTATION_FILL_COLOR_78" val="65535"/>
  <p:tag name="ANNOTATION_FILL_ALPHA_78" val="100"/>
  <p:tag name="ANNOTATION_BORDER_WIDTH_78" val="2"/>
  <p:tag name="ANNOTATION_SLIDE_WIDTH_78" val="960"/>
  <p:tag name="ANNOTATION_SLIDE_HEIGHT_78" val="720"/>
  <p:tag name="ANNOTATION_TYPE_79" val="0"/>
  <p:tag name="ANNOTATION_START_79" val="440.3"/>
  <p:tag name="ANNOTATION_END_79" val="441.2"/>
  <p:tag name="ANNOTATION_TOP_79" val="518"/>
  <p:tag name="ANNOTATION_LEFT_79" val="184"/>
  <p:tag name="ANNOTATION_WIDTH_79" val="121"/>
  <p:tag name="ANNOTATION_HEIGHT_79" val="121"/>
  <p:tag name="ANNOTATION_ANIMATION_79" val="3"/>
  <p:tag name="ANNOTATION_ROTATION_79" val="0"/>
  <p:tag name="ANNOTATION_SUB_TYPE_79" val="2"/>
  <p:tag name="ANNOTATION_LOOP_COUNT_79" val="1"/>
  <p:tag name="ANNOTATION_BOX_RADIUS_79" val="0"/>
  <p:tag name="ANNOTATION_SCALE_79" val="100"/>
  <p:tag name="ANNOTATION_BORDER_ALPHA_79" val="100"/>
  <p:tag name="ANNOTATION_BORDER_COLOR_79" val="255"/>
  <p:tag name="ANNOTATION_FILL_COLOR_79" val="65535"/>
  <p:tag name="ANNOTATION_FILL_ALPHA_79" val="100"/>
  <p:tag name="ANNOTATION_BORDER_WIDTH_79" val="2"/>
  <p:tag name="ANNOTATION_SLIDE_WIDTH_79" val="960"/>
  <p:tag name="ANNOTATION_SLIDE_HEIGHT_79" val="720"/>
  <p:tag name="ANNOTATION_TYPE_80" val="0"/>
  <p:tag name="ANNOTATION_START_80" val="441.2"/>
  <p:tag name="ANNOTATION_END_80" val="446.6"/>
  <p:tag name="ANNOTATION_TOP_80" val="526"/>
  <p:tag name="ANNOTATION_LEFT_80" val="365"/>
  <p:tag name="ANNOTATION_WIDTH_80" val="121"/>
  <p:tag name="ANNOTATION_HEIGHT_80" val="121"/>
  <p:tag name="ANNOTATION_ANIMATION_80" val="3"/>
  <p:tag name="ANNOTATION_ROTATION_80" val="0"/>
  <p:tag name="ANNOTATION_SUB_TYPE_80" val="2"/>
  <p:tag name="ANNOTATION_LOOP_COUNT_80" val="1"/>
  <p:tag name="ANNOTATION_BOX_RADIUS_80" val="0"/>
  <p:tag name="ANNOTATION_SCALE_80" val="100"/>
  <p:tag name="ANNOTATION_BORDER_ALPHA_80" val="100"/>
  <p:tag name="ANNOTATION_BORDER_COLOR_80" val="255"/>
  <p:tag name="ANNOTATION_FILL_COLOR_80" val="65535"/>
  <p:tag name="ANNOTATION_FILL_ALPHA_80" val="100"/>
  <p:tag name="ANNOTATION_BORDER_WIDTH_80" val="2"/>
  <p:tag name="ANNOTATION_SLIDE_WIDTH_80" val="960"/>
  <p:tag name="ANNOTATION_SLIDE_HEIGHT_80" val="720"/>
  <p:tag name="ANNOTATION_TYPE_81" val="0"/>
  <p:tag name="ANNOTATION_START_81" val="446.6"/>
  <p:tag name="ANNOTATION_END_81" val="450.9"/>
  <p:tag name="ANNOTATION_TOP_81" val="547"/>
  <p:tag name="ANNOTATION_LEFT_81" val="33"/>
  <p:tag name="ANNOTATION_WIDTH_81" val="121"/>
  <p:tag name="ANNOTATION_HEIGHT_81" val="121"/>
  <p:tag name="ANNOTATION_ANIMATION_81" val="3"/>
  <p:tag name="ANNOTATION_ROTATION_81" val="0"/>
  <p:tag name="ANNOTATION_SUB_TYPE_81" val="2"/>
  <p:tag name="ANNOTATION_LOOP_COUNT_81" val="1"/>
  <p:tag name="ANNOTATION_BOX_RADIUS_81" val="0"/>
  <p:tag name="ANNOTATION_SCALE_81" val="100"/>
  <p:tag name="ANNOTATION_BORDER_ALPHA_81" val="100"/>
  <p:tag name="ANNOTATION_BORDER_COLOR_81" val="255"/>
  <p:tag name="ANNOTATION_FILL_COLOR_81" val="65535"/>
  <p:tag name="ANNOTATION_FILL_ALPHA_81" val="100"/>
  <p:tag name="ANNOTATION_BORDER_WIDTH_81" val="2"/>
  <p:tag name="ANNOTATION_SLIDE_WIDTH_81" val="960"/>
  <p:tag name="ANNOTATION_SLIDE_HEIGHT_81" val="720"/>
  <p:tag name="ANNOTATION_TYPE_82" val="0"/>
  <p:tag name="ANNOTATION_START_82" val="450.9"/>
  <p:tag name="ANNOTATION_END_82" val="454.5"/>
  <p:tag name="ANNOTATION_TOP_82" val="601"/>
  <p:tag name="ANNOTATION_LEFT_82" val="88"/>
  <p:tag name="ANNOTATION_WIDTH_82" val="121"/>
  <p:tag name="ANNOTATION_HEIGHT_82" val="121"/>
  <p:tag name="ANNOTATION_ANIMATION_82" val="3"/>
  <p:tag name="ANNOTATION_ROTATION_82" val="0"/>
  <p:tag name="ANNOTATION_SUB_TYPE_82" val="2"/>
  <p:tag name="ANNOTATION_LOOP_COUNT_82" val="1"/>
  <p:tag name="ANNOTATION_BOX_RADIUS_82" val="0"/>
  <p:tag name="ANNOTATION_SCALE_82" val="100"/>
  <p:tag name="ANNOTATION_BORDER_ALPHA_82" val="100"/>
  <p:tag name="ANNOTATION_BORDER_COLOR_82" val="255"/>
  <p:tag name="ANNOTATION_FILL_COLOR_82" val="65535"/>
  <p:tag name="ANNOTATION_FILL_ALPHA_82" val="100"/>
  <p:tag name="ANNOTATION_BORDER_WIDTH_82" val="2"/>
  <p:tag name="ANNOTATION_SLIDE_WIDTH_82" val="960"/>
  <p:tag name="ANNOTATION_SLIDE_HEIGHT_82" val="720"/>
  <p:tag name="ANNOTATION_TYPE_83" val="0"/>
  <p:tag name="ANNOTATION_START_83" val="454.5"/>
  <p:tag name="ANNOTATION_END_83" val="469.1"/>
  <p:tag name="ANNOTATION_TOP_83" val="629"/>
  <p:tag name="ANNOTATION_LEFT_83" val="28"/>
  <p:tag name="ANNOTATION_WIDTH_83" val="121"/>
  <p:tag name="ANNOTATION_HEIGHT_83" val="121"/>
  <p:tag name="ANNOTATION_ANIMATION_83" val="3"/>
  <p:tag name="ANNOTATION_ROTATION_83" val="0"/>
  <p:tag name="ANNOTATION_SUB_TYPE_83" val="2"/>
  <p:tag name="ANNOTATION_LOOP_COUNT_83" val="1"/>
  <p:tag name="ANNOTATION_BOX_RADIUS_83" val="0"/>
  <p:tag name="ANNOTATION_SCALE_83" val="100"/>
  <p:tag name="ANNOTATION_BORDER_ALPHA_83" val="100"/>
  <p:tag name="ANNOTATION_BORDER_COLOR_83" val="255"/>
  <p:tag name="ANNOTATION_FILL_COLOR_83" val="65535"/>
  <p:tag name="ANNOTATION_FILL_ALPHA_83" val="100"/>
  <p:tag name="ANNOTATION_BORDER_WIDTH_83" val="2"/>
  <p:tag name="ANNOTATION_SLIDE_WIDTH_83" val="960"/>
  <p:tag name="ANNOTATION_SLIDE_HEIGHT_83" val="720"/>
  <p:tag name="ANNOTATION_TYPE_84" val="0"/>
  <p:tag name="ANNOTATION_START_84" val="469.1"/>
  <p:tag name="ANNOTATION_END_84" val="483.2"/>
  <p:tag name="ANNOTATION_TOP_84" val="589"/>
  <p:tag name="ANNOTATION_LEFT_84" val="27"/>
  <p:tag name="ANNOTATION_WIDTH_84" val="121"/>
  <p:tag name="ANNOTATION_HEIGHT_84" val="121"/>
  <p:tag name="ANNOTATION_ANIMATION_84" val="3"/>
  <p:tag name="ANNOTATION_ROTATION_84" val="0"/>
  <p:tag name="ANNOTATION_SUB_TYPE_84" val="2"/>
  <p:tag name="ANNOTATION_LOOP_COUNT_84" val="1"/>
  <p:tag name="ANNOTATION_BOX_RADIUS_84" val="0"/>
  <p:tag name="ANNOTATION_SCALE_84" val="100"/>
  <p:tag name="ANNOTATION_BORDER_ALPHA_84" val="100"/>
  <p:tag name="ANNOTATION_BORDER_COLOR_84" val="255"/>
  <p:tag name="ANNOTATION_FILL_COLOR_84" val="65535"/>
  <p:tag name="ANNOTATION_FILL_ALPHA_84" val="100"/>
  <p:tag name="ANNOTATION_BORDER_WIDTH_84" val="2"/>
  <p:tag name="ANNOTATION_SLIDE_WIDTH_84" val="960"/>
  <p:tag name="ANNOTATION_SLIDE_HEIGHT_84" val="720"/>
  <p:tag name="ANNOTATION_TYPE_85" val="0"/>
  <p:tag name="ANNOTATION_START_85" val="483.2"/>
  <p:tag name="ANNOTATION_END_85" val="507.1"/>
  <p:tag name="ANNOTATION_TOP_85" val="331"/>
  <p:tag name="ANNOTATION_LEFT_85" val="37"/>
  <p:tag name="ANNOTATION_WIDTH_85" val="121"/>
  <p:tag name="ANNOTATION_HEIGHT_85" val="121"/>
  <p:tag name="ANNOTATION_ANIMATION_85" val="3"/>
  <p:tag name="ANNOTATION_ROTATION_85" val="0"/>
  <p:tag name="ANNOTATION_SUB_TYPE_85" val="2"/>
  <p:tag name="ANNOTATION_LOOP_COUNT_85" val="1"/>
  <p:tag name="ANNOTATION_BOX_RADIUS_85" val="0"/>
  <p:tag name="ANNOTATION_SCALE_85" val="100"/>
  <p:tag name="ANNOTATION_BORDER_ALPHA_85" val="100"/>
  <p:tag name="ANNOTATION_BORDER_COLOR_85" val="255"/>
  <p:tag name="ANNOTATION_FILL_COLOR_85" val="65535"/>
  <p:tag name="ANNOTATION_FILL_ALPHA_85" val="100"/>
  <p:tag name="ANNOTATION_BORDER_WIDTH_85" val="2"/>
  <p:tag name="ANNOTATION_SLIDE_WIDTH_85" val="960"/>
  <p:tag name="ANNOTATION_SLIDE_HEIGHT_85" val="720"/>
  <p:tag name="ANNOTATION_TYPE_86" val="0"/>
  <p:tag name="ANNOTATION_START_86" val="507.1"/>
  <p:tag name="ANNOTATION_END_86" val="525.1"/>
  <p:tag name="ANNOTATION_TOP_86" val="459"/>
  <p:tag name="ANNOTATION_LEFT_86" val="19"/>
  <p:tag name="ANNOTATION_WIDTH_86" val="121"/>
  <p:tag name="ANNOTATION_HEIGHT_86" val="121"/>
  <p:tag name="ANNOTATION_ANIMATION_86" val="3"/>
  <p:tag name="ANNOTATION_ROTATION_86" val="0"/>
  <p:tag name="ANNOTATION_SUB_TYPE_86" val="2"/>
  <p:tag name="ANNOTATION_LOOP_COUNT_86" val="1"/>
  <p:tag name="ANNOTATION_BOX_RADIUS_86" val="0"/>
  <p:tag name="ANNOTATION_SCALE_86" val="100"/>
  <p:tag name="ANNOTATION_BORDER_ALPHA_86" val="100"/>
  <p:tag name="ANNOTATION_BORDER_COLOR_86" val="255"/>
  <p:tag name="ANNOTATION_FILL_COLOR_86" val="65535"/>
  <p:tag name="ANNOTATION_FILL_ALPHA_86" val="100"/>
  <p:tag name="ANNOTATION_BORDER_WIDTH_86" val="2"/>
  <p:tag name="ANNOTATION_SLIDE_WIDTH_86" val="960"/>
  <p:tag name="ANNOTATION_SLIDE_HEIGHT_86" val="720"/>
  <p:tag name="ANNOTATION_TYPE_87" val="0"/>
  <p:tag name="ANNOTATION_START_87" val="525.1"/>
  <p:tag name="ANNOTATION_TOP_87" val="324"/>
  <p:tag name="ANNOTATION_LEFT_87" val="40"/>
  <p:tag name="ANNOTATION_WIDTH_87" val="121"/>
  <p:tag name="ANNOTATION_HEIGHT_87" val="121"/>
  <p:tag name="ANNOTATION_ANIMATION_87" val="3"/>
  <p:tag name="ANNOTATION_ROTATION_87" val="0"/>
  <p:tag name="ANNOTATION_SUB_TYPE_87" val="2"/>
  <p:tag name="ANNOTATION_LOOP_COUNT_87" val="1"/>
  <p:tag name="ANNOTATION_BOX_RADIUS_87" val="0"/>
  <p:tag name="ANNOTATION_SCALE_87" val="100"/>
  <p:tag name="ANNOTATION_BORDER_ALPHA_87" val="100"/>
  <p:tag name="ANNOTATION_BORDER_COLOR_87" val="255"/>
  <p:tag name="ANNOTATION_FILL_COLOR_87" val="65535"/>
  <p:tag name="ANNOTATION_FILL_ALPHA_87" val="100"/>
  <p:tag name="ANNOTATION_BORDER_WIDTH_87" val="2"/>
  <p:tag name="ANNOTATION_SLIDE_WIDTH_87" val="960"/>
  <p:tag name="ANNOTATION_SLIDE_HEIGHT_87" val="720"/>
  <p:tag name="ANNOTATION_COUNT" val="87"/>
  <p:tag name="ARTICULATE_NAV_LEVEL" val="1"/>
  <p:tag name="ARTICULATE_SLIDE_PRESENTER_GUID" val="ea169b86-229b-44b3-b574-2762614420f5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USED_LAYOUT" val="7"/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6ded1be1caeb4f76b57fe695a9a4b58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86"/>
  <p:tag name="ORIGINAL_AUDIO_FILEPATH" val="C:\Ashraf\D\Ashraf 2\Lectures\Saudia\145-Zoo\Gamal-Lectures\New-Articulate\Lectures\Lecture-9 Transport\s27.wav"/>
  <p:tag name="ELAPSEDTIME" val="0"/>
  <p:tag name="ARTICULATE_NAV_LEVEL" val="1"/>
  <p:tag name="ARTICULATE_SLIDE_PRESENTER_GUID" val="ea169b86-229b-44b3-b574-2762614420f5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USED_LAYOUT" val="7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9306604bcd5146e092305628b62b21e8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87"/>
  <p:tag name="ARTICULATE_AUDIO_RECORDED" val="1"/>
  <p:tag name="TIMELINE" val="33.0/34.9/138.1/164.8/183.1/199.0"/>
  <p:tag name="ELAPSEDTIME" val="231.2"/>
  <p:tag name="ANNOTATION_TYPE_1" val="0"/>
  <p:tag name="ANNOTATION_START_1" val="37.3"/>
  <p:tag name="ANNOTATION_END_1" val="54.1"/>
  <p:tag name="ANNOTATION_TOP_1" val="181"/>
  <p:tag name="ANNOTATION_LEFT_1" val="66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54.1"/>
  <p:tag name="ANNOTATION_END_2" val="56.3"/>
  <p:tag name="ANNOTATION_TOP_2" val="247"/>
  <p:tag name="ANNOTATION_LEFT_2" val="80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56.3"/>
  <p:tag name="ANNOTATION_END_3" val="57.1"/>
  <p:tag name="ANNOTATION_TOP_3" val="253"/>
  <p:tag name="ANNOTATION_LEFT_3" val="277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57.1"/>
  <p:tag name="ANNOTATION_END_4" val="59.9"/>
  <p:tag name="ANNOTATION_TOP_4" val="248"/>
  <p:tag name="ANNOTATION_LEFT_4" val="375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59.9"/>
  <p:tag name="ANNOTATION_END_5" val="66.1"/>
  <p:tag name="ANNOTATION_TOP_5" val="252"/>
  <p:tag name="ANNOTATION_LEFT_5" val="555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66.1"/>
  <p:tag name="ANNOTATION_END_6" val="68.2"/>
  <p:tag name="ANNOTATION_TOP_6" val="274"/>
  <p:tag name="ANNOTATION_LEFT_6" val="399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68.2"/>
  <p:tag name="ANNOTATION_END_7" val="83.3"/>
  <p:tag name="ANNOTATION_TOP_7" val="267"/>
  <p:tag name="ANNOTATION_LEFT_7" val="86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83.3"/>
  <p:tag name="ANNOTATION_END_8" val="91.8"/>
  <p:tag name="ANNOTATION_TOP_8" val="312"/>
  <p:tag name="ANNOTATION_LEFT_8" val="109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91.8"/>
  <p:tag name="ANNOTATION_END_9" val="100.6"/>
  <p:tag name="ANNOTATION_TOP_9" val="363"/>
  <p:tag name="ANNOTATION_LEFT_9" val="108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100.6"/>
  <p:tag name="ANNOTATION_END_10" val="101.4"/>
  <p:tag name="ANNOTATION_TOP_10" val="354"/>
  <p:tag name="ANNOTATION_LEFT_10" val="738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101.4"/>
  <p:tag name="ANNOTATION_END_11" val="102.2"/>
  <p:tag name="ANNOTATION_TOP_11" val="358"/>
  <p:tag name="ANNOTATION_LEFT_11" val="790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102.2"/>
  <p:tag name="ANNOTATION_END_12" val="103.1"/>
  <p:tag name="ANNOTATION_TOP_12" val="359"/>
  <p:tag name="ANNOTATION_LEFT_12" val="832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103.1"/>
  <p:tag name="ANNOTATION_END_13" val="140.1"/>
  <p:tag name="ANNOTATION_TOP_13" val="389"/>
  <p:tag name="ANNOTATION_LEFT_13" val="173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140.1"/>
  <p:tag name="ANNOTATION_END_14" val="154.9"/>
  <p:tag name="ANNOTATION_TOP_14" val="422"/>
  <p:tag name="ANNOTATION_LEFT_14" val="38"/>
  <p:tag name="ANNOTATION_WIDTH_14" val="121"/>
  <p:tag name="ANNOTATION_HEIGHT_14" val="121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65535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154.9"/>
  <p:tag name="ANNOTATION_END_15" val="170.2"/>
  <p:tag name="ANNOTATION_TOP_15" val="455"/>
  <p:tag name="ANNOTATION_LEFT_15" val="570"/>
  <p:tag name="ANNOTATION_WIDTH_15" val="121"/>
  <p:tag name="ANNOTATION_HEIGHT_15" val="121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65535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170.2"/>
  <p:tag name="ANNOTATION_END_16" val="172.1"/>
  <p:tag name="ANNOTATION_TOP_16" val="497"/>
  <p:tag name="ANNOTATION_LEFT_16" val="642"/>
  <p:tag name="ANNOTATION_WIDTH_16" val="121"/>
  <p:tag name="ANNOTATION_HEIGHT_16" val="121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100"/>
  <p:tag name="ANNOTATION_BORDER_ALPHA_16" val="100"/>
  <p:tag name="ANNOTATION_BORDER_COLOR_16" val="255"/>
  <p:tag name="ANNOTATION_FILL_COLOR_16" val="65535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172.1"/>
  <p:tag name="ANNOTATION_END_17" val="186.5"/>
  <p:tag name="ANNOTATION_TOP_17" val="497"/>
  <p:tag name="ANNOTATION_LEFT_17" val="758"/>
  <p:tag name="ANNOTATION_WIDTH_17" val="121"/>
  <p:tag name="ANNOTATION_HEIGHT_17" val="121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100"/>
  <p:tag name="ANNOTATION_BORDER_ALPHA_17" val="100"/>
  <p:tag name="ANNOTATION_BORDER_COLOR_17" val="255"/>
  <p:tag name="ANNOTATION_FILL_COLOR_17" val="65535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186.5"/>
  <p:tag name="ANNOTATION_END_18" val="200.9"/>
  <p:tag name="ANNOTATION_TOP_18" val="603"/>
  <p:tag name="ANNOTATION_LEFT_18" val="61"/>
  <p:tag name="ANNOTATION_WIDTH_18" val="121"/>
  <p:tag name="ANNOTATION_HEIGHT_18" val="121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100"/>
  <p:tag name="ANNOTATION_BORDER_ALPHA_18" val="100"/>
  <p:tag name="ANNOTATION_BORDER_COLOR_18" val="255"/>
  <p:tag name="ANNOTATION_FILL_COLOR_18" val="65535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200.9"/>
  <p:tag name="ANNOTATION_TOP_19" val="667"/>
  <p:tag name="ANNOTATION_LEFT_19" val="69"/>
  <p:tag name="ANNOTATION_WIDTH_19" val="121"/>
  <p:tag name="ANNOTATION_HEIGHT_19" val="121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100"/>
  <p:tag name="ANNOTATION_BORDER_ALPHA_19" val="100"/>
  <p:tag name="ANNOTATION_BORDER_COLOR_19" val="255"/>
  <p:tag name="ANNOTATION_FILL_COLOR_19" val="65535"/>
  <p:tag name="ANNOTATION_FILL_ALPHA_19" val="100"/>
  <p:tag name="ANNOTATION_BORDER_WIDTH_19" val="2"/>
  <p:tag name="ANNOTATION_SLIDE_WIDTH_19" val="960"/>
  <p:tag name="ANNOTATION_SLIDE_HEIGHT_19" val="720"/>
  <p:tag name="ANNOTATION_COUNT" val="19"/>
  <p:tag name="ARTICULATE_NAV_LEVEL" val="1"/>
  <p:tag name="ARTICULATE_SLIDE_PRESENTER_GUID" val="ea169b86-229b-44b3-b574-2762614420f5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USED_LAYOUT" val="2"/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bf53e5a122774625843c2b3758278ad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26c2a43d41e2491b8f7ffed95063e2a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408"/>
  <p:tag name="ARTICULATE_AUDIO_RECORDED" val="1"/>
  <p:tag name="TIMELINE" val="29.5/53.0"/>
  <p:tag name="ELAPSEDTIME" val="80.4"/>
  <p:tag name="ANNOTATION_TYPE_1" val="0"/>
  <p:tag name="ANNOTATION_START_1" val="5.9"/>
  <p:tag name="ANNOTATION_END_1" val="8.4"/>
  <p:tag name="ANNOTATION_TOP_1" val="235"/>
  <p:tag name="ANNOTATION_LEFT_1" val="431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8.4"/>
  <p:tag name="ANNOTATION_END_2" val="9.5"/>
  <p:tag name="ANNOTATION_TOP_2" val="221"/>
  <p:tag name="ANNOTATION_LEFT_2" val="511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9.5"/>
  <p:tag name="ANNOTATION_END_3" val="11.6"/>
  <p:tag name="ANNOTATION_TOP_3" val="442"/>
  <p:tag name="ANNOTATION_LEFT_3" val="577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11.6"/>
  <p:tag name="ANNOTATION_END_4" val="12.4"/>
  <p:tag name="ANNOTATION_TOP_4" val="260"/>
  <p:tag name="ANNOTATION_LEFT_4" val="271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12.4"/>
  <p:tag name="ANNOTATION_END_5" val="24.1"/>
  <p:tag name="ANNOTATION_TOP_5" val="349"/>
  <p:tag name="ANNOTATION_LEFT_5" val="277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24.1"/>
  <p:tag name="ANNOTATION_END_6" val="25.7"/>
  <p:tag name="ANNOTATION_TOP_6" val="429"/>
  <p:tag name="ANNOTATION_LEFT_6" val="547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25.7"/>
  <p:tag name="ANNOTATION_END_7" val="27.4"/>
  <p:tag name="ANNOTATION_TOP_7" val="223"/>
  <p:tag name="ANNOTATION_LEFT_7" val="531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27.4"/>
  <p:tag name="ANNOTATION_END_8" val="44.9"/>
  <p:tag name="ANNOTATION_TOP_8" val="245"/>
  <p:tag name="ANNOTATION_LEFT_8" val="237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44.9"/>
  <p:tag name="ANNOTATION_END_9" val="55.6"/>
  <p:tag name="ANNOTATION_TOP_9" val="541"/>
  <p:tag name="ANNOTATION_LEFT_9" val="52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55.6"/>
  <p:tag name="ANNOTATION_TOP_10" val="633"/>
  <p:tag name="ANNOTATION_LEFT_10" val="135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COUNT" val="10"/>
  <p:tag name="ARTICULATE_NAV_LEVEL" val="1"/>
  <p:tag name="ARTICULATE_SLIDE_PRESENTER_GUID" val="ea169b86-229b-44b3-b574-2762614420f5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USED_LAYOUT" val="7"/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84bffa43814d4ae4a8cfc7996abc1e0b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7dff43c520074d28a67114402dd2beff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426"/>
  <p:tag name="ARTICULATE_AUDIO_RECORDED" val="1"/>
  <p:tag name="ELAPSEDTIME" val="157.7"/>
  <p:tag name="ANNOTATION_TYPE_1" val="0"/>
  <p:tag name="ANNOTATION_START_1" val="13.2"/>
  <p:tag name="ANNOTATION_END_1" val="42.2"/>
  <p:tag name="ANNOTATION_TOP_1" val="219"/>
  <p:tag name="ANNOTATION_LEFT_1" val="43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42.2"/>
  <p:tag name="ANNOTATION_END_2" val="51.6"/>
  <p:tag name="ANNOTATION_TOP_2" val="307"/>
  <p:tag name="ANNOTATION_LEFT_2" val="57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51.6"/>
  <p:tag name="ANNOTATION_END_3" val="52.8"/>
  <p:tag name="ANNOTATION_TOP_3" val="335"/>
  <p:tag name="ANNOTATION_LEFT_3" val="105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52.8"/>
  <p:tag name="ANNOTATION_END_4" val="55.6"/>
  <p:tag name="ANNOTATION_TOP_4" val="328"/>
  <p:tag name="ANNOTATION_LEFT_4" val="196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55.6"/>
  <p:tag name="ANNOTATION_END_5" val="69.1"/>
  <p:tag name="ANNOTATION_TOP_5" val="340"/>
  <p:tag name="ANNOTATION_LEFT_5" val="560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69.1"/>
  <p:tag name="ANNOTATION_END_6" val="87.1"/>
  <p:tag name="ANNOTATION_TOP_6" val="380"/>
  <p:tag name="ANNOTATION_LEFT_6" val="69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2"/>
  <p:tag name="ANNOTATION_START_7" val="87.1"/>
  <p:tag name="ANNOTATION_END_7" val="87.1"/>
  <p:tag name="ANNOTATION_TOP_7" val="-40"/>
  <p:tag name="ANNOTATION_LEFT_7" val="-40"/>
  <p:tag name="ANNOTATION_WIDTH_7" val="1042"/>
  <p:tag name="ANNOTATION_HEIGHT_7" val="801"/>
  <p:tag name="ANNOTATION_ANIMATION_7" val="4"/>
  <p:tag name="ANNOTATION_ROTATION_7" val="0"/>
  <p:tag name="ANNOTATION_SUB_TYPE_7" val="11"/>
  <p:tag name="ANNOTATION_LOOP_COUNT_7" val="1"/>
  <p:tag name="ANNOTATION_BOX_RADIUS_7" val="0"/>
  <p:tag name="ANNOTATION_SCALE_7" val="0"/>
  <p:tag name="ANNOTATION_BORDER_ALPHA_7" val="100"/>
  <p:tag name="ANNOTATION_BORDER_COLOR_7" val="16777215"/>
  <p:tag name="ANNOTATION_FILL_COLOR_7" val="5296274"/>
  <p:tag name="ANNOTATION_FILL_ALPHA_7" val="50"/>
  <p:tag name="ANNOTATION_BORDER_WIDTH_7" val="2"/>
  <p:tag name="ANNOTATION_SLIDE_WIDTH_7" val="960"/>
  <p:tag name="ANNOTATION_SLIDE_HEIGHT_7" val="720"/>
  <p:tag name="ANNOTATION_TYPE_8" val="2"/>
  <p:tag name="ANNOTATION_START_8" val="87.1"/>
  <p:tag name="ANNOTATION_END_8" val="94.5"/>
  <p:tag name="ANNOTATION_TOP_8" val="357"/>
  <p:tag name="ANNOTATION_LEFT_8" val="209"/>
  <p:tag name="ANNOTATION_WIDTH_8" val="390"/>
  <p:tag name="ANNOTATION_HEIGHT_8" val="47"/>
  <p:tag name="ANNOTATION_ANIMATION_8" val="4"/>
  <p:tag name="ANNOTATION_ROTATION_8" val="0"/>
  <p:tag name="ANNOTATION_SUB_TYPE_8" val="11"/>
  <p:tag name="ANNOTATION_LOOP_COUNT_8" val="1"/>
  <p:tag name="ANNOTATION_BOX_RADIUS_8" val="5"/>
  <p:tag name="ANNOTATION_SCALE_8" val="0"/>
  <p:tag name="ANNOTATION_BORDER_ALPHA_8" val="100"/>
  <p:tag name="ANNOTATION_BORDER_COLOR_8" val="16777215"/>
  <p:tag name="ANNOTATION_FILL_COLOR_8" val="5296274"/>
  <p:tag name="ANNOTATION_FILL_ALPHA_8" val="50"/>
  <p:tag name="ANNOTATION_BORDER_WIDTH_8" val="2"/>
  <p:tag name="ANNOTATION_SLIDE_WIDTH_8" val="960"/>
  <p:tag name="ANNOTATION_SLIDE_HEIGHT_8" val="720"/>
  <p:tag name="ANNOTATION_TYPE_9" val="2"/>
  <p:tag name="ANNOTATION_START_9" val="94.5"/>
  <p:tag name="ANNOTATION_END_9" val="130.9"/>
  <p:tag name="ANNOTATION_TOP_9" val="-40"/>
  <p:tag name="ANNOTATION_LEFT_9" val="-40"/>
  <p:tag name="ANNOTATION_WIDTH_9" val="1042"/>
  <p:tag name="ANNOTATION_HEIGHT_9" val="801"/>
  <p:tag name="ANNOTATION_ANIMATION_9" val="4"/>
  <p:tag name="ANNOTATION_ROTATION_9" val="0"/>
  <p:tag name="ANNOTATION_SUB_TYPE_9" val="11"/>
  <p:tag name="ANNOTATION_LOOP_COUNT_9" val="1"/>
  <p:tag name="ANNOTATION_BOX_RADIUS_9" val="0"/>
  <p:tag name="ANNOTATION_SCALE_9" val="0"/>
  <p:tag name="ANNOTATION_BORDER_ALPHA_9" val="100"/>
  <p:tag name="ANNOTATION_BORDER_COLOR_9" val="16777215"/>
  <p:tag name="ANNOTATION_FILL_COLOR_9" val="5296274"/>
  <p:tag name="ANNOTATION_FILL_ALPHA_9" val="50"/>
  <p:tag name="ANNOTATION_BORDER_WIDTH_9" val="2"/>
  <p:tag name="ANNOTATION_SLIDE_WIDTH_9" val="960"/>
  <p:tag name="ANNOTATION_SLIDE_HEIGHT_9" val="720"/>
  <p:tag name="ANNOTATION_TYPE_10" val="0"/>
  <p:tag name="ANNOTATION_START_10" val="130.9"/>
  <p:tag name="ANNOTATION_END_10" val="133.2"/>
  <p:tag name="ANNOTATION_TOP_10" val="550"/>
  <p:tag name="ANNOTATION_LEFT_10" val="107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133.2"/>
  <p:tag name="ANNOTATION_END_11" val="135.4"/>
  <p:tag name="ANNOTATION_TOP_11" val="609"/>
  <p:tag name="ANNOTATION_LEFT_11" val="110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135.4"/>
  <p:tag name="ANNOTATION_END_12" val="138.3"/>
  <p:tag name="ANNOTATION_TOP_12" val="667"/>
  <p:tag name="ANNOTATION_LEFT_12" val="118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138.3"/>
  <p:tag name="ANNOTATION_END_13" val="140.0"/>
  <p:tag name="ANNOTATION_TOP_13" val="541"/>
  <p:tag name="ANNOTATION_LEFT_13" val="116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140.0"/>
  <p:tag name="ANNOTATION_END_14" val="141.6"/>
  <p:tag name="ANNOTATION_TOP_14" val="601"/>
  <p:tag name="ANNOTATION_LEFT_14" val="114"/>
  <p:tag name="ANNOTATION_WIDTH_14" val="121"/>
  <p:tag name="ANNOTATION_HEIGHT_14" val="121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65535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141.6"/>
  <p:tag name="ANNOTATION_TOP_15" val="669"/>
  <p:tag name="ANNOTATION_LEFT_15" val="111"/>
  <p:tag name="ANNOTATION_WIDTH_15" val="121"/>
  <p:tag name="ANNOTATION_HEIGHT_15" val="121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65535"/>
  <p:tag name="ANNOTATION_FILL_ALPHA_15" val="100"/>
  <p:tag name="ANNOTATION_BORDER_WIDTH_15" val="2"/>
  <p:tag name="ANNOTATION_SLIDE_WIDTH_15" val="960"/>
  <p:tag name="ANNOTATION_SLIDE_HEIGHT_15" val="720"/>
  <p:tag name="ANNOTATION_COUNT" val="15"/>
  <p:tag name="ARTICULATE_NAV_LEVEL" val="1"/>
  <p:tag name="ARTICULATE_SLIDE_PRESENTER_GUID" val="ea169b86-229b-44b3-b574-2762614420f5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USED_LAYOUT" val="2"/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235c86b30fad4b2fa96ccd398f7b7cdb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3dce1e5fed004ee7b566564fe7ecad5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88"/>
  <p:tag name="ARTICULATE_AUDIO_RECORDED" val="1"/>
  <p:tag name="TIMELINE" val="133.6/143.7/156.7/171.4/173.0"/>
  <p:tag name="ELAPSEDTIME" val="287.4"/>
  <p:tag name="ANNOTATION_TYPE_1" val="0"/>
  <p:tag name="ANNOTATION_START_1" val="10.7"/>
  <p:tag name="ANNOTATION_END_1" val="16.4"/>
  <p:tag name="ANNOTATION_TOP_1" val="151"/>
  <p:tag name="ANNOTATION_LEFT_1" val="38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16.4"/>
  <p:tag name="ANNOTATION_END_2" val="18.7"/>
  <p:tag name="ANNOTATION_TOP_2" val="145"/>
  <p:tag name="ANNOTATION_LEFT_2" val="670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18.7"/>
  <p:tag name="ANNOTATION_END_3" val="52.0"/>
  <p:tag name="ANNOTATION_TOP_3" val="175"/>
  <p:tag name="ANNOTATION_LEFT_3" val="30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52.0"/>
  <p:tag name="ANNOTATION_END_4" val="54.9"/>
  <p:tag name="ANNOTATION_TOP_4" val="207"/>
  <p:tag name="ANNOTATION_LEFT_4" val="53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54.9"/>
  <p:tag name="ANNOTATION_END_5" val="60.6"/>
  <p:tag name="ANNOTATION_TOP_5" val="204"/>
  <p:tag name="ANNOTATION_LEFT_5" val="230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60.6"/>
  <p:tag name="ANNOTATION_END_6" val="78.6"/>
  <p:tag name="ANNOTATION_TOP_6" val="238"/>
  <p:tag name="ANNOTATION_LEFT_6" val="62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78.6"/>
  <p:tag name="ANNOTATION_END_7" val="99.3"/>
  <p:tag name="ANNOTATION_TOP_7" val="239"/>
  <p:tag name="ANNOTATION_LEFT_7" val="380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99.3"/>
  <p:tag name="ANNOTATION_END_8" val="121.7"/>
  <p:tag name="ANNOTATION_TOP_8" val="278"/>
  <p:tag name="ANNOTATION_LEFT_8" val="49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2"/>
  <p:tag name="ANNOTATION_START_9" val="121.7"/>
  <p:tag name="ANNOTATION_END_9" val="121.7"/>
  <p:tag name="ANNOTATION_TOP_9" val="-40"/>
  <p:tag name="ANNOTATION_LEFT_9" val="-40"/>
  <p:tag name="ANNOTATION_WIDTH_9" val="1042"/>
  <p:tag name="ANNOTATION_HEIGHT_9" val="801"/>
  <p:tag name="ANNOTATION_ANIMATION_9" val="4"/>
  <p:tag name="ANNOTATION_ROTATION_9" val="0"/>
  <p:tag name="ANNOTATION_SUB_TYPE_9" val="11"/>
  <p:tag name="ANNOTATION_LOOP_COUNT_9" val="1"/>
  <p:tag name="ANNOTATION_BOX_RADIUS_9" val="0"/>
  <p:tag name="ANNOTATION_SCALE_9" val="0"/>
  <p:tag name="ANNOTATION_BORDER_ALPHA_9" val="100"/>
  <p:tag name="ANNOTATION_BORDER_COLOR_9" val="16777215"/>
  <p:tag name="ANNOTATION_FILL_COLOR_9" val="5296274"/>
  <p:tag name="ANNOTATION_FILL_ALPHA_9" val="50"/>
  <p:tag name="ANNOTATION_BORDER_WIDTH_9" val="2"/>
  <p:tag name="ANNOTATION_SLIDE_WIDTH_9" val="960"/>
  <p:tag name="ANNOTATION_SLIDE_HEIGHT_9" val="720"/>
  <p:tag name="ANNOTATION_TYPE_10" val="2"/>
  <p:tag name="ANNOTATION_START_10" val="121.7"/>
  <p:tag name="ANNOTATION_END_10" val="132.0"/>
  <p:tag name="ANNOTATION_TOP_10" val="286"/>
  <p:tag name="ANNOTATION_LEFT_10" val="378"/>
  <p:tag name="ANNOTATION_WIDTH_10" val="249"/>
  <p:tag name="ANNOTATION_HEIGHT_10" val="35"/>
  <p:tag name="ANNOTATION_ANIMATION_10" val="4"/>
  <p:tag name="ANNOTATION_ROTATION_10" val="0"/>
  <p:tag name="ANNOTATION_SUB_TYPE_10" val="11"/>
  <p:tag name="ANNOTATION_LOOP_COUNT_10" val="1"/>
  <p:tag name="ANNOTATION_BOX_RADIUS_10" val="5"/>
  <p:tag name="ANNOTATION_SCALE_10" val="0"/>
  <p:tag name="ANNOTATION_BORDER_ALPHA_10" val="100"/>
  <p:tag name="ANNOTATION_BORDER_COLOR_10" val="16777215"/>
  <p:tag name="ANNOTATION_FILL_COLOR_10" val="5296274"/>
  <p:tag name="ANNOTATION_FILL_ALPHA_10" val="50"/>
  <p:tag name="ANNOTATION_BORDER_WIDTH_10" val="2"/>
  <p:tag name="ANNOTATION_SLIDE_WIDTH_10" val="960"/>
  <p:tag name="ANNOTATION_SLIDE_HEIGHT_10" val="720"/>
  <p:tag name="ANNOTATION_TYPE_11" val="0"/>
  <p:tag name="ANNOTATION_START_11" val="132.0"/>
  <p:tag name="ANNOTATION_END_11" val="138.8"/>
  <p:tag name="ANNOTATION_TOP_11" val="86"/>
  <p:tag name="ANNOTATION_LEFT_11" val="306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138.8"/>
  <p:tag name="ANNOTATION_END_12" val="140.7"/>
  <p:tag name="ANNOTATION_TOP_12" val="347"/>
  <p:tag name="ANNOTATION_LEFT_12" val="107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140.7"/>
  <p:tag name="ANNOTATION_END_13" val="152.7"/>
  <p:tag name="ANNOTATION_TOP_13" val="514"/>
  <p:tag name="ANNOTATION_LEFT_13" val="176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152.7"/>
  <p:tag name="ANNOTATION_END_14" val="158.8"/>
  <p:tag name="ANNOTATION_TOP_14" val="535"/>
  <p:tag name="ANNOTATION_LEFT_14" val="222"/>
  <p:tag name="ANNOTATION_WIDTH_14" val="121"/>
  <p:tag name="ANNOTATION_HEIGHT_14" val="121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65535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158.8"/>
  <p:tag name="ANNOTATION_END_15" val="159.3"/>
  <p:tag name="ANNOTATION_TOP_15" val="539"/>
  <p:tag name="ANNOTATION_LEFT_15" val="340"/>
  <p:tag name="ANNOTATION_WIDTH_15" val="121"/>
  <p:tag name="ANNOTATION_HEIGHT_15" val="121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65535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159.3"/>
  <p:tag name="ANNOTATION_END_16" val="159.9"/>
  <p:tag name="ANNOTATION_TOP_16" val="586"/>
  <p:tag name="ANNOTATION_LEFT_16" val="336"/>
  <p:tag name="ANNOTATION_WIDTH_16" val="121"/>
  <p:tag name="ANNOTATION_HEIGHT_16" val="121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100"/>
  <p:tag name="ANNOTATION_BORDER_ALPHA_16" val="100"/>
  <p:tag name="ANNOTATION_BORDER_COLOR_16" val="255"/>
  <p:tag name="ANNOTATION_FILL_COLOR_16" val="65535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159.9"/>
  <p:tag name="ANNOTATION_END_17" val="160.4"/>
  <p:tag name="ANNOTATION_TOP_17" val="604"/>
  <p:tag name="ANNOTATION_LEFT_17" val="337"/>
  <p:tag name="ANNOTATION_WIDTH_17" val="121"/>
  <p:tag name="ANNOTATION_HEIGHT_17" val="121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100"/>
  <p:tag name="ANNOTATION_BORDER_ALPHA_17" val="100"/>
  <p:tag name="ANNOTATION_BORDER_COLOR_17" val="255"/>
  <p:tag name="ANNOTATION_FILL_COLOR_17" val="65535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160.4"/>
  <p:tag name="ANNOTATION_END_18" val="160.8"/>
  <p:tag name="ANNOTATION_TOP_18" val="557"/>
  <p:tag name="ANNOTATION_LEFT_18" val="340"/>
  <p:tag name="ANNOTATION_WIDTH_18" val="121"/>
  <p:tag name="ANNOTATION_HEIGHT_18" val="121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100"/>
  <p:tag name="ANNOTATION_BORDER_ALPHA_18" val="100"/>
  <p:tag name="ANNOTATION_BORDER_COLOR_18" val="255"/>
  <p:tag name="ANNOTATION_FILL_COLOR_18" val="65535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160.8"/>
  <p:tag name="ANNOTATION_END_19" val="165.0"/>
  <p:tag name="ANNOTATION_TOP_19" val="515"/>
  <p:tag name="ANNOTATION_LEFT_19" val="348"/>
  <p:tag name="ANNOTATION_WIDTH_19" val="121"/>
  <p:tag name="ANNOTATION_HEIGHT_19" val="121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100"/>
  <p:tag name="ANNOTATION_BORDER_ALPHA_19" val="100"/>
  <p:tag name="ANNOTATION_BORDER_COLOR_19" val="255"/>
  <p:tag name="ANNOTATION_FILL_COLOR_19" val="65535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165.0"/>
  <p:tag name="ANNOTATION_END_20" val="175.5"/>
  <p:tag name="ANNOTATION_TOP_20" val="523"/>
  <p:tag name="ANNOTATION_LEFT_20" val="406"/>
  <p:tag name="ANNOTATION_WIDTH_20" val="121"/>
  <p:tag name="ANNOTATION_HEIGHT_20" val="121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100"/>
  <p:tag name="ANNOTATION_BORDER_ALPHA_20" val="100"/>
  <p:tag name="ANNOTATION_BORDER_COLOR_20" val="255"/>
  <p:tag name="ANNOTATION_FILL_COLOR_20" val="65535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175.5"/>
  <p:tag name="ANNOTATION_END_21" val="178.6"/>
  <p:tag name="ANNOTATION_TOP_21" val="569"/>
  <p:tag name="ANNOTATION_LEFT_21" val="730"/>
  <p:tag name="ANNOTATION_WIDTH_21" val="121"/>
  <p:tag name="ANNOTATION_HEIGHT_21" val="121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100"/>
  <p:tag name="ANNOTATION_BORDER_ALPHA_21" val="100"/>
  <p:tag name="ANNOTATION_BORDER_COLOR_21" val="255"/>
  <p:tag name="ANNOTATION_FILL_COLOR_21" val="65535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178.6"/>
  <p:tag name="ANNOTATION_END_22" val="180.6"/>
  <p:tag name="ANNOTATION_TOP_22" val="551"/>
  <p:tag name="ANNOTATION_LEFT_22" val="802"/>
  <p:tag name="ANNOTATION_WIDTH_22" val="121"/>
  <p:tag name="ANNOTATION_HEIGHT_22" val="121"/>
  <p:tag name="ANNOTATION_ANIMATION_22" val="3"/>
  <p:tag name="ANNOTATION_ROTATION_22" val="0"/>
  <p:tag name="ANNOTATION_SUB_TYPE_22" val="2"/>
  <p:tag name="ANNOTATION_LOOP_COUNT_22" val="1"/>
  <p:tag name="ANNOTATION_BOX_RADIUS_22" val="0"/>
  <p:tag name="ANNOTATION_SCALE_22" val="100"/>
  <p:tag name="ANNOTATION_BORDER_ALPHA_22" val="100"/>
  <p:tag name="ANNOTATION_BORDER_COLOR_22" val="255"/>
  <p:tag name="ANNOTATION_FILL_COLOR_22" val="65535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180.6"/>
  <p:tag name="ANNOTATION_END_23" val="190.1"/>
  <p:tag name="ANNOTATION_TOP_23" val="388"/>
  <p:tag name="ANNOTATION_LEFT_23" val="642"/>
  <p:tag name="ANNOTATION_WIDTH_23" val="121"/>
  <p:tag name="ANNOTATION_HEIGHT_23" val="121"/>
  <p:tag name="ANNOTATION_ANIMATION_23" val="3"/>
  <p:tag name="ANNOTATION_ROTATION_23" val="0"/>
  <p:tag name="ANNOTATION_SUB_TYPE_23" val="2"/>
  <p:tag name="ANNOTATION_LOOP_COUNT_23" val="1"/>
  <p:tag name="ANNOTATION_BOX_RADIUS_23" val="0"/>
  <p:tag name="ANNOTATION_SCALE_23" val="100"/>
  <p:tag name="ANNOTATION_BORDER_ALPHA_23" val="100"/>
  <p:tag name="ANNOTATION_BORDER_COLOR_23" val="255"/>
  <p:tag name="ANNOTATION_FILL_COLOR_23" val="65535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190.1"/>
  <p:tag name="ANNOTATION_END_24" val="192.3"/>
  <p:tag name="ANNOTATION_TOP_24" val="663"/>
  <p:tag name="ANNOTATION_LEFT_24" val="57"/>
  <p:tag name="ANNOTATION_WIDTH_24" val="121"/>
  <p:tag name="ANNOTATION_HEIGHT_24" val="121"/>
  <p:tag name="ANNOTATION_ANIMATION_24" val="3"/>
  <p:tag name="ANNOTATION_ROTATION_24" val="0"/>
  <p:tag name="ANNOTATION_SUB_TYPE_24" val="2"/>
  <p:tag name="ANNOTATION_LOOP_COUNT_24" val="1"/>
  <p:tag name="ANNOTATION_BOX_RADIUS_24" val="0"/>
  <p:tag name="ANNOTATION_SCALE_24" val="100"/>
  <p:tag name="ANNOTATION_BORDER_ALPHA_24" val="100"/>
  <p:tag name="ANNOTATION_BORDER_COLOR_24" val="255"/>
  <p:tag name="ANNOTATION_FILL_COLOR_24" val="65535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192.3"/>
  <p:tag name="ANNOTATION_END_25" val="194.7"/>
  <p:tag name="ANNOTATION_TOP_25" val="660"/>
  <p:tag name="ANNOTATION_LEFT_25" val="287"/>
  <p:tag name="ANNOTATION_WIDTH_25" val="121"/>
  <p:tag name="ANNOTATION_HEIGHT_25" val="121"/>
  <p:tag name="ANNOTATION_ANIMATION_25" val="3"/>
  <p:tag name="ANNOTATION_ROTATION_25" val="0"/>
  <p:tag name="ANNOTATION_SUB_TYPE_25" val="2"/>
  <p:tag name="ANNOTATION_LOOP_COUNT_25" val="1"/>
  <p:tag name="ANNOTATION_BOX_RADIUS_25" val="0"/>
  <p:tag name="ANNOTATION_SCALE_25" val="100"/>
  <p:tag name="ANNOTATION_BORDER_ALPHA_25" val="100"/>
  <p:tag name="ANNOTATION_BORDER_COLOR_25" val="255"/>
  <p:tag name="ANNOTATION_FILL_COLOR_25" val="65535"/>
  <p:tag name="ANNOTATION_FILL_ALPHA_25" val="100"/>
  <p:tag name="ANNOTATION_BORDER_WIDTH_25" val="2"/>
  <p:tag name="ANNOTATION_SLIDE_WIDTH_25" val="960"/>
  <p:tag name="ANNOTATION_SLIDE_HEIGHT_25" val="720"/>
  <p:tag name="ANNOTATION_TYPE_26" val="0"/>
  <p:tag name="ANNOTATION_START_26" val="194.7"/>
  <p:tag name="ANNOTATION_END_26" val="198.3"/>
  <p:tag name="ANNOTATION_TOP_26" val="663"/>
  <p:tag name="ANNOTATION_LEFT_26" val="588"/>
  <p:tag name="ANNOTATION_WIDTH_26" val="121"/>
  <p:tag name="ANNOTATION_HEIGHT_26" val="121"/>
  <p:tag name="ANNOTATION_ANIMATION_26" val="3"/>
  <p:tag name="ANNOTATION_ROTATION_26" val="0"/>
  <p:tag name="ANNOTATION_SUB_TYPE_26" val="2"/>
  <p:tag name="ANNOTATION_LOOP_COUNT_26" val="1"/>
  <p:tag name="ANNOTATION_BOX_RADIUS_26" val="0"/>
  <p:tag name="ANNOTATION_SCALE_26" val="100"/>
  <p:tag name="ANNOTATION_BORDER_ALPHA_26" val="100"/>
  <p:tag name="ANNOTATION_BORDER_COLOR_26" val="255"/>
  <p:tag name="ANNOTATION_FILL_COLOR_26" val="65535"/>
  <p:tag name="ANNOTATION_FILL_ALPHA_26" val="100"/>
  <p:tag name="ANNOTATION_BORDER_WIDTH_26" val="2"/>
  <p:tag name="ANNOTATION_SLIDE_WIDTH_26" val="960"/>
  <p:tag name="ANNOTATION_SLIDE_HEIGHT_26" val="720"/>
  <p:tag name="ANNOTATION_TYPE_27" val="0"/>
  <p:tag name="ANNOTATION_START_27" val="198.3"/>
  <p:tag name="ANNOTATION_END_27" val="217.2"/>
  <p:tag name="ANNOTATION_TOP_27" val="696"/>
  <p:tag name="ANNOTATION_LEFT_27" val="128"/>
  <p:tag name="ANNOTATION_WIDTH_27" val="121"/>
  <p:tag name="ANNOTATION_HEIGHT_27" val="121"/>
  <p:tag name="ANNOTATION_ANIMATION_27" val="3"/>
  <p:tag name="ANNOTATION_ROTATION_27" val="0"/>
  <p:tag name="ANNOTATION_SUB_TYPE_27" val="2"/>
  <p:tag name="ANNOTATION_LOOP_COUNT_27" val="1"/>
  <p:tag name="ANNOTATION_BOX_RADIUS_27" val="0"/>
  <p:tag name="ANNOTATION_SCALE_27" val="100"/>
  <p:tag name="ANNOTATION_BORDER_ALPHA_27" val="100"/>
  <p:tag name="ANNOTATION_BORDER_COLOR_27" val="255"/>
  <p:tag name="ANNOTATION_FILL_COLOR_27" val="65535"/>
  <p:tag name="ANNOTATION_FILL_ALPHA_27" val="100"/>
  <p:tag name="ANNOTATION_BORDER_WIDTH_27" val="2"/>
  <p:tag name="ANNOTATION_SLIDE_WIDTH_27" val="960"/>
  <p:tag name="ANNOTATION_SLIDE_HEIGHT_27" val="720"/>
  <p:tag name="ANNOTATION_TYPE_28" val="0"/>
  <p:tag name="ANNOTATION_START_28" val="217.2"/>
  <p:tag name="ANNOTATION_END_28" val="218.1"/>
  <p:tag name="ANNOTATION_TOP_28" val="537"/>
  <p:tag name="ANNOTATION_LEFT_28" val="327"/>
  <p:tag name="ANNOTATION_WIDTH_28" val="121"/>
  <p:tag name="ANNOTATION_HEIGHT_28" val="121"/>
  <p:tag name="ANNOTATION_ANIMATION_28" val="3"/>
  <p:tag name="ANNOTATION_ROTATION_28" val="0"/>
  <p:tag name="ANNOTATION_SUB_TYPE_28" val="2"/>
  <p:tag name="ANNOTATION_LOOP_COUNT_28" val="1"/>
  <p:tag name="ANNOTATION_BOX_RADIUS_28" val="0"/>
  <p:tag name="ANNOTATION_SCALE_28" val="100"/>
  <p:tag name="ANNOTATION_BORDER_ALPHA_28" val="100"/>
  <p:tag name="ANNOTATION_BORDER_COLOR_28" val="255"/>
  <p:tag name="ANNOTATION_FILL_COLOR_28" val="65535"/>
  <p:tag name="ANNOTATION_FILL_ALPHA_28" val="100"/>
  <p:tag name="ANNOTATION_BORDER_WIDTH_28" val="2"/>
  <p:tag name="ANNOTATION_SLIDE_WIDTH_28" val="960"/>
  <p:tag name="ANNOTATION_SLIDE_HEIGHT_28" val="720"/>
  <p:tag name="ANNOTATION_TYPE_29" val="0"/>
  <p:tag name="ANNOTATION_START_29" val="218.1"/>
  <p:tag name="ANNOTATION_END_29" val="219.4"/>
  <p:tag name="ANNOTATION_TOP_29" val="553"/>
  <p:tag name="ANNOTATION_LEFT_29" val="412"/>
  <p:tag name="ANNOTATION_WIDTH_29" val="121"/>
  <p:tag name="ANNOTATION_HEIGHT_29" val="121"/>
  <p:tag name="ANNOTATION_ANIMATION_29" val="3"/>
  <p:tag name="ANNOTATION_ROTATION_29" val="0"/>
  <p:tag name="ANNOTATION_SUB_TYPE_29" val="2"/>
  <p:tag name="ANNOTATION_LOOP_COUNT_29" val="1"/>
  <p:tag name="ANNOTATION_BOX_RADIUS_29" val="0"/>
  <p:tag name="ANNOTATION_SCALE_29" val="100"/>
  <p:tag name="ANNOTATION_BORDER_ALPHA_29" val="100"/>
  <p:tag name="ANNOTATION_BORDER_COLOR_29" val="255"/>
  <p:tag name="ANNOTATION_FILL_COLOR_29" val="65535"/>
  <p:tag name="ANNOTATION_FILL_ALPHA_29" val="100"/>
  <p:tag name="ANNOTATION_BORDER_WIDTH_29" val="2"/>
  <p:tag name="ANNOTATION_SLIDE_WIDTH_29" val="960"/>
  <p:tag name="ANNOTATION_SLIDE_HEIGHT_29" val="720"/>
  <p:tag name="ANNOTATION_TYPE_30" val="0"/>
  <p:tag name="ANNOTATION_START_30" val="219.4"/>
  <p:tag name="ANNOTATION_END_30" val="220.0"/>
  <p:tag name="ANNOTATION_TOP_30" val="533"/>
  <p:tag name="ANNOTATION_LEFT_30" val="327"/>
  <p:tag name="ANNOTATION_WIDTH_30" val="121"/>
  <p:tag name="ANNOTATION_HEIGHT_30" val="121"/>
  <p:tag name="ANNOTATION_ANIMATION_30" val="3"/>
  <p:tag name="ANNOTATION_ROTATION_30" val="0"/>
  <p:tag name="ANNOTATION_SUB_TYPE_30" val="2"/>
  <p:tag name="ANNOTATION_LOOP_COUNT_30" val="1"/>
  <p:tag name="ANNOTATION_BOX_RADIUS_30" val="0"/>
  <p:tag name="ANNOTATION_SCALE_30" val="100"/>
  <p:tag name="ANNOTATION_BORDER_ALPHA_30" val="100"/>
  <p:tag name="ANNOTATION_BORDER_COLOR_30" val="255"/>
  <p:tag name="ANNOTATION_FILL_COLOR_30" val="65535"/>
  <p:tag name="ANNOTATION_FILL_ALPHA_30" val="100"/>
  <p:tag name="ANNOTATION_BORDER_WIDTH_30" val="2"/>
  <p:tag name="ANNOTATION_SLIDE_WIDTH_30" val="960"/>
  <p:tag name="ANNOTATION_SLIDE_HEIGHT_30" val="720"/>
  <p:tag name="ANNOTATION_TYPE_31" val="0"/>
  <p:tag name="ANNOTATION_START_31" val="220.0"/>
  <p:tag name="ANNOTATION_END_31" val="220.3"/>
  <p:tag name="ANNOTATION_TOP_31" val="533"/>
  <p:tag name="ANNOTATION_LEFT_31" val="330"/>
  <p:tag name="ANNOTATION_WIDTH_31" val="121"/>
  <p:tag name="ANNOTATION_HEIGHT_31" val="121"/>
  <p:tag name="ANNOTATION_ANIMATION_31" val="3"/>
  <p:tag name="ANNOTATION_ROTATION_31" val="0"/>
  <p:tag name="ANNOTATION_SUB_TYPE_31" val="2"/>
  <p:tag name="ANNOTATION_LOOP_COUNT_31" val="1"/>
  <p:tag name="ANNOTATION_BOX_RADIUS_31" val="0"/>
  <p:tag name="ANNOTATION_SCALE_31" val="100"/>
  <p:tag name="ANNOTATION_BORDER_ALPHA_31" val="100"/>
  <p:tag name="ANNOTATION_BORDER_COLOR_31" val="255"/>
  <p:tag name="ANNOTATION_FILL_COLOR_31" val="65535"/>
  <p:tag name="ANNOTATION_FILL_ALPHA_31" val="100"/>
  <p:tag name="ANNOTATION_BORDER_WIDTH_31" val="2"/>
  <p:tag name="ANNOTATION_SLIDE_WIDTH_31" val="960"/>
  <p:tag name="ANNOTATION_SLIDE_HEIGHT_31" val="720"/>
  <p:tag name="ANNOTATION_TYPE_32" val="0"/>
  <p:tag name="ANNOTATION_START_32" val="220.3"/>
  <p:tag name="ANNOTATION_END_32" val="220.7"/>
  <p:tag name="ANNOTATION_TOP_32" val="533"/>
  <p:tag name="ANNOTATION_LEFT_32" val="345"/>
  <p:tag name="ANNOTATION_WIDTH_32" val="121"/>
  <p:tag name="ANNOTATION_HEIGHT_32" val="121"/>
  <p:tag name="ANNOTATION_ANIMATION_32" val="3"/>
  <p:tag name="ANNOTATION_ROTATION_32" val="0"/>
  <p:tag name="ANNOTATION_SUB_TYPE_32" val="2"/>
  <p:tag name="ANNOTATION_LOOP_COUNT_32" val="1"/>
  <p:tag name="ANNOTATION_BOX_RADIUS_32" val="0"/>
  <p:tag name="ANNOTATION_SCALE_32" val="100"/>
  <p:tag name="ANNOTATION_BORDER_ALPHA_32" val="100"/>
  <p:tag name="ANNOTATION_BORDER_COLOR_32" val="255"/>
  <p:tag name="ANNOTATION_FILL_COLOR_32" val="65535"/>
  <p:tag name="ANNOTATION_FILL_ALPHA_32" val="100"/>
  <p:tag name="ANNOTATION_BORDER_WIDTH_32" val="2"/>
  <p:tag name="ANNOTATION_SLIDE_WIDTH_32" val="960"/>
  <p:tag name="ANNOTATION_SLIDE_HEIGHT_32" val="720"/>
  <p:tag name="ANNOTATION_TYPE_33" val="0"/>
  <p:tag name="ANNOTATION_START_33" val="220.7"/>
  <p:tag name="ANNOTATION_END_33" val="221.1"/>
  <p:tag name="ANNOTATION_TOP_33" val="533"/>
  <p:tag name="ANNOTATION_LEFT_33" val="363"/>
  <p:tag name="ANNOTATION_WIDTH_33" val="121"/>
  <p:tag name="ANNOTATION_HEIGHT_33" val="121"/>
  <p:tag name="ANNOTATION_ANIMATION_33" val="3"/>
  <p:tag name="ANNOTATION_ROTATION_33" val="0"/>
  <p:tag name="ANNOTATION_SUB_TYPE_33" val="2"/>
  <p:tag name="ANNOTATION_LOOP_COUNT_33" val="1"/>
  <p:tag name="ANNOTATION_BOX_RADIUS_33" val="0"/>
  <p:tag name="ANNOTATION_SCALE_33" val="100"/>
  <p:tag name="ANNOTATION_BORDER_ALPHA_33" val="100"/>
  <p:tag name="ANNOTATION_BORDER_COLOR_33" val="255"/>
  <p:tag name="ANNOTATION_FILL_COLOR_33" val="65535"/>
  <p:tag name="ANNOTATION_FILL_ALPHA_33" val="100"/>
  <p:tag name="ANNOTATION_BORDER_WIDTH_33" val="2"/>
  <p:tag name="ANNOTATION_SLIDE_WIDTH_33" val="960"/>
  <p:tag name="ANNOTATION_SLIDE_HEIGHT_33" val="720"/>
  <p:tag name="ANNOTATION_TYPE_34" val="0"/>
  <p:tag name="ANNOTATION_START_34" val="221.1"/>
  <p:tag name="ANNOTATION_END_34" val="221.5"/>
  <p:tag name="ANNOTATION_TOP_34" val="532"/>
  <p:tag name="ANNOTATION_LEFT_34" val="389"/>
  <p:tag name="ANNOTATION_WIDTH_34" val="121"/>
  <p:tag name="ANNOTATION_HEIGHT_34" val="121"/>
  <p:tag name="ANNOTATION_ANIMATION_34" val="3"/>
  <p:tag name="ANNOTATION_ROTATION_34" val="0"/>
  <p:tag name="ANNOTATION_SUB_TYPE_34" val="2"/>
  <p:tag name="ANNOTATION_LOOP_COUNT_34" val="1"/>
  <p:tag name="ANNOTATION_BOX_RADIUS_34" val="0"/>
  <p:tag name="ANNOTATION_SCALE_34" val="100"/>
  <p:tag name="ANNOTATION_BORDER_ALPHA_34" val="100"/>
  <p:tag name="ANNOTATION_BORDER_COLOR_34" val="255"/>
  <p:tag name="ANNOTATION_FILL_COLOR_34" val="65535"/>
  <p:tag name="ANNOTATION_FILL_ALPHA_34" val="100"/>
  <p:tag name="ANNOTATION_BORDER_WIDTH_34" val="2"/>
  <p:tag name="ANNOTATION_SLIDE_WIDTH_34" val="960"/>
  <p:tag name="ANNOTATION_SLIDE_HEIGHT_34" val="720"/>
  <p:tag name="ANNOTATION_TYPE_35" val="0"/>
  <p:tag name="ANNOTATION_START_35" val="221.5"/>
  <p:tag name="ANNOTATION_END_35" val="221.8"/>
  <p:tag name="ANNOTATION_TOP_35" val="535"/>
  <p:tag name="ANNOTATION_LEFT_35" val="413"/>
  <p:tag name="ANNOTATION_WIDTH_35" val="121"/>
  <p:tag name="ANNOTATION_HEIGHT_35" val="121"/>
  <p:tag name="ANNOTATION_ANIMATION_35" val="3"/>
  <p:tag name="ANNOTATION_ROTATION_35" val="0"/>
  <p:tag name="ANNOTATION_SUB_TYPE_35" val="2"/>
  <p:tag name="ANNOTATION_LOOP_COUNT_35" val="1"/>
  <p:tag name="ANNOTATION_BOX_RADIUS_35" val="0"/>
  <p:tag name="ANNOTATION_SCALE_35" val="100"/>
  <p:tag name="ANNOTATION_BORDER_ALPHA_35" val="100"/>
  <p:tag name="ANNOTATION_BORDER_COLOR_35" val="255"/>
  <p:tag name="ANNOTATION_FILL_COLOR_35" val="65535"/>
  <p:tag name="ANNOTATION_FILL_ALPHA_35" val="100"/>
  <p:tag name="ANNOTATION_BORDER_WIDTH_35" val="2"/>
  <p:tag name="ANNOTATION_SLIDE_WIDTH_35" val="960"/>
  <p:tag name="ANNOTATION_SLIDE_HEIGHT_35" val="720"/>
  <p:tag name="ANNOTATION_TYPE_36" val="0"/>
  <p:tag name="ANNOTATION_START_36" val="221.8"/>
  <p:tag name="ANNOTATION_END_36" val="222.9"/>
  <p:tag name="ANNOTATION_TOP_36" val="536"/>
  <p:tag name="ANNOTATION_LEFT_36" val="432"/>
  <p:tag name="ANNOTATION_WIDTH_36" val="121"/>
  <p:tag name="ANNOTATION_HEIGHT_36" val="121"/>
  <p:tag name="ANNOTATION_ANIMATION_36" val="3"/>
  <p:tag name="ANNOTATION_ROTATION_36" val="0"/>
  <p:tag name="ANNOTATION_SUB_TYPE_36" val="2"/>
  <p:tag name="ANNOTATION_LOOP_COUNT_36" val="1"/>
  <p:tag name="ANNOTATION_BOX_RADIUS_36" val="0"/>
  <p:tag name="ANNOTATION_SCALE_36" val="100"/>
  <p:tag name="ANNOTATION_BORDER_ALPHA_36" val="100"/>
  <p:tag name="ANNOTATION_BORDER_COLOR_36" val="255"/>
  <p:tag name="ANNOTATION_FILL_COLOR_36" val="65535"/>
  <p:tag name="ANNOTATION_FILL_ALPHA_36" val="100"/>
  <p:tag name="ANNOTATION_BORDER_WIDTH_36" val="2"/>
  <p:tag name="ANNOTATION_SLIDE_WIDTH_36" val="960"/>
  <p:tag name="ANNOTATION_SLIDE_HEIGHT_36" val="720"/>
  <p:tag name="ANNOTATION_TYPE_37" val="0"/>
  <p:tag name="ANNOTATION_START_37" val="222.9"/>
  <p:tag name="ANNOTATION_END_37" val="223.2"/>
  <p:tag name="ANNOTATION_TOP_37" val="544"/>
  <p:tag name="ANNOTATION_LEFT_37" val="497"/>
  <p:tag name="ANNOTATION_WIDTH_37" val="121"/>
  <p:tag name="ANNOTATION_HEIGHT_37" val="121"/>
  <p:tag name="ANNOTATION_ANIMATION_37" val="3"/>
  <p:tag name="ANNOTATION_ROTATION_37" val="0"/>
  <p:tag name="ANNOTATION_SUB_TYPE_37" val="2"/>
  <p:tag name="ANNOTATION_LOOP_COUNT_37" val="1"/>
  <p:tag name="ANNOTATION_BOX_RADIUS_37" val="0"/>
  <p:tag name="ANNOTATION_SCALE_37" val="100"/>
  <p:tag name="ANNOTATION_BORDER_ALPHA_37" val="100"/>
  <p:tag name="ANNOTATION_BORDER_COLOR_37" val="255"/>
  <p:tag name="ANNOTATION_FILL_COLOR_37" val="65535"/>
  <p:tag name="ANNOTATION_FILL_ALPHA_37" val="100"/>
  <p:tag name="ANNOTATION_BORDER_WIDTH_37" val="2"/>
  <p:tag name="ANNOTATION_SLIDE_WIDTH_37" val="960"/>
  <p:tag name="ANNOTATION_SLIDE_HEIGHT_37" val="720"/>
  <p:tag name="ANNOTATION_TYPE_38" val="0"/>
  <p:tag name="ANNOTATION_START_38" val="223.2"/>
  <p:tag name="ANNOTATION_END_38" val="223.5"/>
  <p:tag name="ANNOTATION_TOP_38" val="544"/>
  <p:tag name="ANNOTATION_LEFT_38" val="518"/>
  <p:tag name="ANNOTATION_WIDTH_38" val="121"/>
  <p:tag name="ANNOTATION_HEIGHT_38" val="121"/>
  <p:tag name="ANNOTATION_ANIMATION_38" val="3"/>
  <p:tag name="ANNOTATION_ROTATION_38" val="0"/>
  <p:tag name="ANNOTATION_SUB_TYPE_38" val="2"/>
  <p:tag name="ANNOTATION_LOOP_COUNT_38" val="1"/>
  <p:tag name="ANNOTATION_BOX_RADIUS_38" val="0"/>
  <p:tag name="ANNOTATION_SCALE_38" val="100"/>
  <p:tag name="ANNOTATION_BORDER_ALPHA_38" val="100"/>
  <p:tag name="ANNOTATION_BORDER_COLOR_38" val="255"/>
  <p:tag name="ANNOTATION_FILL_COLOR_38" val="65535"/>
  <p:tag name="ANNOTATION_FILL_ALPHA_38" val="100"/>
  <p:tag name="ANNOTATION_BORDER_WIDTH_38" val="2"/>
  <p:tag name="ANNOTATION_SLIDE_WIDTH_38" val="960"/>
  <p:tag name="ANNOTATION_SLIDE_HEIGHT_38" val="720"/>
  <p:tag name="ANNOTATION_TYPE_39" val="0"/>
  <p:tag name="ANNOTATION_START_39" val="223.5"/>
  <p:tag name="ANNOTATION_END_39" val="223.9"/>
  <p:tag name="ANNOTATION_TOP_39" val="544"/>
  <p:tag name="ANNOTATION_LEFT_39" val="552"/>
  <p:tag name="ANNOTATION_WIDTH_39" val="121"/>
  <p:tag name="ANNOTATION_HEIGHT_39" val="121"/>
  <p:tag name="ANNOTATION_ANIMATION_39" val="3"/>
  <p:tag name="ANNOTATION_ROTATION_39" val="0"/>
  <p:tag name="ANNOTATION_SUB_TYPE_39" val="2"/>
  <p:tag name="ANNOTATION_LOOP_COUNT_39" val="1"/>
  <p:tag name="ANNOTATION_BOX_RADIUS_39" val="0"/>
  <p:tag name="ANNOTATION_SCALE_39" val="100"/>
  <p:tag name="ANNOTATION_BORDER_ALPHA_39" val="100"/>
  <p:tag name="ANNOTATION_BORDER_COLOR_39" val="255"/>
  <p:tag name="ANNOTATION_FILL_COLOR_39" val="65535"/>
  <p:tag name="ANNOTATION_FILL_ALPHA_39" val="100"/>
  <p:tag name="ANNOTATION_BORDER_WIDTH_39" val="2"/>
  <p:tag name="ANNOTATION_SLIDE_WIDTH_39" val="960"/>
  <p:tag name="ANNOTATION_SLIDE_HEIGHT_39" val="720"/>
  <p:tag name="ANNOTATION_TYPE_40" val="0"/>
  <p:tag name="ANNOTATION_START_40" val="223.9"/>
  <p:tag name="ANNOTATION_END_40" val="224.2"/>
  <p:tag name="ANNOTATION_TOP_40" val="546"/>
  <p:tag name="ANNOTATION_LEFT_40" val="581"/>
  <p:tag name="ANNOTATION_WIDTH_40" val="121"/>
  <p:tag name="ANNOTATION_HEIGHT_40" val="121"/>
  <p:tag name="ANNOTATION_ANIMATION_40" val="3"/>
  <p:tag name="ANNOTATION_ROTATION_40" val="0"/>
  <p:tag name="ANNOTATION_SUB_TYPE_40" val="2"/>
  <p:tag name="ANNOTATION_LOOP_COUNT_40" val="1"/>
  <p:tag name="ANNOTATION_BOX_RADIUS_40" val="0"/>
  <p:tag name="ANNOTATION_SCALE_40" val="100"/>
  <p:tag name="ANNOTATION_BORDER_ALPHA_40" val="100"/>
  <p:tag name="ANNOTATION_BORDER_COLOR_40" val="255"/>
  <p:tag name="ANNOTATION_FILL_COLOR_40" val="65535"/>
  <p:tag name="ANNOTATION_FILL_ALPHA_40" val="100"/>
  <p:tag name="ANNOTATION_BORDER_WIDTH_40" val="2"/>
  <p:tag name="ANNOTATION_SLIDE_WIDTH_40" val="960"/>
  <p:tag name="ANNOTATION_SLIDE_HEIGHT_40" val="720"/>
  <p:tag name="ANNOTATION_TYPE_41" val="0"/>
  <p:tag name="ANNOTATION_START_41" val="224.2"/>
  <p:tag name="ANNOTATION_END_41" val="224.4"/>
  <p:tag name="ANNOTATION_TOP_41" val="548"/>
  <p:tag name="ANNOTATION_LEFT_41" val="599"/>
  <p:tag name="ANNOTATION_WIDTH_41" val="121"/>
  <p:tag name="ANNOTATION_HEIGHT_41" val="121"/>
  <p:tag name="ANNOTATION_ANIMATION_41" val="3"/>
  <p:tag name="ANNOTATION_ROTATION_41" val="0"/>
  <p:tag name="ANNOTATION_SUB_TYPE_41" val="2"/>
  <p:tag name="ANNOTATION_LOOP_COUNT_41" val="1"/>
  <p:tag name="ANNOTATION_BOX_RADIUS_41" val="0"/>
  <p:tag name="ANNOTATION_SCALE_41" val="100"/>
  <p:tag name="ANNOTATION_BORDER_ALPHA_41" val="100"/>
  <p:tag name="ANNOTATION_BORDER_COLOR_41" val="255"/>
  <p:tag name="ANNOTATION_FILL_COLOR_41" val="65535"/>
  <p:tag name="ANNOTATION_FILL_ALPHA_41" val="100"/>
  <p:tag name="ANNOTATION_BORDER_WIDTH_41" val="2"/>
  <p:tag name="ANNOTATION_SLIDE_WIDTH_41" val="960"/>
  <p:tag name="ANNOTATION_SLIDE_HEIGHT_41" val="720"/>
  <p:tag name="ANNOTATION_TYPE_42" val="0"/>
  <p:tag name="ANNOTATION_START_42" val="224.4"/>
  <p:tag name="ANNOTATION_END_42" val="226.5"/>
  <p:tag name="ANNOTATION_TOP_42" val="551"/>
  <p:tag name="ANNOTATION_LEFT_42" val="636"/>
  <p:tag name="ANNOTATION_WIDTH_42" val="121"/>
  <p:tag name="ANNOTATION_HEIGHT_42" val="121"/>
  <p:tag name="ANNOTATION_ANIMATION_42" val="3"/>
  <p:tag name="ANNOTATION_ROTATION_42" val="0"/>
  <p:tag name="ANNOTATION_SUB_TYPE_42" val="2"/>
  <p:tag name="ANNOTATION_LOOP_COUNT_42" val="1"/>
  <p:tag name="ANNOTATION_BOX_RADIUS_42" val="0"/>
  <p:tag name="ANNOTATION_SCALE_42" val="100"/>
  <p:tag name="ANNOTATION_BORDER_ALPHA_42" val="100"/>
  <p:tag name="ANNOTATION_BORDER_COLOR_42" val="255"/>
  <p:tag name="ANNOTATION_FILL_COLOR_42" val="65535"/>
  <p:tag name="ANNOTATION_FILL_ALPHA_42" val="100"/>
  <p:tag name="ANNOTATION_BORDER_WIDTH_42" val="2"/>
  <p:tag name="ANNOTATION_SLIDE_WIDTH_42" val="960"/>
  <p:tag name="ANNOTATION_SLIDE_HEIGHT_42" val="720"/>
  <p:tag name="ANNOTATION_TYPE_43" val="0"/>
  <p:tag name="ANNOTATION_START_43" val="226.5"/>
  <p:tag name="ANNOTATION_END_43" val="227.3"/>
  <p:tag name="ANNOTATION_TOP_43" val="538"/>
  <p:tag name="ANNOTATION_LEFT_43" val="716"/>
  <p:tag name="ANNOTATION_WIDTH_43" val="121"/>
  <p:tag name="ANNOTATION_HEIGHT_43" val="121"/>
  <p:tag name="ANNOTATION_ANIMATION_43" val="3"/>
  <p:tag name="ANNOTATION_ROTATION_43" val="0"/>
  <p:tag name="ANNOTATION_SUB_TYPE_43" val="2"/>
  <p:tag name="ANNOTATION_LOOP_COUNT_43" val="1"/>
  <p:tag name="ANNOTATION_BOX_RADIUS_43" val="0"/>
  <p:tag name="ANNOTATION_SCALE_43" val="100"/>
  <p:tag name="ANNOTATION_BORDER_ALPHA_43" val="100"/>
  <p:tag name="ANNOTATION_BORDER_COLOR_43" val="255"/>
  <p:tag name="ANNOTATION_FILL_COLOR_43" val="65535"/>
  <p:tag name="ANNOTATION_FILL_ALPHA_43" val="100"/>
  <p:tag name="ANNOTATION_BORDER_WIDTH_43" val="2"/>
  <p:tag name="ANNOTATION_SLIDE_WIDTH_43" val="960"/>
  <p:tag name="ANNOTATION_SLIDE_HEIGHT_43" val="720"/>
  <p:tag name="ANNOTATION_TYPE_44" val="0"/>
  <p:tag name="ANNOTATION_START_44" val="227.3"/>
  <p:tag name="ANNOTATION_END_44" val="236.1"/>
  <p:tag name="ANNOTATION_TOP_44" val="541"/>
  <p:tag name="ANNOTATION_LEFT_44" val="810"/>
  <p:tag name="ANNOTATION_WIDTH_44" val="121"/>
  <p:tag name="ANNOTATION_HEIGHT_44" val="121"/>
  <p:tag name="ANNOTATION_ANIMATION_44" val="3"/>
  <p:tag name="ANNOTATION_ROTATION_44" val="0"/>
  <p:tag name="ANNOTATION_SUB_TYPE_44" val="2"/>
  <p:tag name="ANNOTATION_LOOP_COUNT_44" val="1"/>
  <p:tag name="ANNOTATION_BOX_RADIUS_44" val="0"/>
  <p:tag name="ANNOTATION_SCALE_44" val="100"/>
  <p:tag name="ANNOTATION_BORDER_ALPHA_44" val="100"/>
  <p:tag name="ANNOTATION_BORDER_COLOR_44" val="255"/>
  <p:tag name="ANNOTATION_FILL_COLOR_44" val="65535"/>
  <p:tag name="ANNOTATION_FILL_ALPHA_44" val="100"/>
  <p:tag name="ANNOTATION_BORDER_WIDTH_44" val="2"/>
  <p:tag name="ANNOTATION_SLIDE_WIDTH_44" val="960"/>
  <p:tag name="ANNOTATION_SLIDE_HEIGHT_44" val="720"/>
  <p:tag name="ANNOTATION_TYPE_45" val="2"/>
  <p:tag name="ANNOTATION_START_45" val="236.1"/>
  <p:tag name="ANNOTATION_END_45" val="236.1"/>
  <p:tag name="ANNOTATION_TOP_45" val="-40"/>
  <p:tag name="ANNOTATION_LEFT_45" val="-40"/>
  <p:tag name="ANNOTATION_WIDTH_45" val="1042"/>
  <p:tag name="ANNOTATION_HEIGHT_45" val="801"/>
  <p:tag name="ANNOTATION_ANIMATION_45" val="4"/>
  <p:tag name="ANNOTATION_ROTATION_45" val="0"/>
  <p:tag name="ANNOTATION_SUB_TYPE_45" val="11"/>
  <p:tag name="ANNOTATION_LOOP_COUNT_45" val="1"/>
  <p:tag name="ANNOTATION_BOX_RADIUS_45" val="0"/>
  <p:tag name="ANNOTATION_SCALE_45" val="0"/>
  <p:tag name="ANNOTATION_BORDER_ALPHA_45" val="100"/>
  <p:tag name="ANNOTATION_BORDER_COLOR_45" val="16777215"/>
  <p:tag name="ANNOTATION_FILL_COLOR_45" val="5296274"/>
  <p:tag name="ANNOTATION_FILL_ALPHA_45" val="50"/>
  <p:tag name="ANNOTATION_BORDER_WIDTH_45" val="2"/>
  <p:tag name="ANNOTATION_SLIDE_WIDTH_45" val="960"/>
  <p:tag name="ANNOTATION_SLIDE_HEIGHT_45" val="720"/>
  <p:tag name="ANNOTATION_TYPE_46" val="2"/>
  <p:tag name="ANNOTATION_START_46" val="236.1"/>
  <p:tag name="ANNOTATION_END_46" val="249.6"/>
  <p:tag name="ANNOTATION_TOP_46" val="672"/>
  <p:tag name="ANNOTATION_LEFT_46" val="345"/>
  <p:tag name="ANNOTATION_WIDTH_46" val="416"/>
  <p:tag name="ANNOTATION_HEIGHT_46" val="39"/>
  <p:tag name="ANNOTATION_ANIMATION_46" val="4"/>
  <p:tag name="ANNOTATION_ROTATION_46" val="0"/>
  <p:tag name="ANNOTATION_SUB_TYPE_46" val="11"/>
  <p:tag name="ANNOTATION_LOOP_COUNT_46" val="1"/>
  <p:tag name="ANNOTATION_BOX_RADIUS_46" val="5"/>
  <p:tag name="ANNOTATION_SCALE_46" val="0"/>
  <p:tag name="ANNOTATION_BORDER_ALPHA_46" val="100"/>
  <p:tag name="ANNOTATION_BORDER_COLOR_46" val="16777215"/>
  <p:tag name="ANNOTATION_FILL_COLOR_46" val="5296274"/>
  <p:tag name="ANNOTATION_FILL_ALPHA_46" val="50"/>
  <p:tag name="ANNOTATION_BORDER_WIDTH_46" val="2"/>
  <p:tag name="ANNOTATION_SLIDE_WIDTH_46" val="960"/>
  <p:tag name="ANNOTATION_SLIDE_HEIGHT_46" val="720"/>
  <p:tag name="ANNOTATION_TYPE_47" val="2"/>
  <p:tag name="ANNOTATION_START_47" val="249.6"/>
  <p:tag name="ANNOTATION_TOP_47" val="-40"/>
  <p:tag name="ANNOTATION_LEFT_47" val="-40"/>
  <p:tag name="ANNOTATION_WIDTH_47" val="1042"/>
  <p:tag name="ANNOTATION_HEIGHT_47" val="801"/>
  <p:tag name="ANNOTATION_ANIMATION_47" val="4"/>
  <p:tag name="ANNOTATION_ROTATION_47" val="0"/>
  <p:tag name="ANNOTATION_SUB_TYPE_47" val="11"/>
  <p:tag name="ANNOTATION_LOOP_COUNT_47" val="1"/>
  <p:tag name="ANNOTATION_BOX_RADIUS_47" val="0"/>
  <p:tag name="ANNOTATION_SCALE_47" val="0"/>
  <p:tag name="ANNOTATION_BORDER_ALPHA_47" val="100"/>
  <p:tag name="ANNOTATION_BORDER_COLOR_47" val="16777215"/>
  <p:tag name="ANNOTATION_FILL_COLOR_47" val="5296274"/>
  <p:tag name="ANNOTATION_FILL_ALPHA_47" val="50"/>
  <p:tag name="ANNOTATION_BORDER_WIDTH_47" val="2"/>
  <p:tag name="ANNOTATION_SLIDE_WIDTH_47" val="960"/>
  <p:tag name="ANNOTATION_SLIDE_HEIGHT_47" val="720"/>
  <p:tag name="ANNOTATION_COUNT" val="47"/>
  <p:tag name="ARTICULATE_NAV_LEVEL" val="1"/>
  <p:tag name="ARTICULATE_SLIDE_PRESENTER_GUID" val="ea169b86-229b-44b3-b574-2762614420f5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USED_LAYOUT" val="2"/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69dc2340d14146188000f265ef2ac695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68150b7ebf3747c5972121bf928cd05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30db7b19083846ff9510f1b5dfc15b0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5d20961d8e5d426cbb0f12929508070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aa59b1d9e7104ea6b4dbc9f8c6b89155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83e5f2d6a46d4f9ebb79aadb14b8f62c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4cf78f39bc52413cb85742b060f19994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40ed17927ce6411ca3f369e10186e6a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0f9aa7a70c124ac3bd4929453731044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92"/>
  <p:tag name="ARTICULATE_AUDIO_RECORDED" val="1"/>
  <p:tag name="TIMELINE" val="173.7/189.2/199.1/285.1"/>
  <p:tag name="ELAPSEDTIME" val="534.1"/>
  <p:tag name="ANNOTATION_TYPE_1" val="0"/>
  <p:tag name="ANNOTATION_START_1" val="36.7"/>
  <p:tag name="ANNOTATION_END_1" val="39.2"/>
  <p:tag name="ANNOTATION_TOP_1" val="87"/>
  <p:tag name="ANNOTATION_LEFT_1" val="290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39.2"/>
  <p:tag name="ANNOTATION_END_2" val="40.3"/>
  <p:tag name="ANNOTATION_TOP_2" val="82"/>
  <p:tag name="ANNOTATION_LEFT_2" val="612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40.3"/>
  <p:tag name="ANNOTATION_END_3" val="56.3"/>
  <p:tag name="ANNOTATION_TOP_3" val="78"/>
  <p:tag name="ANNOTATION_LEFT_3" val="284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56.3"/>
  <p:tag name="ANNOTATION_END_4" val="60.4"/>
  <p:tag name="ANNOTATION_TOP_4" val="168"/>
  <p:tag name="ANNOTATION_LEFT_4" val="40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60.4"/>
  <p:tag name="ANNOTATION_END_5" val="176.1"/>
  <p:tag name="ANNOTATION_TOP_5" val="210"/>
  <p:tag name="ANNOTATION_LEFT_5" val="26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176.1"/>
  <p:tag name="ANNOTATION_END_6" val="178.4"/>
  <p:tag name="ANNOTATION_TOP_6" val="289"/>
  <p:tag name="ANNOTATION_LEFT_6" val="61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178.4"/>
  <p:tag name="ANNOTATION_END_7" val="180.3"/>
  <p:tag name="ANNOTATION_TOP_7" val="291"/>
  <p:tag name="ANNOTATION_LEFT_7" val="348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180.3"/>
  <p:tag name="ANNOTATION_END_8" val="181.8"/>
  <p:tag name="ANNOTATION_TOP_8" val="289"/>
  <p:tag name="ANNOTATION_LEFT_8" val="658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181.8"/>
  <p:tag name="ANNOTATION_END_9" val="190.5"/>
  <p:tag name="ANNOTATION_TOP_9" val="294"/>
  <p:tag name="ANNOTATION_LEFT_9" val="788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190.5"/>
  <p:tag name="ANNOTATION_END_10" val="191.8"/>
  <p:tag name="ANNOTATION_TOP_10" val="346"/>
  <p:tag name="ANNOTATION_LEFT_10" val="64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191.8"/>
  <p:tag name="ANNOTATION_END_11" val="194.0"/>
  <p:tag name="ANNOTATION_TOP_11" val="345"/>
  <p:tag name="ANNOTATION_LEFT_11" val="345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194.0"/>
  <p:tag name="ANNOTATION_END_12" val="195.9"/>
  <p:tag name="ANNOTATION_TOP_12" val="338"/>
  <p:tag name="ANNOTATION_LEFT_12" val="636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195.9"/>
  <p:tag name="ANNOTATION_END_13" val="205.4"/>
  <p:tag name="ANNOTATION_TOP_13" val="352"/>
  <p:tag name="ANNOTATION_LEFT_13" val="759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205.4"/>
  <p:tag name="ANNOTATION_END_14" val="212.2"/>
  <p:tag name="ANNOTATION_TOP_14" val="395"/>
  <p:tag name="ANNOTATION_LEFT_14" val="640"/>
  <p:tag name="ANNOTATION_WIDTH_14" val="121"/>
  <p:tag name="ANNOTATION_HEIGHT_14" val="121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65535"/>
  <p:tag name="ANNOTATION_FILL_ALPHA_14" val="100"/>
  <p:tag name="ANNOTATION_BORDER_WIDTH_14" val="2"/>
  <p:tag name="ANNOTATION_SLIDE_WIDTH_14" val="960"/>
  <p:tag name="ANNOTATION_SLIDE_HEIGHT_14" val="720"/>
  <p:tag name="ANNOTATION_TYPE_15" val="2"/>
  <p:tag name="ANNOTATION_START_15" val="212.2"/>
  <p:tag name="ANNOTATION_END_15" val="212.2"/>
  <p:tag name="ANNOTATION_TOP_15" val="-40"/>
  <p:tag name="ANNOTATION_LEFT_15" val="-40"/>
  <p:tag name="ANNOTATION_WIDTH_15" val="1042"/>
  <p:tag name="ANNOTATION_HEIGHT_15" val="801"/>
  <p:tag name="ANNOTATION_ANIMATION_15" val="4"/>
  <p:tag name="ANNOTATION_ROTATION_15" val="0"/>
  <p:tag name="ANNOTATION_SUB_TYPE_15" val="11"/>
  <p:tag name="ANNOTATION_LOOP_COUNT_15" val="1"/>
  <p:tag name="ANNOTATION_BOX_RADIUS_15" val="0"/>
  <p:tag name="ANNOTATION_SCALE_15" val="0"/>
  <p:tag name="ANNOTATION_BORDER_ALPHA_15" val="100"/>
  <p:tag name="ANNOTATION_BORDER_COLOR_15" val="16777215"/>
  <p:tag name="ANNOTATION_FILL_COLOR_15" val="5296274"/>
  <p:tag name="ANNOTATION_FILL_ALPHA_15" val="50"/>
  <p:tag name="ANNOTATION_BORDER_WIDTH_15" val="2"/>
  <p:tag name="ANNOTATION_SLIDE_WIDTH_15" val="960"/>
  <p:tag name="ANNOTATION_SLIDE_HEIGHT_15" val="720"/>
  <p:tag name="ANNOTATION_TYPE_16" val="2"/>
  <p:tag name="ANNOTATION_START_16" val="212.2"/>
  <p:tag name="ANNOTATION_END_16" val="215.7"/>
  <p:tag name="ANNOTATION_TOP_16" val="271"/>
  <p:tag name="ANNOTATION_LEFT_16" val="776"/>
  <p:tag name="ANNOTATION_WIDTH_16" val="149"/>
  <p:tag name="ANNOTATION_HEIGHT_16" val="40"/>
  <p:tag name="ANNOTATION_ANIMATION_16" val="4"/>
  <p:tag name="ANNOTATION_ROTATION_16" val="0"/>
  <p:tag name="ANNOTATION_SUB_TYPE_16" val="11"/>
  <p:tag name="ANNOTATION_LOOP_COUNT_16" val="1"/>
  <p:tag name="ANNOTATION_BOX_RADIUS_16" val="5"/>
  <p:tag name="ANNOTATION_SCALE_16" val="0"/>
  <p:tag name="ANNOTATION_BORDER_ALPHA_16" val="100"/>
  <p:tag name="ANNOTATION_BORDER_COLOR_16" val="16777215"/>
  <p:tag name="ANNOTATION_FILL_COLOR_16" val="5296274"/>
  <p:tag name="ANNOTATION_FILL_ALPHA_16" val="50"/>
  <p:tag name="ANNOTATION_BORDER_WIDTH_16" val="2"/>
  <p:tag name="ANNOTATION_SLIDE_WIDTH_16" val="960"/>
  <p:tag name="ANNOTATION_SLIDE_HEIGHT_16" val="720"/>
  <p:tag name="ANNOTATION_TYPE_17" val="2"/>
  <p:tag name="ANNOTATION_START_17" val="215.7"/>
  <p:tag name="ANNOTATION_END_17" val="215.7"/>
  <p:tag name="ANNOTATION_TOP_17" val="-40"/>
  <p:tag name="ANNOTATION_LEFT_17" val="-40"/>
  <p:tag name="ANNOTATION_WIDTH_17" val="1042"/>
  <p:tag name="ANNOTATION_HEIGHT_17" val="801"/>
  <p:tag name="ANNOTATION_ANIMATION_17" val="4"/>
  <p:tag name="ANNOTATION_ROTATION_17" val="0"/>
  <p:tag name="ANNOTATION_SUB_TYPE_17" val="11"/>
  <p:tag name="ANNOTATION_LOOP_COUNT_17" val="1"/>
  <p:tag name="ANNOTATION_BOX_RADIUS_17" val="0"/>
  <p:tag name="ANNOTATION_SCALE_17" val="0"/>
  <p:tag name="ANNOTATION_BORDER_ALPHA_17" val="100"/>
  <p:tag name="ANNOTATION_BORDER_COLOR_17" val="16777215"/>
  <p:tag name="ANNOTATION_FILL_COLOR_17" val="5296274"/>
  <p:tag name="ANNOTATION_FILL_ALPHA_17" val="50"/>
  <p:tag name="ANNOTATION_BORDER_WIDTH_17" val="2"/>
  <p:tag name="ANNOTATION_SLIDE_WIDTH_17" val="960"/>
  <p:tag name="ANNOTATION_SLIDE_HEIGHT_17" val="720"/>
  <p:tag name="ANNOTATION_TYPE_18" val="2"/>
  <p:tag name="ANNOTATION_START_18" val="215.7"/>
  <p:tag name="ANNOTATION_END_18" val="218.5"/>
  <p:tag name="ANNOTATION_TOP_18" val="321"/>
  <p:tag name="ANNOTATION_LEFT_18" val="761"/>
  <p:tag name="ANNOTATION_WIDTH_18" val="147"/>
  <p:tag name="ANNOTATION_HEIGHT_18" val="39"/>
  <p:tag name="ANNOTATION_ANIMATION_18" val="4"/>
  <p:tag name="ANNOTATION_ROTATION_18" val="0"/>
  <p:tag name="ANNOTATION_SUB_TYPE_18" val="11"/>
  <p:tag name="ANNOTATION_LOOP_COUNT_18" val="1"/>
  <p:tag name="ANNOTATION_BOX_RADIUS_18" val="5"/>
  <p:tag name="ANNOTATION_SCALE_18" val="0"/>
  <p:tag name="ANNOTATION_BORDER_ALPHA_18" val="100"/>
  <p:tag name="ANNOTATION_BORDER_COLOR_18" val="16777215"/>
  <p:tag name="ANNOTATION_FILL_COLOR_18" val="5296274"/>
  <p:tag name="ANNOTATION_FILL_ALPHA_18" val="50"/>
  <p:tag name="ANNOTATION_BORDER_WIDTH_18" val="2"/>
  <p:tag name="ANNOTATION_SLIDE_WIDTH_18" val="960"/>
  <p:tag name="ANNOTATION_SLIDE_HEIGHT_18" val="720"/>
  <p:tag name="ANNOTATION_TYPE_19" val="2"/>
  <p:tag name="ANNOTATION_START_19" val="218.5"/>
  <p:tag name="ANNOTATION_END_19" val="218.5"/>
  <p:tag name="ANNOTATION_TOP_19" val="-40"/>
  <p:tag name="ANNOTATION_LEFT_19" val="-40"/>
  <p:tag name="ANNOTATION_WIDTH_19" val="1042"/>
  <p:tag name="ANNOTATION_HEIGHT_19" val="801"/>
  <p:tag name="ANNOTATION_ANIMATION_19" val="4"/>
  <p:tag name="ANNOTATION_ROTATION_19" val="0"/>
  <p:tag name="ANNOTATION_SUB_TYPE_19" val="11"/>
  <p:tag name="ANNOTATION_LOOP_COUNT_19" val="1"/>
  <p:tag name="ANNOTATION_BOX_RADIUS_19" val="0"/>
  <p:tag name="ANNOTATION_SCALE_19" val="0"/>
  <p:tag name="ANNOTATION_BORDER_ALPHA_19" val="100"/>
  <p:tag name="ANNOTATION_BORDER_COLOR_19" val="16777215"/>
  <p:tag name="ANNOTATION_FILL_COLOR_19" val="5296274"/>
  <p:tag name="ANNOTATION_FILL_ALPHA_19" val="50"/>
  <p:tag name="ANNOTATION_BORDER_WIDTH_19" val="2"/>
  <p:tag name="ANNOTATION_SLIDE_WIDTH_19" val="960"/>
  <p:tag name="ANNOTATION_SLIDE_HEIGHT_19" val="720"/>
  <p:tag name="ANNOTATION_TYPE_20" val="2"/>
  <p:tag name="ANNOTATION_START_20" val="218.5"/>
  <p:tag name="ANNOTATION_END_20" val="222.4"/>
  <p:tag name="ANNOTATION_TOP_20" val="370"/>
  <p:tag name="ANNOTATION_LEFT_20" val="664"/>
  <p:tag name="ANNOTATION_WIDTH_20" val="115"/>
  <p:tag name="ANNOTATION_HEIGHT_20" val="41"/>
  <p:tag name="ANNOTATION_ANIMATION_20" val="4"/>
  <p:tag name="ANNOTATION_ROTATION_20" val="0"/>
  <p:tag name="ANNOTATION_SUB_TYPE_20" val="11"/>
  <p:tag name="ANNOTATION_LOOP_COUNT_20" val="1"/>
  <p:tag name="ANNOTATION_BOX_RADIUS_20" val="5"/>
  <p:tag name="ANNOTATION_SCALE_20" val="0"/>
  <p:tag name="ANNOTATION_BORDER_ALPHA_20" val="100"/>
  <p:tag name="ANNOTATION_BORDER_COLOR_20" val="16777215"/>
  <p:tag name="ANNOTATION_FILL_COLOR_20" val="5296274"/>
  <p:tag name="ANNOTATION_FILL_ALPHA_20" val="50"/>
  <p:tag name="ANNOTATION_BORDER_WIDTH_20" val="2"/>
  <p:tag name="ANNOTATION_SLIDE_WIDTH_20" val="960"/>
  <p:tag name="ANNOTATION_SLIDE_HEIGHT_20" val="720"/>
  <p:tag name="ANNOTATION_TYPE_21" val="2"/>
  <p:tag name="ANNOTATION_START_21" val="222.4"/>
  <p:tag name="ANNOTATION_END_21" val="291.5"/>
  <p:tag name="ANNOTATION_TOP_21" val="-40"/>
  <p:tag name="ANNOTATION_LEFT_21" val="-40"/>
  <p:tag name="ANNOTATION_WIDTH_21" val="1042"/>
  <p:tag name="ANNOTATION_HEIGHT_21" val="801"/>
  <p:tag name="ANNOTATION_ANIMATION_21" val="4"/>
  <p:tag name="ANNOTATION_ROTATION_21" val="0"/>
  <p:tag name="ANNOTATION_SUB_TYPE_21" val="11"/>
  <p:tag name="ANNOTATION_LOOP_COUNT_21" val="1"/>
  <p:tag name="ANNOTATION_BOX_RADIUS_21" val="0"/>
  <p:tag name="ANNOTATION_SCALE_21" val="0"/>
  <p:tag name="ANNOTATION_BORDER_ALPHA_21" val="100"/>
  <p:tag name="ANNOTATION_BORDER_COLOR_21" val="16777215"/>
  <p:tag name="ANNOTATION_FILL_COLOR_21" val="5296274"/>
  <p:tag name="ANNOTATION_FILL_ALPHA_21" val="50"/>
  <p:tag name="ANNOTATION_BORDER_WIDTH_21" val="2"/>
  <p:tag name="ANNOTATION_SLIDE_WIDTH_21" val="960"/>
  <p:tag name="ANNOTATION_SLIDE_HEIGHT_21" val="720"/>
  <p:tag name="ANNOTATION_TYPE_22" val="0"/>
  <p:tag name="ANNOTATION_START_22" val="291.5"/>
  <p:tag name="ANNOTATION_END_22" val="294.9"/>
  <p:tag name="ANNOTATION_TOP_22" val="562"/>
  <p:tag name="ANNOTATION_LEFT_22" val="598"/>
  <p:tag name="ANNOTATION_WIDTH_22" val="121"/>
  <p:tag name="ANNOTATION_HEIGHT_22" val="121"/>
  <p:tag name="ANNOTATION_ANIMATION_22" val="3"/>
  <p:tag name="ANNOTATION_ROTATION_22" val="0"/>
  <p:tag name="ANNOTATION_SUB_TYPE_22" val="2"/>
  <p:tag name="ANNOTATION_LOOP_COUNT_22" val="1"/>
  <p:tag name="ANNOTATION_BOX_RADIUS_22" val="0"/>
  <p:tag name="ANNOTATION_SCALE_22" val="100"/>
  <p:tag name="ANNOTATION_BORDER_ALPHA_22" val="100"/>
  <p:tag name="ANNOTATION_BORDER_COLOR_22" val="255"/>
  <p:tag name="ANNOTATION_FILL_COLOR_22" val="65535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294.9"/>
  <p:tag name="ANNOTATION_END_23" val="296.6"/>
  <p:tag name="ANNOTATION_TOP_23" val="587"/>
  <p:tag name="ANNOTATION_LEFT_23" val="612"/>
  <p:tag name="ANNOTATION_WIDTH_23" val="121"/>
  <p:tag name="ANNOTATION_HEIGHT_23" val="121"/>
  <p:tag name="ANNOTATION_ANIMATION_23" val="3"/>
  <p:tag name="ANNOTATION_ROTATION_23" val="0"/>
  <p:tag name="ANNOTATION_SUB_TYPE_23" val="2"/>
  <p:tag name="ANNOTATION_LOOP_COUNT_23" val="1"/>
  <p:tag name="ANNOTATION_BOX_RADIUS_23" val="0"/>
  <p:tag name="ANNOTATION_SCALE_23" val="100"/>
  <p:tag name="ANNOTATION_BORDER_ALPHA_23" val="100"/>
  <p:tag name="ANNOTATION_BORDER_COLOR_23" val="255"/>
  <p:tag name="ANNOTATION_FILL_COLOR_23" val="65535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296.6"/>
  <p:tag name="ANNOTATION_END_24" val="298.4"/>
  <p:tag name="ANNOTATION_TOP_24" val="593"/>
  <p:tag name="ANNOTATION_LEFT_24" val="704"/>
  <p:tag name="ANNOTATION_WIDTH_24" val="121"/>
  <p:tag name="ANNOTATION_HEIGHT_24" val="121"/>
  <p:tag name="ANNOTATION_ANIMATION_24" val="3"/>
  <p:tag name="ANNOTATION_ROTATION_24" val="0"/>
  <p:tag name="ANNOTATION_SUB_TYPE_24" val="2"/>
  <p:tag name="ANNOTATION_LOOP_COUNT_24" val="1"/>
  <p:tag name="ANNOTATION_BOX_RADIUS_24" val="0"/>
  <p:tag name="ANNOTATION_SCALE_24" val="100"/>
  <p:tag name="ANNOTATION_BORDER_ALPHA_24" val="100"/>
  <p:tag name="ANNOTATION_BORDER_COLOR_24" val="255"/>
  <p:tag name="ANNOTATION_FILL_COLOR_24" val="65535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298.4"/>
  <p:tag name="ANNOTATION_END_25" val="309.3"/>
  <p:tag name="ANNOTATION_TOP_25" val="650"/>
  <p:tag name="ANNOTATION_LEFT_25" val="659"/>
  <p:tag name="ANNOTATION_WIDTH_25" val="121"/>
  <p:tag name="ANNOTATION_HEIGHT_25" val="121"/>
  <p:tag name="ANNOTATION_ANIMATION_25" val="3"/>
  <p:tag name="ANNOTATION_ROTATION_25" val="0"/>
  <p:tag name="ANNOTATION_SUB_TYPE_25" val="2"/>
  <p:tag name="ANNOTATION_LOOP_COUNT_25" val="1"/>
  <p:tag name="ANNOTATION_BOX_RADIUS_25" val="0"/>
  <p:tag name="ANNOTATION_SCALE_25" val="100"/>
  <p:tag name="ANNOTATION_BORDER_ALPHA_25" val="100"/>
  <p:tag name="ANNOTATION_BORDER_COLOR_25" val="255"/>
  <p:tag name="ANNOTATION_FILL_COLOR_25" val="65535"/>
  <p:tag name="ANNOTATION_FILL_ALPHA_25" val="100"/>
  <p:tag name="ANNOTATION_BORDER_WIDTH_25" val="2"/>
  <p:tag name="ANNOTATION_SLIDE_WIDTH_25" val="960"/>
  <p:tag name="ANNOTATION_SLIDE_HEIGHT_25" val="720"/>
  <p:tag name="ANNOTATION_TYPE_26" val="0"/>
  <p:tag name="ANNOTATION_START_26" val="309.3"/>
  <p:tag name="ANNOTATION_END_26" val="315.0"/>
  <p:tag name="ANNOTATION_TOP_26" val="674"/>
  <p:tag name="ANNOTATION_LEFT_26" val="561"/>
  <p:tag name="ANNOTATION_WIDTH_26" val="121"/>
  <p:tag name="ANNOTATION_HEIGHT_26" val="121"/>
  <p:tag name="ANNOTATION_ANIMATION_26" val="3"/>
  <p:tag name="ANNOTATION_ROTATION_26" val="0"/>
  <p:tag name="ANNOTATION_SUB_TYPE_26" val="2"/>
  <p:tag name="ANNOTATION_LOOP_COUNT_26" val="1"/>
  <p:tag name="ANNOTATION_BOX_RADIUS_26" val="0"/>
  <p:tag name="ANNOTATION_SCALE_26" val="100"/>
  <p:tag name="ANNOTATION_BORDER_ALPHA_26" val="100"/>
  <p:tag name="ANNOTATION_BORDER_COLOR_26" val="255"/>
  <p:tag name="ANNOTATION_FILL_COLOR_26" val="65535"/>
  <p:tag name="ANNOTATION_FILL_ALPHA_26" val="100"/>
  <p:tag name="ANNOTATION_BORDER_WIDTH_26" val="2"/>
  <p:tag name="ANNOTATION_SLIDE_WIDTH_26" val="960"/>
  <p:tag name="ANNOTATION_SLIDE_HEIGHT_26" val="720"/>
  <p:tag name="ANNOTATION_TYPE_27" val="0"/>
  <p:tag name="ANNOTATION_START_27" val="315.0"/>
  <p:tag name="ANNOTATION_END_27" val="316.8"/>
  <p:tag name="ANNOTATION_TOP_27" val="627"/>
  <p:tag name="ANNOTATION_LEFT_27" val="698"/>
  <p:tag name="ANNOTATION_WIDTH_27" val="121"/>
  <p:tag name="ANNOTATION_HEIGHT_27" val="121"/>
  <p:tag name="ANNOTATION_ANIMATION_27" val="3"/>
  <p:tag name="ANNOTATION_ROTATION_27" val="180"/>
  <p:tag name="ANNOTATION_SUB_TYPE_27" val="2"/>
  <p:tag name="ANNOTATION_LOOP_COUNT_27" val="1"/>
  <p:tag name="ANNOTATION_BOX_RADIUS_27" val="0"/>
  <p:tag name="ANNOTATION_SCALE_27" val="100"/>
  <p:tag name="ANNOTATION_BORDER_ALPHA_27" val="100"/>
  <p:tag name="ANNOTATION_BORDER_COLOR_27" val="255"/>
  <p:tag name="ANNOTATION_FILL_COLOR_27" val="65535"/>
  <p:tag name="ANNOTATION_FILL_ALPHA_27" val="100"/>
  <p:tag name="ANNOTATION_BORDER_WIDTH_27" val="2"/>
  <p:tag name="ANNOTATION_SLIDE_WIDTH_27" val="960"/>
  <p:tag name="ANNOTATION_SLIDE_HEIGHT_27" val="720"/>
  <p:tag name="ANNOTATION_TYPE_28" val="0"/>
  <p:tag name="ANNOTATION_START_28" val="316.8"/>
  <p:tag name="ANNOTATION_END_28" val="319.0"/>
  <p:tag name="ANNOTATION_TOP_28" val="633"/>
  <p:tag name="ANNOTATION_LEFT_28" val="622"/>
  <p:tag name="ANNOTATION_WIDTH_28" val="121"/>
  <p:tag name="ANNOTATION_HEIGHT_28" val="121"/>
  <p:tag name="ANNOTATION_ANIMATION_28" val="3"/>
  <p:tag name="ANNOTATION_ROTATION_28" val="180"/>
  <p:tag name="ANNOTATION_SUB_TYPE_28" val="2"/>
  <p:tag name="ANNOTATION_LOOP_COUNT_28" val="1"/>
  <p:tag name="ANNOTATION_BOX_RADIUS_28" val="0"/>
  <p:tag name="ANNOTATION_SCALE_28" val="100"/>
  <p:tag name="ANNOTATION_BORDER_ALPHA_28" val="100"/>
  <p:tag name="ANNOTATION_BORDER_COLOR_28" val="255"/>
  <p:tag name="ANNOTATION_FILL_COLOR_28" val="65535"/>
  <p:tag name="ANNOTATION_FILL_ALPHA_28" val="100"/>
  <p:tag name="ANNOTATION_BORDER_WIDTH_28" val="2"/>
  <p:tag name="ANNOTATION_SLIDE_WIDTH_28" val="960"/>
  <p:tag name="ANNOTATION_SLIDE_HEIGHT_28" val="720"/>
  <p:tag name="ANNOTATION_TYPE_29" val="0"/>
  <p:tag name="ANNOTATION_START_29" val="324.9"/>
  <p:tag name="ANNOTATION_END_29" val="328.6"/>
  <p:tag name="ANNOTATION_TOP_29" val="602"/>
  <p:tag name="ANNOTATION_LEFT_29" val="736"/>
  <p:tag name="ANNOTATION_WIDTH_29" val="121"/>
  <p:tag name="ANNOTATION_HEIGHT_29" val="121"/>
  <p:tag name="ANNOTATION_ANIMATION_29" val="3"/>
  <p:tag name="ANNOTATION_ROTATION_29" val="180"/>
  <p:tag name="ANNOTATION_SUB_TYPE_29" val="2"/>
  <p:tag name="ANNOTATION_LOOP_COUNT_29" val="1"/>
  <p:tag name="ANNOTATION_BOX_RADIUS_29" val="0"/>
  <p:tag name="ANNOTATION_SCALE_29" val="100"/>
  <p:tag name="ANNOTATION_BORDER_ALPHA_29" val="100"/>
  <p:tag name="ANNOTATION_BORDER_COLOR_29" val="255"/>
  <p:tag name="ANNOTATION_FILL_COLOR_29" val="65535"/>
  <p:tag name="ANNOTATION_FILL_ALPHA_29" val="100"/>
  <p:tag name="ANNOTATION_BORDER_WIDTH_29" val="2"/>
  <p:tag name="ANNOTATION_SLIDE_WIDTH_29" val="960"/>
  <p:tag name="ANNOTATION_SLIDE_HEIGHT_29" val="720"/>
  <p:tag name="ANNOTATION_TYPE_30" val="0"/>
  <p:tag name="ANNOTATION_START_30" val="328.6"/>
  <p:tag name="ANNOTATION_END_30" val="335.3"/>
  <p:tag name="ANNOTATION_TOP_30" val="605"/>
  <p:tag name="ANNOTATION_LEFT_30" val="598"/>
  <p:tag name="ANNOTATION_WIDTH_30" val="121"/>
  <p:tag name="ANNOTATION_HEIGHT_30" val="121"/>
  <p:tag name="ANNOTATION_ANIMATION_30" val="3"/>
  <p:tag name="ANNOTATION_ROTATION_30" val="0"/>
  <p:tag name="ANNOTATION_SUB_TYPE_30" val="2"/>
  <p:tag name="ANNOTATION_LOOP_COUNT_30" val="1"/>
  <p:tag name="ANNOTATION_BOX_RADIUS_30" val="0"/>
  <p:tag name="ANNOTATION_SCALE_30" val="100"/>
  <p:tag name="ANNOTATION_BORDER_ALPHA_30" val="100"/>
  <p:tag name="ANNOTATION_BORDER_COLOR_30" val="255"/>
  <p:tag name="ANNOTATION_FILL_COLOR_30" val="65535"/>
  <p:tag name="ANNOTATION_FILL_ALPHA_30" val="100"/>
  <p:tag name="ANNOTATION_BORDER_WIDTH_30" val="2"/>
  <p:tag name="ANNOTATION_SLIDE_WIDTH_30" val="960"/>
  <p:tag name="ANNOTATION_SLIDE_HEIGHT_30" val="720"/>
  <p:tag name="ANNOTATION_TYPE_31" val="0"/>
  <p:tag name="ANNOTATION_START_31" val="335.3"/>
  <p:tag name="ANNOTATION_END_31" val="337.2"/>
  <p:tag name="ANNOTATION_TOP_31" val="599"/>
  <p:tag name="ANNOTATION_LEFT_31" val="701"/>
  <p:tag name="ANNOTATION_WIDTH_31" val="121"/>
  <p:tag name="ANNOTATION_HEIGHT_31" val="121"/>
  <p:tag name="ANNOTATION_ANIMATION_31" val="3"/>
  <p:tag name="ANNOTATION_ROTATION_31" val="0"/>
  <p:tag name="ANNOTATION_SUB_TYPE_31" val="2"/>
  <p:tag name="ANNOTATION_LOOP_COUNT_31" val="1"/>
  <p:tag name="ANNOTATION_BOX_RADIUS_31" val="0"/>
  <p:tag name="ANNOTATION_SCALE_31" val="100"/>
  <p:tag name="ANNOTATION_BORDER_ALPHA_31" val="100"/>
  <p:tag name="ANNOTATION_BORDER_COLOR_31" val="255"/>
  <p:tag name="ANNOTATION_FILL_COLOR_31" val="65535"/>
  <p:tag name="ANNOTATION_FILL_ALPHA_31" val="100"/>
  <p:tag name="ANNOTATION_BORDER_WIDTH_31" val="2"/>
  <p:tag name="ANNOTATION_SLIDE_WIDTH_31" val="960"/>
  <p:tag name="ANNOTATION_SLIDE_HEIGHT_31" val="720"/>
  <p:tag name="ANNOTATION_TYPE_32" val="0"/>
  <p:tag name="ANNOTATION_START_32" val="337.2"/>
  <p:tag name="ANNOTATION_END_32" val="338.1"/>
  <p:tag name="ANNOTATION_TOP_32" val="294"/>
  <p:tag name="ANNOTATION_LEFT_32" val="785"/>
  <p:tag name="ANNOTATION_WIDTH_32" val="121"/>
  <p:tag name="ANNOTATION_HEIGHT_32" val="121"/>
  <p:tag name="ANNOTATION_ANIMATION_32" val="3"/>
  <p:tag name="ANNOTATION_ROTATION_32" val="0"/>
  <p:tag name="ANNOTATION_SUB_TYPE_32" val="2"/>
  <p:tag name="ANNOTATION_LOOP_COUNT_32" val="1"/>
  <p:tag name="ANNOTATION_BOX_RADIUS_32" val="0"/>
  <p:tag name="ANNOTATION_SCALE_32" val="100"/>
  <p:tag name="ANNOTATION_BORDER_ALPHA_32" val="100"/>
  <p:tag name="ANNOTATION_BORDER_COLOR_32" val="255"/>
  <p:tag name="ANNOTATION_FILL_COLOR_32" val="65535"/>
  <p:tag name="ANNOTATION_FILL_ALPHA_32" val="100"/>
  <p:tag name="ANNOTATION_BORDER_WIDTH_32" val="2"/>
  <p:tag name="ANNOTATION_SLIDE_WIDTH_32" val="960"/>
  <p:tag name="ANNOTATION_SLIDE_HEIGHT_32" val="720"/>
  <p:tag name="ANNOTATION_TYPE_33" val="0"/>
  <p:tag name="ANNOTATION_START_33" val="338.1"/>
  <p:tag name="ANNOTATION_END_33" val="341.3"/>
  <p:tag name="ANNOTATION_TOP_33" val="343"/>
  <p:tag name="ANNOTATION_LEFT_33" val="767"/>
  <p:tag name="ANNOTATION_WIDTH_33" val="121"/>
  <p:tag name="ANNOTATION_HEIGHT_33" val="121"/>
  <p:tag name="ANNOTATION_ANIMATION_33" val="3"/>
  <p:tag name="ANNOTATION_ROTATION_33" val="0"/>
  <p:tag name="ANNOTATION_SUB_TYPE_33" val="2"/>
  <p:tag name="ANNOTATION_LOOP_COUNT_33" val="1"/>
  <p:tag name="ANNOTATION_BOX_RADIUS_33" val="0"/>
  <p:tag name="ANNOTATION_SCALE_33" val="100"/>
  <p:tag name="ANNOTATION_BORDER_ALPHA_33" val="100"/>
  <p:tag name="ANNOTATION_BORDER_COLOR_33" val="255"/>
  <p:tag name="ANNOTATION_FILL_COLOR_33" val="65535"/>
  <p:tag name="ANNOTATION_FILL_ALPHA_33" val="100"/>
  <p:tag name="ANNOTATION_BORDER_WIDTH_33" val="2"/>
  <p:tag name="ANNOTATION_SLIDE_WIDTH_33" val="960"/>
  <p:tag name="ANNOTATION_SLIDE_HEIGHT_33" val="720"/>
  <p:tag name="ANNOTATION_TYPE_34" val="0"/>
  <p:tag name="ANNOTATION_START_34" val="369.1"/>
  <p:tag name="ANNOTATION_END_34" val="378.6"/>
  <p:tag name="ANNOTATION_TOP_34" val="566"/>
  <p:tag name="ANNOTATION_LEFT_34" val="804"/>
  <p:tag name="ANNOTATION_WIDTH_34" val="121"/>
  <p:tag name="ANNOTATION_HEIGHT_34" val="121"/>
  <p:tag name="ANNOTATION_ANIMATION_34" val="3"/>
  <p:tag name="ANNOTATION_ROTATION_34" val="0"/>
  <p:tag name="ANNOTATION_SUB_TYPE_34" val="2"/>
  <p:tag name="ANNOTATION_LOOP_COUNT_34" val="1"/>
  <p:tag name="ANNOTATION_BOX_RADIUS_34" val="0"/>
  <p:tag name="ANNOTATION_SCALE_34" val="100"/>
  <p:tag name="ANNOTATION_BORDER_ALPHA_34" val="100"/>
  <p:tag name="ANNOTATION_BORDER_COLOR_34" val="255"/>
  <p:tag name="ANNOTATION_FILL_COLOR_34" val="65535"/>
  <p:tag name="ANNOTATION_FILL_ALPHA_34" val="100"/>
  <p:tag name="ANNOTATION_BORDER_WIDTH_34" val="2"/>
  <p:tag name="ANNOTATION_SLIDE_WIDTH_34" val="960"/>
  <p:tag name="ANNOTATION_SLIDE_HEIGHT_34" val="720"/>
  <p:tag name="ANNOTATION_TYPE_35" val="0"/>
  <p:tag name="ANNOTATION_START_35" val="378.6"/>
  <p:tag name="ANNOTATION_END_35" val="381.8"/>
  <p:tag name="ANNOTATION_TOP_35" val="605"/>
  <p:tag name="ANNOTATION_LEFT_35" val="935"/>
  <p:tag name="ANNOTATION_WIDTH_35" val="121"/>
  <p:tag name="ANNOTATION_HEIGHT_35" val="121"/>
  <p:tag name="ANNOTATION_ANIMATION_35" val="3"/>
  <p:tag name="ANNOTATION_ROTATION_35" val="180"/>
  <p:tag name="ANNOTATION_SUB_TYPE_35" val="2"/>
  <p:tag name="ANNOTATION_LOOP_COUNT_35" val="1"/>
  <p:tag name="ANNOTATION_BOX_RADIUS_35" val="0"/>
  <p:tag name="ANNOTATION_SCALE_35" val="100"/>
  <p:tag name="ANNOTATION_BORDER_ALPHA_35" val="100"/>
  <p:tag name="ANNOTATION_BORDER_COLOR_35" val="255"/>
  <p:tag name="ANNOTATION_FILL_COLOR_35" val="65535"/>
  <p:tag name="ANNOTATION_FILL_ALPHA_35" val="100"/>
  <p:tag name="ANNOTATION_BORDER_WIDTH_35" val="2"/>
  <p:tag name="ANNOTATION_SLIDE_WIDTH_35" val="960"/>
  <p:tag name="ANNOTATION_SLIDE_HEIGHT_35" val="720"/>
  <p:tag name="ANNOTATION_TYPE_36" val="0"/>
  <p:tag name="ANNOTATION_START_36" val="381.8"/>
  <p:tag name="ANNOTATION_END_36" val="383.6"/>
  <p:tag name="ANNOTATION_TOP_36" val="593"/>
  <p:tag name="ANNOTATION_LEFT_36" val="920"/>
  <p:tag name="ANNOTATION_WIDTH_36" val="121"/>
  <p:tag name="ANNOTATION_HEIGHT_36" val="121"/>
  <p:tag name="ANNOTATION_ANIMATION_36" val="3"/>
  <p:tag name="ANNOTATION_ROTATION_36" val="180"/>
  <p:tag name="ANNOTATION_SUB_TYPE_36" val="2"/>
  <p:tag name="ANNOTATION_LOOP_COUNT_36" val="1"/>
  <p:tag name="ANNOTATION_BOX_RADIUS_36" val="0"/>
  <p:tag name="ANNOTATION_SCALE_36" val="100"/>
  <p:tag name="ANNOTATION_BORDER_ALPHA_36" val="100"/>
  <p:tag name="ANNOTATION_BORDER_COLOR_36" val="255"/>
  <p:tag name="ANNOTATION_FILL_COLOR_36" val="65535"/>
  <p:tag name="ANNOTATION_FILL_ALPHA_36" val="100"/>
  <p:tag name="ANNOTATION_BORDER_WIDTH_36" val="2"/>
  <p:tag name="ANNOTATION_SLIDE_WIDTH_36" val="960"/>
  <p:tag name="ANNOTATION_SLIDE_HEIGHT_36" val="720"/>
  <p:tag name="ANNOTATION_TYPE_37" val="0"/>
  <p:tag name="ANNOTATION_START_37" val="383.6"/>
  <p:tag name="ANNOTATION_END_37" val="388.4"/>
  <p:tag name="ANNOTATION_TOP_37" val="595"/>
  <p:tag name="ANNOTATION_LEFT_37" val="836"/>
  <p:tag name="ANNOTATION_WIDTH_37" val="121"/>
  <p:tag name="ANNOTATION_HEIGHT_37" val="121"/>
  <p:tag name="ANNOTATION_ANIMATION_37" val="3"/>
  <p:tag name="ANNOTATION_ROTATION_37" val="180"/>
  <p:tag name="ANNOTATION_SUB_TYPE_37" val="2"/>
  <p:tag name="ANNOTATION_LOOP_COUNT_37" val="1"/>
  <p:tag name="ANNOTATION_BOX_RADIUS_37" val="0"/>
  <p:tag name="ANNOTATION_SCALE_37" val="100"/>
  <p:tag name="ANNOTATION_BORDER_ALPHA_37" val="100"/>
  <p:tag name="ANNOTATION_BORDER_COLOR_37" val="255"/>
  <p:tag name="ANNOTATION_FILL_COLOR_37" val="65535"/>
  <p:tag name="ANNOTATION_FILL_ALPHA_37" val="100"/>
  <p:tag name="ANNOTATION_BORDER_WIDTH_37" val="2"/>
  <p:tag name="ANNOTATION_SLIDE_WIDTH_37" val="960"/>
  <p:tag name="ANNOTATION_SLIDE_HEIGHT_37" val="720"/>
  <p:tag name="ANNOTATION_TYPE_38" val="0"/>
  <p:tag name="ANNOTATION_START_38" val="388.4"/>
  <p:tag name="ANNOTATION_END_38" val="392.5"/>
  <p:tag name="ANNOTATION_TOP_38" val="640"/>
  <p:tag name="ANNOTATION_LEFT_38" val="830"/>
  <p:tag name="ANNOTATION_WIDTH_38" val="121"/>
  <p:tag name="ANNOTATION_HEIGHT_38" val="121"/>
  <p:tag name="ANNOTATION_ANIMATION_38" val="3"/>
  <p:tag name="ANNOTATION_ROTATION_38" val="0"/>
  <p:tag name="ANNOTATION_SUB_TYPE_38" val="2"/>
  <p:tag name="ANNOTATION_LOOP_COUNT_38" val="1"/>
  <p:tag name="ANNOTATION_BOX_RADIUS_38" val="0"/>
  <p:tag name="ANNOTATION_SCALE_38" val="100"/>
  <p:tag name="ANNOTATION_BORDER_ALPHA_38" val="100"/>
  <p:tag name="ANNOTATION_BORDER_COLOR_38" val="255"/>
  <p:tag name="ANNOTATION_FILL_COLOR_38" val="65535"/>
  <p:tag name="ANNOTATION_FILL_ALPHA_38" val="100"/>
  <p:tag name="ANNOTATION_BORDER_WIDTH_38" val="2"/>
  <p:tag name="ANNOTATION_SLIDE_WIDTH_38" val="960"/>
  <p:tag name="ANNOTATION_SLIDE_HEIGHT_38" val="720"/>
  <p:tag name="ANNOTATION_TYPE_39" val="0"/>
  <p:tag name="ANNOTATION_START_39" val="392.5"/>
  <p:tag name="ANNOTATION_END_39" val="398.3"/>
  <p:tag name="ANNOTATION_TOP_39" val="641"/>
  <p:tag name="ANNOTATION_LEFT_39" val="915"/>
  <p:tag name="ANNOTATION_WIDTH_39" val="121"/>
  <p:tag name="ANNOTATION_HEIGHT_39" val="121"/>
  <p:tag name="ANNOTATION_ANIMATION_39" val="3"/>
  <p:tag name="ANNOTATION_ROTATION_39" val="0"/>
  <p:tag name="ANNOTATION_SUB_TYPE_39" val="2"/>
  <p:tag name="ANNOTATION_LOOP_COUNT_39" val="1"/>
  <p:tag name="ANNOTATION_BOX_RADIUS_39" val="0"/>
  <p:tag name="ANNOTATION_SCALE_39" val="100"/>
  <p:tag name="ANNOTATION_BORDER_ALPHA_39" val="100"/>
  <p:tag name="ANNOTATION_BORDER_COLOR_39" val="255"/>
  <p:tag name="ANNOTATION_FILL_COLOR_39" val="65535"/>
  <p:tag name="ANNOTATION_FILL_ALPHA_39" val="100"/>
  <p:tag name="ANNOTATION_BORDER_WIDTH_39" val="2"/>
  <p:tag name="ANNOTATION_SLIDE_WIDTH_39" val="960"/>
  <p:tag name="ANNOTATION_SLIDE_HEIGHT_39" val="720"/>
  <p:tag name="ANNOTATION_TYPE_40" val="0"/>
  <p:tag name="ANNOTATION_START_40" val="408.2"/>
  <p:tag name="ANNOTATION_END_40" val="411.2"/>
  <p:tag name="ANNOTATION_TOP_40" val="561"/>
  <p:tag name="ANNOTATION_LEFT_40" val="912"/>
  <p:tag name="ANNOTATION_WIDTH_40" val="121"/>
  <p:tag name="ANNOTATION_HEIGHT_40" val="121"/>
  <p:tag name="ANNOTATION_ANIMATION_40" val="3"/>
  <p:tag name="ANNOTATION_ROTATION_40" val="0"/>
  <p:tag name="ANNOTATION_SUB_TYPE_40" val="2"/>
  <p:tag name="ANNOTATION_LOOP_COUNT_40" val="1"/>
  <p:tag name="ANNOTATION_BOX_RADIUS_40" val="0"/>
  <p:tag name="ANNOTATION_SCALE_40" val="100"/>
  <p:tag name="ANNOTATION_BORDER_ALPHA_40" val="100"/>
  <p:tag name="ANNOTATION_BORDER_COLOR_40" val="255"/>
  <p:tag name="ANNOTATION_FILL_COLOR_40" val="65535"/>
  <p:tag name="ANNOTATION_FILL_ALPHA_40" val="100"/>
  <p:tag name="ANNOTATION_BORDER_WIDTH_40" val="2"/>
  <p:tag name="ANNOTATION_SLIDE_WIDTH_40" val="960"/>
  <p:tag name="ANNOTATION_SLIDE_HEIGHT_40" val="720"/>
  <p:tag name="ANNOTATION_TYPE_41" val="0"/>
  <p:tag name="ANNOTATION_START_41" val="411.2"/>
  <p:tag name="ANNOTATION_END_41" val="411.5"/>
  <p:tag name="ANNOTATION_TOP_41" val="552"/>
  <p:tag name="ANNOTATION_LEFT_41" val="912"/>
  <p:tag name="ANNOTATION_WIDTH_41" val="121"/>
  <p:tag name="ANNOTATION_HEIGHT_41" val="121"/>
  <p:tag name="ANNOTATION_ANIMATION_41" val="3"/>
  <p:tag name="ANNOTATION_ROTATION_41" val="0"/>
  <p:tag name="ANNOTATION_SUB_TYPE_41" val="2"/>
  <p:tag name="ANNOTATION_LOOP_COUNT_41" val="1"/>
  <p:tag name="ANNOTATION_BOX_RADIUS_41" val="0"/>
  <p:tag name="ANNOTATION_SCALE_41" val="100"/>
  <p:tag name="ANNOTATION_BORDER_ALPHA_41" val="100"/>
  <p:tag name="ANNOTATION_BORDER_COLOR_41" val="255"/>
  <p:tag name="ANNOTATION_FILL_COLOR_41" val="65535"/>
  <p:tag name="ANNOTATION_FILL_ALPHA_41" val="100"/>
  <p:tag name="ANNOTATION_BORDER_WIDTH_41" val="2"/>
  <p:tag name="ANNOTATION_SLIDE_WIDTH_41" val="960"/>
  <p:tag name="ANNOTATION_SLIDE_HEIGHT_41" val="720"/>
  <p:tag name="ANNOTATION_TYPE_42" val="0"/>
  <p:tag name="ANNOTATION_START_42" val="411.5"/>
  <p:tag name="ANNOTATION_END_42" val="411.8"/>
  <p:tag name="ANNOTATION_TOP_42" val="584"/>
  <p:tag name="ANNOTATION_LEFT_42" val="908"/>
  <p:tag name="ANNOTATION_WIDTH_42" val="121"/>
  <p:tag name="ANNOTATION_HEIGHT_42" val="121"/>
  <p:tag name="ANNOTATION_ANIMATION_42" val="3"/>
  <p:tag name="ANNOTATION_ROTATION_42" val="0"/>
  <p:tag name="ANNOTATION_SUB_TYPE_42" val="2"/>
  <p:tag name="ANNOTATION_LOOP_COUNT_42" val="1"/>
  <p:tag name="ANNOTATION_BOX_RADIUS_42" val="0"/>
  <p:tag name="ANNOTATION_SCALE_42" val="100"/>
  <p:tag name="ANNOTATION_BORDER_ALPHA_42" val="100"/>
  <p:tag name="ANNOTATION_BORDER_COLOR_42" val="255"/>
  <p:tag name="ANNOTATION_FILL_COLOR_42" val="65535"/>
  <p:tag name="ANNOTATION_FILL_ALPHA_42" val="100"/>
  <p:tag name="ANNOTATION_BORDER_WIDTH_42" val="2"/>
  <p:tag name="ANNOTATION_SLIDE_WIDTH_42" val="960"/>
  <p:tag name="ANNOTATION_SLIDE_HEIGHT_42" val="720"/>
  <p:tag name="ANNOTATION_TYPE_43" val="0"/>
  <p:tag name="ANNOTATION_START_43" val="411.8"/>
  <p:tag name="ANNOTATION_END_43" val="414.3"/>
  <p:tag name="ANNOTATION_TOP_43" val="629"/>
  <p:tag name="ANNOTATION_LEFT_43" val="901"/>
  <p:tag name="ANNOTATION_WIDTH_43" val="121"/>
  <p:tag name="ANNOTATION_HEIGHT_43" val="121"/>
  <p:tag name="ANNOTATION_ANIMATION_43" val="3"/>
  <p:tag name="ANNOTATION_ROTATION_43" val="0"/>
  <p:tag name="ANNOTATION_SUB_TYPE_43" val="2"/>
  <p:tag name="ANNOTATION_LOOP_COUNT_43" val="1"/>
  <p:tag name="ANNOTATION_BOX_RADIUS_43" val="0"/>
  <p:tag name="ANNOTATION_SCALE_43" val="100"/>
  <p:tag name="ANNOTATION_BORDER_ALPHA_43" val="100"/>
  <p:tag name="ANNOTATION_BORDER_COLOR_43" val="255"/>
  <p:tag name="ANNOTATION_FILL_COLOR_43" val="65535"/>
  <p:tag name="ANNOTATION_FILL_ALPHA_43" val="100"/>
  <p:tag name="ANNOTATION_BORDER_WIDTH_43" val="2"/>
  <p:tag name="ANNOTATION_SLIDE_WIDTH_43" val="960"/>
  <p:tag name="ANNOTATION_SLIDE_HEIGHT_43" val="720"/>
  <p:tag name="ANNOTATION_TYPE_44" val="0"/>
  <p:tag name="ANNOTATION_START_44" val="414.3"/>
  <p:tag name="ANNOTATION_END_44" val="415.1"/>
  <p:tag name="ANNOTATION_TOP_44" val="624"/>
  <p:tag name="ANNOTATION_LEFT_44" val="802"/>
  <p:tag name="ANNOTATION_WIDTH_44" val="121"/>
  <p:tag name="ANNOTATION_HEIGHT_44" val="121"/>
  <p:tag name="ANNOTATION_ANIMATION_44" val="3"/>
  <p:tag name="ANNOTATION_ROTATION_44" val="0"/>
  <p:tag name="ANNOTATION_SUB_TYPE_44" val="2"/>
  <p:tag name="ANNOTATION_LOOP_COUNT_44" val="1"/>
  <p:tag name="ANNOTATION_BOX_RADIUS_44" val="0"/>
  <p:tag name="ANNOTATION_SCALE_44" val="100"/>
  <p:tag name="ANNOTATION_BORDER_ALPHA_44" val="100"/>
  <p:tag name="ANNOTATION_BORDER_COLOR_44" val="255"/>
  <p:tag name="ANNOTATION_FILL_COLOR_44" val="65535"/>
  <p:tag name="ANNOTATION_FILL_ALPHA_44" val="100"/>
  <p:tag name="ANNOTATION_BORDER_WIDTH_44" val="2"/>
  <p:tag name="ANNOTATION_SLIDE_WIDTH_44" val="960"/>
  <p:tag name="ANNOTATION_SLIDE_HEIGHT_44" val="720"/>
  <p:tag name="ANNOTATION_TYPE_45" val="0"/>
  <p:tag name="ANNOTATION_START_45" val="415.1"/>
  <p:tag name="ANNOTATION_END_45" val="415.5"/>
  <p:tag name="ANNOTATION_TOP_45" val="639"/>
  <p:tag name="ANNOTATION_LEFT_45" val="816"/>
  <p:tag name="ANNOTATION_WIDTH_45" val="121"/>
  <p:tag name="ANNOTATION_HEIGHT_45" val="121"/>
  <p:tag name="ANNOTATION_ANIMATION_45" val="3"/>
  <p:tag name="ANNOTATION_ROTATION_45" val="0"/>
  <p:tag name="ANNOTATION_SUB_TYPE_45" val="2"/>
  <p:tag name="ANNOTATION_LOOP_COUNT_45" val="1"/>
  <p:tag name="ANNOTATION_BOX_RADIUS_45" val="0"/>
  <p:tag name="ANNOTATION_SCALE_45" val="100"/>
  <p:tag name="ANNOTATION_BORDER_ALPHA_45" val="100"/>
  <p:tag name="ANNOTATION_BORDER_COLOR_45" val="255"/>
  <p:tag name="ANNOTATION_FILL_COLOR_45" val="65535"/>
  <p:tag name="ANNOTATION_FILL_ALPHA_45" val="100"/>
  <p:tag name="ANNOTATION_BORDER_WIDTH_45" val="2"/>
  <p:tag name="ANNOTATION_SLIDE_WIDTH_45" val="960"/>
  <p:tag name="ANNOTATION_SLIDE_HEIGHT_45" val="720"/>
  <p:tag name="ANNOTATION_TYPE_46" val="0"/>
  <p:tag name="ANNOTATION_START_46" val="415.5"/>
  <p:tag name="ANNOTATION_END_46" val="415.8"/>
  <p:tag name="ANNOTATION_TOP_46" val="650"/>
  <p:tag name="ANNOTATION_LEFT_46" val="822"/>
  <p:tag name="ANNOTATION_WIDTH_46" val="121"/>
  <p:tag name="ANNOTATION_HEIGHT_46" val="121"/>
  <p:tag name="ANNOTATION_ANIMATION_46" val="3"/>
  <p:tag name="ANNOTATION_ROTATION_46" val="0"/>
  <p:tag name="ANNOTATION_SUB_TYPE_46" val="2"/>
  <p:tag name="ANNOTATION_LOOP_COUNT_46" val="1"/>
  <p:tag name="ANNOTATION_BOX_RADIUS_46" val="0"/>
  <p:tag name="ANNOTATION_SCALE_46" val="100"/>
  <p:tag name="ANNOTATION_BORDER_ALPHA_46" val="100"/>
  <p:tag name="ANNOTATION_BORDER_COLOR_46" val="255"/>
  <p:tag name="ANNOTATION_FILL_COLOR_46" val="65535"/>
  <p:tag name="ANNOTATION_FILL_ALPHA_46" val="100"/>
  <p:tag name="ANNOTATION_BORDER_WIDTH_46" val="2"/>
  <p:tag name="ANNOTATION_SLIDE_WIDTH_46" val="960"/>
  <p:tag name="ANNOTATION_SLIDE_HEIGHT_46" val="720"/>
  <p:tag name="ANNOTATION_TYPE_47" val="0"/>
  <p:tag name="ANNOTATION_START_47" val="415.8"/>
  <p:tag name="ANNOTATION_END_47" val="422.0"/>
  <p:tag name="ANNOTATION_TOP_47" val="657"/>
  <p:tag name="ANNOTATION_LEFT_47" val="834"/>
  <p:tag name="ANNOTATION_WIDTH_47" val="121"/>
  <p:tag name="ANNOTATION_HEIGHT_47" val="121"/>
  <p:tag name="ANNOTATION_ANIMATION_47" val="3"/>
  <p:tag name="ANNOTATION_ROTATION_47" val="0"/>
  <p:tag name="ANNOTATION_SUB_TYPE_47" val="2"/>
  <p:tag name="ANNOTATION_LOOP_COUNT_47" val="1"/>
  <p:tag name="ANNOTATION_BOX_RADIUS_47" val="0"/>
  <p:tag name="ANNOTATION_SCALE_47" val="100"/>
  <p:tag name="ANNOTATION_BORDER_ALPHA_47" val="100"/>
  <p:tag name="ANNOTATION_BORDER_COLOR_47" val="255"/>
  <p:tag name="ANNOTATION_FILL_COLOR_47" val="65535"/>
  <p:tag name="ANNOTATION_FILL_ALPHA_47" val="100"/>
  <p:tag name="ANNOTATION_BORDER_WIDTH_47" val="2"/>
  <p:tag name="ANNOTATION_SLIDE_WIDTH_47" val="960"/>
  <p:tag name="ANNOTATION_SLIDE_HEIGHT_47" val="720"/>
  <p:tag name="ANNOTATION_TYPE_48" val="0"/>
  <p:tag name="ANNOTATION_START_48" val="422.0"/>
  <p:tag name="ANNOTATION_END_48" val="423.1"/>
  <p:tag name="ANNOTATION_TOP_48" val="618"/>
  <p:tag name="ANNOTATION_LEFT_48" val="813"/>
  <p:tag name="ANNOTATION_WIDTH_48" val="121"/>
  <p:tag name="ANNOTATION_HEIGHT_48" val="121"/>
  <p:tag name="ANNOTATION_ANIMATION_48" val="3"/>
  <p:tag name="ANNOTATION_ROTATION_48" val="0"/>
  <p:tag name="ANNOTATION_SUB_TYPE_48" val="2"/>
  <p:tag name="ANNOTATION_LOOP_COUNT_48" val="1"/>
  <p:tag name="ANNOTATION_BOX_RADIUS_48" val="0"/>
  <p:tag name="ANNOTATION_SCALE_48" val="100"/>
  <p:tag name="ANNOTATION_BORDER_ALPHA_48" val="100"/>
  <p:tag name="ANNOTATION_BORDER_COLOR_48" val="255"/>
  <p:tag name="ANNOTATION_FILL_COLOR_48" val="65535"/>
  <p:tag name="ANNOTATION_FILL_ALPHA_48" val="100"/>
  <p:tag name="ANNOTATION_BORDER_WIDTH_48" val="2"/>
  <p:tag name="ANNOTATION_SLIDE_WIDTH_48" val="960"/>
  <p:tag name="ANNOTATION_SLIDE_HEIGHT_48" val="720"/>
  <p:tag name="ANNOTATION_TYPE_49" val="0"/>
  <p:tag name="ANNOTATION_START_49" val="423.1"/>
  <p:tag name="ANNOTATION_END_49" val="426.0"/>
  <p:tag name="ANNOTATION_TOP_49" val="594"/>
  <p:tag name="ANNOTATION_LEFT_49" val="913"/>
  <p:tag name="ANNOTATION_WIDTH_49" val="121"/>
  <p:tag name="ANNOTATION_HEIGHT_49" val="121"/>
  <p:tag name="ANNOTATION_ANIMATION_49" val="3"/>
  <p:tag name="ANNOTATION_ROTATION_49" val="0"/>
  <p:tag name="ANNOTATION_SUB_TYPE_49" val="2"/>
  <p:tag name="ANNOTATION_LOOP_COUNT_49" val="1"/>
  <p:tag name="ANNOTATION_BOX_RADIUS_49" val="0"/>
  <p:tag name="ANNOTATION_SCALE_49" val="100"/>
  <p:tag name="ANNOTATION_BORDER_ALPHA_49" val="100"/>
  <p:tag name="ANNOTATION_BORDER_COLOR_49" val="255"/>
  <p:tag name="ANNOTATION_FILL_COLOR_49" val="65535"/>
  <p:tag name="ANNOTATION_FILL_ALPHA_49" val="100"/>
  <p:tag name="ANNOTATION_BORDER_WIDTH_49" val="2"/>
  <p:tag name="ANNOTATION_SLIDE_WIDTH_49" val="960"/>
  <p:tag name="ANNOTATION_SLIDE_HEIGHT_49" val="720"/>
  <p:tag name="ANNOTATION_TYPE_50" val="0"/>
  <p:tag name="ANNOTATION_START_50" val="426.0"/>
  <p:tag name="ANNOTATION_END_50" val="450.7"/>
  <p:tag name="ANNOTATION_TOP_50" val="391"/>
  <p:tag name="ANNOTATION_LEFT_50" val="666"/>
  <p:tag name="ANNOTATION_WIDTH_50" val="121"/>
  <p:tag name="ANNOTATION_HEIGHT_50" val="121"/>
  <p:tag name="ANNOTATION_ANIMATION_50" val="3"/>
  <p:tag name="ANNOTATION_ROTATION_50" val="0"/>
  <p:tag name="ANNOTATION_SUB_TYPE_50" val="2"/>
  <p:tag name="ANNOTATION_LOOP_COUNT_50" val="1"/>
  <p:tag name="ANNOTATION_BOX_RADIUS_50" val="0"/>
  <p:tag name="ANNOTATION_SCALE_50" val="100"/>
  <p:tag name="ANNOTATION_BORDER_ALPHA_50" val="100"/>
  <p:tag name="ANNOTATION_BORDER_COLOR_50" val="255"/>
  <p:tag name="ANNOTATION_FILL_COLOR_50" val="65535"/>
  <p:tag name="ANNOTATION_FILL_ALPHA_50" val="100"/>
  <p:tag name="ANNOTATION_BORDER_WIDTH_50" val="2"/>
  <p:tag name="ANNOTATION_SLIDE_WIDTH_50" val="960"/>
  <p:tag name="ANNOTATION_SLIDE_HEIGHT_50" val="720"/>
  <p:tag name="ANNOTATION_TYPE_51" val="0"/>
  <p:tag name="ANNOTATION_START_51" val="450.7"/>
  <p:tag name="ANNOTATION_END_51" val="459.0"/>
  <p:tag name="ANNOTATION_TOP_51" val="492"/>
  <p:tag name="ANNOTATION_LEFT_51" val="64"/>
  <p:tag name="ANNOTATION_WIDTH_51" val="121"/>
  <p:tag name="ANNOTATION_HEIGHT_51" val="121"/>
  <p:tag name="ANNOTATION_ANIMATION_51" val="3"/>
  <p:tag name="ANNOTATION_ROTATION_51" val="0"/>
  <p:tag name="ANNOTATION_SUB_TYPE_51" val="2"/>
  <p:tag name="ANNOTATION_LOOP_COUNT_51" val="1"/>
  <p:tag name="ANNOTATION_BOX_RADIUS_51" val="0"/>
  <p:tag name="ANNOTATION_SCALE_51" val="100"/>
  <p:tag name="ANNOTATION_BORDER_ALPHA_51" val="100"/>
  <p:tag name="ANNOTATION_BORDER_COLOR_51" val="255"/>
  <p:tag name="ANNOTATION_FILL_COLOR_51" val="65535"/>
  <p:tag name="ANNOTATION_FILL_ALPHA_51" val="100"/>
  <p:tag name="ANNOTATION_BORDER_WIDTH_51" val="2"/>
  <p:tag name="ANNOTATION_SLIDE_WIDTH_51" val="960"/>
  <p:tag name="ANNOTATION_SLIDE_HEIGHT_51" val="720"/>
  <p:tag name="ANNOTATION_TYPE_52" val="0"/>
  <p:tag name="ANNOTATION_START_52" val="459.0"/>
  <p:tag name="ANNOTATION_END_52" val="462.6"/>
  <p:tag name="ANNOTATION_TOP_52" val="532"/>
  <p:tag name="ANNOTATION_LEFT_52" val="219"/>
  <p:tag name="ANNOTATION_WIDTH_52" val="121"/>
  <p:tag name="ANNOTATION_HEIGHT_52" val="121"/>
  <p:tag name="ANNOTATION_ANIMATION_52" val="3"/>
  <p:tag name="ANNOTATION_ROTATION_52" val="0"/>
  <p:tag name="ANNOTATION_SUB_TYPE_52" val="2"/>
  <p:tag name="ANNOTATION_LOOP_COUNT_52" val="1"/>
  <p:tag name="ANNOTATION_BOX_RADIUS_52" val="0"/>
  <p:tag name="ANNOTATION_SCALE_52" val="100"/>
  <p:tag name="ANNOTATION_BORDER_ALPHA_52" val="100"/>
  <p:tag name="ANNOTATION_BORDER_COLOR_52" val="255"/>
  <p:tag name="ANNOTATION_FILL_COLOR_52" val="65535"/>
  <p:tag name="ANNOTATION_FILL_ALPHA_52" val="100"/>
  <p:tag name="ANNOTATION_BORDER_WIDTH_52" val="2"/>
  <p:tag name="ANNOTATION_SLIDE_WIDTH_52" val="960"/>
  <p:tag name="ANNOTATION_SLIDE_HEIGHT_52" val="720"/>
  <p:tag name="ANNOTATION_TYPE_53" val="0"/>
  <p:tag name="ANNOTATION_START_53" val="462.6"/>
  <p:tag name="ANNOTATION_END_53" val="464.3"/>
  <p:tag name="ANNOTATION_TOP_53" val="535"/>
  <p:tag name="ANNOTATION_LEFT_53" val="390"/>
  <p:tag name="ANNOTATION_WIDTH_53" val="121"/>
  <p:tag name="ANNOTATION_HEIGHT_53" val="121"/>
  <p:tag name="ANNOTATION_ANIMATION_53" val="3"/>
  <p:tag name="ANNOTATION_ROTATION_53" val="0"/>
  <p:tag name="ANNOTATION_SUB_TYPE_53" val="2"/>
  <p:tag name="ANNOTATION_LOOP_COUNT_53" val="1"/>
  <p:tag name="ANNOTATION_BOX_RADIUS_53" val="0"/>
  <p:tag name="ANNOTATION_SCALE_53" val="100"/>
  <p:tag name="ANNOTATION_BORDER_ALPHA_53" val="100"/>
  <p:tag name="ANNOTATION_BORDER_COLOR_53" val="255"/>
  <p:tag name="ANNOTATION_FILL_COLOR_53" val="65535"/>
  <p:tag name="ANNOTATION_FILL_ALPHA_53" val="100"/>
  <p:tag name="ANNOTATION_BORDER_WIDTH_53" val="2"/>
  <p:tag name="ANNOTATION_SLIDE_WIDTH_53" val="960"/>
  <p:tag name="ANNOTATION_SLIDE_HEIGHT_53" val="720"/>
  <p:tag name="ANNOTATION_TYPE_54" val="0"/>
  <p:tag name="ANNOTATION_START_54" val="464.3"/>
  <p:tag name="ANNOTATION_END_54" val="465.5"/>
  <p:tag name="ANNOTATION_TOP_54" val="565"/>
  <p:tag name="ANNOTATION_LEFT_54" val="65"/>
  <p:tag name="ANNOTATION_WIDTH_54" val="121"/>
  <p:tag name="ANNOTATION_HEIGHT_54" val="121"/>
  <p:tag name="ANNOTATION_ANIMATION_54" val="3"/>
  <p:tag name="ANNOTATION_ROTATION_54" val="0"/>
  <p:tag name="ANNOTATION_SUB_TYPE_54" val="2"/>
  <p:tag name="ANNOTATION_LOOP_COUNT_54" val="1"/>
  <p:tag name="ANNOTATION_BOX_RADIUS_54" val="0"/>
  <p:tag name="ANNOTATION_SCALE_54" val="100"/>
  <p:tag name="ANNOTATION_BORDER_ALPHA_54" val="100"/>
  <p:tag name="ANNOTATION_BORDER_COLOR_54" val="255"/>
  <p:tag name="ANNOTATION_FILL_COLOR_54" val="65535"/>
  <p:tag name="ANNOTATION_FILL_ALPHA_54" val="100"/>
  <p:tag name="ANNOTATION_BORDER_WIDTH_54" val="2"/>
  <p:tag name="ANNOTATION_SLIDE_WIDTH_54" val="960"/>
  <p:tag name="ANNOTATION_SLIDE_HEIGHT_54" val="720"/>
  <p:tag name="ANNOTATION_TYPE_55" val="0"/>
  <p:tag name="ANNOTATION_START_55" val="465.5"/>
  <p:tag name="ANNOTATION_END_55" val="466.9"/>
  <p:tag name="ANNOTATION_TOP_55" val="566"/>
  <p:tag name="ANNOTATION_LEFT_55" val="188"/>
  <p:tag name="ANNOTATION_WIDTH_55" val="121"/>
  <p:tag name="ANNOTATION_HEIGHT_55" val="121"/>
  <p:tag name="ANNOTATION_ANIMATION_55" val="3"/>
  <p:tag name="ANNOTATION_ROTATION_55" val="0"/>
  <p:tag name="ANNOTATION_SUB_TYPE_55" val="2"/>
  <p:tag name="ANNOTATION_LOOP_COUNT_55" val="1"/>
  <p:tag name="ANNOTATION_BOX_RADIUS_55" val="0"/>
  <p:tag name="ANNOTATION_SCALE_55" val="100"/>
  <p:tag name="ANNOTATION_BORDER_ALPHA_55" val="100"/>
  <p:tag name="ANNOTATION_BORDER_COLOR_55" val="255"/>
  <p:tag name="ANNOTATION_FILL_COLOR_55" val="65535"/>
  <p:tag name="ANNOTATION_FILL_ALPHA_55" val="100"/>
  <p:tag name="ANNOTATION_BORDER_WIDTH_55" val="2"/>
  <p:tag name="ANNOTATION_SLIDE_WIDTH_55" val="960"/>
  <p:tag name="ANNOTATION_SLIDE_HEIGHT_55" val="720"/>
  <p:tag name="ANNOTATION_TYPE_56" val="0"/>
  <p:tag name="ANNOTATION_START_56" val="466.9"/>
  <p:tag name="ANNOTATION_END_56" val="468.3"/>
  <p:tag name="ANNOTATION_TOP_56" val="568"/>
  <p:tag name="ANNOTATION_LEFT_56" val="315"/>
  <p:tag name="ANNOTATION_WIDTH_56" val="121"/>
  <p:tag name="ANNOTATION_HEIGHT_56" val="121"/>
  <p:tag name="ANNOTATION_ANIMATION_56" val="3"/>
  <p:tag name="ANNOTATION_ROTATION_56" val="0"/>
  <p:tag name="ANNOTATION_SUB_TYPE_56" val="2"/>
  <p:tag name="ANNOTATION_LOOP_COUNT_56" val="1"/>
  <p:tag name="ANNOTATION_BOX_RADIUS_56" val="0"/>
  <p:tag name="ANNOTATION_SCALE_56" val="100"/>
  <p:tag name="ANNOTATION_BORDER_ALPHA_56" val="100"/>
  <p:tag name="ANNOTATION_BORDER_COLOR_56" val="255"/>
  <p:tag name="ANNOTATION_FILL_COLOR_56" val="65535"/>
  <p:tag name="ANNOTATION_FILL_ALPHA_56" val="100"/>
  <p:tag name="ANNOTATION_BORDER_WIDTH_56" val="2"/>
  <p:tag name="ANNOTATION_SLIDE_WIDTH_56" val="960"/>
  <p:tag name="ANNOTATION_SLIDE_HEIGHT_56" val="720"/>
  <p:tag name="ANNOTATION_TYPE_57" val="0"/>
  <p:tag name="ANNOTATION_START_57" val="468.3"/>
  <p:tag name="ANNOTATION_END_57" val="469.4"/>
  <p:tag name="ANNOTATION_TOP_57" val="566"/>
  <p:tag name="ANNOTATION_LEFT_57" val="434"/>
  <p:tag name="ANNOTATION_WIDTH_57" val="121"/>
  <p:tag name="ANNOTATION_HEIGHT_57" val="121"/>
  <p:tag name="ANNOTATION_ANIMATION_57" val="3"/>
  <p:tag name="ANNOTATION_ROTATION_57" val="0"/>
  <p:tag name="ANNOTATION_SUB_TYPE_57" val="2"/>
  <p:tag name="ANNOTATION_LOOP_COUNT_57" val="1"/>
  <p:tag name="ANNOTATION_BOX_RADIUS_57" val="0"/>
  <p:tag name="ANNOTATION_SCALE_57" val="100"/>
  <p:tag name="ANNOTATION_BORDER_ALPHA_57" val="100"/>
  <p:tag name="ANNOTATION_BORDER_COLOR_57" val="255"/>
  <p:tag name="ANNOTATION_FILL_COLOR_57" val="65535"/>
  <p:tag name="ANNOTATION_FILL_ALPHA_57" val="100"/>
  <p:tag name="ANNOTATION_BORDER_WIDTH_57" val="2"/>
  <p:tag name="ANNOTATION_SLIDE_WIDTH_57" val="960"/>
  <p:tag name="ANNOTATION_SLIDE_HEIGHT_57" val="720"/>
  <p:tag name="ANNOTATION_TYPE_58" val="0"/>
  <p:tag name="ANNOTATION_START_58" val="469.4"/>
  <p:tag name="ANNOTATION_END_58" val="471.8"/>
  <p:tag name="ANNOTATION_TOP_58" val="590"/>
  <p:tag name="ANNOTATION_LEFT_58" val="76"/>
  <p:tag name="ANNOTATION_WIDTH_58" val="121"/>
  <p:tag name="ANNOTATION_HEIGHT_58" val="121"/>
  <p:tag name="ANNOTATION_ANIMATION_58" val="3"/>
  <p:tag name="ANNOTATION_ROTATION_58" val="0"/>
  <p:tag name="ANNOTATION_SUB_TYPE_58" val="2"/>
  <p:tag name="ANNOTATION_LOOP_COUNT_58" val="1"/>
  <p:tag name="ANNOTATION_BOX_RADIUS_58" val="0"/>
  <p:tag name="ANNOTATION_SCALE_58" val="100"/>
  <p:tag name="ANNOTATION_BORDER_ALPHA_58" val="100"/>
  <p:tag name="ANNOTATION_BORDER_COLOR_58" val="255"/>
  <p:tag name="ANNOTATION_FILL_COLOR_58" val="65535"/>
  <p:tag name="ANNOTATION_FILL_ALPHA_58" val="100"/>
  <p:tag name="ANNOTATION_BORDER_WIDTH_58" val="2"/>
  <p:tag name="ANNOTATION_SLIDE_WIDTH_58" val="960"/>
  <p:tag name="ANNOTATION_SLIDE_HEIGHT_58" val="720"/>
  <p:tag name="ANNOTATION_TYPE_59" val="0"/>
  <p:tag name="ANNOTATION_START_59" val="471.8"/>
  <p:tag name="ANNOTATION_END_59" val="474.5"/>
  <p:tag name="ANNOTATION_TOP_59" val="592"/>
  <p:tag name="ANNOTATION_LEFT_59" val="319"/>
  <p:tag name="ANNOTATION_WIDTH_59" val="121"/>
  <p:tag name="ANNOTATION_HEIGHT_59" val="121"/>
  <p:tag name="ANNOTATION_ANIMATION_59" val="3"/>
  <p:tag name="ANNOTATION_ROTATION_59" val="0"/>
  <p:tag name="ANNOTATION_SUB_TYPE_59" val="2"/>
  <p:tag name="ANNOTATION_LOOP_COUNT_59" val="1"/>
  <p:tag name="ANNOTATION_BOX_RADIUS_59" val="0"/>
  <p:tag name="ANNOTATION_SCALE_59" val="100"/>
  <p:tag name="ANNOTATION_BORDER_ALPHA_59" val="100"/>
  <p:tag name="ANNOTATION_BORDER_COLOR_59" val="255"/>
  <p:tag name="ANNOTATION_FILL_COLOR_59" val="65535"/>
  <p:tag name="ANNOTATION_FILL_ALPHA_59" val="100"/>
  <p:tag name="ANNOTATION_BORDER_WIDTH_59" val="2"/>
  <p:tag name="ANNOTATION_SLIDE_WIDTH_59" val="960"/>
  <p:tag name="ANNOTATION_SLIDE_HEIGHT_59" val="720"/>
  <p:tag name="ANNOTATION_TYPE_60" val="0"/>
  <p:tag name="ANNOTATION_START_60" val="474.5"/>
  <p:tag name="ANNOTATION_END_60" val="477.1"/>
  <p:tag name="ANNOTATION_TOP_60" val="625"/>
  <p:tag name="ANNOTATION_LEFT_60" val="136"/>
  <p:tag name="ANNOTATION_WIDTH_60" val="121"/>
  <p:tag name="ANNOTATION_HEIGHT_60" val="121"/>
  <p:tag name="ANNOTATION_ANIMATION_60" val="3"/>
  <p:tag name="ANNOTATION_ROTATION_60" val="0"/>
  <p:tag name="ANNOTATION_SUB_TYPE_60" val="2"/>
  <p:tag name="ANNOTATION_LOOP_COUNT_60" val="1"/>
  <p:tag name="ANNOTATION_BOX_RADIUS_60" val="0"/>
  <p:tag name="ANNOTATION_SCALE_60" val="100"/>
  <p:tag name="ANNOTATION_BORDER_ALPHA_60" val="100"/>
  <p:tag name="ANNOTATION_BORDER_COLOR_60" val="255"/>
  <p:tag name="ANNOTATION_FILL_COLOR_60" val="65535"/>
  <p:tag name="ANNOTATION_FILL_ALPHA_60" val="100"/>
  <p:tag name="ANNOTATION_BORDER_WIDTH_60" val="2"/>
  <p:tag name="ANNOTATION_SLIDE_WIDTH_60" val="960"/>
  <p:tag name="ANNOTATION_SLIDE_HEIGHT_60" val="720"/>
  <p:tag name="ANNOTATION_TYPE_61" val="0"/>
  <p:tag name="ANNOTATION_START_61" val="477.1"/>
  <p:tag name="ANNOTATION_END_61" val="478.5"/>
  <p:tag name="ANNOTATION_TOP_61" val="620"/>
  <p:tag name="ANNOTATION_LEFT_61" val="406"/>
  <p:tag name="ANNOTATION_WIDTH_61" val="121"/>
  <p:tag name="ANNOTATION_HEIGHT_61" val="121"/>
  <p:tag name="ANNOTATION_ANIMATION_61" val="3"/>
  <p:tag name="ANNOTATION_ROTATION_61" val="0"/>
  <p:tag name="ANNOTATION_SUB_TYPE_61" val="2"/>
  <p:tag name="ANNOTATION_LOOP_COUNT_61" val="1"/>
  <p:tag name="ANNOTATION_BOX_RADIUS_61" val="0"/>
  <p:tag name="ANNOTATION_SCALE_61" val="100"/>
  <p:tag name="ANNOTATION_BORDER_ALPHA_61" val="100"/>
  <p:tag name="ANNOTATION_BORDER_COLOR_61" val="255"/>
  <p:tag name="ANNOTATION_FILL_COLOR_61" val="65535"/>
  <p:tag name="ANNOTATION_FILL_ALPHA_61" val="100"/>
  <p:tag name="ANNOTATION_BORDER_WIDTH_61" val="2"/>
  <p:tag name="ANNOTATION_SLIDE_WIDTH_61" val="960"/>
  <p:tag name="ANNOTATION_SLIDE_HEIGHT_61" val="720"/>
  <p:tag name="ANNOTATION_TYPE_62" val="0"/>
  <p:tag name="ANNOTATION_START_62" val="478.5"/>
  <p:tag name="ANNOTATION_END_62" val="479.4"/>
  <p:tag name="ANNOTATION_TOP_62" val="652"/>
  <p:tag name="ANNOTATION_LEFT_62" val="185"/>
  <p:tag name="ANNOTATION_WIDTH_62" val="121"/>
  <p:tag name="ANNOTATION_HEIGHT_62" val="121"/>
  <p:tag name="ANNOTATION_ANIMATION_62" val="3"/>
  <p:tag name="ANNOTATION_ROTATION_62" val="0"/>
  <p:tag name="ANNOTATION_SUB_TYPE_62" val="2"/>
  <p:tag name="ANNOTATION_LOOP_COUNT_62" val="1"/>
  <p:tag name="ANNOTATION_BOX_RADIUS_62" val="0"/>
  <p:tag name="ANNOTATION_SCALE_62" val="100"/>
  <p:tag name="ANNOTATION_BORDER_ALPHA_62" val="100"/>
  <p:tag name="ANNOTATION_BORDER_COLOR_62" val="255"/>
  <p:tag name="ANNOTATION_FILL_COLOR_62" val="65535"/>
  <p:tag name="ANNOTATION_FILL_ALPHA_62" val="100"/>
  <p:tag name="ANNOTATION_BORDER_WIDTH_62" val="2"/>
  <p:tag name="ANNOTATION_SLIDE_WIDTH_62" val="960"/>
  <p:tag name="ANNOTATION_SLIDE_HEIGHT_62" val="720"/>
  <p:tag name="ANNOTATION_TYPE_63" val="0"/>
  <p:tag name="ANNOTATION_START_63" val="479.4"/>
  <p:tag name="ANNOTATION_END_63" val="483.5"/>
  <p:tag name="ANNOTATION_TOP_63" val="650"/>
  <p:tag name="ANNOTATION_LEFT_63" val="289"/>
  <p:tag name="ANNOTATION_WIDTH_63" val="121"/>
  <p:tag name="ANNOTATION_HEIGHT_63" val="121"/>
  <p:tag name="ANNOTATION_ANIMATION_63" val="3"/>
  <p:tag name="ANNOTATION_ROTATION_63" val="0"/>
  <p:tag name="ANNOTATION_SUB_TYPE_63" val="2"/>
  <p:tag name="ANNOTATION_LOOP_COUNT_63" val="1"/>
  <p:tag name="ANNOTATION_BOX_RADIUS_63" val="0"/>
  <p:tag name="ANNOTATION_SCALE_63" val="100"/>
  <p:tag name="ANNOTATION_BORDER_ALPHA_63" val="100"/>
  <p:tag name="ANNOTATION_BORDER_COLOR_63" val="255"/>
  <p:tag name="ANNOTATION_FILL_COLOR_63" val="65535"/>
  <p:tag name="ANNOTATION_FILL_ALPHA_63" val="100"/>
  <p:tag name="ANNOTATION_BORDER_WIDTH_63" val="2"/>
  <p:tag name="ANNOTATION_SLIDE_WIDTH_63" val="960"/>
  <p:tag name="ANNOTATION_SLIDE_HEIGHT_63" val="720"/>
  <p:tag name="ANNOTATION_TYPE_64" val="2"/>
  <p:tag name="ANNOTATION_START_64" val="487.9"/>
  <p:tag name="ANNOTATION_END_64" val="487.9"/>
  <p:tag name="ANNOTATION_TOP_64" val="-40"/>
  <p:tag name="ANNOTATION_LEFT_64" val="-40"/>
  <p:tag name="ANNOTATION_WIDTH_64" val="1042"/>
  <p:tag name="ANNOTATION_HEIGHT_64" val="801"/>
  <p:tag name="ANNOTATION_ANIMATION_64" val="4"/>
  <p:tag name="ANNOTATION_ROTATION_64" val="0"/>
  <p:tag name="ANNOTATION_SUB_TYPE_64" val="11"/>
  <p:tag name="ANNOTATION_LOOP_COUNT_64" val="1"/>
  <p:tag name="ANNOTATION_BOX_RADIUS_64" val="0"/>
  <p:tag name="ANNOTATION_SCALE_64" val="0"/>
  <p:tag name="ANNOTATION_BORDER_ALPHA_64" val="100"/>
  <p:tag name="ANNOTATION_BORDER_COLOR_64" val="16777215"/>
  <p:tag name="ANNOTATION_FILL_COLOR_64" val="5296274"/>
  <p:tag name="ANNOTATION_FILL_ALPHA_64" val="50"/>
  <p:tag name="ANNOTATION_BORDER_WIDTH_64" val="2"/>
  <p:tag name="ANNOTATION_SLIDE_WIDTH_64" val="960"/>
  <p:tag name="ANNOTATION_SLIDE_HEIGHT_64" val="720"/>
  <p:tag name="ANNOTATION_TYPE_65" val="2"/>
  <p:tag name="ANNOTATION_START_65" val="487.9"/>
  <p:tag name="ANNOTATION_END_65" val="491.0"/>
  <p:tag name="ANNOTATION_TOP_65" val="579"/>
  <p:tag name="ANNOTATION_LEFT_65" val="312"/>
  <p:tag name="ANNOTATION_WIDTH_65" val="143"/>
  <p:tag name="ANNOTATION_HEIGHT_65" val="27"/>
  <p:tag name="ANNOTATION_ANIMATION_65" val="4"/>
  <p:tag name="ANNOTATION_ROTATION_65" val="0"/>
  <p:tag name="ANNOTATION_SUB_TYPE_65" val="11"/>
  <p:tag name="ANNOTATION_LOOP_COUNT_65" val="1"/>
  <p:tag name="ANNOTATION_BOX_RADIUS_65" val="5"/>
  <p:tag name="ANNOTATION_SCALE_65" val="0"/>
  <p:tag name="ANNOTATION_BORDER_ALPHA_65" val="100"/>
  <p:tag name="ANNOTATION_BORDER_COLOR_65" val="16777215"/>
  <p:tag name="ANNOTATION_FILL_COLOR_65" val="5296274"/>
  <p:tag name="ANNOTATION_FILL_ALPHA_65" val="50"/>
  <p:tag name="ANNOTATION_BORDER_WIDTH_65" val="2"/>
  <p:tag name="ANNOTATION_SLIDE_WIDTH_65" val="960"/>
  <p:tag name="ANNOTATION_SLIDE_HEIGHT_65" val="720"/>
  <p:tag name="ANNOTATION_TYPE_66" val="2"/>
  <p:tag name="ANNOTATION_START_66" val="491.0"/>
  <p:tag name="ANNOTATION_END_66" val="491.0"/>
  <p:tag name="ANNOTATION_TOP_66" val="-40"/>
  <p:tag name="ANNOTATION_LEFT_66" val="-40"/>
  <p:tag name="ANNOTATION_WIDTH_66" val="1042"/>
  <p:tag name="ANNOTATION_HEIGHT_66" val="801"/>
  <p:tag name="ANNOTATION_ANIMATION_66" val="4"/>
  <p:tag name="ANNOTATION_ROTATION_66" val="0"/>
  <p:tag name="ANNOTATION_SUB_TYPE_66" val="11"/>
  <p:tag name="ANNOTATION_LOOP_COUNT_66" val="1"/>
  <p:tag name="ANNOTATION_BOX_RADIUS_66" val="0"/>
  <p:tag name="ANNOTATION_SCALE_66" val="0"/>
  <p:tag name="ANNOTATION_BORDER_ALPHA_66" val="100"/>
  <p:tag name="ANNOTATION_BORDER_COLOR_66" val="16777215"/>
  <p:tag name="ANNOTATION_FILL_COLOR_66" val="5296274"/>
  <p:tag name="ANNOTATION_FILL_ALPHA_66" val="50"/>
  <p:tag name="ANNOTATION_BORDER_WIDTH_66" val="2"/>
  <p:tag name="ANNOTATION_SLIDE_WIDTH_66" val="960"/>
  <p:tag name="ANNOTATION_SLIDE_HEIGHT_66" val="720"/>
  <p:tag name="ANNOTATION_TYPE_67" val="2"/>
  <p:tag name="ANNOTATION_START_67" val="491.0"/>
  <p:tag name="ANNOTATION_END_67" val="494.1"/>
  <p:tag name="ANNOTATION_TOP_67" val="604"/>
  <p:tag name="ANNOTATION_LEFT_67" val="132"/>
  <p:tag name="ANNOTATION_WIDTH_67" val="151"/>
  <p:tag name="ANNOTATION_HEIGHT_67" val="30"/>
  <p:tag name="ANNOTATION_ANIMATION_67" val="4"/>
  <p:tag name="ANNOTATION_ROTATION_67" val="0"/>
  <p:tag name="ANNOTATION_SUB_TYPE_67" val="11"/>
  <p:tag name="ANNOTATION_LOOP_COUNT_67" val="1"/>
  <p:tag name="ANNOTATION_BOX_RADIUS_67" val="5"/>
  <p:tag name="ANNOTATION_SCALE_67" val="0"/>
  <p:tag name="ANNOTATION_BORDER_ALPHA_67" val="100"/>
  <p:tag name="ANNOTATION_BORDER_COLOR_67" val="16777215"/>
  <p:tag name="ANNOTATION_FILL_COLOR_67" val="5296274"/>
  <p:tag name="ANNOTATION_FILL_ALPHA_67" val="50"/>
  <p:tag name="ANNOTATION_BORDER_WIDTH_67" val="2"/>
  <p:tag name="ANNOTATION_SLIDE_WIDTH_67" val="960"/>
  <p:tag name="ANNOTATION_SLIDE_HEIGHT_67" val="720"/>
  <p:tag name="ANNOTATION_TYPE_68" val="2"/>
  <p:tag name="ANNOTATION_START_68" val="494.1"/>
  <p:tag name="ANNOTATION_END_68" val="494.1"/>
  <p:tag name="ANNOTATION_TOP_68" val="-40"/>
  <p:tag name="ANNOTATION_LEFT_68" val="-40"/>
  <p:tag name="ANNOTATION_WIDTH_68" val="1042"/>
  <p:tag name="ANNOTATION_HEIGHT_68" val="801"/>
  <p:tag name="ANNOTATION_ANIMATION_68" val="4"/>
  <p:tag name="ANNOTATION_ROTATION_68" val="0"/>
  <p:tag name="ANNOTATION_SUB_TYPE_68" val="11"/>
  <p:tag name="ANNOTATION_LOOP_COUNT_68" val="1"/>
  <p:tag name="ANNOTATION_BOX_RADIUS_68" val="0"/>
  <p:tag name="ANNOTATION_SCALE_68" val="0"/>
  <p:tag name="ANNOTATION_BORDER_ALPHA_68" val="100"/>
  <p:tag name="ANNOTATION_BORDER_COLOR_68" val="16777215"/>
  <p:tag name="ANNOTATION_FILL_COLOR_68" val="5296274"/>
  <p:tag name="ANNOTATION_FILL_ALPHA_68" val="50"/>
  <p:tag name="ANNOTATION_BORDER_WIDTH_68" val="2"/>
  <p:tag name="ANNOTATION_SLIDE_WIDTH_68" val="960"/>
  <p:tag name="ANNOTATION_SLIDE_HEIGHT_68" val="720"/>
  <p:tag name="ANNOTATION_TYPE_69" val="2"/>
  <p:tag name="ANNOTATION_START_69" val="494.1"/>
  <p:tag name="ANNOTATION_END_69" val="500.8"/>
  <p:tag name="ANNOTATION_TOP_69" val="636"/>
  <p:tag name="ANNOTATION_LEFT_69" val="286"/>
  <p:tag name="ANNOTATION_WIDTH_69" val="119"/>
  <p:tag name="ANNOTATION_HEIGHT_69" val="36"/>
  <p:tag name="ANNOTATION_ANIMATION_69" val="4"/>
  <p:tag name="ANNOTATION_ROTATION_69" val="0"/>
  <p:tag name="ANNOTATION_SUB_TYPE_69" val="11"/>
  <p:tag name="ANNOTATION_LOOP_COUNT_69" val="1"/>
  <p:tag name="ANNOTATION_BOX_RADIUS_69" val="5"/>
  <p:tag name="ANNOTATION_SCALE_69" val="0"/>
  <p:tag name="ANNOTATION_BORDER_ALPHA_69" val="100"/>
  <p:tag name="ANNOTATION_BORDER_COLOR_69" val="16777215"/>
  <p:tag name="ANNOTATION_FILL_COLOR_69" val="5296274"/>
  <p:tag name="ANNOTATION_FILL_ALPHA_69" val="50"/>
  <p:tag name="ANNOTATION_BORDER_WIDTH_69" val="2"/>
  <p:tag name="ANNOTATION_SLIDE_WIDTH_69" val="960"/>
  <p:tag name="ANNOTATION_SLIDE_HEIGHT_69" val="720"/>
  <p:tag name="ANNOTATION_TYPE_70" val="2"/>
  <p:tag name="ANNOTATION_START_70" val="500.8"/>
  <p:tag name="ANNOTATION_TOP_70" val="-40"/>
  <p:tag name="ANNOTATION_LEFT_70" val="-40"/>
  <p:tag name="ANNOTATION_WIDTH_70" val="1042"/>
  <p:tag name="ANNOTATION_HEIGHT_70" val="801"/>
  <p:tag name="ANNOTATION_ANIMATION_70" val="4"/>
  <p:tag name="ANNOTATION_ROTATION_70" val="0"/>
  <p:tag name="ANNOTATION_SUB_TYPE_70" val="11"/>
  <p:tag name="ANNOTATION_LOOP_COUNT_70" val="1"/>
  <p:tag name="ANNOTATION_BOX_RADIUS_70" val="0"/>
  <p:tag name="ANNOTATION_SCALE_70" val="0"/>
  <p:tag name="ANNOTATION_BORDER_ALPHA_70" val="100"/>
  <p:tag name="ANNOTATION_BORDER_COLOR_70" val="16777215"/>
  <p:tag name="ANNOTATION_FILL_COLOR_70" val="5296274"/>
  <p:tag name="ANNOTATION_FILL_ALPHA_70" val="50"/>
  <p:tag name="ANNOTATION_BORDER_WIDTH_70" val="2"/>
  <p:tag name="ANNOTATION_SLIDE_WIDTH_70" val="960"/>
  <p:tag name="ANNOTATION_SLIDE_HEIGHT_70" val="720"/>
  <p:tag name="ANNOTATION_COUNT" val="70"/>
  <p:tag name="ARTICULATE_NAV_LEVEL" val="1"/>
  <p:tag name="ARTICULATE_SLIDE_PRESENTER_GUID" val="ea169b86-229b-44b3-b574-2762614420f5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USED_LAYOUT" val="2"/>
  <p:tag name="ARTICULATE_SLIDE_THUMBNAIL_REFRESH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2e81071c2fe644a48ea75a69cf5f522b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954abea4faa94b6a8dd5703096fa602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409"/>
  <p:tag name="ARTICULATE_AUDIO_RECORDED" val="1"/>
  <p:tag name="TIMELINE" val="33.4"/>
  <p:tag name="ELAPSEDTIME" val="64.7"/>
  <p:tag name="ANNOTATION_TYPE_1" val="0"/>
  <p:tag name="ANNOTATION_START_1" val="15.5"/>
  <p:tag name="ANNOTATION_END_1" val="18.4"/>
  <p:tag name="ANNOTATION_TOP_1" val="535"/>
  <p:tag name="ANNOTATION_LEFT_1" val="78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18.4"/>
  <p:tag name="ANNOTATION_END_2" val="20.2"/>
  <p:tag name="ANNOTATION_TOP_2" val="559"/>
  <p:tag name="ANNOTATION_LEFT_2" val="729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20.2"/>
  <p:tag name="ANNOTATION_END_3" val="21.4"/>
  <p:tag name="ANNOTATION_TOP_3" val="477"/>
  <p:tag name="ANNOTATION_LEFT_3" val="332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21.4"/>
  <p:tag name="ANNOTATION_END_4" val="22.5"/>
  <p:tag name="ANNOTATION_TOP_4" val="464"/>
  <p:tag name="ANNOTATION_LEFT_4" val="623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22.5"/>
  <p:tag name="ANNOTATION_END_5" val="30.6"/>
  <p:tag name="ANNOTATION_TOP_5" val="602"/>
  <p:tag name="ANNOTATION_LEFT_5" val="475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COUNT" val="5"/>
  <p:tag name="ARTICULATE_NAV_LEVEL" val="1"/>
  <p:tag name="ARTICULATE_SLIDE_PRESENTER_GUID" val="ea169b86-229b-44b3-b574-2762614420f5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USED_LAYOUT" val="7"/>
  <p:tag name="ARTICULATE_SLIDE_THUMBNAIL_REFRESH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f4bac2d7e85f476c9267afd1fff4759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c7a182a747e243f5a4bd93b18108d76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410"/>
  <p:tag name="ARTICULATE_AUDIO_RECORDED" val="1"/>
  <p:tag name="TIMELINE" val="8.9/22.4/29.1/37.4/41.5/51.2/53.5/60.6"/>
  <p:tag name="ELAPSEDTIME" val="73.6"/>
  <p:tag name="ANNOTATION_TYPE_1" val="0"/>
  <p:tag name="ANNOTATION_START_1" val="16.5"/>
  <p:tag name="ANNOTATION_END_1" val="25.1"/>
  <p:tag name="ANNOTATION_TOP_1" val="169"/>
  <p:tag name="ANNOTATION_LEFT_1" val="64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25.1"/>
  <p:tag name="ANNOTATION_END_2" val="30.6"/>
  <p:tag name="ANNOTATION_TOP_2" val="272"/>
  <p:tag name="ANNOTATION_LEFT_2" val="64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30.6"/>
  <p:tag name="ANNOTATION_END_3" val="45.5"/>
  <p:tag name="ANNOTATION_TOP_3" val="331"/>
  <p:tag name="ANNOTATION_LEFT_3" val="51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45.5"/>
  <p:tag name="ANNOTATION_END_4" val="47.5"/>
  <p:tag name="ANNOTATION_TOP_4" val="617"/>
  <p:tag name="ANNOTATION_LEFT_4" val="182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47.5"/>
  <p:tag name="ANNOTATION_TOP_5" val="624"/>
  <p:tag name="ANNOTATION_LEFT_5" val="592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COUNT" val="5"/>
  <p:tag name="ARTICULATE_NAV_LEVEL" val="1"/>
  <p:tag name="ARTICULATE_SLIDE_PRESENTER_GUID" val="ea169b86-229b-44b3-b574-2762614420f5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USED_LAYOUT" val="7"/>
  <p:tag name="ARTICULATE_SLIDE_THUMBNAIL_REFRESH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9da5b268f4f549d497c406be8107ed8c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759cef3ac9cf4d81960bfe525aa73fa5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ea169b86-229b-44b3-b574-2762614420f5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397"/>
  <p:tag name="ARTICULATE_AUDIO_RECORDED" val="1"/>
  <p:tag name="TIMELINE" val="158.6/160.2/178.2/200.7/224.6/226.1"/>
  <p:tag name="ELAPSEDTIME" val="424.5"/>
  <p:tag name="ANNOTATION_TYPE_1" val="0"/>
  <p:tag name="ANNOTATION_START_1" val="10.1"/>
  <p:tag name="ANNOTATION_END_1" val="14.3"/>
  <p:tag name="ANNOTATION_TOP_1" val="232"/>
  <p:tag name="ANNOTATION_LEFT_1" val="511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14.3"/>
  <p:tag name="ANNOTATION_END_2" val="19.4"/>
  <p:tag name="ANNOTATION_TOP_2" val="235"/>
  <p:tag name="ANNOTATION_LEFT_2" val="666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19.4"/>
  <p:tag name="ANNOTATION_END_3" val="21.3"/>
  <p:tag name="ANNOTATION_TOP_3" val="240"/>
  <p:tag name="ANNOTATION_LEFT_3" val="818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66.8"/>
  <p:tag name="ANNOTATION_END_4" val="72.2"/>
  <p:tag name="ANNOTATION_TOP_4" val="247"/>
  <p:tag name="ANNOTATION_LEFT_4" val="515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72.2"/>
  <p:tag name="ANNOTATION_END_5" val="77.1"/>
  <p:tag name="ANNOTATION_TOP_5" val="251"/>
  <p:tag name="ANNOTATION_LEFT_5" val="671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77.1"/>
  <p:tag name="ANNOTATION_END_6" val="93.5"/>
  <p:tag name="ANNOTATION_TOP_6" val="241"/>
  <p:tag name="ANNOTATION_LEFT_6" val="801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93.5"/>
  <p:tag name="ANNOTATION_END_7" val="96.2"/>
  <p:tag name="ANNOTATION_TOP_7" val="245"/>
  <p:tag name="ANNOTATION_LEFT_7" val="505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96.2"/>
  <p:tag name="ANNOTATION_END_8" val="97.7"/>
  <p:tag name="ANNOTATION_TOP_8" val="180"/>
  <p:tag name="ANNOTATION_LEFT_8" val="494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97.7"/>
  <p:tag name="ANNOTATION_END_9" val="99.9"/>
  <p:tag name="ANNOTATION_TOP_9" val="251"/>
  <p:tag name="ANNOTATION_LEFT_9" val="543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99.9"/>
  <p:tag name="ANNOTATION_END_10" val="104.6"/>
  <p:tag name="ANNOTATION_TOP_10" val="212"/>
  <p:tag name="ANNOTATION_LEFT_10" val="486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104.6"/>
  <p:tag name="ANNOTATION_END_11" val="105.8"/>
  <p:tag name="ANNOTATION_TOP_11" val="197"/>
  <p:tag name="ANNOTATION_LEFT_11" val="496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105.8"/>
  <p:tag name="ANNOTATION_END_12" val="116.8"/>
  <p:tag name="ANNOTATION_TOP_12" val="238"/>
  <p:tag name="ANNOTATION_LEFT_12" val="542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116.8"/>
  <p:tag name="ANNOTATION_END_13" val="144.4"/>
  <p:tag name="ANNOTATION_TOP_13" val="236"/>
  <p:tag name="ANNOTATION_LEFT_13" val="802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144.4"/>
  <p:tag name="ANNOTATION_END_14" val="156.1"/>
  <p:tag name="ANNOTATION_TOP_14" val="247"/>
  <p:tag name="ANNOTATION_LEFT_14" val="644"/>
  <p:tag name="ANNOTATION_WIDTH_14" val="121"/>
  <p:tag name="ANNOTATION_HEIGHT_14" val="121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65535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163.5"/>
  <p:tag name="ANNOTATION_END_15" val="169.3"/>
  <p:tag name="ANNOTATION_TOP_15" val="174"/>
  <p:tag name="ANNOTATION_LEFT_15" val="188"/>
  <p:tag name="ANNOTATION_WIDTH_15" val="121"/>
  <p:tag name="ANNOTATION_HEIGHT_15" val="121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65535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169.3"/>
  <p:tag name="ANNOTATION_END_16" val="171.3"/>
  <p:tag name="ANNOTATION_TOP_16" val="204"/>
  <p:tag name="ANNOTATION_LEFT_16" val="237"/>
  <p:tag name="ANNOTATION_WIDTH_16" val="121"/>
  <p:tag name="ANNOTATION_HEIGHT_16" val="121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100"/>
  <p:tag name="ANNOTATION_BORDER_ALPHA_16" val="100"/>
  <p:tag name="ANNOTATION_BORDER_COLOR_16" val="255"/>
  <p:tag name="ANNOTATION_FILL_COLOR_16" val="65535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171.3"/>
  <p:tag name="ANNOTATION_END_17" val="174.5"/>
  <p:tag name="ANNOTATION_TOP_17" val="230"/>
  <p:tag name="ANNOTATION_LEFT_17" val="50"/>
  <p:tag name="ANNOTATION_WIDTH_17" val="121"/>
  <p:tag name="ANNOTATION_HEIGHT_17" val="121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100"/>
  <p:tag name="ANNOTATION_BORDER_ALPHA_17" val="100"/>
  <p:tag name="ANNOTATION_BORDER_COLOR_17" val="255"/>
  <p:tag name="ANNOTATION_FILL_COLOR_17" val="65535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174.5"/>
  <p:tag name="ANNOTATION_END_18" val="180.8"/>
  <p:tag name="ANNOTATION_TOP_18" val="242"/>
  <p:tag name="ANNOTATION_LEFT_18" val="815"/>
  <p:tag name="ANNOTATION_WIDTH_18" val="121"/>
  <p:tag name="ANNOTATION_HEIGHT_18" val="121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100"/>
  <p:tag name="ANNOTATION_BORDER_ALPHA_18" val="100"/>
  <p:tag name="ANNOTATION_BORDER_COLOR_18" val="255"/>
  <p:tag name="ANNOTATION_FILL_COLOR_18" val="65535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180.8"/>
  <p:tag name="ANNOTATION_END_19" val="188.1"/>
  <p:tag name="ANNOTATION_TOP_19" val="270"/>
  <p:tag name="ANNOTATION_LEFT_19" val="167"/>
  <p:tag name="ANNOTATION_WIDTH_19" val="121"/>
  <p:tag name="ANNOTATION_HEIGHT_19" val="121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100"/>
  <p:tag name="ANNOTATION_BORDER_ALPHA_19" val="100"/>
  <p:tag name="ANNOTATION_BORDER_COLOR_19" val="255"/>
  <p:tag name="ANNOTATION_FILL_COLOR_19" val="65535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188.1"/>
  <p:tag name="ANNOTATION_END_20" val="191.2"/>
  <p:tag name="ANNOTATION_TOP_20" val="300"/>
  <p:tag name="ANNOTATION_LEFT_20" val="357"/>
  <p:tag name="ANNOTATION_WIDTH_20" val="121"/>
  <p:tag name="ANNOTATION_HEIGHT_20" val="121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100"/>
  <p:tag name="ANNOTATION_BORDER_ALPHA_20" val="100"/>
  <p:tag name="ANNOTATION_BORDER_COLOR_20" val="255"/>
  <p:tag name="ANNOTATION_FILL_COLOR_20" val="65535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191.2"/>
  <p:tag name="ANNOTATION_END_21" val="203.4"/>
  <p:tag name="ANNOTATION_TOP_21" val="216"/>
  <p:tag name="ANNOTATION_LEFT_21" val="494"/>
  <p:tag name="ANNOTATION_WIDTH_21" val="121"/>
  <p:tag name="ANNOTATION_HEIGHT_21" val="121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100"/>
  <p:tag name="ANNOTATION_BORDER_ALPHA_21" val="100"/>
  <p:tag name="ANNOTATION_BORDER_COLOR_21" val="255"/>
  <p:tag name="ANNOTATION_FILL_COLOR_21" val="65535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203.4"/>
  <p:tag name="ANNOTATION_END_22" val="208.0"/>
  <p:tag name="ANNOTATION_TOP_22" val="347"/>
  <p:tag name="ANNOTATION_LEFT_22" val="41"/>
  <p:tag name="ANNOTATION_WIDTH_22" val="121"/>
  <p:tag name="ANNOTATION_HEIGHT_22" val="121"/>
  <p:tag name="ANNOTATION_ANIMATION_22" val="3"/>
  <p:tag name="ANNOTATION_ROTATION_22" val="0"/>
  <p:tag name="ANNOTATION_SUB_TYPE_22" val="2"/>
  <p:tag name="ANNOTATION_LOOP_COUNT_22" val="1"/>
  <p:tag name="ANNOTATION_BOX_RADIUS_22" val="0"/>
  <p:tag name="ANNOTATION_SCALE_22" val="100"/>
  <p:tag name="ANNOTATION_BORDER_ALPHA_22" val="100"/>
  <p:tag name="ANNOTATION_BORDER_COLOR_22" val="255"/>
  <p:tag name="ANNOTATION_FILL_COLOR_22" val="65535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208.0"/>
  <p:tag name="ANNOTATION_END_23" val="228.5"/>
  <p:tag name="ANNOTATION_TOP_23" val="269"/>
  <p:tag name="ANNOTATION_LEFT_23" val="650"/>
  <p:tag name="ANNOTATION_WIDTH_23" val="121"/>
  <p:tag name="ANNOTATION_HEIGHT_23" val="121"/>
  <p:tag name="ANNOTATION_ANIMATION_23" val="3"/>
  <p:tag name="ANNOTATION_ROTATION_23" val="0"/>
  <p:tag name="ANNOTATION_SUB_TYPE_23" val="2"/>
  <p:tag name="ANNOTATION_LOOP_COUNT_23" val="1"/>
  <p:tag name="ANNOTATION_BOX_RADIUS_23" val="0"/>
  <p:tag name="ANNOTATION_SCALE_23" val="100"/>
  <p:tag name="ANNOTATION_BORDER_ALPHA_23" val="100"/>
  <p:tag name="ANNOTATION_BORDER_COLOR_23" val="255"/>
  <p:tag name="ANNOTATION_FILL_COLOR_23" val="65535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228.5"/>
  <p:tag name="ANNOTATION_END_24" val="230.2"/>
  <p:tag name="ANNOTATION_TOP_24" val="445"/>
  <p:tag name="ANNOTATION_LEFT_24" val="548"/>
  <p:tag name="ANNOTATION_WIDTH_24" val="121"/>
  <p:tag name="ANNOTATION_HEIGHT_24" val="121"/>
  <p:tag name="ANNOTATION_ANIMATION_24" val="3"/>
  <p:tag name="ANNOTATION_ROTATION_24" val="0"/>
  <p:tag name="ANNOTATION_SUB_TYPE_24" val="2"/>
  <p:tag name="ANNOTATION_LOOP_COUNT_24" val="1"/>
  <p:tag name="ANNOTATION_BOX_RADIUS_24" val="0"/>
  <p:tag name="ANNOTATION_SCALE_24" val="100"/>
  <p:tag name="ANNOTATION_BORDER_ALPHA_24" val="100"/>
  <p:tag name="ANNOTATION_BORDER_COLOR_24" val="255"/>
  <p:tag name="ANNOTATION_FILL_COLOR_24" val="65535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230.2"/>
  <p:tag name="ANNOTATION_END_25" val="232.1"/>
  <p:tag name="ANNOTATION_TOP_25" val="595"/>
  <p:tag name="ANNOTATION_LEFT_25" val="556"/>
  <p:tag name="ANNOTATION_WIDTH_25" val="121"/>
  <p:tag name="ANNOTATION_HEIGHT_25" val="121"/>
  <p:tag name="ANNOTATION_ANIMATION_25" val="3"/>
  <p:tag name="ANNOTATION_ROTATION_25" val="0"/>
  <p:tag name="ANNOTATION_SUB_TYPE_25" val="2"/>
  <p:tag name="ANNOTATION_LOOP_COUNT_25" val="1"/>
  <p:tag name="ANNOTATION_BOX_RADIUS_25" val="0"/>
  <p:tag name="ANNOTATION_SCALE_25" val="100"/>
  <p:tag name="ANNOTATION_BORDER_ALPHA_25" val="100"/>
  <p:tag name="ANNOTATION_BORDER_COLOR_25" val="255"/>
  <p:tag name="ANNOTATION_FILL_COLOR_25" val="65535"/>
  <p:tag name="ANNOTATION_FILL_ALPHA_25" val="100"/>
  <p:tag name="ANNOTATION_BORDER_WIDTH_25" val="2"/>
  <p:tag name="ANNOTATION_SLIDE_WIDTH_25" val="960"/>
  <p:tag name="ANNOTATION_SLIDE_HEIGHT_25" val="720"/>
  <p:tag name="ANNOTATION_TYPE_26" val="0"/>
  <p:tag name="ANNOTATION_START_26" val="232.1"/>
  <p:tag name="ANNOTATION_END_26" val="260.7"/>
  <p:tag name="ANNOTATION_TOP_26" val="420"/>
  <p:tag name="ANNOTATION_LEFT_26" val="518"/>
  <p:tag name="ANNOTATION_WIDTH_26" val="121"/>
  <p:tag name="ANNOTATION_HEIGHT_26" val="121"/>
  <p:tag name="ANNOTATION_ANIMATION_26" val="3"/>
  <p:tag name="ANNOTATION_ROTATION_26" val="0"/>
  <p:tag name="ANNOTATION_SUB_TYPE_26" val="2"/>
  <p:tag name="ANNOTATION_LOOP_COUNT_26" val="1"/>
  <p:tag name="ANNOTATION_BOX_RADIUS_26" val="0"/>
  <p:tag name="ANNOTATION_SCALE_26" val="100"/>
  <p:tag name="ANNOTATION_BORDER_ALPHA_26" val="100"/>
  <p:tag name="ANNOTATION_BORDER_COLOR_26" val="255"/>
  <p:tag name="ANNOTATION_FILL_COLOR_26" val="65535"/>
  <p:tag name="ANNOTATION_FILL_ALPHA_26" val="100"/>
  <p:tag name="ANNOTATION_BORDER_WIDTH_26" val="2"/>
  <p:tag name="ANNOTATION_SLIDE_WIDTH_26" val="960"/>
  <p:tag name="ANNOTATION_SLIDE_HEIGHT_26" val="720"/>
  <p:tag name="ANNOTATION_TYPE_27" val="0"/>
  <p:tag name="ANNOTATION_START_27" val="260.7"/>
  <p:tag name="ANNOTATION_END_27" val="261.5"/>
  <p:tag name="ANNOTATION_TOP_27" val="459"/>
  <p:tag name="ANNOTATION_LEFT_27" val="604"/>
  <p:tag name="ANNOTATION_WIDTH_27" val="121"/>
  <p:tag name="ANNOTATION_HEIGHT_27" val="121"/>
  <p:tag name="ANNOTATION_ANIMATION_27" val="3"/>
  <p:tag name="ANNOTATION_ROTATION_27" val="0"/>
  <p:tag name="ANNOTATION_SUB_TYPE_27" val="2"/>
  <p:tag name="ANNOTATION_LOOP_COUNT_27" val="1"/>
  <p:tag name="ANNOTATION_BOX_RADIUS_27" val="0"/>
  <p:tag name="ANNOTATION_SCALE_27" val="100"/>
  <p:tag name="ANNOTATION_BORDER_ALPHA_27" val="100"/>
  <p:tag name="ANNOTATION_BORDER_COLOR_27" val="255"/>
  <p:tag name="ANNOTATION_FILL_COLOR_27" val="65535"/>
  <p:tag name="ANNOTATION_FILL_ALPHA_27" val="100"/>
  <p:tag name="ANNOTATION_BORDER_WIDTH_27" val="2"/>
  <p:tag name="ANNOTATION_SLIDE_WIDTH_27" val="960"/>
  <p:tag name="ANNOTATION_SLIDE_HEIGHT_27" val="720"/>
  <p:tag name="ANNOTATION_TYPE_28" val="0"/>
  <p:tag name="ANNOTATION_START_28" val="261.5"/>
  <p:tag name="ANNOTATION_END_28" val="262.0"/>
  <p:tag name="ANNOTATION_TOP_28" val="470"/>
  <p:tag name="ANNOTATION_LEFT_28" val="661"/>
  <p:tag name="ANNOTATION_WIDTH_28" val="121"/>
  <p:tag name="ANNOTATION_HEIGHT_28" val="121"/>
  <p:tag name="ANNOTATION_ANIMATION_28" val="3"/>
  <p:tag name="ANNOTATION_ROTATION_28" val="0"/>
  <p:tag name="ANNOTATION_SUB_TYPE_28" val="2"/>
  <p:tag name="ANNOTATION_LOOP_COUNT_28" val="1"/>
  <p:tag name="ANNOTATION_BOX_RADIUS_28" val="0"/>
  <p:tag name="ANNOTATION_SCALE_28" val="100"/>
  <p:tag name="ANNOTATION_BORDER_ALPHA_28" val="100"/>
  <p:tag name="ANNOTATION_BORDER_COLOR_28" val="255"/>
  <p:tag name="ANNOTATION_FILL_COLOR_28" val="65535"/>
  <p:tag name="ANNOTATION_FILL_ALPHA_28" val="100"/>
  <p:tag name="ANNOTATION_BORDER_WIDTH_28" val="2"/>
  <p:tag name="ANNOTATION_SLIDE_WIDTH_28" val="960"/>
  <p:tag name="ANNOTATION_SLIDE_HEIGHT_28" val="720"/>
  <p:tag name="ANNOTATION_TYPE_29" val="0"/>
  <p:tag name="ANNOTATION_START_29" val="262.0"/>
  <p:tag name="ANNOTATION_END_29" val="262.7"/>
  <p:tag name="ANNOTATION_TOP_29" val="421"/>
  <p:tag name="ANNOTATION_LEFT_29" val="695"/>
  <p:tag name="ANNOTATION_WIDTH_29" val="121"/>
  <p:tag name="ANNOTATION_HEIGHT_29" val="121"/>
  <p:tag name="ANNOTATION_ANIMATION_29" val="3"/>
  <p:tag name="ANNOTATION_ROTATION_29" val="0"/>
  <p:tag name="ANNOTATION_SUB_TYPE_29" val="2"/>
  <p:tag name="ANNOTATION_LOOP_COUNT_29" val="1"/>
  <p:tag name="ANNOTATION_BOX_RADIUS_29" val="0"/>
  <p:tag name="ANNOTATION_SCALE_29" val="100"/>
  <p:tag name="ANNOTATION_BORDER_ALPHA_29" val="100"/>
  <p:tag name="ANNOTATION_BORDER_COLOR_29" val="255"/>
  <p:tag name="ANNOTATION_FILL_COLOR_29" val="65535"/>
  <p:tag name="ANNOTATION_FILL_ALPHA_29" val="100"/>
  <p:tag name="ANNOTATION_BORDER_WIDTH_29" val="2"/>
  <p:tag name="ANNOTATION_SLIDE_WIDTH_29" val="960"/>
  <p:tag name="ANNOTATION_SLIDE_HEIGHT_29" val="720"/>
  <p:tag name="ANNOTATION_TYPE_30" val="0"/>
  <p:tag name="ANNOTATION_START_30" val="262.7"/>
  <p:tag name="ANNOTATION_END_30" val="263.3"/>
  <p:tag name="ANNOTATION_TOP_30" val="472"/>
  <p:tag name="ANNOTATION_LEFT_30" val="704"/>
  <p:tag name="ANNOTATION_WIDTH_30" val="121"/>
  <p:tag name="ANNOTATION_HEIGHT_30" val="121"/>
  <p:tag name="ANNOTATION_ANIMATION_30" val="3"/>
  <p:tag name="ANNOTATION_ROTATION_30" val="0"/>
  <p:tag name="ANNOTATION_SUB_TYPE_30" val="2"/>
  <p:tag name="ANNOTATION_LOOP_COUNT_30" val="1"/>
  <p:tag name="ANNOTATION_BOX_RADIUS_30" val="0"/>
  <p:tag name="ANNOTATION_SCALE_30" val="100"/>
  <p:tag name="ANNOTATION_BORDER_ALPHA_30" val="100"/>
  <p:tag name="ANNOTATION_BORDER_COLOR_30" val="255"/>
  <p:tag name="ANNOTATION_FILL_COLOR_30" val="65535"/>
  <p:tag name="ANNOTATION_FILL_ALPHA_30" val="100"/>
  <p:tag name="ANNOTATION_BORDER_WIDTH_30" val="2"/>
  <p:tag name="ANNOTATION_SLIDE_WIDTH_30" val="960"/>
  <p:tag name="ANNOTATION_SLIDE_HEIGHT_30" val="720"/>
  <p:tag name="ANNOTATION_TYPE_31" val="0"/>
  <p:tag name="ANNOTATION_START_31" val="263.3"/>
  <p:tag name="ANNOTATION_END_31" val="264.1"/>
  <p:tag name="ANNOTATION_TOP_31" val="458"/>
  <p:tag name="ANNOTATION_LEFT_31" val="598"/>
  <p:tag name="ANNOTATION_WIDTH_31" val="121"/>
  <p:tag name="ANNOTATION_HEIGHT_31" val="121"/>
  <p:tag name="ANNOTATION_ANIMATION_31" val="3"/>
  <p:tag name="ANNOTATION_ROTATION_31" val="0"/>
  <p:tag name="ANNOTATION_SUB_TYPE_31" val="2"/>
  <p:tag name="ANNOTATION_LOOP_COUNT_31" val="1"/>
  <p:tag name="ANNOTATION_BOX_RADIUS_31" val="0"/>
  <p:tag name="ANNOTATION_SCALE_31" val="100"/>
  <p:tag name="ANNOTATION_BORDER_ALPHA_31" val="100"/>
  <p:tag name="ANNOTATION_BORDER_COLOR_31" val="255"/>
  <p:tag name="ANNOTATION_FILL_COLOR_31" val="65535"/>
  <p:tag name="ANNOTATION_FILL_ALPHA_31" val="100"/>
  <p:tag name="ANNOTATION_BORDER_WIDTH_31" val="2"/>
  <p:tag name="ANNOTATION_SLIDE_WIDTH_31" val="960"/>
  <p:tag name="ANNOTATION_SLIDE_HEIGHT_31" val="720"/>
  <p:tag name="ANNOTATION_TYPE_32" val="0"/>
  <p:tag name="ANNOTATION_START_32" val="264.1"/>
  <p:tag name="ANNOTATION_END_32" val="278.6"/>
  <p:tag name="ANNOTATION_TOP_32" val="413"/>
  <p:tag name="ANNOTATION_LEFT_32" val="568"/>
  <p:tag name="ANNOTATION_WIDTH_32" val="121"/>
  <p:tag name="ANNOTATION_HEIGHT_32" val="121"/>
  <p:tag name="ANNOTATION_ANIMATION_32" val="3"/>
  <p:tag name="ANNOTATION_ROTATION_32" val="0"/>
  <p:tag name="ANNOTATION_SUB_TYPE_32" val="2"/>
  <p:tag name="ANNOTATION_LOOP_COUNT_32" val="1"/>
  <p:tag name="ANNOTATION_BOX_RADIUS_32" val="0"/>
  <p:tag name="ANNOTATION_SCALE_32" val="100"/>
  <p:tag name="ANNOTATION_BORDER_ALPHA_32" val="100"/>
  <p:tag name="ANNOTATION_BORDER_COLOR_32" val="255"/>
  <p:tag name="ANNOTATION_FILL_COLOR_32" val="65535"/>
  <p:tag name="ANNOTATION_FILL_ALPHA_32" val="100"/>
  <p:tag name="ANNOTATION_BORDER_WIDTH_32" val="2"/>
  <p:tag name="ANNOTATION_SLIDE_WIDTH_32" val="960"/>
  <p:tag name="ANNOTATION_SLIDE_HEIGHT_32" val="720"/>
  <p:tag name="ANNOTATION_TYPE_33" val="0"/>
  <p:tag name="ANNOTATION_START_33" val="278.6"/>
  <p:tag name="ANNOTATION_END_33" val="279.2"/>
  <p:tag name="ANNOTATION_TOP_33" val="251"/>
  <p:tag name="ANNOTATION_LEFT_33" val="493"/>
  <p:tag name="ANNOTATION_WIDTH_33" val="121"/>
  <p:tag name="ANNOTATION_HEIGHT_33" val="121"/>
  <p:tag name="ANNOTATION_ANIMATION_33" val="3"/>
  <p:tag name="ANNOTATION_ROTATION_33" val="0"/>
  <p:tag name="ANNOTATION_SUB_TYPE_33" val="2"/>
  <p:tag name="ANNOTATION_LOOP_COUNT_33" val="1"/>
  <p:tag name="ANNOTATION_BOX_RADIUS_33" val="0"/>
  <p:tag name="ANNOTATION_SCALE_33" val="100"/>
  <p:tag name="ANNOTATION_BORDER_ALPHA_33" val="100"/>
  <p:tag name="ANNOTATION_BORDER_COLOR_33" val="255"/>
  <p:tag name="ANNOTATION_FILL_COLOR_33" val="65535"/>
  <p:tag name="ANNOTATION_FILL_ALPHA_33" val="100"/>
  <p:tag name="ANNOTATION_BORDER_WIDTH_33" val="2"/>
  <p:tag name="ANNOTATION_SLIDE_WIDTH_33" val="960"/>
  <p:tag name="ANNOTATION_SLIDE_HEIGHT_33" val="720"/>
  <p:tag name="ANNOTATION_TYPE_34" val="0"/>
  <p:tag name="ANNOTATION_START_34" val="279.2"/>
  <p:tag name="ANNOTATION_END_34" val="280.0"/>
  <p:tag name="ANNOTATION_TOP_34" val="242"/>
  <p:tag name="ANNOTATION_LEFT_34" val="653"/>
  <p:tag name="ANNOTATION_WIDTH_34" val="121"/>
  <p:tag name="ANNOTATION_HEIGHT_34" val="121"/>
  <p:tag name="ANNOTATION_ANIMATION_34" val="3"/>
  <p:tag name="ANNOTATION_ROTATION_34" val="0"/>
  <p:tag name="ANNOTATION_SUB_TYPE_34" val="2"/>
  <p:tag name="ANNOTATION_LOOP_COUNT_34" val="1"/>
  <p:tag name="ANNOTATION_BOX_RADIUS_34" val="0"/>
  <p:tag name="ANNOTATION_SCALE_34" val="100"/>
  <p:tag name="ANNOTATION_BORDER_ALPHA_34" val="100"/>
  <p:tag name="ANNOTATION_BORDER_COLOR_34" val="255"/>
  <p:tag name="ANNOTATION_FILL_COLOR_34" val="65535"/>
  <p:tag name="ANNOTATION_FILL_ALPHA_34" val="100"/>
  <p:tag name="ANNOTATION_BORDER_WIDTH_34" val="2"/>
  <p:tag name="ANNOTATION_SLIDE_WIDTH_34" val="960"/>
  <p:tag name="ANNOTATION_SLIDE_HEIGHT_34" val="720"/>
  <p:tag name="ANNOTATION_TYPE_35" val="0"/>
  <p:tag name="ANNOTATION_START_35" val="280.0"/>
  <p:tag name="ANNOTATION_END_35" val="282.1"/>
  <p:tag name="ANNOTATION_TOP_35" val="248"/>
  <p:tag name="ANNOTATION_LEFT_35" val="822"/>
  <p:tag name="ANNOTATION_WIDTH_35" val="121"/>
  <p:tag name="ANNOTATION_HEIGHT_35" val="121"/>
  <p:tag name="ANNOTATION_ANIMATION_35" val="3"/>
  <p:tag name="ANNOTATION_ROTATION_35" val="0"/>
  <p:tag name="ANNOTATION_SUB_TYPE_35" val="2"/>
  <p:tag name="ANNOTATION_LOOP_COUNT_35" val="1"/>
  <p:tag name="ANNOTATION_BOX_RADIUS_35" val="0"/>
  <p:tag name="ANNOTATION_SCALE_35" val="100"/>
  <p:tag name="ANNOTATION_BORDER_ALPHA_35" val="100"/>
  <p:tag name="ANNOTATION_BORDER_COLOR_35" val="255"/>
  <p:tag name="ANNOTATION_FILL_COLOR_35" val="65535"/>
  <p:tag name="ANNOTATION_FILL_ALPHA_35" val="100"/>
  <p:tag name="ANNOTATION_BORDER_WIDTH_35" val="2"/>
  <p:tag name="ANNOTATION_SLIDE_WIDTH_35" val="960"/>
  <p:tag name="ANNOTATION_SLIDE_HEIGHT_35" val="720"/>
  <p:tag name="ANNOTATION_TYPE_36" val="0"/>
  <p:tag name="ANNOTATION_START_36" val="282.1"/>
  <p:tag name="ANNOTATION_END_36" val="284.0"/>
  <p:tag name="ANNOTATION_TOP_36" val="282"/>
  <p:tag name="ANNOTATION_LEFT_36" val="498"/>
  <p:tag name="ANNOTATION_WIDTH_36" val="121"/>
  <p:tag name="ANNOTATION_HEIGHT_36" val="121"/>
  <p:tag name="ANNOTATION_ANIMATION_36" val="3"/>
  <p:tag name="ANNOTATION_ROTATION_36" val="0"/>
  <p:tag name="ANNOTATION_SUB_TYPE_36" val="2"/>
  <p:tag name="ANNOTATION_LOOP_COUNT_36" val="1"/>
  <p:tag name="ANNOTATION_BOX_RADIUS_36" val="0"/>
  <p:tag name="ANNOTATION_SCALE_36" val="100"/>
  <p:tag name="ANNOTATION_BORDER_ALPHA_36" val="100"/>
  <p:tag name="ANNOTATION_BORDER_COLOR_36" val="255"/>
  <p:tag name="ANNOTATION_FILL_COLOR_36" val="65535"/>
  <p:tag name="ANNOTATION_FILL_ALPHA_36" val="100"/>
  <p:tag name="ANNOTATION_BORDER_WIDTH_36" val="2"/>
  <p:tag name="ANNOTATION_SLIDE_WIDTH_36" val="960"/>
  <p:tag name="ANNOTATION_SLIDE_HEIGHT_36" val="720"/>
  <p:tag name="ANNOTATION_TYPE_37" val="0"/>
  <p:tag name="ANNOTATION_START_37" val="284.0"/>
  <p:tag name="ANNOTATION_END_37" val="284.9"/>
  <p:tag name="ANNOTATION_TOP_37" val="388"/>
  <p:tag name="ANNOTATION_LEFT_37" val="513"/>
  <p:tag name="ANNOTATION_WIDTH_37" val="121"/>
  <p:tag name="ANNOTATION_HEIGHT_37" val="121"/>
  <p:tag name="ANNOTATION_ANIMATION_37" val="3"/>
  <p:tag name="ANNOTATION_ROTATION_37" val="0"/>
  <p:tag name="ANNOTATION_SUB_TYPE_37" val="2"/>
  <p:tag name="ANNOTATION_LOOP_COUNT_37" val="1"/>
  <p:tag name="ANNOTATION_BOX_RADIUS_37" val="0"/>
  <p:tag name="ANNOTATION_SCALE_37" val="100"/>
  <p:tag name="ANNOTATION_BORDER_ALPHA_37" val="100"/>
  <p:tag name="ANNOTATION_BORDER_COLOR_37" val="255"/>
  <p:tag name="ANNOTATION_FILL_COLOR_37" val="65535"/>
  <p:tag name="ANNOTATION_FILL_ALPHA_37" val="100"/>
  <p:tag name="ANNOTATION_BORDER_WIDTH_37" val="2"/>
  <p:tag name="ANNOTATION_SLIDE_WIDTH_37" val="960"/>
  <p:tag name="ANNOTATION_SLIDE_HEIGHT_37" val="720"/>
  <p:tag name="ANNOTATION_TYPE_38" val="0"/>
  <p:tag name="ANNOTATION_START_38" val="284.9"/>
  <p:tag name="ANNOTATION_END_38" val="295.0"/>
  <p:tag name="ANNOTATION_TOP_38" val="437"/>
  <p:tag name="ANNOTATION_LEFT_38" val="566"/>
  <p:tag name="ANNOTATION_WIDTH_38" val="121"/>
  <p:tag name="ANNOTATION_HEIGHT_38" val="121"/>
  <p:tag name="ANNOTATION_ANIMATION_38" val="3"/>
  <p:tag name="ANNOTATION_ROTATION_38" val="0"/>
  <p:tag name="ANNOTATION_SUB_TYPE_38" val="2"/>
  <p:tag name="ANNOTATION_LOOP_COUNT_38" val="1"/>
  <p:tag name="ANNOTATION_BOX_RADIUS_38" val="0"/>
  <p:tag name="ANNOTATION_SCALE_38" val="100"/>
  <p:tag name="ANNOTATION_BORDER_ALPHA_38" val="100"/>
  <p:tag name="ANNOTATION_BORDER_COLOR_38" val="255"/>
  <p:tag name="ANNOTATION_FILL_COLOR_38" val="65535"/>
  <p:tag name="ANNOTATION_FILL_ALPHA_38" val="100"/>
  <p:tag name="ANNOTATION_BORDER_WIDTH_38" val="2"/>
  <p:tag name="ANNOTATION_SLIDE_WIDTH_38" val="960"/>
  <p:tag name="ANNOTATION_SLIDE_HEIGHT_38" val="720"/>
  <p:tag name="ANNOTATION_TYPE_39" val="0"/>
  <p:tag name="ANNOTATION_START_39" val="295.0"/>
  <p:tag name="ANNOTATION_END_39" val="313.2"/>
  <p:tag name="ANNOTATION_TOP_39" val="428"/>
  <p:tag name="ANNOTATION_LEFT_39" val="614"/>
  <p:tag name="ANNOTATION_WIDTH_39" val="121"/>
  <p:tag name="ANNOTATION_HEIGHT_39" val="121"/>
  <p:tag name="ANNOTATION_ANIMATION_39" val="3"/>
  <p:tag name="ANNOTATION_ROTATION_39" val="0"/>
  <p:tag name="ANNOTATION_SUB_TYPE_39" val="2"/>
  <p:tag name="ANNOTATION_LOOP_COUNT_39" val="1"/>
  <p:tag name="ANNOTATION_BOX_RADIUS_39" val="0"/>
  <p:tag name="ANNOTATION_SCALE_39" val="100"/>
  <p:tag name="ANNOTATION_BORDER_ALPHA_39" val="100"/>
  <p:tag name="ANNOTATION_BORDER_COLOR_39" val="255"/>
  <p:tag name="ANNOTATION_FILL_COLOR_39" val="65535"/>
  <p:tag name="ANNOTATION_FILL_ALPHA_39" val="100"/>
  <p:tag name="ANNOTATION_BORDER_WIDTH_39" val="2"/>
  <p:tag name="ANNOTATION_SLIDE_WIDTH_39" val="960"/>
  <p:tag name="ANNOTATION_SLIDE_HEIGHT_39" val="720"/>
  <p:tag name="ANNOTATION_TYPE_40" val="0"/>
  <p:tag name="ANNOTATION_START_40" val="313.2"/>
  <p:tag name="ANNOTATION_END_40" val="316.7"/>
  <p:tag name="ANNOTATION_TOP_40" val="424"/>
  <p:tag name="ANNOTATION_LEFT_40" val="636"/>
  <p:tag name="ANNOTATION_WIDTH_40" val="121"/>
  <p:tag name="ANNOTATION_HEIGHT_40" val="121"/>
  <p:tag name="ANNOTATION_ANIMATION_40" val="3"/>
  <p:tag name="ANNOTATION_ROTATION_40" val="0"/>
  <p:tag name="ANNOTATION_SUB_TYPE_40" val="2"/>
  <p:tag name="ANNOTATION_LOOP_COUNT_40" val="1"/>
  <p:tag name="ANNOTATION_BOX_RADIUS_40" val="0"/>
  <p:tag name="ANNOTATION_SCALE_40" val="100"/>
  <p:tag name="ANNOTATION_BORDER_ALPHA_40" val="100"/>
  <p:tag name="ANNOTATION_BORDER_COLOR_40" val="255"/>
  <p:tag name="ANNOTATION_FILL_COLOR_40" val="65535"/>
  <p:tag name="ANNOTATION_FILL_ALPHA_40" val="100"/>
  <p:tag name="ANNOTATION_BORDER_WIDTH_40" val="2"/>
  <p:tag name="ANNOTATION_SLIDE_WIDTH_40" val="960"/>
  <p:tag name="ANNOTATION_SLIDE_HEIGHT_40" val="720"/>
  <p:tag name="ANNOTATION_TYPE_41" val="0"/>
  <p:tag name="ANNOTATION_START_41" val="316.7"/>
  <p:tag name="ANNOTATION_END_41" val="330.1"/>
  <p:tag name="ANNOTATION_TOP_41" val="402"/>
  <p:tag name="ANNOTATION_LEFT_41" val="570"/>
  <p:tag name="ANNOTATION_WIDTH_41" val="121"/>
  <p:tag name="ANNOTATION_HEIGHT_41" val="121"/>
  <p:tag name="ANNOTATION_ANIMATION_41" val="3"/>
  <p:tag name="ANNOTATION_ROTATION_41" val="0"/>
  <p:tag name="ANNOTATION_SUB_TYPE_41" val="2"/>
  <p:tag name="ANNOTATION_LOOP_COUNT_41" val="1"/>
  <p:tag name="ANNOTATION_BOX_RADIUS_41" val="0"/>
  <p:tag name="ANNOTATION_SCALE_41" val="100"/>
  <p:tag name="ANNOTATION_BORDER_ALPHA_41" val="100"/>
  <p:tag name="ANNOTATION_BORDER_COLOR_41" val="255"/>
  <p:tag name="ANNOTATION_FILL_COLOR_41" val="65535"/>
  <p:tag name="ANNOTATION_FILL_ALPHA_41" val="100"/>
  <p:tag name="ANNOTATION_BORDER_WIDTH_41" val="2"/>
  <p:tag name="ANNOTATION_SLIDE_WIDTH_41" val="960"/>
  <p:tag name="ANNOTATION_SLIDE_HEIGHT_41" val="720"/>
  <p:tag name="ANNOTATION_TYPE_42" val="0"/>
  <p:tag name="ANNOTATION_START_42" val="330.1"/>
  <p:tag name="ANNOTATION_END_42" val="333.8"/>
  <p:tag name="ANNOTATION_TOP_42" val="594"/>
  <p:tag name="ANNOTATION_LEFT_42" val="640"/>
  <p:tag name="ANNOTATION_WIDTH_42" val="121"/>
  <p:tag name="ANNOTATION_HEIGHT_42" val="121"/>
  <p:tag name="ANNOTATION_ANIMATION_42" val="3"/>
  <p:tag name="ANNOTATION_ROTATION_42" val="0"/>
  <p:tag name="ANNOTATION_SUB_TYPE_42" val="2"/>
  <p:tag name="ANNOTATION_LOOP_COUNT_42" val="1"/>
  <p:tag name="ANNOTATION_BOX_RADIUS_42" val="0"/>
  <p:tag name="ANNOTATION_SCALE_42" val="100"/>
  <p:tag name="ANNOTATION_BORDER_ALPHA_42" val="100"/>
  <p:tag name="ANNOTATION_BORDER_COLOR_42" val="255"/>
  <p:tag name="ANNOTATION_FILL_COLOR_42" val="65535"/>
  <p:tag name="ANNOTATION_FILL_ALPHA_42" val="100"/>
  <p:tag name="ANNOTATION_BORDER_WIDTH_42" val="2"/>
  <p:tag name="ANNOTATION_SLIDE_WIDTH_42" val="960"/>
  <p:tag name="ANNOTATION_SLIDE_HEIGHT_42" val="720"/>
  <p:tag name="ANNOTATION_TYPE_43" val="0"/>
  <p:tag name="ANNOTATION_START_43" val="333.8"/>
  <p:tag name="ANNOTATION_END_43" val="343.5"/>
  <p:tag name="ANNOTATION_TOP_43" val="425"/>
  <p:tag name="ANNOTATION_LEFT_43" val="615"/>
  <p:tag name="ANNOTATION_WIDTH_43" val="121"/>
  <p:tag name="ANNOTATION_HEIGHT_43" val="121"/>
  <p:tag name="ANNOTATION_ANIMATION_43" val="3"/>
  <p:tag name="ANNOTATION_ROTATION_43" val="0"/>
  <p:tag name="ANNOTATION_SUB_TYPE_43" val="2"/>
  <p:tag name="ANNOTATION_LOOP_COUNT_43" val="1"/>
  <p:tag name="ANNOTATION_BOX_RADIUS_43" val="0"/>
  <p:tag name="ANNOTATION_SCALE_43" val="100"/>
  <p:tag name="ANNOTATION_BORDER_ALPHA_43" val="100"/>
  <p:tag name="ANNOTATION_BORDER_COLOR_43" val="255"/>
  <p:tag name="ANNOTATION_FILL_COLOR_43" val="65535"/>
  <p:tag name="ANNOTATION_FILL_ALPHA_43" val="100"/>
  <p:tag name="ANNOTATION_BORDER_WIDTH_43" val="2"/>
  <p:tag name="ANNOTATION_SLIDE_WIDTH_43" val="960"/>
  <p:tag name="ANNOTATION_SLIDE_HEIGHT_43" val="720"/>
  <p:tag name="ANNOTATION_TYPE_44" val="0"/>
  <p:tag name="ANNOTATION_START_44" val="343.5"/>
  <p:tag name="ANNOTATION_END_44" val="356.5"/>
  <p:tag name="ANNOTATION_TOP_44" val="55"/>
  <p:tag name="ANNOTATION_LEFT_44" val="285"/>
  <p:tag name="ANNOTATION_WIDTH_44" val="121"/>
  <p:tag name="ANNOTATION_HEIGHT_44" val="121"/>
  <p:tag name="ANNOTATION_ANIMATION_44" val="3"/>
  <p:tag name="ANNOTATION_ROTATION_44" val="0"/>
  <p:tag name="ANNOTATION_SUB_TYPE_44" val="2"/>
  <p:tag name="ANNOTATION_LOOP_COUNT_44" val="1"/>
  <p:tag name="ANNOTATION_BOX_RADIUS_44" val="0"/>
  <p:tag name="ANNOTATION_SCALE_44" val="100"/>
  <p:tag name="ANNOTATION_BORDER_ALPHA_44" val="100"/>
  <p:tag name="ANNOTATION_BORDER_COLOR_44" val="255"/>
  <p:tag name="ANNOTATION_FILL_COLOR_44" val="65535"/>
  <p:tag name="ANNOTATION_FILL_ALPHA_44" val="100"/>
  <p:tag name="ANNOTATION_BORDER_WIDTH_44" val="2"/>
  <p:tag name="ANNOTATION_SLIDE_WIDTH_44" val="960"/>
  <p:tag name="ANNOTATION_SLIDE_HEIGHT_44" val="720"/>
  <p:tag name="ANNOTATION_TYPE_45" val="0"/>
  <p:tag name="ANNOTATION_START_45" val="356.5"/>
  <p:tag name="ANNOTATION_END_45" val="371.1"/>
  <p:tag name="ANNOTATION_TOP_45" val="418"/>
  <p:tag name="ANNOTATION_LEFT_45" val="85"/>
  <p:tag name="ANNOTATION_WIDTH_45" val="121"/>
  <p:tag name="ANNOTATION_HEIGHT_45" val="121"/>
  <p:tag name="ANNOTATION_ANIMATION_45" val="3"/>
  <p:tag name="ANNOTATION_ROTATION_45" val="0"/>
  <p:tag name="ANNOTATION_SUB_TYPE_45" val="2"/>
  <p:tag name="ANNOTATION_LOOP_COUNT_45" val="1"/>
  <p:tag name="ANNOTATION_BOX_RADIUS_45" val="0"/>
  <p:tag name="ANNOTATION_SCALE_45" val="100"/>
  <p:tag name="ANNOTATION_BORDER_ALPHA_45" val="100"/>
  <p:tag name="ANNOTATION_BORDER_COLOR_45" val="255"/>
  <p:tag name="ANNOTATION_FILL_COLOR_45" val="65535"/>
  <p:tag name="ANNOTATION_FILL_ALPHA_45" val="100"/>
  <p:tag name="ANNOTATION_BORDER_WIDTH_45" val="2"/>
  <p:tag name="ANNOTATION_SLIDE_WIDTH_45" val="960"/>
  <p:tag name="ANNOTATION_SLIDE_HEIGHT_45" val="720"/>
  <p:tag name="ANNOTATION_TYPE_46" val="0"/>
  <p:tag name="ANNOTATION_START_46" val="371.1"/>
  <p:tag name="ANNOTATION_END_46" val="384.3"/>
  <p:tag name="ANNOTATION_TOP_46" val="510"/>
  <p:tag name="ANNOTATION_LEFT_46" val="87"/>
  <p:tag name="ANNOTATION_WIDTH_46" val="121"/>
  <p:tag name="ANNOTATION_HEIGHT_46" val="121"/>
  <p:tag name="ANNOTATION_ANIMATION_46" val="3"/>
  <p:tag name="ANNOTATION_ROTATION_46" val="0"/>
  <p:tag name="ANNOTATION_SUB_TYPE_46" val="2"/>
  <p:tag name="ANNOTATION_LOOP_COUNT_46" val="1"/>
  <p:tag name="ANNOTATION_BOX_RADIUS_46" val="0"/>
  <p:tag name="ANNOTATION_SCALE_46" val="100"/>
  <p:tag name="ANNOTATION_BORDER_ALPHA_46" val="100"/>
  <p:tag name="ANNOTATION_BORDER_COLOR_46" val="255"/>
  <p:tag name="ANNOTATION_FILL_COLOR_46" val="65535"/>
  <p:tag name="ANNOTATION_FILL_ALPHA_46" val="100"/>
  <p:tag name="ANNOTATION_BORDER_WIDTH_46" val="2"/>
  <p:tag name="ANNOTATION_SLIDE_WIDTH_46" val="960"/>
  <p:tag name="ANNOTATION_SLIDE_HEIGHT_46" val="720"/>
  <p:tag name="ANNOTATION_TYPE_47" val="0"/>
  <p:tag name="ANNOTATION_START_47" val="384.3"/>
  <p:tag name="ANNOTATION_END_47" val="385.7"/>
  <p:tag name="ANNOTATION_TOP_47" val="583"/>
  <p:tag name="ANNOTATION_LEFT_47" val="72"/>
  <p:tag name="ANNOTATION_WIDTH_47" val="121"/>
  <p:tag name="ANNOTATION_HEIGHT_47" val="121"/>
  <p:tag name="ANNOTATION_ANIMATION_47" val="3"/>
  <p:tag name="ANNOTATION_ROTATION_47" val="0"/>
  <p:tag name="ANNOTATION_SUB_TYPE_47" val="2"/>
  <p:tag name="ANNOTATION_LOOP_COUNT_47" val="1"/>
  <p:tag name="ANNOTATION_BOX_RADIUS_47" val="0"/>
  <p:tag name="ANNOTATION_SCALE_47" val="100"/>
  <p:tag name="ANNOTATION_BORDER_ALPHA_47" val="100"/>
  <p:tag name="ANNOTATION_BORDER_COLOR_47" val="255"/>
  <p:tag name="ANNOTATION_FILL_COLOR_47" val="65535"/>
  <p:tag name="ANNOTATION_FILL_ALPHA_47" val="100"/>
  <p:tag name="ANNOTATION_BORDER_WIDTH_47" val="2"/>
  <p:tag name="ANNOTATION_SLIDE_WIDTH_47" val="960"/>
  <p:tag name="ANNOTATION_SLIDE_HEIGHT_47" val="720"/>
  <p:tag name="ANNOTATION_TYPE_48" val="0"/>
  <p:tag name="ANNOTATION_START_48" val="385.7"/>
  <p:tag name="ANNOTATION_END_48" val="387.3"/>
  <p:tag name="ANNOTATION_TOP_48" val="561"/>
  <p:tag name="ANNOTATION_LEFT_48" val="178"/>
  <p:tag name="ANNOTATION_WIDTH_48" val="121"/>
  <p:tag name="ANNOTATION_HEIGHT_48" val="121"/>
  <p:tag name="ANNOTATION_ANIMATION_48" val="3"/>
  <p:tag name="ANNOTATION_ROTATION_48" val="0"/>
  <p:tag name="ANNOTATION_SUB_TYPE_48" val="2"/>
  <p:tag name="ANNOTATION_LOOP_COUNT_48" val="1"/>
  <p:tag name="ANNOTATION_BOX_RADIUS_48" val="0"/>
  <p:tag name="ANNOTATION_SCALE_48" val="100"/>
  <p:tag name="ANNOTATION_BORDER_ALPHA_48" val="100"/>
  <p:tag name="ANNOTATION_BORDER_COLOR_48" val="255"/>
  <p:tag name="ANNOTATION_FILL_COLOR_48" val="65535"/>
  <p:tag name="ANNOTATION_FILL_ALPHA_48" val="100"/>
  <p:tag name="ANNOTATION_BORDER_WIDTH_48" val="2"/>
  <p:tag name="ANNOTATION_SLIDE_WIDTH_48" val="960"/>
  <p:tag name="ANNOTATION_SLIDE_HEIGHT_48" val="720"/>
  <p:tag name="ANNOTATION_TYPE_49" val="0"/>
  <p:tag name="ANNOTATION_START_49" val="387.3"/>
  <p:tag name="ANNOTATION_END_49" val="392.9"/>
  <p:tag name="ANNOTATION_TOP_49" val="604"/>
  <p:tag name="ANNOTATION_LEFT_49" val="62"/>
  <p:tag name="ANNOTATION_WIDTH_49" val="121"/>
  <p:tag name="ANNOTATION_HEIGHT_49" val="121"/>
  <p:tag name="ANNOTATION_ANIMATION_49" val="3"/>
  <p:tag name="ANNOTATION_ROTATION_49" val="0"/>
  <p:tag name="ANNOTATION_SUB_TYPE_49" val="2"/>
  <p:tag name="ANNOTATION_LOOP_COUNT_49" val="1"/>
  <p:tag name="ANNOTATION_BOX_RADIUS_49" val="0"/>
  <p:tag name="ANNOTATION_SCALE_49" val="100"/>
  <p:tag name="ANNOTATION_BORDER_ALPHA_49" val="100"/>
  <p:tag name="ANNOTATION_BORDER_COLOR_49" val="255"/>
  <p:tag name="ANNOTATION_FILL_COLOR_49" val="65535"/>
  <p:tag name="ANNOTATION_FILL_ALPHA_49" val="100"/>
  <p:tag name="ANNOTATION_BORDER_WIDTH_49" val="2"/>
  <p:tag name="ANNOTATION_SLIDE_WIDTH_49" val="960"/>
  <p:tag name="ANNOTATION_SLIDE_HEIGHT_49" val="720"/>
  <p:tag name="ANNOTATION_TYPE_50" val="0"/>
  <p:tag name="ANNOTATION_START_50" val="392.9"/>
  <p:tag name="ANNOTATION_END_50" val="395.2"/>
  <p:tag name="ANNOTATION_TOP_50" val="617"/>
  <p:tag name="ANNOTATION_LEFT_50" val="199"/>
  <p:tag name="ANNOTATION_WIDTH_50" val="121"/>
  <p:tag name="ANNOTATION_HEIGHT_50" val="121"/>
  <p:tag name="ANNOTATION_ANIMATION_50" val="3"/>
  <p:tag name="ANNOTATION_ROTATION_50" val="0"/>
  <p:tag name="ANNOTATION_SUB_TYPE_50" val="2"/>
  <p:tag name="ANNOTATION_LOOP_COUNT_50" val="1"/>
  <p:tag name="ANNOTATION_BOX_RADIUS_50" val="0"/>
  <p:tag name="ANNOTATION_SCALE_50" val="100"/>
  <p:tag name="ANNOTATION_BORDER_ALPHA_50" val="100"/>
  <p:tag name="ANNOTATION_BORDER_COLOR_50" val="255"/>
  <p:tag name="ANNOTATION_FILL_COLOR_50" val="65535"/>
  <p:tag name="ANNOTATION_FILL_ALPHA_50" val="100"/>
  <p:tag name="ANNOTATION_BORDER_WIDTH_50" val="2"/>
  <p:tag name="ANNOTATION_SLIDE_WIDTH_50" val="960"/>
  <p:tag name="ANNOTATION_SLIDE_HEIGHT_50" val="720"/>
  <p:tag name="ANNOTATION_TYPE_51" val="0"/>
  <p:tag name="ANNOTATION_START_51" val="395.2"/>
  <p:tag name="ANNOTATION_TOP_51" val="641"/>
  <p:tag name="ANNOTATION_LEFT_51" val="69"/>
  <p:tag name="ANNOTATION_WIDTH_51" val="121"/>
  <p:tag name="ANNOTATION_HEIGHT_51" val="121"/>
  <p:tag name="ANNOTATION_ANIMATION_51" val="3"/>
  <p:tag name="ANNOTATION_ROTATION_51" val="0"/>
  <p:tag name="ANNOTATION_SUB_TYPE_51" val="2"/>
  <p:tag name="ANNOTATION_LOOP_COUNT_51" val="1"/>
  <p:tag name="ANNOTATION_BOX_RADIUS_51" val="0"/>
  <p:tag name="ANNOTATION_SCALE_51" val="100"/>
  <p:tag name="ANNOTATION_BORDER_ALPHA_51" val="100"/>
  <p:tag name="ANNOTATION_BORDER_COLOR_51" val="255"/>
  <p:tag name="ANNOTATION_FILL_COLOR_51" val="65535"/>
  <p:tag name="ANNOTATION_FILL_ALPHA_51" val="100"/>
  <p:tag name="ANNOTATION_BORDER_WIDTH_51" val="2"/>
  <p:tag name="ANNOTATION_SLIDE_WIDTH_51" val="960"/>
  <p:tag name="ANNOTATION_SLIDE_HEIGHT_51" val="720"/>
  <p:tag name="ANNOTATION_COUNT" val="51"/>
  <p:tag name="ARTICULATE_USED_LAYOUT" val="2"/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b3ba8093bffc4a45aca52d0f1f7dbd29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e6c989373e234053b8ea0577877eb925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437"/>
  <p:tag name="ARTICULATE_USED_LAYOUT" val="2"/>
  <p:tag name="ARTICULATE_SLIDE_THUMBNAIL_REFRESH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b2ba94543e7240caa698b5666a3ecdbf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f9cbf3cc96304ee8b1bb7d40e908fceb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IDEO_ID" val="1a1f893d-6409-42a2-bc1f-c9d37a5773d2"/>
  <p:tag name="VIDEO_SOURCE_TYPE" val="local"/>
  <p:tag name="VIDEO_TITLE" val="023F3.MOV"/>
  <p:tag name="OVERRIDE_SWF" val="YES"/>
  <p:tag name="THUMBNAIL_IS_PLACEHOLDER" val="False"/>
  <p:tag name="SWF_MOVIE_PATH" val="6gLJ0foj879.mp4"/>
  <p:tag name="SWF_MOVIE_PATH_ORIGINAL" val="6gLJ0foj879.mp4"/>
  <p:tag name="SWF_MOVIE_PATH_SOURCE" val="C:\Users\amahmedkeele\Desktop\Lectures\Lecture-9 Transport\023F3.MOV"/>
  <p:tag name="CONTAINER" val="movieloader"/>
  <p:tag name="ART_PLAYER" val="YES"/>
  <p:tag name="VIDEO_SHOW_CONTROLS" val="True"/>
  <p:tag name="WINDOW_SIZE_WIDTH" val="320"/>
  <p:tag name="WINDOW_SIZE_HEIGHT" val="240"/>
  <p:tag name="ARTICULATE_LAYER_TIMING" val="0.00"/>
  <p:tag name="VIDEO_MODE" val="video"/>
  <p:tag name="SWF_MOVIE_DURATION" val="20170"/>
  <p:tag name="VIDEO_KEY" val="47357118-7bb8-4111-9cd3-a6f54f6eedb5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ea169b86-229b-44b3-b574-2762614420f5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422"/>
  <p:tag name="ARTICULATE_AUDIO_RECORDED" val="1"/>
  <p:tag name="ELAPSEDTIME" val="24.2"/>
  <p:tag name="ANNOTATION_TYPE_1" val="0"/>
  <p:tag name="ANNOTATION_START_1" val="8.8"/>
  <p:tag name="ANNOTATION_END_1" val="10.3"/>
  <p:tag name="ANNOTATION_TOP_1" val="236"/>
  <p:tag name="ANNOTATION_LEFT_1" val="697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10.3"/>
  <p:tag name="ANNOTATION_END_2" val="11.4"/>
  <p:tag name="ANNOTATION_TOP_2" val="260"/>
  <p:tag name="ANNOTATION_LEFT_2" val="94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11.4"/>
  <p:tag name="ANNOTATION_END_3" val="12.8"/>
  <p:tag name="ANNOTATION_TOP_3" val="262"/>
  <p:tag name="ANNOTATION_LEFT_3" val="258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12.8"/>
  <p:tag name="ANNOTATION_TOP_4" val="231"/>
  <p:tag name="ANNOTATION_LEFT_4" val="80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COUNT" val="4"/>
  <p:tag name="ARTICULATE_USED_LAYOUT" val="6"/>
  <p:tag name="ARTICULATE_SLIDE_THUMBNAIL_REFRESH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844d6361d10d49d9a1076ca279b0e2ac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f284397359684ca9b7eb627d3d17912a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ea169b86-229b-44b3-b574-2762614420f5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430"/>
  <p:tag name="ARTICULATE_AUDIO_RECORDED" val="1"/>
  <p:tag name="ELAPSEDTIME" val="230.1"/>
  <p:tag name="ANNOTATION_TYPE_1" val="0"/>
  <p:tag name="ANNOTATION_START_1" val="25.7"/>
  <p:tag name="ANNOTATION_END_1" val="39.0"/>
  <p:tag name="ANNOTATION_TOP_1" val="80"/>
  <p:tag name="ANNOTATION_LEFT_1" val="213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39.0"/>
  <p:tag name="ANNOTATION_END_2" val="41.0"/>
  <p:tag name="ANNOTATION_TOP_2" val="405"/>
  <p:tag name="ANNOTATION_LEFT_2" val="452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41.0"/>
  <p:tag name="ANNOTATION_END_3" val="41.4"/>
  <p:tag name="ANNOTATION_TOP_3" val="302"/>
  <p:tag name="ANNOTATION_LEFT_3" val="482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41.4"/>
  <p:tag name="ANNOTATION_END_4" val="41.9"/>
  <p:tag name="ANNOTATION_TOP_4" val="341"/>
  <p:tag name="ANNOTATION_LEFT_4" val="542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41.9"/>
  <p:tag name="ANNOTATION_END_5" val="42.3"/>
  <p:tag name="ANNOTATION_TOP_5" val="326"/>
  <p:tag name="ANNOTATION_LEFT_5" val="615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42.3"/>
  <p:tag name="ANNOTATION_END_6" val="42.8"/>
  <p:tag name="ANNOTATION_TOP_6" val="298"/>
  <p:tag name="ANNOTATION_LEFT_6" val="744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42.8"/>
  <p:tag name="ANNOTATION_END_7" val="45.8"/>
  <p:tag name="ANNOTATION_TOP_7" val="332"/>
  <p:tag name="ANNOTATION_LEFT_7" val="843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45.8"/>
  <p:tag name="ANNOTATION_END_8" val="48.5"/>
  <p:tag name="ANNOTATION_TOP_8" val="552"/>
  <p:tag name="ANNOTATION_LEFT_8" val="536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48.5"/>
  <p:tag name="ANNOTATION_END_9" val="52.6"/>
  <p:tag name="ANNOTATION_TOP_9" val="370"/>
  <p:tag name="ANNOTATION_LEFT_9" val="507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52.6"/>
  <p:tag name="ANNOTATION_END_10" val="53.0"/>
  <p:tag name="ANNOTATION_TOP_10" val="366"/>
  <p:tag name="ANNOTATION_LEFT_10" val="532"/>
  <p:tag name="ANNOTATION_WIDTH_10" val="121"/>
  <p:tag name="ANNOTATION_HEIGHT_10" val="121"/>
  <p:tag name="ANNOTATION_ANIMATION_10" val="3"/>
  <p:tag name="ANNOTATION_ROTATION_10" val="9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53.0"/>
  <p:tag name="ANNOTATION_END_11" val="53.3"/>
  <p:tag name="ANNOTATION_TOP_11" val="387"/>
  <p:tag name="ANNOTATION_LEFT_11" val="527"/>
  <p:tag name="ANNOTATION_WIDTH_11" val="121"/>
  <p:tag name="ANNOTATION_HEIGHT_11" val="121"/>
  <p:tag name="ANNOTATION_ANIMATION_11" val="3"/>
  <p:tag name="ANNOTATION_ROTATION_11" val="9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53.3"/>
  <p:tag name="ANNOTATION_END_12" val="53.6"/>
  <p:tag name="ANNOTATION_TOP_12" val="416"/>
  <p:tag name="ANNOTATION_LEFT_12" val="530"/>
  <p:tag name="ANNOTATION_WIDTH_12" val="121"/>
  <p:tag name="ANNOTATION_HEIGHT_12" val="121"/>
  <p:tag name="ANNOTATION_ANIMATION_12" val="3"/>
  <p:tag name="ANNOTATION_ROTATION_12" val="9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53.6"/>
  <p:tag name="ANNOTATION_END_13" val="54.0"/>
  <p:tag name="ANNOTATION_TOP_13" val="446"/>
  <p:tag name="ANNOTATION_LEFT_13" val="532"/>
  <p:tag name="ANNOTATION_WIDTH_13" val="121"/>
  <p:tag name="ANNOTATION_HEIGHT_13" val="121"/>
  <p:tag name="ANNOTATION_ANIMATION_13" val="3"/>
  <p:tag name="ANNOTATION_ROTATION_13" val="9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54.0"/>
  <p:tag name="ANNOTATION_END_14" val="54.2"/>
  <p:tag name="ANNOTATION_TOP_14" val="484"/>
  <p:tag name="ANNOTATION_LEFT_14" val="530"/>
  <p:tag name="ANNOTATION_WIDTH_14" val="121"/>
  <p:tag name="ANNOTATION_HEIGHT_14" val="121"/>
  <p:tag name="ANNOTATION_ANIMATION_14" val="3"/>
  <p:tag name="ANNOTATION_ROTATION_14" val="9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65535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54.2"/>
  <p:tag name="ANNOTATION_END_15" val="54.4"/>
  <p:tag name="ANNOTATION_TOP_15" val="516"/>
  <p:tag name="ANNOTATION_LEFT_15" val="524"/>
  <p:tag name="ANNOTATION_WIDTH_15" val="121"/>
  <p:tag name="ANNOTATION_HEIGHT_15" val="121"/>
  <p:tag name="ANNOTATION_ANIMATION_15" val="3"/>
  <p:tag name="ANNOTATION_ROTATION_15" val="9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65535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54.4"/>
  <p:tag name="ANNOTATION_END_16" val="76.3"/>
  <p:tag name="ANNOTATION_TOP_16" val="548"/>
  <p:tag name="ANNOTATION_LEFT_16" val="519"/>
  <p:tag name="ANNOTATION_WIDTH_16" val="121"/>
  <p:tag name="ANNOTATION_HEIGHT_16" val="121"/>
  <p:tag name="ANNOTATION_ANIMATION_16" val="3"/>
  <p:tag name="ANNOTATION_ROTATION_16" val="90"/>
  <p:tag name="ANNOTATION_SUB_TYPE_16" val="2"/>
  <p:tag name="ANNOTATION_LOOP_COUNT_16" val="1"/>
  <p:tag name="ANNOTATION_BOX_RADIUS_16" val="0"/>
  <p:tag name="ANNOTATION_SCALE_16" val="100"/>
  <p:tag name="ANNOTATION_BORDER_ALPHA_16" val="100"/>
  <p:tag name="ANNOTATION_BORDER_COLOR_16" val="255"/>
  <p:tag name="ANNOTATION_FILL_COLOR_16" val="65535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76.3"/>
  <p:tag name="ANNOTATION_END_17" val="77.0"/>
  <p:tag name="ANNOTATION_TOP_17" val="434"/>
  <p:tag name="ANNOTATION_LEFT_17" val="453"/>
  <p:tag name="ANNOTATION_WIDTH_17" val="121"/>
  <p:tag name="ANNOTATION_HEIGHT_17" val="121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100"/>
  <p:tag name="ANNOTATION_BORDER_ALPHA_17" val="100"/>
  <p:tag name="ANNOTATION_BORDER_COLOR_17" val="255"/>
  <p:tag name="ANNOTATION_FILL_COLOR_17" val="65535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77.0"/>
  <p:tag name="ANNOTATION_END_18" val="77.4"/>
  <p:tag name="ANNOTATION_TOP_18" val="430"/>
  <p:tag name="ANNOTATION_LEFT_18" val="477"/>
  <p:tag name="ANNOTATION_WIDTH_18" val="121"/>
  <p:tag name="ANNOTATION_HEIGHT_18" val="121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100"/>
  <p:tag name="ANNOTATION_BORDER_ALPHA_18" val="100"/>
  <p:tag name="ANNOTATION_BORDER_COLOR_18" val="255"/>
  <p:tag name="ANNOTATION_FILL_COLOR_18" val="65535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77.4"/>
  <p:tag name="ANNOTATION_END_19" val="77.8"/>
  <p:tag name="ANNOTATION_TOP_19" val="437"/>
  <p:tag name="ANNOTATION_LEFT_19" val="526"/>
  <p:tag name="ANNOTATION_WIDTH_19" val="121"/>
  <p:tag name="ANNOTATION_HEIGHT_19" val="121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100"/>
  <p:tag name="ANNOTATION_BORDER_ALPHA_19" val="100"/>
  <p:tag name="ANNOTATION_BORDER_COLOR_19" val="255"/>
  <p:tag name="ANNOTATION_FILL_COLOR_19" val="65535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77.8"/>
  <p:tag name="ANNOTATION_END_20" val="78.9"/>
  <p:tag name="ANNOTATION_TOP_20" val="442"/>
  <p:tag name="ANNOTATION_LEFT_20" val="561"/>
  <p:tag name="ANNOTATION_WIDTH_20" val="121"/>
  <p:tag name="ANNOTATION_HEIGHT_20" val="121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100"/>
  <p:tag name="ANNOTATION_BORDER_ALPHA_20" val="100"/>
  <p:tag name="ANNOTATION_BORDER_COLOR_20" val="255"/>
  <p:tag name="ANNOTATION_FILL_COLOR_20" val="65535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78.9"/>
  <p:tag name="ANNOTATION_END_21" val="83.0"/>
  <p:tag name="ANNOTATION_TOP_21" val="439"/>
  <p:tag name="ANNOTATION_LEFT_21" val="577"/>
  <p:tag name="ANNOTATION_WIDTH_21" val="121"/>
  <p:tag name="ANNOTATION_HEIGHT_21" val="121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100"/>
  <p:tag name="ANNOTATION_BORDER_ALPHA_21" val="100"/>
  <p:tag name="ANNOTATION_BORDER_COLOR_21" val="255"/>
  <p:tag name="ANNOTATION_FILL_COLOR_21" val="65535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83.0"/>
  <p:tag name="ANNOTATION_END_22" val="90.1"/>
  <p:tag name="ANNOTATION_TOP_22" val="387"/>
  <p:tag name="ANNOTATION_LEFT_22" val="639"/>
  <p:tag name="ANNOTATION_WIDTH_22" val="121"/>
  <p:tag name="ANNOTATION_HEIGHT_22" val="121"/>
  <p:tag name="ANNOTATION_ANIMATION_22" val="3"/>
  <p:tag name="ANNOTATION_ROTATION_22" val="0"/>
  <p:tag name="ANNOTATION_SUB_TYPE_22" val="2"/>
  <p:tag name="ANNOTATION_LOOP_COUNT_22" val="1"/>
  <p:tag name="ANNOTATION_BOX_RADIUS_22" val="0"/>
  <p:tag name="ANNOTATION_SCALE_22" val="100"/>
  <p:tag name="ANNOTATION_BORDER_ALPHA_22" val="100"/>
  <p:tag name="ANNOTATION_BORDER_COLOR_22" val="255"/>
  <p:tag name="ANNOTATION_FILL_COLOR_22" val="65535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90.1"/>
  <p:tag name="ANNOTATION_END_23" val="90.8"/>
  <p:tag name="ANNOTATION_TOP_23" val="345"/>
  <p:tag name="ANNOTATION_LEFT_23" val="676"/>
  <p:tag name="ANNOTATION_WIDTH_23" val="121"/>
  <p:tag name="ANNOTATION_HEIGHT_23" val="121"/>
  <p:tag name="ANNOTATION_ANIMATION_23" val="3"/>
  <p:tag name="ANNOTATION_ROTATION_23" val="90"/>
  <p:tag name="ANNOTATION_SUB_TYPE_23" val="2"/>
  <p:tag name="ANNOTATION_LOOP_COUNT_23" val="1"/>
  <p:tag name="ANNOTATION_BOX_RADIUS_23" val="0"/>
  <p:tag name="ANNOTATION_SCALE_23" val="100"/>
  <p:tag name="ANNOTATION_BORDER_ALPHA_23" val="100"/>
  <p:tag name="ANNOTATION_BORDER_COLOR_23" val="255"/>
  <p:tag name="ANNOTATION_FILL_COLOR_23" val="65535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90.8"/>
  <p:tag name="ANNOTATION_END_24" val="91.2"/>
  <p:tag name="ANNOTATION_TOP_24" val="406"/>
  <p:tag name="ANNOTATION_LEFT_24" val="683"/>
  <p:tag name="ANNOTATION_WIDTH_24" val="121"/>
  <p:tag name="ANNOTATION_HEIGHT_24" val="121"/>
  <p:tag name="ANNOTATION_ANIMATION_24" val="3"/>
  <p:tag name="ANNOTATION_ROTATION_24" val="90"/>
  <p:tag name="ANNOTATION_SUB_TYPE_24" val="2"/>
  <p:tag name="ANNOTATION_LOOP_COUNT_24" val="1"/>
  <p:tag name="ANNOTATION_BOX_RADIUS_24" val="0"/>
  <p:tag name="ANNOTATION_SCALE_24" val="100"/>
  <p:tag name="ANNOTATION_BORDER_ALPHA_24" val="100"/>
  <p:tag name="ANNOTATION_BORDER_COLOR_24" val="255"/>
  <p:tag name="ANNOTATION_FILL_COLOR_24" val="65535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91.2"/>
  <p:tag name="ANNOTATION_END_25" val="91.6"/>
  <p:tag name="ANNOTATION_TOP_25" val="432"/>
  <p:tag name="ANNOTATION_LEFT_25" val="685"/>
  <p:tag name="ANNOTATION_WIDTH_25" val="121"/>
  <p:tag name="ANNOTATION_HEIGHT_25" val="121"/>
  <p:tag name="ANNOTATION_ANIMATION_25" val="3"/>
  <p:tag name="ANNOTATION_ROTATION_25" val="90"/>
  <p:tag name="ANNOTATION_SUB_TYPE_25" val="2"/>
  <p:tag name="ANNOTATION_LOOP_COUNT_25" val="1"/>
  <p:tag name="ANNOTATION_BOX_RADIUS_25" val="0"/>
  <p:tag name="ANNOTATION_SCALE_25" val="100"/>
  <p:tag name="ANNOTATION_BORDER_ALPHA_25" val="100"/>
  <p:tag name="ANNOTATION_BORDER_COLOR_25" val="255"/>
  <p:tag name="ANNOTATION_FILL_COLOR_25" val="65535"/>
  <p:tag name="ANNOTATION_FILL_ALPHA_25" val="100"/>
  <p:tag name="ANNOTATION_BORDER_WIDTH_25" val="2"/>
  <p:tag name="ANNOTATION_SLIDE_WIDTH_25" val="960"/>
  <p:tag name="ANNOTATION_SLIDE_HEIGHT_25" val="720"/>
  <p:tag name="ANNOTATION_TYPE_26" val="0"/>
  <p:tag name="ANNOTATION_START_26" val="91.6"/>
  <p:tag name="ANNOTATION_END_26" val="91.9"/>
  <p:tag name="ANNOTATION_TOP_26" val="477"/>
  <p:tag name="ANNOTATION_LEFT_26" val="686"/>
  <p:tag name="ANNOTATION_WIDTH_26" val="121"/>
  <p:tag name="ANNOTATION_HEIGHT_26" val="121"/>
  <p:tag name="ANNOTATION_ANIMATION_26" val="3"/>
  <p:tag name="ANNOTATION_ROTATION_26" val="90"/>
  <p:tag name="ANNOTATION_SUB_TYPE_26" val="2"/>
  <p:tag name="ANNOTATION_LOOP_COUNT_26" val="1"/>
  <p:tag name="ANNOTATION_BOX_RADIUS_26" val="0"/>
  <p:tag name="ANNOTATION_SCALE_26" val="100"/>
  <p:tag name="ANNOTATION_BORDER_ALPHA_26" val="100"/>
  <p:tag name="ANNOTATION_BORDER_COLOR_26" val="255"/>
  <p:tag name="ANNOTATION_FILL_COLOR_26" val="65535"/>
  <p:tag name="ANNOTATION_FILL_ALPHA_26" val="100"/>
  <p:tag name="ANNOTATION_BORDER_WIDTH_26" val="2"/>
  <p:tag name="ANNOTATION_SLIDE_WIDTH_26" val="960"/>
  <p:tag name="ANNOTATION_SLIDE_HEIGHT_26" val="720"/>
  <p:tag name="ANNOTATION_TYPE_27" val="0"/>
  <p:tag name="ANNOTATION_START_27" val="91.9"/>
  <p:tag name="ANNOTATION_END_27" val="92.2"/>
  <p:tag name="ANNOTATION_TOP_27" val="505"/>
  <p:tag name="ANNOTATION_LEFT_27" val="683"/>
  <p:tag name="ANNOTATION_WIDTH_27" val="121"/>
  <p:tag name="ANNOTATION_HEIGHT_27" val="121"/>
  <p:tag name="ANNOTATION_ANIMATION_27" val="3"/>
  <p:tag name="ANNOTATION_ROTATION_27" val="90"/>
  <p:tag name="ANNOTATION_SUB_TYPE_27" val="2"/>
  <p:tag name="ANNOTATION_LOOP_COUNT_27" val="1"/>
  <p:tag name="ANNOTATION_BOX_RADIUS_27" val="0"/>
  <p:tag name="ANNOTATION_SCALE_27" val="100"/>
  <p:tag name="ANNOTATION_BORDER_ALPHA_27" val="100"/>
  <p:tag name="ANNOTATION_BORDER_COLOR_27" val="255"/>
  <p:tag name="ANNOTATION_FILL_COLOR_27" val="65535"/>
  <p:tag name="ANNOTATION_FILL_ALPHA_27" val="100"/>
  <p:tag name="ANNOTATION_BORDER_WIDTH_27" val="2"/>
  <p:tag name="ANNOTATION_SLIDE_WIDTH_27" val="960"/>
  <p:tag name="ANNOTATION_SLIDE_HEIGHT_27" val="720"/>
  <p:tag name="ANNOTATION_TYPE_28" val="0"/>
  <p:tag name="ANNOTATION_START_28" val="92.2"/>
  <p:tag name="ANNOTATION_END_28" val="92.5"/>
  <p:tag name="ANNOTATION_TOP_28" val="527"/>
  <p:tag name="ANNOTATION_LEFT_28" val="681"/>
  <p:tag name="ANNOTATION_WIDTH_28" val="121"/>
  <p:tag name="ANNOTATION_HEIGHT_28" val="121"/>
  <p:tag name="ANNOTATION_ANIMATION_28" val="3"/>
  <p:tag name="ANNOTATION_ROTATION_28" val="90"/>
  <p:tag name="ANNOTATION_SUB_TYPE_28" val="2"/>
  <p:tag name="ANNOTATION_LOOP_COUNT_28" val="1"/>
  <p:tag name="ANNOTATION_BOX_RADIUS_28" val="0"/>
  <p:tag name="ANNOTATION_SCALE_28" val="100"/>
  <p:tag name="ANNOTATION_BORDER_ALPHA_28" val="100"/>
  <p:tag name="ANNOTATION_BORDER_COLOR_28" val="255"/>
  <p:tag name="ANNOTATION_FILL_COLOR_28" val="65535"/>
  <p:tag name="ANNOTATION_FILL_ALPHA_28" val="100"/>
  <p:tag name="ANNOTATION_BORDER_WIDTH_28" val="2"/>
  <p:tag name="ANNOTATION_SLIDE_WIDTH_28" val="960"/>
  <p:tag name="ANNOTATION_SLIDE_HEIGHT_28" val="720"/>
  <p:tag name="ANNOTATION_TYPE_29" val="0"/>
  <p:tag name="ANNOTATION_START_29" val="92.5"/>
  <p:tag name="ANNOTATION_END_29" val="92.7"/>
  <p:tag name="ANNOTATION_TOP_29" val="543"/>
  <p:tag name="ANNOTATION_LEFT_29" val="681"/>
  <p:tag name="ANNOTATION_WIDTH_29" val="121"/>
  <p:tag name="ANNOTATION_HEIGHT_29" val="121"/>
  <p:tag name="ANNOTATION_ANIMATION_29" val="3"/>
  <p:tag name="ANNOTATION_ROTATION_29" val="90"/>
  <p:tag name="ANNOTATION_SUB_TYPE_29" val="2"/>
  <p:tag name="ANNOTATION_LOOP_COUNT_29" val="1"/>
  <p:tag name="ANNOTATION_BOX_RADIUS_29" val="0"/>
  <p:tag name="ANNOTATION_SCALE_29" val="100"/>
  <p:tag name="ANNOTATION_BORDER_ALPHA_29" val="100"/>
  <p:tag name="ANNOTATION_BORDER_COLOR_29" val="255"/>
  <p:tag name="ANNOTATION_FILL_COLOR_29" val="65535"/>
  <p:tag name="ANNOTATION_FILL_ALPHA_29" val="100"/>
  <p:tag name="ANNOTATION_BORDER_WIDTH_29" val="2"/>
  <p:tag name="ANNOTATION_SLIDE_WIDTH_29" val="960"/>
  <p:tag name="ANNOTATION_SLIDE_HEIGHT_29" val="720"/>
  <p:tag name="ANNOTATION_TYPE_30" val="0"/>
  <p:tag name="ANNOTATION_START_30" val="92.7"/>
  <p:tag name="ANNOTATION_END_30" val="93.2"/>
  <p:tag name="ANNOTATION_TOP_30" val="552"/>
  <p:tag name="ANNOTATION_LEFT_30" val="681"/>
  <p:tag name="ANNOTATION_WIDTH_30" val="121"/>
  <p:tag name="ANNOTATION_HEIGHT_30" val="121"/>
  <p:tag name="ANNOTATION_ANIMATION_30" val="3"/>
  <p:tag name="ANNOTATION_ROTATION_30" val="90"/>
  <p:tag name="ANNOTATION_SUB_TYPE_30" val="2"/>
  <p:tag name="ANNOTATION_LOOP_COUNT_30" val="1"/>
  <p:tag name="ANNOTATION_BOX_RADIUS_30" val="0"/>
  <p:tag name="ANNOTATION_SCALE_30" val="100"/>
  <p:tag name="ANNOTATION_BORDER_ALPHA_30" val="100"/>
  <p:tag name="ANNOTATION_BORDER_COLOR_30" val="255"/>
  <p:tag name="ANNOTATION_FILL_COLOR_30" val="65535"/>
  <p:tag name="ANNOTATION_FILL_ALPHA_30" val="100"/>
  <p:tag name="ANNOTATION_BORDER_WIDTH_30" val="2"/>
  <p:tag name="ANNOTATION_SLIDE_WIDTH_30" val="960"/>
  <p:tag name="ANNOTATION_SLIDE_HEIGHT_30" val="720"/>
  <p:tag name="ANNOTATION_TYPE_31" val="0"/>
  <p:tag name="ANNOTATION_START_31" val="93.2"/>
  <p:tag name="ANNOTATION_END_31" val="93.8"/>
  <p:tag name="ANNOTATION_TOP_31" val="578"/>
  <p:tag name="ANNOTATION_LEFT_31" val="680"/>
  <p:tag name="ANNOTATION_WIDTH_31" val="121"/>
  <p:tag name="ANNOTATION_HEIGHT_31" val="121"/>
  <p:tag name="ANNOTATION_ANIMATION_31" val="3"/>
  <p:tag name="ANNOTATION_ROTATION_31" val="90"/>
  <p:tag name="ANNOTATION_SUB_TYPE_31" val="2"/>
  <p:tag name="ANNOTATION_LOOP_COUNT_31" val="1"/>
  <p:tag name="ANNOTATION_BOX_RADIUS_31" val="0"/>
  <p:tag name="ANNOTATION_SCALE_31" val="100"/>
  <p:tag name="ANNOTATION_BORDER_ALPHA_31" val="100"/>
  <p:tag name="ANNOTATION_BORDER_COLOR_31" val="255"/>
  <p:tag name="ANNOTATION_FILL_COLOR_31" val="65535"/>
  <p:tag name="ANNOTATION_FILL_ALPHA_31" val="100"/>
  <p:tag name="ANNOTATION_BORDER_WIDTH_31" val="2"/>
  <p:tag name="ANNOTATION_SLIDE_WIDTH_31" val="960"/>
  <p:tag name="ANNOTATION_SLIDE_HEIGHT_31" val="720"/>
  <p:tag name="ANNOTATION_TYPE_32" val="0"/>
  <p:tag name="ANNOTATION_START_32" val="93.8"/>
  <p:tag name="ANNOTATION_END_32" val="98.6"/>
  <p:tag name="ANNOTATION_TOP_32" val="611"/>
  <p:tag name="ANNOTATION_LEFT_32" val="670"/>
  <p:tag name="ANNOTATION_WIDTH_32" val="121"/>
  <p:tag name="ANNOTATION_HEIGHT_32" val="121"/>
  <p:tag name="ANNOTATION_ANIMATION_32" val="3"/>
  <p:tag name="ANNOTATION_ROTATION_32" val="90"/>
  <p:tag name="ANNOTATION_SUB_TYPE_32" val="2"/>
  <p:tag name="ANNOTATION_LOOP_COUNT_32" val="1"/>
  <p:tag name="ANNOTATION_BOX_RADIUS_32" val="0"/>
  <p:tag name="ANNOTATION_SCALE_32" val="100"/>
  <p:tag name="ANNOTATION_BORDER_ALPHA_32" val="100"/>
  <p:tag name="ANNOTATION_BORDER_COLOR_32" val="255"/>
  <p:tag name="ANNOTATION_FILL_COLOR_32" val="65535"/>
  <p:tag name="ANNOTATION_FILL_ALPHA_32" val="100"/>
  <p:tag name="ANNOTATION_BORDER_WIDTH_32" val="2"/>
  <p:tag name="ANNOTATION_SLIDE_WIDTH_32" val="960"/>
  <p:tag name="ANNOTATION_SLIDE_HEIGHT_32" val="720"/>
  <p:tag name="ANNOTATION_TYPE_33" val="0"/>
  <p:tag name="ANNOTATION_START_33" val="98.6"/>
  <p:tag name="ANNOTATION_END_33" val="99.3"/>
  <p:tag name="ANNOTATION_TOP_33" val="361"/>
  <p:tag name="ANNOTATION_LEFT_33" val="560"/>
  <p:tag name="ANNOTATION_WIDTH_33" val="121"/>
  <p:tag name="ANNOTATION_HEIGHT_33" val="121"/>
  <p:tag name="ANNOTATION_ANIMATION_33" val="3"/>
  <p:tag name="ANNOTATION_ROTATION_33" val="0"/>
  <p:tag name="ANNOTATION_SUB_TYPE_33" val="2"/>
  <p:tag name="ANNOTATION_LOOP_COUNT_33" val="1"/>
  <p:tag name="ANNOTATION_BOX_RADIUS_33" val="0"/>
  <p:tag name="ANNOTATION_SCALE_33" val="100"/>
  <p:tag name="ANNOTATION_BORDER_ALPHA_33" val="100"/>
  <p:tag name="ANNOTATION_BORDER_COLOR_33" val="255"/>
  <p:tag name="ANNOTATION_FILL_COLOR_33" val="65535"/>
  <p:tag name="ANNOTATION_FILL_ALPHA_33" val="100"/>
  <p:tag name="ANNOTATION_BORDER_WIDTH_33" val="2"/>
  <p:tag name="ANNOTATION_SLIDE_WIDTH_33" val="960"/>
  <p:tag name="ANNOTATION_SLIDE_HEIGHT_33" val="720"/>
  <p:tag name="ANNOTATION_TYPE_34" val="0"/>
  <p:tag name="ANNOTATION_START_34" val="99.3"/>
  <p:tag name="ANNOTATION_END_34" val="99.7"/>
  <p:tag name="ANNOTATION_TOP_34" val="313"/>
  <p:tag name="ANNOTATION_LEFT_34" val="640"/>
  <p:tag name="ANNOTATION_WIDTH_34" val="121"/>
  <p:tag name="ANNOTATION_HEIGHT_34" val="121"/>
  <p:tag name="ANNOTATION_ANIMATION_34" val="3"/>
  <p:tag name="ANNOTATION_ROTATION_34" val="0"/>
  <p:tag name="ANNOTATION_SUB_TYPE_34" val="2"/>
  <p:tag name="ANNOTATION_LOOP_COUNT_34" val="1"/>
  <p:tag name="ANNOTATION_BOX_RADIUS_34" val="0"/>
  <p:tag name="ANNOTATION_SCALE_34" val="100"/>
  <p:tag name="ANNOTATION_BORDER_ALPHA_34" val="100"/>
  <p:tag name="ANNOTATION_BORDER_COLOR_34" val="255"/>
  <p:tag name="ANNOTATION_FILL_COLOR_34" val="65535"/>
  <p:tag name="ANNOTATION_FILL_ALPHA_34" val="100"/>
  <p:tag name="ANNOTATION_BORDER_WIDTH_34" val="2"/>
  <p:tag name="ANNOTATION_SLIDE_WIDTH_34" val="960"/>
  <p:tag name="ANNOTATION_SLIDE_HEIGHT_34" val="720"/>
  <p:tag name="ANNOTATION_TYPE_35" val="0"/>
  <p:tag name="ANNOTATION_START_35" val="99.7"/>
  <p:tag name="ANNOTATION_END_35" val="100.0"/>
  <p:tag name="ANNOTATION_TOP_35" val="348"/>
  <p:tag name="ANNOTATION_LEFT_35" val="675"/>
  <p:tag name="ANNOTATION_WIDTH_35" val="121"/>
  <p:tag name="ANNOTATION_HEIGHT_35" val="121"/>
  <p:tag name="ANNOTATION_ANIMATION_35" val="3"/>
  <p:tag name="ANNOTATION_ROTATION_35" val="0"/>
  <p:tag name="ANNOTATION_SUB_TYPE_35" val="2"/>
  <p:tag name="ANNOTATION_LOOP_COUNT_35" val="1"/>
  <p:tag name="ANNOTATION_BOX_RADIUS_35" val="0"/>
  <p:tag name="ANNOTATION_SCALE_35" val="100"/>
  <p:tag name="ANNOTATION_BORDER_ALPHA_35" val="100"/>
  <p:tag name="ANNOTATION_BORDER_COLOR_35" val="255"/>
  <p:tag name="ANNOTATION_FILL_COLOR_35" val="65535"/>
  <p:tag name="ANNOTATION_FILL_ALPHA_35" val="100"/>
  <p:tag name="ANNOTATION_BORDER_WIDTH_35" val="2"/>
  <p:tag name="ANNOTATION_SLIDE_WIDTH_35" val="960"/>
  <p:tag name="ANNOTATION_SLIDE_HEIGHT_35" val="720"/>
  <p:tag name="ANNOTATION_TYPE_36" val="0"/>
  <p:tag name="ANNOTATION_START_36" val="100.0"/>
  <p:tag name="ANNOTATION_END_36" val="100.3"/>
  <p:tag name="ANNOTATION_TOP_36" val="391"/>
  <p:tag name="ANNOTATION_LEFT_36" val="679"/>
  <p:tag name="ANNOTATION_WIDTH_36" val="121"/>
  <p:tag name="ANNOTATION_HEIGHT_36" val="121"/>
  <p:tag name="ANNOTATION_ANIMATION_36" val="3"/>
  <p:tag name="ANNOTATION_ROTATION_36" val="0"/>
  <p:tag name="ANNOTATION_SUB_TYPE_36" val="2"/>
  <p:tag name="ANNOTATION_LOOP_COUNT_36" val="1"/>
  <p:tag name="ANNOTATION_BOX_RADIUS_36" val="0"/>
  <p:tag name="ANNOTATION_SCALE_36" val="100"/>
  <p:tag name="ANNOTATION_BORDER_ALPHA_36" val="100"/>
  <p:tag name="ANNOTATION_BORDER_COLOR_36" val="255"/>
  <p:tag name="ANNOTATION_FILL_COLOR_36" val="65535"/>
  <p:tag name="ANNOTATION_FILL_ALPHA_36" val="100"/>
  <p:tag name="ANNOTATION_BORDER_WIDTH_36" val="2"/>
  <p:tag name="ANNOTATION_SLIDE_WIDTH_36" val="960"/>
  <p:tag name="ANNOTATION_SLIDE_HEIGHT_36" val="720"/>
  <p:tag name="ANNOTATION_TYPE_37" val="0"/>
  <p:tag name="ANNOTATION_START_37" val="100.3"/>
  <p:tag name="ANNOTATION_END_37" val="100.7"/>
  <p:tag name="ANNOTATION_TOP_37" val="431"/>
  <p:tag name="ANNOTATION_LEFT_37" val="681"/>
  <p:tag name="ANNOTATION_WIDTH_37" val="121"/>
  <p:tag name="ANNOTATION_HEIGHT_37" val="121"/>
  <p:tag name="ANNOTATION_ANIMATION_37" val="3"/>
  <p:tag name="ANNOTATION_ROTATION_37" val="0"/>
  <p:tag name="ANNOTATION_SUB_TYPE_37" val="2"/>
  <p:tag name="ANNOTATION_LOOP_COUNT_37" val="1"/>
  <p:tag name="ANNOTATION_BOX_RADIUS_37" val="0"/>
  <p:tag name="ANNOTATION_SCALE_37" val="100"/>
  <p:tag name="ANNOTATION_BORDER_ALPHA_37" val="100"/>
  <p:tag name="ANNOTATION_BORDER_COLOR_37" val="255"/>
  <p:tag name="ANNOTATION_FILL_COLOR_37" val="65535"/>
  <p:tag name="ANNOTATION_FILL_ALPHA_37" val="100"/>
  <p:tag name="ANNOTATION_BORDER_WIDTH_37" val="2"/>
  <p:tag name="ANNOTATION_SLIDE_WIDTH_37" val="960"/>
  <p:tag name="ANNOTATION_SLIDE_HEIGHT_37" val="720"/>
  <p:tag name="ANNOTATION_TYPE_38" val="0"/>
  <p:tag name="ANNOTATION_START_38" val="100.7"/>
  <p:tag name="ANNOTATION_END_38" val="100.9"/>
  <p:tag name="ANNOTATION_TOP_38" val="476"/>
  <p:tag name="ANNOTATION_LEFT_38" val="684"/>
  <p:tag name="ANNOTATION_WIDTH_38" val="121"/>
  <p:tag name="ANNOTATION_HEIGHT_38" val="121"/>
  <p:tag name="ANNOTATION_ANIMATION_38" val="3"/>
  <p:tag name="ANNOTATION_ROTATION_38" val="0"/>
  <p:tag name="ANNOTATION_SUB_TYPE_38" val="2"/>
  <p:tag name="ANNOTATION_LOOP_COUNT_38" val="1"/>
  <p:tag name="ANNOTATION_BOX_RADIUS_38" val="0"/>
  <p:tag name="ANNOTATION_SCALE_38" val="100"/>
  <p:tag name="ANNOTATION_BORDER_ALPHA_38" val="100"/>
  <p:tag name="ANNOTATION_BORDER_COLOR_38" val="255"/>
  <p:tag name="ANNOTATION_FILL_COLOR_38" val="65535"/>
  <p:tag name="ANNOTATION_FILL_ALPHA_38" val="100"/>
  <p:tag name="ANNOTATION_BORDER_WIDTH_38" val="2"/>
  <p:tag name="ANNOTATION_SLIDE_WIDTH_38" val="960"/>
  <p:tag name="ANNOTATION_SLIDE_HEIGHT_38" val="720"/>
  <p:tag name="ANNOTATION_TYPE_39" val="0"/>
  <p:tag name="ANNOTATION_START_39" val="100.9"/>
  <p:tag name="ANNOTATION_END_39" val="101.2"/>
  <p:tag name="ANNOTATION_TOP_39" val="493"/>
  <p:tag name="ANNOTATION_LEFT_39" val="685"/>
  <p:tag name="ANNOTATION_WIDTH_39" val="121"/>
  <p:tag name="ANNOTATION_HEIGHT_39" val="121"/>
  <p:tag name="ANNOTATION_ANIMATION_39" val="3"/>
  <p:tag name="ANNOTATION_ROTATION_39" val="0"/>
  <p:tag name="ANNOTATION_SUB_TYPE_39" val="2"/>
  <p:tag name="ANNOTATION_LOOP_COUNT_39" val="1"/>
  <p:tag name="ANNOTATION_BOX_RADIUS_39" val="0"/>
  <p:tag name="ANNOTATION_SCALE_39" val="100"/>
  <p:tag name="ANNOTATION_BORDER_ALPHA_39" val="100"/>
  <p:tag name="ANNOTATION_BORDER_COLOR_39" val="255"/>
  <p:tag name="ANNOTATION_FILL_COLOR_39" val="65535"/>
  <p:tag name="ANNOTATION_FILL_ALPHA_39" val="100"/>
  <p:tag name="ANNOTATION_BORDER_WIDTH_39" val="2"/>
  <p:tag name="ANNOTATION_SLIDE_WIDTH_39" val="960"/>
  <p:tag name="ANNOTATION_SLIDE_HEIGHT_39" val="720"/>
  <p:tag name="ANNOTATION_TYPE_40" val="0"/>
  <p:tag name="ANNOTATION_START_40" val="101.2"/>
  <p:tag name="ANNOTATION_END_40" val="105.4"/>
  <p:tag name="ANNOTATION_TOP_40" val="531"/>
  <p:tag name="ANNOTATION_LEFT_40" val="685"/>
  <p:tag name="ANNOTATION_WIDTH_40" val="121"/>
  <p:tag name="ANNOTATION_HEIGHT_40" val="121"/>
  <p:tag name="ANNOTATION_ANIMATION_40" val="3"/>
  <p:tag name="ANNOTATION_ROTATION_40" val="0"/>
  <p:tag name="ANNOTATION_SUB_TYPE_40" val="2"/>
  <p:tag name="ANNOTATION_LOOP_COUNT_40" val="1"/>
  <p:tag name="ANNOTATION_BOX_RADIUS_40" val="0"/>
  <p:tag name="ANNOTATION_SCALE_40" val="100"/>
  <p:tag name="ANNOTATION_BORDER_ALPHA_40" val="100"/>
  <p:tag name="ANNOTATION_BORDER_COLOR_40" val="255"/>
  <p:tag name="ANNOTATION_FILL_COLOR_40" val="65535"/>
  <p:tag name="ANNOTATION_FILL_ALPHA_40" val="100"/>
  <p:tag name="ANNOTATION_BORDER_WIDTH_40" val="2"/>
  <p:tag name="ANNOTATION_SLIDE_WIDTH_40" val="960"/>
  <p:tag name="ANNOTATION_SLIDE_HEIGHT_40" val="720"/>
  <p:tag name="ANNOTATION_TYPE_41" val="0"/>
  <p:tag name="ANNOTATION_START_41" val="105.4"/>
  <p:tag name="ANNOTATION_END_41" val="111.8"/>
  <p:tag name="ANNOTATION_TOP_41" val="48"/>
  <p:tag name="ANNOTATION_LEFT_41" val="293"/>
  <p:tag name="ANNOTATION_WIDTH_41" val="121"/>
  <p:tag name="ANNOTATION_HEIGHT_41" val="121"/>
  <p:tag name="ANNOTATION_ANIMATION_41" val="3"/>
  <p:tag name="ANNOTATION_ROTATION_41" val="0"/>
  <p:tag name="ANNOTATION_SUB_TYPE_41" val="2"/>
  <p:tag name="ANNOTATION_LOOP_COUNT_41" val="1"/>
  <p:tag name="ANNOTATION_BOX_RADIUS_41" val="0"/>
  <p:tag name="ANNOTATION_SCALE_41" val="100"/>
  <p:tag name="ANNOTATION_BORDER_ALPHA_41" val="100"/>
  <p:tag name="ANNOTATION_BORDER_COLOR_41" val="255"/>
  <p:tag name="ANNOTATION_FILL_COLOR_41" val="65535"/>
  <p:tag name="ANNOTATION_FILL_ALPHA_41" val="100"/>
  <p:tag name="ANNOTATION_BORDER_WIDTH_41" val="2"/>
  <p:tag name="ANNOTATION_SLIDE_WIDTH_41" val="960"/>
  <p:tag name="ANNOTATION_SLIDE_HEIGHT_41" val="720"/>
  <p:tag name="ANNOTATION_TYPE_42" val="0"/>
  <p:tag name="ANNOTATION_START_42" val="111.8"/>
  <p:tag name="ANNOTATION_END_42" val="116.1"/>
  <p:tag name="ANNOTATION_TOP_42" val="377"/>
  <p:tag name="ANNOTATION_LEFT_42" val="637"/>
  <p:tag name="ANNOTATION_WIDTH_42" val="121"/>
  <p:tag name="ANNOTATION_HEIGHT_42" val="121"/>
  <p:tag name="ANNOTATION_ANIMATION_42" val="3"/>
  <p:tag name="ANNOTATION_ROTATION_42" val="0"/>
  <p:tag name="ANNOTATION_SUB_TYPE_42" val="2"/>
  <p:tag name="ANNOTATION_LOOP_COUNT_42" val="1"/>
  <p:tag name="ANNOTATION_BOX_RADIUS_42" val="0"/>
  <p:tag name="ANNOTATION_SCALE_42" val="100"/>
  <p:tag name="ANNOTATION_BORDER_ALPHA_42" val="100"/>
  <p:tag name="ANNOTATION_BORDER_COLOR_42" val="255"/>
  <p:tag name="ANNOTATION_FILL_COLOR_42" val="65535"/>
  <p:tag name="ANNOTATION_FILL_ALPHA_42" val="100"/>
  <p:tag name="ANNOTATION_BORDER_WIDTH_42" val="2"/>
  <p:tag name="ANNOTATION_SLIDE_WIDTH_42" val="960"/>
  <p:tag name="ANNOTATION_SLIDE_HEIGHT_42" val="720"/>
  <p:tag name="ANNOTATION_TYPE_43" val="0"/>
  <p:tag name="ANNOTATION_START_43" val="116.1"/>
  <p:tag name="ANNOTATION_END_43" val="127.7"/>
  <p:tag name="ANNOTATION_TOP_43" val="189"/>
  <p:tag name="ANNOTATION_LEFT_43" val="53"/>
  <p:tag name="ANNOTATION_WIDTH_43" val="121"/>
  <p:tag name="ANNOTATION_HEIGHT_43" val="121"/>
  <p:tag name="ANNOTATION_ANIMATION_43" val="3"/>
  <p:tag name="ANNOTATION_ROTATION_43" val="0"/>
  <p:tag name="ANNOTATION_SUB_TYPE_43" val="2"/>
  <p:tag name="ANNOTATION_LOOP_COUNT_43" val="1"/>
  <p:tag name="ANNOTATION_BOX_RADIUS_43" val="0"/>
  <p:tag name="ANNOTATION_SCALE_43" val="100"/>
  <p:tag name="ANNOTATION_BORDER_ALPHA_43" val="100"/>
  <p:tag name="ANNOTATION_BORDER_COLOR_43" val="255"/>
  <p:tag name="ANNOTATION_FILL_COLOR_43" val="65535"/>
  <p:tag name="ANNOTATION_FILL_ALPHA_43" val="100"/>
  <p:tag name="ANNOTATION_BORDER_WIDTH_43" val="2"/>
  <p:tag name="ANNOTATION_SLIDE_WIDTH_43" val="960"/>
  <p:tag name="ANNOTATION_SLIDE_HEIGHT_43" val="720"/>
  <p:tag name="ANNOTATION_TYPE_44" val="0"/>
  <p:tag name="ANNOTATION_START_44" val="127.7"/>
  <p:tag name="ANNOTATION_END_44" val="130.6"/>
  <p:tag name="ANNOTATION_TOP_44" val="222"/>
  <p:tag name="ANNOTATION_LEFT_44" val="251"/>
  <p:tag name="ANNOTATION_WIDTH_44" val="121"/>
  <p:tag name="ANNOTATION_HEIGHT_44" val="121"/>
  <p:tag name="ANNOTATION_ANIMATION_44" val="3"/>
  <p:tag name="ANNOTATION_ROTATION_44" val="0"/>
  <p:tag name="ANNOTATION_SUB_TYPE_44" val="2"/>
  <p:tag name="ANNOTATION_LOOP_COUNT_44" val="1"/>
  <p:tag name="ANNOTATION_BOX_RADIUS_44" val="0"/>
  <p:tag name="ANNOTATION_SCALE_44" val="100"/>
  <p:tag name="ANNOTATION_BORDER_ALPHA_44" val="100"/>
  <p:tag name="ANNOTATION_BORDER_COLOR_44" val="255"/>
  <p:tag name="ANNOTATION_FILL_COLOR_44" val="65535"/>
  <p:tag name="ANNOTATION_FILL_ALPHA_44" val="100"/>
  <p:tag name="ANNOTATION_BORDER_WIDTH_44" val="2"/>
  <p:tag name="ANNOTATION_SLIDE_WIDTH_44" val="960"/>
  <p:tag name="ANNOTATION_SLIDE_HEIGHT_44" val="720"/>
  <p:tag name="ANNOTATION_TYPE_45" val="0"/>
  <p:tag name="ANNOTATION_START_45" val="130.6"/>
  <p:tag name="ANNOTATION_END_45" val="141.6"/>
  <p:tag name="ANNOTATION_TOP_45" val="221"/>
  <p:tag name="ANNOTATION_LEFT_45" val="469"/>
  <p:tag name="ANNOTATION_WIDTH_45" val="121"/>
  <p:tag name="ANNOTATION_HEIGHT_45" val="121"/>
  <p:tag name="ANNOTATION_ANIMATION_45" val="3"/>
  <p:tag name="ANNOTATION_ROTATION_45" val="0"/>
  <p:tag name="ANNOTATION_SUB_TYPE_45" val="2"/>
  <p:tag name="ANNOTATION_LOOP_COUNT_45" val="1"/>
  <p:tag name="ANNOTATION_BOX_RADIUS_45" val="0"/>
  <p:tag name="ANNOTATION_SCALE_45" val="100"/>
  <p:tag name="ANNOTATION_BORDER_ALPHA_45" val="100"/>
  <p:tag name="ANNOTATION_BORDER_COLOR_45" val="255"/>
  <p:tag name="ANNOTATION_FILL_COLOR_45" val="65535"/>
  <p:tag name="ANNOTATION_FILL_ALPHA_45" val="100"/>
  <p:tag name="ANNOTATION_BORDER_WIDTH_45" val="2"/>
  <p:tag name="ANNOTATION_SLIDE_WIDTH_45" val="960"/>
  <p:tag name="ANNOTATION_SLIDE_HEIGHT_45" val="720"/>
  <p:tag name="ANNOTATION_TYPE_46" val="0"/>
  <p:tag name="ANNOTATION_START_46" val="141.6"/>
  <p:tag name="ANNOTATION_END_46" val="149.8"/>
  <p:tag name="ANNOTATION_TOP_46" val="263"/>
  <p:tag name="ANNOTATION_LEFT_46" val="66"/>
  <p:tag name="ANNOTATION_WIDTH_46" val="121"/>
  <p:tag name="ANNOTATION_HEIGHT_46" val="121"/>
  <p:tag name="ANNOTATION_ANIMATION_46" val="3"/>
  <p:tag name="ANNOTATION_ROTATION_46" val="0"/>
  <p:tag name="ANNOTATION_SUB_TYPE_46" val="2"/>
  <p:tag name="ANNOTATION_LOOP_COUNT_46" val="1"/>
  <p:tag name="ANNOTATION_BOX_RADIUS_46" val="0"/>
  <p:tag name="ANNOTATION_SCALE_46" val="100"/>
  <p:tag name="ANNOTATION_BORDER_ALPHA_46" val="100"/>
  <p:tag name="ANNOTATION_BORDER_COLOR_46" val="255"/>
  <p:tag name="ANNOTATION_FILL_COLOR_46" val="65535"/>
  <p:tag name="ANNOTATION_FILL_ALPHA_46" val="100"/>
  <p:tag name="ANNOTATION_BORDER_WIDTH_46" val="2"/>
  <p:tag name="ANNOTATION_SLIDE_WIDTH_46" val="960"/>
  <p:tag name="ANNOTATION_SLIDE_HEIGHT_46" val="720"/>
  <p:tag name="ANNOTATION_TYPE_47" val="0"/>
  <p:tag name="ANNOTATION_START_47" val="149.8"/>
  <p:tag name="ANNOTATION_END_47" val="163.1"/>
  <p:tag name="ANNOTATION_TOP_47" val="381"/>
  <p:tag name="ANNOTATION_LEFT_47" val="62"/>
  <p:tag name="ANNOTATION_WIDTH_47" val="121"/>
  <p:tag name="ANNOTATION_HEIGHT_47" val="121"/>
  <p:tag name="ANNOTATION_ANIMATION_47" val="3"/>
  <p:tag name="ANNOTATION_ROTATION_47" val="0"/>
  <p:tag name="ANNOTATION_SUB_TYPE_47" val="2"/>
  <p:tag name="ANNOTATION_LOOP_COUNT_47" val="1"/>
  <p:tag name="ANNOTATION_BOX_RADIUS_47" val="0"/>
  <p:tag name="ANNOTATION_SCALE_47" val="100"/>
  <p:tag name="ANNOTATION_BORDER_ALPHA_47" val="100"/>
  <p:tag name="ANNOTATION_BORDER_COLOR_47" val="255"/>
  <p:tag name="ANNOTATION_FILL_COLOR_47" val="65535"/>
  <p:tag name="ANNOTATION_FILL_ALPHA_47" val="100"/>
  <p:tag name="ANNOTATION_BORDER_WIDTH_47" val="2"/>
  <p:tag name="ANNOTATION_SLIDE_WIDTH_47" val="960"/>
  <p:tag name="ANNOTATION_SLIDE_HEIGHT_47" val="720"/>
  <p:tag name="ANNOTATION_TYPE_48" val="0"/>
  <p:tag name="ANNOTATION_START_48" val="163.1"/>
  <p:tag name="ANNOTATION_END_48" val="165.2"/>
  <p:tag name="ANNOTATION_TOP_48" val="264"/>
  <p:tag name="ANNOTATION_LEFT_48" val="112"/>
  <p:tag name="ANNOTATION_WIDTH_48" val="121"/>
  <p:tag name="ANNOTATION_HEIGHT_48" val="121"/>
  <p:tag name="ANNOTATION_ANIMATION_48" val="3"/>
  <p:tag name="ANNOTATION_ROTATION_48" val="0"/>
  <p:tag name="ANNOTATION_SUB_TYPE_48" val="2"/>
  <p:tag name="ANNOTATION_LOOP_COUNT_48" val="1"/>
  <p:tag name="ANNOTATION_BOX_RADIUS_48" val="0"/>
  <p:tag name="ANNOTATION_SCALE_48" val="100"/>
  <p:tag name="ANNOTATION_BORDER_ALPHA_48" val="100"/>
  <p:tag name="ANNOTATION_BORDER_COLOR_48" val="255"/>
  <p:tag name="ANNOTATION_FILL_COLOR_48" val="65535"/>
  <p:tag name="ANNOTATION_FILL_ALPHA_48" val="100"/>
  <p:tag name="ANNOTATION_BORDER_WIDTH_48" val="2"/>
  <p:tag name="ANNOTATION_SLIDE_WIDTH_48" val="960"/>
  <p:tag name="ANNOTATION_SLIDE_HEIGHT_48" val="720"/>
  <p:tag name="ANNOTATION_TYPE_49" val="0"/>
  <p:tag name="ANNOTATION_START_49" val="165.2"/>
  <p:tag name="ANNOTATION_END_49" val="167.3"/>
  <p:tag name="ANNOTATION_TOP_49" val="294"/>
  <p:tag name="ANNOTATION_LEFT_49" val="95"/>
  <p:tag name="ANNOTATION_WIDTH_49" val="121"/>
  <p:tag name="ANNOTATION_HEIGHT_49" val="121"/>
  <p:tag name="ANNOTATION_ANIMATION_49" val="3"/>
  <p:tag name="ANNOTATION_ROTATION_49" val="0"/>
  <p:tag name="ANNOTATION_SUB_TYPE_49" val="2"/>
  <p:tag name="ANNOTATION_LOOP_COUNT_49" val="1"/>
  <p:tag name="ANNOTATION_BOX_RADIUS_49" val="0"/>
  <p:tag name="ANNOTATION_SCALE_49" val="100"/>
  <p:tag name="ANNOTATION_BORDER_ALPHA_49" val="100"/>
  <p:tag name="ANNOTATION_BORDER_COLOR_49" val="255"/>
  <p:tag name="ANNOTATION_FILL_COLOR_49" val="65535"/>
  <p:tag name="ANNOTATION_FILL_ALPHA_49" val="100"/>
  <p:tag name="ANNOTATION_BORDER_WIDTH_49" val="2"/>
  <p:tag name="ANNOTATION_SLIDE_WIDTH_49" val="960"/>
  <p:tag name="ANNOTATION_SLIDE_HEIGHT_49" val="720"/>
  <p:tag name="ANNOTATION_TYPE_50" val="0"/>
  <p:tag name="ANNOTATION_START_50" val="167.3"/>
  <p:tag name="ANNOTATION_END_50" val="167.9"/>
  <p:tag name="ANNOTATION_TOP_50" val="294"/>
  <p:tag name="ANNOTATION_LEFT_50" val="217"/>
  <p:tag name="ANNOTATION_WIDTH_50" val="121"/>
  <p:tag name="ANNOTATION_HEIGHT_50" val="121"/>
  <p:tag name="ANNOTATION_ANIMATION_50" val="3"/>
  <p:tag name="ANNOTATION_ROTATION_50" val="0"/>
  <p:tag name="ANNOTATION_SUB_TYPE_50" val="2"/>
  <p:tag name="ANNOTATION_LOOP_COUNT_50" val="1"/>
  <p:tag name="ANNOTATION_BOX_RADIUS_50" val="0"/>
  <p:tag name="ANNOTATION_SCALE_50" val="100"/>
  <p:tag name="ANNOTATION_BORDER_ALPHA_50" val="100"/>
  <p:tag name="ANNOTATION_BORDER_COLOR_50" val="255"/>
  <p:tag name="ANNOTATION_FILL_COLOR_50" val="65535"/>
  <p:tag name="ANNOTATION_FILL_ALPHA_50" val="100"/>
  <p:tag name="ANNOTATION_BORDER_WIDTH_50" val="2"/>
  <p:tag name="ANNOTATION_SLIDE_WIDTH_50" val="960"/>
  <p:tag name="ANNOTATION_SLIDE_HEIGHT_50" val="720"/>
  <p:tag name="ANNOTATION_TYPE_51" val="0"/>
  <p:tag name="ANNOTATION_START_51" val="167.9"/>
  <p:tag name="ANNOTATION_END_51" val="173.0"/>
  <p:tag name="ANNOTATION_TOP_51" val="326"/>
  <p:tag name="ANNOTATION_LEFT_51" val="65"/>
  <p:tag name="ANNOTATION_WIDTH_51" val="121"/>
  <p:tag name="ANNOTATION_HEIGHT_51" val="121"/>
  <p:tag name="ANNOTATION_ANIMATION_51" val="3"/>
  <p:tag name="ANNOTATION_ROTATION_51" val="0"/>
  <p:tag name="ANNOTATION_SUB_TYPE_51" val="2"/>
  <p:tag name="ANNOTATION_LOOP_COUNT_51" val="1"/>
  <p:tag name="ANNOTATION_BOX_RADIUS_51" val="0"/>
  <p:tag name="ANNOTATION_SCALE_51" val="100"/>
  <p:tag name="ANNOTATION_BORDER_ALPHA_51" val="100"/>
  <p:tag name="ANNOTATION_BORDER_COLOR_51" val="255"/>
  <p:tag name="ANNOTATION_FILL_COLOR_51" val="65535"/>
  <p:tag name="ANNOTATION_FILL_ALPHA_51" val="100"/>
  <p:tag name="ANNOTATION_BORDER_WIDTH_51" val="2"/>
  <p:tag name="ANNOTATION_SLIDE_WIDTH_51" val="960"/>
  <p:tag name="ANNOTATION_SLIDE_HEIGHT_51" val="720"/>
  <p:tag name="ANNOTATION_TYPE_52" val="0"/>
  <p:tag name="ANNOTATION_START_52" val="173.0"/>
  <p:tag name="ANNOTATION_END_52" val="174.6"/>
  <p:tag name="ANNOTATION_TOP_52" val="316"/>
  <p:tag name="ANNOTATION_LEFT_52" val="336"/>
  <p:tag name="ANNOTATION_WIDTH_52" val="121"/>
  <p:tag name="ANNOTATION_HEIGHT_52" val="121"/>
  <p:tag name="ANNOTATION_ANIMATION_52" val="3"/>
  <p:tag name="ANNOTATION_ROTATION_52" val="0"/>
  <p:tag name="ANNOTATION_SUB_TYPE_52" val="2"/>
  <p:tag name="ANNOTATION_LOOP_COUNT_52" val="1"/>
  <p:tag name="ANNOTATION_BOX_RADIUS_52" val="0"/>
  <p:tag name="ANNOTATION_SCALE_52" val="100"/>
  <p:tag name="ANNOTATION_BORDER_ALPHA_52" val="100"/>
  <p:tag name="ANNOTATION_BORDER_COLOR_52" val="255"/>
  <p:tag name="ANNOTATION_FILL_COLOR_52" val="65535"/>
  <p:tag name="ANNOTATION_FILL_ALPHA_52" val="100"/>
  <p:tag name="ANNOTATION_BORDER_WIDTH_52" val="2"/>
  <p:tag name="ANNOTATION_SLIDE_WIDTH_52" val="960"/>
  <p:tag name="ANNOTATION_SLIDE_HEIGHT_52" val="720"/>
  <p:tag name="ANNOTATION_TYPE_53" val="0"/>
  <p:tag name="ANNOTATION_START_53" val="174.6"/>
  <p:tag name="ANNOTATION_END_53" val="181.4"/>
  <p:tag name="ANNOTATION_TOP_53" val="350"/>
  <p:tag name="ANNOTATION_LEFT_53" val="57"/>
  <p:tag name="ANNOTATION_WIDTH_53" val="121"/>
  <p:tag name="ANNOTATION_HEIGHT_53" val="121"/>
  <p:tag name="ANNOTATION_ANIMATION_53" val="3"/>
  <p:tag name="ANNOTATION_ROTATION_53" val="0"/>
  <p:tag name="ANNOTATION_SUB_TYPE_53" val="2"/>
  <p:tag name="ANNOTATION_LOOP_COUNT_53" val="1"/>
  <p:tag name="ANNOTATION_BOX_RADIUS_53" val="0"/>
  <p:tag name="ANNOTATION_SCALE_53" val="100"/>
  <p:tag name="ANNOTATION_BORDER_ALPHA_53" val="100"/>
  <p:tag name="ANNOTATION_BORDER_COLOR_53" val="255"/>
  <p:tag name="ANNOTATION_FILL_COLOR_53" val="65535"/>
  <p:tag name="ANNOTATION_FILL_ALPHA_53" val="100"/>
  <p:tag name="ANNOTATION_BORDER_WIDTH_53" val="2"/>
  <p:tag name="ANNOTATION_SLIDE_WIDTH_53" val="960"/>
  <p:tag name="ANNOTATION_SLIDE_HEIGHT_53" val="720"/>
  <p:tag name="ANNOTATION_TYPE_54" val="0"/>
  <p:tag name="ANNOTATION_START_54" val="181.4"/>
  <p:tag name="ANNOTATION_END_54" val="186.6"/>
  <p:tag name="ANNOTATION_TOP_54" val="463"/>
  <p:tag name="ANNOTATION_LEFT_54" val="74"/>
  <p:tag name="ANNOTATION_WIDTH_54" val="121"/>
  <p:tag name="ANNOTATION_HEIGHT_54" val="121"/>
  <p:tag name="ANNOTATION_ANIMATION_54" val="3"/>
  <p:tag name="ANNOTATION_ROTATION_54" val="0"/>
  <p:tag name="ANNOTATION_SUB_TYPE_54" val="2"/>
  <p:tag name="ANNOTATION_LOOP_COUNT_54" val="1"/>
  <p:tag name="ANNOTATION_BOX_RADIUS_54" val="0"/>
  <p:tag name="ANNOTATION_SCALE_54" val="100"/>
  <p:tag name="ANNOTATION_BORDER_ALPHA_54" val="100"/>
  <p:tag name="ANNOTATION_BORDER_COLOR_54" val="255"/>
  <p:tag name="ANNOTATION_FILL_COLOR_54" val="65535"/>
  <p:tag name="ANNOTATION_FILL_ALPHA_54" val="100"/>
  <p:tag name="ANNOTATION_BORDER_WIDTH_54" val="2"/>
  <p:tag name="ANNOTATION_SLIDE_WIDTH_54" val="960"/>
  <p:tag name="ANNOTATION_SLIDE_HEIGHT_54" val="720"/>
  <p:tag name="ANNOTATION_TYPE_55" val="0"/>
  <p:tag name="ANNOTATION_START_55" val="186.6"/>
  <p:tag name="ANNOTATION_END_55" val="187.7"/>
  <p:tag name="ANNOTATION_TOP_55" val="489"/>
  <p:tag name="ANNOTATION_LEFT_55" val="251"/>
  <p:tag name="ANNOTATION_WIDTH_55" val="121"/>
  <p:tag name="ANNOTATION_HEIGHT_55" val="121"/>
  <p:tag name="ANNOTATION_ANIMATION_55" val="3"/>
  <p:tag name="ANNOTATION_ROTATION_55" val="0"/>
  <p:tag name="ANNOTATION_SUB_TYPE_55" val="2"/>
  <p:tag name="ANNOTATION_LOOP_COUNT_55" val="1"/>
  <p:tag name="ANNOTATION_BOX_RADIUS_55" val="0"/>
  <p:tag name="ANNOTATION_SCALE_55" val="100"/>
  <p:tag name="ANNOTATION_BORDER_ALPHA_55" val="100"/>
  <p:tag name="ANNOTATION_BORDER_COLOR_55" val="255"/>
  <p:tag name="ANNOTATION_FILL_COLOR_55" val="65535"/>
  <p:tag name="ANNOTATION_FILL_ALPHA_55" val="100"/>
  <p:tag name="ANNOTATION_BORDER_WIDTH_55" val="2"/>
  <p:tag name="ANNOTATION_SLIDE_WIDTH_55" val="960"/>
  <p:tag name="ANNOTATION_SLIDE_HEIGHT_55" val="720"/>
  <p:tag name="ANNOTATION_TYPE_56" val="0"/>
  <p:tag name="ANNOTATION_START_56" val="187.7"/>
  <p:tag name="ANNOTATION_TOP_56" val="518"/>
  <p:tag name="ANNOTATION_LEFT_56" val="69"/>
  <p:tag name="ANNOTATION_WIDTH_56" val="121"/>
  <p:tag name="ANNOTATION_HEIGHT_56" val="121"/>
  <p:tag name="ANNOTATION_ANIMATION_56" val="3"/>
  <p:tag name="ANNOTATION_ROTATION_56" val="0"/>
  <p:tag name="ANNOTATION_SUB_TYPE_56" val="2"/>
  <p:tag name="ANNOTATION_LOOP_COUNT_56" val="1"/>
  <p:tag name="ANNOTATION_BOX_RADIUS_56" val="0"/>
  <p:tag name="ANNOTATION_SCALE_56" val="100"/>
  <p:tag name="ANNOTATION_BORDER_ALPHA_56" val="100"/>
  <p:tag name="ANNOTATION_BORDER_COLOR_56" val="255"/>
  <p:tag name="ANNOTATION_FILL_COLOR_56" val="65535"/>
  <p:tag name="ANNOTATION_FILL_ALPHA_56" val="100"/>
  <p:tag name="ANNOTATION_BORDER_WIDTH_56" val="2"/>
  <p:tag name="ANNOTATION_SLIDE_WIDTH_56" val="960"/>
  <p:tag name="ANNOTATION_SLIDE_HEIGHT_56" val="720"/>
  <p:tag name="ANNOTATION_COUNT" val="56"/>
  <p:tag name="ARTICULATE_USED_LAYOUT" val="2"/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VERRIDE" val="ENGAGE_INTERACTION_SLIDE"/>
  <p:tag name="ENGAGE_INTERACTION_FILENAME" val="C:\Ashraf\D\Ashraf 2\Lectures\Saudia\145-Zoo\Gamal-Lectures\New-Articulate\Lectures\Lecture-9 Transport\Main.intr"/>
  <p:tag name="ENGAGE_INTERACTION_SLIDE_ID" val="434"/>
  <p:tag name="ENGAGE_INTERACTION_FINISH" val="2"/>
  <p:tag name="ENGAGE_INTERACTION_FINISH_MESSAGE" val="Next Slide"/>
  <p:tag name="ENGAGE_INTERACTION_TITLE" val="Cellular Transport"/>
  <p:tag name="ARTICULATE_DESCRIPTION" val="Accordion - 1 Panel "/>
  <p:tag name="ENGAGE_LAST_MODIFY_DATE" val="41656.7090046296"/>
  <p:tag name="EMBEDDEDCONTENT_LASTWRITETIMEUTC" val="2014-01-17 14:00:58Z"/>
  <p:tag name="ELAPSEDTIME" val="216"/>
  <p:tag name="ARTICULATE_SHOW_IN_MENU" val="multipleitems"/>
  <p:tag name="AUDIO_ID" val="434"/>
  <p:tag name="ARTICULATE_NAV_LEVEL" val="1"/>
  <p:tag name="ARTICULATE_SLIDE_PRESENTER_GUID" val="ea169b86-229b-44b3-b574-2762614420f5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Fals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False"/>
  <p:tag name="ARTICULATE_PLAYER_CONTROL_PLAYPAUSE" val="False"/>
  <p:tag name="ARTICULATE_PLAYER_CONTROLS_SET" val="True"/>
  <p:tag name="ARTICULATE_USED_LAYOUT" val="6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625f401ccff14f60802858598720098b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0febbb13775a4328aad913d4d836a5d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ea169b86-229b-44b3-b574-2762614420f5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429"/>
  <p:tag name="ARTICULATE_AUDIO_RECORDED" val="1"/>
  <p:tag name="TIMELINE" val="0.8/31.1/46.8/78.7/80.5"/>
  <p:tag name="ELAPSEDTIME" val="164.4"/>
  <p:tag name="ANNOTATION_TYPE_1" val="0"/>
  <p:tag name="ANNOTATION_START_1" val="36.5"/>
  <p:tag name="ANNOTATION_END_1" val="40.3"/>
  <p:tag name="ANNOTATION_TOP_1" val="257"/>
  <p:tag name="ANNOTATION_LEFT_1" val="48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40.3"/>
  <p:tag name="ANNOTATION_END_2" val="44.6"/>
  <p:tag name="ANNOTATION_TOP_2" val="252"/>
  <p:tag name="ANNOTATION_LEFT_2" val="371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44.6"/>
  <p:tag name="ANNOTATION_END_3" val="47.9"/>
  <p:tag name="ANNOTATION_TOP_3" val="253"/>
  <p:tag name="ANNOTATION_LEFT_3" val="632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47.9"/>
  <p:tag name="ANNOTATION_END_4" val="53.4"/>
  <p:tag name="ANNOTATION_TOP_4" val="294"/>
  <p:tag name="ANNOTATION_LEFT_4" val="52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53.4"/>
  <p:tag name="ANNOTATION_END_5" val="55.6"/>
  <p:tag name="ANNOTATION_TOP_5" val="302"/>
  <p:tag name="ANNOTATION_LEFT_5" val="723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55.6"/>
  <p:tag name="ANNOTATION_END_6" val="58.8"/>
  <p:tag name="ANNOTATION_TOP_6" val="332"/>
  <p:tag name="ANNOTATION_LEFT_6" val="56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58.8"/>
  <p:tag name="ANNOTATION_END_7" val="82.4"/>
  <p:tag name="ANNOTATION_TOP_7" val="333"/>
  <p:tag name="ANNOTATION_LEFT_7" val="382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82.4"/>
  <p:tag name="ANNOTATION_END_8" val="84.2"/>
  <p:tag name="ANNOTATION_TOP_8" val="509"/>
  <p:tag name="ANNOTATION_LEFT_8" val="82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84.2"/>
  <p:tag name="ANNOTATION_END_9" val="86.2"/>
  <p:tag name="ANNOTATION_TOP_9" val="539"/>
  <p:tag name="ANNOTATION_LEFT_9" val="71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86.2"/>
  <p:tag name="ANNOTATION_END_10" val="89.3"/>
  <p:tag name="ANNOTATION_TOP_10" val="581"/>
  <p:tag name="ANNOTATION_LEFT_10" val="75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89.3"/>
  <p:tag name="ANNOTATION_END_11" val="96.9"/>
  <p:tag name="ANNOTATION_TOP_11" val="660"/>
  <p:tag name="ANNOTATION_LEFT_11" val="86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96.9"/>
  <p:tag name="ANNOTATION_END_12" val="100.0"/>
  <p:tag name="ANNOTATION_TOP_12" val="482"/>
  <p:tag name="ANNOTATION_LEFT_12" val="596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100.0"/>
  <p:tag name="ANNOTATION_END_13" val="100.5"/>
  <p:tag name="ANNOTATION_TOP_13" val="448"/>
  <p:tag name="ANNOTATION_LEFT_13" val="617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100.5"/>
  <p:tag name="ANNOTATION_END_14" val="101.0"/>
  <p:tag name="ANNOTATION_TOP_14" val="471"/>
  <p:tag name="ANNOTATION_LEFT_14" val="629"/>
  <p:tag name="ANNOTATION_WIDTH_14" val="121"/>
  <p:tag name="ANNOTATION_HEIGHT_14" val="121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65535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101.0"/>
  <p:tag name="ANNOTATION_END_15" val="101.4"/>
  <p:tag name="ANNOTATION_TOP_15" val="510"/>
  <p:tag name="ANNOTATION_LEFT_15" val="634"/>
  <p:tag name="ANNOTATION_WIDTH_15" val="121"/>
  <p:tag name="ANNOTATION_HEIGHT_15" val="121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65535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101.4"/>
  <p:tag name="ANNOTATION_END_16" val="103.2"/>
  <p:tag name="ANNOTATION_TOP_16" val="538"/>
  <p:tag name="ANNOTATION_LEFT_16" val="630"/>
  <p:tag name="ANNOTATION_WIDTH_16" val="121"/>
  <p:tag name="ANNOTATION_HEIGHT_16" val="121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100"/>
  <p:tag name="ANNOTATION_BORDER_ALPHA_16" val="100"/>
  <p:tag name="ANNOTATION_BORDER_COLOR_16" val="255"/>
  <p:tag name="ANNOTATION_FILL_COLOR_16" val="65535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103.2"/>
  <p:tag name="ANNOTATION_END_17" val="104.9"/>
  <p:tag name="ANNOTATION_TOP_17" val="478"/>
  <p:tag name="ANNOTATION_LEFT_17" val="825"/>
  <p:tag name="ANNOTATION_WIDTH_17" val="121"/>
  <p:tag name="ANNOTATION_HEIGHT_17" val="121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100"/>
  <p:tag name="ANNOTATION_BORDER_ALPHA_17" val="100"/>
  <p:tag name="ANNOTATION_BORDER_COLOR_17" val="255"/>
  <p:tag name="ANNOTATION_FILL_COLOR_17" val="65535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104.9"/>
  <p:tag name="ANNOTATION_END_18" val="127.2"/>
  <p:tag name="ANNOTATION_TOP_18" val="581"/>
  <p:tag name="ANNOTATION_LEFT_18" val="806"/>
  <p:tag name="ANNOTATION_WIDTH_18" val="121"/>
  <p:tag name="ANNOTATION_HEIGHT_18" val="121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100"/>
  <p:tag name="ANNOTATION_BORDER_ALPHA_18" val="100"/>
  <p:tag name="ANNOTATION_BORDER_COLOR_18" val="255"/>
  <p:tag name="ANNOTATION_FILL_COLOR_18" val="65535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127.2"/>
  <p:tag name="ANNOTATION_END_19" val="128.6"/>
  <p:tag name="ANNOTATION_TOP_19" val="413"/>
  <p:tag name="ANNOTATION_LEFT_19" val="653"/>
  <p:tag name="ANNOTATION_WIDTH_19" val="121"/>
  <p:tag name="ANNOTATION_HEIGHT_19" val="121"/>
  <p:tag name="ANNOTATION_ANIMATION_19" val="3"/>
  <p:tag name="ANNOTATION_ROTATION_19" val="90"/>
  <p:tag name="ANNOTATION_SUB_TYPE_19" val="2"/>
  <p:tag name="ANNOTATION_LOOP_COUNT_19" val="1"/>
  <p:tag name="ANNOTATION_BOX_RADIUS_19" val="0"/>
  <p:tag name="ANNOTATION_SCALE_19" val="100"/>
  <p:tag name="ANNOTATION_BORDER_ALPHA_19" val="100"/>
  <p:tag name="ANNOTATION_BORDER_COLOR_19" val="255"/>
  <p:tag name="ANNOTATION_FILL_COLOR_19" val="65535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128.6"/>
  <p:tag name="ANNOTATION_END_20" val="128.9"/>
  <p:tag name="ANNOTATION_TOP_20" val="452"/>
  <p:tag name="ANNOTATION_LEFT_20" val="674"/>
  <p:tag name="ANNOTATION_WIDTH_20" val="121"/>
  <p:tag name="ANNOTATION_HEIGHT_20" val="121"/>
  <p:tag name="ANNOTATION_ANIMATION_20" val="3"/>
  <p:tag name="ANNOTATION_ROTATION_20" val="90"/>
  <p:tag name="ANNOTATION_SUB_TYPE_20" val="2"/>
  <p:tag name="ANNOTATION_LOOP_COUNT_20" val="1"/>
  <p:tag name="ANNOTATION_BOX_RADIUS_20" val="0"/>
  <p:tag name="ANNOTATION_SCALE_20" val="100"/>
  <p:tag name="ANNOTATION_BORDER_ALPHA_20" val="100"/>
  <p:tag name="ANNOTATION_BORDER_COLOR_20" val="255"/>
  <p:tag name="ANNOTATION_FILL_COLOR_20" val="65535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128.9"/>
  <p:tag name="ANNOTATION_END_21" val="129.3"/>
  <p:tag name="ANNOTATION_TOP_21" val="477"/>
  <p:tag name="ANNOTATION_LEFT_21" val="670"/>
  <p:tag name="ANNOTATION_WIDTH_21" val="121"/>
  <p:tag name="ANNOTATION_HEIGHT_21" val="121"/>
  <p:tag name="ANNOTATION_ANIMATION_21" val="3"/>
  <p:tag name="ANNOTATION_ROTATION_21" val="90"/>
  <p:tag name="ANNOTATION_SUB_TYPE_21" val="2"/>
  <p:tag name="ANNOTATION_LOOP_COUNT_21" val="1"/>
  <p:tag name="ANNOTATION_BOX_RADIUS_21" val="0"/>
  <p:tag name="ANNOTATION_SCALE_21" val="100"/>
  <p:tag name="ANNOTATION_BORDER_ALPHA_21" val="100"/>
  <p:tag name="ANNOTATION_BORDER_COLOR_21" val="255"/>
  <p:tag name="ANNOTATION_FILL_COLOR_21" val="65535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129.3"/>
  <p:tag name="ANNOTATION_END_22" val="129.6"/>
  <p:tag name="ANNOTATION_TOP_22" val="533"/>
  <p:tag name="ANNOTATION_LEFT_22" val="675"/>
  <p:tag name="ANNOTATION_WIDTH_22" val="121"/>
  <p:tag name="ANNOTATION_HEIGHT_22" val="121"/>
  <p:tag name="ANNOTATION_ANIMATION_22" val="3"/>
  <p:tag name="ANNOTATION_ROTATION_22" val="90"/>
  <p:tag name="ANNOTATION_SUB_TYPE_22" val="2"/>
  <p:tag name="ANNOTATION_LOOP_COUNT_22" val="1"/>
  <p:tag name="ANNOTATION_BOX_RADIUS_22" val="0"/>
  <p:tag name="ANNOTATION_SCALE_22" val="100"/>
  <p:tag name="ANNOTATION_BORDER_ALPHA_22" val="100"/>
  <p:tag name="ANNOTATION_BORDER_COLOR_22" val="255"/>
  <p:tag name="ANNOTATION_FILL_COLOR_22" val="65535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129.6"/>
  <p:tag name="ANNOTATION_END_23" val="130.0"/>
  <p:tag name="ANNOTATION_TOP_23" val="590"/>
  <p:tag name="ANNOTATION_LEFT_23" val="678"/>
  <p:tag name="ANNOTATION_WIDTH_23" val="121"/>
  <p:tag name="ANNOTATION_HEIGHT_23" val="121"/>
  <p:tag name="ANNOTATION_ANIMATION_23" val="3"/>
  <p:tag name="ANNOTATION_ROTATION_23" val="90"/>
  <p:tag name="ANNOTATION_SUB_TYPE_23" val="2"/>
  <p:tag name="ANNOTATION_LOOP_COUNT_23" val="1"/>
  <p:tag name="ANNOTATION_BOX_RADIUS_23" val="0"/>
  <p:tag name="ANNOTATION_SCALE_23" val="100"/>
  <p:tag name="ANNOTATION_BORDER_ALPHA_23" val="100"/>
  <p:tag name="ANNOTATION_BORDER_COLOR_23" val="255"/>
  <p:tag name="ANNOTATION_FILL_COLOR_23" val="65535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130.0"/>
  <p:tag name="ANNOTATION_END_24" val="130.4"/>
  <p:tag name="ANNOTATION_TOP_24" val="628"/>
  <p:tag name="ANNOTATION_LEFT_24" val="678"/>
  <p:tag name="ANNOTATION_WIDTH_24" val="121"/>
  <p:tag name="ANNOTATION_HEIGHT_24" val="121"/>
  <p:tag name="ANNOTATION_ANIMATION_24" val="3"/>
  <p:tag name="ANNOTATION_ROTATION_24" val="90"/>
  <p:tag name="ANNOTATION_SUB_TYPE_24" val="2"/>
  <p:tag name="ANNOTATION_LOOP_COUNT_24" val="1"/>
  <p:tag name="ANNOTATION_BOX_RADIUS_24" val="0"/>
  <p:tag name="ANNOTATION_SCALE_24" val="100"/>
  <p:tag name="ANNOTATION_BORDER_ALPHA_24" val="100"/>
  <p:tag name="ANNOTATION_BORDER_COLOR_24" val="255"/>
  <p:tag name="ANNOTATION_FILL_COLOR_24" val="65535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130.4"/>
  <p:tag name="ANNOTATION_TOP_25" val="650"/>
  <p:tag name="ANNOTATION_LEFT_25" val="678"/>
  <p:tag name="ANNOTATION_WIDTH_25" val="121"/>
  <p:tag name="ANNOTATION_HEIGHT_25" val="121"/>
  <p:tag name="ANNOTATION_ANIMATION_25" val="3"/>
  <p:tag name="ANNOTATION_ROTATION_25" val="90"/>
  <p:tag name="ANNOTATION_SUB_TYPE_25" val="2"/>
  <p:tag name="ANNOTATION_LOOP_COUNT_25" val="1"/>
  <p:tag name="ANNOTATION_BOX_RADIUS_25" val="0"/>
  <p:tag name="ANNOTATION_SCALE_25" val="100"/>
  <p:tag name="ANNOTATION_BORDER_ALPHA_25" val="100"/>
  <p:tag name="ANNOTATION_BORDER_COLOR_25" val="255"/>
  <p:tag name="ANNOTATION_FILL_COLOR_25" val="65535"/>
  <p:tag name="ANNOTATION_FILL_ALPHA_25" val="100"/>
  <p:tag name="ANNOTATION_BORDER_WIDTH_25" val="2"/>
  <p:tag name="ANNOTATION_SLIDE_WIDTH_25" val="960"/>
  <p:tag name="ANNOTATION_SLIDE_HEIGHT_25" val="720"/>
  <p:tag name="ANNOTATION_COUNT" val="25"/>
  <p:tag name="ARTICULATE_USED_LAYOUT" val="2"/>
  <p:tag name="ARTICULATE_SLIDE_THUMBNAIL_REFRESH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c3e96dd5ce3948628ee7e6bf5967ed47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88512e7c677b47b3910d6bd62433e4fd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UIZMAKER_QUIZ_FILENAME" val="C:\Ashraf\D\Faculty file\e-Larning\1433-1434\المحتوى الرقمي\Zoo-145\Without-Sound\11 Lecture-Transport\Quiz1.quiz"/>
  <p:tag name="QUIZMAKER_QUIZ_SLIDE_ID" val="432"/>
  <p:tag name="OVERRIDE" val="QUIZMAKER_QUIZ_SLIDE"/>
  <p:tag name="QUIZMAKER_QUIZ_TITLE" val="Quiz1"/>
  <p:tag name="ARTICULATE_DESCRIPTION" val="Quiz - 4 questions"/>
  <p:tag name="AQP_PASS_SCORE" val="60"/>
  <p:tag name="QUIZMAKER_LAST_MODIFY_DATE" val="41652.5672453704"/>
  <p:tag name="EMBEDDEDCONTENT_LASTWRITETIMEUTC" val="2014-01-13 10:36:50Z"/>
  <p:tag name="AQP_PASS_ACTION" val="2"/>
  <p:tag name="AQP_FAIL_ACTION" val="2"/>
  <p:tag name="ARTICULATE_SHOW_IN_MENU" val="multipleitems"/>
  <p:tag name="ARTICULATE_NAV_LEVEL" val="1"/>
  <p:tag name="ARTICULATE_SLIDE_PRESENTER_GUID" val="ea169b86-229b-44b3-b574-2762614420f5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Fals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False"/>
  <p:tag name="ARTICULATE_PLAYER_CONTROL_PLAYPAUSE" val="False"/>
  <p:tag name="ARTICULATE_PLAYER_CONTROLS_SET" val="True"/>
  <p:tag name="AUDIO_ID" val="432"/>
  <p:tag name="ARTICULATE_AUDIO_RECORDED" val="1"/>
  <p:tag name="ELAPSEDTIME" val="2.2"/>
  <p:tag name="ANNOTATION_COUNT" val="0"/>
  <p:tag name="ARTICULATE_USED_LAYOUT" val="6"/>
  <p:tag name="ARTICULATE_SLIDE_THUMBNAIL_REFRESH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M_PROPERTY" val="1"/>
  <p:tag name="ART_QM_A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M_PROPERTY" val="1"/>
  <p:tag name="ART_QM_B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M_PROPERTY" val="1"/>
  <p:tag name="ART_QM_A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GUID" val="fdc36053-3428-461a-b770-225e36c90266"/>
  <p:tag name="ARTICULATE_PLAYLIST_ID" val="-1"/>
  <p:tag name="ARTICULATE_SLIDE_NAV" val="17"/>
  <p:tag name="ARTICULATE_NAV_LEVEL" val="1"/>
  <p:tag name="ARTICULATE_SLIDE_PRESENTER_GUID" val="736f18a4-6a5f-4ffd-af4d-e3e782cc8a38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438"/>
  <p:tag name="ARTICULATE_USED_LAYOUT" val="13"/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NGAGE_PROPERTY" val="1"/>
  <p:tag name="ART_ENGAGE_A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c540c502f166420a8d09e2fe400820fd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8291064349b64d2dbce74c716cc2dcd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NGAGE_PROPERTY" val="1"/>
  <p:tag name="ART_ENGAGE_B" val="1"/>
</p:tagLst>
</file>

<file path=ppt/theme/theme1.xml><?xml version="1.0" encoding="utf-8"?>
<a:theme xmlns:a="http://schemas.openxmlformats.org/drawingml/2006/main" name="Presentation1d.temp">
  <a:themeElements>
    <a:clrScheme name="Presentation1d.tem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resentation1d.temp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Presentation1d.tem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1d.temp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1d.temp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1d.temp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1d.temp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1d.temp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1d.temp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G3 HD-1:Applications:Microsoft Office 2001:Templates:My Templates:TitleSlide.temp</Template>
  <TotalTime>7246</TotalTime>
  <Words>1294</Words>
  <Application>Microsoft Office PowerPoint</Application>
  <PresentationFormat>On-screen Show (4:3)</PresentationFormat>
  <Paragraphs>153</Paragraphs>
  <Slides>22</Slides>
  <Notes>22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Presentation1d.temp</vt:lpstr>
      <vt:lpstr>PowerPoint Presentation</vt:lpstr>
      <vt:lpstr>PowerPoint Presentation</vt:lpstr>
      <vt:lpstr>Cellular Transport</vt:lpstr>
      <vt:lpstr>A: Structure of Cell Membrane</vt:lpstr>
      <vt:lpstr>PowerPoint Presentation</vt:lpstr>
      <vt:lpstr>Cell membrane is mosaic of structure and function</vt:lpstr>
      <vt:lpstr>PowerPoint Presentation</vt:lpstr>
      <vt:lpstr>PowerPoint Presentation</vt:lpstr>
      <vt:lpstr>B: Functions of cell membrane</vt:lpstr>
      <vt:lpstr>PowerPoint Presentation</vt:lpstr>
      <vt:lpstr>2- Passive transport الإنتقال السلبي</vt:lpstr>
      <vt:lpstr>PowerPoint Presentation</vt:lpstr>
      <vt:lpstr>B). Osmosis الأسموزية :                                       (the passive transport of water)</vt:lpstr>
      <vt:lpstr>PowerPoint Presentation</vt:lpstr>
      <vt:lpstr>PowerPoint Presentation</vt:lpstr>
      <vt:lpstr>PowerPoint Presentation</vt:lpstr>
      <vt:lpstr>PowerPoint Presentation</vt:lpstr>
      <vt:lpstr>Behavior of water when a living cell is placed in Hypertonic, Hypotonic or Isotonic solutions</vt:lpstr>
      <vt:lpstr>C)- Facilitated Diffusion:                                                               Specific proteins facilitate تـُسَهـِّل passive transport</vt:lpstr>
      <vt:lpstr>Facilitated Diffusion:</vt:lpstr>
      <vt:lpstr>Quiz1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Nerve activates contraction</dc:title>
  <dc:creator>Karl Miyajima</dc:creator>
  <cp:lastModifiedBy>Ahm Ahm</cp:lastModifiedBy>
  <cp:revision>450</cp:revision>
  <cp:lastPrinted>2001-01-06T03:20:03Z</cp:lastPrinted>
  <dcterms:created xsi:type="dcterms:W3CDTF">2000-12-11T01:39:32Z</dcterms:created>
  <dcterms:modified xsi:type="dcterms:W3CDTF">2015-10-13T09:41:28Z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Path">
    <vt:lpwstr>Lecture 9</vt:lpwstr>
  </property>
  <property fmtid="{D5CDD505-2E9C-101B-9397-08002B2CF9AE}" pid="3" name="ArticulateUseProject">
    <vt:lpwstr>1</vt:lpwstr>
  </property>
  <property fmtid="{D5CDD505-2E9C-101B-9397-08002B2CF9AE}" pid="4" name="ArticulateProjectVersion">
    <vt:lpwstr>7</vt:lpwstr>
  </property>
  <property fmtid="{D5CDD505-2E9C-101B-9397-08002B2CF9AE}" pid="5" name="ArticulateGUID">
    <vt:lpwstr>E3F08A37-E042-4FAE-AD30-3261B4E74733</vt:lpwstr>
  </property>
  <property fmtid="{D5CDD505-2E9C-101B-9397-08002B2CF9AE}" pid="6" name="ArticulateProjectFull">
    <vt:lpwstr>C:\Users\amahmedkeele\Desktop\Lectures\Lecture-9 Transport\Lecture 9.ppta</vt:lpwstr>
  </property>
</Properties>
</file>