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xml" ContentType="application/vnd.openxmlformats-officedocument.presentationml.tags+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6.xml" ContentType="application/vnd.openxmlformats-officedocument.presentationml.tags+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9.xml" ContentType="application/vnd.openxmlformats-officedocument.presentationml.tags+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302" r:id="rId3"/>
    <p:sldId id="336" r:id="rId4"/>
    <p:sldId id="335" r:id="rId5"/>
    <p:sldId id="337" r:id="rId6"/>
    <p:sldId id="338" r:id="rId7"/>
    <p:sldId id="340" r:id="rId8"/>
    <p:sldId id="339" r:id="rId9"/>
    <p:sldId id="303" r:id="rId10"/>
    <p:sldId id="342" r:id="rId11"/>
    <p:sldId id="334" r:id="rId12"/>
    <p:sldId id="343" r:id="rId13"/>
    <p:sldId id="301" r:id="rId14"/>
  </p:sldIdLst>
  <p:sldSz cx="12192000" cy="6858000"/>
  <p:notesSz cx="6858000" cy="9144000"/>
  <p:defaultTextStyle>
    <a:defPPr>
      <a:defRPr lang="ar-S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4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69273" autoAdjust="0"/>
  </p:normalViewPr>
  <p:slideViewPr>
    <p:cSldViewPr snapToGrid="0">
      <p:cViewPr varScale="1">
        <p:scale>
          <a:sx n="51" d="100"/>
          <a:sy n="51" d="100"/>
        </p:scale>
        <p:origin x="1500" y="6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3.xml.rels><?xml version="1.0" encoding="UTF-8" standalone="yes"?>
<Relationships xmlns="http://schemas.openxmlformats.org/package/2006/relationships"><Relationship Id="rId1" Type="http://schemas.openxmlformats.org/officeDocument/2006/relationships/image" Target="../media/image3.jpg"/></Relationships>
</file>

<file path=ppt/diagrams/_rels/data4.xml.rels><?xml version="1.0" encoding="UTF-8" standalone="yes"?>
<Relationships xmlns="http://schemas.openxmlformats.org/package/2006/relationships"><Relationship Id="rId1" Type="http://schemas.openxmlformats.org/officeDocument/2006/relationships/image" Target="../media/image6.jpg"/></Relationships>
</file>

<file path=ppt/diagrams/_rels/drawing3.xml.rels><?xml version="1.0" encoding="UTF-8" standalone="yes"?>
<Relationships xmlns="http://schemas.openxmlformats.org/package/2006/relationships"><Relationship Id="rId1" Type="http://schemas.openxmlformats.org/officeDocument/2006/relationships/image" Target="../media/image3.jpg"/></Relationships>
</file>

<file path=ppt/diagrams/_rels/drawing4.xml.rels><?xml version="1.0" encoding="UTF-8" standalone="yes"?>
<Relationships xmlns="http://schemas.openxmlformats.org/package/2006/relationships"><Relationship Id="rId1" Type="http://schemas.openxmlformats.org/officeDocument/2006/relationships/image" Target="../media/image6.jp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59EB77-729B-4BEE-B874-E7F392A9D291}" type="doc">
      <dgm:prSet loTypeId="urn:microsoft.com/office/officeart/2005/8/layout/hierarchy3" loCatId="hierarchy" qsTypeId="urn:microsoft.com/office/officeart/2005/8/quickstyle/simple1" qsCatId="simple" csTypeId="urn:microsoft.com/office/officeart/2005/8/colors/colorful1" csCatId="colorful" phldr="1"/>
      <dgm:spPr/>
      <dgm:t>
        <a:bodyPr/>
        <a:lstStyle/>
        <a:p>
          <a:endParaRPr lang="en-US"/>
        </a:p>
      </dgm:t>
    </dgm:pt>
    <dgm:pt modelId="{C1A86B12-F7E4-4819-B1B5-EA3800E53E57}">
      <dgm:prSet phldrT="[Text]"/>
      <dgm:spPr/>
      <dgm:t>
        <a:bodyPr/>
        <a:lstStyle/>
        <a:p>
          <a:r>
            <a:rPr lang="en-US" dirty="0" smtClean="0">
              <a:latin typeface="Times New Roman" panose="02020603050405020304" pitchFamily="18" charset="0"/>
              <a:cs typeface="Times New Roman" panose="02020603050405020304" pitchFamily="18" charset="0"/>
            </a:rPr>
            <a:t>Meteorological </a:t>
          </a:r>
          <a:endParaRPr lang="en-US" dirty="0">
            <a:latin typeface="Times New Roman" panose="02020603050405020304" pitchFamily="18" charset="0"/>
            <a:cs typeface="Times New Roman" panose="02020603050405020304" pitchFamily="18" charset="0"/>
          </a:endParaRPr>
        </a:p>
      </dgm:t>
    </dgm:pt>
    <dgm:pt modelId="{70AE3436-C1DF-45E7-AC1D-2532EFEAD11E}" type="par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E426D534-6338-43AE-8147-6A1C471473AF}" type="sib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5210FE4F-0735-48ED-AADD-EF5EF319F980}">
      <dgm:prSet phldrT="[Text]"/>
      <dgm:spPr/>
      <dgm:t>
        <a:bodyPr/>
        <a:lstStyle/>
        <a:p>
          <a:r>
            <a:rPr lang="en-US" dirty="0" smtClean="0">
              <a:latin typeface="Times New Roman" panose="02020603050405020304" pitchFamily="18" charset="0"/>
              <a:cs typeface="Times New Roman" panose="02020603050405020304" pitchFamily="18" charset="0"/>
            </a:rPr>
            <a:t>Topographical </a:t>
          </a:r>
          <a:endParaRPr lang="en-US" dirty="0">
            <a:latin typeface="Times New Roman" panose="02020603050405020304" pitchFamily="18" charset="0"/>
            <a:cs typeface="Times New Roman" panose="02020603050405020304" pitchFamily="18" charset="0"/>
          </a:endParaRPr>
        </a:p>
      </dgm:t>
    </dgm:pt>
    <dgm:pt modelId="{E51BB7B2-C1B7-4B6D-BC8E-92D9321F8635}" type="parTrans" cxnId="{FFEAA824-C7FD-4657-A2EE-A7BA6728BEEB}">
      <dgm:prSet/>
      <dgm:spPr/>
      <dgm:t>
        <a:bodyPr/>
        <a:lstStyle/>
        <a:p>
          <a:endParaRPr lang="en-US">
            <a:latin typeface="Times New Roman" panose="02020603050405020304" pitchFamily="18" charset="0"/>
            <a:cs typeface="Times New Roman" panose="02020603050405020304" pitchFamily="18" charset="0"/>
          </a:endParaRPr>
        </a:p>
      </dgm:t>
    </dgm:pt>
    <dgm:pt modelId="{5E258E4F-3EEE-4FDA-A110-B6D79318F7EA}" type="sibTrans" cxnId="{FFEAA824-C7FD-4657-A2EE-A7BA6728BEEB}">
      <dgm:prSet/>
      <dgm:spPr/>
      <dgm:t>
        <a:bodyPr/>
        <a:lstStyle/>
        <a:p>
          <a:endParaRPr lang="en-US">
            <a:latin typeface="Times New Roman" panose="02020603050405020304" pitchFamily="18" charset="0"/>
            <a:cs typeface="Times New Roman" panose="02020603050405020304" pitchFamily="18" charset="0"/>
          </a:endParaRPr>
        </a:p>
      </dgm:t>
    </dgm:pt>
    <dgm:pt modelId="{0467FDCB-7E4B-4F04-9B85-F4735F056B2A}">
      <dgm:prSet phldrT="[Text]"/>
      <dgm:spPr/>
      <dgm:t>
        <a:bodyPr/>
        <a:lstStyle/>
        <a:p>
          <a:r>
            <a:rPr lang="en-US" dirty="0" smtClean="0">
              <a:latin typeface="Times New Roman" panose="02020603050405020304" pitchFamily="18" charset="0"/>
              <a:cs typeface="Times New Roman" panose="02020603050405020304" pitchFamily="18" charset="0"/>
            </a:rPr>
            <a:t>Natural Disaster </a:t>
          </a:r>
          <a:endParaRPr lang="en-US" dirty="0">
            <a:latin typeface="Times New Roman" panose="02020603050405020304" pitchFamily="18" charset="0"/>
            <a:cs typeface="Times New Roman" panose="02020603050405020304" pitchFamily="18" charset="0"/>
          </a:endParaRPr>
        </a:p>
      </dgm:t>
    </dgm:pt>
    <dgm:pt modelId="{7B6DCFD9-2A63-42AE-9965-D719AB184677}" type="sib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9327C474-2BE9-4109-B15F-BEC4152296BE}" type="par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275B3981-0A92-4B52-9FE2-C106C74F536B}">
      <dgm:prSet/>
      <dgm:spPr/>
      <dgm:t>
        <a:bodyPr/>
        <a:lstStyle/>
        <a:p>
          <a:r>
            <a:rPr lang="en-US" dirty="0" smtClean="0">
              <a:latin typeface="Times New Roman" panose="02020603050405020304" pitchFamily="18" charset="0"/>
              <a:cs typeface="Times New Roman" panose="02020603050405020304" pitchFamily="18" charset="0"/>
            </a:rPr>
            <a:t>Environmental </a:t>
          </a:r>
          <a:endParaRPr lang="en-US" dirty="0">
            <a:latin typeface="Times New Roman" panose="02020603050405020304" pitchFamily="18" charset="0"/>
            <a:cs typeface="Times New Roman" panose="02020603050405020304" pitchFamily="18" charset="0"/>
          </a:endParaRPr>
        </a:p>
      </dgm:t>
    </dgm:pt>
    <dgm:pt modelId="{40F7474D-6E27-4391-A44D-79DDF2EA92C8}" type="parTrans" cxnId="{8FA3B0F4-82F9-4454-AAB9-1DC57B0D4951}">
      <dgm:prSet/>
      <dgm:spPr/>
      <dgm:t>
        <a:bodyPr/>
        <a:lstStyle/>
        <a:p>
          <a:endParaRPr lang="en-US">
            <a:latin typeface="Times New Roman" panose="02020603050405020304" pitchFamily="18" charset="0"/>
            <a:cs typeface="Times New Roman" panose="02020603050405020304" pitchFamily="18" charset="0"/>
          </a:endParaRPr>
        </a:p>
      </dgm:t>
    </dgm:pt>
    <dgm:pt modelId="{E35A142A-4AC2-4330-A55E-658A08023A17}" type="sibTrans" cxnId="{8FA3B0F4-82F9-4454-AAB9-1DC57B0D4951}">
      <dgm:prSet/>
      <dgm:spPr/>
      <dgm:t>
        <a:bodyPr/>
        <a:lstStyle/>
        <a:p>
          <a:endParaRPr lang="en-US">
            <a:latin typeface="Times New Roman" panose="02020603050405020304" pitchFamily="18" charset="0"/>
            <a:cs typeface="Times New Roman" panose="02020603050405020304" pitchFamily="18" charset="0"/>
          </a:endParaRPr>
        </a:p>
      </dgm:t>
    </dgm:pt>
    <dgm:pt modelId="{330A8F17-689D-49C6-A954-5AFAE0AAACB1}" type="pres">
      <dgm:prSet presAssocID="{1259EB77-729B-4BEE-B874-E7F392A9D291}" presName="diagram" presStyleCnt="0">
        <dgm:presLayoutVars>
          <dgm:chPref val="1"/>
          <dgm:dir/>
          <dgm:animOne val="branch"/>
          <dgm:animLvl val="lvl"/>
          <dgm:resizeHandles/>
        </dgm:presLayoutVars>
      </dgm:prSet>
      <dgm:spPr/>
      <dgm:t>
        <a:bodyPr/>
        <a:lstStyle/>
        <a:p>
          <a:endParaRPr lang="en-US"/>
        </a:p>
      </dgm:t>
    </dgm:pt>
    <dgm:pt modelId="{6B9598C3-7A9C-448D-8D8F-4611730BEB8B}" type="pres">
      <dgm:prSet presAssocID="{0467FDCB-7E4B-4F04-9B85-F4735F056B2A}" presName="root" presStyleCnt="0"/>
      <dgm:spPr/>
    </dgm:pt>
    <dgm:pt modelId="{7E4C86B7-9016-4E03-B4DF-89999D58D44C}" type="pres">
      <dgm:prSet presAssocID="{0467FDCB-7E4B-4F04-9B85-F4735F056B2A}" presName="rootComposite" presStyleCnt="0"/>
      <dgm:spPr/>
    </dgm:pt>
    <dgm:pt modelId="{4CABBC3D-F8FB-4DA4-80D5-41DEB0182DD4}" type="pres">
      <dgm:prSet presAssocID="{0467FDCB-7E4B-4F04-9B85-F4735F056B2A}" presName="rootText" presStyleLbl="node1" presStyleIdx="0" presStyleCnt="1"/>
      <dgm:spPr/>
      <dgm:t>
        <a:bodyPr/>
        <a:lstStyle/>
        <a:p>
          <a:endParaRPr lang="en-US"/>
        </a:p>
      </dgm:t>
    </dgm:pt>
    <dgm:pt modelId="{AE5DE018-2C91-4740-8560-3F73CE9D4B66}" type="pres">
      <dgm:prSet presAssocID="{0467FDCB-7E4B-4F04-9B85-F4735F056B2A}" presName="rootConnector" presStyleLbl="node1" presStyleIdx="0" presStyleCnt="1"/>
      <dgm:spPr/>
      <dgm:t>
        <a:bodyPr/>
        <a:lstStyle/>
        <a:p>
          <a:endParaRPr lang="en-US"/>
        </a:p>
      </dgm:t>
    </dgm:pt>
    <dgm:pt modelId="{0336E203-1FB4-44BC-AB82-4525DCA2E829}" type="pres">
      <dgm:prSet presAssocID="{0467FDCB-7E4B-4F04-9B85-F4735F056B2A}" presName="childShape" presStyleCnt="0"/>
      <dgm:spPr/>
    </dgm:pt>
    <dgm:pt modelId="{445C09A8-BA59-43E8-8488-48ABE46F9CDC}" type="pres">
      <dgm:prSet presAssocID="{70AE3436-C1DF-45E7-AC1D-2532EFEAD11E}" presName="Name13" presStyleLbl="parChTrans1D2" presStyleIdx="0" presStyleCnt="3"/>
      <dgm:spPr/>
      <dgm:t>
        <a:bodyPr/>
        <a:lstStyle/>
        <a:p>
          <a:endParaRPr lang="en-US"/>
        </a:p>
      </dgm:t>
    </dgm:pt>
    <dgm:pt modelId="{99EB2817-7C0C-4FEC-AB77-D19BB6242261}" type="pres">
      <dgm:prSet presAssocID="{C1A86B12-F7E4-4819-B1B5-EA3800E53E57}" presName="childText" presStyleLbl="bgAcc1" presStyleIdx="0" presStyleCnt="3">
        <dgm:presLayoutVars>
          <dgm:bulletEnabled val="1"/>
        </dgm:presLayoutVars>
      </dgm:prSet>
      <dgm:spPr/>
      <dgm:t>
        <a:bodyPr/>
        <a:lstStyle/>
        <a:p>
          <a:endParaRPr lang="en-US"/>
        </a:p>
      </dgm:t>
    </dgm:pt>
    <dgm:pt modelId="{714AC82A-F5D4-4936-812F-6B758B0BFC20}" type="pres">
      <dgm:prSet presAssocID="{E51BB7B2-C1B7-4B6D-BC8E-92D9321F8635}" presName="Name13" presStyleLbl="parChTrans1D2" presStyleIdx="1" presStyleCnt="3"/>
      <dgm:spPr/>
      <dgm:t>
        <a:bodyPr/>
        <a:lstStyle/>
        <a:p>
          <a:endParaRPr lang="en-US"/>
        </a:p>
      </dgm:t>
    </dgm:pt>
    <dgm:pt modelId="{7801EADA-3F12-47CF-ABB8-E9EDA40EA82A}" type="pres">
      <dgm:prSet presAssocID="{5210FE4F-0735-48ED-AADD-EF5EF319F980}" presName="childText" presStyleLbl="bgAcc1" presStyleIdx="1" presStyleCnt="3">
        <dgm:presLayoutVars>
          <dgm:bulletEnabled val="1"/>
        </dgm:presLayoutVars>
      </dgm:prSet>
      <dgm:spPr/>
      <dgm:t>
        <a:bodyPr/>
        <a:lstStyle/>
        <a:p>
          <a:endParaRPr lang="en-US"/>
        </a:p>
      </dgm:t>
    </dgm:pt>
    <dgm:pt modelId="{AE0242C5-254C-4A4E-927A-B87B794DF9CF}" type="pres">
      <dgm:prSet presAssocID="{40F7474D-6E27-4391-A44D-79DDF2EA92C8}" presName="Name13" presStyleLbl="parChTrans1D2" presStyleIdx="2" presStyleCnt="3"/>
      <dgm:spPr/>
      <dgm:t>
        <a:bodyPr/>
        <a:lstStyle/>
        <a:p>
          <a:endParaRPr lang="en-US"/>
        </a:p>
      </dgm:t>
    </dgm:pt>
    <dgm:pt modelId="{9512F3A1-136B-43E6-B48F-074C790BFD72}" type="pres">
      <dgm:prSet presAssocID="{275B3981-0A92-4B52-9FE2-C106C74F536B}" presName="childText" presStyleLbl="bgAcc1" presStyleIdx="2" presStyleCnt="3">
        <dgm:presLayoutVars>
          <dgm:bulletEnabled val="1"/>
        </dgm:presLayoutVars>
      </dgm:prSet>
      <dgm:spPr/>
      <dgm:t>
        <a:bodyPr/>
        <a:lstStyle/>
        <a:p>
          <a:endParaRPr lang="en-US"/>
        </a:p>
      </dgm:t>
    </dgm:pt>
  </dgm:ptLst>
  <dgm:cxnLst>
    <dgm:cxn modelId="{B2E460EB-F9DE-4692-860C-1CAA5C1A3B62}" type="presOf" srcId="{0467FDCB-7E4B-4F04-9B85-F4735F056B2A}" destId="{AE5DE018-2C91-4740-8560-3F73CE9D4B66}" srcOrd="1" destOrd="0" presId="urn:microsoft.com/office/officeart/2005/8/layout/hierarchy3"/>
    <dgm:cxn modelId="{A0EF914A-F20D-4844-9B8F-27723DB61B28}" type="presOf" srcId="{5210FE4F-0735-48ED-AADD-EF5EF319F980}" destId="{7801EADA-3F12-47CF-ABB8-E9EDA40EA82A}" srcOrd="0" destOrd="0" presId="urn:microsoft.com/office/officeart/2005/8/layout/hierarchy3"/>
    <dgm:cxn modelId="{91A12D11-BCE7-4929-A0BB-A5858A5DF892}" srcId="{0467FDCB-7E4B-4F04-9B85-F4735F056B2A}" destId="{C1A86B12-F7E4-4819-B1B5-EA3800E53E57}" srcOrd="0" destOrd="0" parTransId="{70AE3436-C1DF-45E7-AC1D-2532EFEAD11E}" sibTransId="{E426D534-6338-43AE-8147-6A1C471473AF}"/>
    <dgm:cxn modelId="{FFEAA824-C7FD-4657-A2EE-A7BA6728BEEB}" srcId="{0467FDCB-7E4B-4F04-9B85-F4735F056B2A}" destId="{5210FE4F-0735-48ED-AADD-EF5EF319F980}" srcOrd="1" destOrd="0" parTransId="{E51BB7B2-C1B7-4B6D-BC8E-92D9321F8635}" sibTransId="{5E258E4F-3EEE-4FDA-A110-B6D79318F7EA}"/>
    <dgm:cxn modelId="{AE51EAF3-3EC8-4091-BF41-7D37FBB3F9D6}" type="presOf" srcId="{1259EB77-729B-4BEE-B874-E7F392A9D291}" destId="{330A8F17-689D-49C6-A954-5AFAE0AAACB1}" srcOrd="0" destOrd="0" presId="urn:microsoft.com/office/officeart/2005/8/layout/hierarchy3"/>
    <dgm:cxn modelId="{84516903-A9E3-4104-8EBC-9EE62D6E7346}" type="presOf" srcId="{E51BB7B2-C1B7-4B6D-BC8E-92D9321F8635}" destId="{714AC82A-F5D4-4936-812F-6B758B0BFC20}" srcOrd="0" destOrd="0" presId="urn:microsoft.com/office/officeart/2005/8/layout/hierarchy3"/>
    <dgm:cxn modelId="{0AFC9A3E-0456-4B97-8D29-A5B9571DC687}" type="presOf" srcId="{275B3981-0A92-4B52-9FE2-C106C74F536B}" destId="{9512F3A1-136B-43E6-B48F-074C790BFD72}" srcOrd="0" destOrd="0" presId="urn:microsoft.com/office/officeart/2005/8/layout/hierarchy3"/>
    <dgm:cxn modelId="{F93D0AD4-94C7-402C-B9D7-677027E17E78}" srcId="{1259EB77-729B-4BEE-B874-E7F392A9D291}" destId="{0467FDCB-7E4B-4F04-9B85-F4735F056B2A}" srcOrd="0" destOrd="0" parTransId="{9327C474-2BE9-4109-B15F-BEC4152296BE}" sibTransId="{7B6DCFD9-2A63-42AE-9965-D719AB184677}"/>
    <dgm:cxn modelId="{AF29961B-C836-407E-82B1-87F98F8B27AF}" type="presOf" srcId="{40F7474D-6E27-4391-A44D-79DDF2EA92C8}" destId="{AE0242C5-254C-4A4E-927A-B87B794DF9CF}" srcOrd="0" destOrd="0" presId="urn:microsoft.com/office/officeart/2005/8/layout/hierarchy3"/>
    <dgm:cxn modelId="{571E52ED-0C93-4CD7-B955-FB5945906065}" type="presOf" srcId="{0467FDCB-7E4B-4F04-9B85-F4735F056B2A}" destId="{4CABBC3D-F8FB-4DA4-80D5-41DEB0182DD4}" srcOrd="0" destOrd="0" presId="urn:microsoft.com/office/officeart/2005/8/layout/hierarchy3"/>
    <dgm:cxn modelId="{386C7E82-5750-4C0C-932A-E332E96FDA29}" type="presOf" srcId="{70AE3436-C1DF-45E7-AC1D-2532EFEAD11E}" destId="{445C09A8-BA59-43E8-8488-48ABE46F9CDC}" srcOrd="0" destOrd="0" presId="urn:microsoft.com/office/officeart/2005/8/layout/hierarchy3"/>
    <dgm:cxn modelId="{17DB19C8-D7BD-4D48-BAA6-AD21ED381B83}" type="presOf" srcId="{C1A86B12-F7E4-4819-B1B5-EA3800E53E57}" destId="{99EB2817-7C0C-4FEC-AB77-D19BB6242261}" srcOrd="0" destOrd="0" presId="urn:microsoft.com/office/officeart/2005/8/layout/hierarchy3"/>
    <dgm:cxn modelId="{8FA3B0F4-82F9-4454-AAB9-1DC57B0D4951}" srcId="{0467FDCB-7E4B-4F04-9B85-F4735F056B2A}" destId="{275B3981-0A92-4B52-9FE2-C106C74F536B}" srcOrd="2" destOrd="0" parTransId="{40F7474D-6E27-4391-A44D-79DDF2EA92C8}" sibTransId="{E35A142A-4AC2-4330-A55E-658A08023A17}"/>
    <dgm:cxn modelId="{E4CE1F2C-EDC7-424F-BFA3-890604762830}" type="presParOf" srcId="{330A8F17-689D-49C6-A954-5AFAE0AAACB1}" destId="{6B9598C3-7A9C-448D-8D8F-4611730BEB8B}" srcOrd="0" destOrd="0" presId="urn:microsoft.com/office/officeart/2005/8/layout/hierarchy3"/>
    <dgm:cxn modelId="{7EC05D56-0AB4-4CEC-9B4D-82D0062B3B5D}" type="presParOf" srcId="{6B9598C3-7A9C-448D-8D8F-4611730BEB8B}" destId="{7E4C86B7-9016-4E03-B4DF-89999D58D44C}" srcOrd="0" destOrd="0" presId="urn:microsoft.com/office/officeart/2005/8/layout/hierarchy3"/>
    <dgm:cxn modelId="{40D18D37-A510-444C-952F-BB7C16588017}" type="presParOf" srcId="{7E4C86B7-9016-4E03-B4DF-89999D58D44C}" destId="{4CABBC3D-F8FB-4DA4-80D5-41DEB0182DD4}" srcOrd="0" destOrd="0" presId="urn:microsoft.com/office/officeart/2005/8/layout/hierarchy3"/>
    <dgm:cxn modelId="{6B4D8A37-5129-4C12-99DC-8EC91CFB67EC}" type="presParOf" srcId="{7E4C86B7-9016-4E03-B4DF-89999D58D44C}" destId="{AE5DE018-2C91-4740-8560-3F73CE9D4B66}" srcOrd="1" destOrd="0" presId="urn:microsoft.com/office/officeart/2005/8/layout/hierarchy3"/>
    <dgm:cxn modelId="{E2CC9C4B-63F3-41A0-BD51-57917DD12B31}" type="presParOf" srcId="{6B9598C3-7A9C-448D-8D8F-4611730BEB8B}" destId="{0336E203-1FB4-44BC-AB82-4525DCA2E829}" srcOrd="1" destOrd="0" presId="urn:microsoft.com/office/officeart/2005/8/layout/hierarchy3"/>
    <dgm:cxn modelId="{EAC25239-6C38-413A-B694-91C4452D8345}" type="presParOf" srcId="{0336E203-1FB4-44BC-AB82-4525DCA2E829}" destId="{445C09A8-BA59-43E8-8488-48ABE46F9CDC}" srcOrd="0" destOrd="0" presId="urn:microsoft.com/office/officeart/2005/8/layout/hierarchy3"/>
    <dgm:cxn modelId="{354FD149-20A8-4D45-853C-AFDA939A49E7}" type="presParOf" srcId="{0336E203-1FB4-44BC-AB82-4525DCA2E829}" destId="{99EB2817-7C0C-4FEC-AB77-D19BB6242261}" srcOrd="1" destOrd="0" presId="urn:microsoft.com/office/officeart/2005/8/layout/hierarchy3"/>
    <dgm:cxn modelId="{3CCE7C92-C254-490A-A34B-24035A9FE40E}" type="presParOf" srcId="{0336E203-1FB4-44BC-AB82-4525DCA2E829}" destId="{714AC82A-F5D4-4936-812F-6B758B0BFC20}" srcOrd="2" destOrd="0" presId="urn:microsoft.com/office/officeart/2005/8/layout/hierarchy3"/>
    <dgm:cxn modelId="{9D1E20C0-495C-47AE-8637-1EC11907A8FF}" type="presParOf" srcId="{0336E203-1FB4-44BC-AB82-4525DCA2E829}" destId="{7801EADA-3F12-47CF-ABB8-E9EDA40EA82A}" srcOrd="3" destOrd="0" presId="urn:microsoft.com/office/officeart/2005/8/layout/hierarchy3"/>
    <dgm:cxn modelId="{7801442E-D0A6-440E-849D-6330DDEABD3C}" type="presParOf" srcId="{0336E203-1FB4-44BC-AB82-4525DCA2E829}" destId="{AE0242C5-254C-4A4E-927A-B87B794DF9CF}" srcOrd="4" destOrd="0" presId="urn:microsoft.com/office/officeart/2005/8/layout/hierarchy3"/>
    <dgm:cxn modelId="{F4226B5A-7B20-4FB0-BF16-A69FC5EAD48F}" type="presParOf" srcId="{0336E203-1FB4-44BC-AB82-4525DCA2E829}" destId="{9512F3A1-136B-43E6-B48F-074C790BFD72}" srcOrd="5"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59EB77-729B-4BEE-B874-E7F392A9D291}" type="doc">
      <dgm:prSet loTypeId="urn:microsoft.com/office/officeart/2005/8/layout/hierarchy3" loCatId="hierarchy" qsTypeId="urn:microsoft.com/office/officeart/2005/8/quickstyle/simple1" qsCatId="simple" csTypeId="urn:microsoft.com/office/officeart/2005/8/colors/colorful4" csCatId="colorful" phldr="1"/>
      <dgm:spPr/>
      <dgm:t>
        <a:bodyPr/>
        <a:lstStyle/>
        <a:p>
          <a:endParaRPr lang="en-US"/>
        </a:p>
      </dgm:t>
    </dgm:pt>
    <dgm:pt modelId="{C1A86B12-F7E4-4819-B1B5-EA3800E53E57}">
      <dgm:prSet phldrT="[Text]"/>
      <dgm:spPr/>
      <dgm:t>
        <a:bodyPr/>
        <a:lstStyle/>
        <a:p>
          <a:r>
            <a:rPr lang="en-US" dirty="0" smtClean="0">
              <a:latin typeface="Times New Roman" panose="02020603050405020304" pitchFamily="18" charset="0"/>
              <a:cs typeface="Times New Roman" panose="02020603050405020304" pitchFamily="18" charset="0"/>
            </a:rPr>
            <a:t>Technological </a:t>
          </a:r>
          <a:endParaRPr lang="en-US" dirty="0">
            <a:latin typeface="Times New Roman" panose="02020603050405020304" pitchFamily="18" charset="0"/>
            <a:cs typeface="Times New Roman" panose="02020603050405020304" pitchFamily="18" charset="0"/>
          </a:endParaRPr>
        </a:p>
      </dgm:t>
    </dgm:pt>
    <dgm:pt modelId="{70AE3436-C1DF-45E7-AC1D-2532EFEAD11E}" type="par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E426D534-6338-43AE-8147-6A1C471473AF}" type="sib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5210FE4F-0735-48ED-AADD-EF5EF319F980}">
      <dgm:prSet phldrT="[Text]"/>
      <dgm:spPr/>
      <dgm:t>
        <a:bodyPr/>
        <a:lstStyle/>
        <a:p>
          <a:r>
            <a:rPr lang="en-US" dirty="0" smtClean="0">
              <a:latin typeface="Times New Roman" panose="02020603050405020304" pitchFamily="18" charset="0"/>
              <a:cs typeface="Times New Roman" panose="02020603050405020304" pitchFamily="18" charset="0"/>
            </a:rPr>
            <a:t>Industrial </a:t>
          </a:r>
          <a:endParaRPr lang="en-US" dirty="0">
            <a:latin typeface="Times New Roman" panose="02020603050405020304" pitchFamily="18" charset="0"/>
            <a:cs typeface="Times New Roman" panose="02020603050405020304" pitchFamily="18" charset="0"/>
          </a:endParaRPr>
        </a:p>
      </dgm:t>
    </dgm:pt>
    <dgm:pt modelId="{E51BB7B2-C1B7-4B6D-BC8E-92D9321F8635}" type="parTrans" cxnId="{FFEAA824-C7FD-4657-A2EE-A7BA6728BEEB}">
      <dgm:prSet/>
      <dgm:spPr/>
      <dgm:t>
        <a:bodyPr/>
        <a:lstStyle/>
        <a:p>
          <a:endParaRPr lang="en-US">
            <a:latin typeface="Times New Roman" panose="02020603050405020304" pitchFamily="18" charset="0"/>
            <a:cs typeface="Times New Roman" panose="02020603050405020304" pitchFamily="18" charset="0"/>
          </a:endParaRPr>
        </a:p>
      </dgm:t>
    </dgm:pt>
    <dgm:pt modelId="{5E258E4F-3EEE-4FDA-A110-B6D79318F7EA}" type="sibTrans" cxnId="{FFEAA824-C7FD-4657-A2EE-A7BA6728BEEB}">
      <dgm:prSet/>
      <dgm:spPr/>
      <dgm:t>
        <a:bodyPr/>
        <a:lstStyle/>
        <a:p>
          <a:endParaRPr lang="en-US">
            <a:latin typeface="Times New Roman" panose="02020603050405020304" pitchFamily="18" charset="0"/>
            <a:cs typeface="Times New Roman" panose="02020603050405020304" pitchFamily="18" charset="0"/>
          </a:endParaRPr>
        </a:p>
      </dgm:t>
    </dgm:pt>
    <dgm:pt modelId="{0467FDCB-7E4B-4F04-9B85-F4735F056B2A}">
      <dgm:prSet phldrT="[Text]"/>
      <dgm:spPr/>
      <dgm:t>
        <a:bodyPr/>
        <a:lstStyle/>
        <a:p>
          <a:r>
            <a:rPr lang="en-US" dirty="0" smtClean="0">
              <a:latin typeface="Times New Roman" panose="02020603050405020304" pitchFamily="18" charset="0"/>
              <a:cs typeface="Times New Roman" panose="02020603050405020304" pitchFamily="18" charset="0"/>
            </a:rPr>
            <a:t>Man Made</a:t>
          </a:r>
          <a:endParaRPr lang="en-US" dirty="0">
            <a:latin typeface="Times New Roman" panose="02020603050405020304" pitchFamily="18" charset="0"/>
            <a:cs typeface="Times New Roman" panose="02020603050405020304" pitchFamily="18" charset="0"/>
          </a:endParaRPr>
        </a:p>
      </dgm:t>
    </dgm:pt>
    <dgm:pt modelId="{7B6DCFD9-2A63-42AE-9965-D719AB184677}" type="sib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9327C474-2BE9-4109-B15F-BEC4152296BE}" type="par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275B3981-0A92-4B52-9FE2-C106C74F536B}">
      <dgm:prSet/>
      <dgm:spPr/>
      <dgm:t>
        <a:bodyPr/>
        <a:lstStyle/>
        <a:p>
          <a:r>
            <a:rPr lang="en-US" dirty="0" smtClean="0">
              <a:latin typeface="Times New Roman" panose="02020603050405020304" pitchFamily="18" charset="0"/>
              <a:cs typeface="Times New Roman" panose="02020603050405020304" pitchFamily="18" charset="0"/>
            </a:rPr>
            <a:t>Warfare</a:t>
          </a:r>
          <a:endParaRPr lang="en-US" dirty="0">
            <a:latin typeface="Times New Roman" panose="02020603050405020304" pitchFamily="18" charset="0"/>
            <a:cs typeface="Times New Roman" panose="02020603050405020304" pitchFamily="18" charset="0"/>
          </a:endParaRPr>
        </a:p>
      </dgm:t>
    </dgm:pt>
    <dgm:pt modelId="{40F7474D-6E27-4391-A44D-79DDF2EA92C8}" type="parTrans" cxnId="{8FA3B0F4-82F9-4454-AAB9-1DC57B0D4951}">
      <dgm:prSet/>
      <dgm:spPr/>
      <dgm:t>
        <a:bodyPr/>
        <a:lstStyle/>
        <a:p>
          <a:endParaRPr lang="en-US">
            <a:latin typeface="Times New Roman" panose="02020603050405020304" pitchFamily="18" charset="0"/>
            <a:cs typeface="Times New Roman" panose="02020603050405020304" pitchFamily="18" charset="0"/>
          </a:endParaRPr>
        </a:p>
      </dgm:t>
    </dgm:pt>
    <dgm:pt modelId="{E35A142A-4AC2-4330-A55E-658A08023A17}" type="sibTrans" cxnId="{8FA3B0F4-82F9-4454-AAB9-1DC57B0D4951}">
      <dgm:prSet/>
      <dgm:spPr/>
      <dgm:t>
        <a:bodyPr/>
        <a:lstStyle/>
        <a:p>
          <a:endParaRPr lang="en-US">
            <a:latin typeface="Times New Roman" panose="02020603050405020304" pitchFamily="18" charset="0"/>
            <a:cs typeface="Times New Roman" panose="02020603050405020304" pitchFamily="18" charset="0"/>
          </a:endParaRPr>
        </a:p>
      </dgm:t>
    </dgm:pt>
    <dgm:pt modelId="{330A8F17-689D-49C6-A954-5AFAE0AAACB1}" type="pres">
      <dgm:prSet presAssocID="{1259EB77-729B-4BEE-B874-E7F392A9D291}" presName="diagram" presStyleCnt="0">
        <dgm:presLayoutVars>
          <dgm:chPref val="1"/>
          <dgm:dir/>
          <dgm:animOne val="branch"/>
          <dgm:animLvl val="lvl"/>
          <dgm:resizeHandles/>
        </dgm:presLayoutVars>
      </dgm:prSet>
      <dgm:spPr/>
      <dgm:t>
        <a:bodyPr/>
        <a:lstStyle/>
        <a:p>
          <a:endParaRPr lang="en-US"/>
        </a:p>
      </dgm:t>
    </dgm:pt>
    <dgm:pt modelId="{6B9598C3-7A9C-448D-8D8F-4611730BEB8B}" type="pres">
      <dgm:prSet presAssocID="{0467FDCB-7E4B-4F04-9B85-F4735F056B2A}" presName="root" presStyleCnt="0"/>
      <dgm:spPr/>
    </dgm:pt>
    <dgm:pt modelId="{7E4C86B7-9016-4E03-B4DF-89999D58D44C}" type="pres">
      <dgm:prSet presAssocID="{0467FDCB-7E4B-4F04-9B85-F4735F056B2A}" presName="rootComposite" presStyleCnt="0"/>
      <dgm:spPr/>
    </dgm:pt>
    <dgm:pt modelId="{4CABBC3D-F8FB-4DA4-80D5-41DEB0182DD4}" type="pres">
      <dgm:prSet presAssocID="{0467FDCB-7E4B-4F04-9B85-F4735F056B2A}" presName="rootText" presStyleLbl="node1" presStyleIdx="0" presStyleCnt="1"/>
      <dgm:spPr/>
      <dgm:t>
        <a:bodyPr/>
        <a:lstStyle/>
        <a:p>
          <a:endParaRPr lang="en-US"/>
        </a:p>
      </dgm:t>
    </dgm:pt>
    <dgm:pt modelId="{AE5DE018-2C91-4740-8560-3F73CE9D4B66}" type="pres">
      <dgm:prSet presAssocID="{0467FDCB-7E4B-4F04-9B85-F4735F056B2A}" presName="rootConnector" presStyleLbl="node1" presStyleIdx="0" presStyleCnt="1"/>
      <dgm:spPr/>
      <dgm:t>
        <a:bodyPr/>
        <a:lstStyle/>
        <a:p>
          <a:endParaRPr lang="en-US"/>
        </a:p>
      </dgm:t>
    </dgm:pt>
    <dgm:pt modelId="{0336E203-1FB4-44BC-AB82-4525DCA2E829}" type="pres">
      <dgm:prSet presAssocID="{0467FDCB-7E4B-4F04-9B85-F4735F056B2A}" presName="childShape" presStyleCnt="0"/>
      <dgm:spPr/>
    </dgm:pt>
    <dgm:pt modelId="{445C09A8-BA59-43E8-8488-48ABE46F9CDC}" type="pres">
      <dgm:prSet presAssocID="{70AE3436-C1DF-45E7-AC1D-2532EFEAD11E}" presName="Name13" presStyleLbl="parChTrans1D2" presStyleIdx="0" presStyleCnt="3"/>
      <dgm:spPr/>
      <dgm:t>
        <a:bodyPr/>
        <a:lstStyle/>
        <a:p>
          <a:endParaRPr lang="en-US"/>
        </a:p>
      </dgm:t>
    </dgm:pt>
    <dgm:pt modelId="{99EB2817-7C0C-4FEC-AB77-D19BB6242261}" type="pres">
      <dgm:prSet presAssocID="{C1A86B12-F7E4-4819-B1B5-EA3800E53E57}" presName="childText" presStyleLbl="bgAcc1" presStyleIdx="0" presStyleCnt="3">
        <dgm:presLayoutVars>
          <dgm:bulletEnabled val="1"/>
        </dgm:presLayoutVars>
      </dgm:prSet>
      <dgm:spPr/>
      <dgm:t>
        <a:bodyPr/>
        <a:lstStyle/>
        <a:p>
          <a:endParaRPr lang="en-US"/>
        </a:p>
      </dgm:t>
    </dgm:pt>
    <dgm:pt modelId="{714AC82A-F5D4-4936-812F-6B758B0BFC20}" type="pres">
      <dgm:prSet presAssocID="{E51BB7B2-C1B7-4B6D-BC8E-92D9321F8635}" presName="Name13" presStyleLbl="parChTrans1D2" presStyleIdx="1" presStyleCnt="3"/>
      <dgm:spPr/>
      <dgm:t>
        <a:bodyPr/>
        <a:lstStyle/>
        <a:p>
          <a:endParaRPr lang="en-US"/>
        </a:p>
      </dgm:t>
    </dgm:pt>
    <dgm:pt modelId="{7801EADA-3F12-47CF-ABB8-E9EDA40EA82A}" type="pres">
      <dgm:prSet presAssocID="{5210FE4F-0735-48ED-AADD-EF5EF319F980}" presName="childText" presStyleLbl="bgAcc1" presStyleIdx="1" presStyleCnt="3">
        <dgm:presLayoutVars>
          <dgm:bulletEnabled val="1"/>
        </dgm:presLayoutVars>
      </dgm:prSet>
      <dgm:spPr/>
      <dgm:t>
        <a:bodyPr/>
        <a:lstStyle/>
        <a:p>
          <a:endParaRPr lang="en-US"/>
        </a:p>
      </dgm:t>
    </dgm:pt>
    <dgm:pt modelId="{AE0242C5-254C-4A4E-927A-B87B794DF9CF}" type="pres">
      <dgm:prSet presAssocID="{40F7474D-6E27-4391-A44D-79DDF2EA92C8}" presName="Name13" presStyleLbl="parChTrans1D2" presStyleIdx="2" presStyleCnt="3"/>
      <dgm:spPr/>
      <dgm:t>
        <a:bodyPr/>
        <a:lstStyle/>
        <a:p>
          <a:endParaRPr lang="en-US"/>
        </a:p>
      </dgm:t>
    </dgm:pt>
    <dgm:pt modelId="{9512F3A1-136B-43E6-B48F-074C790BFD72}" type="pres">
      <dgm:prSet presAssocID="{275B3981-0A92-4B52-9FE2-C106C74F536B}" presName="childText" presStyleLbl="bgAcc1" presStyleIdx="2" presStyleCnt="3">
        <dgm:presLayoutVars>
          <dgm:bulletEnabled val="1"/>
        </dgm:presLayoutVars>
      </dgm:prSet>
      <dgm:spPr/>
      <dgm:t>
        <a:bodyPr/>
        <a:lstStyle/>
        <a:p>
          <a:endParaRPr lang="en-US"/>
        </a:p>
      </dgm:t>
    </dgm:pt>
  </dgm:ptLst>
  <dgm:cxnLst>
    <dgm:cxn modelId="{B2E460EB-F9DE-4692-860C-1CAA5C1A3B62}" type="presOf" srcId="{0467FDCB-7E4B-4F04-9B85-F4735F056B2A}" destId="{AE5DE018-2C91-4740-8560-3F73CE9D4B66}" srcOrd="1" destOrd="0" presId="urn:microsoft.com/office/officeart/2005/8/layout/hierarchy3"/>
    <dgm:cxn modelId="{A0EF914A-F20D-4844-9B8F-27723DB61B28}" type="presOf" srcId="{5210FE4F-0735-48ED-AADD-EF5EF319F980}" destId="{7801EADA-3F12-47CF-ABB8-E9EDA40EA82A}" srcOrd="0" destOrd="0" presId="urn:microsoft.com/office/officeart/2005/8/layout/hierarchy3"/>
    <dgm:cxn modelId="{91A12D11-BCE7-4929-A0BB-A5858A5DF892}" srcId="{0467FDCB-7E4B-4F04-9B85-F4735F056B2A}" destId="{C1A86B12-F7E4-4819-B1B5-EA3800E53E57}" srcOrd="0" destOrd="0" parTransId="{70AE3436-C1DF-45E7-AC1D-2532EFEAD11E}" sibTransId="{E426D534-6338-43AE-8147-6A1C471473AF}"/>
    <dgm:cxn modelId="{FFEAA824-C7FD-4657-A2EE-A7BA6728BEEB}" srcId="{0467FDCB-7E4B-4F04-9B85-F4735F056B2A}" destId="{5210FE4F-0735-48ED-AADD-EF5EF319F980}" srcOrd="1" destOrd="0" parTransId="{E51BB7B2-C1B7-4B6D-BC8E-92D9321F8635}" sibTransId="{5E258E4F-3EEE-4FDA-A110-B6D79318F7EA}"/>
    <dgm:cxn modelId="{AE51EAF3-3EC8-4091-BF41-7D37FBB3F9D6}" type="presOf" srcId="{1259EB77-729B-4BEE-B874-E7F392A9D291}" destId="{330A8F17-689D-49C6-A954-5AFAE0AAACB1}" srcOrd="0" destOrd="0" presId="urn:microsoft.com/office/officeart/2005/8/layout/hierarchy3"/>
    <dgm:cxn modelId="{84516903-A9E3-4104-8EBC-9EE62D6E7346}" type="presOf" srcId="{E51BB7B2-C1B7-4B6D-BC8E-92D9321F8635}" destId="{714AC82A-F5D4-4936-812F-6B758B0BFC20}" srcOrd="0" destOrd="0" presId="urn:microsoft.com/office/officeart/2005/8/layout/hierarchy3"/>
    <dgm:cxn modelId="{0AFC9A3E-0456-4B97-8D29-A5B9571DC687}" type="presOf" srcId="{275B3981-0A92-4B52-9FE2-C106C74F536B}" destId="{9512F3A1-136B-43E6-B48F-074C790BFD72}" srcOrd="0" destOrd="0" presId="urn:microsoft.com/office/officeart/2005/8/layout/hierarchy3"/>
    <dgm:cxn modelId="{F93D0AD4-94C7-402C-B9D7-677027E17E78}" srcId="{1259EB77-729B-4BEE-B874-E7F392A9D291}" destId="{0467FDCB-7E4B-4F04-9B85-F4735F056B2A}" srcOrd="0" destOrd="0" parTransId="{9327C474-2BE9-4109-B15F-BEC4152296BE}" sibTransId="{7B6DCFD9-2A63-42AE-9965-D719AB184677}"/>
    <dgm:cxn modelId="{AF29961B-C836-407E-82B1-87F98F8B27AF}" type="presOf" srcId="{40F7474D-6E27-4391-A44D-79DDF2EA92C8}" destId="{AE0242C5-254C-4A4E-927A-B87B794DF9CF}" srcOrd="0" destOrd="0" presId="urn:microsoft.com/office/officeart/2005/8/layout/hierarchy3"/>
    <dgm:cxn modelId="{571E52ED-0C93-4CD7-B955-FB5945906065}" type="presOf" srcId="{0467FDCB-7E4B-4F04-9B85-F4735F056B2A}" destId="{4CABBC3D-F8FB-4DA4-80D5-41DEB0182DD4}" srcOrd="0" destOrd="0" presId="urn:microsoft.com/office/officeart/2005/8/layout/hierarchy3"/>
    <dgm:cxn modelId="{386C7E82-5750-4C0C-932A-E332E96FDA29}" type="presOf" srcId="{70AE3436-C1DF-45E7-AC1D-2532EFEAD11E}" destId="{445C09A8-BA59-43E8-8488-48ABE46F9CDC}" srcOrd="0" destOrd="0" presId="urn:microsoft.com/office/officeart/2005/8/layout/hierarchy3"/>
    <dgm:cxn modelId="{17DB19C8-D7BD-4D48-BAA6-AD21ED381B83}" type="presOf" srcId="{C1A86B12-F7E4-4819-B1B5-EA3800E53E57}" destId="{99EB2817-7C0C-4FEC-AB77-D19BB6242261}" srcOrd="0" destOrd="0" presId="urn:microsoft.com/office/officeart/2005/8/layout/hierarchy3"/>
    <dgm:cxn modelId="{8FA3B0F4-82F9-4454-AAB9-1DC57B0D4951}" srcId="{0467FDCB-7E4B-4F04-9B85-F4735F056B2A}" destId="{275B3981-0A92-4B52-9FE2-C106C74F536B}" srcOrd="2" destOrd="0" parTransId="{40F7474D-6E27-4391-A44D-79DDF2EA92C8}" sibTransId="{E35A142A-4AC2-4330-A55E-658A08023A17}"/>
    <dgm:cxn modelId="{E4CE1F2C-EDC7-424F-BFA3-890604762830}" type="presParOf" srcId="{330A8F17-689D-49C6-A954-5AFAE0AAACB1}" destId="{6B9598C3-7A9C-448D-8D8F-4611730BEB8B}" srcOrd="0" destOrd="0" presId="urn:microsoft.com/office/officeart/2005/8/layout/hierarchy3"/>
    <dgm:cxn modelId="{7EC05D56-0AB4-4CEC-9B4D-82D0062B3B5D}" type="presParOf" srcId="{6B9598C3-7A9C-448D-8D8F-4611730BEB8B}" destId="{7E4C86B7-9016-4E03-B4DF-89999D58D44C}" srcOrd="0" destOrd="0" presId="urn:microsoft.com/office/officeart/2005/8/layout/hierarchy3"/>
    <dgm:cxn modelId="{40D18D37-A510-444C-952F-BB7C16588017}" type="presParOf" srcId="{7E4C86B7-9016-4E03-B4DF-89999D58D44C}" destId="{4CABBC3D-F8FB-4DA4-80D5-41DEB0182DD4}" srcOrd="0" destOrd="0" presId="urn:microsoft.com/office/officeart/2005/8/layout/hierarchy3"/>
    <dgm:cxn modelId="{6B4D8A37-5129-4C12-99DC-8EC91CFB67EC}" type="presParOf" srcId="{7E4C86B7-9016-4E03-B4DF-89999D58D44C}" destId="{AE5DE018-2C91-4740-8560-3F73CE9D4B66}" srcOrd="1" destOrd="0" presId="urn:microsoft.com/office/officeart/2005/8/layout/hierarchy3"/>
    <dgm:cxn modelId="{E2CC9C4B-63F3-41A0-BD51-57917DD12B31}" type="presParOf" srcId="{6B9598C3-7A9C-448D-8D8F-4611730BEB8B}" destId="{0336E203-1FB4-44BC-AB82-4525DCA2E829}" srcOrd="1" destOrd="0" presId="urn:microsoft.com/office/officeart/2005/8/layout/hierarchy3"/>
    <dgm:cxn modelId="{EAC25239-6C38-413A-B694-91C4452D8345}" type="presParOf" srcId="{0336E203-1FB4-44BC-AB82-4525DCA2E829}" destId="{445C09A8-BA59-43E8-8488-48ABE46F9CDC}" srcOrd="0" destOrd="0" presId="urn:microsoft.com/office/officeart/2005/8/layout/hierarchy3"/>
    <dgm:cxn modelId="{354FD149-20A8-4D45-853C-AFDA939A49E7}" type="presParOf" srcId="{0336E203-1FB4-44BC-AB82-4525DCA2E829}" destId="{99EB2817-7C0C-4FEC-AB77-D19BB6242261}" srcOrd="1" destOrd="0" presId="urn:microsoft.com/office/officeart/2005/8/layout/hierarchy3"/>
    <dgm:cxn modelId="{3CCE7C92-C254-490A-A34B-24035A9FE40E}" type="presParOf" srcId="{0336E203-1FB4-44BC-AB82-4525DCA2E829}" destId="{714AC82A-F5D4-4936-812F-6B758B0BFC20}" srcOrd="2" destOrd="0" presId="urn:microsoft.com/office/officeart/2005/8/layout/hierarchy3"/>
    <dgm:cxn modelId="{9D1E20C0-495C-47AE-8637-1EC11907A8FF}" type="presParOf" srcId="{0336E203-1FB4-44BC-AB82-4525DCA2E829}" destId="{7801EADA-3F12-47CF-ABB8-E9EDA40EA82A}" srcOrd="3" destOrd="0" presId="urn:microsoft.com/office/officeart/2005/8/layout/hierarchy3"/>
    <dgm:cxn modelId="{7801442E-D0A6-440E-849D-6330DDEABD3C}" type="presParOf" srcId="{0336E203-1FB4-44BC-AB82-4525DCA2E829}" destId="{AE0242C5-254C-4A4E-927A-B87B794DF9CF}" srcOrd="4" destOrd="0" presId="urn:microsoft.com/office/officeart/2005/8/layout/hierarchy3"/>
    <dgm:cxn modelId="{F4226B5A-7B20-4FB0-BF16-A69FC5EAD48F}" type="presParOf" srcId="{0336E203-1FB4-44BC-AB82-4525DCA2E829}" destId="{9512F3A1-136B-43E6-B48F-074C790BFD72}" srcOrd="5" destOrd="0" presId="urn:microsoft.com/office/officeart/2005/8/layout/hierarchy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59EB77-729B-4BEE-B874-E7F392A9D291}"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en-US"/>
        </a:p>
      </dgm:t>
    </dgm:pt>
    <dgm:pt modelId="{0467FDCB-7E4B-4F04-9B85-F4735F056B2A}">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Meteorological Disaster </a:t>
          </a:r>
          <a:endParaRPr lang="en-US" dirty="0">
            <a:solidFill>
              <a:schemeClr val="tx1"/>
            </a:solidFill>
            <a:latin typeface="Times New Roman" panose="02020603050405020304" pitchFamily="18" charset="0"/>
            <a:cs typeface="Times New Roman" panose="02020603050405020304" pitchFamily="18" charset="0"/>
          </a:endParaRPr>
        </a:p>
      </dgm:t>
    </dgm:pt>
    <dgm:pt modelId="{7B6DCFD9-2A63-42AE-9965-D719AB184677}" type="sib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9327C474-2BE9-4109-B15F-BEC4152296BE}" type="par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C1A86B12-F7E4-4819-B1B5-EA3800E53E57}">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 Flood,</a:t>
          </a:r>
          <a:endParaRPr lang="en-US" dirty="0">
            <a:solidFill>
              <a:schemeClr val="tx1"/>
            </a:solidFill>
            <a:latin typeface="Times New Roman" panose="02020603050405020304" pitchFamily="18" charset="0"/>
            <a:cs typeface="Times New Roman" panose="02020603050405020304" pitchFamily="18" charset="0"/>
          </a:endParaRPr>
        </a:p>
      </dgm:t>
    </dgm:pt>
    <dgm:pt modelId="{E426D534-6338-43AE-8147-6A1C471473AF}" type="sib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70AE3436-C1DF-45E7-AC1D-2532EFEAD11E}" type="par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7AE8FE28-E587-4260-821A-46C25D237743}">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Tsunami,</a:t>
          </a:r>
          <a:endParaRPr lang="en-US" dirty="0">
            <a:solidFill>
              <a:schemeClr val="tx1"/>
            </a:solidFill>
            <a:latin typeface="Times New Roman" panose="02020603050405020304" pitchFamily="18" charset="0"/>
            <a:cs typeface="Times New Roman" panose="02020603050405020304" pitchFamily="18" charset="0"/>
          </a:endParaRPr>
        </a:p>
      </dgm:t>
    </dgm:pt>
    <dgm:pt modelId="{39905751-AE87-4B04-BD36-0F7A1A7CEA8A}" type="sibTrans" cxnId="{361A8493-1A7C-4295-A64C-6FF7C43B5EA2}">
      <dgm:prSet/>
      <dgm:spPr/>
      <dgm:t>
        <a:bodyPr/>
        <a:lstStyle/>
        <a:p>
          <a:endParaRPr lang="en-US"/>
        </a:p>
      </dgm:t>
    </dgm:pt>
    <dgm:pt modelId="{785ADB74-BD28-4D72-9B35-29EDA336BE57}" type="parTrans" cxnId="{361A8493-1A7C-4295-A64C-6FF7C43B5EA2}">
      <dgm:prSet/>
      <dgm:spPr/>
      <dgm:t>
        <a:bodyPr/>
        <a:lstStyle/>
        <a:p>
          <a:endParaRPr lang="en-US"/>
        </a:p>
      </dgm:t>
    </dgm:pt>
    <dgm:pt modelId="{781BEF86-B3D2-4037-84FD-59C9ABE9ACA4}">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Cyclone, </a:t>
          </a:r>
          <a:endParaRPr lang="en-US" dirty="0">
            <a:solidFill>
              <a:schemeClr val="tx1"/>
            </a:solidFill>
            <a:latin typeface="Times New Roman" panose="02020603050405020304" pitchFamily="18" charset="0"/>
            <a:cs typeface="Times New Roman" panose="02020603050405020304" pitchFamily="18" charset="0"/>
          </a:endParaRPr>
        </a:p>
      </dgm:t>
    </dgm:pt>
    <dgm:pt modelId="{131A0F88-2AB6-4108-A0E6-DD29CA1D13D7}" type="sibTrans" cxnId="{0CE03699-5400-4C39-810C-662D74024248}">
      <dgm:prSet/>
      <dgm:spPr/>
      <dgm:t>
        <a:bodyPr/>
        <a:lstStyle/>
        <a:p>
          <a:endParaRPr lang="en-US"/>
        </a:p>
      </dgm:t>
    </dgm:pt>
    <dgm:pt modelId="{C8B2BEAF-1B8E-40EF-96CF-88C2581DD78E}" type="parTrans" cxnId="{0CE03699-5400-4C39-810C-662D74024248}">
      <dgm:prSet/>
      <dgm:spPr/>
      <dgm:t>
        <a:bodyPr/>
        <a:lstStyle/>
        <a:p>
          <a:endParaRPr lang="en-US"/>
        </a:p>
      </dgm:t>
    </dgm:pt>
    <dgm:pt modelId="{D53BCD36-E585-492A-8D61-7D221DB00B3E}">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Hurricane,</a:t>
          </a:r>
          <a:endParaRPr lang="en-US" dirty="0">
            <a:solidFill>
              <a:schemeClr val="tx1"/>
            </a:solidFill>
            <a:latin typeface="Times New Roman" panose="02020603050405020304" pitchFamily="18" charset="0"/>
            <a:cs typeface="Times New Roman" panose="02020603050405020304" pitchFamily="18" charset="0"/>
          </a:endParaRPr>
        </a:p>
      </dgm:t>
    </dgm:pt>
    <dgm:pt modelId="{F8824F34-961C-46B5-A931-83DFB8BDDECD}" type="sibTrans" cxnId="{37D0C540-6646-420C-A8E6-321E39353065}">
      <dgm:prSet/>
      <dgm:spPr/>
      <dgm:t>
        <a:bodyPr/>
        <a:lstStyle/>
        <a:p>
          <a:endParaRPr lang="en-US"/>
        </a:p>
      </dgm:t>
    </dgm:pt>
    <dgm:pt modelId="{0F2F8801-5424-45C3-A289-677014B9CBD5}" type="parTrans" cxnId="{37D0C540-6646-420C-A8E6-321E39353065}">
      <dgm:prSet/>
      <dgm:spPr/>
      <dgm:t>
        <a:bodyPr/>
        <a:lstStyle/>
        <a:p>
          <a:endParaRPr lang="en-US"/>
        </a:p>
      </dgm:t>
    </dgm:pt>
    <dgm:pt modelId="{951DEAB8-85D5-4E85-976E-635F507DA59E}">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Typhoon,</a:t>
          </a:r>
          <a:endParaRPr lang="en-US" dirty="0">
            <a:solidFill>
              <a:schemeClr val="tx1"/>
            </a:solidFill>
            <a:latin typeface="Times New Roman" panose="02020603050405020304" pitchFamily="18" charset="0"/>
            <a:cs typeface="Times New Roman" panose="02020603050405020304" pitchFamily="18" charset="0"/>
          </a:endParaRPr>
        </a:p>
      </dgm:t>
    </dgm:pt>
    <dgm:pt modelId="{C2573069-3E4C-4EFE-AFC9-7A806E42416B}" type="sibTrans" cxnId="{A5F8ADD7-9525-4E19-8DE9-9712950356DF}">
      <dgm:prSet/>
      <dgm:spPr/>
      <dgm:t>
        <a:bodyPr/>
        <a:lstStyle/>
        <a:p>
          <a:endParaRPr lang="en-US"/>
        </a:p>
      </dgm:t>
    </dgm:pt>
    <dgm:pt modelId="{032B754C-39B8-4F98-A5CB-372A49A35652}" type="parTrans" cxnId="{A5F8ADD7-9525-4E19-8DE9-9712950356DF}">
      <dgm:prSet/>
      <dgm:spPr/>
      <dgm:t>
        <a:bodyPr/>
        <a:lstStyle/>
        <a:p>
          <a:endParaRPr lang="en-US"/>
        </a:p>
      </dgm:t>
    </dgm:pt>
    <dgm:pt modelId="{532E8AEB-4F81-4D48-98C1-DA9EF4DBB964}">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Snow Storms,</a:t>
          </a:r>
          <a:endParaRPr lang="en-US" dirty="0">
            <a:solidFill>
              <a:schemeClr val="tx1"/>
            </a:solidFill>
            <a:latin typeface="Times New Roman" panose="02020603050405020304" pitchFamily="18" charset="0"/>
            <a:cs typeface="Times New Roman" panose="02020603050405020304" pitchFamily="18" charset="0"/>
          </a:endParaRPr>
        </a:p>
      </dgm:t>
    </dgm:pt>
    <dgm:pt modelId="{53F46330-5444-4FE6-8AB2-DFADF95174CE}" type="sibTrans" cxnId="{3B0EFDE5-421B-4913-A3CA-E5707F0B867C}">
      <dgm:prSet/>
      <dgm:spPr/>
      <dgm:t>
        <a:bodyPr/>
        <a:lstStyle/>
        <a:p>
          <a:endParaRPr lang="en-US"/>
        </a:p>
      </dgm:t>
    </dgm:pt>
    <dgm:pt modelId="{20CD745D-43A0-44D0-B103-D49F48E022CD}" type="parTrans" cxnId="{3B0EFDE5-421B-4913-A3CA-E5707F0B867C}">
      <dgm:prSet/>
      <dgm:spPr/>
      <dgm:t>
        <a:bodyPr/>
        <a:lstStyle/>
        <a:p>
          <a:endParaRPr lang="en-US"/>
        </a:p>
      </dgm:t>
    </dgm:pt>
    <dgm:pt modelId="{4B184ABA-FC06-4208-9F0B-B8D67A333D09}">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Sand Storms, </a:t>
          </a:r>
          <a:endParaRPr lang="en-US" dirty="0">
            <a:solidFill>
              <a:schemeClr val="tx1"/>
            </a:solidFill>
            <a:latin typeface="Times New Roman" panose="02020603050405020304" pitchFamily="18" charset="0"/>
            <a:cs typeface="Times New Roman" panose="02020603050405020304" pitchFamily="18" charset="0"/>
          </a:endParaRPr>
        </a:p>
      </dgm:t>
    </dgm:pt>
    <dgm:pt modelId="{F37075AF-C3C9-4FF5-A0CB-8EE2A9ABF688}" type="sibTrans" cxnId="{B0E3B338-BE82-4612-B0EF-B5184B558C06}">
      <dgm:prSet/>
      <dgm:spPr/>
      <dgm:t>
        <a:bodyPr/>
        <a:lstStyle/>
        <a:p>
          <a:endParaRPr lang="en-US"/>
        </a:p>
      </dgm:t>
    </dgm:pt>
    <dgm:pt modelId="{CFB40453-0021-479B-AC6C-88980B42A1AD}" type="parTrans" cxnId="{B0E3B338-BE82-4612-B0EF-B5184B558C06}">
      <dgm:prSet/>
      <dgm:spPr/>
      <dgm:t>
        <a:bodyPr/>
        <a:lstStyle/>
        <a:p>
          <a:endParaRPr lang="en-US"/>
        </a:p>
      </dgm:t>
    </dgm:pt>
    <dgm:pt modelId="{0580F5E0-C383-4D89-B80B-F751C197920C}">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Blizzard , </a:t>
          </a:r>
          <a:endParaRPr lang="en-US" dirty="0">
            <a:solidFill>
              <a:schemeClr val="tx1"/>
            </a:solidFill>
            <a:latin typeface="Times New Roman" panose="02020603050405020304" pitchFamily="18" charset="0"/>
            <a:cs typeface="Times New Roman" panose="02020603050405020304" pitchFamily="18" charset="0"/>
          </a:endParaRPr>
        </a:p>
      </dgm:t>
    </dgm:pt>
    <dgm:pt modelId="{901AF55C-D4FA-432A-A3DD-9FAE4AA99FC7}" type="sibTrans" cxnId="{90F2D900-0B12-4138-A607-EA1020C25105}">
      <dgm:prSet/>
      <dgm:spPr/>
      <dgm:t>
        <a:bodyPr/>
        <a:lstStyle/>
        <a:p>
          <a:endParaRPr lang="en-US"/>
        </a:p>
      </dgm:t>
    </dgm:pt>
    <dgm:pt modelId="{F8BF58DD-3714-4EE1-B697-B307E07ADF7B}" type="parTrans" cxnId="{90F2D900-0B12-4138-A607-EA1020C25105}">
      <dgm:prSet/>
      <dgm:spPr/>
      <dgm:t>
        <a:bodyPr/>
        <a:lstStyle/>
        <a:p>
          <a:endParaRPr lang="en-US"/>
        </a:p>
      </dgm:t>
    </dgm:pt>
    <dgm:pt modelId="{879F7C63-43C4-4C88-AF86-DA830F111B52}">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Hail Storms. </a:t>
          </a:r>
          <a:endParaRPr lang="en-US" dirty="0">
            <a:solidFill>
              <a:schemeClr val="tx1"/>
            </a:solidFill>
            <a:latin typeface="Times New Roman" panose="02020603050405020304" pitchFamily="18" charset="0"/>
            <a:cs typeface="Times New Roman" panose="02020603050405020304" pitchFamily="18" charset="0"/>
          </a:endParaRPr>
        </a:p>
      </dgm:t>
    </dgm:pt>
    <dgm:pt modelId="{030CA3D8-1311-47A0-A822-7F9DE93B24F4}" type="sibTrans" cxnId="{EF6CFA0F-8C66-4D19-9061-F2F9A478B46A}">
      <dgm:prSet/>
      <dgm:spPr/>
      <dgm:t>
        <a:bodyPr/>
        <a:lstStyle/>
        <a:p>
          <a:endParaRPr lang="en-US"/>
        </a:p>
      </dgm:t>
    </dgm:pt>
    <dgm:pt modelId="{E59F8768-DAC1-4D3C-B118-10743D5F03F4}" type="parTrans" cxnId="{EF6CFA0F-8C66-4D19-9061-F2F9A478B46A}">
      <dgm:prSet/>
      <dgm:spPr/>
      <dgm:t>
        <a:bodyPr/>
        <a:lstStyle/>
        <a:p>
          <a:endParaRPr lang="en-US"/>
        </a:p>
      </dgm:t>
    </dgm:pt>
    <dgm:pt modelId="{70A1EC1A-0053-4882-AB78-40EDB926DC27}" type="pres">
      <dgm:prSet presAssocID="{1259EB77-729B-4BEE-B874-E7F392A9D291}" presName="linear" presStyleCnt="0">
        <dgm:presLayoutVars>
          <dgm:dir/>
          <dgm:resizeHandles val="exact"/>
        </dgm:presLayoutVars>
      </dgm:prSet>
      <dgm:spPr/>
      <dgm:t>
        <a:bodyPr/>
        <a:lstStyle/>
        <a:p>
          <a:endParaRPr lang="en-US"/>
        </a:p>
      </dgm:t>
    </dgm:pt>
    <dgm:pt modelId="{F7082DEF-E19A-4211-AF2F-96793D210B4A}" type="pres">
      <dgm:prSet presAssocID="{0467FDCB-7E4B-4F04-9B85-F4735F056B2A}" presName="comp" presStyleCnt="0"/>
      <dgm:spPr/>
    </dgm:pt>
    <dgm:pt modelId="{CE3973D1-7FA6-4A05-B343-35CAE5F4A67B}" type="pres">
      <dgm:prSet presAssocID="{0467FDCB-7E4B-4F04-9B85-F4735F056B2A}" presName="box" presStyleLbl="node1" presStyleIdx="0" presStyleCnt="1" custLinFactNeighborX="-3298" custLinFactNeighborY="-1325"/>
      <dgm:spPr/>
      <dgm:t>
        <a:bodyPr/>
        <a:lstStyle/>
        <a:p>
          <a:endParaRPr lang="en-US"/>
        </a:p>
      </dgm:t>
    </dgm:pt>
    <dgm:pt modelId="{138CDA7F-66EB-46B0-87CC-8643BFFC8239}" type="pres">
      <dgm:prSet presAssocID="{0467FDCB-7E4B-4F04-9B85-F4735F056B2A}" presName="img" presStyleLbl="fgImgPlace1" presStyleIdx="0" presStyleCnt="1" custLinFactNeighborX="-34102" custLinFactNeighborY="0"/>
      <dgm:spPr>
        <a:blipFill>
          <a:blip xmlns:r="http://schemas.openxmlformats.org/officeDocument/2006/relationships" r:embed="rId1">
            <a:extLst>
              <a:ext uri="{28A0092B-C50C-407E-A947-70E740481C1C}">
                <a14:useLocalDpi xmlns:a14="http://schemas.microsoft.com/office/drawing/2010/main" val="0"/>
              </a:ext>
            </a:extLst>
          </a:blip>
          <a:srcRect/>
          <a:stretch>
            <a:fillRect l="-685000" r="-685000"/>
          </a:stretch>
        </a:blipFill>
      </dgm:spPr>
      <dgm:t>
        <a:bodyPr/>
        <a:lstStyle/>
        <a:p>
          <a:endParaRPr lang="en-US"/>
        </a:p>
      </dgm:t>
    </dgm:pt>
    <dgm:pt modelId="{8A50F379-78EC-4849-87F1-6EBE72DB3780}" type="pres">
      <dgm:prSet presAssocID="{0467FDCB-7E4B-4F04-9B85-F4735F056B2A}" presName="text" presStyleLbl="node1" presStyleIdx="0" presStyleCnt="1">
        <dgm:presLayoutVars>
          <dgm:bulletEnabled val="1"/>
        </dgm:presLayoutVars>
      </dgm:prSet>
      <dgm:spPr/>
      <dgm:t>
        <a:bodyPr/>
        <a:lstStyle/>
        <a:p>
          <a:endParaRPr lang="en-US"/>
        </a:p>
      </dgm:t>
    </dgm:pt>
  </dgm:ptLst>
  <dgm:cxnLst>
    <dgm:cxn modelId="{73951699-A5F3-4C9A-80B3-E799BF3054A7}" type="presOf" srcId="{781BEF86-B3D2-4037-84FD-59C9ABE9ACA4}" destId="{CE3973D1-7FA6-4A05-B343-35CAE5F4A67B}" srcOrd="0" destOrd="3" presId="urn:microsoft.com/office/officeart/2005/8/layout/vList4"/>
    <dgm:cxn modelId="{E867CB03-F9CC-4220-8097-DEFD550A9DEA}" type="presOf" srcId="{7AE8FE28-E587-4260-821A-46C25D237743}" destId="{8A50F379-78EC-4849-87F1-6EBE72DB3780}" srcOrd="1" destOrd="2" presId="urn:microsoft.com/office/officeart/2005/8/layout/vList4"/>
    <dgm:cxn modelId="{598D6636-684E-4CC6-98DD-63FEF5C4D849}" type="presOf" srcId="{879F7C63-43C4-4C88-AF86-DA830F111B52}" destId="{CE3973D1-7FA6-4A05-B343-35CAE5F4A67B}" srcOrd="0" destOrd="9" presId="urn:microsoft.com/office/officeart/2005/8/layout/vList4"/>
    <dgm:cxn modelId="{A435EFA8-33C7-49FA-8AD0-E1016C974C3C}" type="presOf" srcId="{879F7C63-43C4-4C88-AF86-DA830F111B52}" destId="{8A50F379-78EC-4849-87F1-6EBE72DB3780}" srcOrd="1" destOrd="9" presId="urn:microsoft.com/office/officeart/2005/8/layout/vList4"/>
    <dgm:cxn modelId="{19DDF9D3-CE69-42E5-A3A5-14404C8108B4}" type="presOf" srcId="{532E8AEB-4F81-4D48-98C1-DA9EF4DBB964}" destId="{8A50F379-78EC-4849-87F1-6EBE72DB3780}" srcOrd="1" destOrd="6" presId="urn:microsoft.com/office/officeart/2005/8/layout/vList4"/>
    <dgm:cxn modelId="{13B6E063-717B-4BD9-AFA3-403F4E749842}" type="presOf" srcId="{D53BCD36-E585-492A-8D61-7D221DB00B3E}" destId="{CE3973D1-7FA6-4A05-B343-35CAE5F4A67B}" srcOrd="0" destOrd="4" presId="urn:microsoft.com/office/officeart/2005/8/layout/vList4"/>
    <dgm:cxn modelId="{F50809C3-5F75-424A-A77E-83D064D81770}" type="presOf" srcId="{781BEF86-B3D2-4037-84FD-59C9ABE9ACA4}" destId="{8A50F379-78EC-4849-87F1-6EBE72DB3780}" srcOrd="1" destOrd="3" presId="urn:microsoft.com/office/officeart/2005/8/layout/vList4"/>
    <dgm:cxn modelId="{91A12D11-BCE7-4929-A0BB-A5858A5DF892}" srcId="{0467FDCB-7E4B-4F04-9B85-F4735F056B2A}" destId="{C1A86B12-F7E4-4819-B1B5-EA3800E53E57}" srcOrd="0" destOrd="0" parTransId="{70AE3436-C1DF-45E7-AC1D-2532EFEAD11E}" sibTransId="{E426D534-6338-43AE-8147-6A1C471473AF}"/>
    <dgm:cxn modelId="{EF6CFA0F-8C66-4D19-9061-F2F9A478B46A}" srcId="{0467FDCB-7E4B-4F04-9B85-F4735F056B2A}" destId="{879F7C63-43C4-4C88-AF86-DA830F111B52}" srcOrd="8" destOrd="0" parTransId="{E59F8768-DAC1-4D3C-B118-10743D5F03F4}" sibTransId="{030CA3D8-1311-47A0-A822-7F9DE93B24F4}"/>
    <dgm:cxn modelId="{A5F8ADD7-9525-4E19-8DE9-9712950356DF}" srcId="{0467FDCB-7E4B-4F04-9B85-F4735F056B2A}" destId="{951DEAB8-85D5-4E85-976E-635F507DA59E}" srcOrd="4" destOrd="0" parTransId="{032B754C-39B8-4F98-A5CB-372A49A35652}" sibTransId="{C2573069-3E4C-4EFE-AFC9-7A806E42416B}"/>
    <dgm:cxn modelId="{B25F6334-757F-4DEC-8A63-BD068F7BD6ED}" type="presOf" srcId="{C1A86B12-F7E4-4819-B1B5-EA3800E53E57}" destId="{8A50F379-78EC-4849-87F1-6EBE72DB3780}" srcOrd="1" destOrd="1" presId="urn:microsoft.com/office/officeart/2005/8/layout/vList4"/>
    <dgm:cxn modelId="{B0E3B338-BE82-4612-B0EF-B5184B558C06}" srcId="{0467FDCB-7E4B-4F04-9B85-F4735F056B2A}" destId="{4B184ABA-FC06-4208-9F0B-B8D67A333D09}" srcOrd="6" destOrd="0" parTransId="{CFB40453-0021-479B-AC6C-88980B42A1AD}" sibTransId="{F37075AF-C3C9-4FF5-A0CB-8EE2A9ABF688}"/>
    <dgm:cxn modelId="{FAB219ED-ACEB-4206-94EC-B71447C0076E}" type="presOf" srcId="{7AE8FE28-E587-4260-821A-46C25D237743}" destId="{CE3973D1-7FA6-4A05-B343-35CAE5F4A67B}" srcOrd="0" destOrd="2" presId="urn:microsoft.com/office/officeart/2005/8/layout/vList4"/>
    <dgm:cxn modelId="{09262002-F5D3-47A5-8E09-A6AFDED8D246}" type="presOf" srcId="{1259EB77-729B-4BEE-B874-E7F392A9D291}" destId="{70A1EC1A-0053-4882-AB78-40EDB926DC27}" srcOrd="0" destOrd="0" presId="urn:microsoft.com/office/officeart/2005/8/layout/vList4"/>
    <dgm:cxn modelId="{FEC4C61D-0F22-49D7-9934-50898630CB60}" type="presOf" srcId="{0467FDCB-7E4B-4F04-9B85-F4735F056B2A}" destId="{CE3973D1-7FA6-4A05-B343-35CAE5F4A67B}" srcOrd="0" destOrd="0" presId="urn:microsoft.com/office/officeart/2005/8/layout/vList4"/>
    <dgm:cxn modelId="{37D0C540-6646-420C-A8E6-321E39353065}" srcId="{0467FDCB-7E4B-4F04-9B85-F4735F056B2A}" destId="{D53BCD36-E585-492A-8D61-7D221DB00B3E}" srcOrd="3" destOrd="0" parTransId="{0F2F8801-5424-45C3-A289-677014B9CBD5}" sibTransId="{F8824F34-961C-46B5-A931-83DFB8BDDECD}"/>
    <dgm:cxn modelId="{B8E7466C-9C33-48D2-88E9-4FAFD2DB9B55}" type="presOf" srcId="{951DEAB8-85D5-4E85-976E-635F507DA59E}" destId="{8A50F379-78EC-4849-87F1-6EBE72DB3780}" srcOrd="1" destOrd="5" presId="urn:microsoft.com/office/officeart/2005/8/layout/vList4"/>
    <dgm:cxn modelId="{4439A518-6A6D-478D-B9BC-33A4A06647DA}" type="presOf" srcId="{0580F5E0-C383-4D89-B80B-F751C197920C}" destId="{8A50F379-78EC-4849-87F1-6EBE72DB3780}" srcOrd="1" destOrd="8" presId="urn:microsoft.com/office/officeart/2005/8/layout/vList4"/>
    <dgm:cxn modelId="{870CB3A6-4CE4-4B6B-844A-E46040A4F3EB}" type="presOf" srcId="{0467FDCB-7E4B-4F04-9B85-F4735F056B2A}" destId="{8A50F379-78EC-4849-87F1-6EBE72DB3780}" srcOrd="1" destOrd="0" presId="urn:microsoft.com/office/officeart/2005/8/layout/vList4"/>
    <dgm:cxn modelId="{34A94F5E-845E-4FB0-98CE-524BEB29AC98}" type="presOf" srcId="{D53BCD36-E585-492A-8D61-7D221DB00B3E}" destId="{8A50F379-78EC-4849-87F1-6EBE72DB3780}" srcOrd="1" destOrd="4" presId="urn:microsoft.com/office/officeart/2005/8/layout/vList4"/>
    <dgm:cxn modelId="{81B460B9-43B3-482A-BAA0-B41B7ABB399D}" type="presOf" srcId="{532E8AEB-4F81-4D48-98C1-DA9EF4DBB964}" destId="{CE3973D1-7FA6-4A05-B343-35CAE5F4A67B}" srcOrd="0" destOrd="6" presId="urn:microsoft.com/office/officeart/2005/8/layout/vList4"/>
    <dgm:cxn modelId="{90F2D900-0B12-4138-A607-EA1020C25105}" srcId="{0467FDCB-7E4B-4F04-9B85-F4735F056B2A}" destId="{0580F5E0-C383-4D89-B80B-F751C197920C}" srcOrd="7" destOrd="0" parTransId="{F8BF58DD-3714-4EE1-B697-B307E07ADF7B}" sibTransId="{901AF55C-D4FA-432A-A3DD-9FAE4AA99FC7}"/>
    <dgm:cxn modelId="{0CE03699-5400-4C39-810C-662D74024248}" srcId="{0467FDCB-7E4B-4F04-9B85-F4735F056B2A}" destId="{781BEF86-B3D2-4037-84FD-59C9ABE9ACA4}" srcOrd="2" destOrd="0" parTransId="{C8B2BEAF-1B8E-40EF-96CF-88C2581DD78E}" sibTransId="{131A0F88-2AB6-4108-A0E6-DD29CA1D13D7}"/>
    <dgm:cxn modelId="{361A8493-1A7C-4295-A64C-6FF7C43B5EA2}" srcId="{0467FDCB-7E4B-4F04-9B85-F4735F056B2A}" destId="{7AE8FE28-E587-4260-821A-46C25D237743}" srcOrd="1" destOrd="0" parTransId="{785ADB74-BD28-4D72-9B35-29EDA336BE57}" sibTransId="{39905751-AE87-4B04-BD36-0F7A1A7CEA8A}"/>
    <dgm:cxn modelId="{6C1EA9FB-6ABD-4569-ACA5-6D7266A04C1A}" type="presOf" srcId="{4B184ABA-FC06-4208-9F0B-B8D67A333D09}" destId="{8A50F379-78EC-4849-87F1-6EBE72DB3780}" srcOrd="1" destOrd="7" presId="urn:microsoft.com/office/officeart/2005/8/layout/vList4"/>
    <dgm:cxn modelId="{C2E74EFE-5B94-4071-AF12-7954572C8FFE}" type="presOf" srcId="{0580F5E0-C383-4D89-B80B-F751C197920C}" destId="{CE3973D1-7FA6-4A05-B343-35CAE5F4A67B}" srcOrd="0" destOrd="8" presId="urn:microsoft.com/office/officeart/2005/8/layout/vList4"/>
    <dgm:cxn modelId="{48C29227-F8DC-48E4-B53A-A6ABC26BD56D}" type="presOf" srcId="{C1A86B12-F7E4-4819-B1B5-EA3800E53E57}" destId="{CE3973D1-7FA6-4A05-B343-35CAE5F4A67B}" srcOrd="0" destOrd="1" presId="urn:microsoft.com/office/officeart/2005/8/layout/vList4"/>
    <dgm:cxn modelId="{DE953675-28D3-4BF7-8957-2827F589E83B}" type="presOf" srcId="{4B184ABA-FC06-4208-9F0B-B8D67A333D09}" destId="{CE3973D1-7FA6-4A05-B343-35CAE5F4A67B}" srcOrd="0" destOrd="7" presId="urn:microsoft.com/office/officeart/2005/8/layout/vList4"/>
    <dgm:cxn modelId="{F93D0AD4-94C7-402C-B9D7-677027E17E78}" srcId="{1259EB77-729B-4BEE-B874-E7F392A9D291}" destId="{0467FDCB-7E4B-4F04-9B85-F4735F056B2A}" srcOrd="0" destOrd="0" parTransId="{9327C474-2BE9-4109-B15F-BEC4152296BE}" sibTransId="{7B6DCFD9-2A63-42AE-9965-D719AB184677}"/>
    <dgm:cxn modelId="{003FB18B-4555-4174-B5C9-517D2F1FBDE8}" type="presOf" srcId="{951DEAB8-85D5-4E85-976E-635F507DA59E}" destId="{CE3973D1-7FA6-4A05-B343-35CAE5F4A67B}" srcOrd="0" destOrd="5" presId="urn:microsoft.com/office/officeart/2005/8/layout/vList4"/>
    <dgm:cxn modelId="{3B0EFDE5-421B-4913-A3CA-E5707F0B867C}" srcId="{0467FDCB-7E4B-4F04-9B85-F4735F056B2A}" destId="{532E8AEB-4F81-4D48-98C1-DA9EF4DBB964}" srcOrd="5" destOrd="0" parTransId="{20CD745D-43A0-44D0-B103-D49F48E022CD}" sibTransId="{53F46330-5444-4FE6-8AB2-DFADF95174CE}"/>
    <dgm:cxn modelId="{6B495D75-10D5-460F-8F11-3FF1FE0DE704}" type="presParOf" srcId="{70A1EC1A-0053-4882-AB78-40EDB926DC27}" destId="{F7082DEF-E19A-4211-AF2F-96793D210B4A}" srcOrd="0" destOrd="0" presId="urn:microsoft.com/office/officeart/2005/8/layout/vList4"/>
    <dgm:cxn modelId="{AF28698C-68FD-4011-BED4-E0506C0E8BE9}" type="presParOf" srcId="{F7082DEF-E19A-4211-AF2F-96793D210B4A}" destId="{CE3973D1-7FA6-4A05-B343-35CAE5F4A67B}" srcOrd="0" destOrd="0" presId="urn:microsoft.com/office/officeart/2005/8/layout/vList4"/>
    <dgm:cxn modelId="{AAEB573E-8AA6-4AA4-9769-6218AD13F2D9}" type="presParOf" srcId="{F7082DEF-E19A-4211-AF2F-96793D210B4A}" destId="{138CDA7F-66EB-46B0-87CC-8643BFFC8239}" srcOrd="1" destOrd="0" presId="urn:microsoft.com/office/officeart/2005/8/layout/vList4"/>
    <dgm:cxn modelId="{EF4DB81D-59A5-4BD7-8400-06428E843C86}" type="presParOf" srcId="{F7082DEF-E19A-4211-AF2F-96793D210B4A}" destId="{8A50F379-78EC-4849-87F1-6EBE72DB3780}"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59EB77-729B-4BEE-B874-E7F392A9D291}"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en-US"/>
        </a:p>
      </dgm:t>
    </dgm:pt>
    <dgm:pt modelId="{0467FDCB-7E4B-4F04-9B85-F4735F056B2A}">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Technological Disaster </a:t>
          </a:r>
          <a:endParaRPr lang="en-US" dirty="0">
            <a:solidFill>
              <a:schemeClr val="tx1"/>
            </a:solidFill>
            <a:latin typeface="Times New Roman" panose="02020603050405020304" pitchFamily="18" charset="0"/>
            <a:cs typeface="Times New Roman" panose="02020603050405020304" pitchFamily="18" charset="0"/>
          </a:endParaRPr>
        </a:p>
      </dgm:t>
    </dgm:pt>
    <dgm:pt modelId="{7B6DCFD9-2A63-42AE-9965-D719AB184677}" type="sib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9327C474-2BE9-4109-B15F-BEC4152296BE}" type="parTrans" cxnId="{F93D0AD4-94C7-402C-B9D7-677027E17E78}">
      <dgm:prSet/>
      <dgm:spPr/>
      <dgm:t>
        <a:bodyPr/>
        <a:lstStyle/>
        <a:p>
          <a:endParaRPr lang="en-US">
            <a:latin typeface="Times New Roman" panose="02020603050405020304" pitchFamily="18" charset="0"/>
            <a:cs typeface="Times New Roman" panose="02020603050405020304" pitchFamily="18" charset="0"/>
          </a:endParaRPr>
        </a:p>
      </dgm:t>
    </dgm:pt>
    <dgm:pt modelId="{C1A86B12-F7E4-4819-B1B5-EA3800E53E57}">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 Transport Failure,</a:t>
          </a:r>
          <a:endParaRPr lang="en-US" dirty="0">
            <a:solidFill>
              <a:schemeClr val="tx1"/>
            </a:solidFill>
            <a:latin typeface="Times New Roman" panose="02020603050405020304" pitchFamily="18" charset="0"/>
            <a:cs typeface="Times New Roman" panose="02020603050405020304" pitchFamily="18" charset="0"/>
          </a:endParaRPr>
        </a:p>
      </dgm:t>
    </dgm:pt>
    <dgm:pt modelId="{E426D534-6338-43AE-8147-6A1C471473AF}" type="sib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70AE3436-C1DF-45E7-AC1D-2532EFEAD11E}" type="parTrans" cxnId="{91A12D11-BCE7-4929-A0BB-A5858A5DF892}">
      <dgm:prSet/>
      <dgm:spPr/>
      <dgm:t>
        <a:bodyPr/>
        <a:lstStyle/>
        <a:p>
          <a:endParaRPr lang="en-US">
            <a:latin typeface="Times New Roman" panose="02020603050405020304" pitchFamily="18" charset="0"/>
            <a:cs typeface="Times New Roman" panose="02020603050405020304" pitchFamily="18" charset="0"/>
          </a:endParaRPr>
        </a:p>
      </dgm:t>
    </dgm:pt>
    <dgm:pt modelId="{88C5EA04-290F-4826-8A53-6A90B1006AE1}">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Public Place Failure, </a:t>
          </a:r>
          <a:endParaRPr lang="en-US" dirty="0">
            <a:solidFill>
              <a:schemeClr val="tx1"/>
            </a:solidFill>
            <a:latin typeface="Times New Roman" panose="02020603050405020304" pitchFamily="18" charset="0"/>
            <a:cs typeface="Times New Roman" panose="02020603050405020304" pitchFamily="18" charset="0"/>
          </a:endParaRPr>
        </a:p>
      </dgm:t>
    </dgm:pt>
    <dgm:pt modelId="{5137DF11-C418-4BE9-906C-D0E32600759C}" type="parTrans" cxnId="{AC6CADD1-E20A-4AAC-A675-35F808341AE5}">
      <dgm:prSet/>
      <dgm:spPr/>
      <dgm:t>
        <a:bodyPr/>
        <a:lstStyle/>
        <a:p>
          <a:endParaRPr lang="en-US"/>
        </a:p>
      </dgm:t>
    </dgm:pt>
    <dgm:pt modelId="{FC770C09-78C5-4926-B78A-F575220A5520}" type="sibTrans" cxnId="{AC6CADD1-E20A-4AAC-A675-35F808341AE5}">
      <dgm:prSet/>
      <dgm:spPr/>
      <dgm:t>
        <a:bodyPr/>
        <a:lstStyle/>
        <a:p>
          <a:endParaRPr lang="en-US"/>
        </a:p>
      </dgm:t>
    </dgm:pt>
    <dgm:pt modelId="{AE5B713C-8F02-4361-850C-3AC616E77F84}">
      <dgm:prSet phldrT="[Text]"/>
      <dgm:spPr/>
      <dgm:t>
        <a:bodyPr/>
        <a:lstStyle/>
        <a:p>
          <a:r>
            <a:rPr lang="en-US" dirty="0" smtClean="0">
              <a:solidFill>
                <a:schemeClr val="tx1"/>
              </a:solidFill>
              <a:latin typeface="Times New Roman" panose="02020603050405020304" pitchFamily="18" charset="0"/>
              <a:cs typeface="Times New Roman" panose="02020603050405020304" pitchFamily="18" charset="0"/>
            </a:rPr>
            <a:t>Fire.</a:t>
          </a:r>
          <a:endParaRPr lang="en-US" dirty="0">
            <a:solidFill>
              <a:schemeClr val="tx1"/>
            </a:solidFill>
            <a:latin typeface="Times New Roman" panose="02020603050405020304" pitchFamily="18" charset="0"/>
            <a:cs typeface="Times New Roman" panose="02020603050405020304" pitchFamily="18" charset="0"/>
          </a:endParaRPr>
        </a:p>
      </dgm:t>
    </dgm:pt>
    <dgm:pt modelId="{D2F178BD-C857-4EDA-9A43-142D41BFEB03}" type="parTrans" cxnId="{B0CD1120-8F71-46BB-83D5-C323F565976E}">
      <dgm:prSet/>
      <dgm:spPr/>
      <dgm:t>
        <a:bodyPr/>
        <a:lstStyle/>
        <a:p>
          <a:endParaRPr lang="en-US"/>
        </a:p>
      </dgm:t>
    </dgm:pt>
    <dgm:pt modelId="{8F1E390E-E7F1-4B92-AD9C-1C2CA63F489F}" type="sibTrans" cxnId="{B0CD1120-8F71-46BB-83D5-C323F565976E}">
      <dgm:prSet/>
      <dgm:spPr/>
      <dgm:t>
        <a:bodyPr/>
        <a:lstStyle/>
        <a:p>
          <a:endParaRPr lang="en-US"/>
        </a:p>
      </dgm:t>
    </dgm:pt>
    <dgm:pt modelId="{70A1EC1A-0053-4882-AB78-40EDB926DC27}" type="pres">
      <dgm:prSet presAssocID="{1259EB77-729B-4BEE-B874-E7F392A9D291}" presName="linear" presStyleCnt="0">
        <dgm:presLayoutVars>
          <dgm:dir/>
          <dgm:resizeHandles val="exact"/>
        </dgm:presLayoutVars>
      </dgm:prSet>
      <dgm:spPr/>
      <dgm:t>
        <a:bodyPr/>
        <a:lstStyle/>
        <a:p>
          <a:endParaRPr lang="en-US"/>
        </a:p>
      </dgm:t>
    </dgm:pt>
    <dgm:pt modelId="{F7082DEF-E19A-4211-AF2F-96793D210B4A}" type="pres">
      <dgm:prSet presAssocID="{0467FDCB-7E4B-4F04-9B85-F4735F056B2A}" presName="comp" presStyleCnt="0"/>
      <dgm:spPr/>
    </dgm:pt>
    <dgm:pt modelId="{CE3973D1-7FA6-4A05-B343-35CAE5F4A67B}" type="pres">
      <dgm:prSet presAssocID="{0467FDCB-7E4B-4F04-9B85-F4735F056B2A}" presName="box" presStyleLbl="node1" presStyleIdx="0" presStyleCnt="1" custLinFactNeighborX="-3298" custLinFactNeighborY="-1325"/>
      <dgm:spPr/>
      <dgm:t>
        <a:bodyPr/>
        <a:lstStyle/>
        <a:p>
          <a:endParaRPr lang="en-US"/>
        </a:p>
      </dgm:t>
    </dgm:pt>
    <dgm:pt modelId="{138CDA7F-66EB-46B0-87CC-8643BFFC8239}" type="pres">
      <dgm:prSet presAssocID="{0467FDCB-7E4B-4F04-9B85-F4735F056B2A}" presName="img" presStyleLbl="fgImgPlace1" presStyleIdx="0" presStyleCnt="1" custLinFactNeighborX="-34102" custLinFactNeighborY="0"/>
      <dgm:spPr>
        <a:blipFill>
          <a:blip xmlns:r="http://schemas.openxmlformats.org/officeDocument/2006/relationships" r:embed="rId1">
            <a:extLst>
              <a:ext uri="{28A0092B-C50C-407E-A947-70E740481C1C}">
                <a14:useLocalDpi xmlns:a14="http://schemas.microsoft.com/office/drawing/2010/main" val="0"/>
              </a:ext>
            </a:extLst>
          </a:blip>
          <a:srcRect/>
          <a:stretch>
            <a:fillRect l="-442000" r="-442000"/>
          </a:stretch>
        </a:blipFill>
      </dgm:spPr>
      <dgm:t>
        <a:bodyPr/>
        <a:lstStyle/>
        <a:p>
          <a:endParaRPr lang="en-US"/>
        </a:p>
      </dgm:t>
    </dgm:pt>
    <dgm:pt modelId="{8A50F379-78EC-4849-87F1-6EBE72DB3780}" type="pres">
      <dgm:prSet presAssocID="{0467FDCB-7E4B-4F04-9B85-F4735F056B2A}" presName="text" presStyleLbl="node1" presStyleIdx="0" presStyleCnt="1">
        <dgm:presLayoutVars>
          <dgm:bulletEnabled val="1"/>
        </dgm:presLayoutVars>
      </dgm:prSet>
      <dgm:spPr/>
      <dgm:t>
        <a:bodyPr/>
        <a:lstStyle/>
        <a:p>
          <a:endParaRPr lang="en-US"/>
        </a:p>
      </dgm:t>
    </dgm:pt>
  </dgm:ptLst>
  <dgm:cxnLst>
    <dgm:cxn modelId="{F9A7068E-9313-416F-8B41-14AFD9F8A9AF}" type="presOf" srcId="{88C5EA04-290F-4826-8A53-6A90B1006AE1}" destId="{8A50F379-78EC-4849-87F1-6EBE72DB3780}" srcOrd="1" destOrd="2" presId="urn:microsoft.com/office/officeart/2005/8/layout/vList4"/>
    <dgm:cxn modelId="{B0CD1120-8F71-46BB-83D5-C323F565976E}" srcId="{0467FDCB-7E4B-4F04-9B85-F4735F056B2A}" destId="{AE5B713C-8F02-4361-850C-3AC616E77F84}" srcOrd="2" destOrd="0" parTransId="{D2F178BD-C857-4EDA-9A43-142D41BFEB03}" sibTransId="{8F1E390E-E7F1-4B92-AD9C-1C2CA63F489F}"/>
    <dgm:cxn modelId="{91A12D11-BCE7-4929-A0BB-A5858A5DF892}" srcId="{0467FDCB-7E4B-4F04-9B85-F4735F056B2A}" destId="{C1A86B12-F7E4-4819-B1B5-EA3800E53E57}" srcOrd="0" destOrd="0" parTransId="{70AE3436-C1DF-45E7-AC1D-2532EFEAD11E}" sibTransId="{E426D534-6338-43AE-8147-6A1C471473AF}"/>
    <dgm:cxn modelId="{B25F6334-757F-4DEC-8A63-BD068F7BD6ED}" type="presOf" srcId="{C1A86B12-F7E4-4819-B1B5-EA3800E53E57}" destId="{8A50F379-78EC-4849-87F1-6EBE72DB3780}" srcOrd="1" destOrd="1" presId="urn:microsoft.com/office/officeart/2005/8/layout/vList4"/>
    <dgm:cxn modelId="{999DEC8C-DCD2-4134-92B1-01CF855F25FA}" type="presOf" srcId="{AE5B713C-8F02-4361-850C-3AC616E77F84}" destId="{8A50F379-78EC-4849-87F1-6EBE72DB3780}" srcOrd="1" destOrd="3" presId="urn:microsoft.com/office/officeart/2005/8/layout/vList4"/>
    <dgm:cxn modelId="{09262002-F5D3-47A5-8E09-A6AFDED8D246}" type="presOf" srcId="{1259EB77-729B-4BEE-B874-E7F392A9D291}" destId="{70A1EC1A-0053-4882-AB78-40EDB926DC27}" srcOrd="0" destOrd="0" presId="urn:microsoft.com/office/officeart/2005/8/layout/vList4"/>
    <dgm:cxn modelId="{FEC4C61D-0F22-49D7-9934-50898630CB60}" type="presOf" srcId="{0467FDCB-7E4B-4F04-9B85-F4735F056B2A}" destId="{CE3973D1-7FA6-4A05-B343-35CAE5F4A67B}" srcOrd="0" destOrd="0" presId="urn:microsoft.com/office/officeart/2005/8/layout/vList4"/>
    <dgm:cxn modelId="{870CB3A6-4CE4-4B6B-844A-E46040A4F3EB}" type="presOf" srcId="{0467FDCB-7E4B-4F04-9B85-F4735F056B2A}" destId="{8A50F379-78EC-4849-87F1-6EBE72DB3780}" srcOrd="1" destOrd="0" presId="urn:microsoft.com/office/officeart/2005/8/layout/vList4"/>
    <dgm:cxn modelId="{48C29227-F8DC-48E4-B53A-A6ABC26BD56D}" type="presOf" srcId="{C1A86B12-F7E4-4819-B1B5-EA3800E53E57}" destId="{CE3973D1-7FA6-4A05-B343-35CAE5F4A67B}" srcOrd="0" destOrd="1" presId="urn:microsoft.com/office/officeart/2005/8/layout/vList4"/>
    <dgm:cxn modelId="{4754FA7A-8EC0-4ECD-B649-988BFA0B016B}" type="presOf" srcId="{88C5EA04-290F-4826-8A53-6A90B1006AE1}" destId="{CE3973D1-7FA6-4A05-B343-35CAE5F4A67B}" srcOrd="0" destOrd="2" presId="urn:microsoft.com/office/officeart/2005/8/layout/vList4"/>
    <dgm:cxn modelId="{F93D0AD4-94C7-402C-B9D7-677027E17E78}" srcId="{1259EB77-729B-4BEE-B874-E7F392A9D291}" destId="{0467FDCB-7E4B-4F04-9B85-F4735F056B2A}" srcOrd="0" destOrd="0" parTransId="{9327C474-2BE9-4109-B15F-BEC4152296BE}" sibTransId="{7B6DCFD9-2A63-42AE-9965-D719AB184677}"/>
    <dgm:cxn modelId="{AC6CADD1-E20A-4AAC-A675-35F808341AE5}" srcId="{0467FDCB-7E4B-4F04-9B85-F4735F056B2A}" destId="{88C5EA04-290F-4826-8A53-6A90B1006AE1}" srcOrd="1" destOrd="0" parTransId="{5137DF11-C418-4BE9-906C-D0E32600759C}" sibTransId="{FC770C09-78C5-4926-B78A-F575220A5520}"/>
    <dgm:cxn modelId="{687102D1-8B4D-46BB-B643-0C855C276610}" type="presOf" srcId="{AE5B713C-8F02-4361-850C-3AC616E77F84}" destId="{CE3973D1-7FA6-4A05-B343-35CAE5F4A67B}" srcOrd="0" destOrd="3" presId="urn:microsoft.com/office/officeart/2005/8/layout/vList4"/>
    <dgm:cxn modelId="{6B495D75-10D5-460F-8F11-3FF1FE0DE704}" type="presParOf" srcId="{70A1EC1A-0053-4882-AB78-40EDB926DC27}" destId="{F7082DEF-E19A-4211-AF2F-96793D210B4A}" srcOrd="0" destOrd="0" presId="urn:microsoft.com/office/officeart/2005/8/layout/vList4"/>
    <dgm:cxn modelId="{AF28698C-68FD-4011-BED4-E0506C0E8BE9}" type="presParOf" srcId="{F7082DEF-E19A-4211-AF2F-96793D210B4A}" destId="{CE3973D1-7FA6-4A05-B343-35CAE5F4A67B}" srcOrd="0" destOrd="0" presId="urn:microsoft.com/office/officeart/2005/8/layout/vList4"/>
    <dgm:cxn modelId="{AAEB573E-8AA6-4AA4-9769-6218AD13F2D9}" type="presParOf" srcId="{F7082DEF-E19A-4211-AF2F-96793D210B4A}" destId="{138CDA7F-66EB-46B0-87CC-8643BFFC8239}" srcOrd="1" destOrd="0" presId="urn:microsoft.com/office/officeart/2005/8/layout/vList4"/>
    <dgm:cxn modelId="{EF4DB81D-59A5-4BD7-8400-06428E843C86}" type="presParOf" srcId="{F7082DEF-E19A-4211-AF2F-96793D210B4A}" destId="{8A50F379-78EC-4849-87F1-6EBE72DB3780}"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B69B84-0CD3-4AEE-BEFC-660809EA0D4D}" type="doc">
      <dgm:prSet loTypeId="urn:microsoft.com/office/officeart/2005/8/layout/cycle8" loCatId="cycle" qsTypeId="urn:microsoft.com/office/officeart/2005/8/quickstyle/3d2" qsCatId="3D" csTypeId="urn:microsoft.com/office/officeart/2005/8/colors/colorful1" csCatId="colorful" phldr="1"/>
      <dgm:spPr/>
      <dgm:t>
        <a:bodyPr/>
        <a:lstStyle/>
        <a:p>
          <a:endParaRPr lang="en-US"/>
        </a:p>
      </dgm:t>
    </dgm:pt>
    <dgm:pt modelId="{307B2989-DE9B-439E-A4A9-40DD2685DC5E}">
      <dgm:prSet phldrT="[Text]" custT="1"/>
      <dgm:spPr/>
      <dgm:t>
        <a:bodyPr/>
        <a:lstStyle/>
        <a:p>
          <a:r>
            <a:rPr lang="en-US" sz="1600" dirty="0" smtClean="0">
              <a:latin typeface="Times New Roman" panose="02020603050405020304" pitchFamily="18" charset="0"/>
              <a:cs typeface="Times New Roman" panose="02020603050405020304" pitchFamily="18" charset="0"/>
            </a:rPr>
            <a:t>Planning &amp; Mitigation </a:t>
          </a:r>
          <a:endParaRPr lang="en-US" sz="1600" dirty="0">
            <a:latin typeface="Times New Roman" panose="02020603050405020304" pitchFamily="18" charset="0"/>
            <a:cs typeface="Times New Roman" panose="02020603050405020304" pitchFamily="18" charset="0"/>
          </a:endParaRPr>
        </a:p>
      </dgm:t>
    </dgm:pt>
    <dgm:pt modelId="{C4B388BA-5751-4DDE-8D0C-54B37BBA3E81}" type="parTrans" cxnId="{2C358D4D-056C-4D89-B041-6A2831BEA9C1}">
      <dgm:prSet/>
      <dgm:spPr/>
      <dgm:t>
        <a:bodyPr/>
        <a:lstStyle/>
        <a:p>
          <a:endParaRPr lang="en-US" sz="1800">
            <a:latin typeface="Times New Roman" panose="02020603050405020304" pitchFamily="18" charset="0"/>
            <a:cs typeface="Times New Roman" panose="02020603050405020304" pitchFamily="18" charset="0"/>
          </a:endParaRPr>
        </a:p>
      </dgm:t>
    </dgm:pt>
    <dgm:pt modelId="{0FCC8585-70EF-428E-B99E-8E10B14D549D}" type="sibTrans" cxnId="{2C358D4D-056C-4D89-B041-6A2831BEA9C1}">
      <dgm:prSet custT="1"/>
      <dgm:spPr/>
      <dgm:t>
        <a:bodyPr/>
        <a:lstStyle/>
        <a:p>
          <a:endParaRPr lang="en-US" sz="1400">
            <a:latin typeface="Times New Roman" panose="02020603050405020304" pitchFamily="18" charset="0"/>
            <a:cs typeface="Times New Roman" panose="02020603050405020304" pitchFamily="18" charset="0"/>
          </a:endParaRPr>
        </a:p>
      </dgm:t>
    </dgm:pt>
    <dgm:pt modelId="{2F75A20C-B22E-4A04-83D6-6265F6EBE7C6}">
      <dgm:prSet phldrT="[Text]" custT="1"/>
      <dgm:spPr/>
      <dgm:t>
        <a:bodyPr/>
        <a:lstStyle/>
        <a:p>
          <a:r>
            <a:rPr lang="en-US" sz="1600" dirty="0" smtClean="0">
              <a:latin typeface="Times New Roman" panose="02020603050405020304" pitchFamily="18" charset="0"/>
              <a:cs typeface="Times New Roman" panose="02020603050405020304" pitchFamily="18" charset="0"/>
            </a:rPr>
            <a:t>Preparedness </a:t>
          </a:r>
          <a:endParaRPr lang="en-US" sz="1600" dirty="0">
            <a:latin typeface="Times New Roman" panose="02020603050405020304" pitchFamily="18" charset="0"/>
            <a:cs typeface="Times New Roman" panose="02020603050405020304" pitchFamily="18" charset="0"/>
          </a:endParaRPr>
        </a:p>
      </dgm:t>
    </dgm:pt>
    <dgm:pt modelId="{3F0BEE0F-B001-4C71-AF50-F87736D314E5}" type="parTrans" cxnId="{353EA858-7223-4ED7-B003-E9403C16F869}">
      <dgm:prSet/>
      <dgm:spPr/>
      <dgm:t>
        <a:bodyPr/>
        <a:lstStyle/>
        <a:p>
          <a:endParaRPr lang="en-US" sz="1800">
            <a:latin typeface="Times New Roman" panose="02020603050405020304" pitchFamily="18" charset="0"/>
            <a:cs typeface="Times New Roman" panose="02020603050405020304" pitchFamily="18" charset="0"/>
          </a:endParaRPr>
        </a:p>
      </dgm:t>
    </dgm:pt>
    <dgm:pt modelId="{7F269E0E-70CF-4978-8C03-3C503A22F26B}" type="sibTrans" cxnId="{353EA858-7223-4ED7-B003-E9403C16F869}">
      <dgm:prSet custT="1"/>
      <dgm:spPr/>
      <dgm:t>
        <a:bodyPr/>
        <a:lstStyle/>
        <a:p>
          <a:endParaRPr lang="en-US" sz="1400">
            <a:latin typeface="Times New Roman" panose="02020603050405020304" pitchFamily="18" charset="0"/>
            <a:cs typeface="Times New Roman" panose="02020603050405020304" pitchFamily="18" charset="0"/>
          </a:endParaRPr>
        </a:p>
      </dgm:t>
    </dgm:pt>
    <dgm:pt modelId="{08CFA970-04EA-4F51-B138-092138FFF20A}">
      <dgm:prSet phldrT="[Text]" custT="1"/>
      <dgm:spPr/>
      <dgm:t>
        <a:bodyPr/>
        <a:lstStyle/>
        <a:p>
          <a:r>
            <a:rPr lang="en-US" sz="1600" dirty="0" smtClean="0">
              <a:latin typeface="Times New Roman" panose="02020603050405020304" pitchFamily="18" charset="0"/>
              <a:cs typeface="Times New Roman" panose="02020603050405020304" pitchFamily="18" charset="0"/>
            </a:rPr>
            <a:t>Response</a:t>
          </a:r>
          <a:endParaRPr lang="en-US" sz="1600" dirty="0">
            <a:latin typeface="Times New Roman" panose="02020603050405020304" pitchFamily="18" charset="0"/>
            <a:cs typeface="Times New Roman" panose="02020603050405020304" pitchFamily="18" charset="0"/>
          </a:endParaRPr>
        </a:p>
      </dgm:t>
    </dgm:pt>
    <dgm:pt modelId="{503448FD-731D-41DE-BFCD-5B790F388B8C}" type="parTrans" cxnId="{294831ED-7CB7-455F-A98D-BB084F8B231F}">
      <dgm:prSet/>
      <dgm:spPr/>
      <dgm:t>
        <a:bodyPr/>
        <a:lstStyle/>
        <a:p>
          <a:endParaRPr lang="en-US" sz="1800">
            <a:latin typeface="Times New Roman" panose="02020603050405020304" pitchFamily="18" charset="0"/>
            <a:cs typeface="Times New Roman" panose="02020603050405020304" pitchFamily="18" charset="0"/>
          </a:endParaRPr>
        </a:p>
      </dgm:t>
    </dgm:pt>
    <dgm:pt modelId="{D84DE7F4-0F74-4FDE-9772-F93C501765C7}" type="sibTrans" cxnId="{294831ED-7CB7-455F-A98D-BB084F8B231F}">
      <dgm:prSet custT="1"/>
      <dgm:spPr/>
      <dgm:t>
        <a:bodyPr/>
        <a:lstStyle/>
        <a:p>
          <a:endParaRPr lang="en-US" sz="1400">
            <a:latin typeface="Times New Roman" panose="02020603050405020304" pitchFamily="18" charset="0"/>
            <a:cs typeface="Times New Roman" panose="02020603050405020304" pitchFamily="18" charset="0"/>
          </a:endParaRPr>
        </a:p>
      </dgm:t>
    </dgm:pt>
    <dgm:pt modelId="{352A0EE2-D5BC-44A7-B0B6-C33828C17EDE}">
      <dgm:prSet phldrT="[Text]" custT="1"/>
      <dgm:spPr/>
      <dgm:t>
        <a:bodyPr/>
        <a:lstStyle/>
        <a:p>
          <a:r>
            <a:rPr lang="en-US" sz="1600" dirty="0" smtClean="0">
              <a:latin typeface="Times New Roman" panose="02020603050405020304" pitchFamily="18" charset="0"/>
              <a:cs typeface="Times New Roman" panose="02020603050405020304" pitchFamily="18" charset="0"/>
            </a:rPr>
            <a:t>Recovery </a:t>
          </a:r>
          <a:endParaRPr lang="en-US" sz="1600" dirty="0">
            <a:latin typeface="Times New Roman" panose="02020603050405020304" pitchFamily="18" charset="0"/>
            <a:cs typeface="Times New Roman" panose="02020603050405020304" pitchFamily="18" charset="0"/>
          </a:endParaRPr>
        </a:p>
      </dgm:t>
    </dgm:pt>
    <dgm:pt modelId="{2E8C594A-CC32-47F7-993E-A96CA8A25C27}" type="parTrans" cxnId="{A7D6B7E8-378C-4D88-AEDC-E7C1F2C94313}">
      <dgm:prSet/>
      <dgm:spPr/>
      <dgm:t>
        <a:bodyPr/>
        <a:lstStyle/>
        <a:p>
          <a:endParaRPr lang="en-US" sz="1800">
            <a:latin typeface="Times New Roman" panose="02020603050405020304" pitchFamily="18" charset="0"/>
            <a:cs typeface="Times New Roman" panose="02020603050405020304" pitchFamily="18" charset="0"/>
          </a:endParaRPr>
        </a:p>
      </dgm:t>
    </dgm:pt>
    <dgm:pt modelId="{113E1F93-B1D5-4602-BFFF-66C5A4885F8E}" type="sibTrans" cxnId="{A7D6B7E8-378C-4D88-AEDC-E7C1F2C94313}">
      <dgm:prSet custT="1"/>
      <dgm:spPr/>
      <dgm:t>
        <a:bodyPr/>
        <a:lstStyle/>
        <a:p>
          <a:endParaRPr lang="en-US" sz="1400">
            <a:latin typeface="Times New Roman" panose="02020603050405020304" pitchFamily="18" charset="0"/>
            <a:cs typeface="Times New Roman" panose="02020603050405020304" pitchFamily="18" charset="0"/>
          </a:endParaRPr>
        </a:p>
      </dgm:t>
    </dgm:pt>
    <dgm:pt modelId="{872393B7-7AF7-4B15-94C5-592E0AE2AF1C}" type="pres">
      <dgm:prSet presAssocID="{38B69B84-0CD3-4AEE-BEFC-660809EA0D4D}" presName="compositeShape" presStyleCnt="0">
        <dgm:presLayoutVars>
          <dgm:chMax val="7"/>
          <dgm:dir/>
          <dgm:resizeHandles val="exact"/>
        </dgm:presLayoutVars>
      </dgm:prSet>
      <dgm:spPr/>
      <dgm:t>
        <a:bodyPr/>
        <a:lstStyle/>
        <a:p>
          <a:endParaRPr lang="en-US"/>
        </a:p>
      </dgm:t>
    </dgm:pt>
    <dgm:pt modelId="{D9D46FAA-71F3-4FF9-8077-0C2AE9CE9D65}" type="pres">
      <dgm:prSet presAssocID="{38B69B84-0CD3-4AEE-BEFC-660809EA0D4D}" presName="wedge1" presStyleLbl="node1" presStyleIdx="0" presStyleCnt="4"/>
      <dgm:spPr/>
      <dgm:t>
        <a:bodyPr/>
        <a:lstStyle/>
        <a:p>
          <a:endParaRPr lang="en-US"/>
        </a:p>
      </dgm:t>
    </dgm:pt>
    <dgm:pt modelId="{70A956C2-5DD1-48CA-A30D-7E82D7270488}" type="pres">
      <dgm:prSet presAssocID="{38B69B84-0CD3-4AEE-BEFC-660809EA0D4D}" presName="dummy1a" presStyleCnt="0"/>
      <dgm:spPr/>
    </dgm:pt>
    <dgm:pt modelId="{3D0CB900-696F-4F44-8221-7828291E73FF}" type="pres">
      <dgm:prSet presAssocID="{38B69B84-0CD3-4AEE-BEFC-660809EA0D4D}" presName="dummy1b" presStyleCnt="0"/>
      <dgm:spPr/>
    </dgm:pt>
    <dgm:pt modelId="{54584D3D-B62D-4607-81F4-51052D8A91BF}" type="pres">
      <dgm:prSet presAssocID="{38B69B84-0CD3-4AEE-BEFC-660809EA0D4D}" presName="wedge1Tx" presStyleLbl="node1" presStyleIdx="0" presStyleCnt="4">
        <dgm:presLayoutVars>
          <dgm:chMax val="0"/>
          <dgm:chPref val="0"/>
          <dgm:bulletEnabled val="1"/>
        </dgm:presLayoutVars>
      </dgm:prSet>
      <dgm:spPr/>
      <dgm:t>
        <a:bodyPr/>
        <a:lstStyle/>
        <a:p>
          <a:endParaRPr lang="en-US"/>
        </a:p>
      </dgm:t>
    </dgm:pt>
    <dgm:pt modelId="{4403C092-3BB2-4320-A351-185734C076D7}" type="pres">
      <dgm:prSet presAssocID="{38B69B84-0CD3-4AEE-BEFC-660809EA0D4D}" presName="wedge2" presStyleLbl="node1" presStyleIdx="1" presStyleCnt="4"/>
      <dgm:spPr/>
      <dgm:t>
        <a:bodyPr/>
        <a:lstStyle/>
        <a:p>
          <a:endParaRPr lang="en-US"/>
        </a:p>
      </dgm:t>
    </dgm:pt>
    <dgm:pt modelId="{1EC2A031-F444-4889-8E57-203B011BB432}" type="pres">
      <dgm:prSet presAssocID="{38B69B84-0CD3-4AEE-BEFC-660809EA0D4D}" presName="dummy2a" presStyleCnt="0"/>
      <dgm:spPr/>
    </dgm:pt>
    <dgm:pt modelId="{2D82996F-4507-4CCD-B840-9933D92847EA}" type="pres">
      <dgm:prSet presAssocID="{38B69B84-0CD3-4AEE-BEFC-660809EA0D4D}" presName="dummy2b" presStyleCnt="0"/>
      <dgm:spPr/>
    </dgm:pt>
    <dgm:pt modelId="{F42995F4-D3A5-4213-9221-498D4FC21FE0}" type="pres">
      <dgm:prSet presAssocID="{38B69B84-0CD3-4AEE-BEFC-660809EA0D4D}" presName="wedge2Tx" presStyleLbl="node1" presStyleIdx="1" presStyleCnt="4">
        <dgm:presLayoutVars>
          <dgm:chMax val="0"/>
          <dgm:chPref val="0"/>
          <dgm:bulletEnabled val="1"/>
        </dgm:presLayoutVars>
      </dgm:prSet>
      <dgm:spPr/>
      <dgm:t>
        <a:bodyPr/>
        <a:lstStyle/>
        <a:p>
          <a:endParaRPr lang="en-US"/>
        </a:p>
      </dgm:t>
    </dgm:pt>
    <dgm:pt modelId="{0A2BBE0A-98FE-4189-83F9-6B9C55CE8F33}" type="pres">
      <dgm:prSet presAssocID="{38B69B84-0CD3-4AEE-BEFC-660809EA0D4D}" presName="wedge3" presStyleLbl="node1" presStyleIdx="2" presStyleCnt="4"/>
      <dgm:spPr/>
      <dgm:t>
        <a:bodyPr/>
        <a:lstStyle/>
        <a:p>
          <a:endParaRPr lang="en-US"/>
        </a:p>
      </dgm:t>
    </dgm:pt>
    <dgm:pt modelId="{84C87035-E568-49E6-831A-0B3E03F8A853}" type="pres">
      <dgm:prSet presAssocID="{38B69B84-0CD3-4AEE-BEFC-660809EA0D4D}" presName="dummy3a" presStyleCnt="0"/>
      <dgm:spPr/>
    </dgm:pt>
    <dgm:pt modelId="{2613EFA0-EAB3-491C-818C-6047EBE34B66}" type="pres">
      <dgm:prSet presAssocID="{38B69B84-0CD3-4AEE-BEFC-660809EA0D4D}" presName="dummy3b" presStyleCnt="0"/>
      <dgm:spPr/>
    </dgm:pt>
    <dgm:pt modelId="{4097C71F-0818-4DAB-AD8B-6D3D9628820A}" type="pres">
      <dgm:prSet presAssocID="{38B69B84-0CD3-4AEE-BEFC-660809EA0D4D}" presName="wedge3Tx" presStyleLbl="node1" presStyleIdx="2" presStyleCnt="4">
        <dgm:presLayoutVars>
          <dgm:chMax val="0"/>
          <dgm:chPref val="0"/>
          <dgm:bulletEnabled val="1"/>
        </dgm:presLayoutVars>
      </dgm:prSet>
      <dgm:spPr/>
      <dgm:t>
        <a:bodyPr/>
        <a:lstStyle/>
        <a:p>
          <a:endParaRPr lang="en-US"/>
        </a:p>
      </dgm:t>
    </dgm:pt>
    <dgm:pt modelId="{94F27300-B0A6-4F5D-A6D9-44292C6E137B}" type="pres">
      <dgm:prSet presAssocID="{38B69B84-0CD3-4AEE-BEFC-660809EA0D4D}" presName="wedge4" presStyleLbl="node1" presStyleIdx="3" presStyleCnt="4"/>
      <dgm:spPr/>
      <dgm:t>
        <a:bodyPr/>
        <a:lstStyle/>
        <a:p>
          <a:endParaRPr lang="en-US"/>
        </a:p>
      </dgm:t>
    </dgm:pt>
    <dgm:pt modelId="{BE693856-DEC5-4AD8-8E04-550700C63F87}" type="pres">
      <dgm:prSet presAssocID="{38B69B84-0CD3-4AEE-BEFC-660809EA0D4D}" presName="dummy4a" presStyleCnt="0"/>
      <dgm:spPr/>
    </dgm:pt>
    <dgm:pt modelId="{E0F7173E-8704-45E0-9838-72CA911C21E5}" type="pres">
      <dgm:prSet presAssocID="{38B69B84-0CD3-4AEE-BEFC-660809EA0D4D}" presName="dummy4b" presStyleCnt="0"/>
      <dgm:spPr/>
    </dgm:pt>
    <dgm:pt modelId="{2AE31F8D-E235-4C29-B62F-2C0974E86265}" type="pres">
      <dgm:prSet presAssocID="{38B69B84-0CD3-4AEE-BEFC-660809EA0D4D}" presName="wedge4Tx" presStyleLbl="node1" presStyleIdx="3" presStyleCnt="4">
        <dgm:presLayoutVars>
          <dgm:chMax val="0"/>
          <dgm:chPref val="0"/>
          <dgm:bulletEnabled val="1"/>
        </dgm:presLayoutVars>
      </dgm:prSet>
      <dgm:spPr/>
      <dgm:t>
        <a:bodyPr/>
        <a:lstStyle/>
        <a:p>
          <a:endParaRPr lang="en-US"/>
        </a:p>
      </dgm:t>
    </dgm:pt>
    <dgm:pt modelId="{AF5E2197-CB26-4F09-B792-7F7D175EF6A3}" type="pres">
      <dgm:prSet presAssocID="{0FCC8585-70EF-428E-B99E-8E10B14D549D}" presName="arrowWedge1" presStyleLbl="fgSibTrans2D1" presStyleIdx="0" presStyleCnt="4"/>
      <dgm:spPr/>
    </dgm:pt>
    <dgm:pt modelId="{88891E13-F2A9-4561-83C2-2E54D755D6F2}" type="pres">
      <dgm:prSet presAssocID="{7F269E0E-70CF-4978-8C03-3C503A22F26B}" presName="arrowWedge2" presStyleLbl="fgSibTrans2D1" presStyleIdx="1" presStyleCnt="4"/>
      <dgm:spPr/>
    </dgm:pt>
    <dgm:pt modelId="{0413860C-CB42-4FBA-886D-88F8E5D20095}" type="pres">
      <dgm:prSet presAssocID="{D84DE7F4-0F74-4FDE-9772-F93C501765C7}" presName="arrowWedge3" presStyleLbl="fgSibTrans2D1" presStyleIdx="2" presStyleCnt="4"/>
      <dgm:spPr/>
    </dgm:pt>
    <dgm:pt modelId="{24B8B333-048F-4344-8098-4714ED1146A6}" type="pres">
      <dgm:prSet presAssocID="{113E1F93-B1D5-4602-BFFF-66C5A4885F8E}" presName="arrowWedge4" presStyleLbl="fgSibTrans2D1" presStyleIdx="3" presStyleCnt="4"/>
      <dgm:spPr/>
    </dgm:pt>
  </dgm:ptLst>
  <dgm:cxnLst>
    <dgm:cxn modelId="{62D24E93-70DD-4C75-801B-7E1F072E90A9}" type="presOf" srcId="{307B2989-DE9B-439E-A4A9-40DD2685DC5E}" destId="{54584D3D-B62D-4607-81F4-51052D8A91BF}" srcOrd="1" destOrd="0" presId="urn:microsoft.com/office/officeart/2005/8/layout/cycle8"/>
    <dgm:cxn modelId="{353EA858-7223-4ED7-B003-E9403C16F869}" srcId="{38B69B84-0CD3-4AEE-BEFC-660809EA0D4D}" destId="{2F75A20C-B22E-4A04-83D6-6265F6EBE7C6}" srcOrd="1" destOrd="0" parTransId="{3F0BEE0F-B001-4C71-AF50-F87736D314E5}" sibTransId="{7F269E0E-70CF-4978-8C03-3C503A22F26B}"/>
    <dgm:cxn modelId="{522A0524-FA02-4496-8267-0FE60941802F}" type="presOf" srcId="{352A0EE2-D5BC-44A7-B0B6-C33828C17EDE}" destId="{2AE31F8D-E235-4C29-B62F-2C0974E86265}" srcOrd="1" destOrd="0" presId="urn:microsoft.com/office/officeart/2005/8/layout/cycle8"/>
    <dgm:cxn modelId="{294831ED-7CB7-455F-A98D-BB084F8B231F}" srcId="{38B69B84-0CD3-4AEE-BEFC-660809EA0D4D}" destId="{08CFA970-04EA-4F51-B138-092138FFF20A}" srcOrd="2" destOrd="0" parTransId="{503448FD-731D-41DE-BFCD-5B790F388B8C}" sibTransId="{D84DE7F4-0F74-4FDE-9772-F93C501765C7}"/>
    <dgm:cxn modelId="{F75C9AD1-0667-4C6B-A4E0-0A8A8BBC2D4F}" type="presOf" srcId="{352A0EE2-D5BC-44A7-B0B6-C33828C17EDE}" destId="{94F27300-B0A6-4F5D-A6D9-44292C6E137B}" srcOrd="0" destOrd="0" presId="urn:microsoft.com/office/officeart/2005/8/layout/cycle8"/>
    <dgm:cxn modelId="{28B99FD5-BFAC-4B1C-B8A6-F951BD96A840}" type="presOf" srcId="{307B2989-DE9B-439E-A4A9-40DD2685DC5E}" destId="{D9D46FAA-71F3-4FF9-8077-0C2AE9CE9D65}" srcOrd="0" destOrd="0" presId="urn:microsoft.com/office/officeart/2005/8/layout/cycle8"/>
    <dgm:cxn modelId="{72B3E6C5-9DAB-4F6B-A1C2-D20C072A6822}" type="presOf" srcId="{08CFA970-04EA-4F51-B138-092138FFF20A}" destId="{0A2BBE0A-98FE-4189-83F9-6B9C55CE8F33}" srcOrd="0" destOrd="0" presId="urn:microsoft.com/office/officeart/2005/8/layout/cycle8"/>
    <dgm:cxn modelId="{F3704AC5-B6EF-474D-9FFC-967F9B7CE289}" type="presOf" srcId="{2F75A20C-B22E-4A04-83D6-6265F6EBE7C6}" destId="{4403C092-3BB2-4320-A351-185734C076D7}" srcOrd="0" destOrd="0" presId="urn:microsoft.com/office/officeart/2005/8/layout/cycle8"/>
    <dgm:cxn modelId="{06694AE4-B216-4075-8025-B1A412A5A0B3}" type="presOf" srcId="{08CFA970-04EA-4F51-B138-092138FFF20A}" destId="{4097C71F-0818-4DAB-AD8B-6D3D9628820A}" srcOrd="1" destOrd="0" presId="urn:microsoft.com/office/officeart/2005/8/layout/cycle8"/>
    <dgm:cxn modelId="{99E6B14F-9AD4-49F5-88D1-D645097911CD}" type="presOf" srcId="{2F75A20C-B22E-4A04-83D6-6265F6EBE7C6}" destId="{F42995F4-D3A5-4213-9221-498D4FC21FE0}" srcOrd="1" destOrd="0" presId="urn:microsoft.com/office/officeart/2005/8/layout/cycle8"/>
    <dgm:cxn modelId="{A7D6B7E8-378C-4D88-AEDC-E7C1F2C94313}" srcId="{38B69B84-0CD3-4AEE-BEFC-660809EA0D4D}" destId="{352A0EE2-D5BC-44A7-B0B6-C33828C17EDE}" srcOrd="3" destOrd="0" parTransId="{2E8C594A-CC32-47F7-993E-A96CA8A25C27}" sibTransId="{113E1F93-B1D5-4602-BFFF-66C5A4885F8E}"/>
    <dgm:cxn modelId="{BFF441CC-36EF-4C61-9F65-2CDA9EB52652}" type="presOf" srcId="{38B69B84-0CD3-4AEE-BEFC-660809EA0D4D}" destId="{872393B7-7AF7-4B15-94C5-592E0AE2AF1C}" srcOrd="0" destOrd="0" presId="urn:microsoft.com/office/officeart/2005/8/layout/cycle8"/>
    <dgm:cxn modelId="{2C358D4D-056C-4D89-B041-6A2831BEA9C1}" srcId="{38B69B84-0CD3-4AEE-BEFC-660809EA0D4D}" destId="{307B2989-DE9B-439E-A4A9-40DD2685DC5E}" srcOrd="0" destOrd="0" parTransId="{C4B388BA-5751-4DDE-8D0C-54B37BBA3E81}" sibTransId="{0FCC8585-70EF-428E-B99E-8E10B14D549D}"/>
    <dgm:cxn modelId="{E153BB07-BABE-4332-B2AD-2012E4027AA8}" type="presParOf" srcId="{872393B7-7AF7-4B15-94C5-592E0AE2AF1C}" destId="{D9D46FAA-71F3-4FF9-8077-0C2AE9CE9D65}" srcOrd="0" destOrd="0" presId="urn:microsoft.com/office/officeart/2005/8/layout/cycle8"/>
    <dgm:cxn modelId="{A9ADD492-6CE6-42E4-B802-41FF1B6B60DC}" type="presParOf" srcId="{872393B7-7AF7-4B15-94C5-592E0AE2AF1C}" destId="{70A956C2-5DD1-48CA-A30D-7E82D7270488}" srcOrd="1" destOrd="0" presId="urn:microsoft.com/office/officeart/2005/8/layout/cycle8"/>
    <dgm:cxn modelId="{A76570FF-CE9B-4347-BE67-61291BB15B1D}" type="presParOf" srcId="{872393B7-7AF7-4B15-94C5-592E0AE2AF1C}" destId="{3D0CB900-696F-4F44-8221-7828291E73FF}" srcOrd="2" destOrd="0" presId="urn:microsoft.com/office/officeart/2005/8/layout/cycle8"/>
    <dgm:cxn modelId="{8DEEF2EF-2297-4996-9489-F1265BAE7FBA}" type="presParOf" srcId="{872393B7-7AF7-4B15-94C5-592E0AE2AF1C}" destId="{54584D3D-B62D-4607-81F4-51052D8A91BF}" srcOrd="3" destOrd="0" presId="urn:microsoft.com/office/officeart/2005/8/layout/cycle8"/>
    <dgm:cxn modelId="{035DBBDD-2344-4BFB-93C0-4525E9D12A4B}" type="presParOf" srcId="{872393B7-7AF7-4B15-94C5-592E0AE2AF1C}" destId="{4403C092-3BB2-4320-A351-185734C076D7}" srcOrd="4" destOrd="0" presId="urn:microsoft.com/office/officeart/2005/8/layout/cycle8"/>
    <dgm:cxn modelId="{1C452916-7047-426F-B415-BD7037C72997}" type="presParOf" srcId="{872393B7-7AF7-4B15-94C5-592E0AE2AF1C}" destId="{1EC2A031-F444-4889-8E57-203B011BB432}" srcOrd="5" destOrd="0" presId="urn:microsoft.com/office/officeart/2005/8/layout/cycle8"/>
    <dgm:cxn modelId="{8D622D9A-BEBB-4451-946A-E60B33CB85EE}" type="presParOf" srcId="{872393B7-7AF7-4B15-94C5-592E0AE2AF1C}" destId="{2D82996F-4507-4CCD-B840-9933D92847EA}" srcOrd="6" destOrd="0" presId="urn:microsoft.com/office/officeart/2005/8/layout/cycle8"/>
    <dgm:cxn modelId="{FD524177-8859-4DD2-818A-6508F0EE6CE3}" type="presParOf" srcId="{872393B7-7AF7-4B15-94C5-592E0AE2AF1C}" destId="{F42995F4-D3A5-4213-9221-498D4FC21FE0}" srcOrd="7" destOrd="0" presId="urn:microsoft.com/office/officeart/2005/8/layout/cycle8"/>
    <dgm:cxn modelId="{685A0FA9-8F0D-4B18-967F-141409812E09}" type="presParOf" srcId="{872393B7-7AF7-4B15-94C5-592E0AE2AF1C}" destId="{0A2BBE0A-98FE-4189-83F9-6B9C55CE8F33}" srcOrd="8" destOrd="0" presId="urn:microsoft.com/office/officeart/2005/8/layout/cycle8"/>
    <dgm:cxn modelId="{A74A08CF-8869-427A-87AD-F00F4B9B48C4}" type="presParOf" srcId="{872393B7-7AF7-4B15-94C5-592E0AE2AF1C}" destId="{84C87035-E568-49E6-831A-0B3E03F8A853}" srcOrd="9" destOrd="0" presId="urn:microsoft.com/office/officeart/2005/8/layout/cycle8"/>
    <dgm:cxn modelId="{E51917BC-DF37-4600-9312-699EA4052378}" type="presParOf" srcId="{872393B7-7AF7-4B15-94C5-592E0AE2AF1C}" destId="{2613EFA0-EAB3-491C-818C-6047EBE34B66}" srcOrd="10" destOrd="0" presId="urn:microsoft.com/office/officeart/2005/8/layout/cycle8"/>
    <dgm:cxn modelId="{DE7AE7D0-855D-48E3-BD18-513736B003D4}" type="presParOf" srcId="{872393B7-7AF7-4B15-94C5-592E0AE2AF1C}" destId="{4097C71F-0818-4DAB-AD8B-6D3D9628820A}" srcOrd="11" destOrd="0" presId="urn:microsoft.com/office/officeart/2005/8/layout/cycle8"/>
    <dgm:cxn modelId="{CAD7651A-F095-40C8-87DB-99ED2DDF9152}" type="presParOf" srcId="{872393B7-7AF7-4B15-94C5-592E0AE2AF1C}" destId="{94F27300-B0A6-4F5D-A6D9-44292C6E137B}" srcOrd="12" destOrd="0" presId="urn:microsoft.com/office/officeart/2005/8/layout/cycle8"/>
    <dgm:cxn modelId="{E7F85602-FA5C-49D7-B71B-BE9462FAE983}" type="presParOf" srcId="{872393B7-7AF7-4B15-94C5-592E0AE2AF1C}" destId="{BE693856-DEC5-4AD8-8E04-550700C63F87}" srcOrd="13" destOrd="0" presId="urn:microsoft.com/office/officeart/2005/8/layout/cycle8"/>
    <dgm:cxn modelId="{470122DC-8A1A-4C48-AD1F-205B3DA4E1C7}" type="presParOf" srcId="{872393B7-7AF7-4B15-94C5-592E0AE2AF1C}" destId="{E0F7173E-8704-45E0-9838-72CA911C21E5}" srcOrd="14" destOrd="0" presId="urn:microsoft.com/office/officeart/2005/8/layout/cycle8"/>
    <dgm:cxn modelId="{96B1F409-6CFE-4333-B72D-7E31012D9DB2}" type="presParOf" srcId="{872393B7-7AF7-4B15-94C5-592E0AE2AF1C}" destId="{2AE31F8D-E235-4C29-B62F-2C0974E86265}" srcOrd="15" destOrd="0" presId="urn:microsoft.com/office/officeart/2005/8/layout/cycle8"/>
    <dgm:cxn modelId="{C9179CE5-9661-4422-B30A-EBBB3143AF02}" type="presParOf" srcId="{872393B7-7AF7-4B15-94C5-592E0AE2AF1C}" destId="{AF5E2197-CB26-4F09-B792-7F7D175EF6A3}" srcOrd="16" destOrd="0" presId="urn:microsoft.com/office/officeart/2005/8/layout/cycle8"/>
    <dgm:cxn modelId="{141908D7-CE21-4A62-A7C9-0145FC71BDD6}" type="presParOf" srcId="{872393B7-7AF7-4B15-94C5-592E0AE2AF1C}" destId="{88891E13-F2A9-4561-83C2-2E54D755D6F2}" srcOrd="17" destOrd="0" presId="urn:microsoft.com/office/officeart/2005/8/layout/cycle8"/>
    <dgm:cxn modelId="{81BFE671-514E-46D1-AD9A-7A4D7B77EEDF}" type="presParOf" srcId="{872393B7-7AF7-4B15-94C5-592E0AE2AF1C}" destId="{0413860C-CB42-4FBA-886D-88F8E5D20095}" srcOrd="18" destOrd="0" presId="urn:microsoft.com/office/officeart/2005/8/layout/cycle8"/>
    <dgm:cxn modelId="{5E1D5806-40BE-4B3E-8EB5-CF80D62B500F}" type="presParOf" srcId="{872393B7-7AF7-4B15-94C5-592E0AE2AF1C}" destId="{24B8B333-048F-4344-8098-4714ED1146A6}" srcOrd="19"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8B69B84-0CD3-4AEE-BEFC-660809EA0D4D}" type="doc">
      <dgm:prSet loTypeId="urn:microsoft.com/office/officeart/2005/8/layout/cycle8" loCatId="cycle" qsTypeId="urn:microsoft.com/office/officeart/2005/8/quickstyle/3d2" qsCatId="3D" csTypeId="urn:microsoft.com/office/officeart/2005/8/colors/colorful1" csCatId="colorful" phldr="1"/>
      <dgm:spPr/>
      <dgm:t>
        <a:bodyPr/>
        <a:lstStyle/>
        <a:p>
          <a:endParaRPr lang="en-US"/>
        </a:p>
      </dgm:t>
    </dgm:pt>
    <dgm:pt modelId="{307B2989-DE9B-439E-A4A9-40DD2685DC5E}">
      <dgm:prSet phldrT="[Text]" custT="1"/>
      <dgm:spPr/>
      <dgm:t>
        <a:bodyPr/>
        <a:lstStyle/>
        <a:p>
          <a:r>
            <a:rPr lang="en-US" sz="1600" dirty="0" smtClean="0">
              <a:latin typeface="Times New Roman" panose="02020603050405020304" pitchFamily="18" charset="0"/>
              <a:cs typeface="Times New Roman" panose="02020603050405020304" pitchFamily="18" charset="0"/>
            </a:rPr>
            <a:t>Preparedness </a:t>
          </a:r>
          <a:endParaRPr lang="en-US" sz="1600" dirty="0">
            <a:latin typeface="Times New Roman" panose="02020603050405020304" pitchFamily="18" charset="0"/>
            <a:cs typeface="Times New Roman" panose="02020603050405020304" pitchFamily="18" charset="0"/>
          </a:endParaRPr>
        </a:p>
      </dgm:t>
    </dgm:pt>
    <dgm:pt modelId="{C4B388BA-5751-4DDE-8D0C-54B37BBA3E81}" type="parTrans" cxnId="{2C358D4D-056C-4D89-B041-6A2831BEA9C1}">
      <dgm:prSet/>
      <dgm:spPr/>
      <dgm:t>
        <a:bodyPr/>
        <a:lstStyle/>
        <a:p>
          <a:endParaRPr lang="en-US" sz="1600">
            <a:latin typeface="Times New Roman" panose="02020603050405020304" pitchFamily="18" charset="0"/>
            <a:cs typeface="Times New Roman" panose="02020603050405020304" pitchFamily="18" charset="0"/>
          </a:endParaRPr>
        </a:p>
      </dgm:t>
    </dgm:pt>
    <dgm:pt modelId="{0FCC8585-70EF-428E-B99E-8E10B14D549D}" type="sibTrans" cxnId="{2C358D4D-056C-4D89-B041-6A2831BEA9C1}">
      <dgm:prSet custT="1"/>
      <dgm:spPr/>
      <dgm:t>
        <a:bodyPr/>
        <a:lstStyle/>
        <a:p>
          <a:endParaRPr lang="en-US" sz="1600">
            <a:latin typeface="Times New Roman" panose="02020603050405020304" pitchFamily="18" charset="0"/>
            <a:cs typeface="Times New Roman" panose="02020603050405020304" pitchFamily="18" charset="0"/>
          </a:endParaRPr>
        </a:p>
      </dgm:t>
    </dgm:pt>
    <dgm:pt modelId="{032FB9F1-4931-4BBC-832C-AE31CDA2E163}">
      <dgm:prSet custT="1"/>
      <dgm:spPr/>
      <dgm:t>
        <a:bodyPr/>
        <a:lstStyle/>
        <a:p>
          <a:r>
            <a:rPr lang="en-US" sz="1600" dirty="0" smtClean="0">
              <a:latin typeface="Times New Roman" panose="02020603050405020304" pitchFamily="18" charset="0"/>
              <a:cs typeface="Times New Roman" panose="02020603050405020304" pitchFamily="18" charset="0"/>
            </a:rPr>
            <a:t>Impact</a:t>
          </a:r>
          <a:endParaRPr lang="en-US" sz="1600" dirty="0">
            <a:latin typeface="Times New Roman" panose="02020603050405020304" pitchFamily="18" charset="0"/>
            <a:cs typeface="Times New Roman" panose="02020603050405020304" pitchFamily="18" charset="0"/>
          </a:endParaRPr>
        </a:p>
      </dgm:t>
    </dgm:pt>
    <dgm:pt modelId="{A43BFA8E-39E7-4329-A8B0-17B764D60256}" type="sibTrans" cxnId="{F534A21C-E6BB-42BE-B436-76DC639448F2}">
      <dgm:prSet/>
      <dgm:spPr/>
      <dgm:t>
        <a:bodyPr/>
        <a:lstStyle/>
        <a:p>
          <a:endParaRPr lang="en-US" sz="1600">
            <a:latin typeface="Times New Roman" panose="02020603050405020304" pitchFamily="18" charset="0"/>
            <a:cs typeface="Times New Roman" panose="02020603050405020304" pitchFamily="18" charset="0"/>
          </a:endParaRPr>
        </a:p>
      </dgm:t>
    </dgm:pt>
    <dgm:pt modelId="{28E68627-B425-4B43-854C-F6ED10E810B7}" type="parTrans" cxnId="{F534A21C-E6BB-42BE-B436-76DC639448F2}">
      <dgm:prSet/>
      <dgm:spPr/>
      <dgm:t>
        <a:bodyPr/>
        <a:lstStyle/>
        <a:p>
          <a:endParaRPr lang="en-US" sz="1600">
            <a:latin typeface="Times New Roman" panose="02020603050405020304" pitchFamily="18" charset="0"/>
            <a:cs typeface="Times New Roman" panose="02020603050405020304" pitchFamily="18" charset="0"/>
          </a:endParaRPr>
        </a:p>
      </dgm:t>
    </dgm:pt>
    <dgm:pt modelId="{2F75A20C-B22E-4A04-83D6-6265F6EBE7C6}">
      <dgm:prSet phldrT="[Text]" custT="1"/>
      <dgm:spPr/>
      <dgm:t>
        <a:bodyPr/>
        <a:lstStyle/>
        <a:p>
          <a:r>
            <a:rPr lang="en-US" sz="1600" dirty="0" smtClean="0">
              <a:latin typeface="Times New Roman" panose="02020603050405020304" pitchFamily="18" charset="0"/>
              <a:cs typeface="Times New Roman" panose="02020603050405020304" pitchFamily="18" charset="0"/>
            </a:rPr>
            <a:t>Response</a:t>
          </a:r>
          <a:endParaRPr lang="en-US" sz="1600" dirty="0">
            <a:latin typeface="Times New Roman" panose="02020603050405020304" pitchFamily="18" charset="0"/>
            <a:cs typeface="Times New Roman" panose="02020603050405020304" pitchFamily="18" charset="0"/>
          </a:endParaRPr>
        </a:p>
      </dgm:t>
    </dgm:pt>
    <dgm:pt modelId="{7F269E0E-70CF-4978-8C03-3C503A22F26B}" type="sibTrans" cxnId="{353EA858-7223-4ED7-B003-E9403C16F869}">
      <dgm:prSet custT="1"/>
      <dgm:spPr/>
      <dgm:t>
        <a:bodyPr/>
        <a:lstStyle/>
        <a:p>
          <a:endParaRPr lang="en-US" sz="1600">
            <a:latin typeface="Times New Roman" panose="02020603050405020304" pitchFamily="18" charset="0"/>
            <a:cs typeface="Times New Roman" panose="02020603050405020304" pitchFamily="18" charset="0"/>
          </a:endParaRPr>
        </a:p>
      </dgm:t>
    </dgm:pt>
    <dgm:pt modelId="{3F0BEE0F-B001-4C71-AF50-F87736D314E5}" type="parTrans" cxnId="{353EA858-7223-4ED7-B003-E9403C16F869}">
      <dgm:prSet/>
      <dgm:spPr/>
      <dgm:t>
        <a:bodyPr/>
        <a:lstStyle/>
        <a:p>
          <a:endParaRPr lang="en-US" sz="1600">
            <a:latin typeface="Times New Roman" panose="02020603050405020304" pitchFamily="18" charset="0"/>
            <a:cs typeface="Times New Roman" panose="02020603050405020304" pitchFamily="18" charset="0"/>
          </a:endParaRPr>
        </a:p>
      </dgm:t>
    </dgm:pt>
    <dgm:pt modelId="{08CFA970-04EA-4F51-B138-092138FFF20A}">
      <dgm:prSet phldrT="[Text]" custT="1"/>
      <dgm:spPr/>
      <dgm:t>
        <a:bodyPr/>
        <a:lstStyle/>
        <a:p>
          <a:r>
            <a:rPr lang="en-US" sz="1600" dirty="0" smtClean="0">
              <a:latin typeface="Times New Roman" panose="02020603050405020304" pitchFamily="18" charset="0"/>
              <a:cs typeface="Times New Roman" panose="02020603050405020304" pitchFamily="18" charset="0"/>
            </a:rPr>
            <a:t>Recovery </a:t>
          </a:r>
          <a:endParaRPr lang="en-US" sz="1600" dirty="0">
            <a:latin typeface="Times New Roman" panose="02020603050405020304" pitchFamily="18" charset="0"/>
            <a:cs typeface="Times New Roman" panose="02020603050405020304" pitchFamily="18" charset="0"/>
          </a:endParaRPr>
        </a:p>
      </dgm:t>
    </dgm:pt>
    <dgm:pt modelId="{D84DE7F4-0F74-4FDE-9772-F93C501765C7}" type="sibTrans" cxnId="{294831ED-7CB7-455F-A98D-BB084F8B231F}">
      <dgm:prSet custT="1"/>
      <dgm:spPr/>
      <dgm:t>
        <a:bodyPr/>
        <a:lstStyle/>
        <a:p>
          <a:endParaRPr lang="en-US" sz="1600">
            <a:latin typeface="Times New Roman" panose="02020603050405020304" pitchFamily="18" charset="0"/>
            <a:cs typeface="Times New Roman" panose="02020603050405020304" pitchFamily="18" charset="0"/>
          </a:endParaRPr>
        </a:p>
      </dgm:t>
    </dgm:pt>
    <dgm:pt modelId="{503448FD-731D-41DE-BFCD-5B790F388B8C}" type="parTrans" cxnId="{294831ED-7CB7-455F-A98D-BB084F8B231F}">
      <dgm:prSet/>
      <dgm:spPr/>
      <dgm:t>
        <a:bodyPr/>
        <a:lstStyle/>
        <a:p>
          <a:endParaRPr lang="en-US" sz="1600">
            <a:latin typeface="Times New Roman" panose="02020603050405020304" pitchFamily="18" charset="0"/>
            <a:cs typeface="Times New Roman" panose="02020603050405020304" pitchFamily="18" charset="0"/>
          </a:endParaRPr>
        </a:p>
      </dgm:t>
    </dgm:pt>
    <dgm:pt modelId="{F14D8136-F321-4624-BC7F-E01D296692DA}">
      <dgm:prSet phldrT="[Text]" custT="1"/>
      <dgm:spPr/>
      <dgm:t>
        <a:bodyPr/>
        <a:lstStyle/>
        <a:p>
          <a:r>
            <a:rPr lang="en-US" sz="1600" dirty="0" smtClean="0">
              <a:latin typeface="Times New Roman" panose="02020603050405020304" pitchFamily="18" charset="0"/>
              <a:cs typeface="Times New Roman" panose="02020603050405020304" pitchFamily="18" charset="0"/>
            </a:rPr>
            <a:t>Mitigation </a:t>
          </a:r>
          <a:endParaRPr lang="en-US" sz="1600" dirty="0">
            <a:latin typeface="Times New Roman" panose="02020603050405020304" pitchFamily="18" charset="0"/>
            <a:cs typeface="Times New Roman" panose="02020603050405020304" pitchFamily="18" charset="0"/>
          </a:endParaRPr>
        </a:p>
      </dgm:t>
    </dgm:pt>
    <dgm:pt modelId="{E551AA99-4CBE-440C-AB64-5901E5827DA2}" type="parTrans" cxnId="{12B89F60-9C10-4F2B-97F7-FE3666087F3A}">
      <dgm:prSet/>
      <dgm:spPr/>
      <dgm:t>
        <a:bodyPr/>
        <a:lstStyle/>
        <a:p>
          <a:endParaRPr lang="en-US" sz="1600">
            <a:latin typeface="Times New Roman" panose="02020603050405020304" pitchFamily="18" charset="0"/>
            <a:cs typeface="Times New Roman" panose="02020603050405020304" pitchFamily="18" charset="0"/>
          </a:endParaRPr>
        </a:p>
      </dgm:t>
    </dgm:pt>
    <dgm:pt modelId="{B817EA84-C787-47B4-80BE-759B3BB2B248}" type="sibTrans" cxnId="{12B89F60-9C10-4F2B-97F7-FE3666087F3A}">
      <dgm:prSet/>
      <dgm:spPr/>
      <dgm:t>
        <a:bodyPr/>
        <a:lstStyle/>
        <a:p>
          <a:endParaRPr lang="en-US" sz="1600">
            <a:latin typeface="Times New Roman" panose="02020603050405020304" pitchFamily="18" charset="0"/>
            <a:cs typeface="Times New Roman" panose="02020603050405020304" pitchFamily="18" charset="0"/>
          </a:endParaRPr>
        </a:p>
      </dgm:t>
    </dgm:pt>
    <dgm:pt modelId="{872393B7-7AF7-4B15-94C5-592E0AE2AF1C}" type="pres">
      <dgm:prSet presAssocID="{38B69B84-0CD3-4AEE-BEFC-660809EA0D4D}" presName="compositeShape" presStyleCnt="0">
        <dgm:presLayoutVars>
          <dgm:chMax val="7"/>
          <dgm:dir/>
          <dgm:resizeHandles val="exact"/>
        </dgm:presLayoutVars>
      </dgm:prSet>
      <dgm:spPr/>
      <dgm:t>
        <a:bodyPr/>
        <a:lstStyle/>
        <a:p>
          <a:endParaRPr lang="en-US"/>
        </a:p>
      </dgm:t>
    </dgm:pt>
    <dgm:pt modelId="{D9D46FAA-71F3-4FF9-8077-0C2AE9CE9D65}" type="pres">
      <dgm:prSet presAssocID="{38B69B84-0CD3-4AEE-BEFC-660809EA0D4D}" presName="wedge1" presStyleLbl="node1" presStyleIdx="0" presStyleCnt="5"/>
      <dgm:spPr/>
      <dgm:t>
        <a:bodyPr/>
        <a:lstStyle/>
        <a:p>
          <a:endParaRPr lang="en-US"/>
        </a:p>
      </dgm:t>
    </dgm:pt>
    <dgm:pt modelId="{70A956C2-5DD1-48CA-A30D-7E82D7270488}" type="pres">
      <dgm:prSet presAssocID="{38B69B84-0CD3-4AEE-BEFC-660809EA0D4D}" presName="dummy1a" presStyleCnt="0"/>
      <dgm:spPr/>
    </dgm:pt>
    <dgm:pt modelId="{3D0CB900-696F-4F44-8221-7828291E73FF}" type="pres">
      <dgm:prSet presAssocID="{38B69B84-0CD3-4AEE-BEFC-660809EA0D4D}" presName="dummy1b" presStyleCnt="0"/>
      <dgm:spPr/>
    </dgm:pt>
    <dgm:pt modelId="{54584D3D-B62D-4607-81F4-51052D8A91BF}" type="pres">
      <dgm:prSet presAssocID="{38B69B84-0CD3-4AEE-BEFC-660809EA0D4D}" presName="wedge1Tx" presStyleLbl="node1" presStyleIdx="0" presStyleCnt="5">
        <dgm:presLayoutVars>
          <dgm:chMax val="0"/>
          <dgm:chPref val="0"/>
          <dgm:bulletEnabled val="1"/>
        </dgm:presLayoutVars>
      </dgm:prSet>
      <dgm:spPr/>
      <dgm:t>
        <a:bodyPr/>
        <a:lstStyle/>
        <a:p>
          <a:endParaRPr lang="en-US"/>
        </a:p>
      </dgm:t>
    </dgm:pt>
    <dgm:pt modelId="{4403C092-3BB2-4320-A351-185734C076D7}" type="pres">
      <dgm:prSet presAssocID="{38B69B84-0CD3-4AEE-BEFC-660809EA0D4D}" presName="wedge2" presStyleLbl="node1" presStyleIdx="1" presStyleCnt="5"/>
      <dgm:spPr/>
      <dgm:t>
        <a:bodyPr/>
        <a:lstStyle/>
        <a:p>
          <a:endParaRPr lang="en-US"/>
        </a:p>
      </dgm:t>
    </dgm:pt>
    <dgm:pt modelId="{1EC2A031-F444-4889-8E57-203B011BB432}" type="pres">
      <dgm:prSet presAssocID="{38B69B84-0CD3-4AEE-BEFC-660809EA0D4D}" presName="dummy2a" presStyleCnt="0"/>
      <dgm:spPr/>
    </dgm:pt>
    <dgm:pt modelId="{2D82996F-4507-4CCD-B840-9933D92847EA}" type="pres">
      <dgm:prSet presAssocID="{38B69B84-0CD3-4AEE-BEFC-660809EA0D4D}" presName="dummy2b" presStyleCnt="0"/>
      <dgm:spPr/>
    </dgm:pt>
    <dgm:pt modelId="{F42995F4-D3A5-4213-9221-498D4FC21FE0}" type="pres">
      <dgm:prSet presAssocID="{38B69B84-0CD3-4AEE-BEFC-660809EA0D4D}" presName="wedge2Tx" presStyleLbl="node1" presStyleIdx="1" presStyleCnt="5">
        <dgm:presLayoutVars>
          <dgm:chMax val="0"/>
          <dgm:chPref val="0"/>
          <dgm:bulletEnabled val="1"/>
        </dgm:presLayoutVars>
      </dgm:prSet>
      <dgm:spPr/>
      <dgm:t>
        <a:bodyPr/>
        <a:lstStyle/>
        <a:p>
          <a:endParaRPr lang="en-US"/>
        </a:p>
      </dgm:t>
    </dgm:pt>
    <dgm:pt modelId="{0A2BBE0A-98FE-4189-83F9-6B9C55CE8F33}" type="pres">
      <dgm:prSet presAssocID="{38B69B84-0CD3-4AEE-BEFC-660809EA0D4D}" presName="wedge3" presStyleLbl="node1" presStyleIdx="2" presStyleCnt="5"/>
      <dgm:spPr/>
      <dgm:t>
        <a:bodyPr/>
        <a:lstStyle/>
        <a:p>
          <a:endParaRPr lang="en-US"/>
        </a:p>
      </dgm:t>
    </dgm:pt>
    <dgm:pt modelId="{84C87035-E568-49E6-831A-0B3E03F8A853}" type="pres">
      <dgm:prSet presAssocID="{38B69B84-0CD3-4AEE-BEFC-660809EA0D4D}" presName="dummy3a" presStyleCnt="0"/>
      <dgm:spPr/>
    </dgm:pt>
    <dgm:pt modelId="{2613EFA0-EAB3-491C-818C-6047EBE34B66}" type="pres">
      <dgm:prSet presAssocID="{38B69B84-0CD3-4AEE-BEFC-660809EA0D4D}" presName="dummy3b" presStyleCnt="0"/>
      <dgm:spPr/>
    </dgm:pt>
    <dgm:pt modelId="{4097C71F-0818-4DAB-AD8B-6D3D9628820A}" type="pres">
      <dgm:prSet presAssocID="{38B69B84-0CD3-4AEE-BEFC-660809EA0D4D}" presName="wedge3Tx" presStyleLbl="node1" presStyleIdx="2" presStyleCnt="5">
        <dgm:presLayoutVars>
          <dgm:chMax val="0"/>
          <dgm:chPref val="0"/>
          <dgm:bulletEnabled val="1"/>
        </dgm:presLayoutVars>
      </dgm:prSet>
      <dgm:spPr/>
      <dgm:t>
        <a:bodyPr/>
        <a:lstStyle/>
        <a:p>
          <a:endParaRPr lang="en-US"/>
        </a:p>
      </dgm:t>
    </dgm:pt>
    <dgm:pt modelId="{94F27300-B0A6-4F5D-A6D9-44292C6E137B}" type="pres">
      <dgm:prSet presAssocID="{38B69B84-0CD3-4AEE-BEFC-660809EA0D4D}" presName="wedge4" presStyleLbl="node1" presStyleIdx="3" presStyleCnt="5"/>
      <dgm:spPr/>
      <dgm:t>
        <a:bodyPr/>
        <a:lstStyle/>
        <a:p>
          <a:endParaRPr lang="en-US"/>
        </a:p>
      </dgm:t>
    </dgm:pt>
    <dgm:pt modelId="{BE693856-DEC5-4AD8-8E04-550700C63F87}" type="pres">
      <dgm:prSet presAssocID="{38B69B84-0CD3-4AEE-BEFC-660809EA0D4D}" presName="dummy4a" presStyleCnt="0"/>
      <dgm:spPr/>
    </dgm:pt>
    <dgm:pt modelId="{E0F7173E-8704-45E0-9838-72CA911C21E5}" type="pres">
      <dgm:prSet presAssocID="{38B69B84-0CD3-4AEE-BEFC-660809EA0D4D}" presName="dummy4b" presStyleCnt="0"/>
      <dgm:spPr/>
    </dgm:pt>
    <dgm:pt modelId="{2AE31F8D-E235-4C29-B62F-2C0974E86265}" type="pres">
      <dgm:prSet presAssocID="{38B69B84-0CD3-4AEE-BEFC-660809EA0D4D}" presName="wedge4Tx" presStyleLbl="node1" presStyleIdx="3" presStyleCnt="5">
        <dgm:presLayoutVars>
          <dgm:chMax val="0"/>
          <dgm:chPref val="0"/>
          <dgm:bulletEnabled val="1"/>
        </dgm:presLayoutVars>
      </dgm:prSet>
      <dgm:spPr/>
      <dgm:t>
        <a:bodyPr/>
        <a:lstStyle/>
        <a:p>
          <a:endParaRPr lang="en-US"/>
        </a:p>
      </dgm:t>
    </dgm:pt>
    <dgm:pt modelId="{D16EE34F-B0E9-42D8-8717-A2A46157C8FD}" type="pres">
      <dgm:prSet presAssocID="{38B69B84-0CD3-4AEE-BEFC-660809EA0D4D}" presName="wedge5" presStyleLbl="node1" presStyleIdx="4" presStyleCnt="5"/>
      <dgm:spPr/>
      <dgm:t>
        <a:bodyPr/>
        <a:lstStyle/>
        <a:p>
          <a:endParaRPr lang="en-US"/>
        </a:p>
      </dgm:t>
    </dgm:pt>
    <dgm:pt modelId="{32758E1D-4810-4639-AD2A-8F62CAB61558}" type="pres">
      <dgm:prSet presAssocID="{38B69B84-0CD3-4AEE-BEFC-660809EA0D4D}" presName="dummy5a" presStyleCnt="0"/>
      <dgm:spPr/>
    </dgm:pt>
    <dgm:pt modelId="{71139304-A09C-4A5A-A250-9D8E41E008D2}" type="pres">
      <dgm:prSet presAssocID="{38B69B84-0CD3-4AEE-BEFC-660809EA0D4D}" presName="dummy5b" presStyleCnt="0"/>
      <dgm:spPr/>
    </dgm:pt>
    <dgm:pt modelId="{A83CDCE5-62F3-4E07-A6EE-9676763F1ED3}" type="pres">
      <dgm:prSet presAssocID="{38B69B84-0CD3-4AEE-BEFC-660809EA0D4D}" presName="wedge5Tx" presStyleLbl="node1" presStyleIdx="4" presStyleCnt="5">
        <dgm:presLayoutVars>
          <dgm:chMax val="0"/>
          <dgm:chPref val="0"/>
          <dgm:bulletEnabled val="1"/>
        </dgm:presLayoutVars>
      </dgm:prSet>
      <dgm:spPr/>
      <dgm:t>
        <a:bodyPr/>
        <a:lstStyle/>
        <a:p>
          <a:endParaRPr lang="en-US"/>
        </a:p>
      </dgm:t>
    </dgm:pt>
    <dgm:pt modelId="{AF5E2197-CB26-4F09-B792-7F7D175EF6A3}" type="pres">
      <dgm:prSet presAssocID="{0FCC8585-70EF-428E-B99E-8E10B14D549D}" presName="arrowWedge1" presStyleLbl="fgSibTrans2D1" presStyleIdx="0" presStyleCnt="5"/>
      <dgm:spPr/>
    </dgm:pt>
    <dgm:pt modelId="{069106DA-DE94-48DE-88C4-D7B6B1233227}" type="pres">
      <dgm:prSet presAssocID="{A43BFA8E-39E7-4329-A8B0-17B764D60256}" presName="arrowWedge2" presStyleLbl="fgSibTrans2D1" presStyleIdx="1" presStyleCnt="5"/>
      <dgm:spPr/>
    </dgm:pt>
    <dgm:pt modelId="{193F840E-E746-4376-9F45-F741418E503D}" type="pres">
      <dgm:prSet presAssocID="{7F269E0E-70CF-4978-8C03-3C503A22F26B}" presName="arrowWedge3" presStyleLbl="fgSibTrans2D1" presStyleIdx="2" presStyleCnt="5"/>
      <dgm:spPr/>
    </dgm:pt>
    <dgm:pt modelId="{FC8F4589-80AF-4AC2-9A99-887E57388F8C}" type="pres">
      <dgm:prSet presAssocID="{D84DE7F4-0F74-4FDE-9772-F93C501765C7}" presName="arrowWedge4" presStyleLbl="fgSibTrans2D1" presStyleIdx="3" presStyleCnt="5"/>
      <dgm:spPr/>
    </dgm:pt>
    <dgm:pt modelId="{4B742D20-AE46-4300-8819-A4B307607C9F}" type="pres">
      <dgm:prSet presAssocID="{B817EA84-C787-47B4-80BE-759B3BB2B248}" presName="arrowWedge5" presStyleLbl="fgSibTrans2D1" presStyleIdx="4" presStyleCnt="5"/>
      <dgm:spPr/>
    </dgm:pt>
  </dgm:ptLst>
  <dgm:cxnLst>
    <dgm:cxn modelId="{FDCE6739-01BA-4F55-9BD8-FD5BFA66795A}" type="presOf" srcId="{08CFA970-04EA-4F51-B138-092138FFF20A}" destId="{2AE31F8D-E235-4C29-B62F-2C0974E86265}" srcOrd="1" destOrd="0" presId="urn:microsoft.com/office/officeart/2005/8/layout/cycle8"/>
    <dgm:cxn modelId="{12B89F60-9C10-4F2B-97F7-FE3666087F3A}" srcId="{38B69B84-0CD3-4AEE-BEFC-660809EA0D4D}" destId="{F14D8136-F321-4624-BC7F-E01D296692DA}" srcOrd="4" destOrd="0" parTransId="{E551AA99-4CBE-440C-AB64-5901E5827DA2}" sibTransId="{B817EA84-C787-47B4-80BE-759B3BB2B248}"/>
    <dgm:cxn modelId="{2D87806C-A9A1-41C9-86E9-14509DC43C86}" type="presOf" srcId="{F14D8136-F321-4624-BC7F-E01D296692DA}" destId="{D16EE34F-B0E9-42D8-8717-A2A46157C8FD}" srcOrd="0" destOrd="0" presId="urn:microsoft.com/office/officeart/2005/8/layout/cycle8"/>
    <dgm:cxn modelId="{C5275FED-B855-4B72-AB25-A550F8D49FAE}" type="presOf" srcId="{032FB9F1-4931-4BBC-832C-AE31CDA2E163}" destId="{4403C092-3BB2-4320-A351-185734C076D7}" srcOrd="0" destOrd="0" presId="urn:microsoft.com/office/officeart/2005/8/layout/cycle8"/>
    <dgm:cxn modelId="{9759C0A5-D056-44C6-9A73-37B0B2FCAB3A}" type="presOf" srcId="{08CFA970-04EA-4F51-B138-092138FFF20A}" destId="{94F27300-B0A6-4F5D-A6D9-44292C6E137B}" srcOrd="0" destOrd="0" presId="urn:microsoft.com/office/officeart/2005/8/layout/cycle8"/>
    <dgm:cxn modelId="{28B99FD5-BFAC-4B1C-B8A6-F951BD96A840}" type="presOf" srcId="{307B2989-DE9B-439E-A4A9-40DD2685DC5E}" destId="{D9D46FAA-71F3-4FF9-8077-0C2AE9CE9D65}" srcOrd="0" destOrd="0" presId="urn:microsoft.com/office/officeart/2005/8/layout/cycle8"/>
    <dgm:cxn modelId="{2C358D4D-056C-4D89-B041-6A2831BEA9C1}" srcId="{38B69B84-0CD3-4AEE-BEFC-660809EA0D4D}" destId="{307B2989-DE9B-439E-A4A9-40DD2685DC5E}" srcOrd="0" destOrd="0" parTransId="{C4B388BA-5751-4DDE-8D0C-54B37BBA3E81}" sibTransId="{0FCC8585-70EF-428E-B99E-8E10B14D549D}"/>
    <dgm:cxn modelId="{D759DD7D-A38D-434C-8B2B-3445424E99AA}" type="presOf" srcId="{032FB9F1-4931-4BBC-832C-AE31CDA2E163}" destId="{F42995F4-D3A5-4213-9221-498D4FC21FE0}" srcOrd="1" destOrd="0" presId="urn:microsoft.com/office/officeart/2005/8/layout/cycle8"/>
    <dgm:cxn modelId="{BFF441CC-36EF-4C61-9F65-2CDA9EB52652}" type="presOf" srcId="{38B69B84-0CD3-4AEE-BEFC-660809EA0D4D}" destId="{872393B7-7AF7-4B15-94C5-592E0AE2AF1C}" srcOrd="0" destOrd="0" presId="urn:microsoft.com/office/officeart/2005/8/layout/cycle8"/>
    <dgm:cxn modelId="{C051339D-92C9-4705-9007-946995497548}" type="presOf" srcId="{2F75A20C-B22E-4A04-83D6-6265F6EBE7C6}" destId="{4097C71F-0818-4DAB-AD8B-6D3D9628820A}" srcOrd="1" destOrd="0" presId="urn:microsoft.com/office/officeart/2005/8/layout/cycle8"/>
    <dgm:cxn modelId="{353EA858-7223-4ED7-B003-E9403C16F869}" srcId="{38B69B84-0CD3-4AEE-BEFC-660809EA0D4D}" destId="{2F75A20C-B22E-4A04-83D6-6265F6EBE7C6}" srcOrd="2" destOrd="0" parTransId="{3F0BEE0F-B001-4C71-AF50-F87736D314E5}" sibTransId="{7F269E0E-70CF-4978-8C03-3C503A22F26B}"/>
    <dgm:cxn modelId="{99305942-EB1C-4A5C-BD08-E1CA78D94C18}" type="presOf" srcId="{F14D8136-F321-4624-BC7F-E01D296692DA}" destId="{A83CDCE5-62F3-4E07-A6EE-9676763F1ED3}" srcOrd="1" destOrd="0" presId="urn:microsoft.com/office/officeart/2005/8/layout/cycle8"/>
    <dgm:cxn modelId="{F534A21C-E6BB-42BE-B436-76DC639448F2}" srcId="{38B69B84-0CD3-4AEE-BEFC-660809EA0D4D}" destId="{032FB9F1-4931-4BBC-832C-AE31CDA2E163}" srcOrd="1" destOrd="0" parTransId="{28E68627-B425-4B43-854C-F6ED10E810B7}" sibTransId="{A43BFA8E-39E7-4329-A8B0-17B764D60256}"/>
    <dgm:cxn modelId="{294831ED-7CB7-455F-A98D-BB084F8B231F}" srcId="{38B69B84-0CD3-4AEE-BEFC-660809EA0D4D}" destId="{08CFA970-04EA-4F51-B138-092138FFF20A}" srcOrd="3" destOrd="0" parTransId="{503448FD-731D-41DE-BFCD-5B790F388B8C}" sibTransId="{D84DE7F4-0F74-4FDE-9772-F93C501765C7}"/>
    <dgm:cxn modelId="{4DEBE214-3B8C-4265-904B-F647254226B9}" type="presOf" srcId="{2F75A20C-B22E-4A04-83D6-6265F6EBE7C6}" destId="{0A2BBE0A-98FE-4189-83F9-6B9C55CE8F33}" srcOrd="0" destOrd="0" presId="urn:microsoft.com/office/officeart/2005/8/layout/cycle8"/>
    <dgm:cxn modelId="{62D24E93-70DD-4C75-801B-7E1F072E90A9}" type="presOf" srcId="{307B2989-DE9B-439E-A4A9-40DD2685DC5E}" destId="{54584D3D-B62D-4607-81F4-51052D8A91BF}" srcOrd="1" destOrd="0" presId="urn:microsoft.com/office/officeart/2005/8/layout/cycle8"/>
    <dgm:cxn modelId="{E153BB07-BABE-4332-B2AD-2012E4027AA8}" type="presParOf" srcId="{872393B7-7AF7-4B15-94C5-592E0AE2AF1C}" destId="{D9D46FAA-71F3-4FF9-8077-0C2AE9CE9D65}" srcOrd="0" destOrd="0" presId="urn:microsoft.com/office/officeart/2005/8/layout/cycle8"/>
    <dgm:cxn modelId="{A9ADD492-6CE6-42E4-B802-41FF1B6B60DC}" type="presParOf" srcId="{872393B7-7AF7-4B15-94C5-592E0AE2AF1C}" destId="{70A956C2-5DD1-48CA-A30D-7E82D7270488}" srcOrd="1" destOrd="0" presId="urn:microsoft.com/office/officeart/2005/8/layout/cycle8"/>
    <dgm:cxn modelId="{A76570FF-CE9B-4347-BE67-61291BB15B1D}" type="presParOf" srcId="{872393B7-7AF7-4B15-94C5-592E0AE2AF1C}" destId="{3D0CB900-696F-4F44-8221-7828291E73FF}" srcOrd="2" destOrd="0" presId="urn:microsoft.com/office/officeart/2005/8/layout/cycle8"/>
    <dgm:cxn modelId="{8DEEF2EF-2297-4996-9489-F1265BAE7FBA}" type="presParOf" srcId="{872393B7-7AF7-4B15-94C5-592E0AE2AF1C}" destId="{54584D3D-B62D-4607-81F4-51052D8A91BF}" srcOrd="3" destOrd="0" presId="urn:microsoft.com/office/officeart/2005/8/layout/cycle8"/>
    <dgm:cxn modelId="{035DBBDD-2344-4BFB-93C0-4525E9D12A4B}" type="presParOf" srcId="{872393B7-7AF7-4B15-94C5-592E0AE2AF1C}" destId="{4403C092-3BB2-4320-A351-185734C076D7}" srcOrd="4" destOrd="0" presId="urn:microsoft.com/office/officeart/2005/8/layout/cycle8"/>
    <dgm:cxn modelId="{1C452916-7047-426F-B415-BD7037C72997}" type="presParOf" srcId="{872393B7-7AF7-4B15-94C5-592E0AE2AF1C}" destId="{1EC2A031-F444-4889-8E57-203B011BB432}" srcOrd="5" destOrd="0" presId="urn:microsoft.com/office/officeart/2005/8/layout/cycle8"/>
    <dgm:cxn modelId="{8D622D9A-BEBB-4451-946A-E60B33CB85EE}" type="presParOf" srcId="{872393B7-7AF7-4B15-94C5-592E0AE2AF1C}" destId="{2D82996F-4507-4CCD-B840-9933D92847EA}" srcOrd="6" destOrd="0" presId="urn:microsoft.com/office/officeart/2005/8/layout/cycle8"/>
    <dgm:cxn modelId="{FD524177-8859-4DD2-818A-6508F0EE6CE3}" type="presParOf" srcId="{872393B7-7AF7-4B15-94C5-592E0AE2AF1C}" destId="{F42995F4-D3A5-4213-9221-498D4FC21FE0}" srcOrd="7" destOrd="0" presId="urn:microsoft.com/office/officeart/2005/8/layout/cycle8"/>
    <dgm:cxn modelId="{685A0FA9-8F0D-4B18-967F-141409812E09}" type="presParOf" srcId="{872393B7-7AF7-4B15-94C5-592E0AE2AF1C}" destId="{0A2BBE0A-98FE-4189-83F9-6B9C55CE8F33}" srcOrd="8" destOrd="0" presId="urn:microsoft.com/office/officeart/2005/8/layout/cycle8"/>
    <dgm:cxn modelId="{A74A08CF-8869-427A-87AD-F00F4B9B48C4}" type="presParOf" srcId="{872393B7-7AF7-4B15-94C5-592E0AE2AF1C}" destId="{84C87035-E568-49E6-831A-0B3E03F8A853}" srcOrd="9" destOrd="0" presId="urn:microsoft.com/office/officeart/2005/8/layout/cycle8"/>
    <dgm:cxn modelId="{E51917BC-DF37-4600-9312-699EA4052378}" type="presParOf" srcId="{872393B7-7AF7-4B15-94C5-592E0AE2AF1C}" destId="{2613EFA0-EAB3-491C-818C-6047EBE34B66}" srcOrd="10" destOrd="0" presId="urn:microsoft.com/office/officeart/2005/8/layout/cycle8"/>
    <dgm:cxn modelId="{DE7AE7D0-855D-48E3-BD18-513736B003D4}" type="presParOf" srcId="{872393B7-7AF7-4B15-94C5-592E0AE2AF1C}" destId="{4097C71F-0818-4DAB-AD8B-6D3D9628820A}" srcOrd="11" destOrd="0" presId="urn:microsoft.com/office/officeart/2005/8/layout/cycle8"/>
    <dgm:cxn modelId="{CAD7651A-F095-40C8-87DB-99ED2DDF9152}" type="presParOf" srcId="{872393B7-7AF7-4B15-94C5-592E0AE2AF1C}" destId="{94F27300-B0A6-4F5D-A6D9-44292C6E137B}" srcOrd="12" destOrd="0" presId="urn:microsoft.com/office/officeart/2005/8/layout/cycle8"/>
    <dgm:cxn modelId="{E7F85602-FA5C-49D7-B71B-BE9462FAE983}" type="presParOf" srcId="{872393B7-7AF7-4B15-94C5-592E0AE2AF1C}" destId="{BE693856-DEC5-4AD8-8E04-550700C63F87}" srcOrd="13" destOrd="0" presId="urn:microsoft.com/office/officeart/2005/8/layout/cycle8"/>
    <dgm:cxn modelId="{470122DC-8A1A-4C48-AD1F-205B3DA4E1C7}" type="presParOf" srcId="{872393B7-7AF7-4B15-94C5-592E0AE2AF1C}" destId="{E0F7173E-8704-45E0-9838-72CA911C21E5}" srcOrd="14" destOrd="0" presId="urn:microsoft.com/office/officeart/2005/8/layout/cycle8"/>
    <dgm:cxn modelId="{96B1F409-6CFE-4333-B72D-7E31012D9DB2}" type="presParOf" srcId="{872393B7-7AF7-4B15-94C5-592E0AE2AF1C}" destId="{2AE31F8D-E235-4C29-B62F-2C0974E86265}" srcOrd="15" destOrd="0" presId="urn:microsoft.com/office/officeart/2005/8/layout/cycle8"/>
    <dgm:cxn modelId="{692962B1-8CC3-469D-8B74-FC8735E6B9A9}" type="presParOf" srcId="{872393B7-7AF7-4B15-94C5-592E0AE2AF1C}" destId="{D16EE34F-B0E9-42D8-8717-A2A46157C8FD}" srcOrd="16" destOrd="0" presId="urn:microsoft.com/office/officeart/2005/8/layout/cycle8"/>
    <dgm:cxn modelId="{6BEFC427-B660-47D1-BEA3-F9EF8DB002BD}" type="presParOf" srcId="{872393B7-7AF7-4B15-94C5-592E0AE2AF1C}" destId="{32758E1D-4810-4639-AD2A-8F62CAB61558}" srcOrd="17" destOrd="0" presId="urn:microsoft.com/office/officeart/2005/8/layout/cycle8"/>
    <dgm:cxn modelId="{B4FC63C3-AABD-42EB-8FAE-E29627FC85DB}" type="presParOf" srcId="{872393B7-7AF7-4B15-94C5-592E0AE2AF1C}" destId="{71139304-A09C-4A5A-A250-9D8E41E008D2}" srcOrd="18" destOrd="0" presId="urn:microsoft.com/office/officeart/2005/8/layout/cycle8"/>
    <dgm:cxn modelId="{8032E1D8-316F-4A7A-89FC-BE3201B09C1A}" type="presParOf" srcId="{872393B7-7AF7-4B15-94C5-592E0AE2AF1C}" destId="{A83CDCE5-62F3-4E07-A6EE-9676763F1ED3}" srcOrd="19" destOrd="0" presId="urn:microsoft.com/office/officeart/2005/8/layout/cycle8"/>
    <dgm:cxn modelId="{C9179CE5-9661-4422-B30A-EBBB3143AF02}" type="presParOf" srcId="{872393B7-7AF7-4B15-94C5-592E0AE2AF1C}" destId="{AF5E2197-CB26-4F09-B792-7F7D175EF6A3}" srcOrd="20" destOrd="0" presId="urn:microsoft.com/office/officeart/2005/8/layout/cycle8"/>
    <dgm:cxn modelId="{DA3B2251-233C-4B98-83C3-C16D01CE643A}" type="presParOf" srcId="{872393B7-7AF7-4B15-94C5-592E0AE2AF1C}" destId="{069106DA-DE94-48DE-88C4-D7B6B1233227}" srcOrd="21" destOrd="0" presId="urn:microsoft.com/office/officeart/2005/8/layout/cycle8"/>
    <dgm:cxn modelId="{AC51F577-DEC8-463E-A409-3E1F012D45F2}" type="presParOf" srcId="{872393B7-7AF7-4B15-94C5-592E0AE2AF1C}" destId="{193F840E-E746-4376-9F45-F741418E503D}" srcOrd="22" destOrd="0" presId="urn:microsoft.com/office/officeart/2005/8/layout/cycle8"/>
    <dgm:cxn modelId="{D4909C16-1E11-4931-B130-A57A56946C73}" type="presParOf" srcId="{872393B7-7AF7-4B15-94C5-592E0AE2AF1C}" destId="{FC8F4589-80AF-4AC2-9A99-887E57388F8C}" srcOrd="23" destOrd="0" presId="urn:microsoft.com/office/officeart/2005/8/layout/cycle8"/>
    <dgm:cxn modelId="{CFC9743D-0780-4626-A2F0-05B38B18D66B}" type="presParOf" srcId="{872393B7-7AF7-4B15-94C5-592E0AE2AF1C}" destId="{4B742D20-AE46-4300-8819-A4B307607C9F}" srcOrd="2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ABBC3D-F8FB-4DA4-80D5-41DEB0182DD4}">
      <dsp:nvSpPr>
        <dsp:cNvPr id="0" name=""/>
        <dsp:cNvSpPr/>
      </dsp:nvSpPr>
      <dsp:spPr>
        <a:xfrm>
          <a:off x="908296" y="949"/>
          <a:ext cx="2280744" cy="114037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smtClean="0">
              <a:latin typeface="Times New Roman" panose="02020603050405020304" pitchFamily="18" charset="0"/>
              <a:cs typeface="Times New Roman" panose="02020603050405020304" pitchFamily="18" charset="0"/>
            </a:rPr>
            <a:t>Natural Disaster </a:t>
          </a:r>
          <a:endParaRPr lang="en-US" sz="3700" kern="1200" dirty="0">
            <a:latin typeface="Times New Roman" panose="02020603050405020304" pitchFamily="18" charset="0"/>
            <a:cs typeface="Times New Roman" panose="02020603050405020304" pitchFamily="18" charset="0"/>
          </a:endParaRPr>
        </a:p>
      </dsp:txBody>
      <dsp:txXfrm>
        <a:off x="941696" y="34349"/>
        <a:ext cx="2213944" cy="1073572"/>
      </dsp:txXfrm>
    </dsp:sp>
    <dsp:sp modelId="{445C09A8-BA59-43E8-8488-48ABE46F9CDC}">
      <dsp:nvSpPr>
        <dsp:cNvPr id="0" name=""/>
        <dsp:cNvSpPr/>
      </dsp:nvSpPr>
      <dsp:spPr>
        <a:xfrm>
          <a:off x="1136371" y="1141321"/>
          <a:ext cx="228074" cy="855279"/>
        </a:xfrm>
        <a:custGeom>
          <a:avLst/>
          <a:gdLst/>
          <a:ahLst/>
          <a:cxnLst/>
          <a:rect l="0" t="0" r="0" b="0"/>
          <a:pathLst>
            <a:path>
              <a:moveTo>
                <a:pt x="0" y="0"/>
              </a:moveTo>
              <a:lnTo>
                <a:pt x="0" y="855279"/>
              </a:lnTo>
              <a:lnTo>
                <a:pt x="228074" y="85527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EB2817-7C0C-4FEC-AB77-D19BB6242261}">
      <dsp:nvSpPr>
        <dsp:cNvPr id="0" name=""/>
        <dsp:cNvSpPr/>
      </dsp:nvSpPr>
      <dsp:spPr>
        <a:xfrm>
          <a:off x="1364445" y="1426414"/>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anose="02020603050405020304" pitchFamily="18" charset="0"/>
              <a:cs typeface="Times New Roman" panose="02020603050405020304" pitchFamily="18" charset="0"/>
            </a:rPr>
            <a:t>Meteorological </a:t>
          </a:r>
          <a:endParaRPr lang="en-US" sz="2100" kern="1200" dirty="0">
            <a:latin typeface="Times New Roman" panose="02020603050405020304" pitchFamily="18" charset="0"/>
            <a:cs typeface="Times New Roman" panose="02020603050405020304" pitchFamily="18" charset="0"/>
          </a:endParaRPr>
        </a:p>
      </dsp:txBody>
      <dsp:txXfrm>
        <a:off x="1397845" y="1459814"/>
        <a:ext cx="1757795" cy="1073572"/>
      </dsp:txXfrm>
    </dsp:sp>
    <dsp:sp modelId="{714AC82A-F5D4-4936-812F-6B758B0BFC20}">
      <dsp:nvSpPr>
        <dsp:cNvPr id="0" name=""/>
        <dsp:cNvSpPr/>
      </dsp:nvSpPr>
      <dsp:spPr>
        <a:xfrm>
          <a:off x="1136371" y="1141321"/>
          <a:ext cx="228074" cy="2280744"/>
        </a:xfrm>
        <a:custGeom>
          <a:avLst/>
          <a:gdLst/>
          <a:ahLst/>
          <a:cxnLst/>
          <a:rect l="0" t="0" r="0" b="0"/>
          <a:pathLst>
            <a:path>
              <a:moveTo>
                <a:pt x="0" y="0"/>
              </a:moveTo>
              <a:lnTo>
                <a:pt x="0" y="2280744"/>
              </a:lnTo>
              <a:lnTo>
                <a:pt x="228074" y="228074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01EADA-3F12-47CF-ABB8-E9EDA40EA82A}">
      <dsp:nvSpPr>
        <dsp:cNvPr id="0" name=""/>
        <dsp:cNvSpPr/>
      </dsp:nvSpPr>
      <dsp:spPr>
        <a:xfrm>
          <a:off x="1364445" y="2851880"/>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anose="02020603050405020304" pitchFamily="18" charset="0"/>
              <a:cs typeface="Times New Roman" panose="02020603050405020304" pitchFamily="18" charset="0"/>
            </a:rPr>
            <a:t>Topographical </a:t>
          </a:r>
          <a:endParaRPr lang="en-US" sz="2100" kern="1200" dirty="0">
            <a:latin typeface="Times New Roman" panose="02020603050405020304" pitchFamily="18" charset="0"/>
            <a:cs typeface="Times New Roman" panose="02020603050405020304" pitchFamily="18" charset="0"/>
          </a:endParaRPr>
        </a:p>
      </dsp:txBody>
      <dsp:txXfrm>
        <a:off x="1397845" y="2885280"/>
        <a:ext cx="1757795" cy="1073572"/>
      </dsp:txXfrm>
    </dsp:sp>
    <dsp:sp modelId="{AE0242C5-254C-4A4E-927A-B87B794DF9CF}">
      <dsp:nvSpPr>
        <dsp:cNvPr id="0" name=""/>
        <dsp:cNvSpPr/>
      </dsp:nvSpPr>
      <dsp:spPr>
        <a:xfrm>
          <a:off x="1136371" y="1141321"/>
          <a:ext cx="228074" cy="3706210"/>
        </a:xfrm>
        <a:custGeom>
          <a:avLst/>
          <a:gdLst/>
          <a:ahLst/>
          <a:cxnLst/>
          <a:rect l="0" t="0" r="0" b="0"/>
          <a:pathLst>
            <a:path>
              <a:moveTo>
                <a:pt x="0" y="0"/>
              </a:moveTo>
              <a:lnTo>
                <a:pt x="0" y="3706210"/>
              </a:lnTo>
              <a:lnTo>
                <a:pt x="228074" y="370621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12F3A1-136B-43E6-B48F-074C790BFD72}">
      <dsp:nvSpPr>
        <dsp:cNvPr id="0" name=""/>
        <dsp:cNvSpPr/>
      </dsp:nvSpPr>
      <dsp:spPr>
        <a:xfrm>
          <a:off x="1364445" y="4277345"/>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anose="02020603050405020304" pitchFamily="18" charset="0"/>
              <a:cs typeface="Times New Roman" panose="02020603050405020304" pitchFamily="18" charset="0"/>
            </a:rPr>
            <a:t>Environmental </a:t>
          </a:r>
          <a:endParaRPr lang="en-US" sz="2100" kern="1200" dirty="0">
            <a:latin typeface="Times New Roman" panose="02020603050405020304" pitchFamily="18" charset="0"/>
            <a:cs typeface="Times New Roman" panose="02020603050405020304" pitchFamily="18" charset="0"/>
          </a:endParaRPr>
        </a:p>
      </dsp:txBody>
      <dsp:txXfrm>
        <a:off x="1397845" y="4310745"/>
        <a:ext cx="1757795" cy="10735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ABBC3D-F8FB-4DA4-80D5-41DEB0182DD4}">
      <dsp:nvSpPr>
        <dsp:cNvPr id="0" name=""/>
        <dsp:cNvSpPr/>
      </dsp:nvSpPr>
      <dsp:spPr>
        <a:xfrm>
          <a:off x="908296" y="949"/>
          <a:ext cx="2280744" cy="11403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smtClean="0">
              <a:latin typeface="Times New Roman" panose="02020603050405020304" pitchFamily="18" charset="0"/>
              <a:cs typeface="Times New Roman" panose="02020603050405020304" pitchFamily="18" charset="0"/>
            </a:rPr>
            <a:t>Man Made</a:t>
          </a:r>
          <a:endParaRPr lang="en-US" sz="3700" kern="1200" dirty="0">
            <a:latin typeface="Times New Roman" panose="02020603050405020304" pitchFamily="18" charset="0"/>
            <a:cs typeface="Times New Roman" panose="02020603050405020304" pitchFamily="18" charset="0"/>
          </a:endParaRPr>
        </a:p>
      </dsp:txBody>
      <dsp:txXfrm>
        <a:off x="941696" y="34349"/>
        <a:ext cx="2213944" cy="1073572"/>
      </dsp:txXfrm>
    </dsp:sp>
    <dsp:sp modelId="{445C09A8-BA59-43E8-8488-48ABE46F9CDC}">
      <dsp:nvSpPr>
        <dsp:cNvPr id="0" name=""/>
        <dsp:cNvSpPr/>
      </dsp:nvSpPr>
      <dsp:spPr>
        <a:xfrm>
          <a:off x="1136371" y="1141321"/>
          <a:ext cx="228074" cy="855279"/>
        </a:xfrm>
        <a:custGeom>
          <a:avLst/>
          <a:gdLst/>
          <a:ahLst/>
          <a:cxnLst/>
          <a:rect l="0" t="0" r="0" b="0"/>
          <a:pathLst>
            <a:path>
              <a:moveTo>
                <a:pt x="0" y="0"/>
              </a:moveTo>
              <a:lnTo>
                <a:pt x="0" y="855279"/>
              </a:lnTo>
              <a:lnTo>
                <a:pt x="228074" y="85527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EB2817-7C0C-4FEC-AB77-D19BB6242261}">
      <dsp:nvSpPr>
        <dsp:cNvPr id="0" name=""/>
        <dsp:cNvSpPr/>
      </dsp:nvSpPr>
      <dsp:spPr>
        <a:xfrm>
          <a:off x="1364445" y="1426414"/>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anose="02020603050405020304" pitchFamily="18" charset="0"/>
              <a:cs typeface="Times New Roman" panose="02020603050405020304" pitchFamily="18" charset="0"/>
            </a:rPr>
            <a:t>Technological </a:t>
          </a:r>
          <a:endParaRPr lang="en-US" sz="2300" kern="1200" dirty="0">
            <a:latin typeface="Times New Roman" panose="02020603050405020304" pitchFamily="18" charset="0"/>
            <a:cs typeface="Times New Roman" panose="02020603050405020304" pitchFamily="18" charset="0"/>
          </a:endParaRPr>
        </a:p>
      </dsp:txBody>
      <dsp:txXfrm>
        <a:off x="1397845" y="1459814"/>
        <a:ext cx="1757795" cy="1073572"/>
      </dsp:txXfrm>
    </dsp:sp>
    <dsp:sp modelId="{714AC82A-F5D4-4936-812F-6B758B0BFC20}">
      <dsp:nvSpPr>
        <dsp:cNvPr id="0" name=""/>
        <dsp:cNvSpPr/>
      </dsp:nvSpPr>
      <dsp:spPr>
        <a:xfrm>
          <a:off x="1136371" y="1141321"/>
          <a:ext cx="228074" cy="2280744"/>
        </a:xfrm>
        <a:custGeom>
          <a:avLst/>
          <a:gdLst/>
          <a:ahLst/>
          <a:cxnLst/>
          <a:rect l="0" t="0" r="0" b="0"/>
          <a:pathLst>
            <a:path>
              <a:moveTo>
                <a:pt x="0" y="0"/>
              </a:moveTo>
              <a:lnTo>
                <a:pt x="0" y="2280744"/>
              </a:lnTo>
              <a:lnTo>
                <a:pt x="228074" y="228074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01EADA-3F12-47CF-ABB8-E9EDA40EA82A}">
      <dsp:nvSpPr>
        <dsp:cNvPr id="0" name=""/>
        <dsp:cNvSpPr/>
      </dsp:nvSpPr>
      <dsp:spPr>
        <a:xfrm>
          <a:off x="1364445" y="2851880"/>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5197846"/>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anose="02020603050405020304" pitchFamily="18" charset="0"/>
              <a:cs typeface="Times New Roman" panose="02020603050405020304" pitchFamily="18" charset="0"/>
            </a:rPr>
            <a:t>Industrial </a:t>
          </a:r>
          <a:endParaRPr lang="en-US" sz="2300" kern="1200" dirty="0">
            <a:latin typeface="Times New Roman" panose="02020603050405020304" pitchFamily="18" charset="0"/>
            <a:cs typeface="Times New Roman" panose="02020603050405020304" pitchFamily="18" charset="0"/>
          </a:endParaRPr>
        </a:p>
      </dsp:txBody>
      <dsp:txXfrm>
        <a:off x="1397845" y="2885280"/>
        <a:ext cx="1757795" cy="1073572"/>
      </dsp:txXfrm>
    </dsp:sp>
    <dsp:sp modelId="{AE0242C5-254C-4A4E-927A-B87B794DF9CF}">
      <dsp:nvSpPr>
        <dsp:cNvPr id="0" name=""/>
        <dsp:cNvSpPr/>
      </dsp:nvSpPr>
      <dsp:spPr>
        <a:xfrm>
          <a:off x="1136371" y="1141321"/>
          <a:ext cx="228074" cy="3706210"/>
        </a:xfrm>
        <a:custGeom>
          <a:avLst/>
          <a:gdLst/>
          <a:ahLst/>
          <a:cxnLst/>
          <a:rect l="0" t="0" r="0" b="0"/>
          <a:pathLst>
            <a:path>
              <a:moveTo>
                <a:pt x="0" y="0"/>
              </a:moveTo>
              <a:lnTo>
                <a:pt x="0" y="3706210"/>
              </a:lnTo>
              <a:lnTo>
                <a:pt x="228074" y="370621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12F3A1-136B-43E6-B48F-074C790BFD72}">
      <dsp:nvSpPr>
        <dsp:cNvPr id="0" name=""/>
        <dsp:cNvSpPr/>
      </dsp:nvSpPr>
      <dsp:spPr>
        <a:xfrm>
          <a:off x="1364445" y="4277345"/>
          <a:ext cx="1824595" cy="114037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anose="02020603050405020304" pitchFamily="18" charset="0"/>
              <a:cs typeface="Times New Roman" panose="02020603050405020304" pitchFamily="18" charset="0"/>
            </a:rPr>
            <a:t>Warfare</a:t>
          </a:r>
          <a:endParaRPr lang="en-US" sz="2300" kern="1200" dirty="0">
            <a:latin typeface="Times New Roman" panose="02020603050405020304" pitchFamily="18" charset="0"/>
            <a:cs typeface="Times New Roman" panose="02020603050405020304" pitchFamily="18" charset="0"/>
          </a:endParaRPr>
        </a:p>
      </dsp:txBody>
      <dsp:txXfrm>
        <a:off x="1397845" y="4310745"/>
        <a:ext cx="1757795" cy="10735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3973D1-7FA6-4A05-B343-35CAE5F4A67B}">
      <dsp:nvSpPr>
        <dsp:cNvPr id="0" name=""/>
        <dsp:cNvSpPr/>
      </dsp:nvSpPr>
      <dsp:spPr>
        <a:xfrm>
          <a:off x="0" y="0"/>
          <a:ext cx="3511798" cy="486504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US" sz="2700" kern="1200" dirty="0" smtClean="0">
              <a:solidFill>
                <a:schemeClr val="tx1"/>
              </a:solidFill>
              <a:latin typeface="Times New Roman" panose="02020603050405020304" pitchFamily="18" charset="0"/>
              <a:cs typeface="Times New Roman" panose="02020603050405020304" pitchFamily="18" charset="0"/>
            </a:rPr>
            <a:t>Meteorological Disaster </a:t>
          </a:r>
          <a:endParaRPr lang="en-US" sz="27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 Flood,</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Tsunami,</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Cyclone,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Hurricane,</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Typhoon,</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Snow Storms,</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Sand Storms,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Blizzard ,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Hail Storms. </a:t>
          </a:r>
          <a:endParaRPr lang="en-US" sz="2100" kern="1200" dirty="0">
            <a:solidFill>
              <a:schemeClr val="tx1"/>
            </a:solidFill>
            <a:latin typeface="Times New Roman" panose="02020603050405020304" pitchFamily="18" charset="0"/>
            <a:cs typeface="Times New Roman" panose="02020603050405020304" pitchFamily="18" charset="0"/>
          </a:endParaRPr>
        </a:p>
      </dsp:txBody>
      <dsp:txXfrm>
        <a:off x="1188864" y="0"/>
        <a:ext cx="2322933" cy="4865046"/>
      </dsp:txXfrm>
    </dsp:sp>
    <dsp:sp modelId="{138CDA7F-66EB-46B0-87CC-8643BFFC8239}">
      <dsp:nvSpPr>
        <dsp:cNvPr id="0" name=""/>
        <dsp:cNvSpPr/>
      </dsp:nvSpPr>
      <dsp:spPr>
        <a:xfrm>
          <a:off x="246985" y="486504"/>
          <a:ext cx="702359" cy="389203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85000" r="-68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3973D1-7FA6-4A05-B343-35CAE5F4A67B}">
      <dsp:nvSpPr>
        <dsp:cNvPr id="0" name=""/>
        <dsp:cNvSpPr/>
      </dsp:nvSpPr>
      <dsp:spPr>
        <a:xfrm>
          <a:off x="0" y="0"/>
          <a:ext cx="3511798" cy="486504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smtClean="0">
              <a:solidFill>
                <a:schemeClr val="tx1"/>
              </a:solidFill>
              <a:latin typeface="Times New Roman" panose="02020603050405020304" pitchFamily="18" charset="0"/>
              <a:cs typeface="Times New Roman" panose="02020603050405020304" pitchFamily="18" charset="0"/>
            </a:rPr>
            <a:t>Technological Disaster </a:t>
          </a:r>
          <a:endParaRPr lang="en-US" sz="29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1022350">
            <a:lnSpc>
              <a:spcPct val="90000"/>
            </a:lnSpc>
            <a:spcBef>
              <a:spcPct val="0"/>
            </a:spcBef>
            <a:spcAft>
              <a:spcPct val="15000"/>
            </a:spcAft>
            <a:buChar char="••"/>
          </a:pPr>
          <a:r>
            <a:rPr lang="en-US" sz="2300" kern="1200" dirty="0" smtClean="0">
              <a:solidFill>
                <a:schemeClr val="tx1"/>
              </a:solidFill>
              <a:latin typeface="Times New Roman" panose="02020603050405020304" pitchFamily="18" charset="0"/>
              <a:cs typeface="Times New Roman" panose="02020603050405020304" pitchFamily="18" charset="0"/>
            </a:rPr>
            <a:t> Transport Failure,</a:t>
          </a:r>
          <a:endParaRPr lang="en-US" sz="23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1022350">
            <a:lnSpc>
              <a:spcPct val="90000"/>
            </a:lnSpc>
            <a:spcBef>
              <a:spcPct val="0"/>
            </a:spcBef>
            <a:spcAft>
              <a:spcPct val="15000"/>
            </a:spcAft>
            <a:buChar char="••"/>
          </a:pPr>
          <a:r>
            <a:rPr lang="en-US" sz="2300" kern="1200" dirty="0" smtClean="0">
              <a:solidFill>
                <a:schemeClr val="tx1"/>
              </a:solidFill>
              <a:latin typeface="Times New Roman" panose="02020603050405020304" pitchFamily="18" charset="0"/>
              <a:cs typeface="Times New Roman" panose="02020603050405020304" pitchFamily="18" charset="0"/>
            </a:rPr>
            <a:t>Public Place Failure, </a:t>
          </a:r>
          <a:endParaRPr lang="en-US" sz="23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1022350">
            <a:lnSpc>
              <a:spcPct val="90000"/>
            </a:lnSpc>
            <a:spcBef>
              <a:spcPct val="0"/>
            </a:spcBef>
            <a:spcAft>
              <a:spcPct val="15000"/>
            </a:spcAft>
            <a:buChar char="••"/>
          </a:pPr>
          <a:r>
            <a:rPr lang="en-US" sz="2300" kern="1200" dirty="0" smtClean="0">
              <a:solidFill>
                <a:schemeClr val="tx1"/>
              </a:solidFill>
              <a:latin typeface="Times New Roman" panose="02020603050405020304" pitchFamily="18" charset="0"/>
              <a:cs typeface="Times New Roman" panose="02020603050405020304" pitchFamily="18" charset="0"/>
            </a:rPr>
            <a:t>Fire.</a:t>
          </a:r>
          <a:endParaRPr lang="en-US" sz="2300" kern="1200" dirty="0">
            <a:solidFill>
              <a:schemeClr val="tx1"/>
            </a:solidFill>
            <a:latin typeface="Times New Roman" panose="02020603050405020304" pitchFamily="18" charset="0"/>
            <a:cs typeface="Times New Roman" panose="02020603050405020304" pitchFamily="18" charset="0"/>
          </a:endParaRPr>
        </a:p>
      </dsp:txBody>
      <dsp:txXfrm>
        <a:off x="1188864" y="0"/>
        <a:ext cx="2322933" cy="4865046"/>
      </dsp:txXfrm>
    </dsp:sp>
    <dsp:sp modelId="{138CDA7F-66EB-46B0-87CC-8643BFFC8239}">
      <dsp:nvSpPr>
        <dsp:cNvPr id="0" name=""/>
        <dsp:cNvSpPr/>
      </dsp:nvSpPr>
      <dsp:spPr>
        <a:xfrm>
          <a:off x="246985" y="486504"/>
          <a:ext cx="702359" cy="389203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42000" r="-44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D46FAA-71F3-4FF9-8077-0C2AE9CE9D65}">
      <dsp:nvSpPr>
        <dsp:cNvPr id="0" name=""/>
        <dsp:cNvSpPr/>
      </dsp:nvSpPr>
      <dsp:spPr>
        <a:xfrm>
          <a:off x="2074369" y="291537"/>
          <a:ext cx="3945543" cy="3945543"/>
        </a:xfrm>
        <a:prstGeom prst="pie">
          <a:avLst>
            <a:gd name="adj1" fmla="val 16200000"/>
            <a:gd name="adj2" fmla="val 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Planning &amp; Mitigation </a:t>
          </a:r>
          <a:endParaRPr lang="en-US" sz="1600" kern="1200" dirty="0">
            <a:latin typeface="Times New Roman" panose="02020603050405020304" pitchFamily="18" charset="0"/>
            <a:cs typeface="Times New Roman" panose="02020603050405020304" pitchFamily="18" charset="0"/>
          </a:endParaRPr>
        </a:p>
      </dsp:txBody>
      <dsp:txXfrm>
        <a:off x="4168795" y="1109298"/>
        <a:ext cx="1456093" cy="1080327"/>
      </dsp:txXfrm>
    </dsp:sp>
    <dsp:sp modelId="{4403C092-3BB2-4320-A351-185734C076D7}">
      <dsp:nvSpPr>
        <dsp:cNvPr id="0" name=""/>
        <dsp:cNvSpPr/>
      </dsp:nvSpPr>
      <dsp:spPr>
        <a:xfrm>
          <a:off x="2074369" y="423994"/>
          <a:ext cx="3945543" cy="3945543"/>
        </a:xfrm>
        <a:prstGeom prst="pie">
          <a:avLst>
            <a:gd name="adj1" fmla="val 0"/>
            <a:gd name="adj2" fmla="val 540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Preparedness </a:t>
          </a:r>
          <a:endParaRPr lang="en-US" sz="1600" kern="1200" dirty="0">
            <a:latin typeface="Times New Roman" panose="02020603050405020304" pitchFamily="18" charset="0"/>
            <a:cs typeface="Times New Roman" panose="02020603050405020304" pitchFamily="18" charset="0"/>
          </a:endParaRPr>
        </a:p>
      </dsp:txBody>
      <dsp:txXfrm>
        <a:off x="4168795" y="2471449"/>
        <a:ext cx="1456093" cy="1080327"/>
      </dsp:txXfrm>
    </dsp:sp>
    <dsp:sp modelId="{0A2BBE0A-98FE-4189-83F9-6B9C55CE8F33}">
      <dsp:nvSpPr>
        <dsp:cNvPr id="0" name=""/>
        <dsp:cNvSpPr/>
      </dsp:nvSpPr>
      <dsp:spPr>
        <a:xfrm>
          <a:off x="1941912" y="423994"/>
          <a:ext cx="3945543" cy="3945543"/>
        </a:xfrm>
        <a:prstGeom prst="pie">
          <a:avLst>
            <a:gd name="adj1" fmla="val 5400000"/>
            <a:gd name="adj2" fmla="val 108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Response</a:t>
          </a:r>
          <a:endParaRPr lang="en-US" sz="1600" kern="1200" dirty="0">
            <a:latin typeface="Times New Roman" panose="02020603050405020304" pitchFamily="18" charset="0"/>
            <a:cs typeface="Times New Roman" panose="02020603050405020304" pitchFamily="18" charset="0"/>
          </a:endParaRPr>
        </a:p>
      </dsp:txBody>
      <dsp:txXfrm>
        <a:off x="2336936" y="2471449"/>
        <a:ext cx="1456093" cy="1080327"/>
      </dsp:txXfrm>
    </dsp:sp>
    <dsp:sp modelId="{94F27300-B0A6-4F5D-A6D9-44292C6E137B}">
      <dsp:nvSpPr>
        <dsp:cNvPr id="0" name=""/>
        <dsp:cNvSpPr/>
      </dsp:nvSpPr>
      <dsp:spPr>
        <a:xfrm>
          <a:off x="1941912" y="291537"/>
          <a:ext cx="3945543" cy="3945543"/>
        </a:xfrm>
        <a:prstGeom prst="pie">
          <a:avLst>
            <a:gd name="adj1" fmla="val 10800000"/>
            <a:gd name="adj2" fmla="val 162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Recovery </a:t>
          </a:r>
          <a:endParaRPr lang="en-US" sz="1600" kern="1200" dirty="0">
            <a:latin typeface="Times New Roman" panose="02020603050405020304" pitchFamily="18" charset="0"/>
            <a:cs typeface="Times New Roman" panose="02020603050405020304" pitchFamily="18" charset="0"/>
          </a:endParaRPr>
        </a:p>
      </dsp:txBody>
      <dsp:txXfrm>
        <a:off x="2336936" y="1109298"/>
        <a:ext cx="1456093" cy="1080327"/>
      </dsp:txXfrm>
    </dsp:sp>
    <dsp:sp modelId="{AF5E2197-CB26-4F09-B792-7F7D175EF6A3}">
      <dsp:nvSpPr>
        <dsp:cNvPr id="0" name=""/>
        <dsp:cNvSpPr/>
      </dsp:nvSpPr>
      <dsp:spPr>
        <a:xfrm>
          <a:off x="1830121" y="47289"/>
          <a:ext cx="4434038" cy="4434038"/>
        </a:xfrm>
        <a:prstGeom prst="circularArrow">
          <a:avLst>
            <a:gd name="adj1" fmla="val 5085"/>
            <a:gd name="adj2" fmla="val 327528"/>
            <a:gd name="adj3" fmla="val 21272472"/>
            <a:gd name="adj4" fmla="val 16200000"/>
            <a:gd name="adj5" fmla="val 5932"/>
          </a:avLst>
        </a:prstGeom>
        <a:solidFill>
          <a:schemeClr val="accent2">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8891E13-F2A9-4561-83C2-2E54D755D6F2}">
      <dsp:nvSpPr>
        <dsp:cNvPr id="0" name=""/>
        <dsp:cNvSpPr/>
      </dsp:nvSpPr>
      <dsp:spPr>
        <a:xfrm>
          <a:off x="1830121" y="179746"/>
          <a:ext cx="4434038" cy="4434038"/>
        </a:xfrm>
        <a:prstGeom prst="circularArrow">
          <a:avLst>
            <a:gd name="adj1" fmla="val 5085"/>
            <a:gd name="adj2" fmla="val 327528"/>
            <a:gd name="adj3" fmla="val 5072472"/>
            <a:gd name="adj4" fmla="val 0"/>
            <a:gd name="adj5" fmla="val 5932"/>
          </a:avLst>
        </a:prstGeom>
        <a:solidFill>
          <a:schemeClr val="accent3">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0413860C-CB42-4FBA-886D-88F8E5D20095}">
      <dsp:nvSpPr>
        <dsp:cNvPr id="0" name=""/>
        <dsp:cNvSpPr/>
      </dsp:nvSpPr>
      <dsp:spPr>
        <a:xfrm>
          <a:off x="1697664" y="179746"/>
          <a:ext cx="4434038" cy="4434038"/>
        </a:xfrm>
        <a:prstGeom prst="circularArrow">
          <a:avLst>
            <a:gd name="adj1" fmla="val 5085"/>
            <a:gd name="adj2" fmla="val 327528"/>
            <a:gd name="adj3" fmla="val 10472472"/>
            <a:gd name="adj4" fmla="val 5400000"/>
            <a:gd name="adj5" fmla="val 5932"/>
          </a:avLst>
        </a:prstGeom>
        <a:solidFill>
          <a:schemeClr val="accent4">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4B8B333-048F-4344-8098-4714ED1146A6}">
      <dsp:nvSpPr>
        <dsp:cNvPr id="0" name=""/>
        <dsp:cNvSpPr/>
      </dsp:nvSpPr>
      <dsp:spPr>
        <a:xfrm>
          <a:off x="1697664" y="47289"/>
          <a:ext cx="4434038" cy="4434038"/>
        </a:xfrm>
        <a:prstGeom prst="circularArrow">
          <a:avLst>
            <a:gd name="adj1" fmla="val 5085"/>
            <a:gd name="adj2" fmla="val 327528"/>
            <a:gd name="adj3" fmla="val 15872472"/>
            <a:gd name="adj4" fmla="val 10800000"/>
            <a:gd name="adj5" fmla="val 5932"/>
          </a:avLst>
        </a:prstGeom>
        <a:solidFill>
          <a:schemeClr val="accent5">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D46FAA-71F3-4FF9-8077-0C2AE9CE9D65}">
      <dsp:nvSpPr>
        <dsp:cNvPr id="0" name=""/>
        <dsp:cNvSpPr/>
      </dsp:nvSpPr>
      <dsp:spPr>
        <a:xfrm>
          <a:off x="2081566" y="290748"/>
          <a:ext cx="3945543" cy="3945543"/>
        </a:xfrm>
        <a:prstGeom prst="pie">
          <a:avLst>
            <a:gd name="adj1" fmla="val 16200000"/>
            <a:gd name="adj2" fmla="val 2052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Preparedness </a:t>
          </a:r>
          <a:endParaRPr lang="en-US" sz="1600" kern="1200" dirty="0">
            <a:latin typeface="Times New Roman" panose="02020603050405020304" pitchFamily="18" charset="0"/>
            <a:cs typeface="Times New Roman" panose="02020603050405020304" pitchFamily="18" charset="0"/>
          </a:endParaRPr>
        </a:p>
      </dsp:txBody>
      <dsp:txXfrm>
        <a:off x="4139824" y="953975"/>
        <a:ext cx="1268210" cy="845473"/>
      </dsp:txXfrm>
    </dsp:sp>
    <dsp:sp modelId="{4403C092-3BB2-4320-A351-185734C076D7}">
      <dsp:nvSpPr>
        <dsp:cNvPr id="0" name=""/>
        <dsp:cNvSpPr/>
      </dsp:nvSpPr>
      <dsp:spPr>
        <a:xfrm>
          <a:off x="2115385" y="395963"/>
          <a:ext cx="3945543" cy="3945543"/>
        </a:xfrm>
        <a:prstGeom prst="pie">
          <a:avLst>
            <a:gd name="adj1" fmla="val 20520000"/>
            <a:gd name="adj2" fmla="val 324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Impact</a:t>
          </a:r>
          <a:endParaRPr lang="en-US" sz="1600" kern="1200" dirty="0">
            <a:latin typeface="Times New Roman" panose="02020603050405020304" pitchFamily="18" charset="0"/>
            <a:cs typeface="Times New Roman" panose="02020603050405020304" pitchFamily="18" charset="0"/>
          </a:endParaRPr>
        </a:p>
      </dsp:txBody>
      <dsp:txXfrm>
        <a:off x="4656503" y="2198700"/>
        <a:ext cx="1174268" cy="939415"/>
      </dsp:txXfrm>
    </dsp:sp>
    <dsp:sp modelId="{0A2BBE0A-98FE-4189-83F9-6B9C55CE8F33}">
      <dsp:nvSpPr>
        <dsp:cNvPr id="0" name=""/>
        <dsp:cNvSpPr/>
      </dsp:nvSpPr>
      <dsp:spPr>
        <a:xfrm>
          <a:off x="2026141" y="460783"/>
          <a:ext cx="3945543" cy="3945543"/>
        </a:xfrm>
        <a:prstGeom prst="pie">
          <a:avLst>
            <a:gd name="adj1" fmla="val 3240000"/>
            <a:gd name="adj2" fmla="val 756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Response</a:t>
          </a:r>
          <a:endParaRPr lang="en-US" sz="1600" kern="1200" dirty="0">
            <a:latin typeface="Times New Roman" panose="02020603050405020304" pitchFamily="18" charset="0"/>
            <a:cs typeface="Times New Roman" panose="02020603050405020304" pitchFamily="18" charset="0"/>
          </a:endParaRPr>
        </a:p>
      </dsp:txBody>
      <dsp:txXfrm>
        <a:off x="3435263" y="3232057"/>
        <a:ext cx="1127298" cy="1033356"/>
      </dsp:txXfrm>
    </dsp:sp>
    <dsp:sp modelId="{94F27300-B0A6-4F5D-A6D9-44292C6E137B}">
      <dsp:nvSpPr>
        <dsp:cNvPr id="0" name=""/>
        <dsp:cNvSpPr/>
      </dsp:nvSpPr>
      <dsp:spPr>
        <a:xfrm>
          <a:off x="1936896" y="395963"/>
          <a:ext cx="3945543" cy="3945543"/>
        </a:xfrm>
        <a:prstGeom prst="pie">
          <a:avLst>
            <a:gd name="adj1" fmla="val 7560000"/>
            <a:gd name="adj2" fmla="val 1188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Recovery </a:t>
          </a:r>
          <a:endParaRPr lang="en-US" sz="1600" kern="1200" dirty="0">
            <a:latin typeface="Times New Roman" panose="02020603050405020304" pitchFamily="18" charset="0"/>
            <a:cs typeface="Times New Roman" panose="02020603050405020304" pitchFamily="18" charset="0"/>
          </a:endParaRPr>
        </a:p>
      </dsp:txBody>
      <dsp:txXfrm>
        <a:off x="2167053" y="2198700"/>
        <a:ext cx="1174268" cy="939415"/>
      </dsp:txXfrm>
    </dsp:sp>
    <dsp:sp modelId="{D16EE34F-B0E9-42D8-8717-A2A46157C8FD}">
      <dsp:nvSpPr>
        <dsp:cNvPr id="0" name=""/>
        <dsp:cNvSpPr/>
      </dsp:nvSpPr>
      <dsp:spPr>
        <a:xfrm>
          <a:off x="1970715" y="290748"/>
          <a:ext cx="3945543" cy="3945543"/>
        </a:xfrm>
        <a:prstGeom prst="pie">
          <a:avLst>
            <a:gd name="adj1" fmla="val 11880000"/>
            <a:gd name="adj2" fmla="val 1620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anose="02020603050405020304" pitchFamily="18" charset="0"/>
              <a:cs typeface="Times New Roman" panose="02020603050405020304" pitchFamily="18" charset="0"/>
            </a:rPr>
            <a:t>Mitigation </a:t>
          </a:r>
          <a:endParaRPr lang="en-US" sz="1600" kern="1200" dirty="0">
            <a:latin typeface="Times New Roman" panose="02020603050405020304" pitchFamily="18" charset="0"/>
            <a:cs typeface="Times New Roman" panose="02020603050405020304" pitchFamily="18" charset="0"/>
          </a:endParaRPr>
        </a:p>
      </dsp:txBody>
      <dsp:txXfrm>
        <a:off x="2589790" y="953975"/>
        <a:ext cx="1268210" cy="845473"/>
      </dsp:txXfrm>
    </dsp:sp>
    <dsp:sp modelId="{AF5E2197-CB26-4F09-B792-7F7D175EF6A3}">
      <dsp:nvSpPr>
        <dsp:cNvPr id="0" name=""/>
        <dsp:cNvSpPr/>
      </dsp:nvSpPr>
      <dsp:spPr>
        <a:xfrm>
          <a:off x="1837132" y="46501"/>
          <a:ext cx="4434038" cy="4434038"/>
        </a:xfrm>
        <a:prstGeom prst="circularArrow">
          <a:avLst>
            <a:gd name="adj1" fmla="val 5085"/>
            <a:gd name="adj2" fmla="val 327528"/>
            <a:gd name="adj3" fmla="val 20192361"/>
            <a:gd name="adj4" fmla="val 16200324"/>
            <a:gd name="adj5" fmla="val 5932"/>
          </a:avLst>
        </a:prstGeom>
        <a:solidFill>
          <a:schemeClr val="accent2">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069106DA-DE94-48DE-88C4-D7B6B1233227}">
      <dsp:nvSpPr>
        <dsp:cNvPr id="0" name=""/>
        <dsp:cNvSpPr/>
      </dsp:nvSpPr>
      <dsp:spPr>
        <a:xfrm>
          <a:off x="1871410" y="151680"/>
          <a:ext cx="4434038" cy="4434038"/>
        </a:xfrm>
        <a:prstGeom prst="circularArrow">
          <a:avLst>
            <a:gd name="adj1" fmla="val 5085"/>
            <a:gd name="adj2" fmla="val 327528"/>
            <a:gd name="adj3" fmla="val 2912753"/>
            <a:gd name="adj4" fmla="val 20519953"/>
            <a:gd name="adj5" fmla="val 5932"/>
          </a:avLst>
        </a:prstGeom>
        <a:solidFill>
          <a:schemeClr val="accent3">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193F840E-E746-4376-9F45-F741418E503D}">
      <dsp:nvSpPr>
        <dsp:cNvPr id="0" name=""/>
        <dsp:cNvSpPr/>
      </dsp:nvSpPr>
      <dsp:spPr>
        <a:xfrm>
          <a:off x="1781893" y="216698"/>
          <a:ext cx="4434038" cy="4434038"/>
        </a:xfrm>
        <a:prstGeom prst="circularArrow">
          <a:avLst>
            <a:gd name="adj1" fmla="val 5085"/>
            <a:gd name="adj2" fmla="val 327528"/>
            <a:gd name="adj3" fmla="val 7232777"/>
            <a:gd name="adj4" fmla="val 3239695"/>
            <a:gd name="adj5" fmla="val 5932"/>
          </a:avLst>
        </a:prstGeom>
        <a:solidFill>
          <a:schemeClr val="accent4">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C8F4589-80AF-4AC2-9A99-887E57388F8C}">
      <dsp:nvSpPr>
        <dsp:cNvPr id="0" name=""/>
        <dsp:cNvSpPr/>
      </dsp:nvSpPr>
      <dsp:spPr>
        <a:xfrm>
          <a:off x="1692376" y="151680"/>
          <a:ext cx="4434038" cy="4434038"/>
        </a:xfrm>
        <a:prstGeom prst="circularArrow">
          <a:avLst>
            <a:gd name="adj1" fmla="val 5085"/>
            <a:gd name="adj2" fmla="val 327528"/>
            <a:gd name="adj3" fmla="val 11552519"/>
            <a:gd name="adj4" fmla="val 7559718"/>
            <a:gd name="adj5" fmla="val 5932"/>
          </a:avLst>
        </a:prstGeom>
        <a:solidFill>
          <a:schemeClr val="accent5">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B742D20-AE46-4300-8819-A4B307607C9F}">
      <dsp:nvSpPr>
        <dsp:cNvPr id="0" name=""/>
        <dsp:cNvSpPr/>
      </dsp:nvSpPr>
      <dsp:spPr>
        <a:xfrm>
          <a:off x="1726653" y="46501"/>
          <a:ext cx="4434038" cy="4434038"/>
        </a:xfrm>
        <a:prstGeom prst="circularArrow">
          <a:avLst>
            <a:gd name="adj1" fmla="val 5085"/>
            <a:gd name="adj2" fmla="val 327528"/>
            <a:gd name="adj3" fmla="val 15872148"/>
            <a:gd name="adj4" fmla="val 11880111"/>
            <a:gd name="adj5" fmla="val 5932"/>
          </a:avLst>
        </a:prstGeom>
        <a:solidFill>
          <a:schemeClr val="accent6">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C39426-17AB-45B0-94C8-B4C565C7182E}" type="datetimeFigureOut">
              <a:rPr lang="en-US" smtClean="0"/>
              <a:t>10/7/2017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824DCD-A29E-4913-B06D-67440F7FA8CA}" type="slidenum">
              <a:rPr lang="en-US" smtClean="0"/>
              <a:t>‹#›</a:t>
            </a:fld>
            <a:endParaRPr lang="en-US"/>
          </a:p>
        </p:txBody>
      </p:sp>
    </p:spTree>
    <p:extLst>
      <p:ext uri="{BB962C8B-B14F-4D97-AF65-F5344CB8AC3E}">
        <p14:creationId xmlns:p14="http://schemas.microsoft.com/office/powerpoint/2010/main" val="3703399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9F6F7B-86D4-42FD-BBB1-580D19C4A4AE}" type="slidenum">
              <a:rPr lang="en-US" altLang="ar-SA"/>
              <a:pPr/>
              <a:t>2</a:t>
            </a:fld>
            <a:endParaRPr lang="en-US" altLang="ar-SA"/>
          </a:p>
        </p:txBody>
      </p:sp>
      <p:sp>
        <p:nvSpPr>
          <p:cNvPr id="3809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809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671858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B6924-605F-400B-8952-A7FD3E746C53}" type="slidenum">
              <a:rPr lang="en-US" altLang="ar-SA"/>
              <a:pPr/>
              <a:t>11</a:t>
            </a:fld>
            <a:endParaRPr lang="en-US" altLang="ar-SA"/>
          </a:p>
        </p:txBody>
      </p:sp>
      <p:sp>
        <p:nvSpPr>
          <p:cNvPr id="40345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34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447514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B6924-605F-400B-8952-A7FD3E746C53}" type="slidenum">
              <a:rPr lang="en-US" altLang="ar-SA"/>
              <a:pPr/>
              <a:t>12</a:t>
            </a:fld>
            <a:endParaRPr lang="en-US" altLang="ar-SA"/>
          </a:p>
        </p:txBody>
      </p:sp>
      <p:sp>
        <p:nvSpPr>
          <p:cNvPr id="403458"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034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3444583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9F6F7B-86D4-42FD-BBB1-580D19C4A4AE}" type="slidenum">
              <a:rPr lang="en-US" altLang="ar-SA"/>
              <a:pPr/>
              <a:t>3</a:t>
            </a:fld>
            <a:endParaRPr lang="en-US" altLang="ar-SA"/>
          </a:p>
        </p:txBody>
      </p:sp>
      <p:sp>
        <p:nvSpPr>
          <p:cNvPr id="3809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809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2832485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4</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sz="1200" b="0" i="0" kern="1200" dirty="0" smtClean="0">
                <a:solidFill>
                  <a:schemeClr val="tx1"/>
                </a:solidFill>
                <a:effectLst/>
                <a:latin typeface="+mn-lt"/>
                <a:ea typeface="+mn-ea"/>
                <a:cs typeface="+mn-cs"/>
              </a:rPr>
              <a:t>It is generally agreed upon that there are four key stages to emergency management problems;</a:t>
            </a:r>
            <a:r>
              <a:rPr lang="en-US" sz="1200" b="0" i="0" kern="1200" baseline="0" dirty="0" smtClean="0">
                <a:solidFill>
                  <a:schemeClr val="tx1"/>
                </a:solidFill>
                <a:effectLst/>
                <a:latin typeface="+mn-lt"/>
                <a:ea typeface="+mn-ea"/>
                <a:cs typeface="+mn-cs"/>
              </a:rPr>
              <a:t> </a:t>
            </a:r>
          </a:p>
          <a:p>
            <a:pPr fontAlgn="base"/>
            <a:endParaRPr lang="en-US" sz="1200" b="0" i="0" kern="1200" dirty="0" smtClean="0">
              <a:solidFill>
                <a:schemeClr val="tx1"/>
              </a:solidFill>
              <a:effectLst/>
              <a:latin typeface="+mn-lt"/>
              <a:ea typeface="+mn-ea"/>
              <a:cs typeface="+mn-cs"/>
            </a:endParaRP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Planning &amp; Mitigation</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Preparedness</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Response</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Recovery </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You can probably imagine a wide array of possible GIS applications that would make sense for each of these stages of emergency management. Lesson 2 in this class will talk about hazards more generally, and then, in Lessons 3-6, we'll walk you through how GIS can be used in these four stages. In Lessons 7-9, we'll explore scenarios and cover a few case studies to see how GIS has been used in real-world emergency situations.</a:t>
            </a:r>
          </a:p>
          <a:p>
            <a:pPr fontAlgn="base"/>
            <a:r>
              <a:rPr lang="en-US" sz="1200" b="0" i="0" kern="1200" dirty="0" smtClean="0">
                <a:solidFill>
                  <a:schemeClr val="tx1"/>
                </a:solidFill>
                <a:effectLst/>
                <a:latin typeface="+mn-lt"/>
                <a:ea typeface="+mn-ea"/>
                <a:cs typeface="+mn-cs"/>
              </a:rPr>
              <a:t>Here are brief definitions for each stage of emergency management:</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Planning &amp; Mitigation:</a:t>
            </a:r>
            <a:r>
              <a:rPr lang="en-US" sz="1200" b="0" i="0" kern="1200" dirty="0" smtClean="0">
                <a:solidFill>
                  <a:schemeClr val="tx1"/>
                </a:solidFill>
                <a:effectLst/>
                <a:latin typeface="+mn-lt"/>
                <a:ea typeface="+mn-ea"/>
                <a:cs typeface="+mn-cs"/>
              </a:rPr>
              <a:t> Evaluating the potential types of disasters and developing plans for reducing their probability or their impact on life &amp; resources.</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Preparedness:</a:t>
            </a:r>
            <a:r>
              <a:rPr lang="en-US" sz="1200" b="0" i="0" kern="1200" dirty="0" smtClean="0">
                <a:solidFill>
                  <a:schemeClr val="tx1"/>
                </a:solidFill>
                <a:effectLst/>
                <a:latin typeface="+mn-lt"/>
                <a:ea typeface="+mn-ea"/>
                <a:cs typeface="+mn-cs"/>
              </a:rPr>
              <a:t> Actions undertaken when mitigation efforts have not prevented or are unable to prevent a disaster from taking place.</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Response:</a:t>
            </a:r>
            <a:r>
              <a:rPr lang="en-US" sz="1200" b="0" i="0" kern="1200" dirty="0" smtClean="0">
                <a:solidFill>
                  <a:schemeClr val="tx1"/>
                </a:solidFill>
                <a:effectLst/>
                <a:latin typeface="+mn-lt"/>
                <a:ea typeface="+mn-ea"/>
                <a:cs typeface="+mn-cs"/>
              </a:rPr>
              <a:t> Activities that occur in the wake of a disaster that are intended to identify and assist victims and stabilize the overall disaster situation.</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Recovery:</a:t>
            </a:r>
            <a:r>
              <a:rPr lang="en-US" sz="1200" b="0" i="0" kern="1200" dirty="0" smtClean="0">
                <a:solidFill>
                  <a:schemeClr val="tx1"/>
                </a:solidFill>
                <a:effectLst/>
                <a:latin typeface="+mn-lt"/>
                <a:ea typeface="+mn-ea"/>
                <a:cs typeface="+mn-cs"/>
              </a:rPr>
              <a:t> Actions following a disaster that aim to restore human and environmental systems back to normal.</a:t>
            </a:r>
          </a:p>
        </p:txBody>
      </p:sp>
    </p:spTree>
    <p:extLst>
      <p:ext uri="{BB962C8B-B14F-4D97-AF65-F5344CB8AC3E}">
        <p14:creationId xmlns:p14="http://schemas.microsoft.com/office/powerpoint/2010/main" val="321923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5</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sz="1200" b="0" i="0" kern="1200" dirty="0" smtClean="0">
                <a:solidFill>
                  <a:schemeClr val="tx1"/>
                </a:solidFill>
                <a:effectLst/>
                <a:latin typeface="+mn-lt"/>
                <a:ea typeface="+mn-ea"/>
                <a:cs typeface="+mn-cs"/>
              </a:rPr>
              <a:t>It is generally agreed upon that there are four key stages to emergency management problems;</a:t>
            </a:r>
            <a:r>
              <a:rPr lang="en-US" sz="1200" b="0" i="0" kern="1200" baseline="0" dirty="0" smtClean="0">
                <a:solidFill>
                  <a:schemeClr val="tx1"/>
                </a:solidFill>
                <a:effectLst/>
                <a:latin typeface="+mn-lt"/>
                <a:ea typeface="+mn-ea"/>
                <a:cs typeface="+mn-cs"/>
              </a:rPr>
              <a:t> </a:t>
            </a:r>
          </a:p>
          <a:p>
            <a:pPr fontAlgn="base"/>
            <a:endParaRPr lang="en-US" sz="1200" b="0" i="0" kern="1200" dirty="0" smtClean="0">
              <a:solidFill>
                <a:schemeClr val="tx1"/>
              </a:solidFill>
              <a:effectLst/>
              <a:latin typeface="+mn-lt"/>
              <a:ea typeface="+mn-ea"/>
              <a:cs typeface="+mn-cs"/>
            </a:endParaRP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Planning &amp; Mitigation</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Preparedness</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Response</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Recovery </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You can probably imagine a wide array of possible GIS applications that would make sense for each of these stages of emergency management. Lesson 2 in this class will talk about hazards more generally, and then, in Lessons 3-6, we'll walk you through how GIS can be used in these four stages. In Lessons 7-9, we'll explore scenarios and cover a few case studies to see how GIS has been used in real-world emergency situations.</a:t>
            </a:r>
          </a:p>
          <a:p>
            <a:pPr fontAlgn="base"/>
            <a:r>
              <a:rPr lang="en-US" sz="1200" b="0" i="0" kern="1200" dirty="0" smtClean="0">
                <a:solidFill>
                  <a:schemeClr val="tx1"/>
                </a:solidFill>
                <a:effectLst/>
                <a:latin typeface="+mn-lt"/>
                <a:ea typeface="+mn-ea"/>
                <a:cs typeface="+mn-cs"/>
              </a:rPr>
              <a:t>Here are brief definitions for each stage of emergency management:</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Planning &amp; Mitigation:</a:t>
            </a:r>
            <a:r>
              <a:rPr lang="en-US" sz="1200" b="0" i="0" kern="1200" dirty="0" smtClean="0">
                <a:solidFill>
                  <a:schemeClr val="tx1"/>
                </a:solidFill>
                <a:effectLst/>
                <a:latin typeface="+mn-lt"/>
                <a:ea typeface="+mn-ea"/>
                <a:cs typeface="+mn-cs"/>
              </a:rPr>
              <a:t> Evaluating the potential types of disasters and developing plans for reducing their probability or their impact on life &amp; resources.</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Preparedness:</a:t>
            </a:r>
            <a:r>
              <a:rPr lang="en-US" sz="1200" b="0" i="0" kern="1200" dirty="0" smtClean="0">
                <a:solidFill>
                  <a:schemeClr val="tx1"/>
                </a:solidFill>
                <a:effectLst/>
                <a:latin typeface="+mn-lt"/>
                <a:ea typeface="+mn-ea"/>
                <a:cs typeface="+mn-cs"/>
              </a:rPr>
              <a:t> Actions undertaken when mitigation efforts have not prevented or are unable to prevent a disaster from taking place.</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Response:</a:t>
            </a:r>
            <a:r>
              <a:rPr lang="en-US" sz="1200" b="0" i="0" kern="1200" dirty="0" smtClean="0">
                <a:solidFill>
                  <a:schemeClr val="tx1"/>
                </a:solidFill>
                <a:effectLst/>
                <a:latin typeface="+mn-lt"/>
                <a:ea typeface="+mn-ea"/>
                <a:cs typeface="+mn-cs"/>
              </a:rPr>
              <a:t> Activities that occur in the wake of a disaster that are intended to identify and assist victims and stabilize the overall disaster situation.</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Recovery:</a:t>
            </a:r>
            <a:r>
              <a:rPr lang="en-US" sz="1200" b="0" i="0" kern="1200" dirty="0" smtClean="0">
                <a:solidFill>
                  <a:schemeClr val="tx1"/>
                </a:solidFill>
                <a:effectLst/>
                <a:latin typeface="+mn-lt"/>
                <a:ea typeface="+mn-ea"/>
                <a:cs typeface="+mn-cs"/>
              </a:rPr>
              <a:t> Actions following a disaster that aim to restore human and environmental systems back to normal.</a:t>
            </a:r>
          </a:p>
        </p:txBody>
      </p:sp>
    </p:spTree>
    <p:extLst>
      <p:ext uri="{BB962C8B-B14F-4D97-AF65-F5344CB8AC3E}">
        <p14:creationId xmlns:p14="http://schemas.microsoft.com/office/powerpoint/2010/main" val="3620496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6</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sz="1200" b="0" i="0" kern="1200" dirty="0" smtClean="0">
                <a:solidFill>
                  <a:schemeClr val="tx1"/>
                </a:solidFill>
                <a:effectLst/>
                <a:latin typeface="+mn-lt"/>
                <a:ea typeface="+mn-ea"/>
                <a:cs typeface="+mn-cs"/>
              </a:rPr>
              <a:t>It is generally agreed upon that there are four key stages to emergency management problems;</a:t>
            </a:r>
            <a:r>
              <a:rPr lang="en-US" sz="1200" b="0" i="0" kern="1200" baseline="0" dirty="0" smtClean="0">
                <a:solidFill>
                  <a:schemeClr val="tx1"/>
                </a:solidFill>
                <a:effectLst/>
                <a:latin typeface="+mn-lt"/>
                <a:ea typeface="+mn-ea"/>
                <a:cs typeface="+mn-cs"/>
              </a:rPr>
              <a:t> </a:t>
            </a:r>
          </a:p>
          <a:p>
            <a:pPr fontAlgn="base"/>
            <a:endParaRPr lang="en-US" sz="1200" b="0" i="0" kern="1200" dirty="0" smtClean="0">
              <a:solidFill>
                <a:schemeClr val="tx1"/>
              </a:solidFill>
              <a:effectLst/>
              <a:latin typeface="+mn-lt"/>
              <a:ea typeface="+mn-ea"/>
              <a:cs typeface="+mn-cs"/>
            </a:endParaRP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Planning &amp; Mitigation</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Preparedness</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Response</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Recovery </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You can probably imagine a wide array of possible GIS applications that would make sense for each of these stages of emergency management. Lesson 2 in this class will talk about hazards more generally, and then, in Lessons 3-6, we'll walk you through how GIS can be used in these four stages. In Lessons 7-9, we'll explore scenarios and cover a few case studies to see how GIS has been used in real-world emergency situations.</a:t>
            </a:r>
          </a:p>
          <a:p>
            <a:pPr fontAlgn="base"/>
            <a:r>
              <a:rPr lang="en-US" sz="1200" b="0" i="0" kern="1200" dirty="0" smtClean="0">
                <a:solidFill>
                  <a:schemeClr val="tx1"/>
                </a:solidFill>
                <a:effectLst/>
                <a:latin typeface="+mn-lt"/>
                <a:ea typeface="+mn-ea"/>
                <a:cs typeface="+mn-cs"/>
              </a:rPr>
              <a:t>Here are brief definitions for each stage of emergency management:</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Planning &amp; Mitigation:</a:t>
            </a:r>
            <a:r>
              <a:rPr lang="en-US" sz="1200" b="0" i="0" kern="1200" dirty="0" smtClean="0">
                <a:solidFill>
                  <a:schemeClr val="tx1"/>
                </a:solidFill>
                <a:effectLst/>
                <a:latin typeface="+mn-lt"/>
                <a:ea typeface="+mn-ea"/>
                <a:cs typeface="+mn-cs"/>
              </a:rPr>
              <a:t> Evaluating the potential types of disasters and developing plans for reducing their probability or their impact on life &amp; resources.</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Preparedness:</a:t>
            </a:r>
            <a:r>
              <a:rPr lang="en-US" sz="1200" b="0" i="0" kern="1200" dirty="0" smtClean="0">
                <a:solidFill>
                  <a:schemeClr val="tx1"/>
                </a:solidFill>
                <a:effectLst/>
                <a:latin typeface="+mn-lt"/>
                <a:ea typeface="+mn-ea"/>
                <a:cs typeface="+mn-cs"/>
              </a:rPr>
              <a:t> Actions undertaken when mitigation efforts have not prevented or are unable to prevent a disaster from taking place.</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Response:</a:t>
            </a:r>
            <a:r>
              <a:rPr lang="en-US" sz="1200" b="0" i="0" kern="1200" dirty="0" smtClean="0">
                <a:solidFill>
                  <a:schemeClr val="tx1"/>
                </a:solidFill>
                <a:effectLst/>
                <a:latin typeface="+mn-lt"/>
                <a:ea typeface="+mn-ea"/>
                <a:cs typeface="+mn-cs"/>
              </a:rPr>
              <a:t> Activities that occur in the wake of a disaster that are intended to identify and assist victims and stabilize the overall disaster situation.</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Recovery:</a:t>
            </a:r>
            <a:r>
              <a:rPr lang="en-US" sz="1200" b="0" i="0" kern="1200" dirty="0" smtClean="0">
                <a:solidFill>
                  <a:schemeClr val="tx1"/>
                </a:solidFill>
                <a:effectLst/>
                <a:latin typeface="+mn-lt"/>
                <a:ea typeface="+mn-ea"/>
                <a:cs typeface="+mn-cs"/>
              </a:rPr>
              <a:t> Actions following a disaster that aim to restore human and environmental systems back to normal.</a:t>
            </a:r>
          </a:p>
        </p:txBody>
      </p:sp>
    </p:spTree>
    <p:extLst>
      <p:ext uri="{BB962C8B-B14F-4D97-AF65-F5344CB8AC3E}">
        <p14:creationId xmlns:p14="http://schemas.microsoft.com/office/powerpoint/2010/main" val="3711932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7</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sz="1200" b="0" i="0" kern="1200" dirty="0" smtClean="0">
                <a:solidFill>
                  <a:schemeClr val="tx1"/>
                </a:solidFill>
                <a:effectLst/>
                <a:latin typeface="+mn-lt"/>
                <a:ea typeface="+mn-ea"/>
                <a:cs typeface="+mn-cs"/>
              </a:rPr>
              <a:t>It is generally agreed upon that there are four key stages to emergency management problems;</a:t>
            </a:r>
            <a:r>
              <a:rPr lang="en-US" sz="1200" b="0" i="0" kern="1200" baseline="0" dirty="0" smtClean="0">
                <a:solidFill>
                  <a:schemeClr val="tx1"/>
                </a:solidFill>
                <a:effectLst/>
                <a:latin typeface="+mn-lt"/>
                <a:ea typeface="+mn-ea"/>
                <a:cs typeface="+mn-cs"/>
              </a:rPr>
              <a:t> </a:t>
            </a:r>
          </a:p>
          <a:p>
            <a:pPr fontAlgn="base"/>
            <a:endParaRPr lang="en-US" sz="1200" b="0" i="0" kern="1200" dirty="0" smtClean="0">
              <a:solidFill>
                <a:schemeClr val="tx1"/>
              </a:solidFill>
              <a:effectLst/>
              <a:latin typeface="+mn-lt"/>
              <a:ea typeface="+mn-ea"/>
              <a:cs typeface="+mn-cs"/>
            </a:endParaRP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Planning &amp; Mitigation</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Preparedness</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Response</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Recovery </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You can probably imagine a wide array of possible GIS applications that would make sense for each of these stages of emergency management. Lesson 2 in this class will talk about hazards more generally, and then, in Lessons 3-6, we'll walk you through how GIS can be used in these four stages. In Lessons 7-9, we'll explore scenarios and cover a few case studies to see how GIS has been used in real-world emergency situations.</a:t>
            </a:r>
          </a:p>
          <a:p>
            <a:pPr fontAlgn="base"/>
            <a:r>
              <a:rPr lang="en-US" sz="1200" b="0" i="0" kern="1200" dirty="0" smtClean="0">
                <a:solidFill>
                  <a:schemeClr val="tx1"/>
                </a:solidFill>
                <a:effectLst/>
                <a:latin typeface="+mn-lt"/>
                <a:ea typeface="+mn-ea"/>
                <a:cs typeface="+mn-cs"/>
              </a:rPr>
              <a:t>Here are brief definitions for each stage of emergency management:</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Planning &amp; Mitigation:</a:t>
            </a:r>
            <a:r>
              <a:rPr lang="en-US" sz="1200" b="0" i="0" kern="1200" dirty="0" smtClean="0">
                <a:solidFill>
                  <a:schemeClr val="tx1"/>
                </a:solidFill>
                <a:effectLst/>
                <a:latin typeface="+mn-lt"/>
                <a:ea typeface="+mn-ea"/>
                <a:cs typeface="+mn-cs"/>
              </a:rPr>
              <a:t> Evaluating the potential types of disasters and developing plans for reducing their probability or their impact on life &amp; resources.</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Preparedness:</a:t>
            </a:r>
            <a:r>
              <a:rPr lang="en-US" sz="1200" b="0" i="0" kern="1200" dirty="0" smtClean="0">
                <a:solidFill>
                  <a:schemeClr val="tx1"/>
                </a:solidFill>
                <a:effectLst/>
                <a:latin typeface="+mn-lt"/>
                <a:ea typeface="+mn-ea"/>
                <a:cs typeface="+mn-cs"/>
              </a:rPr>
              <a:t> Actions undertaken when mitigation efforts have not prevented or are unable to prevent a disaster from taking place.</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Response:</a:t>
            </a:r>
            <a:r>
              <a:rPr lang="en-US" sz="1200" b="0" i="0" kern="1200" dirty="0" smtClean="0">
                <a:solidFill>
                  <a:schemeClr val="tx1"/>
                </a:solidFill>
                <a:effectLst/>
                <a:latin typeface="+mn-lt"/>
                <a:ea typeface="+mn-ea"/>
                <a:cs typeface="+mn-cs"/>
              </a:rPr>
              <a:t> Activities that occur in the wake of a disaster that are intended to identify and assist victims and stabilize the overall disaster situation.</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Recovery:</a:t>
            </a:r>
            <a:r>
              <a:rPr lang="en-US" sz="1200" b="0" i="0" kern="1200" dirty="0" smtClean="0">
                <a:solidFill>
                  <a:schemeClr val="tx1"/>
                </a:solidFill>
                <a:effectLst/>
                <a:latin typeface="+mn-lt"/>
                <a:ea typeface="+mn-ea"/>
                <a:cs typeface="+mn-cs"/>
              </a:rPr>
              <a:t> Actions following a disaster that aim to restore human and environmental systems back to normal.</a:t>
            </a:r>
          </a:p>
        </p:txBody>
      </p:sp>
    </p:spTree>
    <p:extLst>
      <p:ext uri="{BB962C8B-B14F-4D97-AF65-F5344CB8AC3E}">
        <p14:creationId xmlns:p14="http://schemas.microsoft.com/office/powerpoint/2010/main" val="1848633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9F6F7B-86D4-42FD-BBB1-580D19C4A4AE}" type="slidenum">
              <a:rPr lang="en-US" altLang="ar-SA"/>
              <a:pPr/>
              <a:t>8</a:t>
            </a:fld>
            <a:endParaRPr lang="en-US" altLang="ar-SA"/>
          </a:p>
        </p:txBody>
      </p:sp>
      <p:sp>
        <p:nvSpPr>
          <p:cNvPr id="3809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3809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ar-SA" altLang="ar-SA"/>
          </a:p>
        </p:txBody>
      </p:sp>
    </p:spTree>
    <p:extLst>
      <p:ext uri="{BB962C8B-B14F-4D97-AF65-F5344CB8AC3E}">
        <p14:creationId xmlns:p14="http://schemas.microsoft.com/office/powerpoint/2010/main" val="1288685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9</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sz="1200" b="0" i="0" kern="1200" dirty="0" smtClean="0">
                <a:solidFill>
                  <a:schemeClr val="tx1"/>
                </a:solidFill>
                <a:effectLst/>
                <a:latin typeface="+mn-lt"/>
                <a:ea typeface="+mn-ea"/>
                <a:cs typeface="+mn-cs"/>
              </a:rPr>
              <a:t>It is generally agreed upon that there are four key stages to emergency management problems;</a:t>
            </a:r>
            <a:r>
              <a:rPr lang="en-US" sz="1200" b="0" i="0" kern="1200" baseline="0" dirty="0" smtClean="0">
                <a:solidFill>
                  <a:schemeClr val="tx1"/>
                </a:solidFill>
                <a:effectLst/>
                <a:latin typeface="+mn-lt"/>
                <a:ea typeface="+mn-ea"/>
                <a:cs typeface="+mn-cs"/>
              </a:rPr>
              <a:t> </a:t>
            </a:r>
          </a:p>
          <a:p>
            <a:pPr fontAlgn="base"/>
            <a:endParaRPr lang="en-US" sz="1200" b="0" i="0" kern="1200" dirty="0" smtClean="0">
              <a:solidFill>
                <a:schemeClr val="tx1"/>
              </a:solidFill>
              <a:effectLst/>
              <a:latin typeface="+mn-lt"/>
              <a:ea typeface="+mn-ea"/>
              <a:cs typeface="+mn-cs"/>
            </a:endParaRP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Planning &amp; Mitigation</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Preparedness</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Response</a:t>
            </a:r>
          </a:p>
          <a:p>
            <a:pPr marL="171450" indent="-171450" fontAlgn="base">
              <a:buFont typeface="Arial" panose="020B0604020202020204" pitchFamily="34" charset="0"/>
              <a:buChar char="•"/>
            </a:pPr>
            <a:r>
              <a:rPr lang="en-US" sz="1200" b="0" i="0" kern="1200" dirty="0" smtClean="0">
                <a:solidFill>
                  <a:schemeClr val="tx1"/>
                </a:solidFill>
                <a:effectLst/>
                <a:latin typeface="+mn-lt"/>
                <a:ea typeface="+mn-ea"/>
                <a:cs typeface="+mn-cs"/>
              </a:rPr>
              <a:t>Recovery </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A brief definitions for each stage of emergency management:</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Planning &amp; Mitigation:</a:t>
            </a:r>
            <a:r>
              <a:rPr lang="en-US" sz="1200" b="0" i="0" kern="1200" dirty="0" smtClean="0">
                <a:solidFill>
                  <a:schemeClr val="tx1"/>
                </a:solidFill>
                <a:effectLst/>
                <a:latin typeface="+mn-lt"/>
                <a:ea typeface="+mn-ea"/>
                <a:cs typeface="+mn-cs"/>
              </a:rPr>
              <a:t> Evaluating the potential types of disasters and developing plans for reducing their probability or their impact on life &amp; resources.</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Preparedness:</a:t>
            </a:r>
            <a:r>
              <a:rPr lang="en-US" sz="1200" b="0" i="0" kern="1200" dirty="0" smtClean="0">
                <a:solidFill>
                  <a:schemeClr val="tx1"/>
                </a:solidFill>
                <a:effectLst/>
                <a:latin typeface="+mn-lt"/>
                <a:ea typeface="+mn-ea"/>
                <a:cs typeface="+mn-cs"/>
              </a:rPr>
              <a:t> Actions undertaken when mitigation efforts have not prevented or are unable to prevent a disaster from taking place.</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Response:</a:t>
            </a:r>
            <a:r>
              <a:rPr lang="en-US" sz="1200" b="0" i="0" kern="1200" dirty="0" smtClean="0">
                <a:solidFill>
                  <a:schemeClr val="tx1"/>
                </a:solidFill>
                <a:effectLst/>
                <a:latin typeface="+mn-lt"/>
                <a:ea typeface="+mn-ea"/>
                <a:cs typeface="+mn-cs"/>
              </a:rPr>
              <a:t> Activities that occur in the wake of a disaster that are intended to identify and assist victims and stabilize the overall disaster situation.</a:t>
            </a:r>
          </a:p>
          <a:p>
            <a:pPr fontAlgn="base"/>
            <a:endParaRPr lang="en-US" sz="1200" b="1"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Recovery:</a:t>
            </a:r>
            <a:r>
              <a:rPr lang="en-US" sz="1200" b="0" i="0" kern="1200" dirty="0" smtClean="0">
                <a:solidFill>
                  <a:schemeClr val="tx1"/>
                </a:solidFill>
                <a:effectLst/>
                <a:latin typeface="+mn-lt"/>
                <a:ea typeface="+mn-ea"/>
                <a:cs typeface="+mn-cs"/>
              </a:rPr>
              <a:t> Actions following a disaster that aim to restore human and environmental systems back to normal.</a:t>
            </a:r>
          </a:p>
        </p:txBody>
      </p:sp>
    </p:spTree>
    <p:extLst>
      <p:ext uri="{BB962C8B-B14F-4D97-AF65-F5344CB8AC3E}">
        <p14:creationId xmlns:p14="http://schemas.microsoft.com/office/powerpoint/2010/main" val="642348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93CC43-CB42-4FB6-AFDD-F95146BB88BA}" type="slidenum">
              <a:rPr lang="en-US" altLang="ar-SA"/>
              <a:pPr/>
              <a:t>10</a:t>
            </a:fld>
            <a:endParaRPr lang="en-US" altLang="ar-SA"/>
          </a:p>
        </p:txBody>
      </p:sp>
      <p:sp>
        <p:nvSpPr>
          <p:cNvPr id="202754" name="Rectangle 2"/>
          <p:cNvSpPr>
            <a:spLocks noGrp="1" noRot="1" noChangeAspect="1" noChangeArrowheads="1" noTextEdit="1"/>
          </p:cNvSpPr>
          <p:nvPr>
            <p:ph type="sldImg"/>
          </p:nvPr>
        </p:nvSpPr>
        <p:spPr>
          <a:xfrm>
            <a:off x="381000" y="685800"/>
            <a:ext cx="6096000" cy="3429000"/>
          </a:xfrm>
          <a:ln/>
        </p:spPr>
      </p:sp>
      <p:sp>
        <p:nvSpPr>
          <p:cNvPr id="202755" name="Rectangle 3"/>
          <p:cNvSpPr>
            <a:spLocks noGrp="1" noChangeArrowheads="1"/>
          </p:cNvSpPr>
          <p:nvPr>
            <p:ph type="body" idx="1"/>
          </p:nvPr>
        </p:nvSpPr>
        <p:spPr/>
        <p:txBody>
          <a:bodyPr/>
          <a:lstStyle/>
          <a:p>
            <a:pPr fontAlgn="base"/>
            <a:r>
              <a:rPr lang="en-US" dirty="0" smtClean="0"/>
              <a:t>Disaster preparedness - is ongoing multi-sectoral activity. Integral part of the national system responsible for developing plans and programs for; </a:t>
            </a:r>
          </a:p>
          <a:p>
            <a:pPr marL="171450" indent="-171450" fontAlgn="base">
              <a:buFont typeface="Arial" panose="020B0604020202020204" pitchFamily="34" charset="0"/>
              <a:buChar char="•"/>
            </a:pPr>
            <a:r>
              <a:rPr lang="en-US" dirty="0" smtClean="0"/>
              <a:t>Disaster management;</a:t>
            </a:r>
            <a:r>
              <a:rPr lang="en-US" baseline="0" dirty="0" smtClean="0"/>
              <a:t> </a:t>
            </a:r>
            <a:r>
              <a:rPr lang="en-US" dirty="0" smtClean="0"/>
              <a:t>Co-ordination of a variety of sectors to carry out:</a:t>
            </a:r>
          </a:p>
          <a:p>
            <a:pPr marL="628650" lvl="1" indent="-171450" fontAlgn="base">
              <a:buFont typeface="Arial" panose="020B0604020202020204" pitchFamily="34" charset="0"/>
              <a:buChar char="•"/>
            </a:pPr>
            <a:r>
              <a:rPr lang="en-US" dirty="0" smtClean="0"/>
              <a:t>Evaluation of the risk, </a:t>
            </a:r>
          </a:p>
          <a:p>
            <a:pPr marL="628650" lvl="1" indent="-171450" fontAlgn="base">
              <a:buFont typeface="Arial" panose="020B0604020202020204" pitchFamily="34" charset="0"/>
              <a:buChar char="•"/>
            </a:pPr>
            <a:r>
              <a:rPr lang="en-US" dirty="0" smtClean="0"/>
              <a:t>Adopt standards and regulations,</a:t>
            </a:r>
          </a:p>
          <a:p>
            <a:pPr marL="628650" lvl="1" indent="-171450" fontAlgn="base">
              <a:buFont typeface="Arial" panose="020B0604020202020204" pitchFamily="34" charset="0"/>
              <a:buChar char="•"/>
            </a:pPr>
            <a:r>
              <a:rPr lang="en-US" dirty="0" smtClean="0"/>
              <a:t>Organize communication and response mechanism,</a:t>
            </a:r>
          </a:p>
          <a:p>
            <a:pPr marL="628650" lvl="1" indent="-171450" fontAlgn="base">
              <a:buFont typeface="Arial" panose="020B0604020202020204" pitchFamily="34" charset="0"/>
              <a:buChar char="•"/>
            </a:pPr>
            <a:r>
              <a:rPr lang="en-US" dirty="0" smtClean="0"/>
              <a:t>Ensure all resources- ready and easily mobilized,</a:t>
            </a:r>
          </a:p>
          <a:p>
            <a:pPr marL="628650" lvl="1" indent="-171450" fontAlgn="base">
              <a:buFont typeface="Arial" panose="020B0604020202020204" pitchFamily="34" charset="0"/>
              <a:buChar char="•"/>
            </a:pPr>
            <a:r>
              <a:rPr lang="en-US" dirty="0" smtClean="0"/>
              <a:t>Develop public education programs,</a:t>
            </a:r>
          </a:p>
          <a:p>
            <a:pPr marL="628650" lvl="1" indent="-171450" fontAlgn="base">
              <a:buFont typeface="Arial" panose="020B0604020202020204" pitchFamily="34" charset="0"/>
              <a:buChar char="•"/>
            </a:pPr>
            <a:r>
              <a:rPr lang="en-US" dirty="0" smtClean="0"/>
              <a:t>Coordinate information with news media, and</a:t>
            </a:r>
          </a:p>
          <a:p>
            <a:pPr marL="628650" lvl="1" indent="-171450" fontAlgn="base">
              <a:buFont typeface="Arial" panose="020B0604020202020204" pitchFamily="34" charset="0"/>
              <a:buChar char="•"/>
            </a:pPr>
            <a:r>
              <a:rPr lang="en-US" dirty="0" smtClean="0"/>
              <a:t>Disaster simulation exercises. </a:t>
            </a:r>
          </a:p>
          <a:p>
            <a:pPr marL="171450" indent="-171450" fontAlgn="base">
              <a:buFont typeface="Arial" panose="020B0604020202020204" pitchFamily="34" charset="0"/>
              <a:buChar char="•"/>
            </a:pPr>
            <a:r>
              <a:rPr lang="en-US" dirty="0" smtClean="0"/>
              <a:t>Impact; can</a:t>
            </a:r>
            <a:r>
              <a:rPr lang="en-US" baseline="0" dirty="0" smtClean="0"/>
              <a:t> be summarize as the </a:t>
            </a:r>
            <a:r>
              <a:rPr lang="en-US" dirty="0" smtClean="0"/>
              <a:t>Consequences of Disaster </a:t>
            </a:r>
          </a:p>
          <a:p>
            <a:pPr marL="628650" lvl="1" indent="-171450" fontAlgn="base">
              <a:buFont typeface="Arial" panose="020B0604020202020204" pitchFamily="34" charset="0"/>
              <a:buChar char="•"/>
            </a:pPr>
            <a:r>
              <a:rPr lang="en-US" dirty="0" smtClean="0"/>
              <a:t>Health - Physical – Entanglement, Injuries, Disabilities, Coma ,Death. Psychological- Cognitive, Behavioral, Social. </a:t>
            </a:r>
          </a:p>
          <a:p>
            <a:pPr marL="628650" lvl="1" indent="-171450" fontAlgn="base">
              <a:buFont typeface="Arial" panose="020B0604020202020204" pitchFamily="34" charset="0"/>
              <a:buChar char="•"/>
            </a:pPr>
            <a:r>
              <a:rPr lang="en-US" dirty="0" smtClean="0"/>
              <a:t>Structural Damage – to variable extent. </a:t>
            </a:r>
          </a:p>
          <a:p>
            <a:pPr marL="628650" lvl="1" indent="-171450" fontAlgn="base">
              <a:buFont typeface="Arial" panose="020B0604020202020204" pitchFamily="34" charset="0"/>
              <a:buChar char="•"/>
            </a:pPr>
            <a:r>
              <a:rPr lang="en-US" dirty="0" smtClean="0"/>
              <a:t>Ecological- Changes in eco system. </a:t>
            </a:r>
          </a:p>
          <a:p>
            <a:pPr marL="628650" lvl="1" indent="-171450" fontAlgn="base">
              <a:buFont typeface="Arial" panose="020B0604020202020204" pitchFamily="34" charset="0"/>
              <a:buChar char="•"/>
            </a:pPr>
            <a:r>
              <a:rPr lang="en-US" dirty="0" smtClean="0"/>
              <a:t>Economical-Financial losses. </a:t>
            </a:r>
            <a:endParaRPr lang="en-US" baseline="0" dirty="0" smtClean="0"/>
          </a:p>
          <a:p>
            <a:pPr marL="171450" indent="-171450" fontAlgn="base">
              <a:buFont typeface="Arial" panose="020B0604020202020204" pitchFamily="34" charset="0"/>
              <a:buChar char="•"/>
            </a:pPr>
            <a:r>
              <a:rPr lang="en-US" dirty="0" smtClean="0"/>
              <a:t>  Response;</a:t>
            </a:r>
            <a:r>
              <a:rPr lang="en-US" baseline="0" dirty="0" smtClean="0"/>
              <a:t> </a:t>
            </a:r>
            <a:r>
              <a:rPr lang="en-US" dirty="0" smtClean="0"/>
              <a:t>Immediate reaction to disaster as the disaster is anticipated, or soon after it begins in order to assess the needs, reduce the suffering, limit the spread and consequences of the disaster, open up the way to rehabilitation.</a:t>
            </a:r>
          </a:p>
          <a:p>
            <a:pPr marL="628650" lvl="1" indent="-171450" fontAlgn="base">
              <a:buFont typeface="Arial" panose="020B0604020202020204" pitchFamily="34" charset="0"/>
              <a:buChar char="•"/>
            </a:pPr>
            <a:r>
              <a:rPr lang="en-US" dirty="0" smtClean="0"/>
              <a:t>Mass evacuation  Search and rescue,</a:t>
            </a:r>
          </a:p>
          <a:p>
            <a:pPr marL="628650" lvl="1" indent="-171450" fontAlgn="base">
              <a:buFont typeface="Arial" panose="020B0604020202020204" pitchFamily="34" charset="0"/>
              <a:buChar char="•"/>
            </a:pPr>
            <a:r>
              <a:rPr lang="en-US" dirty="0" smtClean="0"/>
              <a:t>Emergency medical services,</a:t>
            </a:r>
          </a:p>
          <a:p>
            <a:pPr marL="628650" lvl="1" indent="-171450" fontAlgn="base">
              <a:buFont typeface="Arial" panose="020B0604020202020204" pitchFamily="34" charset="0"/>
              <a:buChar char="•"/>
            </a:pPr>
            <a:r>
              <a:rPr lang="en-US" dirty="0" smtClean="0"/>
              <a:t>Securing food and water, and </a:t>
            </a:r>
          </a:p>
          <a:p>
            <a:pPr marL="628650" lvl="1" indent="-171450" fontAlgn="base">
              <a:buFont typeface="Arial" panose="020B0604020202020204" pitchFamily="34" charset="0"/>
              <a:buChar char="•"/>
            </a:pPr>
            <a:r>
              <a:rPr lang="en-US" dirty="0" smtClean="0"/>
              <a:t>Maintenance of Law &amp; Order</a:t>
            </a:r>
          </a:p>
          <a:p>
            <a:pPr marL="171450" indent="-171450" fontAlgn="base">
              <a:buFont typeface="Arial" panose="020B0604020202020204" pitchFamily="34" charset="0"/>
              <a:buChar char="•"/>
            </a:pPr>
            <a:r>
              <a:rPr lang="en-US" dirty="0" smtClean="0"/>
              <a:t>Recovery; </a:t>
            </a:r>
          </a:p>
          <a:p>
            <a:pPr marL="628650" lvl="1" indent="-171450" fontAlgn="base">
              <a:buFont typeface="Arial" panose="020B0604020202020204" pitchFamily="34" charset="0"/>
              <a:buChar char="•"/>
            </a:pPr>
            <a:r>
              <a:rPr lang="en-US" dirty="0" smtClean="0"/>
              <a:t>Repatriation - after the emergency is over, displaced people return to their place of origin. </a:t>
            </a:r>
          </a:p>
          <a:p>
            <a:pPr marL="628650" lvl="1" indent="-171450" fontAlgn="base">
              <a:buFont typeface="Arial" panose="020B0604020202020204" pitchFamily="34" charset="0"/>
              <a:buChar char="•"/>
            </a:pPr>
            <a:r>
              <a:rPr lang="en-US" dirty="0" smtClean="0"/>
              <a:t>Rehabilitation restoration of basic social functions:</a:t>
            </a:r>
          </a:p>
          <a:p>
            <a:pPr marL="1085850" lvl="2" indent="-171450" fontAlgn="base">
              <a:buFont typeface="Arial" panose="020B0604020202020204" pitchFamily="34" charset="0"/>
              <a:buChar char="•"/>
            </a:pPr>
            <a:r>
              <a:rPr lang="en-US" dirty="0" smtClean="0"/>
              <a:t>Providing temporary shelters, </a:t>
            </a:r>
          </a:p>
          <a:p>
            <a:pPr marL="1085850" lvl="2" indent="-171450" fontAlgn="base">
              <a:buFont typeface="Arial" panose="020B0604020202020204" pitchFamily="34" charset="0"/>
              <a:buChar char="•"/>
            </a:pPr>
            <a:r>
              <a:rPr lang="en-US" dirty="0" smtClean="0"/>
              <a:t>Stress debriefing for responders and victims, </a:t>
            </a:r>
          </a:p>
          <a:p>
            <a:pPr marL="1085850" lvl="2" indent="-171450" fontAlgn="base">
              <a:buFont typeface="Arial" panose="020B0604020202020204" pitchFamily="34" charset="0"/>
              <a:buChar char="•"/>
            </a:pPr>
            <a:r>
              <a:rPr lang="en-US" dirty="0" smtClean="0"/>
              <a:t>Economic Rehabilitation, </a:t>
            </a:r>
          </a:p>
          <a:p>
            <a:pPr marL="1085850" lvl="2" indent="-171450" fontAlgn="base">
              <a:buFont typeface="Arial" panose="020B0604020202020204" pitchFamily="34" charset="0"/>
              <a:buChar char="•"/>
            </a:pPr>
            <a:r>
              <a:rPr lang="en-US" dirty="0" smtClean="0"/>
              <a:t>Psycho-social Rehabilitation, </a:t>
            </a:r>
          </a:p>
          <a:p>
            <a:pPr marL="1085850" lvl="2" indent="-171450" fontAlgn="base">
              <a:buFont typeface="Arial" panose="020B0604020202020204" pitchFamily="34" charset="0"/>
              <a:buChar char="•"/>
            </a:pPr>
            <a:r>
              <a:rPr lang="en-US" dirty="0" smtClean="0"/>
              <a:t>Scientific Damage Assessment, </a:t>
            </a:r>
          </a:p>
          <a:p>
            <a:pPr marL="628650" lvl="1" indent="-171450" fontAlgn="base">
              <a:buFont typeface="Arial" panose="020B0604020202020204" pitchFamily="34" charset="0"/>
              <a:buChar char="•"/>
            </a:pPr>
            <a:r>
              <a:rPr lang="en-US" dirty="0" smtClean="0"/>
              <a:t>Elements of recovery;</a:t>
            </a:r>
          </a:p>
          <a:p>
            <a:pPr marL="1085850" lvl="2" indent="-171450" fontAlgn="base">
              <a:buFont typeface="Arial" panose="020B0604020202020204" pitchFamily="34" charset="0"/>
              <a:buChar char="•"/>
            </a:pPr>
            <a:r>
              <a:rPr lang="en-US" dirty="0" smtClean="0"/>
              <a:t>Community recovery (including psychological). </a:t>
            </a:r>
          </a:p>
          <a:p>
            <a:pPr marL="1085850" lvl="2" indent="-171450" fontAlgn="base">
              <a:buFont typeface="Arial" panose="020B0604020202020204" pitchFamily="34" charset="0"/>
              <a:buChar char="•"/>
            </a:pPr>
            <a:r>
              <a:rPr lang="en-US" dirty="0" smtClean="0"/>
              <a:t>Infrastructure recovery (services and lifelines). </a:t>
            </a:r>
          </a:p>
          <a:p>
            <a:pPr marL="1085850" lvl="2" indent="-171450" fontAlgn="base">
              <a:buFont typeface="Arial" panose="020B0604020202020204" pitchFamily="34" charset="0"/>
              <a:buChar char="•"/>
            </a:pPr>
            <a:r>
              <a:rPr lang="en-US" dirty="0" smtClean="0"/>
              <a:t>Economy recovery ( financial, political ). </a:t>
            </a:r>
          </a:p>
          <a:p>
            <a:pPr marL="1085850" lvl="2" indent="-171450" fontAlgn="base">
              <a:buFont typeface="Arial" panose="020B0604020202020204" pitchFamily="34" charset="0"/>
              <a:buChar char="•"/>
            </a:pPr>
            <a:r>
              <a:rPr lang="en-US" dirty="0" smtClean="0"/>
              <a:t>Environment recovery. </a:t>
            </a:r>
          </a:p>
          <a:p>
            <a:pPr marL="171450" indent="-171450" fontAlgn="base">
              <a:buFont typeface="Arial" panose="020B0604020202020204" pitchFamily="34" charset="0"/>
              <a:buChar char="•"/>
            </a:pPr>
            <a:r>
              <a:rPr lang="en-US" dirty="0" smtClean="0"/>
              <a:t>Mitigation; Permanent reduction of risk of a disaster, to limit impact on human suffering and economic assets. </a:t>
            </a:r>
          </a:p>
          <a:p>
            <a:pPr marL="628650" lvl="1" indent="-171450" fontAlgn="base">
              <a:buFont typeface="Arial" panose="020B0604020202020204" pitchFamily="34" charset="0"/>
              <a:buChar char="•"/>
            </a:pPr>
            <a:r>
              <a:rPr lang="en-US" dirty="0" smtClean="0"/>
              <a:t>Primary mitigation - reducing hazard &amp; vulnerability. </a:t>
            </a:r>
          </a:p>
          <a:p>
            <a:pPr marL="628650" lvl="1" indent="-171450" fontAlgn="base">
              <a:buFont typeface="Arial" panose="020B0604020202020204" pitchFamily="34" charset="0"/>
              <a:buChar char="•"/>
            </a:pPr>
            <a:r>
              <a:rPr lang="en-US" dirty="0" smtClean="0"/>
              <a:t>Secondary mitigation- reducing effects of hazard.  </a:t>
            </a:r>
          </a:p>
        </p:txBody>
      </p:sp>
    </p:spTree>
    <p:extLst>
      <p:ext uri="{BB962C8B-B14F-4D97-AF65-F5344CB8AC3E}">
        <p14:creationId xmlns:p14="http://schemas.microsoft.com/office/powerpoint/2010/main" val="3896636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S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17/01/1439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808715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17/01/1439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915949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17/01/1439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07365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4BDA11C6-EE2C-4F50-881A-552F90738A9A}" type="datetimeFigureOut">
              <a:rPr lang="ar-SA" smtClean="0"/>
              <a:t>17/01/1439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603005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S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BDA11C6-EE2C-4F50-881A-552F90738A9A}" type="datetimeFigureOut">
              <a:rPr lang="ar-SA" smtClean="0"/>
              <a:t>17/01/1439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79413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4BDA11C6-EE2C-4F50-881A-552F90738A9A}" type="datetimeFigureOut">
              <a:rPr lang="ar-SA" smtClean="0"/>
              <a:t>17/01/1439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3040567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S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4BDA11C6-EE2C-4F50-881A-552F90738A9A}" type="datetimeFigureOut">
              <a:rPr lang="ar-SA" smtClean="0"/>
              <a:t>17/01/1439</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177630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4BDA11C6-EE2C-4F50-881A-552F90738A9A}" type="datetimeFigureOut">
              <a:rPr lang="ar-SA" smtClean="0"/>
              <a:t>17/01/1439</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707181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A11C6-EE2C-4F50-881A-552F90738A9A}" type="datetimeFigureOut">
              <a:rPr lang="ar-SA" smtClean="0"/>
              <a:t>17/01/1439</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043074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S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BDA11C6-EE2C-4F50-881A-552F90738A9A}" type="datetimeFigureOut">
              <a:rPr lang="ar-SA" smtClean="0"/>
              <a:t>17/01/1439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86207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S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BDA11C6-EE2C-4F50-881A-552F90738A9A}" type="datetimeFigureOut">
              <a:rPr lang="ar-SA" smtClean="0"/>
              <a:t>17/01/1439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418B9A7-4140-4532-9C3B-E8B3E546D554}" type="slidenum">
              <a:rPr lang="ar-SA" smtClean="0"/>
              <a:t>‹#›</a:t>
            </a:fld>
            <a:endParaRPr lang="ar-SA"/>
          </a:p>
        </p:txBody>
      </p:sp>
    </p:spTree>
    <p:extLst>
      <p:ext uri="{BB962C8B-B14F-4D97-AF65-F5344CB8AC3E}">
        <p14:creationId xmlns:p14="http://schemas.microsoft.com/office/powerpoint/2010/main" val="2927533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DA11C6-EE2C-4F50-881A-552F90738A9A}" type="datetimeFigureOut">
              <a:rPr lang="ar-SA" smtClean="0"/>
              <a:t>17/01/1439</a:t>
            </a:fld>
            <a:endParaRPr lang="ar-S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8B9A7-4140-4532-9C3B-E8B3E546D554}" type="slidenum">
              <a:rPr lang="ar-SA" smtClean="0"/>
              <a:t>‹#›</a:t>
            </a:fld>
            <a:endParaRPr lang="ar-SA"/>
          </a:p>
        </p:txBody>
      </p:sp>
    </p:spTree>
    <p:extLst>
      <p:ext uri="{BB962C8B-B14F-4D97-AF65-F5344CB8AC3E}">
        <p14:creationId xmlns:p14="http://schemas.microsoft.com/office/powerpoint/2010/main" val="3390050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S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9.xml"/><Relationship Id="rId7" Type="http://schemas.openxmlformats.org/officeDocument/2006/relationships/diagramColors" Target="../diagrams/colors6.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notesSlide" Target="../notesSlides/notesSlide4.xm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5.xml"/><Relationship Id="rId7" Type="http://schemas.openxmlformats.org/officeDocument/2006/relationships/diagramColors" Target="../diagrams/colors3.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5.jpg"/><Relationship Id="rId4" Type="http://schemas.openxmlformats.org/officeDocument/2006/relationships/diagramData" Target="../diagrams/data3.xml"/><Relationship Id="rId9"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6.xml"/><Relationship Id="rId7" Type="http://schemas.openxmlformats.org/officeDocument/2006/relationships/diagramColors" Target="../diagrams/colors4.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8.jpg"/><Relationship Id="rId4" Type="http://schemas.openxmlformats.org/officeDocument/2006/relationships/diagramData" Target="../diagrams/data4.xml"/><Relationship Id="rId9"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8.xml"/><Relationship Id="rId7" Type="http://schemas.openxmlformats.org/officeDocument/2006/relationships/diagramColors" Target="../diagrams/colors5.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33601"/>
            <a:ext cx="9144000" cy="1376362"/>
          </a:xfrm>
        </p:spPr>
        <p:txBody>
          <a:bodyPr>
            <a:normAutofit/>
          </a:bodyPr>
          <a:lstStyle/>
          <a:p>
            <a:r>
              <a:rPr lang="en-US" sz="4800" dirty="0" smtClean="0">
                <a:solidFill>
                  <a:schemeClr val="accent1">
                    <a:lumMod val="75000"/>
                  </a:schemeClr>
                </a:solidFill>
                <a:latin typeface="Traditional Arabic" panose="02020603050405020304" pitchFamily="18" charset="-78"/>
                <a:cs typeface="Traditional Arabic" panose="02020603050405020304" pitchFamily="18" charset="-78"/>
              </a:rPr>
              <a:t>Introduction to DME </a:t>
            </a:r>
            <a:endParaRPr lang="ar-SA" sz="4800" dirty="0">
              <a:solidFill>
                <a:schemeClr val="accent1">
                  <a:lumMod val="75000"/>
                </a:schemeClr>
              </a:solidFill>
              <a:latin typeface="Traditional Arabic" panose="02020603050405020304" pitchFamily="18" charset="-78"/>
              <a:cs typeface="Traditional Arabic" panose="02020603050405020304" pitchFamily="18" charset="-78"/>
            </a:endParaRPr>
          </a:p>
        </p:txBody>
      </p:sp>
      <p:sp>
        <p:nvSpPr>
          <p:cNvPr id="3" name="Subtitle 2"/>
          <p:cNvSpPr>
            <a:spLocks noGrp="1"/>
          </p:cNvSpPr>
          <p:nvPr>
            <p:ph type="subTitle" idx="1"/>
          </p:nvPr>
        </p:nvSpPr>
        <p:spPr>
          <a:xfrm>
            <a:off x="577518" y="4355532"/>
            <a:ext cx="7717395" cy="1655762"/>
          </a:xfrm>
        </p:spPr>
        <p:txBody>
          <a:bodyPr>
            <a:noAutofit/>
          </a:bodyPr>
          <a:lstStyle/>
          <a:p>
            <a:pPr algn="l"/>
            <a:r>
              <a:rPr lang="en-US" sz="2800" dirty="0">
                <a:solidFill>
                  <a:srgbClr val="0084BD"/>
                </a:solidFill>
                <a:latin typeface="Times New Roman" pitchFamily="18" charset="0"/>
                <a:cs typeface="Times New Roman" pitchFamily="18" charset="0"/>
              </a:rPr>
              <a:t>Osama A </a:t>
            </a:r>
            <a:r>
              <a:rPr lang="en-US" sz="2800" dirty="0" err="1">
                <a:solidFill>
                  <a:srgbClr val="0084BD"/>
                </a:solidFill>
                <a:latin typeface="Times New Roman" pitchFamily="18" charset="0"/>
                <a:cs typeface="Times New Roman" pitchFamily="18" charset="0"/>
              </a:rPr>
              <a:t>Samarkandi</a:t>
            </a:r>
            <a:r>
              <a:rPr lang="en-US" sz="2800" dirty="0">
                <a:solidFill>
                  <a:srgbClr val="0084BD"/>
                </a:solidFill>
                <a:latin typeface="Times New Roman" pitchFamily="18" charset="0"/>
                <a:cs typeface="Times New Roman" pitchFamily="18" charset="0"/>
              </a:rPr>
              <a:t>, PhD, RN </a:t>
            </a:r>
          </a:p>
          <a:p>
            <a:pPr algn="l"/>
            <a:r>
              <a:rPr lang="en-US" sz="2800" dirty="0" smtClean="0">
                <a:solidFill>
                  <a:srgbClr val="0084BD"/>
                </a:solidFill>
                <a:latin typeface="Times New Roman" pitchFamily="18" charset="0"/>
                <a:cs typeface="Times New Roman" pitchFamily="18" charset="0"/>
              </a:rPr>
              <a:t>DME 507; </a:t>
            </a:r>
            <a:r>
              <a:rPr lang="en-US" sz="2800" dirty="0">
                <a:solidFill>
                  <a:srgbClr val="0084BD"/>
                </a:solidFill>
                <a:latin typeface="Times New Roman" pitchFamily="18" charset="0"/>
                <a:cs typeface="Times New Roman" pitchFamily="18" charset="0"/>
              </a:rPr>
              <a:t>Disaster Management Information Technology</a:t>
            </a:r>
            <a:endParaRPr lang="en-US" sz="2800" dirty="0">
              <a:solidFill>
                <a:srgbClr val="0084BD"/>
              </a:solidFill>
              <a:latin typeface="Times New Roman" pitchFamily="18" charset="0"/>
              <a:cs typeface="Times New Roman" pitchFamily="18" charset="0"/>
            </a:endParaRPr>
          </a:p>
        </p:txBody>
      </p:sp>
    </p:spTree>
    <p:extLst>
      <p:ext uri="{BB962C8B-B14F-4D97-AF65-F5344CB8AC3E}">
        <p14:creationId xmlns:p14="http://schemas.microsoft.com/office/powerpoint/2010/main" val="527214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smtClean="0">
                <a:solidFill>
                  <a:schemeClr val="bg1"/>
                </a:solidFill>
                <a:latin typeface="Times New Roman" panose="02020603050405020304" pitchFamily="18" charset="0"/>
                <a:cs typeface="Times New Roman" panose="02020603050405020304" pitchFamily="18" charset="0"/>
              </a:rPr>
              <a:t>Disaster Management Phases</a:t>
            </a:r>
            <a:endParaRPr lang="en-US" altLang="ar-SA" sz="4400" dirty="0">
              <a:solidFill>
                <a:schemeClr val="bg1"/>
              </a:solidFill>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408280908"/>
              </p:ext>
            </p:extLst>
          </p:nvPr>
        </p:nvGraphicFramePr>
        <p:xfrm>
          <a:off x="2032000" y="1077816"/>
          <a:ext cx="7997825" cy="46970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739049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719667" y="82551"/>
            <a:ext cx="10728146" cy="582467"/>
          </a:xfrm>
        </p:spPr>
        <p:txBody>
          <a:bodyPr>
            <a:normAutofit fontScale="90000"/>
          </a:bodyPr>
          <a:lstStyle/>
          <a:p>
            <a:r>
              <a:rPr lang="en-US" altLang="ar-SA" dirty="0" smtClean="0">
                <a:solidFill>
                  <a:schemeClr val="bg1"/>
                </a:solidFill>
                <a:latin typeface="Times New Roman" panose="02020603050405020304" pitchFamily="18" charset="0"/>
                <a:cs typeface="Times New Roman" panose="02020603050405020304" pitchFamily="18" charset="0"/>
              </a:rPr>
              <a:t>Assignment # 1</a:t>
            </a:r>
            <a:endParaRPr lang="en-US" altLang="ar-SA" dirty="0">
              <a:solidFill>
                <a:schemeClr val="bg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98640"/>
            <a:ext cx="12191999" cy="5379619"/>
          </a:xfrm>
          <a:prstGeom prst="rect">
            <a:avLst/>
          </a:prstGeom>
        </p:spPr>
      </p:pic>
    </p:spTree>
    <p:custDataLst>
      <p:tags r:id="rId1"/>
    </p:custDataLst>
    <p:extLst>
      <p:ext uri="{BB962C8B-B14F-4D97-AF65-F5344CB8AC3E}">
        <p14:creationId xmlns:p14="http://schemas.microsoft.com/office/powerpoint/2010/main" val="21881781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719667" y="82551"/>
            <a:ext cx="10728146" cy="582467"/>
          </a:xfrm>
        </p:spPr>
        <p:txBody>
          <a:bodyPr>
            <a:normAutofit fontScale="90000"/>
          </a:bodyPr>
          <a:lstStyle/>
          <a:p>
            <a:r>
              <a:rPr lang="en-US" altLang="ar-SA" dirty="0" smtClean="0">
                <a:solidFill>
                  <a:schemeClr val="bg1"/>
                </a:solidFill>
                <a:latin typeface="Times New Roman" panose="02020603050405020304" pitchFamily="18" charset="0"/>
                <a:cs typeface="Times New Roman" panose="02020603050405020304" pitchFamily="18" charset="0"/>
              </a:rPr>
              <a:t>Assignment # </a:t>
            </a:r>
            <a:r>
              <a:rPr lang="en-US" altLang="ar-SA" dirty="0" smtClean="0">
                <a:solidFill>
                  <a:schemeClr val="bg1"/>
                </a:solidFill>
                <a:latin typeface="Times New Roman" panose="02020603050405020304" pitchFamily="18" charset="0"/>
                <a:cs typeface="Times New Roman" panose="02020603050405020304" pitchFamily="18" charset="0"/>
              </a:rPr>
              <a:t>2</a:t>
            </a:r>
            <a:endParaRPr lang="en-US" altLang="ar-SA" dirty="0">
              <a:solidFill>
                <a:schemeClr val="bg1"/>
              </a:solidFill>
              <a:latin typeface="Times New Roman" panose="02020603050405020304" pitchFamily="18" charset="0"/>
              <a:cs typeface="Times New Roman" panose="02020603050405020304" pitchFamily="18" charset="0"/>
            </a:endParaRPr>
          </a:p>
        </p:txBody>
      </p:sp>
      <p:sp>
        <p:nvSpPr>
          <p:cNvPr id="3" name="Rectangle 2"/>
          <p:cNvSpPr/>
          <p:nvPr/>
        </p:nvSpPr>
        <p:spPr>
          <a:xfrm>
            <a:off x="678103" y="2835527"/>
            <a:ext cx="10811273" cy="923330"/>
          </a:xfrm>
          <a:prstGeom prst="rect">
            <a:avLst/>
          </a:prstGeom>
        </p:spPr>
        <p:txBody>
          <a:bodyPr wrap="square">
            <a:spAutoFit/>
          </a:bodyPr>
          <a:lstStyle/>
          <a:p>
            <a:pPr algn="ctr" eaLnBrk="0" hangingPunct="0"/>
            <a:r>
              <a:rPr lang="en-US" altLang="ar-SA" sz="5400" dirty="0">
                <a:latin typeface="Times New Roman" panose="02020603050405020304" pitchFamily="18" charset="0"/>
                <a:cs typeface="Times New Roman" panose="02020603050405020304" pitchFamily="18" charset="0"/>
              </a:rPr>
              <a:t>http://ncdp.columbia.edu</a:t>
            </a:r>
          </a:p>
        </p:txBody>
      </p:sp>
    </p:spTree>
    <p:custDataLst>
      <p:tags r:id="rId1"/>
    </p:custDataLst>
    <p:extLst>
      <p:ext uri="{BB962C8B-B14F-4D97-AF65-F5344CB8AC3E}">
        <p14:creationId xmlns:p14="http://schemas.microsoft.com/office/powerpoint/2010/main" val="1903907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Grp="1" noChangeArrowheads="1"/>
          </p:cNvSpPr>
          <p:nvPr>
            <p:ph type="title"/>
          </p:nvPr>
        </p:nvSpPr>
        <p:spPr>
          <a:xfrm>
            <a:off x="2235200" y="38100"/>
            <a:ext cx="7924800" cy="838200"/>
          </a:xfrm>
        </p:spPr>
        <p:txBody>
          <a:bodyPr>
            <a:normAutofit/>
          </a:bodyPr>
          <a:lstStyle/>
          <a:p>
            <a:pPr algn="ctr"/>
            <a:r>
              <a:rPr lang="en-US" sz="3600" b="1" dirty="0">
                <a:solidFill>
                  <a:schemeClr val="bg1"/>
                </a:solidFill>
                <a:latin typeface="Times New Roman" pitchFamily="18" charset="0"/>
                <a:cs typeface="Times New Roman" pitchFamily="18" charset="0"/>
              </a:rPr>
              <a:t>Questions</a:t>
            </a:r>
          </a:p>
        </p:txBody>
      </p:sp>
      <p:sp>
        <p:nvSpPr>
          <p:cNvPr id="9" name="Rectangle 2"/>
          <p:cNvSpPr txBox="1">
            <a:spLocks noChangeArrowheads="1"/>
          </p:cNvSpPr>
          <p:nvPr/>
        </p:nvSpPr>
        <p:spPr bwMode="auto">
          <a:xfrm>
            <a:off x="3810000" y="1638300"/>
            <a:ext cx="45720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800" b="1">
                <a:solidFill>
                  <a:srgbClr val="4B5436"/>
                </a:solidFill>
                <a:latin typeface="+mj-lt"/>
                <a:ea typeface="+mj-ea"/>
                <a:cs typeface="+mj-cs"/>
              </a:defRPr>
            </a:lvl1pPr>
            <a:lvl2pPr algn="l" rtl="0" eaLnBrk="1" fontAlgn="base" hangingPunct="1">
              <a:spcBef>
                <a:spcPct val="0"/>
              </a:spcBef>
              <a:spcAft>
                <a:spcPct val="0"/>
              </a:spcAft>
              <a:defRPr sz="4400">
                <a:solidFill>
                  <a:srgbClr val="BBC8B0"/>
                </a:solidFill>
                <a:latin typeface="Arial" charset="0"/>
              </a:defRPr>
            </a:lvl2pPr>
            <a:lvl3pPr algn="l" rtl="0" eaLnBrk="1" fontAlgn="base" hangingPunct="1">
              <a:spcBef>
                <a:spcPct val="0"/>
              </a:spcBef>
              <a:spcAft>
                <a:spcPct val="0"/>
              </a:spcAft>
              <a:defRPr sz="4400">
                <a:solidFill>
                  <a:srgbClr val="BBC8B0"/>
                </a:solidFill>
                <a:latin typeface="Arial" charset="0"/>
              </a:defRPr>
            </a:lvl3pPr>
            <a:lvl4pPr algn="l" rtl="0" eaLnBrk="1" fontAlgn="base" hangingPunct="1">
              <a:spcBef>
                <a:spcPct val="0"/>
              </a:spcBef>
              <a:spcAft>
                <a:spcPct val="0"/>
              </a:spcAft>
              <a:defRPr sz="4400">
                <a:solidFill>
                  <a:srgbClr val="BBC8B0"/>
                </a:solidFill>
                <a:latin typeface="Arial" charset="0"/>
              </a:defRPr>
            </a:lvl4pPr>
            <a:lvl5pPr algn="l" rtl="0" eaLnBrk="1" fontAlgn="base" hangingPunct="1">
              <a:spcBef>
                <a:spcPct val="0"/>
              </a:spcBef>
              <a:spcAft>
                <a:spcPct val="0"/>
              </a:spcAft>
              <a:defRPr sz="4400">
                <a:solidFill>
                  <a:srgbClr val="BBC8B0"/>
                </a:solidFill>
                <a:latin typeface="Arial" charset="0"/>
              </a:defRPr>
            </a:lvl5pPr>
            <a:lvl6pPr marL="457200" algn="l" rtl="0" eaLnBrk="1" fontAlgn="base" hangingPunct="1">
              <a:spcBef>
                <a:spcPct val="0"/>
              </a:spcBef>
              <a:spcAft>
                <a:spcPct val="0"/>
              </a:spcAft>
              <a:defRPr sz="4400">
                <a:solidFill>
                  <a:srgbClr val="BBC8B0"/>
                </a:solidFill>
                <a:latin typeface="Arial" charset="0"/>
              </a:defRPr>
            </a:lvl6pPr>
            <a:lvl7pPr marL="914400" algn="l" rtl="0" eaLnBrk="1" fontAlgn="base" hangingPunct="1">
              <a:spcBef>
                <a:spcPct val="0"/>
              </a:spcBef>
              <a:spcAft>
                <a:spcPct val="0"/>
              </a:spcAft>
              <a:defRPr sz="4400">
                <a:solidFill>
                  <a:srgbClr val="BBC8B0"/>
                </a:solidFill>
                <a:latin typeface="Arial" charset="0"/>
              </a:defRPr>
            </a:lvl7pPr>
            <a:lvl8pPr marL="1371600" algn="l" rtl="0" eaLnBrk="1" fontAlgn="base" hangingPunct="1">
              <a:spcBef>
                <a:spcPct val="0"/>
              </a:spcBef>
              <a:spcAft>
                <a:spcPct val="0"/>
              </a:spcAft>
              <a:defRPr sz="4400">
                <a:solidFill>
                  <a:srgbClr val="BBC8B0"/>
                </a:solidFill>
                <a:latin typeface="Arial" charset="0"/>
              </a:defRPr>
            </a:lvl8pPr>
            <a:lvl9pPr marL="1828800" algn="l" rtl="0" eaLnBrk="1" fontAlgn="base" hangingPunct="1">
              <a:spcBef>
                <a:spcPct val="0"/>
              </a:spcBef>
              <a:spcAft>
                <a:spcPct val="0"/>
              </a:spcAft>
              <a:defRPr sz="4400">
                <a:solidFill>
                  <a:srgbClr val="BBC8B0"/>
                </a:solidFill>
                <a:latin typeface="Arial" charset="0"/>
              </a:defRPr>
            </a:lvl9pPr>
          </a:lstStyle>
          <a:p>
            <a:pPr algn="ctr"/>
            <a:r>
              <a:rPr lang="en-US" sz="22000" dirty="0" smtClean="0">
                <a:solidFill>
                  <a:srgbClr val="0084BD"/>
                </a:solidFill>
                <a:latin typeface="Times New Roman" pitchFamily="18" charset="0"/>
                <a:cs typeface="Times New Roman" pitchFamily="18" charset="0"/>
              </a:rPr>
              <a:t>?</a:t>
            </a:r>
            <a:endParaRPr lang="en-US" sz="22000" dirty="0">
              <a:solidFill>
                <a:srgbClr val="0084BD"/>
              </a:solidFill>
              <a:latin typeface="Times New Roman" pitchFamily="18" charset="0"/>
              <a:cs typeface="Times New Roman" pitchFamily="18" charset="0"/>
            </a:endParaRPr>
          </a:p>
        </p:txBody>
      </p:sp>
    </p:spTree>
    <p:extLst>
      <p:ext uri="{BB962C8B-B14F-4D97-AF65-F5344CB8AC3E}">
        <p14:creationId xmlns:p14="http://schemas.microsoft.com/office/powerpoint/2010/main" val="2717964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1026"/>
          <p:cNvSpPr>
            <a:spLocks noGrp="1" noChangeArrowheads="1"/>
          </p:cNvSpPr>
          <p:nvPr>
            <p:ph type="title"/>
          </p:nvPr>
        </p:nvSpPr>
        <p:spPr>
          <a:xfrm>
            <a:off x="540987" y="0"/>
            <a:ext cx="10871200" cy="617517"/>
          </a:xfrm>
        </p:spPr>
        <p:txBody>
          <a:bodyPr>
            <a:normAutofit fontScale="90000"/>
          </a:bodyPr>
          <a:lstStyle/>
          <a:p>
            <a:r>
              <a:rPr lang="en-US" altLang="ar-SA" dirty="0">
                <a:solidFill>
                  <a:schemeClr val="bg1"/>
                </a:solidFill>
                <a:latin typeface="Times New Roman" panose="02020603050405020304" pitchFamily="18" charset="0"/>
                <a:cs typeface="Times New Roman" panose="02020603050405020304" pitchFamily="18" charset="0"/>
              </a:rPr>
              <a:t>Overview</a:t>
            </a:r>
          </a:p>
        </p:txBody>
      </p:sp>
      <p:sp>
        <p:nvSpPr>
          <p:cNvPr id="379907" name="Rectangle 1027"/>
          <p:cNvSpPr>
            <a:spLocks noGrp="1" noChangeArrowheads="1"/>
          </p:cNvSpPr>
          <p:nvPr>
            <p:ph idx="1"/>
          </p:nvPr>
        </p:nvSpPr>
        <p:spPr>
          <a:xfrm>
            <a:off x="914400" y="2133600"/>
            <a:ext cx="10668000" cy="3810000"/>
          </a:xfrm>
        </p:spPr>
        <p:txBody>
          <a:bodyPr>
            <a:normAutofit/>
          </a:bodyPr>
          <a:lstStyle/>
          <a:p>
            <a:r>
              <a:rPr lang="en-US" altLang="ar-SA" dirty="0">
                <a:latin typeface="Times New Roman" panose="02020603050405020304" pitchFamily="18" charset="0"/>
                <a:cs typeface="Times New Roman" panose="02020603050405020304" pitchFamily="18" charset="0"/>
              </a:rPr>
              <a:t>Definition, Etymology</a:t>
            </a:r>
          </a:p>
          <a:p>
            <a:r>
              <a:rPr lang="pt-BR" altLang="ar-SA" dirty="0" smtClean="0">
                <a:latin typeface="Times New Roman" panose="02020603050405020304" pitchFamily="18" charset="0"/>
                <a:cs typeface="Times New Roman" panose="02020603050405020304" pitchFamily="18" charset="0"/>
              </a:rPr>
              <a:t>Classification, </a:t>
            </a:r>
            <a:endParaRPr lang="en-US" altLang="ar-SA" dirty="0">
              <a:latin typeface="Times New Roman" panose="02020603050405020304" pitchFamily="18" charset="0"/>
              <a:cs typeface="Times New Roman" panose="02020603050405020304" pitchFamily="18" charset="0"/>
            </a:endParaRPr>
          </a:p>
          <a:p>
            <a:r>
              <a:rPr lang="en-US" altLang="ar-SA" dirty="0" smtClean="0">
                <a:latin typeface="Times New Roman" panose="02020603050405020304" pitchFamily="18" charset="0"/>
                <a:cs typeface="Times New Roman" panose="02020603050405020304" pitchFamily="18" charset="0"/>
              </a:rPr>
              <a:t>Emergency </a:t>
            </a:r>
            <a:r>
              <a:rPr lang="en-US" altLang="ar-SA" dirty="0">
                <a:latin typeface="Times New Roman" panose="02020603050405020304" pitchFamily="18" charset="0"/>
                <a:cs typeface="Times New Roman" panose="02020603050405020304" pitchFamily="18" charset="0"/>
              </a:rPr>
              <a:t>Management Stages</a:t>
            </a:r>
          </a:p>
          <a:p>
            <a:r>
              <a:rPr lang="en-US" altLang="ar-SA" dirty="0">
                <a:latin typeface="Times New Roman" panose="02020603050405020304" pitchFamily="18" charset="0"/>
                <a:cs typeface="Times New Roman" panose="02020603050405020304" pitchFamily="18" charset="0"/>
              </a:rPr>
              <a:t>Disaster Management Phases</a:t>
            </a:r>
          </a:p>
          <a:p>
            <a:r>
              <a:rPr lang="en-US" altLang="ar-SA" dirty="0" smtClean="0">
                <a:latin typeface="Times New Roman" panose="02020603050405020304" pitchFamily="18" charset="0"/>
                <a:cs typeface="Times New Roman" panose="02020603050405020304" pitchFamily="18" charset="0"/>
              </a:rPr>
              <a:t>Assignment # 1</a:t>
            </a:r>
          </a:p>
          <a:p>
            <a:r>
              <a:rPr lang="en-US" altLang="ar-SA" dirty="0" smtClean="0">
                <a:latin typeface="Times New Roman" panose="02020603050405020304" pitchFamily="18" charset="0"/>
                <a:cs typeface="Times New Roman" panose="02020603050405020304" pitchFamily="18" charset="0"/>
              </a:rPr>
              <a:t>Assignment # 2</a:t>
            </a:r>
            <a:endParaRPr lang="en-US" altLang="ar-SA" dirty="0">
              <a:latin typeface="Times New Roman" panose="02020603050405020304" pitchFamily="18" charset="0"/>
              <a:cs typeface="Times New Roman" panose="02020603050405020304" pitchFamily="18" charset="0"/>
            </a:endParaRPr>
          </a:p>
          <a:p>
            <a:r>
              <a:rPr lang="en-US" altLang="ar-SA" dirty="0" smtClean="0">
                <a:latin typeface="Times New Roman" panose="02020603050405020304" pitchFamily="18" charset="0"/>
                <a:cs typeface="Times New Roman" panose="02020603050405020304" pitchFamily="18" charset="0"/>
              </a:rPr>
              <a:t>Questions</a:t>
            </a:r>
            <a:r>
              <a:rPr lang="en-US" altLang="ar-SA" dirty="0">
                <a:latin typeface="Times New Roman" panose="02020603050405020304" pitchFamily="18" charset="0"/>
                <a:cs typeface="Times New Roman" panose="02020603050405020304" pitchFamily="18" charset="0"/>
              </a:rPr>
              <a:t>?</a:t>
            </a:r>
          </a:p>
        </p:txBody>
      </p:sp>
    </p:spTree>
    <p:custDataLst>
      <p:tags r:id="rId1"/>
    </p:custDataLst>
    <p:extLst>
      <p:ext uri="{BB962C8B-B14F-4D97-AF65-F5344CB8AC3E}">
        <p14:creationId xmlns:p14="http://schemas.microsoft.com/office/powerpoint/2010/main" val="6760422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1026"/>
          <p:cNvSpPr>
            <a:spLocks noGrp="1" noChangeArrowheads="1"/>
          </p:cNvSpPr>
          <p:nvPr>
            <p:ph type="title"/>
          </p:nvPr>
        </p:nvSpPr>
        <p:spPr>
          <a:xfrm>
            <a:off x="540987" y="0"/>
            <a:ext cx="10871200" cy="617517"/>
          </a:xfrm>
        </p:spPr>
        <p:txBody>
          <a:bodyPr>
            <a:normAutofit fontScale="90000"/>
          </a:bodyPr>
          <a:lstStyle/>
          <a:p>
            <a:r>
              <a:rPr lang="en-US" altLang="ar-SA" dirty="0" smtClean="0">
                <a:solidFill>
                  <a:schemeClr val="bg1"/>
                </a:solidFill>
                <a:latin typeface="Times New Roman" panose="02020603050405020304" pitchFamily="18" charset="0"/>
              </a:rPr>
              <a:t>Definition: </a:t>
            </a:r>
            <a:r>
              <a:rPr lang="en-US" altLang="ar-SA" dirty="0">
                <a:solidFill>
                  <a:schemeClr val="bg1"/>
                </a:solidFill>
                <a:latin typeface="Times New Roman" panose="02020603050405020304" pitchFamily="18" charset="0"/>
              </a:rPr>
              <a:t>Disaster</a:t>
            </a:r>
            <a:endParaRPr lang="en-US" altLang="ar-SA" dirty="0">
              <a:solidFill>
                <a:schemeClr val="bg1"/>
              </a:solidFill>
              <a:latin typeface="Times New Roman" panose="02020603050405020304" pitchFamily="18" charset="0"/>
              <a:cs typeface="Times New Roman" panose="02020603050405020304" pitchFamily="18" charset="0"/>
            </a:endParaRPr>
          </a:p>
        </p:txBody>
      </p:sp>
      <p:sp>
        <p:nvSpPr>
          <p:cNvPr id="379907" name="Rectangle 1027"/>
          <p:cNvSpPr>
            <a:spLocks noGrp="1" noChangeArrowheads="1"/>
          </p:cNvSpPr>
          <p:nvPr>
            <p:ph idx="1"/>
          </p:nvPr>
        </p:nvSpPr>
        <p:spPr>
          <a:xfrm>
            <a:off x="814388" y="1643063"/>
            <a:ext cx="10787062" cy="4300537"/>
          </a:xfrm>
        </p:spPr>
        <p:txBody>
          <a:bodyPr>
            <a:normAutofit lnSpcReduction="10000"/>
          </a:bodyPr>
          <a:lstStyle/>
          <a:p>
            <a:r>
              <a:rPr lang="en-US" altLang="ar-SA" dirty="0">
                <a:latin typeface="Times New Roman" panose="02020603050405020304" pitchFamily="18" charset="0"/>
                <a:cs typeface="Times New Roman" panose="02020603050405020304" pitchFamily="18" charset="0"/>
              </a:rPr>
              <a:t>Any occurrence that </a:t>
            </a:r>
            <a:r>
              <a:rPr lang="en-US" altLang="ar-SA" dirty="0" smtClean="0">
                <a:latin typeface="Times New Roman" panose="02020603050405020304" pitchFamily="18" charset="0"/>
                <a:cs typeface="Times New Roman" panose="02020603050405020304" pitchFamily="18" charset="0"/>
              </a:rPr>
              <a:t>causes damage</a:t>
            </a:r>
            <a:r>
              <a:rPr lang="en-US" altLang="ar-SA" dirty="0">
                <a:latin typeface="Times New Roman" panose="02020603050405020304" pitchFamily="18" charset="0"/>
                <a:cs typeface="Times New Roman" panose="02020603050405020304" pitchFamily="18" charset="0"/>
              </a:rPr>
              <a:t>, ecological disruption</a:t>
            </a:r>
            <a:r>
              <a:rPr lang="en-US" altLang="ar-SA" dirty="0" smtClean="0">
                <a:latin typeface="Times New Roman" panose="02020603050405020304" pitchFamily="18" charset="0"/>
                <a:cs typeface="Times New Roman" panose="02020603050405020304" pitchFamily="18" charset="0"/>
              </a:rPr>
              <a:t>, loss </a:t>
            </a:r>
            <a:r>
              <a:rPr lang="en-US" altLang="ar-SA" dirty="0">
                <a:latin typeface="Times New Roman" panose="02020603050405020304" pitchFamily="18" charset="0"/>
                <a:cs typeface="Times New Roman" panose="02020603050405020304" pitchFamily="18" charset="0"/>
              </a:rPr>
              <a:t>of human life</a:t>
            </a:r>
            <a:r>
              <a:rPr lang="en-US" altLang="ar-SA" dirty="0" smtClean="0">
                <a:latin typeface="Times New Roman" panose="02020603050405020304" pitchFamily="18" charset="0"/>
                <a:cs typeface="Times New Roman" panose="02020603050405020304" pitchFamily="18" charset="0"/>
              </a:rPr>
              <a:t>, deterioration </a:t>
            </a:r>
            <a:r>
              <a:rPr lang="en-US" altLang="ar-SA" dirty="0">
                <a:latin typeface="Times New Roman" panose="02020603050405020304" pitchFamily="18" charset="0"/>
                <a:cs typeface="Times New Roman" panose="02020603050405020304" pitchFamily="18" charset="0"/>
              </a:rPr>
              <a:t>of health and health </a:t>
            </a:r>
            <a:r>
              <a:rPr lang="en-US" altLang="ar-SA" dirty="0" smtClean="0">
                <a:latin typeface="Times New Roman" panose="02020603050405020304" pitchFamily="18" charset="0"/>
                <a:cs typeface="Times New Roman" panose="02020603050405020304" pitchFamily="18" charset="0"/>
              </a:rPr>
              <a:t>services on </a:t>
            </a:r>
            <a:r>
              <a:rPr lang="en-US" altLang="ar-SA" dirty="0">
                <a:latin typeface="Times New Roman" panose="02020603050405020304" pitchFamily="18" charset="0"/>
                <a:cs typeface="Times New Roman" panose="02020603050405020304" pitchFamily="18" charset="0"/>
              </a:rPr>
              <a:t>a scale, sufficient to warrant an </a:t>
            </a:r>
            <a:r>
              <a:rPr lang="en-US" altLang="ar-SA" dirty="0" smtClean="0">
                <a:latin typeface="Times New Roman" panose="02020603050405020304" pitchFamily="18" charset="0"/>
                <a:cs typeface="Times New Roman" panose="02020603050405020304" pitchFamily="18" charset="0"/>
              </a:rPr>
              <a:t>extraordinary response </a:t>
            </a:r>
            <a:r>
              <a:rPr lang="en-US" altLang="ar-SA" dirty="0">
                <a:latin typeface="Times New Roman" panose="02020603050405020304" pitchFamily="18" charset="0"/>
                <a:cs typeface="Times New Roman" panose="02020603050405020304" pitchFamily="18" charset="0"/>
              </a:rPr>
              <a:t>from outside the affected community </a:t>
            </a:r>
            <a:r>
              <a:rPr lang="en-US" altLang="ar-SA" dirty="0" smtClean="0">
                <a:latin typeface="Times New Roman" panose="02020603050405020304" pitchFamily="18" charset="0"/>
                <a:cs typeface="Times New Roman" panose="02020603050405020304" pitchFamily="18" charset="0"/>
              </a:rPr>
              <a:t>or area.</a:t>
            </a:r>
          </a:p>
          <a:p>
            <a:pPr marL="0" indent="0">
              <a:buNone/>
            </a:pPr>
            <a:endParaRPr lang="en-US" altLang="ar-SA" dirty="0" smtClean="0">
              <a:latin typeface="Times New Roman" panose="02020603050405020304" pitchFamily="18" charset="0"/>
              <a:cs typeface="Times New Roman" panose="02020603050405020304" pitchFamily="18" charset="0"/>
            </a:endParaRPr>
          </a:p>
          <a:p>
            <a:pPr marL="0" indent="0">
              <a:buNone/>
            </a:pPr>
            <a:r>
              <a:rPr lang="en-US" altLang="ar-SA" dirty="0">
                <a:latin typeface="Times New Roman" panose="02020603050405020304" pitchFamily="18" charset="0"/>
                <a:cs typeface="Times New Roman" panose="02020603050405020304" pitchFamily="18" charset="0"/>
              </a:rPr>
              <a:t>	</a:t>
            </a:r>
            <a:r>
              <a:rPr lang="en-US" altLang="ar-SA" dirty="0" smtClean="0">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WHO)</a:t>
            </a:r>
          </a:p>
          <a:p>
            <a:r>
              <a:rPr lang="en-US" altLang="ar-SA" dirty="0">
                <a:latin typeface="Times New Roman" panose="02020603050405020304" pitchFamily="18" charset="0"/>
                <a:cs typeface="Times New Roman" panose="02020603050405020304" pitchFamily="18" charset="0"/>
              </a:rPr>
              <a:t>A disaster can be defined as an </a:t>
            </a:r>
            <a:r>
              <a:rPr lang="en-US" altLang="ar-SA" dirty="0" smtClean="0">
                <a:latin typeface="Times New Roman" panose="02020603050405020304" pitchFamily="18" charset="0"/>
                <a:cs typeface="Times New Roman" panose="02020603050405020304" pitchFamily="18" charset="0"/>
              </a:rPr>
              <a:t>occurrence either </a:t>
            </a:r>
            <a:r>
              <a:rPr lang="en-US" altLang="ar-SA" dirty="0">
                <a:latin typeface="Times New Roman" panose="02020603050405020304" pitchFamily="18" charset="0"/>
                <a:cs typeface="Times New Roman" panose="02020603050405020304" pitchFamily="18" charset="0"/>
              </a:rPr>
              <a:t>nature or man made that causes </a:t>
            </a:r>
            <a:r>
              <a:rPr lang="en-US" altLang="ar-SA" dirty="0" smtClean="0">
                <a:latin typeface="Times New Roman" panose="02020603050405020304" pitchFamily="18" charset="0"/>
                <a:cs typeface="Times New Roman" panose="02020603050405020304" pitchFamily="18" charset="0"/>
              </a:rPr>
              <a:t>human suffering </a:t>
            </a:r>
            <a:r>
              <a:rPr lang="en-US" altLang="ar-SA" dirty="0">
                <a:latin typeface="Times New Roman" panose="02020603050405020304" pitchFamily="18" charset="0"/>
                <a:cs typeface="Times New Roman" panose="02020603050405020304" pitchFamily="18" charset="0"/>
              </a:rPr>
              <a:t>and creates human needs that </a:t>
            </a:r>
            <a:r>
              <a:rPr lang="en-US" altLang="ar-SA" dirty="0" smtClean="0">
                <a:latin typeface="Times New Roman" panose="02020603050405020304" pitchFamily="18" charset="0"/>
                <a:cs typeface="Times New Roman" panose="02020603050405020304" pitchFamily="18" charset="0"/>
              </a:rPr>
              <a:t>victim cannot </a:t>
            </a:r>
            <a:r>
              <a:rPr lang="en-US" altLang="ar-SA" dirty="0">
                <a:latin typeface="Times New Roman" panose="02020603050405020304" pitchFamily="18" charset="0"/>
                <a:cs typeface="Times New Roman" panose="02020603050405020304" pitchFamily="18" charset="0"/>
              </a:rPr>
              <a:t>alleviate without assistance</a:t>
            </a:r>
            <a:r>
              <a:rPr lang="en-US" altLang="ar-SA" dirty="0" smtClean="0">
                <a:latin typeface="Times New Roman" panose="02020603050405020304" pitchFamily="18" charset="0"/>
                <a:cs typeface="Times New Roman" panose="02020603050405020304" pitchFamily="18" charset="0"/>
              </a:rPr>
              <a:t>. </a:t>
            </a:r>
          </a:p>
          <a:p>
            <a:pPr marL="0" indent="0">
              <a:buNone/>
            </a:pPr>
            <a:r>
              <a:rPr lang="en-US" altLang="ar-SA" dirty="0" smtClean="0">
                <a:latin typeface="Times New Roman" panose="02020603050405020304" pitchFamily="18" charset="0"/>
                <a:cs typeface="Times New Roman" panose="02020603050405020304" pitchFamily="18" charset="0"/>
              </a:rPr>
              <a:t>						(</a:t>
            </a:r>
            <a:r>
              <a:rPr lang="en-US" altLang="ar-SA" dirty="0">
                <a:latin typeface="Times New Roman" panose="02020603050405020304" pitchFamily="18" charset="0"/>
                <a:cs typeface="Times New Roman" panose="02020603050405020304" pitchFamily="18" charset="0"/>
              </a:rPr>
              <a:t>American Red Cross)</a:t>
            </a:r>
          </a:p>
        </p:txBody>
      </p:sp>
    </p:spTree>
    <p:custDataLst>
      <p:tags r:id="rId1"/>
    </p:custDataLst>
    <p:extLst>
      <p:ext uri="{BB962C8B-B14F-4D97-AF65-F5344CB8AC3E}">
        <p14:creationId xmlns:p14="http://schemas.microsoft.com/office/powerpoint/2010/main" val="860103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a:solidFill>
                  <a:schemeClr val="bg1"/>
                </a:solidFill>
                <a:latin typeface="Times New Roman" panose="02020603050405020304" pitchFamily="18" charset="0"/>
                <a:cs typeface="Times New Roman" panose="02020603050405020304" pitchFamily="18" charset="0"/>
              </a:rPr>
              <a:t>Etymology</a:t>
            </a:r>
          </a:p>
        </p:txBody>
      </p:sp>
      <p:sp>
        <p:nvSpPr>
          <p:cNvPr id="4" name="Rectangle 3"/>
          <p:cNvSpPr/>
          <p:nvPr/>
        </p:nvSpPr>
        <p:spPr>
          <a:xfrm>
            <a:off x="603001" y="1443038"/>
            <a:ext cx="10912723" cy="4524315"/>
          </a:xfrm>
          <a:prstGeom prst="rect">
            <a:avLst/>
          </a:prstGeom>
        </p:spPr>
        <p:txBody>
          <a:bodyPr wrap="square">
            <a:spAutoFit/>
          </a:bodyPr>
          <a:lstStyle/>
          <a:p>
            <a:r>
              <a:rPr lang="en-US" sz="3600" dirty="0" smtClean="0">
                <a:latin typeface="Times New Roman" panose="02020603050405020304" pitchFamily="18" charset="0"/>
                <a:cs typeface="Times New Roman" panose="02020603050405020304" pitchFamily="18" charset="0"/>
              </a:rPr>
              <a:t>Originated </a:t>
            </a:r>
            <a:r>
              <a:rPr lang="en-US" sz="3600" dirty="0">
                <a:latin typeface="Times New Roman" panose="02020603050405020304" pitchFamily="18" charset="0"/>
                <a:cs typeface="Times New Roman" panose="02020603050405020304" pitchFamily="18" charset="0"/>
              </a:rPr>
              <a:t>from </a:t>
            </a:r>
            <a:r>
              <a:rPr lang="en-US" sz="3600" dirty="0" smtClean="0">
                <a:latin typeface="Times New Roman" panose="02020603050405020304" pitchFamily="18" charset="0"/>
                <a:cs typeface="Times New Roman" panose="02020603050405020304" pitchFamily="18" charset="0"/>
              </a:rPr>
              <a:t>Greek</a:t>
            </a:r>
          </a:p>
          <a:p>
            <a:endParaRPr lang="en-US" sz="3600" dirty="0">
              <a:latin typeface="Times New Roman" panose="02020603050405020304" pitchFamily="18" charset="0"/>
              <a:cs typeface="Times New Roman" panose="02020603050405020304" pitchFamily="18" charset="0"/>
            </a:endParaRPr>
          </a:p>
          <a:p>
            <a:pPr algn="ctr"/>
            <a:r>
              <a:rPr lang="en-US" sz="3600" dirty="0" err="1" smtClean="0">
                <a:latin typeface="Times New Roman" panose="02020603050405020304" pitchFamily="18" charset="0"/>
                <a:cs typeface="Times New Roman" panose="02020603050405020304" pitchFamily="18" charset="0"/>
              </a:rPr>
              <a:t>Dus</a:t>
            </a:r>
            <a:r>
              <a:rPr lang="en-US" sz="3600" dirty="0" smtClean="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Bad </a:t>
            </a:r>
          </a:p>
          <a:p>
            <a:pPr algn="ctr"/>
            <a:r>
              <a:rPr lang="en-US" sz="3600" dirty="0" smtClean="0">
                <a:latin typeface="Times New Roman" panose="02020603050405020304" pitchFamily="18" charset="0"/>
                <a:cs typeface="Times New Roman" panose="02020603050405020304" pitchFamily="18" charset="0"/>
              </a:rPr>
              <a:t>Aster </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Star</a:t>
            </a:r>
            <a:endParaRPr lang="en-US" sz="3600" dirty="0">
              <a:latin typeface="Times New Roman" panose="02020603050405020304" pitchFamily="18" charset="0"/>
              <a:cs typeface="Times New Roman" panose="02020603050405020304" pitchFamily="18" charset="0"/>
            </a:endParaRPr>
          </a:p>
          <a:p>
            <a:pPr algn="ctr"/>
            <a:r>
              <a:rPr lang="en-US" sz="3600" dirty="0">
                <a:latin typeface="Times New Roman" panose="02020603050405020304" pitchFamily="18" charset="0"/>
                <a:cs typeface="Times New Roman" panose="02020603050405020304" pitchFamily="18" charset="0"/>
              </a:rPr>
              <a:t>Calamity due to position of a planet or a star.</a:t>
            </a:r>
          </a:p>
          <a:p>
            <a:endParaRPr lang="en-US" sz="3600" dirty="0" smtClean="0">
              <a:latin typeface="Times New Roman" panose="02020603050405020304" pitchFamily="18" charset="0"/>
              <a:cs typeface="Times New Roman" panose="02020603050405020304" pitchFamily="18" charset="0"/>
            </a:endParaRPr>
          </a:p>
          <a:p>
            <a:pPr algn="ctr"/>
            <a:r>
              <a:rPr lang="en-US" sz="3600" dirty="0" smtClean="0">
                <a:latin typeface="Times New Roman" panose="02020603050405020304" pitchFamily="18" charset="0"/>
                <a:cs typeface="Times New Roman" panose="02020603050405020304" pitchFamily="18" charset="0"/>
              </a:rPr>
              <a:t>Then </a:t>
            </a:r>
            <a:r>
              <a:rPr lang="en-US" sz="3600" dirty="0">
                <a:latin typeface="Times New Roman" panose="02020603050405020304" pitchFamily="18" charset="0"/>
                <a:cs typeface="Times New Roman" panose="02020603050405020304" pitchFamily="18" charset="0"/>
              </a:rPr>
              <a:t>evolved in Italian as </a:t>
            </a:r>
            <a:r>
              <a:rPr lang="en-US" sz="3600" dirty="0" err="1">
                <a:latin typeface="Times New Roman" panose="02020603050405020304" pitchFamily="18" charset="0"/>
                <a:cs typeface="Times New Roman" panose="02020603050405020304" pitchFamily="18" charset="0"/>
              </a:rPr>
              <a:t>disastro</a:t>
            </a:r>
            <a:r>
              <a:rPr lang="en-US" sz="3600" dirty="0">
                <a:latin typeface="Times New Roman" panose="02020603050405020304" pitchFamily="18" charset="0"/>
                <a:cs typeface="Times New Roman" panose="02020603050405020304" pitchFamily="18" charset="0"/>
              </a:rPr>
              <a:t>,</a:t>
            </a:r>
          </a:p>
          <a:p>
            <a:pPr algn="ctr"/>
            <a:r>
              <a:rPr lang="en-US" sz="3600" dirty="0">
                <a:latin typeface="Times New Roman" panose="02020603050405020304" pitchFamily="18" charset="0"/>
                <a:cs typeface="Times New Roman" panose="02020603050405020304" pitchFamily="18" charset="0"/>
              </a:rPr>
              <a:t>To become French </a:t>
            </a:r>
            <a:r>
              <a:rPr lang="en-US" sz="3600" dirty="0" err="1">
                <a:latin typeface="Times New Roman" panose="02020603050405020304" pitchFamily="18" charset="0"/>
                <a:cs typeface="Times New Roman" panose="02020603050405020304" pitchFamily="18" charset="0"/>
              </a:rPr>
              <a:t>désastre</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de.zastʁ</a:t>
            </a:r>
            <a:r>
              <a:rPr lang="en-US" sz="3600" dirty="0" smtClean="0">
                <a:latin typeface="Times New Roman" panose="02020603050405020304" pitchFamily="18" charset="0"/>
                <a:cs typeface="Times New Roman" panose="02020603050405020304" pitchFamily="18" charset="0"/>
              </a:rPr>
              <a:t>), &amp; </a:t>
            </a:r>
            <a:r>
              <a:rPr lang="en-US" sz="3600" dirty="0">
                <a:latin typeface="Times New Roman" panose="02020603050405020304" pitchFamily="18" charset="0"/>
                <a:cs typeface="Times New Roman" panose="02020603050405020304" pitchFamily="18" charset="0"/>
              </a:rPr>
              <a:t>then disaster .</a:t>
            </a:r>
          </a:p>
        </p:txBody>
      </p:sp>
    </p:spTree>
    <p:custDataLst>
      <p:tags r:id="rId1"/>
    </p:custDataLst>
    <p:extLst>
      <p:ext uri="{BB962C8B-B14F-4D97-AF65-F5344CB8AC3E}">
        <p14:creationId xmlns:p14="http://schemas.microsoft.com/office/powerpoint/2010/main" val="3697975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pt-BR" altLang="ar-SA" sz="4400" dirty="0" smtClean="0">
                <a:solidFill>
                  <a:schemeClr val="bg1"/>
                </a:solidFill>
                <a:latin typeface="Times New Roman" panose="02020603050405020304" pitchFamily="18" charset="0"/>
                <a:cs typeface="Times New Roman" panose="02020603050405020304" pitchFamily="18" charset="0"/>
              </a:rPr>
              <a:t>Classification of Disasters</a:t>
            </a:r>
            <a:endParaRPr lang="en-US" altLang="ar-SA" sz="4400" dirty="0">
              <a:solidFill>
                <a:schemeClr val="bg1"/>
              </a:solidFill>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3345878613"/>
              </p:ext>
            </p:extLst>
          </p:nvPr>
        </p:nvGraphicFramePr>
        <p:xfrm>
          <a:off x="603002" y="821379"/>
          <a:ext cx="409733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p:cNvGraphicFramePr/>
          <p:nvPr>
            <p:extLst>
              <p:ext uri="{D42A27DB-BD31-4B8C-83A1-F6EECF244321}">
                <p14:modId xmlns:p14="http://schemas.microsoft.com/office/powerpoint/2010/main" val="3633835274"/>
              </p:ext>
            </p:extLst>
          </p:nvPr>
        </p:nvGraphicFramePr>
        <p:xfrm>
          <a:off x="5827465" y="821379"/>
          <a:ext cx="4097338" cy="541866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extLst>
      <p:ext uri="{BB962C8B-B14F-4D97-AF65-F5344CB8AC3E}">
        <p14:creationId xmlns:p14="http://schemas.microsoft.com/office/powerpoint/2010/main" val="14724492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pt-BR" altLang="ar-SA" sz="4400" dirty="0">
                <a:solidFill>
                  <a:schemeClr val="bg1"/>
                </a:solidFill>
                <a:latin typeface="Times New Roman" panose="02020603050405020304" pitchFamily="18" charset="0"/>
                <a:cs typeface="Times New Roman" panose="02020603050405020304" pitchFamily="18" charset="0"/>
              </a:rPr>
              <a:t>Natural Disaster </a:t>
            </a:r>
          </a:p>
        </p:txBody>
      </p:sp>
      <p:graphicFrame>
        <p:nvGraphicFramePr>
          <p:cNvPr id="2" name="Diagram 1"/>
          <p:cNvGraphicFramePr/>
          <p:nvPr>
            <p:extLst>
              <p:ext uri="{D42A27DB-BD31-4B8C-83A1-F6EECF244321}">
                <p14:modId xmlns:p14="http://schemas.microsoft.com/office/powerpoint/2010/main" val="1410869862"/>
              </p:ext>
            </p:extLst>
          </p:nvPr>
        </p:nvGraphicFramePr>
        <p:xfrm>
          <a:off x="356014" y="942673"/>
          <a:ext cx="3511798" cy="48650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0" name="Group 9"/>
          <p:cNvGrpSpPr/>
          <p:nvPr/>
        </p:nvGrpSpPr>
        <p:grpSpPr>
          <a:xfrm>
            <a:off x="4462244" y="942673"/>
            <a:ext cx="3511798" cy="4865046"/>
            <a:chOff x="0" y="0"/>
            <a:chExt cx="3511798" cy="4865046"/>
          </a:xfrm>
        </p:grpSpPr>
        <p:sp>
          <p:nvSpPr>
            <p:cNvPr id="11" name="Rounded Rectangle 10"/>
            <p:cNvSpPr/>
            <p:nvPr/>
          </p:nvSpPr>
          <p:spPr>
            <a:xfrm>
              <a:off x="0" y="0"/>
              <a:ext cx="3511798" cy="4865046"/>
            </a:xfrm>
            <a:prstGeom prst="roundRect">
              <a:avLst>
                <a:gd name="adj" fmla="val 10000"/>
              </a:avLst>
            </a:prstGeom>
            <a:solidFill>
              <a:schemeClr val="accent4">
                <a:lumMod val="60000"/>
                <a:lumOff val="4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ounded Rectangle 4"/>
            <p:cNvSpPr txBox="1"/>
            <p:nvPr/>
          </p:nvSpPr>
          <p:spPr>
            <a:xfrm>
              <a:off x="1188864" y="0"/>
              <a:ext cx="2322933" cy="48650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defTabSz="1200150">
                <a:lnSpc>
                  <a:spcPct val="90000"/>
                </a:lnSpc>
                <a:spcBef>
                  <a:spcPct val="0"/>
                </a:spcBef>
                <a:spcAft>
                  <a:spcPct val="35000"/>
                </a:spcAft>
              </a:pPr>
              <a:r>
                <a:rPr lang="en-US" sz="2700" kern="1200" dirty="0" smtClean="0">
                  <a:solidFill>
                    <a:schemeClr val="tx1"/>
                  </a:solidFill>
                  <a:latin typeface="Times New Roman" panose="02020603050405020304" pitchFamily="18" charset="0"/>
                  <a:cs typeface="Times New Roman" panose="02020603050405020304" pitchFamily="18" charset="0"/>
                </a:rPr>
                <a:t>Topographical  </a:t>
              </a:r>
              <a:r>
                <a:rPr lang="en-US" sz="2800" dirty="0">
                  <a:solidFill>
                    <a:schemeClr val="tx1"/>
                  </a:solidFill>
                  <a:latin typeface="Times New Roman" panose="02020603050405020304" pitchFamily="18" charset="0"/>
                  <a:cs typeface="Times New Roman" panose="02020603050405020304" pitchFamily="18" charset="0"/>
                </a:rPr>
                <a:t>Disaster</a:t>
              </a:r>
              <a:endParaRPr lang="en-US" sz="2800" dirty="0">
                <a:solidFill>
                  <a:schemeClr val="tx1"/>
                </a:solidFill>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Earthquake,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Volcanic Eruptions,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Land slides and Avalanches,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Asteroids</a:t>
              </a:r>
              <a:r>
                <a:rPr lang="en-US" sz="2100" dirty="0" smtClean="0">
                  <a:solidFill>
                    <a:schemeClr val="tx1"/>
                  </a:solidFill>
                  <a:latin typeface="Times New Roman" panose="02020603050405020304" pitchFamily="18" charset="0"/>
                  <a:cs typeface="Times New Roman" panose="02020603050405020304" pitchFamily="18" charset="0"/>
                </a:rPr>
                <a:t>, </a:t>
              </a:r>
            </a:p>
            <a:p>
              <a:pPr marL="228600" lvl="1" indent="-228600" defTabSz="933450">
                <a:lnSpc>
                  <a:spcPct val="90000"/>
                </a:lnSpc>
                <a:spcBef>
                  <a:spcPct val="0"/>
                </a:spcBef>
                <a:spcAft>
                  <a:spcPct val="15000"/>
                </a:spcAft>
                <a:buChar char="••"/>
              </a:pPr>
              <a:r>
                <a:rPr lang="en-US" sz="2100" kern="1200" dirty="0" err="1" smtClean="0">
                  <a:solidFill>
                    <a:schemeClr val="tx1"/>
                  </a:solidFill>
                  <a:latin typeface="Times New Roman" panose="02020603050405020304" pitchFamily="18" charset="0"/>
                  <a:cs typeface="Times New Roman" panose="02020603050405020304" pitchFamily="18" charset="0"/>
                </a:rPr>
                <a:t>Limnic</a:t>
              </a:r>
              <a:r>
                <a:rPr lang="en-US" sz="2100" dirty="0">
                  <a:solidFill>
                    <a:schemeClr val="tx1"/>
                  </a:solidFill>
                  <a:latin typeface="Times New Roman" panose="02020603050405020304" pitchFamily="18" charset="0"/>
                  <a:cs typeface="Times New Roman" panose="02020603050405020304" pitchFamily="18" charset="0"/>
                </a:rPr>
                <a:t> Eruptions, </a:t>
              </a:r>
              <a:endParaRPr lang="en-US" sz="2100" dirty="0" smtClean="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endParaRPr lang="en-US" sz="2100" kern="1200" dirty="0">
                <a:solidFill>
                  <a:schemeClr val="tx1"/>
                </a:solidFill>
                <a:latin typeface="Times New Roman" panose="02020603050405020304" pitchFamily="18" charset="0"/>
                <a:cs typeface="Times New Roman" panose="02020603050405020304" pitchFamily="18" charset="0"/>
              </a:endParaRPr>
            </a:p>
          </p:txBody>
        </p:sp>
      </p:grpSp>
      <p:grpSp>
        <p:nvGrpSpPr>
          <p:cNvPr id="15" name="Group 14"/>
          <p:cNvGrpSpPr/>
          <p:nvPr/>
        </p:nvGrpSpPr>
        <p:grpSpPr>
          <a:xfrm>
            <a:off x="8654999" y="942673"/>
            <a:ext cx="3511798" cy="4865046"/>
            <a:chOff x="0" y="0"/>
            <a:chExt cx="3511798" cy="4865046"/>
          </a:xfrm>
        </p:grpSpPr>
        <p:sp>
          <p:nvSpPr>
            <p:cNvPr id="16" name="Rounded Rectangle 15"/>
            <p:cNvSpPr/>
            <p:nvPr/>
          </p:nvSpPr>
          <p:spPr>
            <a:xfrm>
              <a:off x="0" y="0"/>
              <a:ext cx="3511798" cy="4865046"/>
            </a:xfrm>
            <a:prstGeom prst="roundRect">
              <a:avLst>
                <a:gd name="adj" fmla="val 10000"/>
              </a:avLst>
            </a:prstGeom>
            <a:solidFill>
              <a:schemeClr val="accent1">
                <a:lumMod val="40000"/>
                <a:lumOff val="6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Rounded Rectangle 4"/>
            <p:cNvSpPr txBox="1"/>
            <p:nvPr/>
          </p:nvSpPr>
          <p:spPr>
            <a:xfrm>
              <a:off x="1188864" y="0"/>
              <a:ext cx="2322933" cy="48650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lvl="0" defTabSz="1200150">
                <a:lnSpc>
                  <a:spcPct val="90000"/>
                </a:lnSpc>
                <a:spcBef>
                  <a:spcPct val="0"/>
                </a:spcBef>
                <a:spcAft>
                  <a:spcPct val="35000"/>
                </a:spcAft>
              </a:pPr>
              <a:r>
                <a:rPr lang="en-US" sz="2700" dirty="0" smtClean="0">
                  <a:solidFill>
                    <a:schemeClr val="tx1"/>
                  </a:solidFill>
                  <a:latin typeface="Times New Roman" panose="02020603050405020304" pitchFamily="18" charset="0"/>
                  <a:cs typeface="Times New Roman" panose="02020603050405020304" pitchFamily="18" charset="0"/>
                </a:rPr>
                <a:t>Environmental Disaster </a:t>
              </a:r>
              <a:endParaRPr lang="en-US" sz="27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Global Worming,  </a:t>
              </a:r>
              <a:endParaRPr lang="en-US" sz="21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El Niño Southern Oscillation</a:t>
              </a: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Ozone depletion UVB Radiation</a:t>
              </a:r>
              <a:endParaRPr lang="en-US" sz="21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Solar </a:t>
              </a:r>
              <a:r>
                <a:rPr lang="en-US" sz="2100" dirty="0">
                  <a:solidFill>
                    <a:schemeClr val="tx1"/>
                  </a:solidFill>
                  <a:latin typeface="Times New Roman" panose="02020603050405020304" pitchFamily="18" charset="0"/>
                  <a:cs typeface="Times New Roman" panose="02020603050405020304" pitchFamily="18" charset="0"/>
                </a:rPr>
                <a:t>flare </a:t>
              </a:r>
              <a:endParaRPr lang="en-US" sz="2100" kern="1200" dirty="0">
                <a:solidFill>
                  <a:schemeClr val="tx1"/>
                </a:solidFill>
                <a:latin typeface="Times New Roman" panose="02020603050405020304" pitchFamily="18" charset="0"/>
                <a:cs typeface="Times New Roman" panose="02020603050405020304" pitchFamily="18" charset="0"/>
              </a:endParaRPr>
            </a:p>
          </p:txBody>
        </p:sp>
      </p:grpSp>
      <p:sp>
        <p:nvSpPr>
          <p:cNvPr id="19" name="Rounded Rectangle 18"/>
          <p:cNvSpPr/>
          <p:nvPr/>
        </p:nvSpPr>
        <p:spPr>
          <a:xfrm>
            <a:off x="4721472" y="1429178"/>
            <a:ext cx="702359" cy="3892036"/>
          </a:xfrm>
          <a:prstGeom prst="roundRect">
            <a:avLst>
              <a:gd name="adj" fmla="val 10000"/>
            </a:avLst>
          </a:prstGeom>
          <a:blipFill>
            <a:blip r:embed="rId9" cstate="print">
              <a:extLst>
                <a:ext uri="{28A0092B-C50C-407E-A947-70E740481C1C}">
                  <a14:useLocalDpi xmlns:a14="http://schemas.microsoft.com/office/drawing/2010/main" val="0"/>
                </a:ext>
              </a:extLst>
            </a:blip>
            <a:srcRect/>
            <a:stretch>
              <a:fillRect l="-366000" r="-366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20" name="Rounded Rectangle 19"/>
          <p:cNvSpPr/>
          <p:nvPr/>
        </p:nvSpPr>
        <p:spPr>
          <a:xfrm>
            <a:off x="8898252" y="1429178"/>
            <a:ext cx="702359" cy="3892036"/>
          </a:xfrm>
          <a:prstGeom prst="roundRect">
            <a:avLst>
              <a:gd name="adj" fmla="val 10000"/>
            </a:avLst>
          </a:prstGeom>
          <a:blipFill>
            <a:blip r:embed="rId10">
              <a:extLst>
                <a:ext uri="{28A0092B-C50C-407E-A947-70E740481C1C}">
                  <a14:useLocalDpi xmlns:a14="http://schemas.microsoft.com/office/drawing/2010/main" val="0"/>
                </a:ext>
              </a:extLst>
            </a:blip>
            <a:srcRect/>
            <a:stretch>
              <a:fillRect l="-453000" r="-453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Tree>
    <p:custDataLst>
      <p:tags r:id="rId1"/>
    </p:custDataLst>
    <p:extLst>
      <p:ext uri="{BB962C8B-B14F-4D97-AF65-F5344CB8AC3E}">
        <p14:creationId xmlns:p14="http://schemas.microsoft.com/office/powerpoint/2010/main" val="2154832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pt-BR" altLang="ar-SA" sz="4400" dirty="0" smtClean="0">
                <a:solidFill>
                  <a:schemeClr val="bg1"/>
                </a:solidFill>
                <a:latin typeface="Times New Roman" panose="02020603050405020304" pitchFamily="18" charset="0"/>
                <a:cs typeface="Times New Roman" panose="02020603050405020304" pitchFamily="18" charset="0"/>
              </a:rPr>
              <a:t>Manmade </a:t>
            </a:r>
            <a:r>
              <a:rPr lang="pt-BR" altLang="ar-SA" sz="4400" dirty="0">
                <a:solidFill>
                  <a:schemeClr val="bg1"/>
                </a:solidFill>
                <a:latin typeface="Times New Roman" panose="02020603050405020304" pitchFamily="18" charset="0"/>
                <a:cs typeface="Times New Roman" panose="02020603050405020304" pitchFamily="18" charset="0"/>
              </a:rPr>
              <a:t>Disaster </a:t>
            </a:r>
          </a:p>
        </p:txBody>
      </p:sp>
      <p:graphicFrame>
        <p:nvGraphicFramePr>
          <p:cNvPr id="2" name="Diagram 1"/>
          <p:cNvGraphicFramePr/>
          <p:nvPr>
            <p:extLst>
              <p:ext uri="{D42A27DB-BD31-4B8C-83A1-F6EECF244321}">
                <p14:modId xmlns:p14="http://schemas.microsoft.com/office/powerpoint/2010/main" val="4273159494"/>
              </p:ext>
            </p:extLst>
          </p:nvPr>
        </p:nvGraphicFramePr>
        <p:xfrm>
          <a:off x="356014" y="942673"/>
          <a:ext cx="3511798" cy="48650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0" name="Group 9"/>
          <p:cNvGrpSpPr/>
          <p:nvPr/>
        </p:nvGrpSpPr>
        <p:grpSpPr>
          <a:xfrm>
            <a:off x="4462244" y="942673"/>
            <a:ext cx="3511798" cy="4865046"/>
            <a:chOff x="0" y="0"/>
            <a:chExt cx="3511798" cy="4865046"/>
          </a:xfrm>
        </p:grpSpPr>
        <p:sp>
          <p:nvSpPr>
            <p:cNvPr id="11" name="Rounded Rectangle 10"/>
            <p:cNvSpPr/>
            <p:nvPr/>
          </p:nvSpPr>
          <p:spPr>
            <a:xfrm>
              <a:off x="0" y="0"/>
              <a:ext cx="3511798" cy="4865046"/>
            </a:xfrm>
            <a:prstGeom prst="roundRect">
              <a:avLst>
                <a:gd name="adj" fmla="val 10000"/>
              </a:avLst>
            </a:prstGeom>
            <a:solidFill>
              <a:schemeClr val="accent4">
                <a:lumMod val="60000"/>
                <a:lumOff val="4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ounded Rectangle 4"/>
            <p:cNvSpPr txBox="1"/>
            <p:nvPr/>
          </p:nvSpPr>
          <p:spPr>
            <a:xfrm>
              <a:off x="1188864" y="0"/>
              <a:ext cx="2322933" cy="48650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defTabSz="1200150">
                <a:lnSpc>
                  <a:spcPct val="90000"/>
                </a:lnSpc>
                <a:spcBef>
                  <a:spcPct val="0"/>
                </a:spcBef>
                <a:spcAft>
                  <a:spcPct val="35000"/>
                </a:spcAft>
              </a:pPr>
              <a:r>
                <a:rPr lang="en-US" sz="2700" dirty="0">
                  <a:solidFill>
                    <a:schemeClr val="tx1"/>
                  </a:solidFill>
                  <a:latin typeface="Times New Roman" panose="02020603050405020304" pitchFamily="18" charset="0"/>
                  <a:cs typeface="Times New Roman" panose="02020603050405020304" pitchFamily="18" charset="0"/>
                </a:rPr>
                <a:t>Industrial </a:t>
              </a:r>
              <a:r>
                <a:rPr lang="en-US" sz="2800" dirty="0" smtClean="0">
                  <a:solidFill>
                    <a:schemeClr val="tx1"/>
                  </a:solidFill>
                  <a:latin typeface="Times New Roman" panose="02020603050405020304" pitchFamily="18" charset="0"/>
                  <a:cs typeface="Times New Roman" panose="02020603050405020304" pitchFamily="18" charset="0"/>
                </a:rPr>
                <a:t>Disaster</a:t>
              </a:r>
              <a:endParaRPr lang="en-US" sz="2800" dirty="0">
                <a:solidFill>
                  <a:schemeClr val="tx1"/>
                </a:solidFill>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Earthquake,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Volcanic Eruptions,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Land slides and Avalanches,  </a:t>
              </a:r>
              <a:endParaRPr lang="en-US" sz="2100" kern="1200" dirty="0">
                <a:solidFill>
                  <a:schemeClr val="tx1"/>
                </a:solidFill>
                <a:latin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15000"/>
                </a:spcAft>
                <a:buChar char="••"/>
              </a:pPr>
              <a:r>
                <a:rPr lang="en-US" sz="2100" kern="1200" dirty="0" smtClean="0">
                  <a:solidFill>
                    <a:schemeClr val="tx1"/>
                  </a:solidFill>
                  <a:latin typeface="Times New Roman" panose="02020603050405020304" pitchFamily="18" charset="0"/>
                  <a:cs typeface="Times New Roman" panose="02020603050405020304" pitchFamily="18" charset="0"/>
                </a:rPr>
                <a:t>Asteroids</a:t>
              </a:r>
              <a:r>
                <a:rPr lang="en-US" sz="2100" dirty="0" smtClean="0">
                  <a:solidFill>
                    <a:schemeClr val="tx1"/>
                  </a:solidFill>
                  <a:latin typeface="Times New Roman" panose="02020603050405020304" pitchFamily="18" charset="0"/>
                  <a:cs typeface="Times New Roman" panose="02020603050405020304" pitchFamily="18" charset="0"/>
                </a:rPr>
                <a:t>, </a:t>
              </a:r>
            </a:p>
            <a:p>
              <a:pPr marL="228600" lvl="1" indent="-228600" defTabSz="933450">
                <a:lnSpc>
                  <a:spcPct val="90000"/>
                </a:lnSpc>
                <a:spcBef>
                  <a:spcPct val="0"/>
                </a:spcBef>
                <a:spcAft>
                  <a:spcPct val="15000"/>
                </a:spcAft>
                <a:buChar char="••"/>
              </a:pPr>
              <a:r>
                <a:rPr lang="en-US" sz="2100" kern="1200" dirty="0" err="1" smtClean="0">
                  <a:solidFill>
                    <a:schemeClr val="tx1"/>
                  </a:solidFill>
                  <a:latin typeface="Times New Roman" panose="02020603050405020304" pitchFamily="18" charset="0"/>
                  <a:cs typeface="Times New Roman" panose="02020603050405020304" pitchFamily="18" charset="0"/>
                </a:rPr>
                <a:t>Limnic</a:t>
              </a:r>
              <a:r>
                <a:rPr lang="en-US" sz="2100" dirty="0">
                  <a:solidFill>
                    <a:schemeClr val="tx1"/>
                  </a:solidFill>
                  <a:latin typeface="Times New Roman" panose="02020603050405020304" pitchFamily="18" charset="0"/>
                  <a:cs typeface="Times New Roman" panose="02020603050405020304" pitchFamily="18" charset="0"/>
                </a:rPr>
                <a:t> Eruptions, </a:t>
              </a:r>
              <a:endParaRPr lang="en-US" sz="2100" dirty="0" smtClean="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endParaRPr lang="en-US" sz="2100" kern="1200" dirty="0">
                <a:solidFill>
                  <a:schemeClr val="tx1"/>
                </a:solidFill>
                <a:latin typeface="Times New Roman" panose="02020603050405020304" pitchFamily="18" charset="0"/>
                <a:cs typeface="Times New Roman" panose="02020603050405020304" pitchFamily="18" charset="0"/>
              </a:endParaRPr>
            </a:p>
          </p:txBody>
        </p:sp>
      </p:grpSp>
      <p:grpSp>
        <p:nvGrpSpPr>
          <p:cNvPr id="15" name="Group 14"/>
          <p:cNvGrpSpPr/>
          <p:nvPr/>
        </p:nvGrpSpPr>
        <p:grpSpPr>
          <a:xfrm>
            <a:off x="8654999" y="942673"/>
            <a:ext cx="3511798" cy="4865046"/>
            <a:chOff x="0" y="0"/>
            <a:chExt cx="3511798" cy="4865046"/>
          </a:xfrm>
        </p:grpSpPr>
        <p:sp>
          <p:nvSpPr>
            <p:cNvPr id="16" name="Rounded Rectangle 15"/>
            <p:cNvSpPr/>
            <p:nvPr/>
          </p:nvSpPr>
          <p:spPr>
            <a:xfrm>
              <a:off x="0" y="0"/>
              <a:ext cx="3511798" cy="4865046"/>
            </a:xfrm>
            <a:prstGeom prst="roundRect">
              <a:avLst>
                <a:gd name="adj" fmla="val 10000"/>
              </a:avLst>
            </a:prstGeom>
            <a:solidFill>
              <a:schemeClr val="accent1">
                <a:lumMod val="40000"/>
                <a:lumOff val="6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Rounded Rectangle 4"/>
            <p:cNvSpPr txBox="1"/>
            <p:nvPr/>
          </p:nvSpPr>
          <p:spPr>
            <a:xfrm>
              <a:off x="1188864" y="0"/>
              <a:ext cx="2322933" cy="48650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lvl="0" defTabSz="1200150">
                <a:lnSpc>
                  <a:spcPct val="90000"/>
                </a:lnSpc>
                <a:spcBef>
                  <a:spcPct val="0"/>
                </a:spcBef>
                <a:spcAft>
                  <a:spcPct val="35000"/>
                </a:spcAft>
              </a:pPr>
              <a:r>
                <a:rPr lang="en-US" sz="2700" dirty="0" smtClean="0">
                  <a:solidFill>
                    <a:schemeClr val="tx1"/>
                  </a:solidFill>
                  <a:latin typeface="Times New Roman" panose="02020603050405020304" pitchFamily="18" charset="0"/>
                  <a:cs typeface="Times New Roman" panose="02020603050405020304" pitchFamily="18" charset="0"/>
                </a:rPr>
                <a:t>Warfare  Disaster </a:t>
              </a:r>
              <a:endParaRPr lang="en-US" sz="27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Global Worming,  </a:t>
              </a:r>
              <a:endParaRPr lang="en-US" sz="21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El Niño Southern Oscillation</a:t>
              </a: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Ozone depletion UVB Radiation</a:t>
              </a:r>
              <a:endParaRPr lang="en-US" sz="2100" dirty="0">
                <a:solidFill>
                  <a:schemeClr val="tx1"/>
                </a:solidFill>
                <a:latin typeface="Times New Roman" panose="02020603050405020304" pitchFamily="18" charset="0"/>
                <a:cs typeface="Times New Roman" panose="02020603050405020304" pitchFamily="18" charset="0"/>
              </a:endParaRPr>
            </a:p>
            <a:p>
              <a:pPr marL="228600" lvl="1" indent="-228600" defTabSz="933450">
                <a:lnSpc>
                  <a:spcPct val="90000"/>
                </a:lnSpc>
                <a:spcBef>
                  <a:spcPct val="0"/>
                </a:spcBef>
                <a:spcAft>
                  <a:spcPct val="15000"/>
                </a:spcAft>
                <a:buChar char="••"/>
              </a:pPr>
              <a:r>
                <a:rPr lang="en-US" sz="2100" dirty="0" smtClean="0">
                  <a:solidFill>
                    <a:schemeClr val="tx1"/>
                  </a:solidFill>
                  <a:latin typeface="Times New Roman" panose="02020603050405020304" pitchFamily="18" charset="0"/>
                  <a:cs typeface="Times New Roman" panose="02020603050405020304" pitchFamily="18" charset="0"/>
                </a:rPr>
                <a:t>Solar </a:t>
              </a:r>
              <a:r>
                <a:rPr lang="en-US" sz="2100" dirty="0">
                  <a:solidFill>
                    <a:schemeClr val="tx1"/>
                  </a:solidFill>
                  <a:latin typeface="Times New Roman" panose="02020603050405020304" pitchFamily="18" charset="0"/>
                  <a:cs typeface="Times New Roman" panose="02020603050405020304" pitchFamily="18" charset="0"/>
                </a:rPr>
                <a:t>flare </a:t>
              </a:r>
              <a:endParaRPr lang="en-US" sz="2100" kern="1200" dirty="0">
                <a:solidFill>
                  <a:schemeClr val="tx1"/>
                </a:solidFill>
                <a:latin typeface="Times New Roman" panose="02020603050405020304" pitchFamily="18" charset="0"/>
                <a:cs typeface="Times New Roman" panose="02020603050405020304" pitchFamily="18" charset="0"/>
              </a:endParaRPr>
            </a:p>
          </p:txBody>
        </p:sp>
      </p:grpSp>
      <p:sp>
        <p:nvSpPr>
          <p:cNvPr id="13" name="Rounded Rectangle 12"/>
          <p:cNvSpPr/>
          <p:nvPr/>
        </p:nvSpPr>
        <p:spPr>
          <a:xfrm>
            <a:off x="8898252" y="1429178"/>
            <a:ext cx="702359" cy="3892036"/>
          </a:xfrm>
          <a:prstGeom prst="roundRect">
            <a:avLst>
              <a:gd name="adj" fmla="val 10000"/>
            </a:avLst>
          </a:prstGeom>
          <a:blipFill>
            <a:blip r:embed="rId9">
              <a:extLst>
                <a:ext uri="{28A0092B-C50C-407E-A947-70E740481C1C}">
                  <a14:useLocalDpi xmlns:a14="http://schemas.microsoft.com/office/drawing/2010/main" val="0"/>
                </a:ext>
              </a:extLst>
            </a:blip>
            <a:srcRect/>
            <a:stretch>
              <a:fillRect l="-277000" r="-277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14" name="Rounded Rectangle 13"/>
          <p:cNvSpPr/>
          <p:nvPr/>
        </p:nvSpPr>
        <p:spPr>
          <a:xfrm>
            <a:off x="4705496" y="1429178"/>
            <a:ext cx="702359" cy="3892036"/>
          </a:xfrm>
          <a:prstGeom prst="roundRect">
            <a:avLst>
              <a:gd name="adj" fmla="val 10000"/>
            </a:avLst>
          </a:prstGeom>
          <a:blipFill>
            <a:blip r:embed="rId10">
              <a:extLst>
                <a:ext uri="{28A0092B-C50C-407E-A947-70E740481C1C}">
                  <a14:useLocalDpi xmlns:a14="http://schemas.microsoft.com/office/drawing/2010/main" val="0"/>
                </a:ext>
              </a:extLst>
            </a:blip>
            <a:srcRect/>
            <a:stretch>
              <a:fillRect l="-443000" r="-443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Tree>
    <p:custDataLst>
      <p:tags r:id="rId1"/>
    </p:custDataLst>
    <p:extLst>
      <p:ext uri="{BB962C8B-B14F-4D97-AF65-F5344CB8AC3E}">
        <p14:creationId xmlns:p14="http://schemas.microsoft.com/office/powerpoint/2010/main" val="819237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1026"/>
          <p:cNvSpPr>
            <a:spLocks noGrp="1" noChangeArrowheads="1"/>
          </p:cNvSpPr>
          <p:nvPr>
            <p:ph type="title"/>
          </p:nvPr>
        </p:nvSpPr>
        <p:spPr>
          <a:xfrm>
            <a:off x="540987" y="0"/>
            <a:ext cx="10871200" cy="617517"/>
          </a:xfrm>
        </p:spPr>
        <p:txBody>
          <a:bodyPr>
            <a:normAutofit fontScale="90000"/>
          </a:bodyPr>
          <a:lstStyle/>
          <a:p>
            <a:r>
              <a:rPr lang="en-US" altLang="ar-SA" dirty="0" smtClean="0">
                <a:solidFill>
                  <a:schemeClr val="bg1"/>
                </a:solidFill>
                <a:latin typeface="Times New Roman" panose="02020603050405020304" pitchFamily="18" charset="0"/>
              </a:rPr>
              <a:t>Definition: Disaster Management</a:t>
            </a:r>
            <a:endParaRPr lang="en-US" altLang="ar-SA" dirty="0">
              <a:solidFill>
                <a:schemeClr val="bg1"/>
              </a:solidFill>
              <a:latin typeface="Times New Roman" panose="02020603050405020304" pitchFamily="18" charset="0"/>
              <a:cs typeface="Times New Roman" panose="02020603050405020304" pitchFamily="18" charset="0"/>
            </a:endParaRPr>
          </a:p>
        </p:txBody>
      </p:sp>
      <p:sp>
        <p:nvSpPr>
          <p:cNvPr id="379907" name="Rectangle 1027"/>
          <p:cNvSpPr>
            <a:spLocks noGrp="1" noChangeArrowheads="1"/>
          </p:cNvSpPr>
          <p:nvPr>
            <p:ph idx="1"/>
          </p:nvPr>
        </p:nvSpPr>
        <p:spPr>
          <a:xfrm>
            <a:off x="814388" y="1643063"/>
            <a:ext cx="10787062" cy="4300537"/>
          </a:xfrm>
        </p:spPr>
        <p:txBody>
          <a:bodyPr>
            <a:normAutofit/>
          </a:bodyPr>
          <a:lstStyle/>
          <a:p>
            <a:r>
              <a:rPr lang="en-US" altLang="ar-SA" sz="3200" dirty="0">
                <a:latin typeface="Times New Roman" panose="02020603050405020304" pitchFamily="18" charset="0"/>
                <a:cs typeface="Times New Roman" panose="02020603050405020304" pitchFamily="18" charset="0"/>
              </a:rPr>
              <a:t>The body of policy and administrative decisions </a:t>
            </a:r>
            <a:r>
              <a:rPr lang="en-US" altLang="ar-SA" sz="3200" dirty="0" smtClean="0">
                <a:latin typeface="Times New Roman" panose="02020603050405020304" pitchFamily="18" charset="0"/>
                <a:cs typeface="Times New Roman" panose="02020603050405020304" pitchFamily="18" charset="0"/>
              </a:rPr>
              <a:t>and operational </a:t>
            </a:r>
            <a:r>
              <a:rPr lang="en-US" altLang="ar-SA" sz="3200" dirty="0">
                <a:latin typeface="Times New Roman" panose="02020603050405020304" pitchFamily="18" charset="0"/>
                <a:cs typeface="Times New Roman" panose="02020603050405020304" pitchFamily="18" charset="0"/>
              </a:rPr>
              <a:t>activities that pertain to various stages of </a:t>
            </a:r>
            <a:r>
              <a:rPr lang="en-US" altLang="ar-SA" sz="3200" dirty="0" smtClean="0">
                <a:latin typeface="Times New Roman" panose="02020603050405020304" pitchFamily="18" charset="0"/>
                <a:cs typeface="Times New Roman" panose="02020603050405020304" pitchFamily="18" charset="0"/>
              </a:rPr>
              <a:t>a disaster </a:t>
            </a:r>
            <a:r>
              <a:rPr lang="en-US" altLang="ar-SA" sz="3200" dirty="0">
                <a:latin typeface="Times New Roman" panose="02020603050405020304" pitchFamily="18" charset="0"/>
                <a:cs typeface="Times New Roman" panose="02020603050405020304" pitchFamily="18" charset="0"/>
              </a:rPr>
              <a:t>at all levels</a:t>
            </a:r>
            <a:r>
              <a:rPr lang="en-US" altLang="ar-SA" sz="3200" dirty="0" smtClean="0">
                <a:latin typeface="Times New Roman" panose="02020603050405020304" pitchFamily="18" charset="0"/>
                <a:cs typeface="Times New Roman" panose="02020603050405020304" pitchFamily="18" charset="0"/>
              </a:rPr>
              <a:t>.</a:t>
            </a:r>
          </a:p>
          <a:p>
            <a:endParaRPr lang="en-US" altLang="ar-SA" sz="3200" dirty="0">
              <a:latin typeface="Times New Roman" panose="02020603050405020304" pitchFamily="18" charset="0"/>
              <a:cs typeface="Times New Roman" panose="02020603050405020304" pitchFamily="18" charset="0"/>
            </a:endParaRPr>
          </a:p>
          <a:p>
            <a:r>
              <a:rPr lang="en-US" altLang="ar-SA" sz="3200" dirty="0">
                <a:latin typeface="Times New Roman" panose="02020603050405020304" pitchFamily="18" charset="0"/>
                <a:cs typeface="Times New Roman" panose="02020603050405020304" pitchFamily="18" charset="0"/>
              </a:rPr>
              <a:t>An applied science which seeks, by </a:t>
            </a:r>
            <a:r>
              <a:rPr lang="en-US" altLang="ar-SA" sz="3200" dirty="0" smtClean="0">
                <a:latin typeface="Times New Roman" panose="02020603050405020304" pitchFamily="18" charset="0"/>
                <a:cs typeface="Times New Roman" panose="02020603050405020304" pitchFamily="18" charset="0"/>
              </a:rPr>
              <a:t>systemic observation </a:t>
            </a:r>
            <a:r>
              <a:rPr lang="en-US" altLang="ar-SA" sz="3200" dirty="0">
                <a:latin typeface="Times New Roman" panose="02020603050405020304" pitchFamily="18" charset="0"/>
                <a:cs typeface="Times New Roman" panose="02020603050405020304" pitchFamily="18" charset="0"/>
              </a:rPr>
              <a:t>and analysis of disasters, to </a:t>
            </a:r>
            <a:r>
              <a:rPr lang="en-US" altLang="ar-SA" sz="3200" dirty="0" smtClean="0">
                <a:latin typeface="Times New Roman" panose="02020603050405020304" pitchFamily="18" charset="0"/>
                <a:cs typeface="Times New Roman" panose="02020603050405020304" pitchFamily="18" charset="0"/>
              </a:rPr>
              <a:t>improve measures </a:t>
            </a:r>
            <a:r>
              <a:rPr lang="en-US" altLang="ar-SA" sz="3200" dirty="0">
                <a:latin typeface="Times New Roman" panose="02020603050405020304" pitchFamily="18" charset="0"/>
                <a:cs typeface="Times New Roman" panose="02020603050405020304" pitchFamily="18" charset="0"/>
              </a:rPr>
              <a:t>relating to prevention, </a:t>
            </a:r>
            <a:r>
              <a:rPr lang="en-US" altLang="ar-SA" sz="3200" dirty="0" smtClean="0">
                <a:latin typeface="Times New Roman" panose="02020603050405020304" pitchFamily="18" charset="0"/>
                <a:cs typeface="Times New Roman" panose="02020603050405020304" pitchFamily="18" charset="0"/>
              </a:rPr>
              <a:t>emergency response</a:t>
            </a:r>
            <a:r>
              <a:rPr lang="en-US" altLang="ar-SA" sz="3200" dirty="0">
                <a:latin typeface="Times New Roman" panose="02020603050405020304" pitchFamily="18" charset="0"/>
                <a:cs typeface="Times New Roman" panose="02020603050405020304" pitchFamily="18" charset="0"/>
              </a:rPr>
              <a:t>, recovery and mitigation</a:t>
            </a:r>
            <a:r>
              <a:rPr lang="en-US" altLang="ar-SA" sz="3200" dirty="0" smtClean="0">
                <a:latin typeface="Times New Roman" panose="02020603050405020304" pitchFamily="18" charset="0"/>
                <a:cs typeface="Times New Roman" panose="02020603050405020304" pitchFamily="18" charset="0"/>
              </a:rPr>
              <a:t>.</a:t>
            </a:r>
            <a:endParaRPr lang="en-US" altLang="ar-SA" sz="32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573905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603002" y="126054"/>
            <a:ext cx="10769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en-US" altLang="ar-SA" sz="4400" dirty="0" smtClean="0">
                <a:solidFill>
                  <a:schemeClr val="bg1"/>
                </a:solidFill>
                <a:latin typeface="Times New Roman" panose="02020603050405020304" pitchFamily="18" charset="0"/>
                <a:cs typeface="Times New Roman" panose="02020603050405020304" pitchFamily="18" charset="0"/>
              </a:rPr>
              <a:t>Emergency Management Stages</a:t>
            </a:r>
            <a:endParaRPr lang="en-US" altLang="ar-SA" sz="4400" dirty="0">
              <a:solidFill>
                <a:schemeClr val="bg1"/>
              </a:solidFill>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1005596312"/>
              </p:ext>
            </p:extLst>
          </p:nvPr>
        </p:nvGraphicFramePr>
        <p:xfrm>
          <a:off x="2032000" y="1077816"/>
          <a:ext cx="7997825" cy="46970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7219844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TotalTime>
  <Words>735</Words>
  <Application>Microsoft Office PowerPoint</Application>
  <PresentationFormat>Widescreen</PresentationFormat>
  <Paragraphs>223</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Times New Roman</vt:lpstr>
      <vt:lpstr>Traditional Arabic</vt:lpstr>
      <vt:lpstr>Office Theme</vt:lpstr>
      <vt:lpstr>Introduction to DME </vt:lpstr>
      <vt:lpstr>Overview</vt:lpstr>
      <vt:lpstr>Definition: Disaster</vt:lpstr>
      <vt:lpstr>PowerPoint Presentation</vt:lpstr>
      <vt:lpstr>PowerPoint Presentation</vt:lpstr>
      <vt:lpstr>PowerPoint Presentation</vt:lpstr>
      <vt:lpstr>PowerPoint Presentation</vt:lpstr>
      <vt:lpstr>Definition: Disaster Management</vt:lpstr>
      <vt:lpstr>PowerPoint Presentation</vt:lpstr>
      <vt:lpstr>PowerPoint Presentation</vt:lpstr>
      <vt:lpstr>Assignment # 1</vt:lpstr>
      <vt:lpstr>Assignment # 2</vt:lpstr>
      <vt:lpstr>Questions</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OSamarkandi</dc:creator>
  <cp:lastModifiedBy>Dr. OSamarkandi</cp:lastModifiedBy>
  <cp:revision>74</cp:revision>
  <dcterms:created xsi:type="dcterms:W3CDTF">2017-03-15T21:22:10Z</dcterms:created>
  <dcterms:modified xsi:type="dcterms:W3CDTF">2017-10-07T18:23:07Z</dcterms:modified>
</cp:coreProperties>
</file>