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4.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5.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6.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7.xml" ContentType="application/vnd.openxmlformats-officedocument.theme+xml"/>
  <Override PartName="/ppt/theme/themeOverride1.xml" ContentType="application/vnd.openxmlformats-officedocument.themeOverrid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77" r:id="rId3"/>
    <p:sldMasterId id="2147483693" r:id="rId4"/>
    <p:sldMasterId id="2147483709" r:id="rId5"/>
    <p:sldMasterId id="2147483725" r:id="rId6"/>
    <p:sldMasterId id="2147483742" r:id="rId7"/>
  </p:sldMasterIdLst>
  <p:notesMasterIdLst>
    <p:notesMasterId r:id="rId42"/>
  </p:notesMasterIdLst>
  <p:handoutMasterIdLst>
    <p:handoutMasterId r:id="rId43"/>
  </p:handoutMasterIdLst>
  <p:sldIdLst>
    <p:sldId id="256" r:id="rId8"/>
    <p:sldId id="257" r:id="rId9"/>
    <p:sldId id="261" r:id="rId10"/>
    <p:sldId id="295" r:id="rId11"/>
    <p:sldId id="296" r:id="rId12"/>
    <p:sldId id="297" r:id="rId13"/>
    <p:sldId id="298" r:id="rId14"/>
    <p:sldId id="299" r:id="rId15"/>
    <p:sldId id="283" r:id="rId16"/>
    <p:sldId id="286" r:id="rId17"/>
    <p:sldId id="289" r:id="rId18"/>
    <p:sldId id="284" r:id="rId19"/>
    <p:sldId id="263" r:id="rId20"/>
    <p:sldId id="278" r:id="rId21"/>
    <p:sldId id="269" r:id="rId22"/>
    <p:sldId id="270" r:id="rId23"/>
    <p:sldId id="271" r:id="rId24"/>
    <p:sldId id="272" r:id="rId25"/>
    <p:sldId id="273" r:id="rId26"/>
    <p:sldId id="274" r:id="rId27"/>
    <p:sldId id="280" r:id="rId28"/>
    <p:sldId id="275" r:id="rId29"/>
    <p:sldId id="281" r:id="rId30"/>
    <p:sldId id="259" r:id="rId31"/>
    <p:sldId id="303" r:id="rId32"/>
    <p:sldId id="282" r:id="rId33"/>
    <p:sldId id="291" r:id="rId34"/>
    <p:sldId id="292" r:id="rId35"/>
    <p:sldId id="302" r:id="rId36"/>
    <p:sldId id="293" r:id="rId37"/>
    <p:sldId id="300" r:id="rId38"/>
    <p:sldId id="301" r:id="rId39"/>
    <p:sldId id="294" r:id="rId40"/>
    <p:sldId id="260"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1122"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3" Type="http://schemas.openxmlformats.org/officeDocument/2006/relationships/slideMaster" Target="slideMasters/slideMaster3.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slide" Target="slides/slide3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image" Target="../media/image10.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0DF227C-E9E1-4423-BD29-F79B3314829B}" type="datetimeFigureOut">
              <a:rPr lang="en-US" smtClean="0"/>
              <a:pPr/>
              <a:t>10/8/2017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2A756BB-5387-45D9-9976-2DFBB98BB6E5}"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182D2D-4A04-4639-A461-877B9D7D7891}" type="datetimeFigureOut">
              <a:rPr lang="en-US" smtClean="0"/>
              <a:pPr/>
              <a:t>10/8/2017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97CA19-1628-4A71-8924-66B272F580B2}"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p:spPr>
        <p:txBody>
          <a:bodyPr/>
          <a:lstStyle/>
          <a:p>
            <a:pPr eaLnBrk="1" hangingPunct="1"/>
            <a:endParaRPr lang="en-US" smtClean="0"/>
          </a:p>
        </p:txBody>
      </p:sp>
      <p:sp>
        <p:nvSpPr>
          <p:cNvPr id="26628" name="Slide Number Placeholder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838EEE-D385-4550-BC3F-60FD1BC771D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smtClean="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795975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2CB7E9-2016-4DF2-AFA9-25ECE976E47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smtClean="0">
              <a:ln>
                <a:noFill/>
              </a:ln>
              <a:solidFill>
                <a:prstClr val="black"/>
              </a:solidFill>
              <a:effectLst/>
              <a:uLnTx/>
              <a:uFillTx/>
              <a:latin typeface="Calibri"/>
              <a:ea typeface="+mn-ea"/>
              <a:cs typeface="+mn-cs"/>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30295752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p>
            <a:endParaRPr lang="en-US" altLang="en-US" smtClean="0">
              <a:latin typeface="Arial" panose="020B0604020202020204" pitchFamily="34" charset="0"/>
              <a:cs typeface="Arial" panose="020B0604020202020204" pitchFamily="34" charset="0"/>
            </a:endParaRPr>
          </a:p>
        </p:txBody>
      </p:sp>
      <p:sp>
        <p:nvSpPr>
          <p:cNvPr id="22532"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94167FBC-C8F5-4D9A-866D-E001D9A5E14C}"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endParaRPr>
          </a:p>
        </p:txBody>
      </p:sp>
    </p:spTree>
    <p:extLst>
      <p:ext uri="{BB962C8B-B14F-4D97-AF65-F5344CB8AC3E}">
        <p14:creationId xmlns:p14="http://schemas.microsoft.com/office/powerpoint/2010/main" val="13094041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p:spPr>
        <p:txBody>
          <a:bodyPr/>
          <a:lstStyle/>
          <a:p>
            <a:pPr eaLnBrk="1" hangingPunct="1"/>
            <a:endParaRPr lang="en-US" smtClean="0"/>
          </a:p>
        </p:txBody>
      </p:sp>
      <p:sp>
        <p:nvSpPr>
          <p:cNvPr id="35844" name="Slide Number Placeholder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6D6C903-E994-44D3-B78A-763238ED406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smtClean="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78528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797CA19-1628-4A71-8924-66B272F580B2}" type="slidenum">
              <a:rPr lang="en-GB" smtClean="0"/>
              <a:pPr/>
              <a:t>11</a:t>
            </a:fld>
            <a:endParaRPr lang="en-GB"/>
          </a:p>
        </p:txBody>
      </p:sp>
    </p:spTree>
    <p:extLst>
      <p:ext uri="{BB962C8B-B14F-4D97-AF65-F5344CB8AC3E}">
        <p14:creationId xmlns:p14="http://schemas.microsoft.com/office/powerpoint/2010/main" val="988011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Rot="1" noChangeArrowheads="1" noTextEdit="1"/>
          </p:cNvSpPr>
          <p:nvPr>
            <p:ph type="sldImg"/>
          </p:nvPr>
        </p:nvSpPr>
        <p:spPr>
          <a:xfrm>
            <a:off x="1146175" y="687388"/>
            <a:ext cx="4565650" cy="3425825"/>
          </a:xfrm>
          <a:ln w="12700"/>
        </p:spPr>
      </p:sp>
      <p:sp>
        <p:nvSpPr>
          <p:cNvPr id="1177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endParaRPr lang="en-US" altLang="en-US" sz="2000" smtClean="0"/>
          </a:p>
        </p:txBody>
      </p:sp>
    </p:spTree>
    <p:extLst>
      <p:ext uri="{BB962C8B-B14F-4D97-AF65-F5344CB8AC3E}">
        <p14:creationId xmlns:p14="http://schemas.microsoft.com/office/powerpoint/2010/main" val="37665036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Rot="1" noChangeArrowheads="1" noTextEdit="1"/>
          </p:cNvSpPr>
          <p:nvPr>
            <p:ph type="sldImg"/>
          </p:nvPr>
        </p:nvSpPr>
        <p:spPr>
          <a:xfrm>
            <a:off x="1146175" y="687388"/>
            <a:ext cx="4565650" cy="3425825"/>
          </a:xfrm>
          <a:ln w="12700"/>
        </p:spPr>
      </p:sp>
      <p:sp>
        <p:nvSpPr>
          <p:cNvPr id="1198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endParaRPr lang="en-US" altLang="en-US" sz="2000" smtClean="0"/>
          </a:p>
        </p:txBody>
      </p:sp>
    </p:spTree>
    <p:extLst>
      <p:ext uri="{BB962C8B-B14F-4D97-AF65-F5344CB8AC3E}">
        <p14:creationId xmlns:p14="http://schemas.microsoft.com/office/powerpoint/2010/main" val="38288733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hemeOverride" Target="../theme/themeOverride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6FCAF3B-0CCA-469F-92DE-DFC5E40F7CD9}" type="datetime1">
              <a:rPr lang="en-US" smtClean="0"/>
              <a:pPr/>
              <a:t>10/8/2017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696828-5495-48C3-A524-4BFAD68EFFFA}" type="datetime1">
              <a:rPr lang="en-US" smtClean="0"/>
              <a:pPr/>
              <a:t>10/8/2017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924800" cy="1143000"/>
          </a:xfrm>
        </p:spPr>
        <p:txBody>
          <a:bodyPr/>
          <a:lstStyle/>
          <a:p>
            <a:r>
              <a:rPr lang="en-US" smtClean="0"/>
              <a:t>Click to edit Master title style</a:t>
            </a:r>
            <a:endParaRPr lang="ar-SA"/>
          </a:p>
        </p:txBody>
      </p:sp>
      <p:sp>
        <p:nvSpPr>
          <p:cNvPr id="3" name="Text Placeholder 2"/>
          <p:cNvSpPr>
            <a:spLocks noGrp="1"/>
          </p:cNvSpPr>
          <p:nvPr>
            <p:ph type="body" sz="half" idx="1"/>
          </p:nvPr>
        </p:nvSpPr>
        <p:spPr>
          <a:xfrm>
            <a:off x="838200" y="2362200"/>
            <a:ext cx="3770313"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lipArt Placeholder 3"/>
          <p:cNvSpPr>
            <a:spLocks noGrp="1"/>
          </p:cNvSpPr>
          <p:nvPr>
            <p:ph type="clipArt" sz="half" idx="2"/>
          </p:nvPr>
        </p:nvSpPr>
        <p:spPr>
          <a:xfrm>
            <a:off x="4760913" y="2362200"/>
            <a:ext cx="3770312" cy="3724275"/>
          </a:xfrm>
        </p:spPr>
        <p:txBody>
          <a:bodyPr>
            <a:normAutofit/>
          </a:bodyPr>
          <a:lstStyle/>
          <a:p>
            <a:pPr lvl="0"/>
            <a:endParaRPr lang="ar-SA" noProof="0" smtClean="0"/>
          </a:p>
        </p:txBody>
      </p:sp>
      <p:sp>
        <p:nvSpPr>
          <p:cNvPr id="5" name="Date Placeholder 1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75F55"/>
              </a:solidFill>
              <a:effectLst/>
              <a:uLnTx/>
              <a:uFillTx/>
              <a:latin typeface="Arial" charset="0"/>
              <a:ea typeface="SimSun" pitchFamily="2" charset="-122"/>
              <a:cs typeface="Arial" charset="0"/>
            </a:endParaRPr>
          </a:p>
        </p:txBody>
      </p:sp>
      <p:sp>
        <p:nvSpPr>
          <p:cNvPr id="6" name="Footer Placeholder 2"/>
          <p:cNvSpPr>
            <a:spLocks noGrp="1"/>
          </p:cNvSpPr>
          <p:nvPr>
            <p:ph type="ftr" sz="quarter" idx="11"/>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75F55"/>
              </a:solidFill>
              <a:effectLst/>
              <a:uLnTx/>
              <a:uFillTx/>
              <a:latin typeface="Arial" charset="0"/>
              <a:ea typeface="SimSun" pitchFamily="2" charset="-122"/>
              <a:cs typeface="Arial" charset="0"/>
            </a:endParaRPr>
          </a:p>
        </p:txBody>
      </p:sp>
      <p:sp>
        <p:nvSpPr>
          <p:cNvPr id="7" name="Slide Number Placeholder 22"/>
          <p:cNvSpPr>
            <a:spLocks noGrp="1"/>
          </p:cNvSpPr>
          <p:nvPr>
            <p:ph type="sldNum" sz="quarter" idx="12"/>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4F559872-0D79-4C8D-9D35-FBE1AD894AF2}" type="slidenum">
              <a:rPr kumimoji="0" lang="en-US" altLang="en-US" sz="1400" b="1" i="0" u="none" strike="noStrike" kern="1200" cap="none" spc="0" normalizeH="0" baseline="0" noProof="0">
                <a:ln>
                  <a:noFill/>
                </a:ln>
                <a:solidFill>
                  <a:srgbClr val="FFFFFF"/>
                </a:solidFill>
                <a:effectLst/>
                <a:uLnTx/>
                <a:uFillTx/>
                <a:latin typeface="Arial" panose="020B0604020202020204" pitchFamily="34" charset="0"/>
                <a:ea typeface="SimSun" panose="02010600030101010101" pitchFamily="2" charset="-122"/>
                <a:cs typeface="Arial" panose="020B0604020202020204"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altLang="en-US" sz="1400" b="1" i="0" u="none" strike="noStrike" kern="1200" cap="none" spc="0" normalizeH="0" baseline="0" noProof="0">
              <a:ln>
                <a:noFill/>
              </a:ln>
              <a:solidFill>
                <a:srgbClr val="FFFFFF"/>
              </a:solidFill>
              <a:effectLst/>
              <a:uLnTx/>
              <a:uFillTx/>
              <a:latin typeface="Arial" panose="020B0604020202020204" pitchFamily="34" charset="0"/>
              <a:ea typeface="SimSun" panose="02010600030101010101" pitchFamily="2" charset="-122"/>
              <a:cs typeface="Arial" panose="020B0604020202020204" pitchFamily="34" charset="0"/>
            </a:endParaRPr>
          </a:p>
        </p:txBody>
      </p:sp>
    </p:spTree>
    <p:extLst>
      <p:ext uri="{BB962C8B-B14F-4D97-AF65-F5344CB8AC3E}">
        <p14:creationId xmlns:p14="http://schemas.microsoft.com/office/powerpoint/2010/main" val="347580831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924800" cy="1143000"/>
          </a:xfrm>
        </p:spPr>
        <p:txBody>
          <a:bodyPr/>
          <a:lstStyle/>
          <a:p>
            <a:r>
              <a:rPr lang="en-US" smtClean="0"/>
              <a:t>Click to edit Master title style</a:t>
            </a:r>
            <a:endParaRPr lang="ar-SA"/>
          </a:p>
        </p:txBody>
      </p:sp>
      <p:sp>
        <p:nvSpPr>
          <p:cNvPr id="3" name="Table Placeholder 2"/>
          <p:cNvSpPr>
            <a:spLocks noGrp="1"/>
          </p:cNvSpPr>
          <p:nvPr>
            <p:ph type="tbl" idx="1"/>
          </p:nvPr>
        </p:nvSpPr>
        <p:spPr>
          <a:xfrm>
            <a:off x="838200" y="2362200"/>
            <a:ext cx="7693025" cy="3724275"/>
          </a:xfrm>
        </p:spPr>
        <p:txBody>
          <a:bodyPr>
            <a:normAutofit/>
          </a:bodyPr>
          <a:lstStyle/>
          <a:p>
            <a:pPr lvl="0"/>
            <a:endParaRPr lang="ar-SA" noProof="0" smtClean="0"/>
          </a:p>
        </p:txBody>
      </p:sp>
      <p:sp>
        <p:nvSpPr>
          <p:cNvPr id="4" name="Date Placeholder 1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75F55"/>
              </a:solidFill>
              <a:effectLst/>
              <a:uLnTx/>
              <a:uFillTx/>
              <a:latin typeface="Arial" charset="0"/>
              <a:ea typeface="SimSun" pitchFamily="2" charset="-122"/>
              <a:cs typeface="Arial" charset="0"/>
            </a:endParaRPr>
          </a:p>
        </p:txBody>
      </p:sp>
      <p:sp>
        <p:nvSpPr>
          <p:cNvPr id="5" name="Footer Placeholder 2"/>
          <p:cNvSpPr>
            <a:spLocks noGrp="1"/>
          </p:cNvSpPr>
          <p:nvPr>
            <p:ph type="ftr" sz="quarter" idx="11"/>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75F55"/>
              </a:solidFill>
              <a:effectLst/>
              <a:uLnTx/>
              <a:uFillTx/>
              <a:latin typeface="Arial" charset="0"/>
              <a:ea typeface="SimSun" pitchFamily="2" charset="-122"/>
              <a:cs typeface="Arial" charset="0"/>
            </a:endParaRPr>
          </a:p>
        </p:txBody>
      </p:sp>
      <p:sp>
        <p:nvSpPr>
          <p:cNvPr id="6" name="Slide Number Placeholder 22"/>
          <p:cNvSpPr>
            <a:spLocks noGrp="1"/>
          </p:cNvSpPr>
          <p:nvPr>
            <p:ph type="sldNum" sz="quarter" idx="12"/>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072BDF3E-F17C-4FD1-8B03-3AA3BA76BC91}" type="slidenum">
              <a:rPr kumimoji="0" lang="en-US" altLang="en-US" sz="1400" b="1" i="0" u="none" strike="noStrike" kern="1200" cap="none" spc="0" normalizeH="0" baseline="0" noProof="0">
                <a:ln>
                  <a:noFill/>
                </a:ln>
                <a:solidFill>
                  <a:srgbClr val="FFFFFF"/>
                </a:solidFill>
                <a:effectLst/>
                <a:uLnTx/>
                <a:uFillTx/>
                <a:latin typeface="Arial" panose="020B0604020202020204" pitchFamily="34" charset="0"/>
                <a:ea typeface="SimSun" panose="02010600030101010101" pitchFamily="2" charset="-122"/>
                <a:cs typeface="Arial" panose="020B0604020202020204"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altLang="en-US" sz="1400" b="1" i="0" u="none" strike="noStrike" kern="1200" cap="none" spc="0" normalizeH="0" baseline="0" noProof="0">
              <a:ln>
                <a:noFill/>
              </a:ln>
              <a:solidFill>
                <a:srgbClr val="FFFFFF"/>
              </a:solidFill>
              <a:effectLst/>
              <a:uLnTx/>
              <a:uFillTx/>
              <a:latin typeface="Arial" panose="020B0604020202020204" pitchFamily="34" charset="0"/>
              <a:ea typeface="SimSun" panose="02010600030101010101" pitchFamily="2" charset="-122"/>
              <a:cs typeface="Arial" panose="020B0604020202020204" pitchFamily="34" charset="0"/>
            </a:endParaRPr>
          </a:p>
        </p:txBody>
      </p:sp>
    </p:spTree>
    <p:extLst>
      <p:ext uri="{BB962C8B-B14F-4D97-AF65-F5344CB8AC3E}">
        <p14:creationId xmlns:p14="http://schemas.microsoft.com/office/powerpoint/2010/main" val="2822468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90EDAA2-A6C8-477A-85DE-3FD63931DADF}" type="datetime1">
              <a:rPr lang="en-US" smtClean="0"/>
              <a:pPr/>
              <a:t>10/8/2017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4D4D22F7-1612-4E02-9815-750CFD0998C1}" type="datetime1">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10/8/2017</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Rectangle 5"/>
          <p:cNvSpPr>
            <a:spLocks noGrp="1" noChangeArrowheads="1"/>
          </p:cNvSpPr>
          <p:nvPr>
            <p:ph type="ftr" sz="quarter" idx="11"/>
          </p:nvPr>
        </p:nvSpPr>
        <p:spPr>
          <a:ln/>
        </p:spPr>
        <p:txBody>
          <a:bodyP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8" name="Rectangle 6"/>
          <p:cNvSpPr>
            <a:spLocks noGrp="1" noChangeArrowheads="1"/>
          </p:cNvSpPr>
          <p:nvPr>
            <p:ph type="sldNum" sz="quarter" idx="12"/>
          </p:nvPr>
        </p:nvSpPr>
        <p:spPr>
          <a:ln/>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CA010AB-EA84-4DC7-A381-5F4AA946CD3D}"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9650301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68F9A45B-6B49-4A27-AA68-B60B4E2B7053}"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38865745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EC00C8A-8B45-4ECF-B6D9-A843AE976894}"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14579878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12082ECF-9C32-43AC-812D-A6814CB2C7A2}"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15056411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26003C5-44D9-4773-B128-28A6A9A82129}"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5518900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336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764DA7D1-1016-4A42-B520-B7F2CA809719}"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8"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15166554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Content Placeholder 3"/>
          <p:cNvSpPr>
            <a:spLocks noGrp="1"/>
          </p:cNvSpPr>
          <p:nvPr>
            <p:ph sz="half" idx="2"/>
          </p:nvPr>
        </p:nvSpPr>
        <p:spPr>
          <a:xfrm>
            <a:off x="457200" y="1752600"/>
            <a:ext cx="8229600" cy="43735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762FBB0B-DB18-49E2-87E8-08FF278E2560}"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29918331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57200" y="1752600"/>
            <a:ext cx="8229600" cy="43735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itle 4"/>
          <p:cNvSpPr>
            <a:spLocks noGrp="1"/>
          </p:cNvSpPr>
          <p:nvPr>
            <p:ph type="title"/>
          </p:nvPr>
        </p:nvSpPr>
        <p:spPr/>
        <p:txBody>
          <a:bodyPr/>
          <a:lstStyle/>
          <a:p>
            <a:r>
              <a:rPr lang="en-US" smtClean="0"/>
              <a:t>Click to edit Master title style</a:t>
            </a:r>
            <a:endParaRPr lang="en-US"/>
          </a:p>
        </p:txBody>
      </p:sp>
      <p:sp>
        <p:nvSpPr>
          <p:cNvPr id="6"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231AFF63-7932-40CA-9E0F-8CB460F663AF}"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2134071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FAFE64-D453-41D2-9622-49D17D70D106}" type="datetime1">
              <a:rPr lang="en-US" smtClean="0"/>
              <a:pPr/>
              <a:t>10/8/2017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7D6F2E0D-13BF-4DB5-85F2-41A6ECB5FDE7}"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2154712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4854EE64-DA37-4AC0-8086-425BF35719F3}"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22277447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D2A0DB77-D898-4C9E-B5BF-B79CE604C38D}"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3426843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914948E6-9BB9-4479-A934-3EDD0D8096E9}"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31848783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Content Placeholder 2"/>
          <p:cNvSpPr>
            <a:spLocks noGrp="1"/>
          </p:cNvSpPr>
          <p:nvPr>
            <p:ph sz="half" idx="1"/>
          </p:nvPr>
        </p:nvSpPr>
        <p:spPr>
          <a:xfrm>
            <a:off x="457200" y="1600200"/>
            <a:ext cx="8153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A4070BD-33DB-41E8-AEA0-08036883AA02}"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26739630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7" name="Content Placeholder 2"/>
          <p:cNvSpPr>
            <a:spLocks noGrp="1"/>
          </p:cNvSpPr>
          <p:nvPr>
            <p:ph sz="half" idx="1"/>
          </p:nvPr>
        </p:nvSpPr>
        <p:spPr>
          <a:xfrm>
            <a:off x="457200" y="1600200"/>
            <a:ext cx="8153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itle 2"/>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7B2F2406-FB1F-444D-BD02-02A2D1ADAA75}"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303871975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2" name="Content Placeholder 2"/>
          <p:cNvSpPr>
            <a:spLocks noGrp="1"/>
          </p:cNvSpPr>
          <p:nvPr>
            <p:ph sz="half" idx="1"/>
          </p:nvPr>
        </p:nvSpPr>
        <p:spPr>
          <a:xfrm>
            <a:off x="457200" y="1600200"/>
            <a:ext cx="8153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A1417FB-CDFA-4C2C-8F2E-514F3532E005}"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166608645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2" name="Content Placeholder 2"/>
          <p:cNvSpPr>
            <a:spLocks noGrp="1"/>
          </p:cNvSpPr>
          <p:nvPr>
            <p:ph sz="half" idx="1"/>
          </p:nvPr>
        </p:nvSpPr>
        <p:spPr>
          <a:xfrm>
            <a:off x="457200" y="1600200"/>
            <a:ext cx="8153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5B3B4605-042F-4B73-920C-D2B62483339B}"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278808799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68F9A45B-6B49-4A27-AA68-B60B4E2B7053}"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31625129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EC00C8A-8B45-4ECF-B6D9-A843AE976894}"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4002550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10D12F0-880A-4DFF-9351-EF68593462A5}" type="datetime1">
              <a:rPr lang="en-US" smtClean="0"/>
              <a:pPr/>
              <a:t>10/8/2017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12082ECF-9C32-43AC-812D-A6814CB2C7A2}"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19820794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26003C5-44D9-4773-B128-28A6A9A82129}"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23467624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336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764DA7D1-1016-4A42-B520-B7F2CA809719}"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8"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242150321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Content Placeholder 3"/>
          <p:cNvSpPr>
            <a:spLocks noGrp="1"/>
          </p:cNvSpPr>
          <p:nvPr>
            <p:ph sz="half" idx="2"/>
          </p:nvPr>
        </p:nvSpPr>
        <p:spPr>
          <a:xfrm>
            <a:off x="457200" y="1752600"/>
            <a:ext cx="8229600" cy="43735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762FBB0B-DB18-49E2-87E8-08FF278E2560}"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3114733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57200" y="1752600"/>
            <a:ext cx="8229600" cy="43735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itle 4"/>
          <p:cNvSpPr>
            <a:spLocks noGrp="1"/>
          </p:cNvSpPr>
          <p:nvPr>
            <p:ph type="title"/>
          </p:nvPr>
        </p:nvSpPr>
        <p:spPr/>
        <p:txBody>
          <a:bodyPr/>
          <a:lstStyle/>
          <a:p>
            <a:r>
              <a:rPr lang="en-US" smtClean="0"/>
              <a:t>Click to edit Master title style</a:t>
            </a:r>
            <a:endParaRPr lang="en-US"/>
          </a:p>
        </p:txBody>
      </p:sp>
      <p:sp>
        <p:nvSpPr>
          <p:cNvPr id="6"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231AFF63-7932-40CA-9E0F-8CB460F663AF}"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243918406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7D6F2E0D-13BF-4DB5-85F2-41A6ECB5FDE7}"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155972089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4854EE64-DA37-4AC0-8086-425BF35719F3}"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310585587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D2A0DB77-D898-4C9E-B5BF-B79CE604C38D}"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358827973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914948E6-9BB9-4479-A934-3EDD0D8096E9}"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379621471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Content Placeholder 2"/>
          <p:cNvSpPr>
            <a:spLocks noGrp="1"/>
          </p:cNvSpPr>
          <p:nvPr>
            <p:ph sz="half" idx="1"/>
          </p:nvPr>
        </p:nvSpPr>
        <p:spPr>
          <a:xfrm>
            <a:off x="457200" y="1600200"/>
            <a:ext cx="8153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A4070BD-33DB-41E8-AEA0-08036883AA02}"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138606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72EE900-D48C-4C33-884B-354E188F2641}" type="datetime1">
              <a:rPr lang="en-US" smtClean="0"/>
              <a:pPr/>
              <a:t>10/8/2017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7" name="Content Placeholder 2"/>
          <p:cNvSpPr>
            <a:spLocks noGrp="1"/>
          </p:cNvSpPr>
          <p:nvPr>
            <p:ph sz="half" idx="1"/>
          </p:nvPr>
        </p:nvSpPr>
        <p:spPr>
          <a:xfrm>
            <a:off x="457200" y="1600200"/>
            <a:ext cx="8153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itle 2"/>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7B2F2406-FB1F-444D-BD02-02A2D1ADAA75}"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182884660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2" name="Content Placeholder 2"/>
          <p:cNvSpPr>
            <a:spLocks noGrp="1"/>
          </p:cNvSpPr>
          <p:nvPr>
            <p:ph sz="half" idx="1"/>
          </p:nvPr>
        </p:nvSpPr>
        <p:spPr>
          <a:xfrm>
            <a:off x="457200" y="1600200"/>
            <a:ext cx="8153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A1417FB-CDFA-4C2C-8F2E-514F3532E005}"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325108977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2" name="Content Placeholder 2"/>
          <p:cNvSpPr>
            <a:spLocks noGrp="1"/>
          </p:cNvSpPr>
          <p:nvPr>
            <p:ph sz="half" idx="1"/>
          </p:nvPr>
        </p:nvSpPr>
        <p:spPr>
          <a:xfrm>
            <a:off x="457200" y="1600200"/>
            <a:ext cx="8153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5B3B4605-042F-4B73-920C-D2B62483339B}"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377324615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68F9A45B-6B49-4A27-AA68-B60B4E2B7053}"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318427017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EC00C8A-8B45-4ECF-B6D9-A843AE976894}"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205507248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12082ECF-9C32-43AC-812D-A6814CB2C7A2}"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48014789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26003C5-44D9-4773-B128-28A6A9A82129}"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416591163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336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764DA7D1-1016-4A42-B520-B7F2CA809719}"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8"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143716564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Content Placeholder 3"/>
          <p:cNvSpPr>
            <a:spLocks noGrp="1"/>
          </p:cNvSpPr>
          <p:nvPr>
            <p:ph sz="half" idx="2"/>
          </p:nvPr>
        </p:nvSpPr>
        <p:spPr>
          <a:xfrm>
            <a:off x="457200" y="1752600"/>
            <a:ext cx="8229600" cy="43735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762FBB0B-DB18-49E2-87E8-08FF278E2560}"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330741873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57200" y="1752600"/>
            <a:ext cx="8229600" cy="43735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itle 4"/>
          <p:cNvSpPr>
            <a:spLocks noGrp="1"/>
          </p:cNvSpPr>
          <p:nvPr>
            <p:ph type="title"/>
          </p:nvPr>
        </p:nvSpPr>
        <p:spPr/>
        <p:txBody>
          <a:bodyPr/>
          <a:lstStyle/>
          <a:p>
            <a:r>
              <a:rPr lang="en-US" smtClean="0"/>
              <a:t>Click to edit Master title style</a:t>
            </a:r>
            <a:endParaRPr lang="en-US"/>
          </a:p>
        </p:txBody>
      </p:sp>
      <p:sp>
        <p:nvSpPr>
          <p:cNvPr id="6"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231AFF63-7932-40CA-9E0F-8CB460F663AF}"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1148057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C4E5923-4959-40A5-B057-5FAB7FE6FB3E}" type="datetime1">
              <a:rPr lang="en-US" smtClean="0"/>
              <a:pPr/>
              <a:t>10/8/2017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7D6F2E0D-13BF-4DB5-85F2-41A6ECB5FDE7}"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301857041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4854EE64-DA37-4AC0-8086-425BF35719F3}"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12508151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D2A0DB77-D898-4C9E-B5BF-B79CE604C38D}"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261603419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914948E6-9BB9-4479-A934-3EDD0D8096E9}"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143329768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Content Placeholder 2"/>
          <p:cNvSpPr>
            <a:spLocks noGrp="1"/>
          </p:cNvSpPr>
          <p:nvPr>
            <p:ph sz="half" idx="1"/>
          </p:nvPr>
        </p:nvSpPr>
        <p:spPr>
          <a:xfrm>
            <a:off x="457200" y="1600200"/>
            <a:ext cx="8153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A4070BD-33DB-41E8-AEA0-08036883AA02}"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393343899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7" name="Content Placeholder 2"/>
          <p:cNvSpPr>
            <a:spLocks noGrp="1"/>
          </p:cNvSpPr>
          <p:nvPr>
            <p:ph sz="half" idx="1"/>
          </p:nvPr>
        </p:nvSpPr>
        <p:spPr>
          <a:xfrm>
            <a:off x="457200" y="1600200"/>
            <a:ext cx="8153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itle 2"/>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7B2F2406-FB1F-444D-BD02-02A2D1ADAA75}"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10230093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2" name="Content Placeholder 2"/>
          <p:cNvSpPr>
            <a:spLocks noGrp="1"/>
          </p:cNvSpPr>
          <p:nvPr>
            <p:ph sz="half" idx="1"/>
          </p:nvPr>
        </p:nvSpPr>
        <p:spPr>
          <a:xfrm>
            <a:off x="457200" y="1600200"/>
            <a:ext cx="8153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A1417FB-CDFA-4C2C-8F2E-514F3532E005}"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109029624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2" name="Content Placeholder 2"/>
          <p:cNvSpPr>
            <a:spLocks noGrp="1"/>
          </p:cNvSpPr>
          <p:nvPr>
            <p:ph sz="half" idx="1"/>
          </p:nvPr>
        </p:nvSpPr>
        <p:spPr>
          <a:xfrm>
            <a:off x="457200" y="1600200"/>
            <a:ext cx="8153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5B3B4605-042F-4B73-920C-D2B62483339B}"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317969777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68F9A45B-6B49-4A27-AA68-B60B4E2B7053}"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60775882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EC00C8A-8B45-4ECF-B6D9-A843AE976894}"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3162215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320B56E-6EB7-4B9D-B791-12FCC7161BEB}" type="datetime1">
              <a:rPr lang="en-US" smtClean="0"/>
              <a:pPr/>
              <a:t>10/8/2017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12082ECF-9C32-43AC-812D-A6814CB2C7A2}"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376340825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26003C5-44D9-4773-B128-28A6A9A82129}"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197033966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336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764DA7D1-1016-4A42-B520-B7F2CA809719}"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8"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219188022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Content Placeholder 3"/>
          <p:cNvSpPr>
            <a:spLocks noGrp="1"/>
          </p:cNvSpPr>
          <p:nvPr>
            <p:ph sz="half" idx="2"/>
          </p:nvPr>
        </p:nvSpPr>
        <p:spPr>
          <a:xfrm>
            <a:off x="457200" y="1752600"/>
            <a:ext cx="8229600" cy="43735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762FBB0B-DB18-49E2-87E8-08FF278E2560}"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66079925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57200" y="1752600"/>
            <a:ext cx="8229600" cy="43735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itle 4"/>
          <p:cNvSpPr>
            <a:spLocks noGrp="1"/>
          </p:cNvSpPr>
          <p:nvPr>
            <p:ph type="title"/>
          </p:nvPr>
        </p:nvSpPr>
        <p:spPr/>
        <p:txBody>
          <a:bodyPr/>
          <a:lstStyle/>
          <a:p>
            <a:r>
              <a:rPr lang="en-US" smtClean="0"/>
              <a:t>Click to edit Master title style</a:t>
            </a:r>
            <a:endParaRPr lang="en-US"/>
          </a:p>
        </p:txBody>
      </p:sp>
      <p:sp>
        <p:nvSpPr>
          <p:cNvPr id="6"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231AFF63-7932-40CA-9E0F-8CB460F663AF}"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413105722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7D6F2E0D-13BF-4DB5-85F2-41A6ECB5FDE7}"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176003034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4854EE64-DA37-4AC0-8086-425BF35719F3}"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412893838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D2A0DB77-D898-4C9E-B5BF-B79CE604C38D}"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312061712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914948E6-9BB9-4479-A934-3EDD0D8096E9}"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152329299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Content Placeholder 2"/>
          <p:cNvSpPr>
            <a:spLocks noGrp="1"/>
          </p:cNvSpPr>
          <p:nvPr>
            <p:ph sz="half" idx="1"/>
          </p:nvPr>
        </p:nvSpPr>
        <p:spPr>
          <a:xfrm>
            <a:off x="457200" y="1600200"/>
            <a:ext cx="8153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A4070BD-33DB-41E8-AEA0-08036883AA02}"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36442142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C2A4DD-066F-4BBE-862B-DE003E6940B2}" type="datetime1">
              <a:rPr lang="en-US" smtClean="0"/>
              <a:pPr/>
              <a:t>10/8/2017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7" name="Content Placeholder 2"/>
          <p:cNvSpPr>
            <a:spLocks noGrp="1"/>
          </p:cNvSpPr>
          <p:nvPr>
            <p:ph sz="half" idx="1"/>
          </p:nvPr>
        </p:nvSpPr>
        <p:spPr>
          <a:xfrm>
            <a:off x="457200" y="1600200"/>
            <a:ext cx="8153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itle 2"/>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7B2F2406-FB1F-444D-BD02-02A2D1ADAA75}"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288644479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2" name="Content Placeholder 2"/>
          <p:cNvSpPr>
            <a:spLocks noGrp="1"/>
          </p:cNvSpPr>
          <p:nvPr>
            <p:ph sz="half" idx="1"/>
          </p:nvPr>
        </p:nvSpPr>
        <p:spPr>
          <a:xfrm>
            <a:off x="457200" y="1600200"/>
            <a:ext cx="8153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A1417FB-CDFA-4C2C-8F2E-514F3532E005}"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125981308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2" name="Content Placeholder 2"/>
          <p:cNvSpPr>
            <a:spLocks noGrp="1"/>
          </p:cNvSpPr>
          <p:nvPr>
            <p:ph sz="half" idx="1"/>
          </p:nvPr>
        </p:nvSpPr>
        <p:spPr>
          <a:xfrm>
            <a:off x="457200" y="1600200"/>
            <a:ext cx="8153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5B3B4605-042F-4B73-920C-D2B62483339B}"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198622612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68F9A45B-6B49-4A27-AA68-B60B4E2B7053}"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279814710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EC00C8A-8B45-4ECF-B6D9-A843AE976894}"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151394188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12082ECF-9C32-43AC-812D-A6814CB2C7A2}"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54276707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26003C5-44D9-4773-B128-28A6A9A82129}"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155564557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336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764DA7D1-1016-4A42-B520-B7F2CA809719}"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8"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207633581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Content Placeholder 3"/>
          <p:cNvSpPr>
            <a:spLocks noGrp="1"/>
          </p:cNvSpPr>
          <p:nvPr>
            <p:ph sz="half" idx="2"/>
          </p:nvPr>
        </p:nvSpPr>
        <p:spPr>
          <a:xfrm>
            <a:off x="457200" y="1752600"/>
            <a:ext cx="8229600" cy="43735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762FBB0B-DB18-49E2-87E8-08FF278E2560}"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11081295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57200" y="1752600"/>
            <a:ext cx="8229600" cy="43735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itle 4"/>
          <p:cNvSpPr>
            <a:spLocks noGrp="1"/>
          </p:cNvSpPr>
          <p:nvPr>
            <p:ph type="title"/>
          </p:nvPr>
        </p:nvSpPr>
        <p:spPr/>
        <p:txBody>
          <a:bodyPr/>
          <a:lstStyle/>
          <a:p>
            <a:r>
              <a:rPr lang="en-US" smtClean="0"/>
              <a:t>Click to edit Master title style</a:t>
            </a:r>
            <a:endParaRPr lang="en-US"/>
          </a:p>
        </p:txBody>
      </p:sp>
      <p:sp>
        <p:nvSpPr>
          <p:cNvPr id="6"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231AFF63-7932-40CA-9E0F-8CB460F663AF}"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21533161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95CD57-1220-4030-B434-B3ADA9950A56}" type="datetime1">
              <a:rPr lang="en-US" smtClean="0"/>
              <a:pPr/>
              <a:t>10/8/2017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7D6F2E0D-13BF-4DB5-85F2-41A6ECB5FDE7}"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44224715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4854EE64-DA37-4AC0-8086-425BF35719F3}"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327884378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D2A0DB77-D898-4C9E-B5BF-B79CE604C38D}"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187504324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914948E6-9BB9-4479-A934-3EDD0D8096E9}"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138977052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Content Placeholder 2"/>
          <p:cNvSpPr>
            <a:spLocks noGrp="1"/>
          </p:cNvSpPr>
          <p:nvPr>
            <p:ph sz="half" idx="1"/>
          </p:nvPr>
        </p:nvSpPr>
        <p:spPr>
          <a:xfrm>
            <a:off x="457200" y="1600200"/>
            <a:ext cx="8153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A4070BD-33DB-41E8-AEA0-08036883AA02}"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310101211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7" name="Content Placeholder 2"/>
          <p:cNvSpPr>
            <a:spLocks noGrp="1"/>
          </p:cNvSpPr>
          <p:nvPr>
            <p:ph sz="half" idx="1"/>
          </p:nvPr>
        </p:nvSpPr>
        <p:spPr>
          <a:xfrm>
            <a:off x="457200" y="1600200"/>
            <a:ext cx="8153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itle 2"/>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7B2F2406-FB1F-444D-BD02-02A2D1ADAA75}"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44281597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2" name="Content Placeholder 2"/>
          <p:cNvSpPr>
            <a:spLocks noGrp="1"/>
          </p:cNvSpPr>
          <p:nvPr>
            <p:ph sz="half" idx="1"/>
          </p:nvPr>
        </p:nvSpPr>
        <p:spPr>
          <a:xfrm>
            <a:off x="457200" y="1600200"/>
            <a:ext cx="8153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A1417FB-CDFA-4C2C-8F2E-514F3532E005}"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112914271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2" name="Content Placeholder 2"/>
          <p:cNvSpPr>
            <a:spLocks noGrp="1"/>
          </p:cNvSpPr>
          <p:nvPr>
            <p:ph sz="half" idx="1"/>
          </p:nvPr>
        </p:nvSpPr>
        <p:spPr>
          <a:xfrm>
            <a:off x="457200" y="1600200"/>
            <a:ext cx="8153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4" name="Slide Number Placeholder 5"/>
          <p:cNvSpPr>
            <a:spLocks noGrp="1"/>
          </p:cNvSpPr>
          <p:nvPr>
            <p:ph type="sldNum" sz="quarter" idx="10"/>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5B3B4605-042F-4B73-920C-D2B62483339B}"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6"/>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211174672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FFFFFF"/>
              </a:solidFill>
              <a:effectLst/>
              <a:uLnTx/>
              <a:uFillTx/>
              <a:latin typeface="Arial" charset="0"/>
              <a:ea typeface="SimSun" pitchFamily="2" charset="-122"/>
              <a:cs typeface="Arial" charset="0"/>
            </a:endParaRPr>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EBDDC3"/>
              </a:solidFill>
              <a:effectLst/>
              <a:uLnTx/>
              <a:uFillTx/>
              <a:latin typeface="Arial" charset="0"/>
              <a:ea typeface="SimSun" pitchFamily="2" charset="-122"/>
              <a:cs typeface="Arial" charset="0"/>
            </a:endParaRPr>
          </a:p>
        </p:txBody>
      </p:sp>
      <p:sp>
        <p:nvSpPr>
          <p:cNvPr id="11"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54DCC469-B439-497A-B1AE-0D77B5C7589B}" type="slidenum">
              <a:rPr kumimoji="0" lang="en-US" altLang="en-US" sz="1400" b="1" i="0" u="none" strike="noStrike" kern="1200" cap="none" spc="0" normalizeH="0" baseline="0" noProof="0">
                <a:ln>
                  <a:noFill/>
                </a:ln>
                <a:solidFill>
                  <a:srgbClr val="EBDDC3"/>
                </a:solidFill>
                <a:effectLst/>
                <a:uLnTx/>
                <a:uFillTx/>
                <a:latin typeface="Arial" panose="020B0604020202020204" pitchFamily="34" charset="0"/>
                <a:ea typeface="SimSun" panose="02010600030101010101" pitchFamily="2" charset="-122"/>
                <a:cs typeface="Arial" panose="020B0604020202020204"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altLang="en-US" sz="1400" b="1" i="0" u="none" strike="noStrike" kern="1200" cap="none" spc="0" normalizeH="0" baseline="0" noProof="0">
              <a:ln>
                <a:noFill/>
              </a:ln>
              <a:solidFill>
                <a:srgbClr val="EBDDC3"/>
              </a:solidFill>
              <a:effectLst/>
              <a:uLnTx/>
              <a:uFillTx/>
              <a:latin typeface="Arial" panose="020B0604020202020204" pitchFamily="34" charset="0"/>
              <a:ea typeface="SimSun" panose="02010600030101010101" pitchFamily="2" charset="-122"/>
              <a:cs typeface="Arial" panose="020B0604020202020204" pitchFamily="34" charset="0"/>
            </a:endParaRPr>
          </a:p>
        </p:txBody>
      </p:sp>
    </p:spTree>
    <p:extLst>
      <p:ext uri="{BB962C8B-B14F-4D97-AF65-F5344CB8AC3E}">
        <p14:creationId xmlns:p14="http://schemas.microsoft.com/office/powerpoint/2010/main" val="3550679312"/>
      </p:ext>
    </p:extLst>
  </p:cSld>
  <p:clrMapOvr>
    <a:overrideClrMapping bg1="dk1" tx1="lt1" bg2="dk2" tx2="lt2" accent1="accent1" accent2="accent2" accent3="accent3" accent4="accent4" accent5="accent5" accent6="accent6" hlink="hlink" folHlink="folHlink"/>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75F55"/>
              </a:solidFill>
              <a:effectLst/>
              <a:uLnTx/>
              <a:uFillTx/>
              <a:latin typeface="Arial" charset="0"/>
              <a:ea typeface="SimSun" pitchFamily="2" charset="-122"/>
              <a:cs typeface="Arial" charset="0"/>
            </a:endParaRPr>
          </a:p>
        </p:txBody>
      </p:sp>
      <p:sp>
        <p:nvSpPr>
          <p:cNvPr id="5" name="Footer Placeholder 2"/>
          <p:cNvSpPr>
            <a:spLocks noGrp="1"/>
          </p:cNvSpPr>
          <p:nvPr>
            <p:ph type="ftr" sz="quarter" idx="11"/>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75F55"/>
              </a:solidFill>
              <a:effectLst/>
              <a:uLnTx/>
              <a:uFillTx/>
              <a:latin typeface="Arial" charset="0"/>
              <a:ea typeface="SimSun" pitchFamily="2" charset="-122"/>
              <a:cs typeface="Arial" charset="0"/>
            </a:endParaRPr>
          </a:p>
        </p:txBody>
      </p:sp>
      <p:sp>
        <p:nvSpPr>
          <p:cNvPr id="6" name="Slide Number Placeholder 22"/>
          <p:cNvSpPr>
            <a:spLocks noGrp="1"/>
          </p:cNvSpPr>
          <p:nvPr>
            <p:ph type="sldNum" sz="quarter" idx="12"/>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3AD69C80-248C-4A60-81EC-708D6069F2CA}" type="slidenum">
              <a:rPr kumimoji="0" lang="en-US" altLang="en-US" sz="1400" b="1" i="0" u="none" strike="noStrike" kern="1200" cap="none" spc="0" normalizeH="0" baseline="0" noProof="0">
                <a:ln>
                  <a:noFill/>
                </a:ln>
                <a:solidFill>
                  <a:srgbClr val="FFFFFF"/>
                </a:solidFill>
                <a:effectLst/>
                <a:uLnTx/>
                <a:uFillTx/>
                <a:latin typeface="Arial" panose="020B0604020202020204" pitchFamily="34" charset="0"/>
                <a:ea typeface="SimSun" panose="02010600030101010101" pitchFamily="2" charset="-122"/>
                <a:cs typeface="Arial" panose="020B0604020202020204"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altLang="en-US" sz="1400" b="1" i="0" u="none" strike="noStrike" kern="1200" cap="none" spc="0" normalizeH="0" baseline="0" noProof="0">
              <a:ln>
                <a:noFill/>
              </a:ln>
              <a:solidFill>
                <a:srgbClr val="FFFFFF"/>
              </a:solidFill>
              <a:effectLst/>
              <a:uLnTx/>
              <a:uFillTx/>
              <a:latin typeface="Arial" panose="020B0604020202020204" pitchFamily="34" charset="0"/>
              <a:ea typeface="SimSun" panose="02010600030101010101" pitchFamily="2" charset="-122"/>
              <a:cs typeface="Arial" panose="020B0604020202020204" pitchFamily="34" charset="0"/>
            </a:endParaRPr>
          </a:p>
        </p:txBody>
      </p:sp>
    </p:spTree>
    <p:extLst>
      <p:ext uri="{BB962C8B-B14F-4D97-AF65-F5344CB8AC3E}">
        <p14:creationId xmlns:p14="http://schemas.microsoft.com/office/powerpoint/2010/main" val="34064521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EFFD96-4D5A-42FC-AF68-B2F312FE36F7}" type="datetime1">
              <a:rPr lang="en-US" smtClean="0"/>
              <a:pPr/>
              <a:t>10/8/2017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a:p>
        </p:txBody>
      </p:sp>
      <p:sp>
        <p:nvSpPr>
          <p:cNvPr id="7" name="Date Placeholder 11"/>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75F55"/>
              </a:solidFill>
              <a:effectLst/>
              <a:uLnTx/>
              <a:uFillTx/>
              <a:latin typeface="Arial" charset="0"/>
              <a:ea typeface="SimSun" pitchFamily="2" charset="-122"/>
              <a:cs typeface="Arial" charset="0"/>
            </a:endParaRPr>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E2B93017-844F-4D7F-B3A0-5DF39B4232F0}" type="slidenum">
              <a:rPr kumimoji="0" lang="en-US" altLang="en-US" sz="2400" b="1" i="0" u="none" strike="noStrike" kern="1200" cap="none" spc="0" normalizeH="0" baseline="0" noProof="0">
                <a:ln>
                  <a:noFill/>
                </a:ln>
                <a:solidFill>
                  <a:srgbClr val="FFFFFF"/>
                </a:solidFill>
                <a:effectLst/>
                <a:uLnTx/>
                <a:uFillTx/>
                <a:latin typeface="Arial" panose="020B0604020202020204" pitchFamily="34" charset="0"/>
                <a:ea typeface="SimSun" panose="02010600030101010101" pitchFamily="2" charset="-122"/>
                <a:cs typeface="Arial" panose="020B0604020202020204"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altLang="en-US" sz="2400" b="1" i="0" u="none" strike="noStrike" kern="1200" cap="none" spc="0" normalizeH="0" baseline="0" noProof="0">
              <a:ln>
                <a:noFill/>
              </a:ln>
              <a:solidFill>
                <a:srgbClr val="FFFFFF"/>
              </a:solidFill>
              <a:effectLst/>
              <a:uLnTx/>
              <a:uFillTx/>
              <a:latin typeface="Arial" panose="020B0604020202020204" pitchFamily="34" charset="0"/>
              <a:ea typeface="SimSun" panose="02010600030101010101" pitchFamily="2" charset="-122"/>
              <a:cs typeface="Arial" panose="020B0604020202020204" pitchFamily="34" charset="0"/>
            </a:endParaRPr>
          </a:p>
        </p:txBody>
      </p:sp>
      <p:sp>
        <p:nvSpPr>
          <p:cNvPr id="9" name="Footer Placeholder 13"/>
          <p:cNvSpPr>
            <a:spLocks noGrp="1"/>
          </p:cNvSpPr>
          <p:nvPr>
            <p:ph type="ftr"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75F55"/>
              </a:solidFill>
              <a:effectLst/>
              <a:uLnTx/>
              <a:uFillTx/>
              <a:latin typeface="Arial" charset="0"/>
              <a:ea typeface="SimSun" pitchFamily="2" charset="-122"/>
              <a:cs typeface="Arial" charset="0"/>
            </a:endParaRPr>
          </a:p>
        </p:txBody>
      </p:sp>
    </p:spTree>
    <p:extLst>
      <p:ext uri="{BB962C8B-B14F-4D97-AF65-F5344CB8AC3E}">
        <p14:creationId xmlns:p14="http://schemas.microsoft.com/office/powerpoint/2010/main" val="978223171"/>
      </p:ext>
    </p:extLst>
  </p:cSld>
  <p:clrMapOvr>
    <a:overrideClrMapping bg1="lt1" tx1="dk1" bg2="lt2" tx2="dk2" accent1="accent1" accent2="accent2" accent3="accent3" accent4="accent4" accent5="accent5" accent6="accent6" hlink="hlink" folHlink="folHlink"/>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7"/>
          <p:cNvSpPr>
            <a:spLocks noGrp="1"/>
          </p:cNvSpPr>
          <p:nvPr>
            <p:ph type="dt" sz="half" idx="10"/>
          </p:nvPr>
        </p:nvSpPr>
        <p:spPr/>
        <p:txBody>
          <a:bodyPr rtlCol="0"/>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75F55"/>
              </a:solidFill>
              <a:effectLst/>
              <a:uLnTx/>
              <a:uFillTx/>
              <a:latin typeface="Arial" charset="0"/>
              <a:ea typeface="SimSun" pitchFamily="2" charset="-122"/>
              <a:cs typeface="Arial" charset="0"/>
            </a:endParaRPr>
          </a:p>
        </p:txBody>
      </p:sp>
      <p:sp>
        <p:nvSpPr>
          <p:cNvPr id="6" name="Slide Number Placeholder 9"/>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F0DAEE75-8022-41CA-A4C2-3C5432FD7F07}" type="slidenum">
              <a:rPr kumimoji="0" lang="en-US" altLang="en-US" sz="1400" b="1" i="0" u="none" strike="noStrike" kern="1200" cap="none" spc="0" normalizeH="0" baseline="0" noProof="0">
                <a:ln>
                  <a:noFill/>
                </a:ln>
                <a:solidFill>
                  <a:srgbClr val="FFFFFF"/>
                </a:solidFill>
                <a:effectLst/>
                <a:uLnTx/>
                <a:uFillTx/>
                <a:latin typeface="Arial" panose="020B0604020202020204" pitchFamily="34" charset="0"/>
                <a:ea typeface="SimSun" panose="02010600030101010101" pitchFamily="2" charset="-122"/>
                <a:cs typeface="Arial" panose="020B0604020202020204"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altLang="en-US" sz="1400" b="1" i="0" u="none" strike="noStrike" kern="1200" cap="none" spc="0" normalizeH="0" baseline="0" noProof="0">
              <a:ln>
                <a:noFill/>
              </a:ln>
              <a:solidFill>
                <a:srgbClr val="FFFFFF"/>
              </a:solidFill>
              <a:effectLst/>
              <a:uLnTx/>
              <a:uFillTx/>
              <a:latin typeface="Arial" panose="020B0604020202020204" pitchFamily="34" charset="0"/>
              <a:ea typeface="SimSun" panose="02010600030101010101" pitchFamily="2" charset="-122"/>
              <a:cs typeface="Arial" panose="020B0604020202020204" pitchFamily="34" charset="0"/>
            </a:endParaRPr>
          </a:p>
        </p:txBody>
      </p:sp>
      <p:sp>
        <p:nvSpPr>
          <p:cNvPr id="7" name="Footer Placeholder 11"/>
          <p:cNvSpPr>
            <a:spLocks noGrp="1"/>
          </p:cNvSpPr>
          <p:nvPr>
            <p:ph type="ftr" sz="quarter" idx="12"/>
          </p:nvPr>
        </p:nvSpPr>
        <p:spPr/>
        <p:txBody>
          <a:bodyPr rtlCol="0"/>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75F55"/>
              </a:solidFill>
              <a:effectLst/>
              <a:uLnTx/>
              <a:uFillTx/>
              <a:latin typeface="Arial" charset="0"/>
              <a:ea typeface="SimSun" pitchFamily="2" charset="-122"/>
              <a:cs typeface="Arial" charset="0"/>
            </a:endParaRPr>
          </a:p>
        </p:txBody>
      </p:sp>
    </p:spTree>
    <p:extLst>
      <p:ext uri="{BB962C8B-B14F-4D97-AF65-F5344CB8AC3E}">
        <p14:creationId xmlns:p14="http://schemas.microsoft.com/office/powerpoint/2010/main" val="186677899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75F55"/>
              </a:solidFill>
              <a:effectLst/>
              <a:uLnTx/>
              <a:uFillTx/>
              <a:latin typeface="Arial" charset="0"/>
              <a:ea typeface="SimSun" pitchFamily="2" charset="-122"/>
              <a:cs typeface="Arial" charset="0"/>
            </a:endParaRPr>
          </a:p>
        </p:txBody>
      </p:sp>
      <p:sp>
        <p:nvSpPr>
          <p:cNvPr id="8" name="Slide Number Placeholder 11"/>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82D61B34-7453-4B20-8242-21A13C0EFBD1}" type="slidenum">
              <a:rPr kumimoji="0" lang="en-US" altLang="en-US" sz="1400" b="1" i="0" u="none" strike="noStrike" kern="1200" cap="none" spc="0" normalizeH="0" baseline="0" noProof="0">
                <a:ln>
                  <a:noFill/>
                </a:ln>
                <a:solidFill>
                  <a:srgbClr val="FFFFFF"/>
                </a:solidFill>
                <a:effectLst/>
                <a:uLnTx/>
                <a:uFillTx/>
                <a:latin typeface="Arial" panose="020B0604020202020204" pitchFamily="34" charset="0"/>
                <a:ea typeface="SimSun" panose="02010600030101010101" pitchFamily="2" charset="-122"/>
                <a:cs typeface="Arial" panose="020B0604020202020204"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altLang="en-US" sz="1400" b="1" i="0" u="none" strike="noStrike" kern="1200" cap="none" spc="0" normalizeH="0" baseline="0" noProof="0">
              <a:ln>
                <a:noFill/>
              </a:ln>
              <a:solidFill>
                <a:srgbClr val="FFFFFF"/>
              </a:solidFill>
              <a:effectLst/>
              <a:uLnTx/>
              <a:uFillTx/>
              <a:latin typeface="Arial" panose="020B0604020202020204" pitchFamily="34" charset="0"/>
              <a:ea typeface="SimSun" panose="02010600030101010101" pitchFamily="2" charset="-122"/>
              <a:cs typeface="Arial" panose="020B0604020202020204" pitchFamily="34" charset="0"/>
            </a:endParaRPr>
          </a:p>
        </p:txBody>
      </p:sp>
      <p:sp>
        <p:nvSpPr>
          <p:cNvPr id="9" name="Footer Placeholder 13"/>
          <p:cNvSpPr>
            <a:spLocks noGrp="1"/>
          </p:cNvSpPr>
          <p:nvPr>
            <p:ph type="ftr" sz="quarter" idx="12"/>
          </p:nvPr>
        </p:nvSpPr>
        <p:spPr/>
        <p:txBody>
          <a:bodyPr rtlCol="0"/>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75F55"/>
              </a:solidFill>
              <a:effectLst/>
              <a:uLnTx/>
              <a:uFillTx/>
              <a:latin typeface="Arial" charset="0"/>
              <a:ea typeface="SimSun" pitchFamily="2" charset="-122"/>
              <a:cs typeface="Arial" charset="0"/>
            </a:endParaRPr>
          </a:p>
        </p:txBody>
      </p:sp>
    </p:spTree>
    <p:extLst>
      <p:ext uri="{BB962C8B-B14F-4D97-AF65-F5344CB8AC3E}">
        <p14:creationId xmlns:p14="http://schemas.microsoft.com/office/powerpoint/2010/main" val="392444373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75F55"/>
              </a:solidFill>
              <a:effectLst/>
              <a:uLnTx/>
              <a:uFillTx/>
              <a:latin typeface="Arial" charset="0"/>
              <a:ea typeface="SimSun" pitchFamily="2" charset="-122"/>
              <a:cs typeface="Arial" charset="0"/>
            </a:endParaRPr>
          </a:p>
        </p:txBody>
      </p:sp>
      <p:sp>
        <p:nvSpPr>
          <p:cNvPr id="4" name="Footer Placeholder 2"/>
          <p:cNvSpPr>
            <a:spLocks noGrp="1"/>
          </p:cNvSpPr>
          <p:nvPr>
            <p:ph type="ftr" sz="quarter" idx="11"/>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75F55"/>
              </a:solidFill>
              <a:effectLst/>
              <a:uLnTx/>
              <a:uFillTx/>
              <a:latin typeface="Arial" charset="0"/>
              <a:ea typeface="SimSun" pitchFamily="2" charset="-122"/>
              <a:cs typeface="Arial" charset="0"/>
            </a:endParaRPr>
          </a:p>
        </p:txBody>
      </p:sp>
      <p:sp>
        <p:nvSpPr>
          <p:cNvPr id="5" name="Slide Number Placeholder 22"/>
          <p:cNvSpPr>
            <a:spLocks noGrp="1"/>
          </p:cNvSpPr>
          <p:nvPr>
            <p:ph type="sldNum" sz="quarter" idx="12"/>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504DDDCB-4181-4D5F-B20E-7C04411A7C0A}" type="slidenum">
              <a:rPr kumimoji="0" lang="en-US" altLang="en-US" sz="1400" b="1" i="0" u="none" strike="noStrike" kern="1200" cap="none" spc="0" normalizeH="0" baseline="0" noProof="0">
                <a:ln>
                  <a:noFill/>
                </a:ln>
                <a:solidFill>
                  <a:srgbClr val="FFFFFF"/>
                </a:solidFill>
                <a:effectLst/>
                <a:uLnTx/>
                <a:uFillTx/>
                <a:latin typeface="Arial" panose="020B0604020202020204" pitchFamily="34" charset="0"/>
                <a:ea typeface="SimSun" panose="02010600030101010101" pitchFamily="2" charset="-122"/>
                <a:cs typeface="Arial" panose="020B0604020202020204"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altLang="en-US" sz="1400" b="1" i="0" u="none" strike="noStrike" kern="1200" cap="none" spc="0" normalizeH="0" baseline="0" noProof="0">
              <a:ln>
                <a:noFill/>
              </a:ln>
              <a:solidFill>
                <a:srgbClr val="FFFFFF"/>
              </a:solidFill>
              <a:effectLst/>
              <a:uLnTx/>
              <a:uFillTx/>
              <a:latin typeface="Arial" panose="020B0604020202020204" pitchFamily="34" charset="0"/>
              <a:ea typeface="SimSun" panose="02010600030101010101" pitchFamily="2" charset="-122"/>
              <a:cs typeface="Arial" panose="020B0604020202020204" pitchFamily="34" charset="0"/>
            </a:endParaRPr>
          </a:p>
        </p:txBody>
      </p:sp>
    </p:spTree>
    <p:extLst>
      <p:ext uri="{BB962C8B-B14F-4D97-AF65-F5344CB8AC3E}">
        <p14:creationId xmlns:p14="http://schemas.microsoft.com/office/powerpoint/2010/main" val="208020129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75F55"/>
              </a:solidFill>
              <a:effectLst/>
              <a:uLnTx/>
              <a:uFillTx/>
              <a:latin typeface="Arial" charset="0"/>
              <a:ea typeface="SimSun" pitchFamily="2" charset="-122"/>
              <a:cs typeface="Arial" charset="0"/>
            </a:endParaRPr>
          </a:p>
        </p:txBody>
      </p:sp>
      <p:sp>
        <p:nvSpPr>
          <p:cNvPr id="3" name="Footer Placeholder 2"/>
          <p:cNvSpPr>
            <a:spLocks noGrp="1"/>
          </p:cNvSpPr>
          <p:nvPr>
            <p:ph type="ftr" sz="quarter" idx="11"/>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75F55"/>
              </a:solidFill>
              <a:effectLst/>
              <a:uLnTx/>
              <a:uFillTx/>
              <a:latin typeface="Arial" charset="0"/>
              <a:ea typeface="SimSun" pitchFamily="2" charset="-122"/>
              <a:cs typeface="Arial" charset="0"/>
            </a:endParaRPr>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35F9BF8B-9804-41E1-884A-CE5C4CA8E589}" type="slidenum">
              <a:rPr kumimoji="0" lang="en-US" altLang="en-US" sz="1400" b="1" i="0" u="none" strike="noStrike" kern="1200" cap="none" spc="0" normalizeH="0" baseline="0" noProof="0">
                <a:ln>
                  <a:noFill/>
                </a:ln>
                <a:solidFill>
                  <a:srgbClr val="775F55"/>
                </a:solidFill>
                <a:effectLst/>
                <a:uLnTx/>
                <a:uFillTx/>
                <a:latin typeface="Arial" panose="020B0604020202020204" pitchFamily="34" charset="0"/>
                <a:ea typeface="SimSun" panose="02010600030101010101" pitchFamily="2" charset="-122"/>
                <a:cs typeface="Arial" panose="020B0604020202020204"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altLang="en-US" sz="1400" b="1" i="0" u="none" strike="noStrike" kern="1200" cap="none" spc="0" normalizeH="0" baseline="0" noProof="0">
              <a:ln>
                <a:noFill/>
              </a:ln>
              <a:solidFill>
                <a:srgbClr val="775F55"/>
              </a:solidFill>
              <a:effectLst/>
              <a:uLnTx/>
              <a:uFillTx/>
              <a:latin typeface="Arial" panose="020B0604020202020204" pitchFamily="34" charset="0"/>
              <a:ea typeface="SimSun" panose="02010600030101010101" pitchFamily="2" charset="-122"/>
              <a:cs typeface="Arial" panose="020B0604020202020204" pitchFamily="34" charset="0"/>
            </a:endParaRPr>
          </a:p>
        </p:txBody>
      </p:sp>
    </p:spTree>
    <p:extLst>
      <p:ext uri="{BB962C8B-B14F-4D97-AF65-F5344CB8AC3E}">
        <p14:creationId xmlns:p14="http://schemas.microsoft.com/office/powerpoint/2010/main" val="303571378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75F55"/>
              </a:solidFill>
              <a:effectLst/>
              <a:uLnTx/>
              <a:uFillTx/>
              <a:latin typeface="Arial" charset="0"/>
              <a:ea typeface="SimSun" pitchFamily="2" charset="-122"/>
              <a:cs typeface="Arial" charset="0"/>
            </a:endParaRPr>
          </a:p>
        </p:txBody>
      </p:sp>
      <p:sp>
        <p:nvSpPr>
          <p:cNvPr id="6" name="Footer Placeholder 2"/>
          <p:cNvSpPr>
            <a:spLocks noGrp="1"/>
          </p:cNvSpPr>
          <p:nvPr>
            <p:ph type="ftr" sz="quarter" idx="11"/>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75F55"/>
              </a:solidFill>
              <a:effectLst/>
              <a:uLnTx/>
              <a:uFillTx/>
              <a:latin typeface="Arial" charset="0"/>
              <a:ea typeface="SimSun" pitchFamily="2" charset="-122"/>
              <a:cs typeface="Arial" charset="0"/>
            </a:endParaRPr>
          </a:p>
        </p:txBody>
      </p:sp>
      <p:sp>
        <p:nvSpPr>
          <p:cNvPr id="7" name="Slide Number Placeholder 22"/>
          <p:cNvSpPr>
            <a:spLocks noGrp="1"/>
          </p:cNvSpPr>
          <p:nvPr>
            <p:ph type="sldNum" sz="quarter" idx="12"/>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8397A8CA-15E2-46D8-B361-E7A38A82CA47}" type="slidenum">
              <a:rPr kumimoji="0" lang="en-US" altLang="en-US" sz="1400" b="1" i="0" u="none" strike="noStrike" kern="1200" cap="none" spc="0" normalizeH="0" baseline="0" noProof="0">
                <a:ln>
                  <a:noFill/>
                </a:ln>
                <a:solidFill>
                  <a:srgbClr val="FFFFFF"/>
                </a:solidFill>
                <a:effectLst/>
                <a:uLnTx/>
                <a:uFillTx/>
                <a:latin typeface="Arial" panose="020B0604020202020204" pitchFamily="34" charset="0"/>
                <a:ea typeface="SimSun" panose="02010600030101010101" pitchFamily="2" charset="-122"/>
                <a:cs typeface="Arial" panose="020B0604020202020204"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altLang="en-US" sz="1400" b="1" i="0" u="none" strike="noStrike" kern="1200" cap="none" spc="0" normalizeH="0" baseline="0" noProof="0">
              <a:ln>
                <a:noFill/>
              </a:ln>
              <a:solidFill>
                <a:srgbClr val="FFFFFF"/>
              </a:solidFill>
              <a:effectLst/>
              <a:uLnTx/>
              <a:uFillTx/>
              <a:latin typeface="Arial" panose="020B0604020202020204" pitchFamily="34" charset="0"/>
              <a:ea typeface="SimSun" panose="02010600030101010101" pitchFamily="2" charset="-122"/>
              <a:cs typeface="Arial" panose="020B0604020202020204" pitchFamily="34" charset="0"/>
            </a:endParaRPr>
          </a:p>
        </p:txBody>
      </p:sp>
    </p:spTree>
    <p:extLst>
      <p:ext uri="{BB962C8B-B14F-4D97-AF65-F5344CB8AC3E}">
        <p14:creationId xmlns:p14="http://schemas.microsoft.com/office/powerpoint/2010/main" val="377487800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75F55"/>
              </a:solidFill>
              <a:effectLst/>
              <a:uLnTx/>
              <a:uFillTx/>
              <a:latin typeface="Arial" charset="0"/>
              <a:ea typeface="SimSun" pitchFamily="2" charset="-122"/>
              <a:cs typeface="Arial" charset="0"/>
            </a:endParaRPr>
          </a:p>
        </p:txBody>
      </p:sp>
      <p:sp>
        <p:nvSpPr>
          <p:cNvPr id="10" name="Slide Number Placeholder 12"/>
          <p:cNvSpPr>
            <a:spLocks noGrp="1"/>
          </p:cNvSpPr>
          <p:nvPr>
            <p:ph type="sldNum" sz="quarter" idx="11"/>
          </p:nvPr>
        </p:nvSpPr>
        <p:spPr>
          <a:xfrm>
            <a:off x="0" y="4667250"/>
            <a:ext cx="1447800" cy="663575"/>
          </a:xfrm>
        </p:spPr>
        <p:txBody>
          <a:bodyPr/>
          <a:lstStyle>
            <a:lvl1pPr>
              <a:defRPr sz="2800"/>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1A3445C7-9383-4E4D-8925-2F2F3C662036}" type="slidenum">
              <a:rPr kumimoji="0" lang="en-US" altLang="en-US" sz="2800" b="1" i="0" u="none" strike="noStrike" kern="1200" cap="none" spc="0" normalizeH="0" baseline="0" noProof="0">
                <a:ln>
                  <a:noFill/>
                </a:ln>
                <a:solidFill>
                  <a:srgbClr val="FFFFFF"/>
                </a:solidFill>
                <a:effectLst/>
                <a:uLnTx/>
                <a:uFillTx/>
                <a:latin typeface="Arial" panose="020B0604020202020204" pitchFamily="34" charset="0"/>
                <a:ea typeface="SimSun" panose="02010600030101010101" pitchFamily="2" charset="-122"/>
                <a:cs typeface="Arial" panose="020B0604020202020204"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altLang="en-US" sz="2800" b="1" i="0" u="none" strike="noStrike" kern="1200" cap="none" spc="0" normalizeH="0" baseline="0" noProof="0">
              <a:ln>
                <a:noFill/>
              </a:ln>
              <a:solidFill>
                <a:srgbClr val="FFFFFF"/>
              </a:solidFill>
              <a:effectLst/>
              <a:uLnTx/>
              <a:uFillTx/>
              <a:latin typeface="Arial" panose="020B0604020202020204" pitchFamily="34" charset="0"/>
              <a:ea typeface="SimSun" panose="02010600030101010101" pitchFamily="2" charset="-122"/>
              <a:cs typeface="Arial" panose="020B0604020202020204" pitchFamily="34" charset="0"/>
            </a:endParaRPr>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75F55"/>
              </a:solidFill>
              <a:effectLst/>
              <a:uLnTx/>
              <a:uFillTx/>
              <a:latin typeface="Arial" charset="0"/>
              <a:ea typeface="SimSun" pitchFamily="2" charset="-122"/>
              <a:cs typeface="Arial" charset="0"/>
            </a:endParaRPr>
          </a:p>
        </p:txBody>
      </p:sp>
    </p:spTree>
    <p:extLst>
      <p:ext uri="{BB962C8B-B14F-4D97-AF65-F5344CB8AC3E}">
        <p14:creationId xmlns:p14="http://schemas.microsoft.com/office/powerpoint/2010/main" val="3978938427"/>
      </p:ext>
    </p:extLst>
  </p:cSld>
  <p:clrMapOvr>
    <a:overrideClrMapping bg1="lt1" tx1="dk1" bg2="lt2" tx2="dk2" accent1="accent1" accent2="accent2" accent3="accent3" accent4="accent4" accent5="accent5" accent6="accent6" hlink="hlink" folHlink="folHlink"/>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75F55"/>
              </a:solidFill>
              <a:effectLst/>
              <a:uLnTx/>
              <a:uFillTx/>
              <a:latin typeface="Arial" charset="0"/>
              <a:ea typeface="SimSun" pitchFamily="2" charset="-122"/>
              <a:cs typeface="Arial" charset="0"/>
            </a:endParaRPr>
          </a:p>
        </p:txBody>
      </p:sp>
      <p:sp>
        <p:nvSpPr>
          <p:cNvPr id="5" name="Footer Placeholder 2"/>
          <p:cNvSpPr>
            <a:spLocks noGrp="1"/>
          </p:cNvSpPr>
          <p:nvPr>
            <p:ph type="ftr" sz="quarter" idx="11"/>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75F55"/>
              </a:solidFill>
              <a:effectLst/>
              <a:uLnTx/>
              <a:uFillTx/>
              <a:latin typeface="Arial" charset="0"/>
              <a:ea typeface="SimSun" pitchFamily="2" charset="-122"/>
              <a:cs typeface="Arial" charset="0"/>
            </a:endParaRPr>
          </a:p>
        </p:txBody>
      </p:sp>
      <p:sp>
        <p:nvSpPr>
          <p:cNvPr id="6" name="Slide Number Placeholder 22"/>
          <p:cNvSpPr>
            <a:spLocks noGrp="1"/>
          </p:cNvSpPr>
          <p:nvPr>
            <p:ph type="sldNum" sz="quarter" idx="12"/>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E363F349-09F3-4558-921C-B53B916419EC}" type="slidenum">
              <a:rPr kumimoji="0" lang="en-US" altLang="en-US" sz="1400" b="1" i="0" u="none" strike="noStrike" kern="1200" cap="none" spc="0" normalizeH="0" baseline="0" noProof="0">
                <a:ln>
                  <a:noFill/>
                </a:ln>
                <a:solidFill>
                  <a:srgbClr val="FFFFFF"/>
                </a:solidFill>
                <a:effectLst/>
                <a:uLnTx/>
                <a:uFillTx/>
                <a:latin typeface="Arial" panose="020B0604020202020204" pitchFamily="34" charset="0"/>
                <a:ea typeface="SimSun" panose="02010600030101010101" pitchFamily="2" charset="-122"/>
                <a:cs typeface="Arial" panose="020B0604020202020204"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altLang="en-US" sz="1400" b="1" i="0" u="none" strike="noStrike" kern="1200" cap="none" spc="0" normalizeH="0" baseline="0" noProof="0">
              <a:ln>
                <a:noFill/>
              </a:ln>
              <a:solidFill>
                <a:srgbClr val="FFFFFF"/>
              </a:solidFill>
              <a:effectLst/>
              <a:uLnTx/>
              <a:uFillTx/>
              <a:latin typeface="Arial" panose="020B0604020202020204" pitchFamily="34" charset="0"/>
              <a:ea typeface="SimSun" panose="02010600030101010101" pitchFamily="2" charset="-122"/>
              <a:cs typeface="Arial" panose="020B0604020202020204" pitchFamily="34" charset="0"/>
            </a:endParaRPr>
          </a:p>
        </p:txBody>
      </p:sp>
    </p:spTree>
    <p:extLst>
      <p:ext uri="{BB962C8B-B14F-4D97-AF65-F5344CB8AC3E}">
        <p14:creationId xmlns:p14="http://schemas.microsoft.com/office/powerpoint/2010/main" val="369761845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75F55"/>
              </a:solidFill>
              <a:effectLst/>
              <a:uLnTx/>
              <a:uFillTx/>
              <a:latin typeface="Arial" charset="0"/>
              <a:ea typeface="SimSun" pitchFamily="2" charset="-122"/>
              <a:cs typeface="Arial" charset="0"/>
            </a:endParaRPr>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75F55"/>
              </a:solidFill>
              <a:effectLst/>
              <a:uLnTx/>
              <a:uFillTx/>
              <a:latin typeface="Arial" charset="0"/>
              <a:ea typeface="SimSun" pitchFamily="2" charset="-122"/>
              <a:cs typeface="Arial" charset="0"/>
            </a:endParaRPr>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1D5936D6-EF72-4BE8-94FA-15F2D833B497}" type="slidenum">
              <a:rPr kumimoji="0" lang="en-US" altLang="en-US" sz="1400" b="1" i="0" u="none" strike="noStrike" kern="1200" cap="none" spc="0" normalizeH="0" baseline="0" noProof="0">
                <a:ln>
                  <a:noFill/>
                </a:ln>
                <a:solidFill>
                  <a:srgbClr val="FFFFFF"/>
                </a:solidFill>
                <a:effectLst/>
                <a:uLnTx/>
                <a:uFillTx/>
                <a:latin typeface="Arial" panose="020B0604020202020204" pitchFamily="34" charset="0"/>
                <a:ea typeface="SimSun" panose="02010600030101010101" pitchFamily="2" charset="-122"/>
                <a:cs typeface="Arial" panose="020B0604020202020204"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altLang="en-US" sz="1400" b="1" i="0" u="none" strike="noStrike" kern="1200" cap="none" spc="0" normalizeH="0" baseline="0" noProof="0">
              <a:ln>
                <a:noFill/>
              </a:ln>
              <a:solidFill>
                <a:srgbClr val="FFFFFF"/>
              </a:solidFill>
              <a:effectLst/>
              <a:uLnTx/>
              <a:uFillTx/>
              <a:latin typeface="Arial" panose="020B0604020202020204" pitchFamily="34" charset="0"/>
              <a:ea typeface="SimSun" panose="02010600030101010101" pitchFamily="2" charset="-122"/>
              <a:cs typeface="Arial" panose="020B0604020202020204" pitchFamily="34" charset="0"/>
            </a:endParaRPr>
          </a:p>
        </p:txBody>
      </p:sp>
    </p:spTree>
    <p:extLst>
      <p:ext uri="{BB962C8B-B14F-4D97-AF65-F5344CB8AC3E}">
        <p14:creationId xmlns:p14="http://schemas.microsoft.com/office/powerpoint/2010/main" val="185257330"/>
      </p:ext>
    </p:extLst>
  </p:cSld>
  <p:clrMapOvr>
    <a:overrideClrMapping bg1="lt1" tx1="dk1" bg2="lt2" tx2="dk2" accent1="accent1" accent2="accent2" accent3="accent3" accent4="accent4" accent5="accent5" accent6="accent6" hlink="hlink" folHlink="folHlink"/>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924800" cy="1143000"/>
          </a:xfrm>
        </p:spPr>
        <p:txBody>
          <a:bodyPr/>
          <a:lstStyle/>
          <a:p>
            <a:r>
              <a:rPr lang="en-US" smtClean="0"/>
              <a:t>Click to edit Master title style</a:t>
            </a:r>
            <a:endParaRPr lang="ar-SA"/>
          </a:p>
        </p:txBody>
      </p:sp>
      <p:sp>
        <p:nvSpPr>
          <p:cNvPr id="3" name="Text Placeholder 2"/>
          <p:cNvSpPr>
            <a:spLocks noGrp="1"/>
          </p:cNvSpPr>
          <p:nvPr>
            <p:ph type="body" sz="half" idx="1"/>
          </p:nvPr>
        </p:nvSpPr>
        <p:spPr>
          <a:xfrm>
            <a:off x="838200" y="2362200"/>
            <a:ext cx="3770313"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760913" y="2362200"/>
            <a:ext cx="3770312"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13"/>
          <p:cNvSpPr>
            <a:spLocks noGrp="1"/>
          </p:cNvSpPr>
          <p:nvPr>
            <p:ph type="dt" sz="half" idx="10"/>
          </p:nvPr>
        </p:nvSpPr>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75F55"/>
              </a:solidFill>
              <a:effectLst/>
              <a:uLnTx/>
              <a:uFillTx/>
              <a:latin typeface="Arial" charset="0"/>
              <a:ea typeface="SimSun" pitchFamily="2" charset="-122"/>
              <a:cs typeface="Arial" charset="0"/>
            </a:endParaRPr>
          </a:p>
        </p:txBody>
      </p:sp>
      <p:sp>
        <p:nvSpPr>
          <p:cNvPr id="6" name="Footer Placeholder 2"/>
          <p:cNvSpPr>
            <a:spLocks noGrp="1"/>
          </p:cNvSpPr>
          <p:nvPr>
            <p:ph type="ftr" sz="quarter" idx="11"/>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75F55"/>
              </a:solidFill>
              <a:effectLst/>
              <a:uLnTx/>
              <a:uFillTx/>
              <a:latin typeface="Arial" charset="0"/>
              <a:ea typeface="SimSun" pitchFamily="2" charset="-122"/>
              <a:cs typeface="Arial" charset="0"/>
            </a:endParaRPr>
          </a:p>
        </p:txBody>
      </p:sp>
      <p:sp>
        <p:nvSpPr>
          <p:cNvPr id="7" name="Slide Number Placeholder 22"/>
          <p:cNvSpPr>
            <a:spLocks noGrp="1"/>
          </p:cNvSpPr>
          <p:nvPr>
            <p:ph type="sldNum" sz="quarter" idx="12"/>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E6E02555-24D3-4DED-A223-4ADDABD6A60C}" type="slidenum">
              <a:rPr kumimoji="0" lang="en-US" altLang="en-US" sz="1400" b="1" i="0" u="none" strike="noStrike" kern="1200" cap="none" spc="0" normalizeH="0" baseline="0" noProof="0">
                <a:ln>
                  <a:noFill/>
                </a:ln>
                <a:solidFill>
                  <a:srgbClr val="FFFFFF"/>
                </a:solidFill>
                <a:effectLst/>
                <a:uLnTx/>
                <a:uFillTx/>
                <a:latin typeface="Arial" panose="020B0604020202020204" pitchFamily="34" charset="0"/>
                <a:ea typeface="SimSun" panose="02010600030101010101" pitchFamily="2" charset="-122"/>
                <a:cs typeface="Arial" panose="020B0604020202020204"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altLang="en-US" sz="1400" b="1" i="0" u="none" strike="noStrike" kern="1200" cap="none" spc="0" normalizeH="0" baseline="0" noProof="0">
              <a:ln>
                <a:noFill/>
              </a:ln>
              <a:solidFill>
                <a:srgbClr val="FFFFFF"/>
              </a:solidFill>
              <a:effectLst/>
              <a:uLnTx/>
              <a:uFillTx/>
              <a:latin typeface="Arial" panose="020B0604020202020204" pitchFamily="34" charset="0"/>
              <a:ea typeface="SimSun" panose="02010600030101010101" pitchFamily="2" charset="-122"/>
              <a:cs typeface="Arial" panose="020B0604020202020204" pitchFamily="34" charset="0"/>
            </a:endParaRPr>
          </a:p>
        </p:txBody>
      </p:sp>
    </p:spTree>
    <p:extLst>
      <p:ext uri="{BB962C8B-B14F-4D97-AF65-F5344CB8AC3E}">
        <p14:creationId xmlns:p14="http://schemas.microsoft.com/office/powerpoint/2010/main" val="3699301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6" Type="http://schemas.openxmlformats.org/officeDocument/2006/relationships/theme" Target="../theme/theme3.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2" Type="http://schemas.openxmlformats.org/officeDocument/2006/relationships/slideLayout" Target="../slideLayouts/slideLayout44.xml"/><Relationship Id="rId16" Type="http://schemas.openxmlformats.org/officeDocument/2006/relationships/theme" Target="../theme/theme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slideLayout" Target="../slideLayouts/slideLayout57.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2" Type="http://schemas.openxmlformats.org/officeDocument/2006/relationships/slideLayout" Target="../slideLayouts/slideLayout59.xml"/><Relationship Id="rId16" Type="http://schemas.openxmlformats.org/officeDocument/2006/relationships/theme" Target="../theme/theme5.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5" Type="http://schemas.openxmlformats.org/officeDocument/2006/relationships/slideLayout" Target="../slideLayouts/slideLayout7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slideLayout" Target="../slideLayouts/slideLayout85.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2" Type="http://schemas.openxmlformats.org/officeDocument/2006/relationships/slideLayout" Target="../slideLayouts/slideLayout74.xml"/><Relationship Id="rId16" Type="http://schemas.openxmlformats.org/officeDocument/2006/relationships/theme" Target="../theme/theme6.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5" Type="http://schemas.openxmlformats.org/officeDocument/2006/relationships/slideLayout" Target="../slideLayouts/slideLayout8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slideLayout" Target="../slideLayouts/slideLayout8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95.xml"/><Relationship Id="rId13" Type="http://schemas.openxmlformats.org/officeDocument/2006/relationships/slideLayout" Target="../slideLayouts/slideLayout100.xml"/><Relationship Id="rId3" Type="http://schemas.openxmlformats.org/officeDocument/2006/relationships/slideLayout" Target="../slideLayouts/slideLayout90.xml"/><Relationship Id="rId7" Type="http://schemas.openxmlformats.org/officeDocument/2006/relationships/slideLayout" Target="../slideLayouts/slideLayout94.xml"/><Relationship Id="rId12" Type="http://schemas.openxmlformats.org/officeDocument/2006/relationships/slideLayout" Target="../slideLayouts/slideLayout99.xml"/><Relationship Id="rId2" Type="http://schemas.openxmlformats.org/officeDocument/2006/relationships/slideLayout" Target="../slideLayouts/slideLayout89.xml"/><Relationship Id="rId1" Type="http://schemas.openxmlformats.org/officeDocument/2006/relationships/slideLayout" Target="../slideLayouts/slideLayout88.xml"/><Relationship Id="rId6" Type="http://schemas.openxmlformats.org/officeDocument/2006/relationships/slideLayout" Target="../slideLayouts/slideLayout93.xml"/><Relationship Id="rId11" Type="http://schemas.openxmlformats.org/officeDocument/2006/relationships/slideLayout" Target="../slideLayouts/slideLayout98.xml"/><Relationship Id="rId5" Type="http://schemas.openxmlformats.org/officeDocument/2006/relationships/slideLayout" Target="../slideLayouts/slideLayout92.xml"/><Relationship Id="rId15" Type="http://schemas.openxmlformats.org/officeDocument/2006/relationships/theme" Target="../theme/theme7.xml"/><Relationship Id="rId10" Type="http://schemas.openxmlformats.org/officeDocument/2006/relationships/slideLayout" Target="../slideLayouts/slideLayout97.xml"/><Relationship Id="rId4" Type="http://schemas.openxmlformats.org/officeDocument/2006/relationships/slideLayout" Target="../slideLayouts/slideLayout91.xml"/><Relationship Id="rId9" Type="http://schemas.openxmlformats.org/officeDocument/2006/relationships/slideLayout" Target="../slideLayouts/slideLayout96.xml"/><Relationship Id="rId14" Type="http://schemas.openxmlformats.org/officeDocument/2006/relationships/slideLayout" Target="../slideLayouts/slideLayout10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DB1D-662D-4EB9-9B35-69ECF4B5916B}" type="datetime1">
              <a:rPr lang="en-US" smtClean="0"/>
              <a:pPr/>
              <a:t>10/8/2017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41"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 name="Slide Number Placeholder 5"/>
          <p:cNvSpPr>
            <a:spLocks noGrp="1"/>
          </p:cNvSpPr>
          <p:nvPr>
            <p:ph type="sldNum" sz="quarter" idx="4"/>
          </p:nvPr>
        </p:nvSpPr>
        <p:spPr>
          <a:xfrm>
            <a:off x="8305800" y="6492875"/>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0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B7AFB893-F3DC-4090-B5A3-DF5838723B0F}"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 name="Footer Placeholder 6"/>
          <p:cNvSpPr>
            <a:spLocks noGrp="1" noChangeArrowheads="1"/>
          </p:cNvSpPr>
          <p:nvPr>
            <p:ph type="ftr" sz="quarter" idx="3"/>
          </p:nvPr>
        </p:nvSpPr>
        <p:spPr bwMode="auto">
          <a:xfrm>
            <a:off x="1143000" y="6477000"/>
            <a:ext cx="6858000" cy="381000"/>
          </a:xfrm>
          <a:prstGeom prst="rect">
            <a:avLst/>
          </a:prstGeom>
          <a:noFill/>
          <a:ln>
            <a:noFill/>
          </a:ln>
          <a:effectLst/>
          <a:extLst/>
        </p:spPr>
        <p:txBody>
          <a:bodyPr vert="horz" wrap="square" lIns="91440" tIns="45720" rIns="91440" bIns="45720" numCol="1" anchor="ctr" anchorCtr="1" compatLnSpc="1">
            <a:prstTxWarp prst="textNoShape">
              <a:avLst/>
            </a:prstTxWarp>
          </a:bodyPr>
          <a:lstStyle>
            <a:lvl1pPr algn="ctr" eaLnBrk="1" hangingPunct="1">
              <a:defRPr lang="en-US" sz="1000">
                <a:solidFill>
                  <a:schemeClr val="tx1"/>
                </a:solidFill>
                <a:latin typeface="+mn-lt"/>
                <a:cs typeface="Arial"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115525363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Lst>
  <p:hf hdr="0" dt="0"/>
  <p:txStyles>
    <p:titleStyle>
      <a:lvl1pPr algn="ctr" rtl="0" eaLnBrk="0" fontAlgn="base" hangingPunct="0">
        <a:spcBef>
          <a:spcPct val="0"/>
        </a:spcBef>
        <a:spcAft>
          <a:spcPct val="0"/>
        </a:spcAft>
        <a:defRPr sz="3600" kern="1200">
          <a:solidFill>
            <a:schemeClr val="tx1"/>
          </a:solidFill>
          <a:latin typeface="+mn-lt"/>
          <a:ea typeface="+mj-ea"/>
          <a:cs typeface="+mj-cs"/>
        </a:defRPr>
      </a:lvl1pPr>
      <a:lvl2pPr algn="ctr" rtl="0" eaLnBrk="0" fontAlgn="base" hangingPunct="0">
        <a:spcBef>
          <a:spcPct val="0"/>
        </a:spcBef>
        <a:spcAft>
          <a:spcPct val="0"/>
        </a:spcAft>
        <a:defRPr sz="3600">
          <a:solidFill>
            <a:schemeClr val="tx1"/>
          </a:solidFill>
          <a:latin typeface="Arial" charset="0"/>
        </a:defRPr>
      </a:lvl2pPr>
      <a:lvl3pPr algn="ctr" rtl="0" eaLnBrk="0" fontAlgn="base" hangingPunct="0">
        <a:spcBef>
          <a:spcPct val="0"/>
        </a:spcBef>
        <a:spcAft>
          <a:spcPct val="0"/>
        </a:spcAft>
        <a:defRPr sz="3600">
          <a:solidFill>
            <a:schemeClr val="tx1"/>
          </a:solidFill>
          <a:latin typeface="Arial" charset="0"/>
        </a:defRPr>
      </a:lvl3pPr>
      <a:lvl4pPr algn="ctr" rtl="0" eaLnBrk="0" fontAlgn="base" hangingPunct="0">
        <a:spcBef>
          <a:spcPct val="0"/>
        </a:spcBef>
        <a:spcAft>
          <a:spcPct val="0"/>
        </a:spcAft>
        <a:defRPr sz="3600">
          <a:solidFill>
            <a:schemeClr val="tx1"/>
          </a:solidFill>
          <a:latin typeface="Arial" charset="0"/>
        </a:defRPr>
      </a:lvl4pPr>
      <a:lvl5pPr algn="ctr" rtl="0" eaLnBrk="0" fontAlgn="base" hangingPunct="0">
        <a:spcBef>
          <a:spcPct val="0"/>
        </a:spcBef>
        <a:spcAft>
          <a:spcPct val="0"/>
        </a:spcAft>
        <a:defRPr sz="3600">
          <a:solidFill>
            <a:schemeClr val="tx1"/>
          </a:solidFill>
          <a:latin typeface="Arial" charset="0"/>
        </a:defRPr>
      </a:lvl5pPr>
      <a:lvl6pPr marL="457200" algn="ctr" rtl="0" fontAlgn="base">
        <a:spcBef>
          <a:spcPct val="0"/>
        </a:spcBef>
        <a:spcAft>
          <a:spcPct val="0"/>
        </a:spcAft>
        <a:defRPr sz="4400">
          <a:solidFill>
            <a:schemeClr val="tx1"/>
          </a:solidFill>
          <a:latin typeface="Arial" charset="0"/>
        </a:defRPr>
      </a:lvl6pPr>
      <a:lvl7pPr marL="914400" algn="ctr" rtl="0" fontAlgn="base">
        <a:spcBef>
          <a:spcPct val="0"/>
        </a:spcBef>
        <a:spcAft>
          <a:spcPct val="0"/>
        </a:spcAft>
        <a:defRPr sz="4400">
          <a:solidFill>
            <a:schemeClr val="tx1"/>
          </a:solidFill>
          <a:latin typeface="Arial" charset="0"/>
        </a:defRPr>
      </a:lvl7pPr>
      <a:lvl8pPr marL="1371600" algn="ctr" rtl="0" fontAlgn="base">
        <a:spcBef>
          <a:spcPct val="0"/>
        </a:spcBef>
        <a:spcAft>
          <a:spcPct val="0"/>
        </a:spcAft>
        <a:defRPr sz="4400">
          <a:solidFill>
            <a:schemeClr val="tx1"/>
          </a:solidFill>
          <a:latin typeface="Arial" charset="0"/>
        </a:defRPr>
      </a:lvl8pPr>
      <a:lvl9pPr marL="1828800" algn="ctr"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SzPct val="60000"/>
        <a:buFont typeface="Wingdings 2" panose="05020102010507070707" pitchFamily="18" charset="2"/>
        <a:buChar char=""/>
        <a:defRPr sz="2800" kern="1200">
          <a:solidFill>
            <a:schemeClr val="tx1"/>
          </a:solidFill>
          <a:latin typeface="+mn-lt"/>
          <a:ea typeface="+mn-ea"/>
          <a:cs typeface="+mn-cs"/>
        </a:defRPr>
      </a:lvl1pPr>
      <a:lvl2pPr marL="742950" indent="-285750" algn="l" rtl="0" eaLnBrk="0" fontAlgn="base" hangingPunct="0">
        <a:spcBef>
          <a:spcPct val="20000"/>
        </a:spcBef>
        <a:spcAft>
          <a:spcPct val="0"/>
        </a:spcAft>
        <a:buSzPct val="80000"/>
        <a:buFont typeface="Wingdings" panose="05000000000000000000" pitchFamily="2" charset="2"/>
        <a:buChar char="Ø"/>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SzPct val="115000"/>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spcBef>
          <a:spcPct val="20000"/>
        </a:spcBef>
        <a:spcAft>
          <a:spcPct val="0"/>
        </a:spcAft>
        <a:buSzPct val="75000"/>
        <a:buFont typeface="Wingdings 3" panose="05040102010807070707" pitchFamily="18" charset="2"/>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 name="Slide Number Placeholder 5"/>
          <p:cNvSpPr>
            <a:spLocks noGrp="1"/>
          </p:cNvSpPr>
          <p:nvPr>
            <p:ph type="sldNum" sz="quarter" idx="4"/>
          </p:nvPr>
        </p:nvSpPr>
        <p:spPr>
          <a:xfrm>
            <a:off x="8305800" y="6492875"/>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0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B7AFB893-F3DC-4090-B5A3-DF5838723B0F}"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 name="Footer Placeholder 6"/>
          <p:cNvSpPr>
            <a:spLocks noGrp="1" noChangeArrowheads="1"/>
          </p:cNvSpPr>
          <p:nvPr>
            <p:ph type="ftr" sz="quarter" idx="3"/>
          </p:nvPr>
        </p:nvSpPr>
        <p:spPr bwMode="auto">
          <a:xfrm>
            <a:off x="1143000" y="6477000"/>
            <a:ext cx="6858000" cy="381000"/>
          </a:xfrm>
          <a:prstGeom prst="rect">
            <a:avLst/>
          </a:prstGeom>
          <a:noFill/>
          <a:ln>
            <a:noFill/>
          </a:ln>
          <a:effectLst/>
          <a:extLst/>
        </p:spPr>
        <p:txBody>
          <a:bodyPr vert="horz" wrap="square" lIns="91440" tIns="45720" rIns="91440" bIns="45720" numCol="1" anchor="ctr" anchorCtr="1" compatLnSpc="1">
            <a:prstTxWarp prst="textNoShape">
              <a:avLst/>
            </a:prstTxWarp>
          </a:bodyPr>
          <a:lstStyle>
            <a:lvl1pPr algn="ctr" eaLnBrk="1" hangingPunct="1">
              <a:defRPr lang="en-US" sz="1000">
                <a:solidFill>
                  <a:schemeClr val="tx1"/>
                </a:solidFill>
                <a:latin typeface="+mn-lt"/>
                <a:cs typeface="Arial"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2897051520"/>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Lst>
  <p:hf hdr="0" dt="0"/>
  <p:txStyles>
    <p:titleStyle>
      <a:lvl1pPr algn="ctr" rtl="0" eaLnBrk="0" fontAlgn="base" hangingPunct="0">
        <a:spcBef>
          <a:spcPct val="0"/>
        </a:spcBef>
        <a:spcAft>
          <a:spcPct val="0"/>
        </a:spcAft>
        <a:defRPr sz="3600" kern="1200">
          <a:solidFill>
            <a:schemeClr val="tx1"/>
          </a:solidFill>
          <a:latin typeface="+mn-lt"/>
          <a:ea typeface="+mj-ea"/>
          <a:cs typeface="+mj-cs"/>
        </a:defRPr>
      </a:lvl1pPr>
      <a:lvl2pPr algn="ctr" rtl="0" eaLnBrk="0" fontAlgn="base" hangingPunct="0">
        <a:spcBef>
          <a:spcPct val="0"/>
        </a:spcBef>
        <a:spcAft>
          <a:spcPct val="0"/>
        </a:spcAft>
        <a:defRPr sz="3600">
          <a:solidFill>
            <a:schemeClr val="tx1"/>
          </a:solidFill>
          <a:latin typeface="Arial" charset="0"/>
        </a:defRPr>
      </a:lvl2pPr>
      <a:lvl3pPr algn="ctr" rtl="0" eaLnBrk="0" fontAlgn="base" hangingPunct="0">
        <a:spcBef>
          <a:spcPct val="0"/>
        </a:spcBef>
        <a:spcAft>
          <a:spcPct val="0"/>
        </a:spcAft>
        <a:defRPr sz="3600">
          <a:solidFill>
            <a:schemeClr val="tx1"/>
          </a:solidFill>
          <a:latin typeface="Arial" charset="0"/>
        </a:defRPr>
      </a:lvl3pPr>
      <a:lvl4pPr algn="ctr" rtl="0" eaLnBrk="0" fontAlgn="base" hangingPunct="0">
        <a:spcBef>
          <a:spcPct val="0"/>
        </a:spcBef>
        <a:spcAft>
          <a:spcPct val="0"/>
        </a:spcAft>
        <a:defRPr sz="3600">
          <a:solidFill>
            <a:schemeClr val="tx1"/>
          </a:solidFill>
          <a:latin typeface="Arial" charset="0"/>
        </a:defRPr>
      </a:lvl4pPr>
      <a:lvl5pPr algn="ctr" rtl="0" eaLnBrk="0" fontAlgn="base" hangingPunct="0">
        <a:spcBef>
          <a:spcPct val="0"/>
        </a:spcBef>
        <a:spcAft>
          <a:spcPct val="0"/>
        </a:spcAft>
        <a:defRPr sz="3600">
          <a:solidFill>
            <a:schemeClr val="tx1"/>
          </a:solidFill>
          <a:latin typeface="Arial" charset="0"/>
        </a:defRPr>
      </a:lvl5pPr>
      <a:lvl6pPr marL="457200" algn="ctr" rtl="0" fontAlgn="base">
        <a:spcBef>
          <a:spcPct val="0"/>
        </a:spcBef>
        <a:spcAft>
          <a:spcPct val="0"/>
        </a:spcAft>
        <a:defRPr sz="4400">
          <a:solidFill>
            <a:schemeClr val="tx1"/>
          </a:solidFill>
          <a:latin typeface="Arial" charset="0"/>
        </a:defRPr>
      </a:lvl6pPr>
      <a:lvl7pPr marL="914400" algn="ctr" rtl="0" fontAlgn="base">
        <a:spcBef>
          <a:spcPct val="0"/>
        </a:spcBef>
        <a:spcAft>
          <a:spcPct val="0"/>
        </a:spcAft>
        <a:defRPr sz="4400">
          <a:solidFill>
            <a:schemeClr val="tx1"/>
          </a:solidFill>
          <a:latin typeface="Arial" charset="0"/>
        </a:defRPr>
      </a:lvl7pPr>
      <a:lvl8pPr marL="1371600" algn="ctr" rtl="0" fontAlgn="base">
        <a:spcBef>
          <a:spcPct val="0"/>
        </a:spcBef>
        <a:spcAft>
          <a:spcPct val="0"/>
        </a:spcAft>
        <a:defRPr sz="4400">
          <a:solidFill>
            <a:schemeClr val="tx1"/>
          </a:solidFill>
          <a:latin typeface="Arial" charset="0"/>
        </a:defRPr>
      </a:lvl8pPr>
      <a:lvl9pPr marL="1828800" algn="ctr"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SzPct val="60000"/>
        <a:buFont typeface="Wingdings 2" panose="05020102010507070707" pitchFamily="18" charset="2"/>
        <a:buChar char=""/>
        <a:defRPr sz="2800" kern="1200">
          <a:solidFill>
            <a:schemeClr val="tx1"/>
          </a:solidFill>
          <a:latin typeface="+mn-lt"/>
          <a:ea typeface="+mn-ea"/>
          <a:cs typeface="+mn-cs"/>
        </a:defRPr>
      </a:lvl1pPr>
      <a:lvl2pPr marL="742950" indent="-285750" algn="l" rtl="0" eaLnBrk="0" fontAlgn="base" hangingPunct="0">
        <a:spcBef>
          <a:spcPct val="20000"/>
        </a:spcBef>
        <a:spcAft>
          <a:spcPct val="0"/>
        </a:spcAft>
        <a:buSzPct val="80000"/>
        <a:buFont typeface="Wingdings" panose="05000000000000000000" pitchFamily="2" charset="2"/>
        <a:buChar char="Ø"/>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SzPct val="115000"/>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spcBef>
          <a:spcPct val="20000"/>
        </a:spcBef>
        <a:spcAft>
          <a:spcPct val="0"/>
        </a:spcAft>
        <a:buSzPct val="75000"/>
        <a:buFont typeface="Wingdings 3" panose="05040102010807070707" pitchFamily="18" charset="2"/>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 name="Slide Number Placeholder 5"/>
          <p:cNvSpPr>
            <a:spLocks noGrp="1"/>
          </p:cNvSpPr>
          <p:nvPr>
            <p:ph type="sldNum" sz="quarter" idx="4"/>
          </p:nvPr>
        </p:nvSpPr>
        <p:spPr>
          <a:xfrm>
            <a:off x="8305800" y="6492875"/>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0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B7AFB893-F3DC-4090-B5A3-DF5838723B0F}"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 name="Footer Placeholder 6"/>
          <p:cNvSpPr>
            <a:spLocks noGrp="1" noChangeArrowheads="1"/>
          </p:cNvSpPr>
          <p:nvPr>
            <p:ph type="ftr" sz="quarter" idx="3"/>
          </p:nvPr>
        </p:nvSpPr>
        <p:spPr bwMode="auto">
          <a:xfrm>
            <a:off x="1143000" y="6477000"/>
            <a:ext cx="6858000" cy="381000"/>
          </a:xfrm>
          <a:prstGeom prst="rect">
            <a:avLst/>
          </a:prstGeom>
          <a:noFill/>
          <a:ln>
            <a:noFill/>
          </a:ln>
          <a:effectLst/>
          <a:extLst/>
        </p:spPr>
        <p:txBody>
          <a:bodyPr vert="horz" wrap="square" lIns="91440" tIns="45720" rIns="91440" bIns="45720" numCol="1" anchor="ctr" anchorCtr="1" compatLnSpc="1">
            <a:prstTxWarp prst="textNoShape">
              <a:avLst/>
            </a:prstTxWarp>
          </a:bodyPr>
          <a:lstStyle>
            <a:lvl1pPr algn="ctr" eaLnBrk="1" hangingPunct="1">
              <a:defRPr lang="en-US" sz="1000">
                <a:solidFill>
                  <a:schemeClr val="tx1"/>
                </a:solidFill>
                <a:latin typeface="+mn-lt"/>
                <a:cs typeface="Arial"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3697041094"/>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 id="2147483707" r:id="rId14"/>
    <p:sldLayoutId id="2147483708" r:id="rId15"/>
  </p:sldLayoutIdLst>
  <p:hf hdr="0" dt="0"/>
  <p:txStyles>
    <p:titleStyle>
      <a:lvl1pPr algn="ctr" rtl="0" eaLnBrk="0" fontAlgn="base" hangingPunct="0">
        <a:spcBef>
          <a:spcPct val="0"/>
        </a:spcBef>
        <a:spcAft>
          <a:spcPct val="0"/>
        </a:spcAft>
        <a:defRPr sz="3600" kern="1200">
          <a:solidFill>
            <a:schemeClr val="tx1"/>
          </a:solidFill>
          <a:latin typeface="+mn-lt"/>
          <a:ea typeface="+mj-ea"/>
          <a:cs typeface="+mj-cs"/>
        </a:defRPr>
      </a:lvl1pPr>
      <a:lvl2pPr algn="ctr" rtl="0" eaLnBrk="0" fontAlgn="base" hangingPunct="0">
        <a:spcBef>
          <a:spcPct val="0"/>
        </a:spcBef>
        <a:spcAft>
          <a:spcPct val="0"/>
        </a:spcAft>
        <a:defRPr sz="3600">
          <a:solidFill>
            <a:schemeClr val="tx1"/>
          </a:solidFill>
          <a:latin typeface="Arial" charset="0"/>
        </a:defRPr>
      </a:lvl2pPr>
      <a:lvl3pPr algn="ctr" rtl="0" eaLnBrk="0" fontAlgn="base" hangingPunct="0">
        <a:spcBef>
          <a:spcPct val="0"/>
        </a:spcBef>
        <a:spcAft>
          <a:spcPct val="0"/>
        </a:spcAft>
        <a:defRPr sz="3600">
          <a:solidFill>
            <a:schemeClr val="tx1"/>
          </a:solidFill>
          <a:latin typeface="Arial" charset="0"/>
        </a:defRPr>
      </a:lvl3pPr>
      <a:lvl4pPr algn="ctr" rtl="0" eaLnBrk="0" fontAlgn="base" hangingPunct="0">
        <a:spcBef>
          <a:spcPct val="0"/>
        </a:spcBef>
        <a:spcAft>
          <a:spcPct val="0"/>
        </a:spcAft>
        <a:defRPr sz="3600">
          <a:solidFill>
            <a:schemeClr val="tx1"/>
          </a:solidFill>
          <a:latin typeface="Arial" charset="0"/>
        </a:defRPr>
      </a:lvl4pPr>
      <a:lvl5pPr algn="ctr" rtl="0" eaLnBrk="0" fontAlgn="base" hangingPunct="0">
        <a:spcBef>
          <a:spcPct val="0"/>
        </a:spcBef>
        <a:spcAft>
          <a:spcPct val="0"/>
        </a:spcAft>
        <a:defRPr sz="3600">
          <a:solidFill>
            <a:schemeClr val="tx1"/>
          </a:solidFill>
          <a:latin typeface="Arial" charset="0"/>
        </a:defRPr>
      </a:lvl5pPr>
      <a:lvl6pPr marL="457200" algn="ctr" rtl="0" fontAlgn="base">
        <a:spcBef>
          <a:spcPct val="0"/>
        </a:spcBef>
        <a:spcAft>
          <a:spcPct val="0"/>
        </a:spcAft>
        <a:defRPr sz="4400">
          <a:solidFill>
            <a:schemeClr val="tx1"/>
          </a:solidFill>
          <a:latin typeface="Arial" charset="0"/>
        </a:defRPr>
      </a:lvl6pPr>
      <a:lvl7pPr marL="914400" algn="ctr" rtl="0" fontAlgn="base">
        <a:spcBef>
          <a:spcPct val="0"/>
        </a:spcBef>
        <a:spcAft>
          <a:spcPct val="0"/>
        </a:spcAft>
        <a:defRPr sz="4400">
          <a:solidFill>
            <a:schemeClr val="tx1"/>
          </a:solidFill>
          <a:latin typeface="Arial" charset="0"/>
        </a:defRPr>
      </a:lvl7pPr>
      <a:lvl8pPr marL="1371600" algn="ctr" rtl="0" fontAlgn="base">
        <a:spcBef>
          <a:spcPct val="0"/>
        </a:spcBef>
        <a:spcAft>
          <a:spcPct val="0"/>
        </a:spcAft>
        <a:defRPr sz="4400">
          <a:solidFill>
            <a:schemeClr val="tx1"/>
          </a:solidFill>
          <a:latin typeface="Arial" charset="0"/>
        </a:defRPr>
      </a:lvl8pPr>
      <a:lvl9pPr marL="1828800" algn="ctr"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SzPct val="60000"/>
        <a:buFont typeface="Wingdings 2" panose="05020102010507070707" pitchFamily="18" charset="2"/>
        <a:buChar char=""/>
        <a:defRPr sz="2800" kern="1200">
          <a:solidFill>
            <a:schemeClr val="tx1"/>
          </a:solidFill>
          <a:latin typeface="+mn-lt"/>
          <a:ea typeface="+mn-ea"/>
          <a:cs typeface="+mn-cs"/>
        </a:defRPr>
      </a:lvl1pPr>
      <a:lvl2pPr marL="742950" indent="-285750" algn="l" rtl="0" eaLnBrk="0" fontAlgn="base" hangingPunct="0">
        <a:spcBef>
          <a:spcPct val="20000"/>
        </a:spcBef>
        <a:spcAft>
          <a:spcPct val="0"/>
        </a:spcAft>
        <a:buSzPct val="80000"/>
        <a:buFont typeface="Wingdings" panose="05000000000000000000" pitchFamily="2" charset="2"/>
        <a:buChar char="Ø"/>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SzPct val="115000"/>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spcBef>
          <a:spcPct val="20000"/>
        </a:spcBef>
        <a:spcAft>
          <a:spcPct val="0"/>
        </a:spcAft>
        <a:buSzPct val="75000"/>
        <a:buFont typeface="Wingdings 3" panose="05040102010807070707" pitchFamily="18" charset="2"/>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 name="Slide Number Placeholder 5"/>
          <p:cNvSpPr>
            <a:spLocks noGrp="1"/>
          </p:cNvSpPr>
          <p:nvPr>
            <p:ph type="sldNum" sz="quarter" idx="4"/>
          </p:nvPr>
        </p:nvSpPr>
        <p:spPr>
          <a:xfrm>
            <a:off x="8305800" y="6492875"/>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0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B7AFB893-F3DC-4090-B5A3-DF5838723B0F}"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 name="Footer Placeholder 6"/>
          <p:cNvSpPr>
            <a:spLocks noGrp="1" noChangeArrowheads="1"/>
          </p:cNvSpPr>
          <p:nvPr>
            <p:ph type="ftr" sz="quarter" idx="3"/>
          </p:nvPr>
        </p:nvSpPr>
        <p:spPr bwMode="auto">
          <a:xfrm>
            <a:off x="1143000" y="6477000"/>
            <a:ext cx="6858000" cy="381000"/>
          </a:xfrm>
          <a:prstGeom prst="rect">
            <a:avLst/>
          </a:prstGeom>
          <a:noFill/>
          <a:ln>
            <a:noFill/>
          </a:ln>
          <a:effectLst/>
          <a:extLst/>
        </p:spPr>
        <p:txBody>
          <a:bodyPr vert="horz" wrap="square" lIns="91440" tIns="45720" rIns="91440" bIns="45720" numCol="1" anchor="ctr" anchorCtr="1" compatLnSpc="1">
            <a:prstTxWarp prst="textNoShape">
              <a:avLst/>
            </a:prstTxWarp>
          </a:bodyPr>
          <a:lstStyle>
            <a:lvl1pPr algn="ctr" eaLnBrk="1" hangingPunct="1">
              <a:defRPr lang="en-US" sz="1000">
                <a:solidFill>
                  <a:schemeClr val="tx1"/>
                </a:solidFill>
                <a:latin typeface="+mn-lt"/>
                <a:cs typeface="Arial"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1719030683"/>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Lst>
  <p:hf hdr="0" dt="0"/>
  <p:txStyles>
    <p:titleStyle>
      <a:lvl1pPr algn="ctr" rtl="0" eaLnBrk="0" fontAlgn="base" hangingPunct="0">
        <a:spcBef>
          <a:spcPct val="0"/>
        </a:spcBef>
        <a:spcAft>
          <a:spcPct val="0"/>
        </a:spcAft>
        <a:defRPr sz="3600" kern="1200">
          <a:solidFill>
            <a:schemeClr val="tx1"/>
          </a:solidFill>
          <a:latin typeface="+mn-lt"/>
          <a:ea typeface="+mj-ea"/>
          <a:cs typeface="+mj-cs"/>
        </a:defRPr>
      </a:lvl1pPr>
      <a:lvl2pPr algn="ctr" rtl="0" eaLnBrk="0" fontAlgn="base" hangingPunct="0">
        <a:spcBef>
          <a:spcPct val="0"/>
        </a:spcBef>
        <a:spcAft>
          <a:spcPct val="0"/>
        </a:spcAft>
        <a:defRPr sz="3600">
          <a:solidFill>
            <a:schemeClr val="tx1"/>
          </a:solidFill>
          <a:latin typeface="Arial" charset="0"/>
        </a:defRPr>
      </a:lvl2pPr>
      <a:lvl3pPr algn="ctr" rtl="0" eaLnBrk="0" fontAlgn="base" hangingPunct="0">
        <a:spcBef>
          <a:spcPct val="0"/>
        </a:spcBef>
        <a:spcAft>
          <a:spcPct val="0"/>
        </a:spcAft>
        <a:defRPr sz="3600">
          <a:solidFill>
            <a:schemeClr val="tx1"/>
          </a:solidFill>
          <a:latin typeface="Arial" charset="0"/>
        </a:defRPr>
      </a:lvl3pPr>
      <a:lvl4pPr algn="ctr" rtl="0" eaLnBrk="0" fontAlgn="base" hangingPunct="0">
        <a:spcBef>
          <a:spcPct val="0"/>
        </a:spcBef>
        <a:spcAft>
          <a:spcPct val="0"/>
        </a:spcAft>
        <a:defRPr sz="3600">
          <a:solidFill>
            <a:schemeClr val="tx1"/>
          </a:solidFill>
          <a:latin typeface="Arial" charset="0"/>
        </a:defRPr>
      </a:lvl4pPr>
      <a:lvl5pPr algn="ctr" rtl="0" eaLnBrk="0" fontAlgn="base" hangingPunct="0">
        <a:spcBef>
          <a:spcPct val="0"/>
        </a:spcBef>
        <a:spcAft>
          <a:spcPct val="0"/>
        </a:spcAft>
        <a:defRPr sz="3600">
          <a:solidFill>
            <a:schemeClr val="tx1"/>
          </a:solidFill>
          <a:latin typeface="Arial" charset="0"/>
        </a:defRPr>
      </a:lvl5pPr>
      <a:lvl6pPr marL="457200" algn="ctr" rtl="0" fontAlgn="base">
        <a:spcBef>
          <a:spcPct val="0"/>
        </a:spcBef>
        <a:spcAft>
          <a:spcPct val="0"/>
        </a:spcAft>
        <a:defRPr sz="4400">
          <a:solidFill>
            <a:schemeClr val="tx1"/>
          </a:solidFill>
          <a:latin typeface="Arial" charset="0"/>
        </a:defRPr>
      </a:lvl6pPr>
      <a:lvl7pPr marL="914400" algn="ctr" rtl="0" fontAlgn="base">
        <a:spcBef>
          <a:spcPct val="0"/>
        </a:spcBef>
        <a:spcAft>
          <a:spcPct val="0"/>
        </a:spcAft>
        <a:defRPr sz="4400">
          <a:solidFill>
            <a:schemeClr val="tx1"/>
          </a:solidFill>
          <a:latin typeface="Arial" charset="0"/>
        </a:defRPr>
      </a:lvl7pPr>
      <a:lvl8pPr marL="1371600" algn="ctr" rtl="0" fontAlgn="base">
        <a:spcBef>
          <a:spcPct val="0"/>
        </a:spcBef>
        <a:spcAft>
          <a:spcPct val="0"/>
        </a:spcAft>
        <a:defRPr sz="4400">
          <a:solidFill>
            <a:schemeClr val="tx1"/>
          </a:solidFill>
          <a:latin typeface="Arial" charset="0"/>
        </a:defRPr>
      </a:lvl8pPr>
      <a:lvl9pPr marL="1828800" algn="ctr"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SzPct val="60000"/>
        <a:buFont typeface="Wingdings 2" panose="05020102010507070707" pitchFamily="18" charset="2"/>
        <a:buChar char=""/>
        <a:defRPr sz="2800" kern="1200">
          <a:solidFill>
            <a:schemeClr val="tx1"/>
          </a:solidFill>
          <a:latin typeface="+mn-lt"/>
          <a:ea typeface="+mn-ea"/>
          <a:cs typeface="+mn-cs"/>
        </a:defRPr>
      </a:lvl1pPr>
      <a:lvl2pPr marL="742950" indent="-285750" algn="l" rtl="0" eaLnBrk="0" fontAlgn="base" hangingPunct="0">
        <a:spcBef>
          <a:spcPct val="20000"/>
        </a:spcBef>
        <a:spcAft>
          <a:spcPct val="0"/>
        </a:spcAft>
        <a:buSzPct val="80000"/>
        <a:buFont typeface="Wingdings" panose="05000000000000000000" pitchFamily="2" charset="2"/>
        <a:buChar char="Ø"/>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SzPct val="115000"/>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spcBef>
          <a:spcPct val="20000"/>
        </a:spcBef>
        <a:spcAft>
          <a:spcPct val="0"/>
        </a:spcAft>
        <a:buSzPct val="75000"/>
        <a:buFont typeface="Wingdings 3" panose="05040102010807070707" pitchFamily="18" charset="2"/>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 name="Slide Number Placeholder 5"/>
          <p:cNvSpPr>
            <a:spLocks noGrp="1"/>
          </p:cNvSpPr>
          <p:nvPr>
            <p:ph type="sldNum" sz="quarter" idx="4"/>
          </p:nvPr>
        </p:nvSpPr>
        <p:spPr>
          <a:xfrm>
            <a:off x="8305800" y="6492875"/>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0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B7AFB893-F3DC-4090-B5A3-DF5838723B0F}"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 name="Footer Placeholder 6"/>
          <p:cNvSpPr>
            <a:spLocks noGrp="1" noChangeArrowheads="1"/>
          </p:cNvSpPr>
          <p:nvPr>
            <p:ph type="ftr" sz="quarter" idx="3"/>
          </p:nvPr>
        </p:nvSpPr>
        <p:spPr bwMode="auto">
          <a:xfrm>
            <a:off x="1143000" y="6477000"/>
            <a:ext cx="6858000" cy="381000"/>
          </a:xfrm>
          <a:prstGeom prst="rect">
            <a:avLst/>
          </a:prstGeom>
          <a:noFill/>
          <a:ln>
            <a:noFill/>
          </a:ln>
          <a:effectLst/>
          <a:extLst/>
        </p:spPr>
        <p:txBody>
          <a:bodyPr vert="horz" wrap="square" lIns="91440" tIns="45720" rIns="91440" bIns="45720" numCol="1" anchor="ctr" anchorCtr="1" compatLnSpc="1">
            <a:prstTxWarp prst="textNoShape">
              <a:avLst/>
            </a:prstTxWarp>
          </a:bodyPr>
          <a:lstStyle>
            <a:lvl1pPr algn="ctr" eaLnBrk="1" hangingPunct="1">
              <a:defRPr lang="en-US" sz="1000">
                <a:solidFill>
                  <a:schemeClr val="tx1"/>
                </a:solidFill>
                <a:latin typeface="+mn-lt"/>
                <a:cs typeface="Arial"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3338170086"/>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Lst>
  <p:hf hdr="0" dt="0"/>
  <p:txStyles>
    <p:titleStyle>
      <a:lvl1pPr algn="ctr" rtl="0" eaLnBrk="0" fontAlgn="base" hangingPunct="0">
        <a:spcBef>
          <a:spcPct val="0"/>
        </a:spcBef>
        <a:spcAft>
          <a:spcPct val="0"/>
        </a:spcAft>
        <a:defRPr sz="3600" kern="1200">
          <a:solidFill>
            <a:schemeClr val="tx1"/>
          </a:solidFill>
          <a:latin typeface="+mn-lt"/>
          <a:ea typeface="+mj-ea"/>
          <a:cs typeface="+mj-cs"/>
        </a:defRPr>
      </a:lvl1pPr>
      <a:lvl2pPr algn="ctr" rtl="0" eaLnBrk="0" fontAlgn="base" hangingPunct="0">
        <a:spcBef>
          <a:spcPct val="0"/>
        </a:spcBef>
        <a:spcAft>
          <a:spcPct val="0"/>
        </a:spcAft>
        <a:defRPr sz="3600">
          <a:solidFill>
            <a:schemeClr val="tx1"/>
          </a:solidFill>
          <a:latin typeface="Arial" charset="0"/>
        </a:defRPr>
      </a:lvl2pPr>
      <a:lvl3pPr algn="ctr" rtl="0" eaLnBrk="0" fontAlgn="base" hangingPunct="0">
        <a:spcBef>
          <a:spcPct val="0"/>
        </a:spcBef>
        <a:spcAft>
          <a:spcPct val="0"/>
        </a:spcAft>
        <a:defRPr sz="3600">
          <a:solidFill>
            <a:schemeClr val="tx1"/>
          </a:solidFill>
          <a:latin typeface="Arial" charset="0"/>
        </a:defRPr>
      </a:lvl3pPr>
      <a:lvl4pPr algn="ctr" rtl="0" eaLnBrk="0" fontAlgn="base" hangingPunct="0">
        <a:spcBef>
          <a:spcPct val="0"/>
        </a:spcBef>
        <a:spcAft>
          <a:spcPct val="0"/>
        </a:spcAft>
        <a:defRPr sz="3600">
          <a:solidFill>
            <a:schemeClr val="tx1"/>
          </a:solidFill>
          <a:latin typeface="Arial" charset="0"/>
        </a:defRPr>
      </a:lvl4pPr>
      <a:lvl5pPr algn="ctr" rtl="0" eaLnBrk="0" fontAlgn="base" hangingPunct="0">
        <a:spcBef>
          <a:spcPct val="0"/>
        </a:spcBef>
        <a:spcAft>
          <a:spcPct val="0"/>
        </a:spcAft>
        <a:defRPr sz="3600">
          <a:solidFill>
            <a:schemeClr val="tx1"/>
          </a:solidFill>
          <a:latin typeface="Arial" charset="0"/>
        </a:defRPr>
      </a:lvl5pPr>
      <a:lvl6pPr marL="457200" algn="ctr" rtl="0" fontAlgn="base">
        <a:spcBef>
          <a:spcPct val="0"/>
        </a:spcBef>
        <a:spcAft>
          <a:spcPct val="0"/>
        </a:spcAft>
        <a:defRPr sz="4400">
          <a:solidFill>
            <a:schemeClr val="tx1"/>
          </a:solidFill>
          <a:latin typeface="Arial" charset="0"/>
        </a:defRPr>
      </a:lvl6pPr>
      <a:lvl7pPr marL="914400" algn="ctr" rtl="0" fontAlgn="base">
        <a:spcBef>
          <a:spcPct val="0"/>
        </a:spcBef>
        <a:spcAft>
          <a:spcPct val="0"/>
        </a:spcAft>
        <a:defRPr sz="4400">
          <a:solidFill>
            <a:schemeClr val="tx1"/>
          </a:solidFill>
          <a:latin typeface="Arial" charset="0"/>
        </a:defRPr>
      </a:lvl7pPr>
      <a:lvl8pPr marL="1371600" algn="ctr" rtl="0" fontAlgn="base">
        <a:spcBef>
          <a:spcPct val="0"/>
        </a:spcBef>
        <a:spcAft>
          <a:spcPct val="0"/>
        </a:spcAft>
        <a:defRPr sz="4400">
          <a:solidFill>
            <a:schemeClr val="tx1"/>
          </a:solidFill>
          <a:latin typeface="Arial" charset="0"/>
        </a:defRPr>
      </a:lvl8pPr>
      <a:lvl9pPr marL="1828800" algn="ctr"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SzPct val="60000"/>
        <a:buFont typeface="Wingdings 2" panose="05020102010507070707" pitchFamily="18" charset="2"/>
        <a:buChar char=""/>
        <a:defRPr sz="2800" kern="1200">
          <a:solidFill>
            <a:schemeClr val="tx1"/>
          </a:solidFill>
          <a:latin typeface="+mn-lt"/>
          <a:ea typeface="+mn-ea"/>
          <a:cs typeface="+mn-cs"/>
        </a:defRPr>
      </a:lvl1pPr>
      <a:lvl2pPr marL="742950" indent="-285750" algn="l" rtl="0" eaLnBrk="0" fontAlgn="base" hangingPunct="0">
        <a:spcBef>
          <a:spcPct val="20000"/>
        </a:spcBef>
        <a:spcAft>
          <a:spcPct val="0"/>
        </a:spcAft>
        <a:buSzPct val="80000"/>
        <a:buFont typeface="Wingdings" panose="05000000000000000000" pitchFamily="2" charset="2"/>
        <a:buChar char="Ø"/>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SzPct val="115000"/>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spcBef>
          <a:spcPct val="20000"/>
        </a:spcBef>
        <a:spcAft>
          <a:spcPct val="0"/>
        </a:spcAft>
        <a:buSzPct val="75000"/>
        <a:buFont typeface="Wingdings 3" panose="05040102010807070707" pitchFamily="18" charset="2"/>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latin typeface="Arial" charset="0"/>
                <a:ea typeface="SimSun" pitchFamily="2" charset="-122"/>
                <a:cs typeface="Arial"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75F55"/>
              </a:solidFill>
              <a:effectLst/>
              <a:uLnTx/>
              <a:uFillTx/>
              <a:latin typeface="Arial" charset="0"/>
              <a:ea typeface="SimSun" pitchFamily="2" charset="-122"/>
              <a:cs typeface="Arial" charset="0"/>
            </a:endParaRPr>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latinLnBrk="0" hangingPunct="1">
              <a:defRPr kumimoji="0" sz="1400">
                <a:solidFill>
                  <a:schemeClr val="tx2"/>
                </a:solidFill>
                <a:latin typeface="Arial" charset="0"/>
                <a:ea typeface="SimSun" pitchFamily="2" charset="-122"/>
                <a:cs typeface="Arial" charset="0"/>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75F55"/>
              </a:solidFill>
              <a:effectLst/>
              <a:uLnTx/>
              <a:uFillTx/>
              <a:latin typeface="Arial" charset="0"/>
              <a:ea typeface="SimSun" pitchFamily="2" charset="-122"/>
              <a:cs typeface="Arial" charset="0"/>
            </a:endParaRPr>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wrap="square" lIns="91440" tIns="45720" rIns="91440" bIns="45720" numCol="1" anchor="ctr" anchorCtr="0" compatLnSpc="1">
            <a:prstTxWarp prst="textNoShape">
              <a:avLst/>
            </a:prstTxWarp>
            <a:normAutofit/>
          </a:bodyPr>
          <a:lstStyle>
            <a:lvl1pPr algn="ctr" eaLnBrk="1" hangingPunct="1">
              <a:defRPr sz="1400" b="1">
                <a:solidFill>
                  <a:srgbClr val="FFFFFF"/>
                </a:solidFill>
                <a:cs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A81036C7-A5F9-426F-9232-132234D8AF63}" type="slidenum">
              <a:rPr kumimoji="0" lang="en-US" altLang="en-US" sz="1400" b="1" i="0" u="none" strike="noStrike" kern="1200" cap="none" spc="0" normalizeH="0" baseline="0" noProof="0">
                <a:ln>
                  <a:noFill/>
                </a:ln>
                <a:solidFill>
                  <a:srgbClr val="FFFFFF"/>
                </a:solidFill>
                <a:effectLst/>
                <a:uLnTx/>
                <a:uFillTx/>
                <a:latin typeface="Arial" panose="020B0604020202020204" pitchFamily="34" charset="0"/>
                <a:ea typeface="SimSun" panose="02010600030101010101" pitchFamily="2" charset="-122"/>
                <a:cs typeface="Arial" panose="020B0604020202020204"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altLang="en-US" sz="1400" b="1" i="0" u="none" strike="noStrike" kern="1200" cap="none" spc="0" normalizeH="0" baseline="0" noProof="0">
              <a:ln>
                <a:noFill/>
              </a:ln>
              <a:solidFill>
                <a:srgbClr val="FFFFFF"/>
              </a:solidFill>
              <a:effectLst/>
              <a:uLnTx/>
              <a:uFillTx/>
              <a:latin typeface="Arial" panose="020B0604020202020204" pitchFamily="34" charset="0"/>
              <a:ea typeface="SimSun" panose="02010600030101010101" pitchFamily="2" charset="-122"/>
              <a:cs typeface="Arial" panose="020B0604020202020204" pitchFamily="34" charset="0"/>
            </a:endParaRPr>
          </a:p>
        </p:txBody>
      </p:sp>
    </p:spTree>
    <p:extLst>
      <p:ext uri="{BB962C8B-B14F-4D97-AF65-F5344CB8AC3E}">
        <p14:creationId xmlns:p14="http://schemas.microsoft.com/office/powerpoint/2010/main" val="1584047471"/>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Lst>
  <p:hf hdr="0" ftr="0" dt="0"/>
  <p:txStyles>
    <p:titleStyle>
      <a:lvl1pPr algn="l" rtl="0" eaLnBrk="0" fontAlgn="base" hangingPunct="0">
        <a:spcBef>
          <a:spcPct val="0"/>
        </a:spcBef>
        <a:spcAft>
          <a:spcPct val="0"/>
        </a:spcAft>
        <a:defRPr sz="4400" kern="1200">
          <a:solidFill>
            <a:schemeClr val="tx2"/>
          </a:solidFill>
          <a:latin typeface="+mj-lt"/>
          <a:ea typeface="+mj-ea"/>
          <a:cs typeface="华文仿宋"/>
        </a:defRPr>
      </a:lvl1pPr>
      <a:lvl2pPr algn="l" rtl="0" eaLnBrk="0" fontAlgn="base" hangingPunct="0">
        <a:spcBef>
          <a:spcPct val="0"/>
        </a:spcBef>
        <a:spcAft>
          <a:spcPct val="0"/>
        </a:spcAft>
        <a:defRPr sz="4400">
          <a:solidFill>
            <a:schemeClr val="tx2"/>
          </a:solidFill>
          <a:latin typeface="Tw Cen MT" pitchFamily="34" charset="0"/>
          <a:ea typeface="华文仿宋"/>
          <a:cs typeface="华文仿宋"/>
        </a:defRPr>
      </a:lvl2pPr>
      <a:lvl3pPr algn="l" rtl="0" eaLnBrk="0" fontAlgn="base" hangingPunct="0">
        <a:spcBef>
          <a:spcPct val="0"/>
        </a:spcBef>
        <a:spcAft>
          <a:spcPct val="0"/>
        </a:spcAft>
        <a:defRPr sz="4400">
          <a:solidFill>
            <a:schemeClr val="tx2"/>
          </a:solidFill>
          <a:latin typeface="Tw Cen MT" pitchFamily="34" charset="0"/>
          <a:ea typeface="华文仿宋"/>
          <a:cs typeface="华文仿宋"/>
        </a:defRPr>
      </a:lvl3pPr>
      <a:lvl4pPr algn="l" rtl="0" eaLnBrk="0" fontAlgn="base" hangingPunct="0">
        <a:spcBef>
          <a:spcPct val="0"/>
        </a:spcBef>
        <a:spcAft>
          <a:spcPct val="0"/>
        </a:spcAft>
        <a:defRPr sz="4400">
          <a:solidFill>
            <a:schemeClr val="tx2"/>
          </a:solidFill>
          <a:latin typeface="Tw Cen MT" pitchFamily="34" charset="0"/>
          <a:ea typeface="华文仿宋"/>
          <a:cs typeface="华文仿宋"/>
        </a:defRPr>
      </a:lvl4pPr>
      <a:lvl5pPr algn="l" rtl="0" eaLnBrk="0" fontAlgn="base" hangingPunct="0">
        <a:spcBef>
          <a:spcPct val="0"/>
        </a:spcBef>
        <a:spcAft>
          <a:spcPct val="0"/>
        </a:spcAft>
        <a:defRPr sz="4400">
          <a:solidFill>
            <a:schemeClr val="tx2"/>
          </a:solidFill>
          <a:latin typeface="Tw Cen MT" pitchFamily="34" charset="0"/>
          <a:ea typeface="华文仿宋"/>
          <a:cs typeface="华文仿宋"/>
        </a:defRPr>
      </a:lvl5pPr>
      <a:lvl6pPr marL="457200" algn="l" rtl="0" fontAlgn="base">
        <a:spcBef>
          <a:spcPct val="0"/>
        </a:spcBef>
        <a:spcAft>
          <a:spcPct val="0"/>
        </a:spcAft>
        <a:defRPr sz="4400">
          <a:solidFill>
            <a:schemeClr val="tx2"/>
          </a:solidFill>
          <a:latin typeface="Tw Cen MT" pitchFamily="34" charset="0"/>
          <a:ea typeface="华文仿宋"/>
          <a:cs typeface="华文仿宋"/>
        </a:defRPr>
      </a:lvl6pPr>
      <a:lvl7pPr marL="914400" algn="l" rtl="0" fontAlgn="base">
        <a:spcBef>
          <a:spcPct val="0"/>
        </a:spcBef>
        <a:spcAft>
          <a:spcPct val="0"/>
        </a:spcAft>
        <a:defRPr sz="4400">
          <a:solidFill>
            <a:schemeClr val="tx2"/>
          </a:solidFill>
          <a:latin typeface="Tw Cen MT" pitchFamily="34" charset="0"/>
          <a:ea typeface="华文仿宋"/>
          <a:cs typeface="华文仿宋"/>
        </a:defRPr>
      </a:lvl7pPr>
      <a:lvl8pPr marL="1371600" algn="l" rtl="0" fontAlgn="base">
        <a:spcBef>
          <a:spcPct val="0"/>
        </a:spcBef>
        <a:spcAft>
          <a:spcPct val="0"/>
        </a:spcAft>
        <a:defRPr sz="4400">
          <a:solidFill>
            <a:schemeClr val="tx2"/>
          </a:solidFill>
          <a:latin typeface="Tw Cen MT" pitchFamily="34" charset="0"/>
          <a:ea typeface="华文仿宋"/>
          <a:cs typeface="华文仿宋"/>
        </a:defRPr>
      </a:lvl8pPr>
      <a:lvl9pPr marL="1828800" algn="l" rtl="0" fontAlgn="base">
        <a:spcBef>
          <a:spcPct val="0"/>
        </a:spcBef>
        <a:spcAft>
          <a:spcPct val="0"/>
        </a:spcAft>
        <a:defRPr sz="4400">
          <a:solidFill>
            <a:schemeClr val="tx2"/>
          </a:solidFill>
          <a:latin typeface="Tw Cen MT" pitchFamily="34" charset="0"/>
          <a:ea typeface="华文仿宋"/>
          <a:cs typeface="华文仿宋"/>
        </a:defRPr>
      </a:lvl9pPr>
    </p:titleStyle>
    <p:bodyStyle>
      <a:lvl1pPr marL="319088" indent="-319088" algn="l" rtl="0" eaLnBrk="0" fontAlgn="base" hangingPunct="0">
        <a:spcBef>
          <a:spcPts val="700"/>
        </a:spcBef>
        <a:spcAft>
          <a:spcPct val="0"/>
        </a:spcAft>
        <a:buClr>
          <a:schemeClr val="accent2"/>
        </a:buClr>
        <a:buSzPct val="60000"/>
        <a:buFont typeface="Wingdings" panose="05000000000000000000" pitchFamily="2" charset="2"/>
        <a:buChar char=""/>
        <a:defRPr sz="2900" kern="1200">
          <a:solidFill>
            <a:schemeClr val="tx1"/>
          </a:solidFill>
          <a:latin typeface="+mn-lt"/>
          <a:ea typeface="+mn-ea"/>
          <a:cs typeface="华文仿宋"/>
        </a:defRPr>
      </a:lvl1pPr>
      <a:lvl2pPr marL="639763" indent="-273050" algn="l" rtl="0" eaLnBrk="0" fontAlgn="base" hangingPunct="0">
        <a:spcBef>
          <a:spcPts val="550"/>
        </a:spcBef>
        <a:spcAft>
          <a:spcPct val="0"/>
        </a:spcAft>
        <a:buClr>
          <a:schemeClr val="accent1"/>
        </a:buClr>
        <a:buSzPct val="70000"/>
        <a:buFont typeface="Wingdings 2" panose="05020102010507070707" pitchFamily="18" charset="2"/>
        <a:buChar char=""/>
        <a:defRPr sz="2600" kern="1200">
          <a:solidFill>
            <a:schemeClr val="tx1"/>
          </a:solidFill>
          <a:latin typeface="+mn-lt"/>
          <a:ea typeface="+mn-ea"/>
          <a:cs typeface="华文仿宋"/>
        </a:defRPr>
      </a:lvl2pPr>
      <a:lvl3pPr marL="914400" indent="-228600" algn="l" rtl="0" eaLnBrk="0" fontAlgn="base" hangingPunct="0">
        <a:spcBef>
          <a:spcPts val="500"/>
        </a:spcBef>
        <a:spcAft>
          <a:spcPct val="0"/>
        </a:spcAft>
        <a:buClr>
          <a:schemeClr val="accent2"/>
        </a:buClr>
        <a:buSzPct val="75000"/>
        <a:buFont typeface="Wingdings" panose="05000000000000000000" pitchFamily="2" charset="2"/>
        <a:buChar char=""/>
        <a:defRPr sz="2300" kern="1200">
          <a:solidFill>
            <a:schemeClr val="tx1"/>
          </a:solidFill>
          <a:latin typeface="+mn-lt"/>
          <a:ea typeface="+mn-ea"/>
          <a:cs typeface="华文仿宋"/>
        </a:defRPr>
      </a:lvl3pPr>
      <a:lvl4pPr marL="1371600" indent="-228600" algn="l" rtl="0" eaLnBrk="0" fontAlgn="base" hangingPunct="0">
        <a:spcBef>
          <a:spcPts val="400"/>
        </a:spcBef>
        <a:spcAft>
          <a:spcPct val="0"/>
        </a:spcAft>
        <a:buClr>
          <a:srgbClr val="A5AB81"/>
        </a:buClr>
        <a:buSzPct val="75000"/>
        <a:buFont typeface="Wingdings" panose="05000000000000000000" pitchFamily="2" charset="2"/>
        <a:buChar char=""/>
        <a:defRPr sz="2000" kern="1200">
          <a:solidFill>
            <a:schemeClr val="tx1"/>
          </a:solidFill>
          <a:latin typeface="+mn-lt"/>
          <a:ea typeface="+mn-ea"/>
          <a:cs typeface="华文仿宋"/>
        </a:defRPr>
      </a:lvl4pPr>
      <a:lvl5pPr marL="1828800" indent="-228600" algn="l" rtl="0" eaLnBrk="0" fontAlgn="base" hangingPunct="0">
        <a:spcBef>
          <a:spcPts val="400"/>
        </a:spcBef>
        <a:spcAft>
          <a:spcPct val="0"/>
        </a:spcAft>
        <a:buClr>
          <a:srgbClr val="D8B25C"/>
        </a:buClr>
        <a:buSzPct val="65000"/>
        <a:buFont typeface="Wingdings" panose="05000000000000000000" pitchFamily="2" charset="2"/>
        <a:buChar char=""/>
        <a:defRPr sz="2000" kern="1200">
          <a:solidFill>
            <a:schemeClr val="tx1"/>
          </a:solidFill>
          <a:latin typeface="+mn-lt"/>
          <a:ea typeface="+mn-ea"/>
          <a:cs typeface="华文仿宋"/>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google.com.sa/url?sa=i&amp;rct=j&amp;q=&amp;esrc=s&amp;frm=1&amp;source=images&amp;cd=&amp;cad=rja&amp;uact=8&amp;ved=0CAcQjRxqFQoTCKeq_ce4-McCFUa1GgodMTQGMA&amp;url=http://catalog.flatworldknowledge.com/bookhub/reader/12013?e=tye_1.0-ch11_s02&amp;psig=AFQjCNGLjMjbq5XRM1-qrvJOZSjNbybl6A&amp;ust=1442385958793604"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youtube.com/watch?v=SdZW_K9J-nY"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4.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31.xml.rels><?xml version="1.0" encoding="UTF-8" standalone="yes"?>
<Relationships xmlns="http://schemas.openxmlformats.org/package/2006/relationships"><Relationship Id="rId3" Type="http://schemas.openxmlformats.org/officeDocument/2006/relationships/hyperlink" Target="http://www.google.com.sa/url?sa=i&amp;rct=j&amp;q=&amp;esrc=s&amp;source=images&amp;cd=&amp;cad=rja&amp;uact=8&amp;ved=0ahUKEwjSlb_q7sTKAhVJExoKHd4yCGgQjRwIBw&amp;url=http%3A%2F%2Fwww.pregmed.org%2Famniotic-fluid.htm&amp;psig=AFQjCNHMm7aNCbSOAbEsZnWa4S8EpLMaQQ&amp;ust=1453807952886468" TargetMode="External"/><Relationship Id="rId2" Type="http://schemas.openxmlformats.org/officeDocument/2006/relationships/notesSlide" Target="../notesSlides/notesSlide6.xml"/><Relationship Id="rId1" Type="http://schemas.openxmlformats.org/officeDocument/2006/relationships/slideLayout" Target="../slideLayouts/slideLayout89.xml"/><Relationship Id="rId4" Type="http://schemas.openxmlformats.org/officeDocument/2006/relationships/image" Target="../media/image21.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9.xml"/></Relationships>
</file>

<file path=ppt/slides/_rels/slide3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11.png"/><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10.png"/><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130425"/>
            <a:ext cx="9144000" cy="917575"/>
          </a:xfrm>
          <a:solidFill>
            <a:srgbClr val="FFC000"/>
          </a:solidFill>
        </p:spPr>
        <p:txBody>
          <a:bodyPr>
            <a:normAutofit fontScale="90000"/>
          </a:bodyPr>
          <a:lstStyle/>
          <a:p>
            <a:r>
              <a:rPr lang="en-GB" sz="7300" b="1" dirty="0" smtClean="0">
                <a:solidFill>
                  <a:srgbClr val="FF0000"/>
                </a:solidFill>
              </a:rPr>
              <a:t>Conception</a:t>
            </a:r>
            <a:r>
              <a:rPr lang="en-GB" dirty="0" smtClean="0"/>
              <a:t> </a:t>
            </a:r>
            <a:endParaRPr lang="en-GB" dirty="0"/>
          </a:p>
        </p:txBody>
      </p:sp>
      <p:sp>
        <p:nvSpPr>
          <p:cNvPr id="3" name="Subtitle 2"/>
          <p:cNvSpPr>
            <a:spLocks noGrp="1"/>
          </p:cNvSpPr>
          <p:nvPr>
            <p:ph type="subTitle" idx="1"/>
          </p:nvPr>
        </p:nvSpPr>
        <p:spPr>
          <a:xfrm>
            <a:off x="0" y="3962400"/>
            <a:ext cx="3581400" cy="762000"/>
          </a:xfrm>
        </p:spPr>
        <p:style>
          <a:lnRef idx="1">
            <a:schemeClr val="accent3"/>
          </a:lnRef>
          <a:fillRef idx="3">
            <a:schemeClr val="accent3"/>
          </a:fillRef>
          <a:effectRef idx="2">
            <a:schemeClr val="accent3"/>
          </a:effectRef>
          <a:fontRef idx="minor">
            <a:schemeClr val="lt1"/>
          </a:fontRef>
        </p:style>
        <p:txBody>
          <a:bodyPr/>
          <a:lstStyle/>
          <a:p>
            <a:pPr algn="l"/>
            <a:r>
              <a:rPr lang="en-GB" b="1" dirty="0" smtClean="0">
                <a:solidFill>
                  <a:srgbClr val="FF0000"/>
                </a:solidFill>
              </a:rPr>
              <a:t>Lecture </a:t>
            </a:r>
            <a:r>
              <a:rPr lang="en-US" b="1" dirty="0" smtClean="0">
                <a:solidFill>
                  <a:srgbClr val="FF0000"/>
                </a:solidFill>
              </a:rPr>
              <a:t>3</a:t>
            </a:r>
            <a:endParaRPr lang="en-GB" b="1" dirty="0">
              <a:solidFill>
                <a:srgbClr val="FF000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pic>
        <p:nvPicPr>
          <p:cNvPr id="28674" name="Picture 2" descr="http://images.flatworldknowledge.com/tye/tye-fig11_003.jpg">
            <a:hlinkClick r:id="rId2"/>
          </p:cNvPr>
          <p:cNvPicPr>
            <a:picLocks noChangeAspect="1" noChangeArrowheads="1"/>
          </p:cNvPicPr>
          <p:nvPr/>
        </p:nvPicPr>
        <p:blipFill>
          <a:blip r:embed="rId3" cstate="print"/>
          <a:srcRect/>
          <a:stretch>
            <a:fillRect/>
          </a:stretch>
        </p:blipFill>
        <p:spPr bwMode="auto">
          <a:xfrm>
            <a:off x="228600" y="0"/>
            <a:ext cx="8686800" cy="64008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0" y="149189"/>
            <a:ext cx="4572000" cy="767768"/>
          </a:xfrm>
        </p:spPr>
        <p:style>
          <a:lnRef idx="2">
            <a:schemeClr val="accent1">
              <a:shade val="50000"/>
            </a:schemeClr>
          </a:lnRef>
          <a:fillRef idx="1">
            <a:schemeClr val="accent1"/>
          </a:fillRef>
          <a:effectRef idx="0">
            <a:schemeClr val="accent1"/>
          </a:effectRef>
          <a:fontRef idx="minor">
            <a:schemeClr val="lt1"/>
          </a:fontRef>
        </p:style>
        <p:txBody>
          <a:bodyPr/>
          <a:lstStyle/>
          <a:p>
            <a:pPr algn="l"/>
            <a:r>
              <a:rPr lang="en-US" altLang="en-US" sz="3600" dirty="0">
                <a:solidFill>
                  <a:prstClr val="black"/>
                </a:solidFill>
                <a:latin typeface="Arial"/>
              </a:rPr>
              <a:t>Embryonic Period</a:t>
            </a:r>
            <a:endParaRPr lang="en-US" dirty="0"/>
          </a:p>
        </p:txBody>
      </p:sp>
      <p:sp>
        <p:nvSpPr>
          <p:cNvPr id="7" name="Content Placeholder 6"/>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pic>
        <p:nvPicPr>
          <p:cNvPr id="8" name="Picture 7" descr="00600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50331"/>
            <a:ext cx="4495800" cy="5825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7" descr="00600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1039210"/>
            <a:ext cx="4038600" cy="5361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5"/>
          <p:cNvSpPr txBox="1">
            <a:spLocks/>
          </p:cNvSpPr>
          <p:nvPr/>
        </p:nvSpPr>
        <p:spPr>
          <a:xfrm>
            <a:off x="4572000" y="149189"/>
            <a:ext cx="4572000" cy="76776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en-US" sz="3600" dirty="0" smtClean="0">
                <a:solidFill>
                  <a:prstClr val="black"/>
                </a:solidFill>
                <a:latin typeface="Arial"/>
              </a:rPr>
              <a:t>Fetal  Period</a:t>
            </a:r>
            <a:endParaRPr lang="en-US" dirty="0"/>
          </a:p>
        </p:txBody>
      </p:sp>
    </p:spTree>
    <p:extLst>
      <p:ext uri="{BB962C8B-B14F-4D97-AF65-F5344CB8AC3E}">
        <p14:creationId xmlns:p14="http://schemas.microsoft.com/office/powerpoint/2010/main" val="10766196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2"/>
          <p:cNvSpPr>
            <a:spLocks noGrp="1" noChangeArrowheads="1"/>
          </p:cNvSpPr>
          <p:nvPr>
            <p:ph type="title"/>
          </p:nvPr>
        </p:nvSpPr>
        <p:spPr>
          <a:xfrm>
            <a:off x="457200" y="533400"/>
            <a:ext cx="8524875" cy="609600"/>
          </a:xfrm>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r>
              <a:rPr lang="en-US" dirty="0"/>
              <a:t>Embryonic Layers </a:t>
            </a:r>
          </a:p>
        </p:txBody>
      </p:sp>
      <p:sp>
        <p:nvSpPr>
          <p:cNvPr id="265219" name="Rectangle 3"/>
          <p:cNvSpPr>
            <a:spLocks noGrp="1" noChangeArrowheads="1"/>
          </p:cNvSpPr>
          <p:nvPr>
            <p:ph type="body" idx="1"/>
          </p:nvPr>
        </p:nvSpPr>
        <p:spPr>
          <a:xfrm>
            <a:off x="533400" y="1524001"/>
            <a:ext cx="8229600" cy="3581400"/>
          </a:xfrm>
        </p:spPr>
        <p:txBody>
          <a:bodyPr/>
          <a:lstStyle/>
          <a:p>
            <a:pPr marL="457200" indent="-457200">
              <a:buFont typeface="+mj-lt"/>
              <a:buAutoNum type="arabicPeriod"/>
            </a:pPr>
            <a:r>
              <a:rPr lang="en-US" sz="2400" b="1" dirty="0">
                <a:solidFill>
                  <a:srgbClr val="0070C0"/>
                </a:solidFill>
                <a:latin typeface="Arial" charset="0"/>
              </a:rPr>
              <a:t>Ectoderm: </a:t>
            </a:r>
            <a:r>
              <a:rPr lang="en-US" sz="2400" dirty="0">
                <a:solidFill>
                  <a:srgbClr val="0070C0"/>
                </a:solidFill>
                <a:latin typeface="Arial" charset="0"/>
              </a:rPr>
              <a:t>forms the central nervous system, special senses, skin and glands</a:t>
            </a:r>
          </a:p>
          <a:p>
            <a:pPr marL="457200" indent="-457200">
              <a:buFont typeface="+mj-lt"/>
              <a:buAutoNum type="arabicPeriod"/>
            </a:pPr>
            <a:r>
              <a:rPr lang="en-US" sz="2400" b="1" dirty="0">
                <a:solidFill>
                  <a:srgbClr val="0070C0"/>
                </a:solidFill>
                <a:latin typeface="Arial" charset="0"/>
              </a:rPr>
              <a:t>Mesoderm: </a:t>
            </a:r>
            <a:r>
              <a:rPr lang="en-US" sz="2400" dirty="0">
                <a:solidFill>
                  <a:srgbClr val="0070C0"/>
                </a:solidFill>
                <a:latin typeface="Arial" charset="0"/>
              </a:rPr>
              <a:t>forms skeletal, urinary, circulatory, and reproductive organs </a:t>
            </a:r>
          </a:p>
          <a:p>
            <a:pPr marL="457200" indent="-457200">
              <a:buFont typeface="+mj-lt"/>
              <a:buAutoNum type="arabicPeriod"/>
            </a:pPr>
            <a:r>
              <a:rPr lang="en-US" sz="2400" b="1" dirty="0">
                <a:solidFill>
                  <a:srgbClr val="0070C0"/>
                </a:solidFill>
                <a:latin typeface="Arial" charset="0"/>
              </a:rPr>
              <a:t>Endoderm:</a:t>
            </a:r>
            <a:r>
              <a:rPr lang="en-US" sz="2400" dirty="0">
                <a:solidFill>
                  <a:srgbClr val="0070C0"/>
                </a:solidFill>
                <a:latin typeface="Arial" charset="0"/>
              </a:rPr>
              <a:t> forms respiratory system, liver, pancreas, and digestive </a:t>
            </a:r>
            <a:r>
              <a:rPr lang="en-US" sz="2400" dirty="0" smtClean="0">
                <a:solidFill>
                  <a:srgbClr val="0070C0"/>
                </a:solidFill>
                <a:latin typeface="Arial" charset="0"/>
              </a:rPr>
              <a:t>system</a:t>
            </a:r>
            <a:endParaRPr lang="en-US" sz="2400" dirty="0">
              <a:solidFill>
                <a:srgbClr val="0070C0"/>
              </a:solidFill>
              <a:latin typeface="Arial"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274638"/>
            <a:ext cx="8991600" cy="792162"/>
          </a:xfrm>
        </p:spPr>
        <p:style>
          <a:lnRef idx="1">
            <a:schemeClr val="accent6"/>
          </a:lnRef>
          <a:fillRef idx="3">
            <a:schemeClr val="accent6"/>
          </a:fillRef>
          <a:effectRef idx="2">
            <a:schemeClr val="accent6"/>
          </a:effectRef>
          <a:fontRef idx="minor">
            <a:schemeClr val="lt1"/>
          </a:fontRef>
        </p:style>
        <p:txBody>
          <a:bodyPr/>
          <a:lstStyle/>
          <a:p>
            <a:pPr eaLnBrk="1" hangingPunct="1"/>
            <a:r>
              <a:rPr lang="en-US" dirty="0" smtClean="0"/>
              <a:t>Conception</a:t>
            </a:r>
          </a:p>
        </p:txBody>
      </p:sp>
      <p:sp>
        <p:nvSpPr>
          <p:cNvPr id="4099" name="Rectangle 3"/>
          <p:cNvSpPr>
            <a:spLocks noGrp="1" noChangeArrowheads="1"/>
          </p:cNvSpPr>
          <p:nvPr>
            <p:ph type="body" idx="1"/>
          </p:nvPr>
        </p:nvSpPr>
        <p:spPr/>
        <p:txBody>
          <a:bodyPr/>
          <a:lstStyle/>
          <a:p>
            <a:pPr eaLnBrk="1" hangingPunct="1">
              <a:lnSpc>
                <a:spcPct val="90000"/>
              </a:lnSpc>
            </a:pPr>
            <a:r>
              <a:rPr lang="en-US" sz="2800" dirty="0" smtClean="0"/>
              <a:t>The alkaline pH of semen provides protection for the sperm from the acid environment of the vagina.</a:t>
            </a:r>
          </a:p>
          <a:p>
            <a:pPr eaLnBrk="1" hangingPunct="1">
              <a:lnSpc>
                <a:spcPct val="90000"/>
              </a:lnSpc>
              <a:buFontTx/>
              <a:buNone/>
            </a:pPr>
            <a:r>
              <a:rPr lang="en-US" sz="2800" dirty="0" smtClean="0"/>
              <a:t> </a:t>
            </a:r>
          </a:p>
          <a:p>
            <a:pPr eaLnBrk="1" hangingPunct="1">
              <a:lnSpc>
                <a:spcPct val="90000"/>
              </a:lnSpc>
              <a:buFontTx/>
              <a:buNone/>
            </a:pPr>
            <a:endParaRPr lang="en-US" sz="2800" dirty="0" smtClean="0"/>
          </a:p>
          <a:p>
            <a:pPr eaLnBrk="1" hangingPunct="1">
              <a:lnSpc>
                <a:spcPct val="90000"/>
              </a:lnSpc>
            </a:pPr>
            <a:r>
              <a:rPr lang="en-US" sz="2800" dirty="0" smtClean="0"/>
              <a:t>Of an average of 200 to 300 million sperm deposited in the vagina, at most only a few hundred achieve proximity to the egg.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274638"/>
            <a:ext cx="8229600" cy="868362"/>
          </a:xfrm>
          <a:solidFill>
            <a:srgbClr val="FFC000"/>
          </a:solidFill>
        </p:spPr>
        <p:txBody>
          <a:bodyPr/>
          <a:lstStyle/>
          <a:p>
            <a:pPr eaLnBrk="1" hangingPunct="1"/>
            <a:r>
              <a:rPr lang="en-US" dirty="0" smtClean="0"/>
              <a:t>Conception</a:t>
            </a:r>
          </a:p>
        </p:txBody>
      </p:sp>
      <p:sp>
        <p:nvSpPr>
          <p:cNvPr id="5123" name="Rectangle 3"/>
          <p:cNvSpPr>
            <a:spLocks noGrp="1" noChangeArrowheads="1"/>
          </p:cNvSpPr>
          <p:nvPr>
            <p:ph type="body" idx="1"/>
          </p:nvPr>
        </p:nvSpPr>
        <p:spPr/>
        <p:txBody>
          <a:bodyPr/>
          <a:lstStyle/>
          <a:p>
            <a:pPr eaLnBrk="1" hangingPunct="1"/>
            <a:r>
              <a:rPr lang="en-US" dirty="0" err="1" smtClean="0"/>
              <a:t>Capacitation</a:t>
            </a:r>
            <a:r>
              <a:rPr lang="en-US" dirty="0" smtClean="0"/>
              <a:t> is characterized by three accomplishments: </a:t>
            </a:r>
          </a:p>
          <a:p>
            <a:pPr eaLnBrk="1" hangingPunct="1"/>
            <a:endParaRPr lang="en-US" dirty="0" smtClean="0"/>
          </a:p>
          <a:p>
            <a:pPr marL="971550" lvl="1" indent="-514350" eaLnBrk="1" hangingPunct="1">
              <a:buFont typeface="+mj-lt"/>
              <a:buAutoNum type="arabicPeriod"/>
            </a:pPr>
            <a:r>
              <a:rPr lang="en-US" dirty="0" smtClean="0"/>
              <a:t>The ability to undergo the </a:t>
            </a:r>
            <a:r>
              <a:rPr lang="en-US" dirty="0" err="1" smtClean="0">
                <a:solidFill>
                  <a:srgbClr val="00B0F0"/>
                </a:solidFill>
              </a:rPr>
              <a:t>acrosome</a:t>
            </a:r>
            <a:r>
              <a:rPr lang="en-US" dirty="0" smtClean="0">
                <a:solidFill>
                  <a:srgbClr val="00B0F0"/>
                </a:solidFill>
              </a:rPr>
              <a:t> reaction.</a:t>
            </a:r>
          </a:p>
          <a:p>
            <a:pPr marL="971550" lvl="1" indent="-514350" eaLnBrk="1" hangingPunct="1">
              <a:buFont typeface="+mj-lt"/>
              <a:buAutoNum type="arabicPeriod"/>
            </a:pPr>
            <a:r>
              <a:rPr lang="en-US" dirty="0" smtClean="0"/>
              <a:t>The ability </a:t>
            </a:r>
            <a:r>
              <a:rPr lang="en-US" dirty="0" smtClean="0">
                <a:solidFill>
                  <a:srgbClr val="00B0F0"/>
                </a:solidFill>
              </a:rPr>
              <a:t>to bind </a:t>
            </a:r>
            <a:r>
              <a:rPr lang="en-US" dirty="0" smtClean="0"/>
              <a:t>to the </a:t>
            </a:r>
            <a:r>
              <a:rPr lang="en-US" dirty="0" err="1" smtClean="0"/>
              <a:t>zona</a:t>
            </a:r>
            <a:r>
              <a:rPr lang="en-US" dirty="0" smtClean="0"/>
              <a:t> </a:t>
            </a:r>
            <a:r>
              <a:rPr lang="en-US" dirty="0" err="1" smtClean="0"/>
              <a:t>pellucida</a:t>
            </a:r>
            <a:r>
              <a:rPr lang="en-US" dirty="0" smtClean="0"/>
              <a:t>.</a:t>
            </a:r>
          </a:p>
          <a:p>
            <a:pPr marL="971550" lvl="1" indent="-514350" eaLnBrk="1" hangingPunct="1">
              <a:buFont typeface="+mj-lt"/>
              <a:buAutoNum type="arabicPeriod"/>
            </a:pPr>
            <a:r>
              <a:rPr lang="en-US" dirty="0" smtClean="0"/>
              <a:t>The acquisition of </a:t>
            </a:r>
            <a:r>
              <a:rPr lang="en-US" dirty="0" err="1" smtClean="0">
                <a:solidFill>
                  <a:srgbClr val="00B0F0"/>
                </a:solidFill>
              </a:rPr>
              <a:t>hypermotility</a:t>
            </a:r>
            <a:r>
              <a:rPr lang="en-US" dirty="0" smtClean="0">
                <a:solidFill>
                  <a:srgbClr val="00B0F0"/>
                </a:solidFill>
              </a:rPr>
              <a:t>.</a:t>
            </a:r>
          </a:p>
          <a:p>
            <a:pPr eaLnBrk="1" hangingPunct="1"/>
            <a:endParaRPr lang="en-US"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57200" y="274638"/>
            <a:ext cx="8229600" cy="868362"/>
          </a:xfrm>
        </p:spPr>
        <p:style>
          <a:lnRef idx="2">
            <a:schemeClr val="accent3">
              <a:shade val="50000"/>
            </a:schemeClr>
          </a:lnRef>
          <a:fillRef idx="1">
            <a:schemeClr val="accent3"/>
          </a:fillRef>
          <a:effectRef idx="0">
            <a:schemeClr val="accent3"/>
          </a:effectRef>
          <a:fontRef idx="minor">
            <a:schemeClr val="lt1"/>
          </a:fontRef>
        </p:style>
        <p:txBody>
          <a:bodyPr/>
          <a:lstStyle/>
          <a:p>
            <a:r>
              <a:rPr lang="en-US" dirty="0"/>
              <a:t>Accomplishing Fertilization</a:t>
            </a:r>
          </a:p>
        </p:txBody>
      </p:sp>
      <p:sp>
        <p:nvSpPr>
          <p:cNvPr id="43011" name="Rectangle 3"/>
          <p:cNvSpPr>
            <a:spLocks noGrp="1" noChangeArrowheads="1"/>
          </p:cNvSpPr>
          <p:nvPr>
            <p:ph type="body" idx="1"/>
          </p:nvPr>
        </p:nvSpPr>
        <p:spPr/>
        <p:txBody>
          <a:bodyPr/>
          <a:lstStyle/>
          <a:p>
            <a:pPr>
              <a:lnSpc>
                <a:spcPct val="90000"/>
              </a:lnSpc>
            </a:pPr>
            <a:r>
              <a:rPr lang="en-US" dirty="0">
                <a:solidFill>
                  <a:srgbClr val="000000"/>
                </a:solidFill>
              </a:rPr>
              <a:t>The oocyte is viable for 12 to 24 hours</a:t>
            </a:r>
          </a:p>
          <a:p>
            <a:pPr>
              <a:lnSpc>
                <a:spcPct val="90000"/>
              </a:lnSpc>
            </a:pPr>
            <a:r>
              <a:rPr lang="en-US" dirty="0">
                <a:solidFill>
                  <a:srgbClr val="000000"/>
                </a:solidFill>
              </a:rPr>
              <a:t>Sperm is viable 24 to 72 hours</a:t>
            </a:r>
          </a:p>
          <a:p>
            <a:pPr>
              <a:lnSpc>
                <a:spcPct val="90000"/>
              </a:lnSpc>
            </a:pPr>
            <a:r>
              <a:rPr lang="en-US" dirty="0">
                <a:solidFill>
                  <a:srgbClr val="000000"/>
                </a:solidFill>
              </a:rPr>
              <a:t>For fertilization to occur, coitus must occur no more than:</a:t>
            </a:r>
          </a:p>
          <a:p>
            <a:pPr lvl="1">
              <a:lnSpc>
                <a:spcPct val="90000"/>
              </a:lnSpc>
            </a:pPr>
            <a:r>
              <a:rPr lang="en-US" dirty="0">
                <a:solidFill>
                  <a:srgbClr val="000000"/>
                </a:solidFill>
              </a:rPr>
              <a:t>Three days before ovulation </a:t>
            </a:r>
          </a:p>
          <a:p>
            <a:pPr lvl="1">
              <a:lnSpc>
                <a:spcPct val="90000"/>
              </a:lnSpc>
            </a:pPr>
            <a:r>
              <a:rPr lang="en-US" dirty="0">
                <a:solidFill>
                  <a:srgbClr val="000000"/>
                </a:solidFill>
              </a:rPr>
              <a:t>24 hours after </a:t>
            </a:r>
            <a:r>
              <a:rPr lang="en-US" dirty="0" smtClean="0">
                <a:solidFill>
                  <a:srgbClr val="000000"/>
                </a:solidFill>
              </a:rPr>
              <a:t>ovulation</a:t>
            </a:r>
            <a:endParaRPr lang="en-US" dirty="0">
              <a:solidFill>
                <a:srgbClr val="00000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type="body" idx="1"/>
          </p:nvPr>
        </p:nvSpPr>
        <p:spPr/>
        <p:txBody>
          <a:bodyPr/>
          <a:lstStyle/>
          <a:p>
            <a:pPr>
              <a:lnSpc>
                <a:spcPct val="90000"/>
              </a:lnSpc>
            </a:pPr>
            <a:r>
              <a:rPr lang="en-US" sz="2800" dirty="0">
                <a:solidFill>
                  <a:srgbClr val="000000"/>
                </a:solidFill>
              </a:rPr>
              <a:t>Fates of ejaculated sperm</a:t>
            </a:r>
          </a:p>
          <a:p>
            <a:pPr lvl="1">
              <a:lnSpc>
                <a:spcPct val="90000"/>
              </a:lnSpc>
            </a:pPr>
            <a:r>
              <a:rPr lang="en-US" sz="2400" dirty="0">
                <a:solidFill>
                  <a:srgbClr val="000000"/>
                </a:solidFill>
              </a:rPr>
              <a:t>Leak out of the vagina immediately after deposition</a:t>
            </a:r>
          </a:p>
          <a:p>
            <a:pPr lvl="1">
              <a:lnSpc>
                <a:spcPct val="90000"/>
              </a:lnSpc>
            </a:pPr>
            <a:r>
              <a:rPr lang="en-US" sz="2400" dirty="0">
                <a:solidFill>
                  <a:srgbClr val="000000"/>
                </a:solidFill>
              </a:rPr>
              <a:t>Destroyed by the acidic vaginal environment</a:t>
            </a:r>
          </a:p>
          <a:p>
            <a:pPr lvl="1">
              <a:lnSpc>
                <a:spcPct val="90000"/>
              </a:lnSpc>
            </a:pPr>
            <a:r>
              <a:rPr lang="en-US" sz="2400" dirty="0">
                <a:solidFill>
                  <a:srgbClr val="000000"/>
                </a:solidFill>
              </a:rPr>
              <a:t>Fail to make it through the cervix</a:t>
            </a:r>
          </a:p>
          <a:p>
            <a:pPr lvl="1">
              <a:lnSpc>
                <a:spcPct val="90000"/>
              </a:lnSpc>
            </a:pPr>
            <a:r>
              <a:rPr lang="en-US" sz="2400" dirty="0">
                <a:solidFill>
                  <a:srgbClr val="000000"/>
                </a:solidFill>
              </a:rPr>
              <a:t>Dispersed in the uterine cavity or destroyed by </a:t>
            </a:r>
            <a:r>
              <a:rPr lang="en-US" sz="2400" dirty="0" err="1">
                <a:solidFill>
                  <a:srgbClr val="000000"/>
                </a:solidFill>
              </a:rPr>
              <a:t>phagocytic</a:t>
            </a:r>
            <a:r>
              <a:rPr lang="en-US" sz="2400" dirty="0">
                <a:solidFill>
                  <a:srgbClr val="000000"/>
                </a:solidFill>
              </a:rPr>
              <a:t> leukocytes</a:t>
            </a:r>
          </a:p>
          <a:p>
            <a:pPr lvl="1">
              <a:lnSpc>
                <a:spcPct val="90000"/>
              </a:lnSpc>
            </a:pPr>
            <a:r>
              <a:rPr lang="en-US" sz="2400" dirty="0">
                <a:solidFill>
                  <a:srgbClr val="000000"/>
                </a:solidFill>
              </a:rPr>
              <a:t>Reach the uterine tubes </a:t>
            </a:r>
          </a:p>
          <a:p>
            <a:pPr>
              <a:lnSpc>
                <a:spcPct val="90000"/>
              </a:lnSpc>
            </a:pPr>
            <a:r>
              <a:rPr lang="en-US" sz="2800" dirty="0">
                <a:solidFill>
                  <a:srgbClr val="000000"/>
                </a:solidFill>
              </a:rPr>
              <a:t>Sperm must undergo </a:t>
            </a:r>
            <a:r>
              <a:rPr lang="en-US" sz="2800" dirty="0" err="1">
                <a:solidFill>
                  <a:srgbClr val="00B0F0"/>
                </a:solidFill>
              </a:rPr>
              <a:t>capacitation</a:t>
            </a:r>
            <a:r>
              <a:rPr lang="en-US" sz="2800" dirty="0">
                <a:solidFill>
                  <a:srgbClr val="00B0F0"/>
                </a:solidFill>
              </a:rPr>
              <a:t> </a:t>
            </a:r>
            <a:r>
              <a:rPr lang="en-US" sz="2800" dirty="0">
                <a:solidFill>
                  <a:srgbClr val="000000"/>
                </a:solidFill>
              </a:rPr>
              <a:t>before they can penetrate the </a:t>
            </a:r>
            <a:r>
              <a:rPr lang="en-US" sz="2800" dirty="0" err="1">
                <a:solidFill>
                  <a:srgbClr val="000000"/>
                </a:solidFill>
              </a:rPr>
              <a:t>oocyte</a:t>
            </a:r>
            <a:endParaRPr lang="en-US" sz="2800" dirty="0">
              <a:solidFill>
                <a:srgbClr val="00000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a:p>
        </p:txBody>
      </p:sp>
      <p:pic>
        <p:nvPicPr>
          <p:cNvPr id="2" name="Picture 1"/>
          <p:cNvPicPr>
            <a:picLocks noChangeAspect="1"/>
          </p:cNvPicPr>
          <p:nvPr/>
        </p:nvPicPr>
        <p:blipFill>
          <a:blip r:embed="rId2"/>
          <a:stretch>
            <a:fillRect/>
          </a:stretch>
        </p:blipFill>
        <p:spPr>
          <a:xfrm>
            <a:off x="432101" y="187286"/>
            <a:ext cx="8254699" cy="1182727"/>
          </a:xfrm>
          <a:prstGeom prst="rect">
            <a:avLst/>
          </a:prstGeom>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57200" y="274638"/>
            <a:ext cx="8229600" cy="944562"/>
          </a:xfrm>
          <a:solidFill>
            <a:srgbClr val="92D050"/>
          </a:solidFill>
        </p:spPr>
        <p:txBody>
          <a:bodyPr>
            <a:noAutofit/>
          </a:bodyPr>
          <a:lstStyle/>
          <a:p>
            <a:r>
              <a:rPr lang="en-US" sz="3200" dirty="0" err="1"/>
              <a:t>Acrosomal</a:t>
            </a:r>
            <a:r>
              <a:rPr lang="en-US" sz="3200" dirty="0"/>
              <a:t> Reaction and Sperm Penetration</a:t>
            </a:r>
          </a:p>
        </p:txBody>
      </p:sp>
      <p:sp>
        <p:nvSpPr>
          <p:cNvPr id="45059" name="Rectangle 3"/>
          <p:cNvSpPr>
            <a:spLocks noGrp="1" noChangeArrowheads="1"/>
          </p:cNvSpPr>
          <p:nvPr>
            <p:ph type="body" idx="1"/>
          </p:nvPr>
        </p:nvSpPr>
        <p:spPr/>
        <p:txBody>
          <a:bodyPr/>
          <a:lstStyle/>
          <a:p>
            <a:pPr>
              <a:lnSpc>
                <a:spcPct val="90000"/>
              </a:lnSpc>
            </a:pPr>
            <a:r>
              <a:rPr lang="en-US" dirty="0">
                <a:solidFill>
                  <a:srgbClr val="000000"/>
                </a:solidFill>
              </a:rPr>
              <a:t>An ovulated oocyte is encapsulated by:</a:t>
            </a:r>
          </a:p>
          <a:p>
            <a:pPr lvl="1">
              <a:lnSpc>
                <a:spcPct val="90000"/>
              </a:lnSpc>
            </a:pPr>
            <a:r>
              <a:rPr lang="en-US" dirty="0">
                <a:solidFill>
                  <a:srgbClr val="000000"/>
                </a:solidFill>
              </a:rPr>
              <a:t>The </a:t>
            </a:r>
            <a:r>
              <a:rPr lang="en-US" dirty="0">
                <a:solidFill>
                  <a:srgbClr val="00B0F0"/>
                </a:solidFill>
              </a:rPr>
              <a:t>corona </a:t>
            </a:r>
            <a:r>
              <a:rPr lang="en-US" dirty="0" err="1">
                <a:solidFill>
                  <a:srgbClr val="00B0F0"/>
                </a:solidFill>
              </a:rPr>
              <a:t>radiata</a:t>
            </a:r>
            <a:r>
              <a:rPr lang="en-US" dirty="0">
                <a:solidFill>
                  <a:srgbClr val="00B0F0"/>
                </a:solidFill>
              </a:rPr>
              <a:t> </a:t>
            </a:r>
            <a:r>
              <a:rPr lang="en-US" dirty="0">
                <a:solidFill>
                  <a:srgbClr val="000000"/>
                </a:solidFill>
              </a:rPr>
              <a:t>and </a:t>
            </a:r>
            <a:r>
              <a:rPr lang="en-US" dirty="0">
                <a:solidFill>
                  <a:srgbClr val="00B0F0"/>
                </a:solidFill>
              </a:rPr>
              <a:t>zona </a:t>
            </a:r>
            <a:r>
              <a:rPr lang="en-US" dirty="0" err="1">
                <a:solidFill>
                  <a:srgbClr val="00B0F0"/>
                </a:solidFill>
              </a:rPr>
              <a:t>pellucida</a:t>
            </a:r>
            <a:endParaRPr lang="en-US" dirty="0">
              <a:solidFill>
                <a:srgbClr val="00B0F0"/>
              </a:solidFill>
            </a:endParaRPr>
          </a:p>
          <a:p>
            <a:pPr lvl="1">
              <a:lnSpc>
                <a:spcPct val="90000"/>
              </a:lnSpc>
            </a:pPr>
            <a:r>
              <a:rPr lang="en-US" dirty="0">
                <a:solidFill>
                  <a:srgbClr val="00B0F0"/>
                </a:solidFill>
              </a:rPr>
              <a:t>Extracellular matrix</a:t>
            </a:r>
          </a:p>
          <a:p>
            <a:pPr>
              <a:lnSpc>
                <a:spcPct val="90000"/>
              </a:lnSpc>
            </a:pPr>
            <a:r>
              <a:rPr lang="en-US" dirty="0">
                <a:solidFill>
                  <a:srgbClr val="000000"/>
                </a:solidFill>
              </a:rPr>
              <a:t>Sperm binds to the zona </a:t>
            </a:r>
            <a:r>
              <a:rPr lang="en-US" dirty="0" err="1">
                <a:solidFill>
                  <a:srgbClr val="000000"/>
                </a:solidFill>
              </a:rPr>
              <a:t>pellucida</a:t>
            </a:r>
            <a:r>
              <a:rPr lang="en-US" dirty="0">
                <a:solidFill>
                  <a:srgbClr val="000000"/>
                </a:solidFill>
              </a:rPr>
              <a:t> and undergoes the </a:t>
            </a:r>
            <a:r>
              <a:rPr lang="en-US" dirty="0" err="1">
                <a:solidFill>
                  <a:srgbClr val="000000"/>
                </a:solidFill>
              </a:rPr>
              <a:t>acrosomal</a:t>
            </a:r>
            <a:r>
              <a:rPr lang="en-US" dirty="0">
                <a:solidFill>
                  <a:srgbClr val="000000"/>
                </a:solidFill>
              </a:rPr>
              <a:t> reaction</a:t>
            </a:r>
          </a:p>
          <a:p>
            <a:pPr lvl="1">
              <a:lnSpc>
                <a:spcPct val="90000"/>
              </a:lnSpc>
            </a:pPr>
            <a:r>
              <a:rPr lang="en-US" dirty="0">
                <a:solidFill>
                  <a:srgbClr val="000000"/>
                </a:solidFill>
              </a:rPr>
              <a:t>Enzymes are released near the oocyte</a:t>
            </a:r>
          </a:p>
          <a:p>
            <a:pPr lvl="1">
              <a:lnSpc>
                <a:spcPct val="90000"/>
              </a:lnSpc>
            </a:pPr>
            <a:r>
              <a:rPr lang="en-US" dirty="0">
                <a:solidFill>
                  <a:srgbClr val="000000"/>
                </a:solidFill>
              </a:rPr>
              <a:t>Hundreds of acrosomes release their enzymes to digest the zona </a:t>
            </a:r>
            <a:r>
              <a:rPr lang="en-US" dirty="0" err="1">
                <a:solidFill>
                  <a:srgbClr val="000000"/>
                </a:solidFill>
              </a:rPr>
              <a:t>pellucida</a:t>
            </a:r>
            <a:endParaRPr lang="en-US" dirty="0">
              <a:solidFill>
                <a:srgbClr val="00000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57200" y="274638"/>
            <a:ext cx="8229600" cy="944562"/>
          </a:xfrm>
          <a:solidFill>
            <a:srgbClr val="92D050"/>
          </a:solidFill>
        </p:spPr>
        <p:txBody>
          <a:bodyPr>
            <a:noAutofit/>
          </a:bodyPr>
          <a:lstStyle/>
          <a:p>
            <a:r>
              <a:rPr lang="en-US" sz="3200" dirty="0" err="1"/>
              <a:t>Acrosomal</a:t>
            </a:r>
            <a:r>
              <a:rPr lang="en-US" sz="3200" dirty="0"/>
              <a:t> Reaction and Sperm Penetration</a:t>
            </a:r>
          </a:p>
        </p:txBody>
      </p:sp>
      <p:sp>
        <p:nvSpPr>
          <p:cNvPr id="46083" name="Rectangle 3"/>
          <p:cNvSpPr>
            <a:spLocks noGrp="1" noChangeArrowheads="1"/>
          </p:cNvSpPr>
          <p:nvPr>
            <p:ph type="body" idx="1"/>
          </p:nvPr>
        </p:nvSpPr>
        <p:spPr/>
        <p:txBody>
          <a:bodyPr/>
          <a:lstStyle/>
          <a:p>
            <a:r>
              <a:rPr lang="en-US" dirty="0">
                <a:solidFill>
                  <a:srgbClr val="000000"/>
                </a:solidFill>
              </a:rPr>
              <a:t>Once a sperm makes contact with the oocyte’s membrane:</a:t>
            </a:r>
          </a:p>
          <a:p>
            <a:pPr lvl="1"/>
            <a:r>
              <a:rPr lang="en-US" dirty="0">
                <a:solidFill>
                  <a:srgbClr val="00B0F0"/>
                </a:solidFill>
              </a:rPr>
              <a:t>Beta protein </a:t>
            </a:r>
            <a:r>
              <a:rPr lang="en-US" dirty="0">
                <a:solidFill>
                  <a:srgbClr val="000000"/>
                </a:solidFill>
              </a:rPr>
              <a:t>finds and binds to receptors on the oocyte membrane</a:t>
            </a:r>
          </a:p>
          <a:p>
            <a:pPr lvl="1"/>
            <a:r>
              <a:rPr lang="en-US" dirty="0">
                <a:solidFill>
                  <a:srgbClr val="00B0F0"/>
                </a:solidFill>
              </a:rPr>
              <a:t>Alpha protein </a:t>
            </a:r>
            <a:r>
              <a:rPr lang="en-US" dirty="0">
                <a:solidFill>
                  <a:srgbClr val="000000"/>
                </a:solidFill>
              </a:rPr>
              <a:t>causes it to insert into the membrane</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18</a:t>
            </a:fld>
            <a:endParaRPr lang="en-US"/>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2" cstate="print"/>
          <a:srcRect/>
          <a:stretch>
            <a:fillRect/>
          </a:stretch>
        </p:blipFill>
        <p:spPr bwMode="auto">
          <a:xfrm>
            <a:off x="1371600" y="1295400"/>
            <a:ext cx="6621463" cy="5281613"/>
          </a:xfrm>
          <a:prstGeom prst="rect">
            <a:avLst/>
          </a:prstGeom>
          <a:noFill/>
        </p:spPr>
      </p:pic>
      <p:sp>
        <p:nvSpPr>
          <p:cNvPr id="47107" name="Rectangle 3"/>
          <p:cNvSpPr>
            <a:spLocks noGrp="1" noChangeArrowheads="1"/>
          </p:cNvSpPr>
          <p:nvPr>
            <p:ph type="title"/>
          </p:nvPr>
        </p:nvSpPr>
        <p:spPr>
          <a:xfrm>
            <a:off x="685800" y="0"/>
            <a:ext cx="7848600" cy="1219200"/>
          </a:xfrm>
        </p:spPr>
        <p:txBody>
          <a:bodyPr>
            <a:normAutofit fontScale="90000"/>
          </a:bodyPr>
          <a:lstStyle/>
          <a:p>
            <a:r>
              <a:rPr lang="en-US"/>
              <a:t>Acrosomal Reaction and Sperm Penetration</a:t>
            </a:r>
          </a:p>
        </p:txBody>
      </p:sp>
      <p:sp>
        <p:nvSpPr>
          <p:cNvPr id="47108" name="Text Box 4"/>
          <p:cNvSpPr txBox="1">
            <a:spLocks noChangeArrowheads="1"/>
          </p:cNvSpPr>
          <p:nvPr/>
        </p:nvSpPr>
        <p:spPr bwMode="auto">
          <a:xfrm>
            <a:off x="7696200" y="6507163"/>
            <a:ext cx="1219200" cy="274637"/>
          </a:xfrm>
          <a:prstGeom prst="rect">
            <a:avLst/>
          </a:prstGeom>
          <a:noFill/>
          <a:ln w="9525">
            <a:noFill/>
            <a:miter lim="800000"/>
            <a:headEnd/>
            <a:tailEnd/>
          </a:ln>
          <a:effectLst/>
        </p:spPr>
        <p:txBody>
          <a:bodyPr>
            <a:spAutoFit/>
          </a:bodyPr>
          <a:lstStyle/>
          <a:p>
            <a:pPr algn="r"/>
            <a:r>
              <a:rPr lang="en-US" sz="1200">
                <a:latin typeface="Times New Roman" pitchFamily="-44" charset="0"/>
              </a:rPr>
              <a:t>Figure 28.2a</a:t>
            </a:r>
          </a:p>
        </p:txBody>
      </p:sp>
      <p:sp>
        <p:nvSpPr>
          <p:cNvPr id="6" name="Slide Number Placeholder 5"/>
          <p:cNvSpPr>
            <a:spLocks noGrp="1"/>
          </p:cNvSpPr>
          <p:nvPr>
            <p:ph type="sldNum" sz="quarter" idx="12"/>
          </p:nvPr>
        </p:nvSpPr>
        <p:spPr/>
        <p:txBody>
          <a:bodyPr/>
          <a:lstStyle/>
          <a:p>
            <a:fld id="{B6F15528-21DE-4FAA-801E-634DDDAF4B2B}" type="slidenum">
              <a:rPr lang="en-US" smtClean="0"/>
              <a:pPr/>
              <a:t>19</a:t>
            </a:fld>
            <a:endParaRPr lang="en-US"/>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a:solidFill>
            <a:srgbClr val="FFC000"/>
          </a:solidFill>
        </p:spPr>
        <p:txBody>
          <a:bodyPr>
            <a:normAutofit/>
          </a:bodyPr>
          <a:lstStyle/>
          <a:p>
            <a:r>
              <a:rPr lang="en-GB" dirty="0" smtClean="0"/>
              <a:t>Conception</a:t>
            </a:r>
            <a:endParaRPr lang="en-GB" dirty="0"/>
          </a:p>
        </p:txBody>
      </p:sp>
      <p:sp>
        <p:nvSpPr>
          <p:cNvPr id="3" name="Content Placeholder 2"/>
          <p:cNvSpPr>
            <a:spLocks noGrp="1"/>
          </p:cNvSpPr>
          <p:nvPr>
            <p:ph idx="1"/>
          </p:nvPr>
        </p:nvSpPr>
        <p:spPr/>
        <p:txBody>
          <a:bodyPr>
            <a:normAutofit/>
          </a:bodyPr>
          <a:lstStyle/>
          <a:p>
            <a:r>
              <a:rPr lang="en-GB" dirty="0" smtClean="0"/>
              <a:t>Conception is when sperm and egg meet</a:t>
            </a:r>
          </a:p>
          <a:p>
            <a:pPr>
              <a:buNone/>
            </a:pPr>
            <a:r>
              <a:rPr lang="en-GB" dirty="0" smtClean="0"/>
              <a:t>and fertilization occurs</a:t>
            </a:r>
          </a:p>
          <a:p>
            <a:r>
              <a:rPr lang="en-GB" dirty="0" smtClean="0"/>
              <a:t>Conception occurs in the outer third of the</a:t>
            </a:r>
          </a:p>
          <a:p>
            <a:pPr>
              <a:buNone/>
            </a:pPr>
            <a:r>
              <a:rPr lang="en-GB" dirty="0" smtClean="0"/>
              <a:t>fallopian tube</a:t>
            </a:r>
          </a:p>
          <a:p>
            <a:r>
              <a:rPr lang="en-GB" dirty="0" smtClean="0"/>
              <a:t>Zygote - fertilized egg</a:t>
            </a:r>
            <a:endParaRPr lang="ar-SA" dirty="0" smtClean="0"/>
          </a:p>
          <a:p>
            <a:r>
              <a:rPr lang="en-GB" dirty="0" smtClean="0">
                <a:hlinkClick r:id="rId2"/>
              </a:rPr>
              <a:t>http://www.youtube.com/watch?v=SdZW_K9J-nY</a:t>
            </a:r>
            <a:r>
              <a:rPr lang="ar-SA" dirty="0" smtClean="0"/>
              <a:t> </a:t>
            </a: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57200" y="274638"/>
            <a:ext cx="8229600" cy="868362"/>
          </a:xfrm>
          <a:solidFill>
            <a:srgbClr val="FFC000"/>
          </a:solidFill>
        </p:spPr>
        <p:txBody>
          <a:bodyPr/>
          <a:lstStyle/>
          <a:p>
            <a:r>
              <a:rPr lang="en-US" dirty="0"/>
              <a:t>Blocks to </a:t>
            </a:r>
            <a:r>
              <a:rPr lang="en-US" dirty="0" err="1"/>
              <a:t>Polyspermy</a:t>
            </a:r>
            <a:endParaRPr lang="en-US" dirty="0"/>
          </a:p>
        </p:txBody>
      </p:sp>
      <p:sp>
        <p:nvSpPr>
          <p:cNvPr id="48131" name="Rectangle 3"/>
          <p:cNvSpPr>
            <a:spLocks noGrp="1" noChangeArrowheads="1"/>
          </p:cNvSpPr>
          <p:nvPr>
            <p:ph type="body" idx="1"/>
          </p:nvPr>
        </p:nvSpPr>
        <p:spPr/>
        <p:txBody>
          <a:bodyPr>
            <a:normAutofit/>
          </a:bodyPr>
          <a:lstStyle/>
          <a:p>
            <a:pPr>
              <a:lnSpc>
                <a:spcPct val="90000"/>
              </a:lnSpc>
            </a:pPr>
            <a:r>
              <a:rPr lang="en-US" sz="2800" dirty="0">
                <a:solidFill>
                  <a:srgbClr val="000000"/>
                </a:solidFill>
              </a:rPr>
              <a:t>Only one sperm is allowed to penetrate the </a:t>
            </a:r>
            <a:r>
              <a:rPr lang="en-US" sz="2800" dirty="0" err="1">
                <a:solidFill>
                  <a:srgbClr val="000000"/>
                </a:solidFill>
              </a:rPr>
              <a:t>oocyte</a:t>
            </a:r>
            <a:endParaRPr lang="en-US" sz="2800" dirty="0">
              <a:solidFill>
                <a:srgbClr val="000000"/>
              </a:solidFill>
            </a:endParaRPr>
          </a:p>
          <a:p>
            <a:pPr>
              <a:lnSpc>
                <a:spcPct val="90000"/>
              </a:lnSpc>
            </a:pPr>
            <a:r>
              <a:rPr lang="en-US" sz="2800" dirty="0">
                <a:solidFill>
                  <a:srgbClr val="000000"/>
                </a:solidFill>
              </a:rPr>
              <a:t>Two mechanisms ensure </a:t>
            </a:r>
            <a:r>
              <a:rPr lang="en-US" sz="2800" dirty="0" err="1">
                <a:solidFill>
                  <a:srgbClr val="00B0F0"/>
                </a:solidFill>
              </a:rPr>
              <a:t>monospermy</a:t>
            </a:r>
            <a:endParaRPr lang="en-US" sz="2800" dirty="0">
              <a:solidFill>
                <a:srgbClr val="00B0F0"/>
              </a:solidFill>
            </a:endParaRPr>
          </a:p>
          <a:p>
            <a:pPr lvl="1">
              <a:lnSpc>
                <a:spcPct val="90000"/>
              </a:lnSpc>
            </a:pPr>
            <a:r>
              <a:rPr lang="en-US" sz="2400" dirty="0">
                <a:solidFill>
                  <a:srgbClr val="000000"/>
                </a:solidFill>
              </a:rPr>
              <a:t>Fast block to </a:t>
            </a:r>
            <a:r>
              <a:rPr lang="en-US" sz="2400" dirty="0" err="1">
                <a:solidFill>
                  <a:srgbClr val="000000"/>
                </a:solidFill>
              </a:rPr>
              <a:t>polyspermy</a:t>
            </a:r>
            <a:r>
              <a:rPr lang="en-US" sz="2400" dirty="0">
                <a:solidFill>
                  <a:srgbClr val="000000"/>
                </a:solidFill>
              </a:rPr>
              <a:t> – membrane depolarization prevents sperm from fusing with the </a:t>
            </a:r>
            <a:r>
              <a:rPr lang="en-US" sz="2400" dirty="0" err="1">
                <a:solidFill>
                  <a:srgbClr val="000000"/>
                </a:solidFill>
              </a:rPr>
              <a:t>oocyte</a:t>
            </a:r>
            <a:r>
              <a:rPr lang="en-US" sz="2400" dirty="0">
                <a:solidFill>
                  <a:srgbClr val="000000"/>
                </a:solidFill>
              </a:rPr>
              <a:t> membrane</a:t>
            </a:r>
          </a:p>
          <a:p>
            <a:pPr lvl="1">
              <a:lnSpc>
                <a:spcPct val="90000"/>
              </a:lnSpc>
            </a:pPr>
            <a:r>
              <a:rPr lang="en-US" sz="2400" dirty="0">
                <a:solidFill>
                  <a:srgbClr val="000000"/>
                </a:solidFill>
              </a:rPr>
              <a:t>Slow block to </a:t>
            </a:r>
            <a:r>
              <a:rPr lang="en-US" sz="2400" dirty="0" err="1">
                <a:solidFill>
                  <a:srgbClr val="000000"/>
                </a:solidFill>
              </a:rPr>
              <a:t>polyspermy</a:t>
            </a:r>
            <a:r>
              <a:rPr lang="en-US" sz="2400" dirty="0">
                <a:solidFill>
                  <a:srgbClr val="000000"/>
                </a:solidFill>
              </a:rPr>
              <a:t> – zonal inhibiting proteins (ZIPs):</a:t>
            </a:r>
          </a:p>
          <a:p>
            <a:pPr lvl="2">
              <a:lnSpc>
                <a:spcPct val="90000"/>
              </a:lnSpc>
            </a:pPr>
            <a:r>
              <a:rPr lang="en-US" sz="2800" b="1" dirty="0">
                <a:solidFill>
                  <a:srgbClr val="000000"/>
                </a:solidFill>
              </a:rPr>
              <a:t>Destroy sperm receptors</a:t>
            </a:r>
          </a:p>
          <a:p>
            <a:pPr lvl="2">
              <a:lnSpc>
                <a:spcPct val="90000"/>
              </a:lnSpc>
            </a:pPr>
            <a:r>
              <a:rPr lang="en-US" sz="2800" b="1" dirty="0">
                <a:solidFill>
                  <a:srgbClr val="000000"/>
                </a:solidFill>
              </a:rPr>
              <a:t>Cause sperm already bound to receptors to detach</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57200" y="274638"/>
            <a:ext cx="8229600" cy="868362"/>
          </a:xfrm>
          <a:solidFill>
            <a:srgbClr val="FFC000"/>
          </a:solidFill>
        </p:spPr>
        <p:txBody>
          <a:bodyPr/>
          <a:lstStyle/>
          <a:p>
            <a:pPr eaLnBrk="1" hangingPunct="1"/>
            <a:r>
              <a:rPr lang="en-US" dirty="0" smtClean="0"/>
              <a:t>Implantation</a:t>
            </a:r>
          </a:p>
        </p:txBody>
      </p:sp>
      <p:sp>
        <p:nvSpPr>
          <p:cNvPr id="26627" name="Rectangle 3"/>
          <p:cNvSpPr>
            <a:spLocks noGrp="1" noChangeArrowheads="1"/>
          </p:cNvSpPr>
          <p:nvPr>
            <p:ph type="body" idx="1"/>
          </p:nvPr>
        </p:nvSpPr>
        <p:spPr/>
        <p:txBody>
          <a:bodyPr/>
          <a:lstStyle/>
          <a:p>
            <a:pPr eaLnBrk="1" hangingPunct="1">
              <a:lnSpc>
                <a:spcPct val="90000"/>
              </a:lnSpc>
            </a:pPr>
            <a:r>
              <a:rPr lang="en-US" sz="2800" smtClean="0"/>
              <a:t>Implantation is defined as the process by which an embryo attaches to the uterine wall and penetrates first the epithelium and then the circulatory system of the mother to form the placenta.</a:t>
            </a:r>
          </a:p>
          <a:p>
            <a:pPr eaLnBrk="1" hangingPunct="1">
              <a:lnSpc>
                <a:spcPct val="90000"/>
              </a:lnSpc>
              <a:buFontTx/>
              <a:buNone/>
            </a:pPr>
            <a:r>
              <a:rPr lang="en-US" sz="2800" smtClean="0"/>
              <a:t> </a:t>
            </a:r>
          </a:p>
          <a:p>
            <a:pPr eaLnBrk="1" hangingPunct="1">
              <a:lnSpc>
                <a:spcPct val="90000"/>
              </a:lnSpc>
            </a:pPr>
            <a:r>
              <a:rPr lang="en-US" sz="2800" smtClean="0"/>
              <a:t>The human blastocyst remains in the uterine secretions for approximately 1 to 3 days and then hatches from its zona pellucida in preparation for attachment.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685800" y="152400"/>
            <a:ext cx="7772400" cy="838200"/>
          </a:xfrm>
          <a:solidFill>
            <a:srgbClr val="FFC000"/>
          </a:solidFill>
        </p:spPr>
        <p:txBody>
          <a:bodyPr/>
          <a:lstStyle/>
          <a:p>
            <a:r>
              <a:rPr lang="en-US" dirty="0"/>
              <a:t>Implantation</a:t>
            </a:r>
          </a:p>
        </p:txBody>
      </p:sp>
      <p:sp>
        <p:nvSpPr>
          <p:cNvPr id="49155" name="Rectangle 3"/>
          <p:cNvSpPr>
            <a:spLocks noGrp="1" noChangeArrowheads="1"/>
          </p:cNvSpPr>
          <p:nvPr>
            <p:ph type="body" idx="1"/>
          </p:nvPr>
        </p:nvSpPr>
        <p:spPr>
          <a:xfrm>
            <a:off x="304800" y="1219200"/>
            <a:ext cx="8610600" cy="5410200"/>
          </a:xfrm>
        </p:spPr>
        <p:txBody>
          <a:bodyPr/>
          <a:lstStyle/>
          <a:p>
            <a:pPr>
              <a:lnSpc>
                <a:spcPct val="85000"/>
              </a:lnSpc>
            </a:pPr>
            <a:r>
              <a:rPr lang="en-US" dirty="0">
                <a:solidFill>
                  <a:srgbClr val="000000"/>
                </a:solidFill>
              </a:rPr>
              <a:t>Viability of the corpus </a:t>
            </a:r>
            <a:r>
              <a:rPr lang="en-US" dirty="0" err="1">
                <a:solidFill>
                  <a:srgbClr val="000000"/>
                </a:solidFill>
              </a:rPr>
              <a:t>luteum</a:t>
            </a:r>
            <a:r>
              <a:rPr lang="en-US" dirty="0">
                <a:solidFill>
                  <a:srgbClr val="000000"/>
                </a:solidFill>
              </a:rPr>
              <a:t> is maintained by human chorionic </a:t>
            </a:r>
            <a:r>
              <a:rPr lang="en-US" dirty="0" err="1">
                <a:solidFill>
                  <a:srgbClr val="000000"/>
                </a:solidFill>
              </a:rPr>
              <a:t>gonadotropin</a:t>
            </a:r>
            <a:r>
              <a:rPr lang="en-US" dirty="0">
                <a:solidFill>
                  <a:srgbClr val="000000"/>
                </a:solidFill>
              </a:rPr>
              <a:t> (</a:t>
            </a:r>
            <a:r>
              <a:rPr lang="en-US" dirty="0" err="1">
                <a:solidFill>
                  <a:srgbClr val="000000"/>
                </a:solidFill>
              </a:rPr>
              <a:t>hCG</a:t>
            </a:r>
            <a:r>
              <a:rPr lang="en-US" dirty="0">
                <a:solidFill>
                  <a:srgbClr val="000000"/>
                </a:solidFill>
              </a:rPr>
              <a:t>) secreted by the </a:t>
            </a:r>
            <a:r>
              <a:rPr lang="en-US" dirty="0" err="1">
                <a:solidFill>
                  <a:srgbClr val="000000"/>
                </a:solidFill>
              </a:rPr>
              <a:t>trophoblasts</a:t>
            </a:r>
            <a:endParaRPr lang="en-US" dirty="0">
              <a:solidFill>
                <a:srgbClr val="000000"/>
              </a:solidFill>
            </a:endParaRPr>
          </a:p>
          <a:p>
            <a:pPr>
              <a:lnSpc>
                <a:spcPct val="85000"/>
              </a:lnSpc>
            </a:pPr>
            <a:r>
              <a:rPr lang="en-US" dirty="0" err="1">
                <a:solidFill>
                  <a:srgbClr val="000000"/>
                </a:solidFill>
              </a:rPr>
              <a:t>hCG</a:t>
            </a:r>
            <a:r>
              <a:rPr lang="en-US" dirty="0">
                <a:solidFill>
                  <a:srgbClr val="000000"/>
                </a:solidFill>
              </a:rPr>
              <a:t> prompts the corpus </a:t>
            </a:r>
            <a:r>
              <a:rPr lang="en-US" dirty="0" err="1">
                <a:solidFill>
                  <a:srgbClr val="000000"/>
                </a:solidFill>
              </a:rPr>
              <a:t>luteum</a:t>
            </a:r>
            <a:r>
              <a:rPr lang="en-US" dirty="0">
                <a:solidFill>
                  <a:srgbClr val="000000"/>
                </a:solidFill>
              </a:rPr>
              <a:t> to continue to secrete progesterone and estrogen</a:t>
            </a:r>
          </a:p>
          <a:p>
            <a:pPr>
              <a:lnSpc>
                <a:spcPct val="85000"/>
              </a:lnSpc>
            </a:pPr>
            <a:r>
              <a:rPr lang="en-US" dirty="0" smtClean="0">
                <a:solidFill>
                  <a:srgbClr val="000000"/>
                </a:solidFill>
              </a:rPr>
              <a:t>Between </a:t>
            </a:r>
            <a:r>
              <a:rPr lang="en-US" dirty="0">
                <a:solidFill>
                  <a:srgbClr val="000000"/>
                </a:solidFill>
              </a:rPr>
              <a:t>the second and third month, the placenta: </a:t>
            </a:r>
          </a:p>
          <a:p>
            <a:pPr lvl="1">
              <a:lnSpc>
                <a:spcPct val="85000"/>
              </a:lnSpc>
            </a:pPr>
            <a:r>
              <a:rPr lang="en-US" dirty="0">
                <a:solidFill>
                  <a:srgbClr val="000000"/>
                </a:solidFill>
              </a:rPr>
              <a:t>Assumes the role of progesterone and estrogen production</a:t>
            </a:r>
          </a:p>
          <a:p>
            <a:pPr lvl="1">
              <a:lnSpc>
                <a:spcPct val="85000"/>
              </a:lnSpc>
            </a:pPr>
            <a:r>
              <a:rPr lang="en-US" dirty="0"/>
              <a:t>Is providing nutrients and removing wastes</a:t>
            </a:r>
            <a:endParaRPr lang="en-US" dirty="0">
              <a:solidFill>
                <a:srgbClr val="00000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22</a:t>
            </a:fld>
            <a:endParaRPr lang="en-US"/>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274638"/>
            <a:ext cx="8229600" cy="792162"/>
          </a:xfrm>
          <a:solidFill>
            <a:srgbClr val="FFC000"/>
          </a:solidFill>
        </p:spPr>
        <p:txBody>
          <a:bodyPr/>
          <a:lstStyle/>
          <a:p>
            <a:pPr eaLnBrk="1" hangingPunct="1"/>
            <a:r>
              <a:rPr lang="en-US" dirty="0" smtClean="0"/>
              <a:t>Implantation</a:t>
            </a:r>
          </a:p>
        </p:txBody>
      </p:sp>
      <p:sp>
        <p:nvSpPr>
          <p:cNvPr id="27651" name="Rectangle 3"/>
          <p:cNvSpPr>
            <a:spLocks noGrp="1" noChangeArrowheads="1"/>
          </p:cNvSpPr>
          <p:nvPr>
            <p:ph type="body" idx="1"/>
          </p:nvPr>
        </p:nvSpPr>
        <p:spPr/>
        <p:txBody>
          <a:bodyPr/>
          <a:lstStyle/>
          <a:p>
            <a:pPr eaLnBrk="1" hangingPunct="1"/>
            <a:r>
              <a:rPr lang="en-US" sz="2800" dirty="0" smtClean="0"/>
              <a:t>The </a:t>
            </a:r>
            <a:r>
              <a:rPr lang="en-US" sz="2800" dirty="0" err="1" smtClean="0"/>
              <a:t>blastocyst</a:t>
            </a:r>
            <a:r>
              <a:rPr lang="en-US" sz="2800" dirty="0" smtClean="0"/>
              <a:t> loosely adheres to the endometrial epithelium, a process called </a:t>
            </a:r>
            <a:r>
              <a:rPr lang="en-US" sz="2800" i="1" dirty="0" smtClean="0"/>
              <a:t>apposition,</a:t>
            </a:r>
            <a:r>
              <a:rPr lang="en-US" sz="2800" dirty="0" smtClean="0"/>
              <a:t> which most commonly occurs on the </a:t>
            </a:r>
            <a:r>
              <a:rPr lang="en-US" sz="2800" dirty="0" err="1" smtClean="0"/>
              <a:t>endometrium</a:t>
            </a:r>
            <a:r>
              <a:rPr lang="en-US" sz="2800" dirty="0" smtClean="0"/>
              <a:t> of the upper posterior wall of the uterus. </a:t>
            </a:r>
          </a:p>
          <a:p>
            <a:pPr eaLnBrk="1" hangingPunct="1"/>
            <a:r>
              <a:rPr lang="en-US" sz="2800" dirty="0" smtClean="0"/>
              <a:t>The implantation occur in </a:t>
            </a:r>
            <a:r>
              <a:rPr lang="en-US" sz="2800" dirty="0" err="1" smtClean="0"/>
              <a:t>fundus</a:t>
            </a:r>
            <a:r>
              <a:rPr lang="en-US" sz="2800" dirty="0" smtClean="0"/>
              <a:t> of the uterus, which is rich blood supply.</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23</a:t>
            </a:fld>
            <a:endParaRPr lang="en-US"/>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5"/>
          <p:cNvPicPr>
            <a:picLocks noChangeAspect="1" noChangeArrowheads="1"/>
          </p:cNvPicPr>
          <p:nvPr/>
        </p:nvPicPr>
        <p:blipFill>
          <a:blip r:embed="rId2" cstate="print"/>
          <a:srcRect/>
          <a:stretch>
            <a:fillRect/>
          </a:stretch>
        </p:blipFill>
        <p:spPr bwMode="auto">
          <a:xfrm>
            <a:off x="228600" y="152400"/>
            <a:ext cx="8610600" cy="6553199"/>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400" y="457201"/>
            <a:ext cx="8229600" cy="5899150"/>
          </a:xfrm>
        </p:spPr>
      </p:pic>
      <p:sp>
        <p:nvSpPr>
          <p:cNvPr id="4" name="Slide Number Placeholder 3"/>
          <p:cNvSpPr>
            <a:spLocks noGrp="1"/>
          </p:cNvSpPr>
          <p:nvPr>
            <p:ph type="sldNum" sz="quarter" idx="12"/>
          </p:nvPr>
        </p:nvSpPr>
        <p:spPr/>
        <p:txBody>
          <a:bodyPr/>
          <a:lstStyle/>
          <a:p>
            <a:fld id="{B6F15528-21DE-4FAA-801E-634DDDAF4B2B}" type="slidenum">
              <a:rPr lang="en-US" smtClean="0"/>
              <a:pPr/>
              <a:t>25</a:t>
            </a:fld>
            <a:endParaRPr lang="en-US"/>
          </a:p>
        </p:txBody>
      </p:sp>
    </p:spTree>
    <p:extLst>
      <p:ext uri="{BB962C8B-B14F-4D97-AF65-F5344CB8AC3E}">
        <p14:creationId xmlns:p14="http://schemas.microsoft.com/office/powerpoint/2010/main" val="41754420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0" y="0"/>
            <a:ext cx="9144000" cy="944562"/>
          </a:xfrm>
        </p:spPr>
        <p:style>
          <a:lnRef idx="2">
            <a:schemeClr val="accent1"/>
          </a:lnRef>
          <a:fillRef idx="1">
            <a:schemeClr val="lt1"/>
          </a:fillRef>
          <a:effectRef idx="0">
            <a:schemeClr val="accent1"/>
          </a:effectRef>
          <a:fontRef idx="minor">
            <a:schemeClr val="dk1"/>
          </a:fontRef>
        </p:style>
        <p:txBody>
          <a:bodyPr>
            <a:noAutofit/>
          </a:bodyPr>
          <a:lstStyle/>
          <a:p>
            <a:r>
              <a:rPr lang="en-US" sz="3200" b="1" dirty="0">
                <a:solidFill>
                  <a:schemeClr val="accent2"/>
                </a:solidFill>
              </a:rPr>
              <a:t>HUMAN CHORIONIC GONADOTROPIN</a:t>
            </a:r>
            <a:r>
              <a:rPr lang="en-US" sz="3200" dirty="0">
                <a:solidFill>
                  <a:schemeClr val="accent2"/>
                </a:solidFill>
              </a:rPr>
              <a:t> </a:t>
            </a:r>
            <a:r>
              <a:rPr lang="en-US" sz="3200" dirty="0" smtClean="0">
                <a:solidFill>
                  <a:schemeClr val="accent2"/>
                </a:solidFill>
              </a:rPr>
              <a:t/>
            </a:r>
            <a:br>
              <a:rPr lang="en-US" sz="3200" dirty="0" smtClean="0">
                <a:solidFill>
                  <a:schemeClr val="accent2"/>
                </a:solidFill>
              </a:rPr>
            </a:br>
            <a:r>
              <a:rPr lang="en-US" sz="3200" dirty="0" smtClean="0">
                <a:solidFill>
                  <a:schemeClr val="accent2"/>
                </a:solidFill>
              </a:rPr>
              <a:t>(HCG) functions</a:t>
            </a:r>
            <a:endParaRPr lang="en-US" sz="3200" dirty="0" smtClean="0">
              <a:solidFill>
                <a:schemeClr val="accent2"/>
              </a:solidFill>
            </a:endParaRPr>
          </a:p>
        </p:txBody>
      </p:sp>
      <p:sp>
        <p:nvSpPr>
          <p:cNvPr id="45059" name="Rectangle 3"/>
          <p:cNvSpPr>
            <a:spLocks noGrp="1" noChangeArrowheads="1"/>
          </p:cNvSpPr>
          <p:nvPr>
            <p:ph type="body" idx="1"/>
          </p:nvPr>
        </p:nvSpPr>
        <p:spPr/>
        <p:txBody>
          <a:bodyPr/>
          <a:lstStyle/>
          <a:p>
            <a:pPr lvl="1" eaLnBrk="1" hangingPunct="1"/>
            <a:r>
              <a:rPr lang="en-US" i="1" dirty="0" smtClean="0"/>
              <a:t>maintenance </a:t>
            </a:r>
            <a:r>
              <a:rPr lang="en-US" i="1" dirty="0" smtClean="0"/>
              <a:t>of function of the corpus luteum</a:t>
            </a:r>
            <a:r>
              <a:rPr lang="en-US" dirty="0" smtClean="0"/>
              <a:t> </a:t>
            </a:r>
          </a:p>
          <a:p>
            <a:pPr lvl="1" eaLnBrk="1" hangingPunct="1"/>
            <a:r>
              <a:rPr lang="en-US" dirty="0" smtClean="0"/>
              <a:t>Stimulation of the maternal thyroid gland </a:t>
            </a:r>
          </a:p>
          <a:p>
            <a:pPr lvl="1" eaLnBrk="1" hangingPunct="1"/>
            <a:r>
              <a:rPr lang="en-US" i="1" dirty="0" smtClean="0"/>
              <a:t>Promotion of </a:t>
            </a:r>
            <a:r>
              <a:rPr lang="en-US" i="1" dirty="0" err="1" smtClean="0"/>
              <a:t>relaxin</a:t>
            </a:r>
            <a:r>
              <a:rPr lang="en-US" i="1" dirty="0" smtClean="0"/>
              <a:t> secretion</a:t>
            </a:r>
            <a:r>
              <a:rPr lang="en-US" dirty="0" smtClean="0"/>
              <a:t> </a:t>
            </a:r>
          </a:p>
          <a:p>
            <a:pPr lvl="1" eaLnBrk="1" hangingPunct="1"/>
            <a:r>
              <a:rPr lang="en-US" i="1" dirty="0" smtClean="0"/>
              <a:t>Promote uterine vascular vasodilatation and </a:t>
            </a:r>
            <a:r>
              <a:rPr lang="en-US" i="1" dirty="0" err="1" smtClean="0"/>
              <a:t>myometrial</a:t>
            </a:r>
            <a:r>
              <a:rPr lang="en-US" i="1" dirty="0" smtClean="0"/>
              <a:t> smooth muscle relaxation</a:t>
            </a:r>
            <a:r>
              <a:rPr lang="en-US" dirty="0" smtClean="0"/>
              <a:t> </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0"/>
            <a:ext cx="8229600" cy="639762"/>
          </a:xfrm>
        </p:spPr>
        <p:style>
          <a:lnRef idx="2">
            <a:schemeClr val="accent1">
              <a:shade val="50000"/>
            </a:schemeClr>
          </a:lnRef>
          <a:fillRef idx="1">
            <a:schemeClr val="accent1"/>
          </a:fillRef>
          <a:effectRef idx="0">
            <a:schemeClr val="accent1"/>
          </a:effectRef>
          <a:fontRef idx="minor">
            <a:schemeClr val="lt1"/>
          </a:fontRef>
        </p:style>
        <p:txBody>
          <a:bodyPr/>
          <a:lstStyle/>
          <a:p>
            <a:r>
              <a:rPr lang="en-US" altLang="en-US" dirty="0" smtClean="0"/>
              <a:t>Placenta functions </a:t>
            </a:r>
          </a:p>
        </p:txBody>
      </p:sp>
      <p:sp>
        <p:nvSpPr>
          <p:cNvPr id="13315" name="Rectangle 3"/>
          <p:cNvSpPr>
            <a:spLocks noGrp="1" noChangeArrowheads="1"/>
          </p:cNvSpPr>
          <p:nvPr>
            <p:ph idx="1"/>
          </p:nvPr>
        </p:nvSpPr>
        <p:spPr/>
        <p:txBody>
          <a:bodyPr/>
          <a:lstStyle/>
          <a:p>
            <a:r>
              <a:rPr lang="en-US" altLang="en-US" dirty="0" smtClean="0"/>
              <a:t>Transfer functions</a:t>
            </a:r>
          </a:p>
          <a:p>
            <a:pPr lvl="1"/>
            <a:r>
              <a:rPr lang="en-US" altLang="en-US" dirty="0" smtClean="0"/>
              <a:t>Gas transfer</a:t>
            </a:r>
          </a:p>
          <a:p>
            <a:pPr lvl="1"/>
            <a:r>
              <a:rPr lang="en-US" altLang="en-US" dirty="0" smtClean="0"/>
              <a:t>Nutrient transfer </a:t>
            </a:r>
          </a:p>
          <a:p>
            <a:pPr lvl="1"/>
            <a:r>
              <a:rPr lang="en-US" altLang="en-US" dirty="0" smtClean="0"/>
              <a:t>Waste removal</a:t>
            </a:r>
          </a:p>
          <a:p>
            <a:pPr lvl="1"/>
            <a:r>
              <a:rPr lang="en-US" altLang="en-US" dirty="0" smtClean="0"/>
              <a:t>Antibody transfer</a:t>
            </a:r>
          </a:p>
          <a:p>
            <a:pPr lvl="1"/>
            <a:r>
              <a:rPr lang="en-US" altLang="en-US" dirty="0" smtClean="0"/>
              <a:t>Transfer of maternal hormones</a:t>
            </a:r>
          </a:p>
          <a:p>
            <a:pPr lvl="1"/>
            <a:r>
              <a:rPr lang="en-US" altLang="en-US" dirty="0" smtClean="0"/>
              <a:t>Endocrine functions</a:t>
            </a:r>
          </a:p>
        </p:txBody>
      </p:sp>
      <p:sp>
        <p:nvSpPr>
          <p:cNvPr id="4" name="Slide Number Placeholder 3"/>
          <p:cNvSpPr>
            <a:spLocks noGrp="1"/>
          </p:cNvSpPr>
          <p:nvPr>
            <p:ph type="sldNum" sz="quarter" idx="10"/>
          </p:nvPr>
        </p:nvSpPr>
        <p:spPr/>
        <p:txBody>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69F54253-859D-4EBB-B602-84007E90AA19}"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 name="Footer Placeholder 1"/>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a:ea typeface="+mn-ea"/>
                <a:cs typeface="Arial" charset="0"/>
              </a:rPr>
              <a:t>Copyright © 2014, 2010, 2006, 2002, 1998, 1994, by Saunders, an imprint of Elsevier Inc.</a:t>
            </a:r>
          </a:p>
        </p:txBody>
      </p:sp>
    </p:spTree>
    <p:extLst>
      <p:ext uri="{BB962C8B-B14F-4D97-AF65-F5344CB8AC3E}">
        <p14:creationId xmlns:p14="http://schemas.microsoft.com/office/powerpoint/2010/main" val="9829232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40" name="Rectangle 8"/>
          <p:cNvSpPr>
            <a:spLocks noGrp="1" noChangeArrowheads="1"/>
          </p:cNvSpPr>
          <p:nvPr>
            <p:ph type="title"/>
          </p:nvPr>
        </p:nvSpPr>
        <p:spPr>
          <a:xfrm>
            <a:off x="-24161" y="22499"/>
            <a:ext cx="8229600" cy="623887"/>
          </a:xfrm>
        </p:spPr>
        <p:txBody>
          <a:bodyPr/>
          <a:lstStyle/>
          <a:p>
            <a:r>
              <a:rPr lang="en-US" altLang="en-US" dirty="0" smtClean="0"/>
              <a:t>Placenta</a:t>
            </a:r>
          </a:p>
        </p:txBody>
      </p:sp>
      <p:sp>
        <p:nvSpPr>
          <p:cNvPr id="4" name="Slide Number Placeholder 3"/>
          <p:cNvSpPr>
            <a:spLocks noGrp="1"/>
          </p:cNvSpPr>
          <p:nvPr>
            <p:ph type="sldNum" sz="quarter" idx="10"/>
          </p:nvPr>
        </p:nvSpPr>
        <p:spPr/>
        <p:txBody>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A6C7A461-16DB-4BD7-AB96-19E88066D62C}"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28</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 name="Footer Placeholder 1"/>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prstClr val="black"/>
                </a:solidFill>
                <a:effectLst/>
                <a:uLnTx/>
                <a:uFillTx/>
                <a:latin typeface="Arial"/>
                <a:ea typeface="+mn-ea"/>
                <a:cs typeface="Arial" charset="0"/>
              </a:rPr>
              <a:t>Copyright © 2014, 2010, 2006, 2002, 1998, 1994, by Saunders, an imprint of Elsevier Inc.</a:t>
            </a:r>
            <a:endParaRPr kumimoji="0" lang="en-US" sz="1000" b="0" i="0" u="none" strike="noStrike" kern="1200" cap="none" spc="0" normalizeH="0" baseline="0" noProof="0" dirty="0">
              <a:ln>
                <a:noFill/>
              </a:ln>
              <a:solidFill>
                <a:prstClr val="black"/>
              </a:solidFill>
              <a:effectLst/>
              <a:uLnTx/>
              <a:uFillTx/>
              <a:latin typeface="Arial"/>
              <a:ea typeface="+mn-ea"/>
              <a:cs typeface="Arial" charset="0"/>
            </a:endParaRPr>
          </a:p>
        </p:txBody>
      </p:sp>
      <p:pic>
        <p:nvPicPr>
          <p:cNvPr id="3" name="Picture 2"/>
          <p:cNvPicPr>
            <a:picLocks noChangeAspect="1"/>
          </p:cNvPicPr>
          <p:nvPr/>
        </p:nvPicPr>
        <p:blipFill>
          <a:blip r:embed="rId2"/>
          <a:stretch>
            <a:fillRect/>
          </a:stretch>
        </p:blipFill>
        <p:spPr>
          <a:xfrm>
            <a:off x="0" y="646386"/>
            <a:ext cx="9144000" cy="6211614"/>
          </a:xfrm>
          <a:prstGeom prst="rect">
            <a:avLst/>
          </a:prstGeom>
        </p:spPr>
      </p:pic>
    </p:spTree>
    <p:extLst>
      <p:ext uri="{BB962C8B-B14F-4D97-AF65-F5344CB8AC3E}">
        <p14:creationId xmlns:p14="http://schemas.microsoft.com/office/powerpoint/2010/main" val="17880465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EC00C8A-8B45-4ECF-B6D9-A843AE976894}"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smtClean="0">
                <a:ln>
                  <a:noFill/>
                </a:ln>
                <a:solidFill>
                  <a:prstClr val="black"/>
                </a:solidFill>
                <a:effectLst/>
                <a:uLnTx/>
                <a:uFillTx/>
                <a:latin typeface="Arial"/>
                <a:ea typeface="+mn-ea"/>
                <a:cs typeface="Arial" charset="0"/>
              </a:rPr>
              <a:t>Copyright © 2014, 2010, 2006, 2002, 1998, 1994, by Saunders, an imprint of Elsevier Inc.</a:t>
            </a:r>
            <a:endParaRPr kumimoji="0" lang="en-US" sz="1000" b="0" i="0" u="none" strike="noStrike" kern="1200" cap="none" spc="0" normalizeH="0" baseline="0" noProof="0">
              <a:ln>
                <a:noFill/>
              </a:ln>
              <a:solidFill>
                <a:prstClr val="black"/>
              </a:solidFill>
              <a:effectLst/>
              <a:uLnTx/>
              <a:uFillTx/>
              <a:latin typeface="Arial"/>
              <a:ea typeface="+mn-ea"/>
              <a:cs typeface="Arial" charset="0"/>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3236141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0" y="274638"/>
            <a:ext cx="9144000" cy="868362"/>
          </a:xfrm>
          <a:solidFill>
            <a:srgbClr val="FFC000"/>
          </a:solidFill>
        </p:spPr>
        <p:txBody>
          <a:bodyPr/>
          <a:lstStyle/>
          <a:p>
            <a:pPr eaLnBrk="1" hangingPunct="1"/>
            <a:r>
              <a:rPr lang="en-US" b="1" dirty="0" smtClean="0"/>
              <a:t>Conception</a:t>
            </a:r>
          </a:p>
        </p:txBody>
      </p:sp>
      <p:sp>
        <p:nvSpPr>
          <p:cNvPr id="3075" name="Rectangle 3"/>
          <p:cNvSpPr>
            <a:spLocks noGrp="1" noChangeArrowheads="1"/>
          </p:cNvSpPr>
          <p:nvPr>
            <p:ph type="body" idx="1"/>
          </p:nvPr>
        </p:nvSpPr>
        <p:spPr/>
        <p:txBody>
          <a:bodyPr/>
          <a:lstStyle/>
          <a:p>
            <a:pPr eaLnBrk="1" hangingPunct="1">
              <a:lnSpc>
                <a:spcPct val="90000"/>
              </a:lnSpc>
            </a:pPr>
            <a:r>
              <a:rPr lang="en-US" sz="2800" dirty="0" smtClean="0"/>
              <a:t>The sperm reaches the caudal </a:t>
            </a:r>
            <a:r>
              <a:rPr lang="en-US" sz="2800" dirty="0" err="1" smtClean="0"/>
              <a:t>epididymis</a:t>
            </a:r>
            <a:r>
              <a:rPr lang="en-US" sz="2800" dirty="0" smtClean="0"/>
              <a:t> approximately 72 days after the initiation of spermatogenesis.</a:t>
            </a:r>
          </a:p>
          <a:p>
            <a:pPr eaLnBrk="1" hangingPunct="1">
              <a:lnSpc>
                <a:spcPct val="90000"/>
              </a:lnSpc>
              <a:buFontTx/>
              <a:buNone/>
            </a:pPr>
            <a:r>
              <a:rPr lang="en-US" sz="2800" dirty="0" smtClean="0"/>
              <a:t> </a:t>
            </a:r>
          </a:p>
          <a:p>
            <a:pPr eaLnBrk="1" hangingPunct="1">
              <a:lnSpc>
                <a:spcPct val="90000"/>
              </a:lnSpc>
            </a:pPr>
            <a:r>
              <a:rPr lang="en-US" sz="2800" dirty="0" smtClean="0"/>
              <a:t>Preservation of optimal sperm function during storage requires adequate </a:t>
            </a:r>
            <a:r>
              <a:rPr lang="en-US" sz="2800" dirty="0" smtClean="0">
                <a:solidFill>
                  <a:srgbClr val="FF0000"/>
                </a:solidFill>
              </a:rPr>
              <a:t>testosterone levels </a:t>
            </a:r>
            <a:r>
              <a:rPr lang="en-US" sz="2800" dirty="0" smtClean="0"/>
              <a:t>and maintenance of a normal </a:t>
            </a:r>
            <a:r>
              <a:rPr lang="en-US" sz="2800" dirty="0" smtClean="0">
                <a:solidFill>
                  <a:srgbClr val="FF0000"/>
                </a:solidFill>
              </a:rPr>
              <a:t>scrotal temperature</a:t>
            </a:r>
            <a:r>
              <a:rPr lang="en-US" sz="2800" dirty="0" smtClean="0"/>
              <a: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274638"/>
            <a:ext cx="9067800" cy="958850"/>
          </a:xfrm>
        </p:spPr>
        <p:style>
          <a:lnRef idx="1">
            <a:schemeClr val="accent1"/>
          </a:lnRef>
          <a:fillRef idx="2">
            <a:schemeClr val="accent1"/>
          </a:fillRef>
          <a:effectRef idx="1">
            <a:schemeClr val="accent1"/>
          </a:effectRef>
          <a:fontRef idx="minor">
            <a:schemeClr val="dk1"/>
          </a:fontRef>
        </p:style>
        <p:txBody>
          <a:bodyPr/>
          <a:lstStyle/>
          <a:p>
            <a:r>
              <a:rPr lang="en-US" altLang="en-US" dirty="0" smtClean="0"/>
              <a:t>Fetal Membrane and Amniotic Fluid</a:t>
            </a:r>
          </a:p>
        </p:txBody>
      </p:sp>
      <p:sp>
        <p:nvSpPr>
          <p:cNvPr id="16387" name="Rectangle 3"/>
          <p:cNvSpPr>
            <a:spLocks noGrp="1" noChangeArrowheads="1"/>
          </p:cNvSpPr>
          <p:nvPr>
            <p:ph idx="1"/>
          </p:nvPr>
        </p:nvSpPr>
        <p:spPr/>
        <p:txBody>
          <a:bodyPr/>
          <a:lstStyle/>
          <a:p>
            <a:r>
              <a:rPr lang="en-US" altLang="en-US" dirty="0" smtClean="0"/>
              <a:t>Fetal membrane</a:t>
            </a:r>
          </a:p>
          <a:p>
            <a:pPr lvl="1"/>
            <a:r>
              <a:rPr lang="en-US" altLang="en-US" sz="2300" dirty="0" smtClean="0"/>
              <a:t>Amnion (inner membrane) </a:t>
            </a:r>
          </a:p>
          <a:p>
            <a:pPr lvl="1"/>
            <a:r>
              <a:rPr lang="en-US" altLang="en-US" sz="2300" dirty="0" smtClean="0"/>
              <a:t>Chorion (outer membrane</a:t>
            </a:r>
            <a:r>
              <a:rPr lang="en-US" altLang="en-US" sz="2300" dirty="0" smtClean="0"/>
              <a:t>)</a:t>
            </a:r>
            <a:endParaRPr lang="en-US" altLang="en-US" sz="2300" dirty="0" smtClean="0"/>
          </a:p>
        </p:txBody>
      </p:sp>
      <p:sp>
        <p:nvSpPr>
          <p:cNvPr id="4" name="Slide Number Placeholder 3"/>
          <p:cNvSpPr>
            <a:spLocks noGrp="1"/>
          </p:cNvSpPr>
          <p:nvPr>
            <p:ph type="sldNum" sz="quarter" idx="10"/>
          </p:nvPr>
        </p:nvSpPr>
        <p:spPr/>
        <p:txBody>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00C192DA-2B18-4C78-9A13-A759DA4A33C7}"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30</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7602954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12775" y="228600"/>
            <a:ext cx="8153400" cy="990600"/>
          </a:xfrm>
        </p:spPr>
        <p:txBody>
          <a:bodyPr lIns="92075" tIns="46038" rIns="92075" bIns="46038">
            <a:normAutofit fontScale="90000"/>
          </a:bodyPr>
          <a:lstStyle/>
          <a:p>
            <a:pPr eaLnBrk="1" fontAlgn="auto" hangingPunct="1">
              <a:spcAft>
                <a:spcPts val="0"/>
              </a:spcAft>
              <a:defRPr/>
            </a:pPr>
            <a:r>
              <a:rPr lang="en-US" sz="6000" dirty="0">
                <a:cs typeface="+mj-cs"/>
              </a:rPr>
              <a:t>AMNIOTIC FLUID</a:t>
            </a:r>
          </a:p>
        </p:txBody>
      </p:sp>
      <p:sp>
        <p:nvSpPr>
          <p:cNvPr id="116739" name="Rectangle 3"/>
          <p:cNvSpPr>
            <a:spLocks noGrp="1" noChangeArrowheads="1"/>
          </p:cNvSpPr>
          <p:nvPr>
            <p:ph type="body" idx="1"/>
          </p:nvPr>
        </p:nvSpPr>
        <p:spPr>
          <a:xfrm>
            <a:off x="612775" y="1600200"/>
            <a:ext cx="8153400" cy="4495800"/>
          </a:xfrm>
          <a:noFill/>
        </p:spPr>
        <p:txBody>
          <a:bodyPr lIns="92075" tIns="46038" rIns="92075" bIns="46038"/>
          <a:lstStyle/>
          <a:p>
            <a:pPr eaLnBrk="1" hangingPunct="1"/>
            <a:r>
              <a:rPr lang="en-US" altLang="en-US" smtClean="0">
                <a:ea typeface="华文仿宋"/>
              </a:rPr>
              <a:t>Clear, yellowish fluid surrounding the developing fetus.</a:t>
            </a:r>
          </a:p>
          <a:p>
            <a:pPr eaLnBrk="1" hangingPunct="1"/>
            <a:r>
              <a:rPr lang="en-US" altLang="en-US" smtClean="0">
                <a:ea typeface="华文仿宋"/>
              </a:rPr>
              <a:t>Average amount 1000 ml.</a:t>
            </a:r>
          </a:p>
          <a:p>
            <a:pPr eaLnBrk="1" hangingPunct="1"/>
            <a:r>
              <a:rPr lang="en-US" altLang="en-US" smtClean="0">
                <a:ea typeface="华文仿宋"/>
              </a:rPr>
              <a:t>&lt; 300ml – Oligohydramnios, associated with fetal renal abnormalities.</a:t>
            </a:r>
          </a:p>
          <a:p>
            <a:pPr eaLnBrk="1" hangingPunct="1"/>
            <a:r>
              <a:rPr lang="en-US" altLang="en-US" smtClean="0">
                <a:ea typeface="华文仿宋"/>
              </a:rPr>
              <a:t>&gt; 2 L – Hydramnios, associated with GI and other malformations.</a:t>
            </a:r>
          </a:p>
        </p:txBody>
      </p:sp>
      <p:sp>
        <p:nvSpPr>
          <p:cNvPr id="11674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700"/>
              </a:spcBef>
              <a:buClr>
                <a:schemeClr val="accent2"/>
              </a:buClr>
              <a:buSzPct val="60000"/>
              <a:buFont typeface="Wingdings" panose="05000000000000000000" pitchFamily="2" charset="2"/>
              <a:buChar char=""/>
              <a:defRPr sz="2900">
                <a:solidFill>
                  <a:schemeClr val="tx1"/>
                </a:solidFill>
                <a:latin typeface="Tw Cen MT" panose="020B0602020104020603" pitchFamily="34" charset="0"/>
                <a:ea typeface="华文仿宋"/>
                <a:cs typeface="华文仿宋"/>
              </a:defRPr>
            </a:lvl1pPr>
            <a:lvl2pPr marL="742950" indent="-285750">
              <a:spcBef>
                <a:spcPts val="550"/>
              </a:spcBef>
              <a:buClr>
                <a:schemeClr val="accent1"/>
              </a:buClr>
              <a:buSzPct val="70000"/>
              <a:buFont typeface="Wingdings 2" panose="05020102010507070707" pitchFamily="18" charset="2"/>
              <a:buChar char=""/>
              <a:defRPr sz="2600">
                <a:solidFill>
                  <a:schemeClr val="tx1"/>
                </a:solidFill>
                <a:latin typeface="Tw Cen MT" panose="020B0602020104020603" pitchFamily="34" charset="0"/>
                <a:ea typeface="华文仿宋"/>
                <a:cs typeface="华文仿宋"/>
              </a:defRPr>
            </a:lvl2pPr>
            <a:lvl3pPr marL="1143000" indent="-228600">
              <a:spcBef>
                <a:spcPts val="500"/>
              </a:spcBef>
              <a:buClr>
                <a:schemeClr val="accent2"/>
              </a:buClr>
              <a:buSzPct val="75000"/>
              <a:buFont typeface="Wingdings" panose="05000000000000000000" pitchFamily="2" charset="2"/>
              <a:buChar char=""/>
              <a:defRPr sz="2300">
                <a:solidFill>
                  <a:schemeClr val="tx1"/>
                </a:solidFill>
                <a:latin typeface="Tw Cen MT" panose="020B0602020104020603" pitchFamily="34" charset="0"/>
                <a:ea typeface="华文仿宋"/>
                <a:cs typeface="华文仿宋"/>
              </a:defRPr>
            </a:lvl3pPr>
            <a:lvl4pPr marL="1600200" indent="-228600">
              <a:spcBef>
                <a:spcPts val="400"/>
              </a:spcBef>
              <a:buClr>
                <a:srgbClr val="A5AB81"/>
              </a:buClr>
              <a:buSzPct val="75000"/>
              <a:buFont typeface="Wingdings" panose="05000000000000000000" pitchFamily="2" charset="2"/>
              <a:buChar char=""/>
              <a:defRPr sz="2000">
                <a:solidFill>
                  <a:schemeClr val="tx1"/>
                </a:solidFill>
                <a:latin typeface="Tw Cen MT" panose="020B0602020104020603" pitchFamily="34" charset="0"/>
                <a:ea typeface="华文仿宋"/>
                <a:cs typeface="华文仿宋"/>
              </a:defRPr>
            </a:lvl4pPr>
            <a:lvl5pPr marL="2057400" indent="-228600">
              <a:spcBef>
                <a:spcPts val="400"/>
              </a:spcBef>
              <a:buClr>
                <a:srgbClr val="D8B25C"/>
              </a:buClr>
              <a:buSzPct val="65000"/>
              <a:buFont typeface="Wingdings" panose="05000000000000000000" pitchFamily="2" charset="2"/>
              <a:buChar char=""/>
              <a:defRPr sz="2000">
                <a:solidFill>
                  <a:schemeClr val="tx1"/>
                </a:solidFill>
                <a:latin typeface="Tw Cen MT" panose="020B0602020104020603" pitchFamily="34" charset="0"/>
                <a:ea typeface="华文仿宋"/>
                <a:cs typeface="华文仿宋"/>
              </a:defRPr>
            </a:lvl5pPr>
            <a:lvl6pPr marL="2514600" indent="-228600" eaLnBrk="0" fontAlgn="base" hangingPunct="0">
              <a:spcBef>
                <a:spcPts val="400"/>
              </a:spcBef>
              <a:spcAft>
                <a:spcPct val="0"/>
              </a:spcAft>
              <a:buClr>
                <a:srgbClr val="D8B25C"/>
              </a:buClr>
              <a:buSzPct val="65000"/>
              <a:buFont typeface="Wingdings" panose="05000000000000000000" pitchFamily="2" charset="2"/>
              <a:buChar char=""/>
              <a:defRPr sz="2000">
                <a:solidFill>
                  <a:schemeClr val="tx1"/>
                </a:solidFill>
                <a:latin typeface="Tw Cen MT" panose="020B0602020104020603" pitchFamily="34" charset="0"/>
                <a:ea typeface="华文仿宋"/>
                <a:cs typeface="华文仿宋"/>
              </a:defRPr>
            </a:lvl6pPr>
            <a:lvl7pPr marL="2971800" indent="-228600" eaLnBrk="0" fontAlgn="base" hangingPunct="0">
              <a:spcBef>
                <a:spcPts val="400"/>
              </a:spcBef>
              <a:spcAft>
                <a:spcPct val="0"/>
              </a:spcAft>
              <a:buClr>
                <a:srgbClr val="D8B25C"/>
              </a:buClr>
              <a:buSzPct val="65000"/>
              <a:buFont typeface="Wingdings" panose="05000000000000000000" pitchFamily="2" charset="2"/>
              <a:buChar char=""/>
              <a:defRPr sz="2000">
                <a:solidFill>
                  <a:schemeClr val="tx1"/>
                </a:solidFill>
                <a:latin typeface="Tw Cen MT" panose="020B0602020104020603" pitchFamily="34" charset="0"/>
                <a:ea typeface="华文仿宋"/>
                <a:cs typeface="华文仿宋"/>
              </a:defRPr>
            </a:lvl7pPr>
            <a:lvl8pPr marL="3429000" indent="-228600" eaLnBrk="0" fontAlgn="base" hangingPunct="0">
              <a:spcBef>
                <a:spcPts val="400"/>
              </a:spcBef>
              <a:spcAft>
                <a:spcPct val="0"/>
              </a:spcAft>
              <a:buClr>
                <a:srgbClr val="D8B25C"/>
              </a:buClr>
              <a:buSzPct val="65000"/>
              <a:buFont typeface="Wingdings" panose="05000000000000000000" pitchFamily="2" charset="2"/>
              <a:buChar char=""/>
              <a:defRPr sz="2000">
                <a:solidFill>
                  <a:schemeClr val="tx1"/>
                </a:solidFill>
                <a:latin typeface="Tw Cen MT" panose="020B0602020104020603" pitchFamily="34" charset="0"/>
                <a:ea typeface="华文仿宋"/>
                <a:cs typeface="华文仿宋"/>
              </a:defRPr>
            </a:lvl8pPr>
            <a:lvl9pPr marL="3886200" indent="-228600" eaLnBrk="0" fontAlgn="base" hangingPunct="0">
              <a:spcBef>
                <a:spcPts val="400"/>
              </a:spcBef>
              <a:spcAft>
                <a:spcPct val="0"/>
              </a:spcAft>
              <a:buClr>
                <a:srgbClr val="D8B25C"/>
              </a:buClr>
              <a:buSzPct val="65000"/>
              <a:buFont typeface="Wingdings" panose="05000000000000000000" pitchFamily="2" charset="2"/>
              <a:buChar char=""/>
              <a:defRPr sz="2000">
                <a:solidFill>
                  <a:schemeClr val="tx1"/>
                </a:solidFill>
                <a:latin typeface="Tw Cen MT" panose="020B0602020104020603" pitchFamily="34" charset="0"/>
                <a:ea typeface="华文仿宋"/>
                <a:cs typeface="华文仿宋"/>
              </a:defRPr>
            </a:lvl9pPr>
          </a:lstStyle>
          <a:p>
            <a:pPr marL="0" marR="0" lvl="0" indent="0" algn="ctr" defTabSz="914400" rtl="0" eaLnBrk="1" fontAlgn="base" latinLnBrk="0" hangingPunct="1">
              <a:lnSpc>
                <a:spcPct val="80000"/>
              </a:lnSpc>
              <a:spcBef>
                <a:spcPct val="0"/>
              </a:spcBef>
              <a:spcAft>
                <a:spcPct val="0"/>
              </a:spcAft>
              <a:buClrTx/>
              <a:buSzTx/>
              <a:buFontTx/>
              <a:buNone/>
              <a:tabLst/>
              <a:defRPr/>
            </a:pPr>
            <a:fld id="{08D76294-6712-4FF4-A490-218E51CB6024}" type="slidenum">
              <a:rPr kumimoji="0" lang="en-US" altLang="en-US" sz="1200" b="1" i="0" u="none" strike="noStrike" kern="1200" cap="none" spc="0" normalizeH="0" baseline="0" noProof="0" smtClean="0">
                <a:ln>
                  <a:noFill/>
                </a:ln>
                <a:solidFill>
                  <a:srgbClr val="FFFFFF"/>
                </a:solidFill>
                <a:effectLst/>
                <a:uLnTx/>
                <a:uFillTx/>
                <a:latin typeface="Arial" panose="020B0604020202020204" pitchFamily="34" charset="0"/>
                <a:ea typeface="SimSun" panose="02010600030101010101" pitchFamily="2" charset="-122"/>
                <a:cs typeface="Arial" panose="020B0604020202020204" pitchFamily="34" charset="0"/>
              </a:rPr>
              <a:pPr marL="0" marR="0" lvl="0" indent="0" algn="ctr" defTabSz="914400" rtl="0" eaLnBrk="1" fontAlgn="base" latinLnBrk="0" hangingPunct="1">
                <a:lnSpc>
                  <a:spcPct val="80000"/>
                </a:lnSpc>
                <a:spcBef>
                  <a:spcPct val="0"/>
                </a:spcBef>
                <a:spcAft>
                  <a:spcPct val="0"/>
                </a:spcAft>
                <a:buClrTx/>
                <a:buSzTx/>
                <a:buFontTx/>
                <a:buNone/>
                <a:tabLst/>
                <a:defRPr/>
              </a:pPr>
              <a:t>31</a:t>
            </a:fld>
            <a:endParaRPr kumimoji="0" lang="en-US" altLang="en-US" sz="1200" b="1" i="0" u="none" strike="noStrike" kern="1200" cap="none" spc="0" normalizeH="0" baseline="0" noProof="0" smtClean="0">
              <a:ln>
                <a:noFill/>
              </a:ln>
              <a:solidFill>
                <a:srgbClr val="FFFFFF"/>
              </a:solidFill>
              <a:effectLst/>
              <a:uLnTx/>
              <a:uFillTx/>
              <a:latin typeface="Arial" panose="020B0604020202020204" pitchFamily="34" charset="0"/>
              <a:ea typeface="SimSun" panose="02010600030101010101" pitchFamily="2" charset="-122"/>
              <a:cs typeface="Arial" panose="020B0604020202020204" pitchFamily="34" charset="0"/>
            </a:endParaRPr>
          </a:p>
        </p:txBody>
      </p:sp>
      <p:pic>
        <p:nvPicPr>
          <p:cNvPr id="116741" name="Picture 6" descr="http://www.pregmed.org/wp-content/uploads/2013/08/amniotic-fluid.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2225" y="4519613"/>
            <a:ext cx="2771775" cy="233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60599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12775" y="228600"/>
            <a:ext cx="8153400" cy="990600"/>
          </a:xfrm>
        </p:spPr>
        <p:txBody>
          <a:bodyPr lIns="92075" tIns="46038" rIns="92075" bIns="46038">
            <a:normAutofit fontScale="90000"/>
          </a:bodyPr>
          <a:lstStyle/>
          <a:p>
            <a:pPr eaLnBrk="1" fontAlgn="auto" hangingPunct="1">
              <a:spcAft>
                <a:spcPts val="0"/>
              </a:spcAft>
              <a:defRPr/>
            </a:pPr>
            <a:r>
              <a:rPr lang="en-US" sz="6000" dirty="0">
                <a:cs typeface="+mj-cs"/>
              </a:rPr>
              <a:t>AMNIOTIC </a:t>
            </a:r>
            <a:r>
              <a:rPr lang="en-US" sz="6000" dirty="0" smtClean="0">
                <a:cs typeface="+mj-cs"/>
              </a:rPr>
              <a:t>FLUID</a:t>
            </a:r>
            <a:r>
              <a:rPr lang="en-GB" sz="6000" dirty="0" smtClean="0">
                <a:cs typeface="+mj-cs"/>
              </a:rPr>
              <a:t> functions</a:t>
            </a:r>
            <a:endParaRPr lang="en-US" sz="6000" dirty="0">
              <a:cs typeface="+mj-cs"/>
            </a:endParaRPr>
          </a:p>
        </p:txBody>
      </p:sp>
      <p:sp>
        <p:nvSpPr>
          <p:cNvPr id="118787" name="Rectangle 3"/>
          <p:cNvSpPr>
            <a:spLocks noGrp="1" noChangeArrowheads="1"/>
          </p:cNvSpPr>
          <p:nvPr>
            <p:ph type="body" idx="1"/>
          </p:nvPr>
        </p:nvSpPr>
        <p:spPr>
          <a:xfrm>
            <a:off x="612775" y="1600200"/>
            <a:ext cx="8153400" cy="4495800"/>
          </a:xfrm>
          <a:noFill/>
        </p:spPr>
        <p:txBody>
          <a:bodyPr lIns="92075" tIns="46038" rIns="92075" bIns="46038"/>
          <a:lstStyle/>
          <a:p>
            <a:pPr eaLnBrk="1" hangingPunct="1"/>
            <a:r>
              <a:rPr lang="en-US" altLang="en-US" dirty="0" smtClean="0">
                <a:ea typeface="华文仿宋"/>
              </a:rPr>
              <a:t>Protects Fetus</a:t>
            </a:r>
          </a:p>
          <a:p>
            <a:pPr eaLnBrk="1" hangingPunct="1"/>
            <a:r>
              <a:rPr lang="en-US" altLang="en-US" dirty="0" smtClean="0">
                <a:ea typeface="华文仿宋"/>
              </a:rPr>
              <a:t>Controls Temperature</a:t>
            </a:r>
          </a:p>
          <a:p>
            <a:pPr eaLnBrk="1" hangingPunct="1"/>
            <a:r>
              <a:rPr lang="en-US" altLang="en-US" dirty="0" smtClean="0">
                <a:ea typeface="华文仿宋"/>
              </a:rPr>
              <a:t>Supports Growth</a:t>
            </a:r>
          </a:p>
          <a:p>
            <a:pPr eaLnBrk="1" hangingPunct="1"/>
            <a:r>
              <a:rPr lang="en-US" altLang="en-US" dirty="0" smtClean="0">
                <a:ea typeface="华文仿宋"/>
              </a:rPr>
              <a:t>Prevents Adherence to amnion</a:t>
            </a:r>
          </a:p>
          <a:p>
            <a:pPr eaLnBrk="1" hangingPunct="1"/>
            <a:r>
              <a:rPr lang="en-US" altLang="en-US" dirty="0" smtClean="0">
                <a:ea typeface="华文仿宋"/>
              </a:rPr>
              <a:t>Allows Movement</a:t>
            </a:r>
          </a:p>
          <a:p>
            <a:pPr eaLnBrk="1" hangingPunct="1"/>
            <a:r>
              <a:rPr lang="en-US" altLang="en-US" dirty="0" smtClean="0">
                <a:ea typeface="华文仿宋"/>
              </a:rPr>
              <a:t>Acts </a:t>
            </a:r>
            <a:r>
              <a:rPr lang="en-US" altLang="en-US" dirty="0" smtClean="0">
                <a:ea typeface="华文仿宋"/>
              </a:rPr>
              <a:t>as a excretion</a:t>
            </a:r>
          </a:p>
        </p:txBody>
      </p:sp>
      <p:sp>
        <p:nvSpPr>
          <p:cNvPr id="11878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700"/>
              </a:spcBef>
              <a:buClr>
                <a:schemeClr val="accent2"/>
              </a:buClr>
              <a:buSzPct val="60000"/>
              <a:buFont typeface="Wingdings" panose="05000000000000000000" pitchFamily="2" charset="2"/>
              <a:buChar char=""/>
              <a:defRPr sz="2900">
                <a:solidFill>
                  <a:schemeClr val="tx1"/>
                </a:solidFill>
                <a:latin typeface="Tw Cen MT" panose="020B0602020104020603" pitchFamily="34" charset="0"/>
                <a:ea typeface="华文仿宋"/>
                <a:cs typeface="华文仿宋"/>
              </a:defRPr>
            </a:lvl1pPr>
            <a:lvl2pPr marL="742950" indent="-285750">
              <a:spcBef>
                <a:spcPts val="550"/>
              </a:spcBef>
              <a:buClr>
                <a:schemeClr val="accent1"/>
              </a:buClr>
              <a:buSzPct val="70000"/>
              <a:buFont typeface="Wingdings 2" panose="05020102010507070707" pitchFamily="18" charset="2"/>
              <a:buChar char=""/>
              <a:defRPr sz="2600">
                <a:solidFill>
                  <a:schemeClr val="tx1"/>
                </a:solidFill>
                <a:latin typeface="Tw Cen MT" panose="020B0602020104020603" pitchFamily="34" charset="0"/>
                <a:ea typeface="华文仿宋"/>
                <a:cs typeface="华文仿宋"/>
              </a:defRPr>
            </a:lvl2pPr>
            <a:lvl3pPr marL="1143000" indent="-228600">
              <a:spcBef>
                <a:spcPts val="500"/>
              </a:spcBef>
              <a:buClr>
                <a:schemeClr val="accent2"/>
              </a:buClr>
              <a:buSzPct val="75000"/>
              <a:buFont typeface="Wingdings" panose="05000000000000000000" pitchFamily="2" charset="2"/>
              <a:buChar char=""/>
              <a:defRPr sz="2300">
                <a:solidFill>
                  <a:schemeClr val="tx1"/>
                </a:solidFill>
                <a:latin typeface="Tw Cen MT" panose="020B0602020104020603" pitchFamily="34" charset="0"/>
                <a:ea typeface="华文仿宋"/>
                <a:cs typeface="华文仿宋"/>
              </a:defRPr>
            </a:lvl3pPr>
            <a:lvl4pPr marL="1600200" indent="-228600">
              <a:spcBef>
                <a:spcPts val="400"/>
              </a:spcBef>
              <a:buClr>
                <a:srgbClr val="A5AB81"/>
              </a:buClr>
              <a:buSzPct val="75000"/>
              <a:buFont typeface="Wingdings" panose="05000000000000000000" pitchFamily="2" charset="2"/>
              <a:buChar char=""/>
              <a:defRPr sz="2000">
                <a:solidFill>
                  <a:schemeClr val="tx1"/>
                </a:solidFill>
                <a:latin typeface="Tw Cen MT" panose="020B0602020104020603" pitchFamily="34" charset="0"/>
                <a:ea typeface="华文仿宋"/>
                <a:cs typeface="华文仿宋"/>
              </a:defRPr>
            </a:lvl4pPr>
            <a:lvl5pPr marL="2057400" indent="-228600">
              <a:spcBef>
                <a:spcPts val="400"/>
              </a:spcBef>
              <a:buClr>
                <a:srgbClr val="D8B25C"/>
              </a:buClr>
              <a:buSzPct val="65000"/>
              <a:buFont typeface="Wingdings" panose="05000000000000000000" pitchFamily="2" charset="2"/>
              <a:buChar char=""/>
              <a:defRPr sz="2000">
                <a:solidFill>
                  <a:schemeClr val="tx1"/>
                </a:solidFill>
                <a:latin typeface="Tw Cen MT" panose="020B0602020104020603" pitchFamily="34" charset="0"/>
                <a:ea typeface="华文仿宋"/>
                <a:cs typeface="华文仿宋"/>
              </a:defRPr>
            </a:lvl5pPr>
            <a:lvl6pPr marL="2514600" indent="-228600" eaLnBrk="0" fontAlgn="base" hangingPunct="0">
              <a:spcBef>
                <a:spcPts val="400"/>
              </a:spcBef>
              <a:spcAft>
                <a:spcPct val="0"/>
              </a:spcAft>
              <a:buClr>
                <a:srgbClr val="D8B25C"/>
              </a:buClr>
              <a:buSzPct val="65000"/>
              <a:buFont typeface="Wingdings" panose="05000000000000000000" pitchFamily="2" charset="2"/>
              <a:buChar char=""/>
              <a:defRPr sz="2000">
                <a:solidFill>
                  <a:schemeClr val="tx1"/>
                </a:solidFill>
                <a:latin typeface="Tw Cen MT" panose="020B0602020104020603" pitchFamily="34" charset="0"/>
                <a:ea typeface="华文仿宋"/>
                <a:cs typeface="华文仿宋"/>
              </a:defRPr>
            </a:lvl6pPr>
            <a:lvl7pPr marL="2971800" indent="-228600" eaLnBrk="0" fontAlgn="base" hangingPunct="0">
              <a:spcBef>
                <a:spcPts val="400"/>
              </a:spcBef>
              <a:spcAft>
                <a:spcPct val="0"/>
              </a:spcAft>
              <a:buClr>
                <a:srgbClr val="D8B25C"/>
              </a:buClr>
              <a:buSzPct val="65000"/>
              <a:buFont typeface="Wingdings" panose="05000000000000000000" pitchFamily="2" charset="2"/>
              <a:buChar char=""/>
              <a:defRPr sz="2000">
                <a:solidFill>
                  <a:schemeClr val="tx1"/>
                </a:solidFill>
                <a:latin typeface="Tw Cen MT" panose="020B0602020104020603" pitchFamily="34" charset="0"/>
                <a:ea typeface="华文仿宋"/>
                <a:cs typeface="华文仿宋"/>
              </a:defRPr>
            </a:lvl7pPr>
            <a:lvl8pPr marL="3429000" indent="-228600" eaLnBrk="0" fontAlgn="base" hangingPunct="0">
              <a:spcBef>
                <a:spcPts val="400"/>
              </a:spcBef>
              <a:spcAft>
                <a:spcPct val="0"/>
              </a:spcAft>
              <a:buClr>
                <a:srgbClr val="D8B25C"/>
              </a:buClr>
              <a:buSzPct val="65000"/>
              <a:buFont typeface="Wingdings" panose="05000000000000000000" pitchFamily="2" charset="2"/>
              <a:buChar char=""/>
              <a:defRPr sz="2000">
                <a:solidFill>
                  <a:schemeClr val="tx1"/>
                </a:solidFill>
                <a:latin typeface="Tw Cen MT" panose="020B0602020104020603" pitchFamily="34" charset="0"/>
                <a:ea typeface="华文仿宋"/>
                <a:cs typeface="华文仿宋"/>
              </a:defRPr>
            </a:lvl8pPr>
            <a:lvl9pPr marL="3886200" indent="-228600" eaLnBrk="0" fontAlgn="base" hangingPunct="0">
              <a:spcBef>
                <a:spcPts val="400"/>
              </a:spcBef>
              <a:spcAft>
                <a:spcPct val="0"/>
              </a:spcAft>
              <a:buClr>
                <a:srgbClr val="D8B25C"/>
              </a:buClr>
              <a:buSzPct val="65000"/>
              <a:buFont typeface="Wingdings" panose="05000000000000000000" pitchFamily="2" charset="2"/>
              <a:buChar char=""/>
              <a:defRPr sz="2000">
                <a:solidFill>
                  <a:schemeClr val="tx1"/>
                </a:solidFill>
                <a:latin typeface="Tw Cen MT" panose="020B0602020104020603" pitchFamily="34" charset="0"/>
                <a:ea typeface="华文仿宋"/>
                <a:cs typeface="华文仿宋"/>
              </a:defRPr>
            </a:lvl9pPr>
          </a:lstStyle>
          <a:p>
            <a:pPr marL="0" marR="0" lvl="0" indent="0" algn="ctr" defTabSz="914400" rtl="0" eaLnBrk="1" fontAlgn="base" latinLnBrk="0" hangingPunct="1">
              <a:lnSpc>
                <a:spcPct val="80000"/>
              </a:lnSpc>
              <a:spcBef>
                <a:spcPct val="0"/>
              </a:spcBef>
              <a:spcAft>
                <a:spcPct val="0"/>
              </a:spcAft>
              <a:buClrTx/>
              <a:buSzTx/>
              <a:buFontTx/>
              <a:buNone/>
              <a:tabLst/>
              <a:defRPr/>
            </a:pPr>
            <a:fld id="{EDAFD877-5BC3-493D-B3F4-E51D006EDB98}" type="slidenum">
              <a:rPr kumimoji="0" lang="en-US" altLang="en-US" sz="1200" b="1" i="0" u="none" strike="noStrike" kern="1200" cap="none" spc="0" normalizeH="0" baseline="0" noProof="0" smtClean="0">
                <a:ln>
                  <a:noFill/>
                </a:ln>
                <a:solidFill>
                  <a:srgbClr val="FFFFFF"/>
                </a:solidFill>
                <a:effectLst/>
                <a:uLnTx/>
                <a:uFillTx/>
                <a:latin typeface="Arial" panose="020B0604020202020204" pitchFamily="34" charset="0"/>
                <a:ea typeface="SimSun" panose="02010600030101010101" pitchFamily="2" charset="-122"/>
                <a:cs typeface="Arial" panose="020B0604020202020204" pitchFamily="34" charset="0"/>
              </a:rPr>
              <a:pPr marL="0" marR="0" lvl="0" indent="0" algn="ctr" defTabSz="914400" rtl="0" eaLnBrk="1" fontAlgn="base" latinLnBrk="0" hangingPunct="1">
                <a:lnSpc>
                  <a:spcPct val="80000"/>
                </a:lnSpc>
                <a:spcBef>
                  <a:spcPct val="0"/>
                </a:spcBef>
                <a:spcAft>
                  <a:spcPct val="0"/>
                </a:spcAft>
                <a:buClrTx/>
                <a:buSzTx/>
                <a:buFontTx/>
                <a:buNone/>
                <a:tabLst/>
                <a:defRPr/>
              </a:pPr>
              <a:t>32</a:t>
            </a:fld>
            <a:endParaRPr kumimoji="0" lang="en-US" altLang="en-US" sz="1200" b="1" i="0" u="none" strike="noStrike" kern="1200" cap="none" spc="0" normalizeH="0" baseline="0" noProof="0" smtClean="0">
              <a:ln>
                <a:noFill/>
              </a:ln>
              <a:solidFill>
                <a:srgbClr val="FFFFFF"/>
              </a:solidFill>
              <a:effectLst/>
              <a:uLnTx/>
              <a:uFillTx/>
              <a:latin typeface="Arial" panose="020B0604020202020204" pitchFamily="34" charset="0"/>
              <a:ea typeface="SimSun" panose="02010600030101010101" pitchFamily="2" charset="-122"/>
              <a:cs typeface="Arial" panose="020B0604020202020204" pitchFamily="34" charset="0"/>
            </a:endParaRPr>
          </a:p>
        </p:txBody>
      </p:sp>
    </p:spTree>
    <p:extLst>
      <p:ext uri="{BB962C8B-B14F-4D97-AF65-F5344CB8AC3E}">
        <p14:creationId xmlns:p14="http://schemas.microsoft.com/office/powerpoint/2010/main" val="84729455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Rectangle 5"/>
          <p:cNvSpPr>
            <a:spLocks noGrp="1" noChangeArrowheads="1"/>
          </p:cNvSpPr>
          <p:nvPr>
            <p:ph type="title"/>
          </p:nvPr>
        </p:nvSpPr>
        <p:spPr/>
        <p:txBody>
          <a:bodyPr/>
          <a:lstStyle/>
          <a:p>
            <a:r>
              <a:rPr lang="en-US" altLang="en-US" smtClean="0"/>
              <a:t>Multifetal Pregnancy</a:t>
            </a:r>
          </a:p>
        </p:txBody>
      </p:sp>
      <p:sp>
        <p:nvSpPr>
          <p:cNvPr id="19459" name="Rectangle 6"/>
          <p:cNvSpPr>
            <a:spLocks noGrp="1" noChangeArrowheads="1"/>
          </p:cNvSpPr>
          <p:nvPr>
            <p:ph sz="half" idx="1"/>
          </p:nvPr>
        </p:nvSpPr>
        <p:spPr/>
        <p:txBody>
          <a:bodyPr/>
          <a:lstStyle/>
          <a:p>
            <a:r>
              <a:rPr lang="en-US" altLang="en-US" smtClean="0"/>
              <a:t>Monozygotic</a:t>
            </a:r>
          </a:p>
          <a:p>
            <a:pPr lvl="1"/>
            <a:r>
              <a:rPr lang="en-US" altLang="en-US" sz="2200" smtClean="0"/>
              <a:t>Single ovum and sperm, with later division </a:t>
            </a:r>
          </a:p>
          <a:p>
            <a:r>
              <a:rPr lang="en-US" altLang="en-US" smtClean="0"/>
              <a:t>Dizygotic</a:t>
            </a:r>
          </a:p>
          <a:p>
            <a:pPr lvl="1"/>
            <a:r>
              <a:rPr lang="en-US" altLang="en-US" sz="2200" smtClean="0"/>
              <a:t>Two ova that are fertilized by different sperm</a:t>
            </a:r>
          </a:p>
          <a:p>
            <a:r>
              <a:rPr lang="en-US" altLang="en-US" smtClean="0"/>
              <a:t>High multifetal </a:t>
            </a:r>
            <a:br>
              <a:rPr lang="en-US" altLang="en-US" smtClean="0"/>
            </a:br>
            <a:r>
              <a:rPr lang="en-US" altLang="en-US" smtClean="0"/>
              <a:t>gestations</a:t>
            </a:r>
          </a:p>
          <a:p>
            <a:endParaRPr lang="en-US" altLang="en-US" smtClean="0"/>
          </a:p>
        </p:txBody>
      </p:sp>
      <p:sp>
        <p:nvSpPr>
          <p:cNvPr id="19460" name="Content Placeholder 12"/>
          <p:cNvSpPr>
            <a:spLocks noGrp="1"/>
          </p:cNvSpPr>
          <p:nvPr>
            <p:ph sz="half" idx="2"/>
          </p:nvPr>
        </p:nvSpPr>
        <p:spPr/>
        <p:txBody>
          <a:bodyPr/>
          <a:lstStyle/>
          <a:p>
            <a:endParaRPr lang="en-US" altLang="en-US" smtClean="0"/>
          </a:p>
        </p:txBody>
      </p:sp>
      <p:sp>
        <p:nvSpPr>
          <p:cNvPr id="8" name="Slide Number Placeholder 3"/>
          <p:cNvSpPr>
            <a:spLocks noGrp="1"/>
          </p:cNvSpPr>
          <p:nvPr>
            <p:ph type="sldNum" sz="quarter" idx="10"/>
          </p:nvPr>
        </p:nvSpPr>
        <p:spPr/>
        <p:txBody>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B9C5651-FF35-4527-9E85-9E0D75E3A91A}"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33</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 name="Footer Placeholder 1"/>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prstClr val="black"/>
                </a:solidFill>
                <a:effectLst/>
                <a:uLnTx/>
                <a:uFillTx/>
                <a:latin typeface="Arial"/>
                <a:ea typeface="+mn-ea"/>
                <a:cs typeface="Arial" charset="0"/>
              </a:rPr>
              <a:t>Copyright © 2014, 2010, 2006, 2002, 1998, 1994, by Saunders, an imprint of Elsevier Inc.</a:t>
            </a:r>
            <a:endParaRPr kumimoji="0" lang="en-US" sz="1000" b="0" i="0" u="none" strike="noStrike" kern="1200" cap="none" spc="0" normalizeH="0" baseline="0" noProof="0" dirty="0">
              <a:ln>
                <a:noFill/>
              </a:ln>
              <a:solidFill>
                <a:prstClr val="black"/>
              </a:solidFill>
              <a:effectLst/>
              <a:uLnTx/>
              <a:uFillTx/>
              <a:latin typeface="Arial"/>
              <a:ea typeface="+mn-ea"/>
              <a:cs typeface="Arial" charset="0"/>
            </a:endParaRPr>
          </a:p>
        </p:txBody>
      </p:sp>
      <p:pic>
        <p:nvPicPr>
          <p:cNvPr id="19463" name="Picture 7" descr="006010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600" y="3852863"/>
            <a:ext cx="4419600"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4" name="Picture 8" descr="006010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1306513"/>
            <a:ext cx="4419600" cy="254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201357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33600"/>
            <a:ext cx="8229600" cy="1143000"/>
          </a:xfrm>
        </p:spPr>
        <p:style>
          <a:lnRef idx="1">
            <a:schemeClr val="accent2"/>
          </a:lnRef>
          <a:fillRef idx="2">
            <a:schemeClr val="accent2"/>
          </a:fillRef>
          <a:effectRef idx="1">
            <a:schemeClr val="accent2"/>
          </a:effectRef>
          <a:fontRef idx="minor">
            <a:schemeClr val="dk1"/>
          </a:fontRef>
        </p:style>
        <p:txBody>
          <a:bodyPr>
            <a:normAutofit/>
          </a:bodyPr>
          <a:lstStyle/>
          <a:p>
            <a:r>
              <a:rPr lang="en-GB" sz="6000" b="1" dirty="0" smtClean="0"/>
              <a:t>The END </a:t>
            </a:r>
            <a:endParaRPr lang="en-GB" sz="6000" b="1"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34</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0" y="0"/>
            <a:ext cx="9144000" cy="1676400"/>
          </a:xfrm>
          <a:solidFill>
            <a:schemeClr val="accent1"/>
          </a:solidFill>
        </p:spPr>
        <p:txBody>
          <a:bodyPr/>
          <a:lstStyle/>
          <a:p>
            <a:pPr eaLnBrk="1" hangingPunct="1"/>
            <a:r>
              <a:rPr lang="en-US" smtClean="0"/>
              <a:t>Site of sperm formation </a:t>
            </a:r>
            <a:endParaRPr lang="en-US" sz="2800" smtClean="0">
              <a:solidFill>
                <a:srgbClr val="FF33CC"/>
              </a:solidFill>
            </a:endParaRPr>
          </a:p>
        </p:txBody>
      </p:sp>
      <p:pic>
        <p:nvPicPr>
          <p:cNvPr id="11267" name="Picture 3"/>
          <p:cNvPicPr>
            <a:picLocks noGrp="1" noChangeAspect="1" noChangeArrowheads="1"/>
          </p:cNvPicPr>
          <p:nvPr>
            <p:ph idx="1"/>
          </p:nvPr>
        </p:nvPicPr>
        <p:blipFill>
          <a:blip r:embed="rId3" cstate="print"/>
          <a:srcRect/>
          <a:stretch>
            <a:fillRect/>
          </a:stretch>
        </p:blipFill>
        <p:spPr>
          <a:xfrm>
            <a:off x="609600" y="1676400"/>
            <a:ext cx="6629400" cy="4648200"/>
          </a:xfrm>
          <a:noFill/>
        </p:spPr>
      </p:pic>
      <p:sp>
        <p:nvSpPr>
          <p:cNvPr id="11268" name="Rectangle 4"/>
          <p:cNvSpPr>
            <a:spLocks noChangeArrowheads="1"/>
          </p:cNvSpPr>
          <p:nvPr/>
        </p:nvSpPr>
        <p:spPr bwMode="auto">
          <a:xfrm>
            <a:off x="1828800" y="5943600"/>
            <a:ext cx="5367338" cy="519113"/>
          </a:xfrm>
          <a:prstGeom prst="rect">
            <a:avLst/>
          </a:prstGeom>
          <a:noFill/>
          <a:ln w="9525">
            <a:noFill/>
            <a:miter lim="800000"/>
            <a:headEnd/>
            <a:tailEnd/>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srgbClr val="FF33CC"/>
                </a:solidFill>
                <a:effectLst/>
                <a:uLnTx/>
                <a:uFillTx/>
                <a:latin typeface="Calibri"/>
                <a:ea typeface="+mn-ea"/>
                <a:cs typeface="+mn-cs"/>
              </a:rPr>
              <a:t>Seminiferous tubules of Testis</a:t>
            </a: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6160740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6"/>
          <p:cNvSpPr>
            <a:spLocks noGrp="1" noChangeArrowheads="1"/>
          </p:cNvSpPr>
          <p:nvPr>
            <p:ph type="title"/>
          </p:nvPr>
        </p:nvSpPr>
        <p:spPr>
          <a:xfrm>
            <a:off x="0" y="0"/>
            <a:ext cx="9144000" cy="1371600"/>
          </a:xfrm>
          <a:solidFill>
            <a:schemeClr val="accent1"/>
          </a:solidFill>
        </p:spPr>
        <p:txBody>
          <a:bodyPr/>
          <a:lstStyle/>
          <a:p>
            <a:pPr eaLnBrk="1" hangingPunct="1"/>
            <a:r>
              <a:rPr lang="en-US" b="1" smtClean="0">
                <a:solidFill>
                  <a:schemeClr val="tx1"/>
                </a:solidFill>
              </a:rPr>
              <a:t>Seminiferous tubule </a:t>
            </a:r>
            <a:br>
              <a:rPr lang="en-US" b="1" smtClean="0">
                <a:solidFill>
                  <a:schemeClr val="tx1"/>
                </a:solidFill>
              </a:rPr>
            </a:br>
            <a:r>
              <a:rPr lang="en-US" sz="3600" b="1" smtClean="0">
                <a:solidFill>
                  <a:srgbClr val="FF33CC"/>
                </a:solidFill>
              </a:rPr>
              <a:t>under microscope</a:t>
            </a:r>
          </a:p>
        </p:txBody>
      </p:sp>
      <p:graphicFrame>
        <p:nvGraphicFramePr>
          <p:cNvPr id="1026" name="Object 2"/>
          <p:cNvGraphicFramePr>
            <a:graphicFrameLocks noGrp="1" noChangeAspect="1"/>
          </p:cNvGraphicFramePr>
          <p:nvPr>
            <p:ph sz="half" idx="4294967295"/>
          </p:nvPr>
        </p:nvGraphicFramePr>
        <p:xfrm>
          <a:off x="3048000" y="6248400"/>
          <a:ext cx="2933700" cy="409575"/>
        </p:xfrm>
        <a:graphic>
          <a:graphicData uri="http://schemas.openxmlformats.org/presentationml/2006/ole">
            <mc:AlternateContent xmlns:mc="http://schemas.openxmlformats.org/markup-compatibility/2006">
              <mc:Choice xmlns:v="urn:schemas-microsoft-com:vml" Requires="v">
                <p:oleObj spid="_x0000_s3076" name="Bitmap Image" r:id="rId4" imgW="2933333" imgH="409632" progId="PBrush">
                  <p:embed/>
                </p:oleObj>
              </mc:Choice>
              <mc:Fallback>
                <p:oleObj name="Bitmap Image" r:id="rId4" imgW="2933333" imgH="409632" progId="PBrush">
                  <p:embed/>
                  <p:pic>
                    <p:nvPicPr>
                      <p:cNvPr id="1026"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0" y="6248400"/>
                        <a:ext cx="2933700" cy="409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028" name="Picture 3" descr="Picture3"/>
          <p:cNvPicPr>
            <a:picLocks noChangeAspect="1" noChangeArrowheads="1"/>
          </p:cNvPicPr>
          <p:nvPr/>
        </p:nvPicPr>
        <p:blipFill>
          <a:blip r:embed="rId6" cstate="print"/>
          <a:srcRect/>
          <a:stretch>
            <a:fillRect/>
          </a:stretch>
        </p:blipFill>
        <p:spPr bwMode="auto">
          <a:xfrm>
            <a:off x="304800" y="1447800"/>
            <a:ext cx="8534400" cy="525780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9949458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0" y="0"/>
            <a:ext cx="4114800" cy="1143000"/>
          </a:xfrm>
        </p:spPr>
        <p:style>
          <a:lnRef idx="1">
            <a:schemeClr val="accent1"/>
          </a:lnRef>
          <a:fillRef idx="2">
            <a:schemeClr val="accent1"/>
          </a:fillRef>
          <a:effectRef idx="1">
            <a:schemeClr val="accent1"/>
          </a:effectRef>
          <a:fontRef idx="minor">
            <a:schemeClr val="dk1"/>
          </a:fontRef>
        </p:style>
        <p:txBody>
          <a:bodyPr/>
          <a:lstStyle/>
          <a:p>
            <a:pPr algn="l"/>
            <a:r>
              <a:rPr lang="en-US" altLang="en-US" dirty="0" smtClean="0"/>
              <a:t>Gametogenesis</a:t>
            </a:r>
          </a:p>
        </p:txBody>
      </p:sp>
      <p:sp>
        <p:nvSpPr>
          <p:cNvPr id="4099" name="Rectangle 3"/>
          <p:cNvSpPr>
            <a:spLocks noGrp="1" noChangeArrowheads="1"/>
          </p:cNvSpPr>
          <p:nvPr>
            <p:ph sz="half" idx="1"/>
          </p:nvPr>
        </p:nvSpPr>
        <p:spPr>
          <a:xfrm>
            <a:off x="457200" y="1600200"/>
            <a:ext cx="4648200" cy="4525963"/>
          </a:xfrm>
        </p:spPr>
        <p:txBody>
          <a:bodyPr/>
          <a:lstStyle/>
          <a:p>
            <a:pPr marL="0" indent="0">
              <a:buFont typeface="Wingdings 2" panose="05020102010507070707" pitchFamily="18" charset="2"/>
              <a:buNone/>
              <a:defRPr/>
            </a:pPr>
            <a:r>
              <a:rPr lang="en-US" dirty="0" smtClean="0"/>
              <a:t>Oogenesis</a:t>
            </a:r>
          </a:p>
          <a:p>
            <a:pPr>
              <a:defRPr/>
            </a:pPr>
            <a:r>
              <a:rPr lang="en-US" sz="2700" dirty="0" smtClean="0"/>
              <a:t>Formation of female gametes </a:t>
            </a:r>
          </a:p>
          <a:p>
            <a:pPr>
              <a:defRPr/>
            </a:pPr>
            <a:r>
              <a:rPr lang="en-US" sz="2700" dirty="0" smtClean="0"/>
              <a:t>Begins during prenatal life </a:t>
            </a:r>
          </a:p>
          <a:p>
            <a:pPr>
              <a:defRPr/>
            </a:pPr>
            <a:r>
              <a:rPr lang="en-US" sz="2700" dirty="0" smtClean="0"/>
              <a:t>When the oocyte matures, </a:t>
            </a:r>
            <a:br>
              <a:rPr lang="en-US" sz="2700" dirty="0" smtClean="0"/>
            </a:br>
            <a:r>
              <a:rPr lang="en-US" sz="2700" dirty="0" smtClean="0"/>
              <a:t>2 meiotic divisions reduce </a:t>
            </a:r>
            <a:br>
              <a:rPr lang="en-US" sz="2700" dirty="0" smtClean="0"/>
            </a:br>
            <a:r>
              <a:rPr lang="en-US" sz="2700" dirty="0" smtClean="0"/>
              <a:t>the chromosome number from 46 paired to 23 unpaired chromosomes.</a:t>
            </a:r>
          </a:p>
        </p:txBody>
      </p:sp>
      <p:sp>
        <p:nvSpPr>
          <p:cNvPr id="4" name="Slide Number Placeholder 3"/>
          <p:cNvSpPr>
            <a:spLocks noGrp="1"/>
          </p:cNvSpPr>
          <p:nvPr>
            <p:ph type="sldNum" sz="quarter" idx="10"/>
          </p:nvPr>
        </p:nvSpPr>
        <p:spPr/>
        <p:txBody>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2077143F-8650-4C00-A9D3-56EC59897275}"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 name="Footer Placeholder 1"/>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smtClean="0">
                <a:ln>
                  <a:noFill/>
                </a:ln>
                <a:solidFill>
                  <a:prstClr val="black"/>
                </a:solidFill>
                <a:effectLst/>
                <a:uLnTx/>
                <a:uFillTx/>
                <a:latin typeface="Arial"/>
                <a:ea typeface="+mn-ea"/>
                <a:cs typeface="Arial" charset="0"/>
              </a:rPr>
              <a:t>Copyright © 2014, 2010, 2006, 2002, 1998, 1994, by Saunders, an imprint of Elsevier Inc.</a:t>
            </a:r>
            <a:endParaRPr kumimoji="0" lang="en-US" sz="1000" b="0" i="0" u="none" strike="noStrike" kern="1200" cap="none" spc="0" normalizeH="0" baseline="0" noProof="0" dirty="0">
              <a:ln>
                <a:noFill/>
              </a:ln>
              <a:solidFill>
                <a:prstClr val="black"/>
              </a:solidFill>
              <a:effectLst/>
              <a:uLnTx/>
              <a:uFillTx/>
              <a:latin typeface="Arial"/>
              <a:ea typeface="+mn-ea"/>
              <a:cs typeface="Arial" charset="0"/>
            </a:endParaRPr>
          </a:p>
        </p:txBody>
      </p:sp>
      <p:pic>
        <p:nvPicPr>
          <p:cNvPr id="3078" name="Picture 5" descr="006001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354013"/>
            <a:ext cx="3435350" cy="612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95864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5539" name="Rectangle 3"/>
          <p:cNvSpPr>
            <a:spLocks noGrp="1" noChangeArrowheads="1"/>
          </p:cNvSpPr>
          <p:nvPr>
            <p:ph sz="half" idx="1"/>
          </p:nvPr>
        </p:nvSpPr>
        <p:spPr>
          <a:xfrm>
            <a:off x="304800" y="1295400"/>
            <a:ext cx="4648200" cy="5105400"/>
          </a:xfrm>
        </p:spPr>
        <p:txBody>
          <a:bodyPr/>
          <a:lstStyle/>
          <a:p>
            <a:pPr marL="0" indent="0">
              <a:buFont typeface="Wingdings 2" panose="05020102010507070707" pitchFamily="18" charset="2"/>
              <a:buNone/>
              <a:defRPr/>
            </a:pPr>
            <a:r>
              <a:rPr lang="en-US" dirty="0" smtClean="0"/>
              <a:t>Spermatogenesis</a:t>
            </a:r>
          </a:p>
          <a:p>
            <a:pPr>
              <a:defRPr/>
            </a:pPr>
            <a:r>
              <a:rPr lang="en-US" sz="2300" dirty="0" smtClean="0"/>
              <a:t>Formation of sperm (male gametes) in the testes</a:t>
            </a:r>
          </a:p>
          <a:p>
            <a:pPr>
              <a:defRPr/>
            </a:pPr>
            <a:r>
              <a:rPr lang="en-US" sz="2300" dirty="0" smtClean="0"/>
              <a:t>Each spermatogonium contains 46 paired chromosomes.</a:t>
            </a:r>
          </a:p>
          <a:p>
            <a:pPr>
              <a:defRPr/>
            </a:pPr>
            <a:r>
              <a:rPr lang="en-US" sz="2300" dirty="0" smtClean="0"/>
              <a:t>The first meiotic division forms 2 secondary spermatocytes and reduces the number to 23 unpaired chromosomes in each gamete.</a:t>
            </a:r>
          </a:p>
          <a:p>
            <a:pPr>
              <a:defRPr/>
            </a:pPr>
            <a:r>
              <a:rPr lang="en-US" sz="2300" dirty="0" smtClean="0"/>
              <a:t>The gamete from a male determines the gender of the </a:t>
            </a:r>
            <a:br>
              <a:rPr lang="en-US" sz="2300" dirty="0" smtClean="0"/>
            </a:br>
            <a:r>
              <a:rPr lang="en-US" sz="2300" dirty="0" smtClean="0"/>
              <a:t>new baby.</a:t>
            </a:r>
          </a:p>
        </p:txBody>
      </p:sp>
      <p:sp>
        <p:nvSpPr>
          <p:cNvPr id="4" name="Slide Number Placeholder 3"/>
          <p:cNvSpPr>
            <a:spLocks noGrp="1"/>
          </p:cNvSpPr>
          <p:nvPr>
            <p:ph type="sldNum" sz="quarter" idx="10"/>
          </p:nvPr>
        </p:nvSpPr>
        <p:spPr/>
        <p:txBody>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83D52AC-B72B-4996-96E5-2BC7C51E145C}" type="slidenum">
              <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US" altLang="en-US" sz="10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 name="Footer Placeholder 1"/>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prstClr val="black"/>
                </a:solidFill>
                <a:effectLst/>
                <a:uLnTx/>
                <a:uFillTx/>
                <a:latin typeface="Arial"/>
                <a:ea typeface="+mn-ea"/>
                <a:cs typeface="Arial" charset="0"/>
              </a:rPr>
              <a:t>Copyright © 2014, 2010, 2006, 2002, 1998, 1994, by Saunders, an imprint of Elsevier Inc.</a:t>
            </a:r>
            <a:endParaRPr kumimoji="0" lang="en-US" sz="1000" b="0" i="0" u="none" strike="noStrike" kern="1200" cap="none" spc="0" normalizeH="0" baseline="0" noProof="0" dirty="0">
              <a:ln>
                <a:noFill/>
              </a:ln>
              <a:solidFill>
                <a:prstClr val="black"/>
              </a:solidFill>
              <a:effectLst/>
              <a:uLnTx/>
              <a:uFillTx/>
              <a:latin typeface="Arial"/>
              <a:ea typeface="+mn-ea"/>
              <a:cs typeface="Arial" charset="0"/>
            </a:endParaRPr>
          </a:p>
        </p:txBody>
      </p:sp>
      <p:pic>
        <p:nvPicPr>
          <p:cNvPr id="4102" name="Picture 5" descr="006001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354013"/>
            <a:ext cx="3657600" cy="6135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p:cNvSpPr txBox="1">
            <a:spLocks noChangeArrowheads="1"/>
          </p:cNvSpPr>
          <p:nvPr/>
        </p:nvSpPr>
        <p:spPr bwMode="auto">
          <a:xfrm>
            <a:off x="0" y="0"/>
            <a:ext cx="4114800" cy="1143000"/>
          </a:xfrm>
          <a:prstGeom prst="rect">
            <a:avLst/>
          </a:prstGeom>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kern="1200">
                <a:solidFill>
                  <a:schemeClr val="dk1"/>
                </a:solidFill>
                <a:latin typeface="+mn-lt"/>
                <a:ea typeface="+mn-ea"/>
                <a:cs typeface="+mn-cs"/>
              </a:defRPr>
            </a:lvl1pPr>
            <a:lvl2pPr algn="ctr" rtl="0" eaLnBrk="0" fontAlgn="base" hangingPunct="0">
              <a:spcBef>
                <a:spcPct val="0"/>
              </a:spcBef>
              <a:spcAft>
                <a:spcPct val="0"/>
              </a:spcAft>
              <a:defRPr sz="3600">
                <a:solidFill>
                  <a:schemeClr val="dk1"/>
                </a:solidFill>
                <a:latin typeface="+mn-lt"/>
                <a:ea typeface="+mn-ea"/>
                <a:cs typeface="+mn-cs"/>
              </a:defRPr>
            </a:lvl2pPr>
            <a:lvl3pPr algn="ctr" rtl="0" eaLnBrk="0" fontAlgn="base" hangingPunct="0">
              <a:spcBef>
                <a:spcPct val="0"/>
              </a:spcBef>
              <a:spcAft>
                <a:spcPct val="0"/>
              </a:spcAft>
              <a:defRPr sz="3600">
                <a:solidFill>
                  <a:schemeClr val="dk1"/>
                </a:solidFill>
                <a:latin typeface="+mn-lt"/>
                <a:ea typeface="+mn-ea"/>
                <a:cs typeface="+mn-cs"/>
              </a:defRPr>
            </a:lvl3pPr>
            <a:lvl4pPr algn="ctr" rtl="0" eaLnBrk="0" fontAlgn="base" hangingPunct="0">
              <a:spcBef>
                <a:spcPct val="0"/>
              </a:spcBef>
              <a:spcAft>
                <a:spcPct val="0"/>
              </a:spcAft>
              <a:defRPr sz="3600">
                <a:solidFill>
                  <a:schemeClr val="dk1"/>
                </a:solidFill>
                <a:latin typeface="+mn-lt"/>
                <a:ea typeface="+mn-ea"/>
                <a:cs typeface="+mn-cs"/>
              </a:defRPr>
            </a:lvl4pPr>
            <a:lvl5pPr algn="ctr" rtl="0" eaLnBrk="0" fontAlgn="base" hangingPunct="0">
              <a:spcBef>
                <a:spcPct val="0"/>
              </a:spcBef>
              <a:spcAft>
                <a:spcPct val="0"/>
              </a:spcAft>
              <a:defRPr sz="3600">
                <a:solidFill>
                  <a:schemeClr val="dk1"/>
                </a:solidFill>
                <a:latin typeface="+mn-lt"/>
                <a:ea typeface="+mn-ea"/>
                <a:cs typeface="+mn-cs"/>
              </a:defRPr>
            </a:lvl5pPr>
            <a:lvl6pPr marL="457200" algn="ctr" rtl="0" fontAlgn="base">
              <a:spcBef>
                <a:spcPct val="0"/>
              </a:spcBef>
              <a:spcAft>
                <a:spcPct val="0"/>
              </a:spcAft>
              <a:defRPr sz="4400">
                <a:solidFill>
                  <a:schemeClr val="dk1"/>
                </a:solidFill>
                <a:latin typeface="+mn-lt"/>
                <a:ea typeface="+mn-ea"/>
                <a:cs typeface="+mn-cs"/>
              </a:defRPr>
            </a:lvl6pPr>
            <a:lvl7pPr marL="914400" algn="ctr" rtl="0" fontAlgn="base">
              <a:spcBef>
                <a:spcPct val="0"/>
              </a:spcBef>
              <a:spcAft>
                <a:spcPct val="0"/>
              </a:spcAft>
              <a:defRPr sz="4400">
                <a:solidFill>
                  <a:schemeClr val="dk1"/>
                </a:solidFill>
                <a:latin typeface="+mn-lt"/>
                <a:ea typeface="+mn-ea"/>
                <a:cs typeface="+mn-cs"/>
              </a:defRPr>
            </a:lvl7pPr>
            <a:lvl8pPr marL="1371600" algn="ctr" rtl="0" fontAlgn="base">
              <a:spcBef>
                <a:spcPct val="0"/>
              </a:spcBef>
              <a:spcAft>
                <a:spcPct val="0"/>
              </a:spcAft>
              <a:defRPr sz="4400">
                <a:solidFill>
                  <a:schemeClr val="dk1"/>
                </a:solidFill>
                <a:latin typeface="+mn-lt"/>
                <a:ea typeface="+mn-ea"/>
                <a:cs typeface="+mn-cs"/>
              </a:defRPr>
            </a:lvl8pPr>
            <a:lvl9pPr marL="1828800" algn="ctr" rtl="0" fontAlgn="base">
              <a:spcBef>
                <a:spcPct val="0"/>
              </a:spcBef>
              <a:spcAft>
                <a:spcPct val="0"/>
              </a:spcAft>
              <a:defRPr sz="4400">
                <a:solidFill>
                  <a:schemeClr val="dk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3600" b="0" i="0" u="none" strike="noStrike" kern="1200" cap="none" spc="0" normalizeH="0" baseline="0" noProof="0" smtClean="0">
                <a:ln>
                  <a:noFill/>
                </a:ln>
                <a:solidFill>
                  <a:prstClr val="black"/>
                </a:solidFill>
                <a:effectLst/>
                <a:uLnTx/>
                <a:uFillTx/>
                <a:latin typeface="Arial"/>
                <a:ea typeface="+mn-ea"/>
                <a:cs typeface="+mn-cs"/>
              </a:rPr>
              <a:t>Gametogenesis</a:t>
            </a:r>
            <a:endParaRPr kumimoji="0" lang="en-US" altLang="en-US" sz="3600" b="0" i="0" u="none" strike="noStrike" kern="1200" cap="none" spc="0" normalizeH="0" baseline="0" noProof="0" dirty="0" smtClean="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25111465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2"/>
          <p:cNvSpPr>
            <a:spLocks noGrp="1" noChangeArrowheads="1"/>
          </p:cNvSpPr>
          <p:nvPr>
            <p:ph type="title"/>
          </p:nvPr>
        </p:nvSpPr>
        <p:spPr>
          <a:xfrm>
            <a:off x="0" y="0"/>
            <a:ext cx="9144000" cy="1143000"/>
          </a:xfrm>
          <a:solidFill>
            <a:schemeClr val="accent1"/>
          </a:solidFill>
        </p:spPr>
        <p:txBody>
          <a:bodyPr/>
          <a:lstStyle/>
          <a:p>
            <a:pPr eaLnBrk="1" hangingPunct="1"/>
            <a:r>
              <a:rPr lang="en-US" smtClean="0"/>
              <a:t>SPERMIOGENESIS</a:t>
            </a:r>
          </a:p>
        </p:txBody>
      </p:sp>
      <p:sp>
        <p:nvSpPr>
          <p:cNvPr id="5125" name="Rectangle 3"/>
          <p:cNvSpPr>
            <a:spLocks noGrp="1" noChangeArrowheads="1"/>
          </p:cNvSpPr>
          <p:nvPr>
            <p:ph type="body" sz="half" idx="1"/>
          </p:nvPr>
        </p:nvSpPr>
        <p:spPr>
          <a:xfrm>
            <a:off x="457200" y="1981200"/>
            <a:ext cx="4419600" cy="4033838"/>
          </a:xfrm>
        </p:spPr>
        <p:txBody>
          <a:bodyPr/>
          <a:lstStyle/>
          <a:p>
            <a:pPr eaLnBrk="1" hangingPunct="1"/>
            <a:r>
              <a:rPr lang="en-US" sz="2400" smtClean="0"/>
              <a:t>Spermatids</a:t>
            </a:r>
            <a:r>
              <a:rPr lang="en-US" sz="2400" smtClean="0">
                <a:solidFill>
                  <a:srgbClr val="FF00FF"/>
                </a:solidFill>
              </a:rPr>
              <a:t> </a:t>
            </a:r>
            <a:r>
              <a:rPr lang="en-US" sz="2400" smtClean="0"/>
              <a:t>are</a:t>
            </a:r>
            <a:r>
              <a:rPr lang="en-US" sz="2400" smtClean="0">
                <a:solidFill>
                  <a:srgbClr val="FF00FF"/>
                </a:solidFill>
              </a:rPr>
              <a:t> </a:t>
            </a:r>
            <a:r>
              <a:rPr lang="en-US" sz="2400" smtClean="0"/>
              <a:t>rounded cells. </a:t>
            </a:r>
            <a:endParaRPr lang="en-US" sz="1800" smtClean="0">
              <a:solidFill>
                <a:srgbClr val="FF00FF"/>
              </a:solidFill>
            </a:endParaRPr>
          </a:p>
          <a:p>
            <a:pPr eaLnBrk="1" hangingPunct="1"/>
            <a:r>
              <a:rPr lang="en-US" sz="2400" smtClean="0"/>
              <a:t>They modify to assume specific shape of the sperm.</a:t>
            </a:r>
          </a:p>
          <a:p>
            <a:pPr eaLnBrk="1" hangingPunct="1"/>
            <a:r>
              <a:rPr lang="en-US" sz="2400" smtClean="0"/>
              <a:t>This process is called </a:t>
            </a:r>
            <a:r>
              <a:rPr lang="en-US" sz="2400" smtClean="0">
                <a:solidFill>
                  <a:srgbClr val="FF00FF"/>
                </a:solidFill>
              </a:rPr>
              <a:t>Spermiogenesis. </a:t>
            </a:r>
            <a:r>
              <a:rPr lang="en-US" sz="2400" smtClean="0"/>
              <a:t>In it they elongate  and reorganize internal structure to acquire the particular  shape.</a:t>
            </a:r>
          </a:p>
        </p:txBody>
      </p:sp>
      <p:graphicFrame>
        <p:nvGraphicFramePr>
          <p:cNvPr id="5122" name="Object 4"/>
          <p:cNvGraphicFramePr>
            <a:graphicFrameLocks noGrp="1" noChangeAspect="1"/>
          </p:cNvGraphicFramePr>
          <p:nvPr>
            <p:ph sz="quarter" idx="2"/>
          </p:nvPr>
        </p:nvGraphicFramePr>
        <p:xfrm>
          <a:off x="5334000" y="1295400"/>
          <a:ext cx="2743200" cy="2189163"/>
        </p:xfrm>
        <a:graphic>
          <a:graphicData uri="http://schemas.openxmlformats.org/presentationml/2006/ole">
            <mc:AlternateContent xmlns:mc="http://schemas.openxmlformats.org/markup-compatibility/2006">
              <mc:Choice xmlns:v="urn:schemas-microsoft-com:vml" Requires="v">
                <p:oleObj spid="_x0000_s4102" name="Bitmap Image" r:id="rId4" imgW="2610214" imgH="2619048" progId="PBrush">
                  <p:embed/>
                </p:oleObj>
              </mc:Choice>
              <mc:Fallback>
                <p:oleObj name="Bitmap Image" r:id="rId4" imgW="2610214" imgH="2619048" progId="PBrush">
                  <p:embed/>
                  <p:pic>
                    <p:nvPicPr>
                      <p:cNvPr id="5122"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0" y="1295400"/>
                        <a:ext cx="2743200" cy="2189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23" name="Object 5"/>
          <p:cNvGraphicFramePr>
            <a:graphicFrameLocks noGrp="1" noChangeAspect="1"/>
          </p:cNvGraphicFramePr>
          <p:nvPr>
            <p:ph sz="quarter" idx="3"/>
          </p:nvPr>
        </p:nvGraphicFramePr>
        <p:xfrm>
          <a:off x="914400" y="1600200"/>
          <a:ext cx="7040563" cy="4700588"/>
        </p:xfrm>
        <a:graphic>
          <a:graphicData uri="http://schemas.openxmlformats.org/presentationml/2006/ole">
            <mc:AlternateContent xmlns:mc="http://schemas.openxmlformats.org/markup-compatibility/2006">
              <mc:Choice xmlns:v="urn:schemas-microsoft-com:vml" Requires="v">
                <p:oleObj spid="_x0000_s4103" name="Bitmap Image" r:id="rId6" imgW="5971429" imgH="5296639" progId="PBrush">
                  <p:embed/>
                </p:oleObj>
              </mc:Choice>
              <mc:Fallback>
                <p:oleObj name="Bitmap Image" r:id="rId6" imgW="5971429" imgH="5296639" progId="PBrush">
                  <p:embed/>
                  <p:pic>
                    <p:nvPicPr>
                      <p:cNvPr id="5123"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14400" y="1600200"/>
                        <a:ext cx="7040563" cy="4700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A010AB-EA84-4DC7-A381-5F4AA946CD3D}"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5204721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2"/>
          <p:cNvSpPr>
            <a:spLocks noGrp="1" noChangeArrowheads="1"/>
          </p:cNvSpPr>
          <p:nvPr>
            <p:ph type="title"/>
          </p:nvPr>
        </p:nvSpPr>
        <p:spPr>
          <a:xfrm>
            <a:off x="381000" y="762000"/>
            <a:ext cx="8524875" cy="609600"/>
          </a:xfrm>
        </p:spPr>
        <p:style>
          <a:lnRef idx="2">
            <a:schemeClr val="accent4">
              <a:shade val="50000"/>
            </a:schemeClr>
          </a:lnRef>
          <a:fillRef idx="1">
            <a:schemeClr val="accent4"/>
          </a:fillRef>
          <a:effectRef idx="0">
            <a:schemeClr val="accent4"/>
          </a:effectRef>
          <a:fontRef idx="minor">
            <a:schemeClr val="lt1"/>
          </a:fontRef>
        </p:style>
        <p:txBody>
          <a:bodyPr>
            <a:normAutofit fontScale="90000"/>
          </a:bodyPr>
          <a:lstStyle/>
          <a:p>
            <a:r>
              <a:rPr lang="en-US" dirty="0"/>
              <a:t>Stages of Fetal Development</a:t>
            </a:r>
          </a:p>
        </p:txBody>
      </p:sp>
      <p:sp>
        <p:nvSpPr>
          <p:cNvPr id="263171" name="Rectangle 3"/>
          <p:cNvSpPr>
            <a:spLocks noGrp="1" noChangeArrowheads="1"/>
          </p:cNvSpPr>
          <p:nvPr>
            <p:ph type="body" idx="1"/>
          </p:nvPr>
        </p:nvSpPr>
        <p:spPr>
          <a:xfrm>
            <a:off x="330200" y="2120900"/>
            <a:ext cx="8613775" cy="4348163"/>
          </a:xfrm>
        </p:spPr>
        <p:txBody>
          <a:bodyPr/>
          <a:lstStyle/>
          <a:p>
            <a:r>
              <a:rPr lang="en-US" sz="2400" b="1" dirty="0" err="1">
                <a:solidFill>
                  <a:srgbClr val="FF0000"/>
                </a:solidFill>
                <a:latin typeface="Arial" charset="0"/>
              </a:rPr>
              <a:t>Preembryonic</a:t>
            </a:r>
            <a:r>
              <a:rPr lang="en-US" sz="2400" b="1" dirty="0">
                <a:solidFill>
                  <a:srgbClr val="FF0000"/>
                </a:solidFill>
                <a:latin typeface="Arial" charset="0"/>
              </a:rPr>
              <a:t> stage</a:t>
            </a:r>
            <a:r>
              <a:rPr lang="en-US" sz="2400" b="1" dirty="0">
                <a:latin typeface="Arial" charset="0"/>
              </a:rPr>
              <a:t>:</a:t>
            </a:r>
            <a:r>
              <a:rPr lang="en-US" sz="2400" dirty="0">
                <a:latin typeface="Arial" charset="0"/>
              </a:rPr>
              <a:t>  </a:t>
            </a:r>
            <a:r>
              <a:rPr lang="en-US" sz="2400" dirty="0">
                <a:solidFill>
                  <a:srgbClr val="00B0F0"/>
                </a:solidFill>
                <a:latin typeface="Arial" charset="0"/>
              </a:rPr>
              <a:t>fertilization</a:t>
            </a:r>
            <a:r>
              <a:rPr lang="en-US" sz="2400" dirty="0">
                <a:latin typeface="Arial" charset="0"/>
              </a:rPr>
              <a:t> through </a:t>
            </a:r>
            <a:r>
              <a:rPr lang="en-US" sz="2400" dirty="0">
                <a:solidFill>
                  <a:srgbClr val="00B0F0"/>
                </a:solidFill>
                <a:latin typeface="Arial" charset="0"/>
              </a:rPr>
              <a:t>2nd week</a:t>
            </a:r>
          </a:p>
          <a:p>
            <a:pPr lvl="1"/>
            <a:r>
              <a:rPr lang="en-US" sz="2400" dirty="0">
                <a:latin typeface="Arial" charset="0"/>
              </a:rPr>
              <a:t>Fertilization; cleavage; </a:t>
            </a:r>
            <a:r>
              <a:rPr lang="en-US" sz="2400" dirty="0" err="1">
                <a:latin typeface="Arial" charset="0"/>
              </a:rPr>
              <a:t>morula</a:t>
            </a:r>
            <a:endParaRPr lang="en-US" sz="2400" dirty="0">
              <a:latin typeface="Arial" charset="0"/>
            </a:endParaRPr>
          </a:p>
          <a:p>
            <a:pPr lvl="1"/>
            <a:r>
              <a:rPr lang="en-US" sz="2400" dirty="0" err="1">
                <a:latin typeface="Arial" charset="0"/>
              </a:rPr>
              <a:t>Blastocyst</a:t>
            </a:r>
            <a:r>
              <a:rPr lang="en-US" sz="2400" dirty="0">
                <a:latin typeface="Arial" charset="0"/>
              </a:rPr>
              <a:t> and </a:t>
            </a:r>
            <a:r>
              <a:rPr lang="en-US" sz="2400" dirty="0" err="1">
                <a:latin typeface="Arial" charset="0"/>
              </a:rPr>
              <a:t>trophoblast</a:t>
            </a:r>
            <a:r>
              <a:rPr lang="en-US" sz="2400" dirty="0">
                <a:latin typeface="Arial" charset="0"/>
              </a:rPr>
              <a:t> </a:t>
            </a:r>
          </a:p>
          <a:p>
            <a:pPr lvl="1"/>
            <a:r>
              <a:rPr lang="en-US" sz="2400" dirty="0">
                <a:latin typeface="Arial" charset="0"/>
              </a:rPr>
              <a:t>Implantation</a:t>
            </a:r>
          </a:p>
          <a:p>
            <a:r>
              <a:rPr lang="en-US" sz="2400" b="1" dirty="0">
                <a:solidFill>
                  <a:srgbClr val="FF0000"/>
                </a:solidFill>
                <a:latin typeface="Arial" charset="0"/>
              </a:rPr>
              <a:t>Embryonic stage:</a:t>
            </a:r>
            <a:r>
              <a:rPr lang="en-US" sz="2400" dirty="0">
                <a:solidFill>
                  <a:srgbClr val="FF0000"/>
                </a:solidFill>
                <a:latin typeface="Arial" charset="0"/>
              </a:rPr>
              <a:t>  </a:t>
            </a:r>
            <a:r>
              <a:rPr lang="en-US" sz="2400" dirty="0">
                <a:latin typeface="Arial" charset="0"/>
              </a:rPr>
              <a:t>end of </a:t>
            </a:r>
            <a:r>
              <a:rPr lang="en-US" sz="2400" dirty="0">
                <a:solidFill>
                  <a:srgbClr val="00B0F0"/>
                </a:solidFill>
                <a:latin typeface="Arial" charset="0"/>
              </a:rPr>
              <a:t>2nd week </a:t>
            </a:r>
            <a:r>
              <a:rPr lang="en-US" sz="2400" dirty="0">
                <a:latin typeface="Arial" charset="0"/>
              </a:rPr>
              <a:t>through </a:t>
            </a:r>
            <a:r>
              <a:rPr lang="en-US" sz="2400" dirty="0">
                <a:solidFill>
                  <a:srgbClr val="00B0F0"/>
                </a:solidFill>
                <a:latin typeface="Arial" charset="0"/>
              </a:rPr>
              <a:t>8th week</a:t>
            </a:r>
          </a:p>
          <a:p>
            <a:pPr lvl="1"/>
            <a:r>
              <a:rPr lang="en-US" sz="2400" dirty="0">
                <a:latin typeface="Arial" charset="0"/>
              </a:rPr>
              <a:t>Basic structures of major body organs and main external features </a:t>
            </a:r>
          </a:p>
          <a:p>
            <a:r>
              <a:rPr lang="en-US" sz="2400" b="1" dirty="0">
                <a:solidFill>
                  <a:srgbClr val="FF0000"/>
                </a:solidFill>
                <a:latin typeface="Arial" charset="0"/>
              </a:rPr>
              <a:t>Fetal stage</a:t>
            </a:r>
            <a:r>
              <a:rPr lang="en-US" sz="2400" b="1" dirty="0">
                <a:latin typeface="Arial" charset="0"/>
              </a:rPr>
              <a:t>:</a:t>
            </a:r>
            <a:r>
              <a:rPr lang="en-US" sz="2400" dirty="0">
                <a:latin typeface="Arial" charset="0"/>
              </a:rPr>
              <a:t>  end of </a:t>
            </a:r>
            <a:r>
              <a:rPr lang="en-US" sz="2400" dirty="0">
                <a:solidFill>
                  <a:srgbClr val="00B0F0"/>
                </a:solidFill>
                <a:latin typeface="Arial" charset="0"/>
              </a:rPr>
              <a:t>the 8th week until birth </a:t>
            </a:r>
          </a:p>
        </p:txBody>
      </p:sp>
    </p:spTree>
  </p:cSld>
  <p:clrMapOvr>
    <a:masterClrMapping/>
  </p:clrMapOvr>
  <p:timing>
    <p:tnLst>
      <p:par>
        <p:cTn id="1" dur="indefinite" restart="never" nodeType="tmRoot"/>
      </p:par>
    </p:tnLst>
  </p:timing>
</p:sld>
</file>

<file path=ppt/theme/_rels/them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themeOverride>
</file>

<file path=docProps/app.xml><?xml version="1.0" encoding="utf-8"?>
<Properties xmlns="http://schemas.openxmlformats.org/officeDocument/2006/extended-properties" xmlns:vt="http://schemas.openxmlformats.org/officeDocument/2006/docPropsVTypes">
  <TotalTime>1339</TotalTime>
  <Words>1062</Words>
  <Application>Microsoft Office PowerPoint</Application>
  <PresentationFormat>On-screen Show (4:3)</PresentationFormat>
  <Paragraphs>181</Paragraphs>
  <Slides>34</Slides>
  <Notes>7</Notes>
  <HiddenSlides>0</HiddenSlides>
  <MMClips>0</MMClips>
  <ScaleCrop>false</ScaleCrop>
  <HeadingPairs>
    <vt:vector size="8" baseType="variant">
      <vt:variant>
        <vt:lpstr>Fonts Used</vt:lpstr>
      </vt:variant>
      <vt:variant>
        <vt:i4>9</vt:i4>
      </vt:variant>
      <vt:variant>
        <vt:lpstr>Theme</vt:lpstr>
      </vt:variant>
      <vt:variant>
        <vt:i4>7</vt:i4>
      </vt:variant>
      <vt:variant>
        <vt:lpstr>Embedded OLE Servers</vt:lpstr>
      </vt:variant>
      <vt:variant>
        <vt:i4>1</vt:i4>
      </vt:variant>
      <vt:variant>
        <vt:lpstr>Slide Titles</vt:lpstr>
      </vt:variant>
      <vt:variant>
        <vt:i4>34</vt:i4>
      </vt:variant>
    </vt:vector>
  </HeadingPairs>
  <TitlesOfParts>
    <vt:vector size="51" baseType="lpstr">
      <vt:lpstr>SimSun</vt:lpstr>
      <vt:lpstr>Arial</vt:lpstr>
      <vt:lpstr>Calibri</vt:lpstr>
      <vt:lpstr>华文仿宋</vt:lpstr>
      <vt:lpstr>Times New Roman</vt:lpstr>
      <vt:lpstr>Tw Cen MT</vt:lpstr>
      <vt:lpstr>Wingdings</vt:lpstr>
      <vt:lpstr>Wingdings 2</vt:lpstr>
      <vt:lpstr>Wingdings 3</vt:lpstr>
      <vt:lpstr>Office Theme</vt:lpstr>
      <vt:lpstr>2_Office Theme</vt:lpstr>
      <vt:lpstr>3_Office Theme</vt:lpstr>
      <vt:lpstr>4_Office Theme</vt:lpstr>
      <vt:lpstr>5_Office Theme</vt:lpstr>
      <vt:lpstr>6_Office Theme</vt:lpstr>
      <vt:lpstr>Median</vt:lpstr>
      <vt:lpstr>Bitmap Image</vt:lpstr>
      <vt:lpstr>Conception </vt:lpstr>
      <vt:lpstr>Conception</vt:lpstr>
      <vt:lpstr>Conception</vt:lpstr>
      <vt:lpstr>Site of sperm formation </vt:lpstr>
      <vt:lpstr>Seminiferous tubule  under microscope</vt:lpstr>
      <vt:lpstr>Gametogenesis</vt:lpstr>
      <vt:lpstr>PowerPoint Presentation</vt:lpstr>
      <vt:lpstr>SPERMIOGENESIS</vt:lpstr>
      <vt:lpstr>Stages of Fetal Development</vt:lpstr>
      <vt:lpstr>PowerPoint Presentation</vt:lpstr>
      <vt:lpstr>Embryonic Period</vt:lpstr>
      <vt:lpstr>Embryonic Layers </vt:lpstr>
      <vt:lpstr>Conception</vt:lpstr>
      <vt:lpstr>Conception</vt:lpstr>
      <vt:lpstr>Accomplishing Fertilization</vt:lpstr>
      <vt:lpstr>PowerPoint Presentation</vt:lpstr>
      <vt:lpstr>Acrosomal Reaction and Sperm Penetration</vt:lpstr>
      <vt:lpstr>Acrosomal Reaction and Sperm Penetration</vt:lpstr>
      <vt:lpstr>Acrosomal Reaction and Sperm Penetration</vt:lpstr>
      <vt:lpstr>Blocks to Polyspermy</vt:lpstr>
      <vt:lpstr>Implantation</vt:lpstr>
      <vt:lpstr>Implantation</vt:lpstr>
      <vt:lpstr>Implantation</vt:lpstr>
      <vt:lpstr>PowerPoint Presentation</vt:lpstr>
      <vt:lpstr>PowerPoint Presentation</vt:lpstr>
      <vt:lpstr>HUMAN CHORIONIC GONADOTROPIN  (HCG) functions</vt:lpstr>
      <vt:lpstr>Placenta functions </vt:lpstr>
      <vt:lpstr>Placenta</vt:lpstr>
      <vt:lpstr>PowerPoint Presentation</vt:lpstr>
      <vt:lpstr>Fetal Membrane and Amniotic Fluid</vt:lpstr>
      <vt:lpstr>AMNIOTIC FLUID</vt:lpstr>
      <vt:lpstr>AMNIOTIC FLUID functions</vt:lpstr>
      <vt:lpstr>Multifetal Pregnancy</vt:lpstr>
      <vt:lpstr>The END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AHMAD RAWHI</dc:creator>
  <cp:lastModifiedBy>user</cp:lastModifiedBy>
  <cp:revision>59</cp:revision>
  <dcterms:created xsi:type="dcterms:W3CDTF">2006-08-16T00:00:00Z</dcterms:created>
  <dcterms:modified xsi:type="dcterms:W3CDTF">2017-10-08T10:08:35Z</dcterms:modified>
</cp:coreProperties>
</file>