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84" d="100"/>
          <a:sy n="84" d="100"/>
        </p:scale>
        <p:origin x="-59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702ACC-900B-4896-B78D-0A00BEEA3A86}" type="datetimeFigureOut">
              <a:rPr lang="ar-SA" smtClean="0"/>
              <a:pPr/>
              <a:t>27/11/35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49810D-26AA-40A0-9D09-1FC2A87DA9CE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الفرق بين القرآن والحديث القدسي </a:t>
            </a:r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ar-SA" dirty="0" smtClean="0"/>
              <a:t>الحديث القدسي </a:t>
            </a:r>
            <a:endParaRPr lang="ar-SA" dirty="0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r>
              <a:rPr lang="ar-SA" dirty="0" smtClean="0"/>
              <a:t>1-</a:t>
            </a:r>
            <a:r>
              <a:rPr lang="ar-SA" dirty="0"/>
              <a:t> لم يقع </a:t>
            </a:r>
            <a:r>
              <a:rPr lang="ar-SA" dirty="0" err="1"/>
              <a:t>به</a:t>
            </a:r>
            <a:r>
              <a:rPr lang="ar-SA" dirty="0"/>
              <a:t> التحدي </a:t>
            </a:r>
            <a:r>
              <a:rPr lang="ar-SA" dirty="0" smtClean="0"/>
              <a:t>والإعجاز</a:t>
            </a:r>
            <a:r>
              <a:rPr lang="ar-SA" dirty="0" smtClean="0"/>
              <a:t>.</a:t>
            </a:r>
          </a:p>
          <a:p>
            <a:pPr>
              <a:buNone/>
            </a:pPr>
            <a:endParaRPr lang="ar-SA" dirty="0" smtClean="0"/>
          </a:p>
          <a:p>
            <a:r>
              <a:rPr lang="ar-SA" dirty="0" smtClean="0"/>
              <a:t>2- </a:t>
            </a:r>
            <a:r>
              <a:rPr lang="ar-SA" dirty="0"/>
              <a:t>قد يُرْوَى مضافًا إلى الله </a:t>
            </a:r>
            <a:r>
              <a:rPr lang="ar-SA" dirty="0" smtClean="0"/>
              <a:t>فيقال</a:t>
            </a:r>
            <a:r>
              <a:rPr lang="ar-SA" dirty="0"/>
              <a:t>: قال الله تعالى، أو: يقول الله تعالى، وقد يُرْوَى مضافًا إلى رسول </a:t>
            </a:r>
            <a:r>
              <a:rPr lang="ar-SA" dirty="0" err="1"/>
              <a:t>الله </a:t>
            </a:r>
            <a:r>
              <a:rPr lang="ar-SA" dirty="0"/>
              <a:t>-</a:t>
            </a:r>
            <a:r>
              <a:rPr lang="ar-SA" sz="1600" dirty="0"/>
              <a:t>صلى الله عليه وسلم- </a:t>
            </a:r>
            <a:r>
              <a:rPr lang="ar-SA" dirty="0" smtClean="0"/>
              <a:t>فيقال</a:t>
            </a:r>
            <a:r>
              <a:rPr lang="ar-SA" dirty="0"/>
              <a:t>: قال رسول الله</a:t>
            </a:r>
            <a:r>
              <a:rPr lang="en-US" dirty="0"/>
              <a:t> -</a:t>
            </a:r>
            <a:r>
              <a:rPr lang="ar-SA" dirty="0"/>
              <a:t>صلى الله عليه وسلم- فيما يرويه عن ربه عز </a:t>
            </a:r>
            <a:r>
              <a:rPr lang="ar-SA" dirty="0" err="1" smtClean="0"/>
              <a:t>وجل</a:t>
            </a:r>
            <a:r>
              <a:rPr lang="ar-SA" dirty="0" err="1" smtClean="0"/>
              <a:t>..</a:t>
            </a:r>
            <a:endParaRPr lang="ar-SA" dirty="0" smtClean="0"/>
          </a:p>
          <a:p>
            <a:pPr>
              <a:buNone/>
            </a:pPr>
            <a:endParaRPr lang="ar-SA" dirty="0" smtClean="0"/>
          </a:p>
          <a:p>
            <a:r>
              <a:rPr lang="ar-SA" dirty="0" smtClean="0"/>
              <a:t>3- </a:t>
            </a:r>
            <a:r>
              <a:rPr lang="ar-SA" dirty="0"/>
              <a:t>والأحاديث القدسية أكثرها أخبار آحاد، فهي ظنية </a:t>
            </a:r>
            <a:r>
              <a:rPr lang="ar-SA" dirty="0" err="1"/>
              <a:t>الثبوت.</a:t>
            </a:r>
            <a:r>
              <a:rPr lang="ar-SA" dirty="0"/>
              <a:t> وقد يكون الحديث القدسي صحيحًا، وقد يكون </a:t>
            </a:r>
            <a:r>
              <a:rPr lang="ar-SA" dirty="0" err="1"/>
              <a:t>حسنًا،</a:t>
            </a:r>
            <a:r>
              <a:rPr lang="ar-SA" dirty="0"/>
              <a:t> </a:t>
            </a:r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ar-SA" dirty="0" smtClean="0"/>
              <a:t>القرآن الكريم</a:t>
            </a:r>
            <a:endParaRPr lang="ar-SA" dirty="0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ar-SA" dirty="0" smtClean="0"/>
              <a:t>1- كلام </a:t>
            </a:r>
            <a:r>
              <a:rPr lang="ar-SA" dirty="0"/>
              <a:t>الله أَوْحَى </a:t>
            </a:r>
            <a:r>
              <a:rPr lang="ar-SA" dirty="0" err="1"/>
              <a:t>به</a:t>
            </a:r>
            <a:r>
              <a:rPr lang="ar-SA" dirty="0"/>
              <a:t> إلى رسول الله بلفظه، وتحدى </a:t>
            </a:r>
            <a:r>
              <a:rPr lang="ar-SA" dirty="0" err="1"/>
              <a:t>به</a:t>
            </a:r>
            <a:r>
              <a:rPr lang="ar-SA" dirty="0"/>
              <a:t> العرب، فعجزوا عن أن يأتوا </a:t>
            </a:r>
            <a:r>
              <a:rPr lang="ar-SA" dirty="0" err="1" smtClean="0"/>
              <a:t>بمثله</a:t>
            </a:r>
            <a:r>
              <a:rPr lang="ar-SA" dirty="0" err="1" smtClean="0"/>
              <a:t>..</a:t>
            </a:r>
            <a:endParaRPr lang="ar-SA" dirty="0" smtClean="0"/>
          </a:p>
          <a:p>
            <a:pPr>
              <a:buNone/>
            </a:pPr>
            <a:endParaRPr lang="ar-SA" dirty="0" smtClean="0"/>
          </a:p>
          <a:p>
            <a:r>
              <a:rPr lang="ar-SA" dirty="0" smtClean="0"/>
              <a:t>2-لا </a:t>
            </a:r>
            <a:r>
              <a:rPr lang="ar-SA" dirty="0"/>
              <a:t>يُنْسَب إلا إلى الله تعالى، فيقال: قال الله </a:t>
            </a:r>
            <a:r>
              <a:rPr lang="ar-SA" dirty="0" err="1" smtClean="0"/>
              <a:t>تعالى</a:t>
            </a:r>
            <a:r>
              <a:rPr lang="ar-SA" dirty="0" err="1" smtClean="0"/>
              <a:t>..</a:t>
            </a:r>
            <a:endParaRPr lang="ar-SA" dirty="0" smtClean="0"/>
          </a:p>
          <a:p>
            <a:pPr>
              <a:buNone/>
            </a:pPr>
            <a:endParaRPr lang="ar-SA" dirty="0" smtClean="0"/>
          </a:p>
          <a:p>
            <a:r>
              <a:rPr lang="ar-SA" dirty="0" smtClean="0"/>
              <a:t>3- </a:t>
            </a:r>
            <a:r>
              <a:rPr lang="ar-SA" dirty="0"/>
              <a:t>جميعه منقول بالتواتر، فهو قطعي </a:t>
            </a:r>
            <a:r>
              <a:rPr lang="ar-SA" dirty="0" smtClean="0"/>
              <a:t>الثبوت.</a:t>
            </a:r>
          </a:p>
          <a:p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8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8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8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14" dur="8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15" dur="8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" dur="8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1" dur="8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2" dur="8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3" dur="8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28" dur="8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29" dur="8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0" dur="80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35" dur="8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36" dur="8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7" dur="8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7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42" dur="8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43" dur="8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4" dur="8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836713"/>
            <a:ext cx="4040188" cy="864096"/>
          </a:xfrm>
        </p:spPr>
        <p:txBody>
          <a:bodyPr/>
          <a:lstStyle/>
          <a:p>
            <a:r>
              <a:rPr lang="ar-SA" dirty="0" smtClean="0"/>
              <a:t>الحديث القدسي </a:t>
            </a:r>
          </a:p>
          <a:p>
            <a:endParaRPr lang="ar-SA" dirty="0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1484784"/>
            <a:ext cx="4040188" cy="4641379"/>
          </a:xfrm>
        </p:spPr>
        <p:txBody>
          <a:bodyPr/>
          <a:lstStyle/>
          <a:p>
            <a:r>
              <a:rPr lang="ar-SA" dirty="0" smtClean="0"/>
              <a:t>4- معناه </a:t>
            </a:r>
            <a:r>
              <a:rPr lang="ar-SA" dirty="0"/>
              <a:t>من عند الله، ولفظه من عند </a:t>
            </a:r>
            <a:r>
              <a:rPr lang="ar-SA" dirty="0" err="1"/>
              <a:t>الرسول </a:t>
            </a:r>
            <a:r>
              <a:rPr lang="ar-SA" dirty="0"/>
              <a:t>-صلى الله عليه وسلم- على الصحيح فهو وحي بالمعنى دون اللفظ، ولذا تجوز روايته بالمعنى عند جمهور المحدِّثين</a:t>
            </a:r>
            <a:r>
              <a:rPr lang="en-US" dirty="0" smtClean="0"/>
              <a:t>.</a:t>
            </a:r>
            <a:endParaRPr lang="ar-SA" dirty="0" smtClean="0"/>
          </a:p>
          <a:p>
            <a:pPr>
              <a:buNone/>
            </a:pPr>
            <a:endParaRPr lang="ar-SA" dirty="0" smtClean="0"/>
          </a:p>
          <a:p>
            <a:r>
              <a:rPr lang="ar-SA" dirty="0" smtClean="0"/>
              <a:t>5- </a:t>
            </a:r>
            <a:r>
              <a:rPr lang="ar-SA" dirty="0"/>
              <a:t>والحديث القدسي لا يجزئ في الصلاة، ويثيب الله على قراءته ثوابًا عامًّا، فلا يصدق فيه الثواب الذي ورد ذكره في الحديث على قراءة القرآن، بكل حرف عشر </a:t>
            </a:r>
            <a:r>
              <a:rPr lang="ar-SA" dirty="0" smtClean="0"/>
              <a:t>حسنات.</a:t>
            </a:r>
            <a:endParaRPr lang="ar-SA" dirty="0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836713"/>
            <a:ext cx="4041775" cy="936104"/>
          </a:xfrm>
        </p:spPr>
        <p:txBody>
          <a:bodyPr/>
          <a:lstStyle/>
          <a:p>
            <a:r>
              <a:rPr lang="ar-SA" dirty="0" smtClean="0"/>
              <a:t>القرآن الكريم</a:t>
            </a:r>
          </a:p>
          <a:p>
            <a:r>
              <a:rPr lang="ar-SA" dirty="0" smtClean="0"/>
              <a:t>                                              </a:t>
            </a:r>
            <a:endParaRPr lang="ar-SA" dirty="0"/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1484784"/>
            <a:ext cx="4041775" cy="4641379"/>
          </a:xfrm>
        </p:spPr>
        <p:txBody>
          <a:bodyPr>
            <a:normAutofit lnSpcReduction="10000"/>
          </a:bodyPr>
          <a:lstStyle/>
          <a:p>
            <a:r>
              <a:rPr lang="ar-SA" dirty="0" smtClean="0"/>
              <a:t>4- من </a:t>
            </a:r>
            <a:r>
              <a:rPr lang="ar-SA" dirty="0"/>
              <a:t>عند الله لفظًا ومعنًى، فهو وحي باللفظ </a:t>
            </a:r>
            <a:r>
              <a:rPr lang="ar-SA" dirty="0" smtClean="0"/>
              <a:t>والمعنى</a:t>
            </a:r>
            <a:r>
              <a:rPr lang="ar-SA" dirty="0" smtClean="0"/>
              <a:t>.</a:t>
            </a:r>
          </a:p>
          <a:p>
            <a:pPr>
              <a:buNone/>
            </a:pPr>
            <a:endParaRPr lang="ar-SA" dirty="0" smtClean="0"/>
          </a:p>
          <a:p>
            <a:r>
              <a:rPr lang="ar-SA" dirty="0" smtClean="0"/>
              <a:t>5- مُتَعَبَّدٌ </a:t>
            </a:r>
            <a:r>
              <a:rPr lang="ar-SA" dirty="0"/>
              <a:t>بتلاوته، فهو الذي تتعين القراءة </a:t>
            </a:r>
            <a:r>
              <a:rPr lang="ar-SA" dirty="0" err="1"/>
              <a:t>به</a:t>
            </a:r>
            <a:r>
              <a:rPr lang="ar-SA" dirty="0"/>
              <a:t> في </a:t>
            </a:r>
            <a:r>
              <a:rPr lang="ar-SA" dirty="0" err="1"/>
              <a:t>الصلاة: </a:t>
            </a:r>
            <a:r>
              <a:rPr lang="ar-SA" dirty="0"/>
              <a:t>{</a:t>
            </a:r>
            <a:r>
              <a:rPr lang="ar-SA" dirty="0" err="1"/>
              <a:t>فَاقْرَأُوا</a:t>
            </a:r>
            <a:r>
              <a:rPr lang="ar-SA" dirty="0"/>
              <a:t> مَا تَيَسَّرَ مِنَ الْقُرْآنِ</a:t>
            </a:r>
            <a:r>
              <a:rPr lang="ar-SA" smtClean="0"/>
              <a:t>}</a:t>
            </a:r>
            <a:r>
              <a:rPr lang="en-US" smtClean="0"/>
              <a:t>, </a:t>
            </a:r>
            <a:r>
              <a:rPr lang="ar-SA" dirty="0"/>
              <a:t>وقراءته عبادة يُثيب الله عليها بما جاء في </a:t>
            </a:r>
            <a:r>
              <a:rPr lang="ar-SA" dirty="0" err="1"/>
              <a:t>الحديث: </a:t>
            </a:r>
            <a:r>
              <a:rPr lang="ar-SA" dirty="0"/>
              <a:t>"من قرأ حرفًا من كتاب الله تعالى فله حسنة، والحسنة بعشر أمثالها، لا </a:t>
            </a:r>
            <a:r>
              <a:rPr lang="ar-SA" dirty="0" err="1"/>
              <a:t>أقول </a:t>
            </a:r>
            <a:r>
              <a:rPr lang="ar-SA" dirty="0"/>
              <a:t>"ألم" حرف، ولكن ألف حرف، ولام حرف، وميم حرف</a:t>
            </a:r>
            <a:r>
              <a:rPr lang="ar-SA" dirty="0" smtClean="0"/>
              <a:t>"</a:t>
            </a:r>
            <a:r>
              <a:rPr lang="en-US" dirty="0" smtClean="0"/>
              <a:t>.</a:t>
            </a:r>
            <a:r>
              <a:rPr lang="en-US" dirty="0"/>
              <a:t/>
            </a:r>
            <a:br>
              <a:rPr lang="en-US" dirty="0"/>
            </a:br>
            <a:r>
              <a:rPr lang="en-US" dirty="0"/>
              <a:t/>
            </a:r>
            <a:br>
              <a:rPr lang="en-US" dirty="0"/>
            </a:br>
            <a:endParaRPr lang="ar-SA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6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7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8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9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10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56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15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16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17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18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56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23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24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25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26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56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by="(-#ppt_w*2)" calcmode="lin" valueType="num">
                                      <p:cBhvr rctx="PPT">
                                        <p:cTn id="31" dur="5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</p:anim>
                                    <p:anim by="(#ppt_w*0.50)" calcmode="lin" valueType="num">
                                      <p:cBhvr>
                                        <p:cTn id="32" dur="5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-#ppt_h/2)" to="(#ppt_y)" calcmode="lin" valueType="num">
                                      <p:cBhvr>
                                        <p:cTn id="33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Rot by="21600000">
                                      <p:cBhvr>
                                        <p:cTn id="34" dur="1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269</Words>
  <Application>Microsoft Office PowerPoint</Application>
  <PresentationFormat>عرض على الشاشة (3:4)‏</PresentationFormat>
  <Paragraphs>22</Paragraphs>
  <Slides>2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2</vt:i4>
      </vt:variant>
    </vt:vector>
  </HeadingPairs>
  <TitlesOfParts>
    <vt:vector size="3" baseType="lpstr">
      <vt:lpstr>سمة Office</vt:lpstr>
      <vt:lpstr>الفرق بين القرآن والحديث القدسي </vt:lpstr>
      <vt:lpstr>الشريحة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الفرق بين القرآن والحديث القدسي </dc:title>
  <dc:creator>good</dc:creator>
  <cp:lastModifiedBy>good</cp:lastModifiedBy>
  <cp:revision>3</cp:revision>
  <dcterms:created xsi:type="dcterms:W3CDTF">2014-09-21T18:15:12Z</dcterms:created>
  <dcterms:modified xsi:type="dcterms:W3CDTF">2014-09-21T18:58:14Z</dcterms:modified>
</cp:coreProperties>
</file>

<file path=docProps/thumbnail.jpeg>
</file>