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DD597-47EE-4F07-929A-6C1B7D6EEED3}" type="doc">
      <dgm:prSet loTypeId="urn:microsoft.com/office/officeart/2005/8/layout/matrix2" loCatId="matrix" qsTypeId="urn:microsoft.com/office/officeart/2005/8/quickstyle/3d4" qsCatId="3D" csTypeId="urn:microsoft.com/office/officeart/2005/8/colors/accent1_2" csCatId="accent1" phldr="1"/>
      <dgm:spPr/>
      <dgm:t>
        <a:bodyPr/>
        <a:lstStyle/>
        <a:p>
          <a:pPr rtl="1"/>
          <a:endParaRPr lang="ar-SA"/>
        </a:p>
      </dgm:t>
    </dgm:pt>
    <dgm:pt modelId="{70595CE5-77B3-4946-85D1-F7F385A7934B}">
      <dgm:prSet phldrT="[نص]"/>
      <dgm:spPr/>
      <dgm:t>
        <a:bodyPr/>
        <a:lstStyle/>
        <a:p>
          <a:pPr rtl="1"/>
          <a:r>
            <a:rPr lang="ar-SA" dirty="0" smtClean="0"/>
            <a:t>الايحاءات</a:t>
          </a:r>
          <a:endParaRPr lang="ar-SA" dirty="0"/>
        </a:p>
      </dgm:t>
    </dgm:pt>
    <dgm:pt modelId="{0D5B9AF2-3C96-4A46-B12B-0E2131AE4B75}" type="parTrans" cxnId="{0A26ED4C-1E78-4788-91B4-FBA6975FB087}">
      <dgm:prSet/>
      <dgm:spPr/>
      <dgm:t>
        <a:bodyPr/>
        <a:lstStyle/>
        <a:p>
          <a:pPr rtl="1"/>
          <a:endParaRPr lang="ar-SA"/>
        </a:p>
      </dgm:t>
    </dgm:pt>
    <dgm:pt modelId="{0C387D7A-BC64-459A-9DC5-2972BC68D01B}" type="sibTrans" cxnId="{0A26ED4C-1E78-4788-91B4-FBA6975FB087}">
      <dgm:prSet/>
      <dgm:spPr/>
      <dgm:t>
        <a:bodyPr/>
        <a:lstStyle/>
        <a:p>
          <a:pPr rtl="1"/>
          <a:endParaRPr lang="ar-SA"/>
        </a:p>
      </dgm:t>
    </dgm:pt>
    <dgm:pt modelId="{E9287406-5A5F-456D-BDE5-FB1A9A1DCA01}">
      <dgm:prSet phldrT="[نص]"/>
      <dgm:spPr/>
      <dgm:t>
        <a:bodyPr/>
        <a:lstStyle/>
        <a:p>
          <a:pPr rtl="1"/>
          <a:r>
            <a:rPr lang="ar-SA" dirty="0" smtClean="0"/>
            <a:t>الدوافع</a:t>
          </a:r>
          <a:endParaRPr lang="ar-SA" dirty="0"/>
        </a:p>
      </dgm:t>
    </dgm:pt>
    <dgm:pt modelId="{7CC341AF-A2BD-425F-A52A-BD24017506FA}" type="parTrans" cxnId="{3429F3FC-054A-4741-BA91-A7C840D64357}">
      <dgm:prSet/>
      <dgm:spPr/>
      <dgm:t>
        <a:bodyPr/>
        <a:lstStyle/>
        <a:p>
          <a:pPr rtl="1"/>
          <a:endParaRPr lang="ar-SA"/>
        </a:p>
      </dgm:t>
    </dgm:pt>
    <dgm:pt modelId="{D2BE2088-3BDF-46A6-8CD8-5B68B87D6373}" type="sibTrans" cxnId="{3429F3FC-054A-4741-BA91-A7C840D64357}">
      <dgm:prSet/>
      <dgm:spPr/>
      <dgm:t>
        <a:bodyPr/>
        <a:lstStyle/>
        <a:p>
          <a:pPr rtl="1"/>
          <a:endParaRPr lang="ar-SA"/>
        </a:p>
      </dgm:t>
    </dgm:pt>
    <dgm:pt modelId="{756B5106-D52F-49FE-A026-91D513811073}">
      <dgm:prSet phldrT="[نص]"/>
      <dgm:spPr/>
      <dgm:t>
        <a:bodyPr/>
        <a:lstStyle/>
        <a:p>
          <a:pPr rtl="1"/>
          <a:r>
            <a:rPr lang="ar-SA" dirty="0" smtClean="0"/>
            <a:t>التعزيز</a:t>
          </a:r>
          <a:endParaRPr lang="ar-SA" dirty="0"/>
        </a:p>
      </dgm:t>
    </dgm:pt>
    <dgm:pt modelId="{D99C9977-48D2-4F51-993F-9D749340A803}" type="parTrans" cxnId="{5832F10B-A165-41AB-8F47-49C38B1F07DD}">
      <dgm:prSet/>
      <dgm:spPr/>
      <dgm:t>
        <a:bodyPr/>
        <a:lstStyle/>
        <a:p>
          <a:pPr rtl="1"/>
          <a:endParaRPr lang="ar-SA"/>
        </a:p>
      </dgm:t>
    </dgm:pt>
    <dgm:pt modelId="{B7D8B08A-9399-44C5-9775-87030C041E00}" type="sibTrans" cxnId="{5832F10B-A165-41AB-8F47-49C38B1F07DD}">
      <dgm:prSet/>
      <dgm:spPr/>
      <dgm:t>
        <a:bodyPr/>
        <a:lstStyle/>
        <a:p>
          <a:pPr rtl="1"/>
          <a:endParaRPr lang="ar-SA"/>
        </a:p>
      </dgm:t>
    </dgm:pt>
    <dgm:pt modelId="{C71EE341-C39F-48C6-AC14-E02E8A167E69}">
      <dgm:prSet phldrT="[نص]"/>
      <dgm:spPr/>
      <dgm:t>
        <a:bodyPr/>
        <a:lstStyle/>
        <a:p>
          <a:pPr rtl="1"/>
          <a:r>
            <a:rPr lang="ar-SA" dirty="0" smtClean="0"/>
            <a:t>الاستجابة </a:t>
          </a:r>
          <a:endParaRPr lang="ar-SA" dirty="0"/>
        </a:p>
      </dgm:t>
    </dgm:pt>
    <dgm:pt modelId="{AE3FCDE0-AC52-41EA-B150-84FAA6EE93E6}" type="parTrans" cxnId="{EF62FB7C-68DC-4C58-9525-7D2665C423C9}">
      <dgm:prSet/>
      <dgm:spPr/>
      <dgm:t>
        <a:bodyPr/>
        <a:lstStyle/>
        <a:p>
          <a:pPr rtl="1"/>
          <a:endParaRPr lang="ar-SA"/>
        </a:p>
      </dgm:t>
    </dgm:pt>
    <dgm:pt modelId="{7524DC51-2DC3-4839-AB3B-C779C61C0A2D}" type="sibTrans" cxnId="{EF62FB7C-68DC-4C58-9525-7D2665C423C9}">
      <dgm:prSet/>
      <dgm:spPr/>
      <dgm:t>
        <a:bodyPr/>
        <a:lstStyle/>
        <a:p>
          <a:pPr rtl="1"/>
          <a:endParaRPr lang="ar-SA"/>
        </a:p>
      </dgm:t>
    </dgm:pt>
    <dgm:pt modelId="{8D83EE45-BC3F-42C8-9A0D-89445D45A5A8}" type="pres">
      <dgm:prSet presAssocID="{232DD597-47EE-4F07-929A-6C1B7D6EEED3}" presName="matrix" presStyleCnt="0">
        <dgm:presLayoutVars>
          <dgm:chMax val="1"/>
          <dgm:dir/>
          <dgm:resizeHandles val="exact"/>
        </dgm:presLayoutVars>
      </dgm:prSet>
      <dgm:spPr/>
      <dgm:t>
        <a:bodyPr/>
        <a:lstStyle/>
        <a:p>
          <a:pPr rtl="1"/>
          <a:endParaRPr lang="ar-SA"/>
        </a:p>
      </dgm:t>
    </dgm:pt>
    <dgm:pt modelId="{580F2CA8-33CD-43E2-AB2A-4160E984C79E}" type="pres">
      <dgm:prSet presAssocID="{232DD597-47EE-4F07-929A-6C1B7D6EEED3}" presName="axisShape" presStyleLbl="bgShp" presStyleIdx="0" presStyleCnt="1"/>
      <dgm:spPr/>
    </dgm:pt>
    <dgm:pt modelId="{841D8743-0F55-40FF-92DC-46DCD9FD7AC1}" type="pres">
      <dgm:prSet presAssocID="{232DD597-47EE-4F07-929A-6C1B7D6EEED3}" presName="rect1" presStyleLbl="node1" presStyleIdx="0" presStyleCnt="4">
        <dgm:presLayoutVars>
          <dgm:chMax val="0"/>
          <dgm:chPref val="0"/>
          <dgm:bulletEnabled val="1"/>
        </dgm:presLayoutVars>
      </dgm:prSet>
      <dgm:spPr/>
      <dgm:t>
        <a:bodyPr/>
        <a:lstStyle/>
        <a:p>
          <a:pPr rtl="1"/>
          <a:endParaRPr lang="ar-SA"/>
        </a:p>
      </dgm:t>
    </dgm:pt>
    <dgm:pt modelId="{5F2D3509-3285-487F-808E-F1F74EA0FB50}" type="pres">
      <dgm:prSet presAssocID="{232DD597-47EE-4F07-929A-6C1B7D6EEED3}" presName="rect2" presStyleLbl="node1" presStyleIdx="1" presStyleCnt="4">
        <dgm:presLayoutVars>
          <dgm:chMax val="0"/>
          <dgm:chPref val="0"/>
          <dgm:bulletEnabled val="1"/>
        </dgm:presLayoutVars>
      </dgm:prSet>
      <dgm:spPr/>
      <dgm:t>
        <a:bodyPr/>
        <a:lstStyle/>
        <a:p>
          <a:pPr rtl="1"/>
          <a:endParaRPr lang="ar-SA"/>
        </a:p>
      </dgm:t>
    </dgm:pt>
    <dgm:pt modelId="{826798C4-0F95-461C-B6EE-BFC6833972B8}" type="pres">
      <dgm:prSet presAssocID="{232DD597-47EE-4F07-929A-6C1B7D6EEED3}" presName="rect3" presStyleLbl="node1" presStyleIdx="2" presStyleCnt="4">
        <dgm:presLayoutVars>
          <dgm:chMax val="0"/>
          <dgm:chPref val="0"/>
          <dgm:bulletEnabled val="1"/>
        </dgm:presLayoutVars>
      </dgm:prSet>
      <dgm:spPr/>
      <dgm:t>
        <a:bodyPr/>
        <a:lstStyle/>
        <a:p>
          <a:pPr rtl="1"/>
          <a:endParaRPr lang="ar-SA"/>
        </a:p>
      </dgm:t>
    </dgm:pt>
    <dgm:pt modelId="{1293FE36-55A2-433A-A5E8-A353008C03E1}" type="pres">
      <dgm:prSet presAssocID="{232DD597-47EE-4F07-929A-6C1B7D6EEED3}" presName="rect4" presStyleLbl="node1" presStyleIdx="3" presStyleCnt="4">
        <dgm:presLayoutVars>
          <dgm:chMax val="0"/>
          <dgm:chPref val="0"/>
          <dgm:bulletEnabled val="1"/>
        </dgm:presLayoutVars>
      </dgm:prSet>
      <dgm:spPr/>
      <dgm:t>
        <a:bodyPr/>
        <a:lstStyle/>
        <a:p>
          <a:pPr rtl="1"/>
          <a:endParaRPr lang="ar-SA"/>
        </a:p>
      </dgm:t>
    </dgm:pt>
  </dgm:ptLst>
  <dgm:cxnLst>
    <dgm:cxn modelId="{3429F3FC-054A-4741-BA91-A7C840D64357}" srcId="{232DD597-47EE-4F07-929A-6C1B7D6EEED3}" destId="{E9287406-5A5F-456D-BDE5-FB1A9A1DCA01}" srcOrd="1" destOrd="0" parTransId="{7CC341AF-A2BD-425F-A52A-BD24017506FA}" sibTransId="{D2BE2088-3BDF-46A6-8CD8-5B68B87D6373}"/>
    <dgm:cxn modelId="{5E878176-89E0-464D-A39F-BDC682AF1BB1}" type="presOf" srcId="{C71EE341-C39F-48C6-AC14-E02E8A167E69}" destId="{1293FE36-55A2-433A-A5E8-A353008C03E1}" srcOrd="0" destOrd="0" presId="urn:microsoft.com/office/officeart/2005/8/layout/matrix2"/>
    <dgm:cxn modelId="{F14B4766-6B5E-47B6-AC95-EF5B450E799B}" type="presOf" srcId="{756B5106-D52F-49FE-A026-91D513811073}" destId="{826798C4-0F95-461C-B6EE-BFC6833972B8}" srcOrd="0" destOrd="0" presId="urn:microsoft.com/office/officeart/2005/8/layout/matrix2"/>
    <dgm:cxn modelId="{EF62FB7C-68DC-4C58-9525-7D2665C423C9}" srcId="{232DD597-47EE-4F07-929A-6C1B7D6EEED3}" destId="{C71EE341-C39F-48C6-AC14-E02E8A167E69}" srcOrd="3" destOrd="0" parTransId="{AE3FCDE0-AC52-41EA-B150-84FAA6EE93E6}" sibTransId="{7524DC51-2DC3-4839-AB3B-C779C61C0A2D}"/>
    <dgm:cxn modelId="{0A26ED4C-1E78-4788-91B4-FBA6975FB087}" srcId="{232DD597-47EE-4F07-929A-6C1B7D6EEED3}" destId="{70595CE5-77B3-4946-85D1-F7F385A7934B}" srcOrd="0" destOrd="0" parTransId="{0D5B9AF2-3C96-4A46-B12B-0E2131AE4B75}" sibTransId="{0C387D7A-BC64-459A-9DC5-2972BC68D01B}"/>
    <dgm:cxn modelId="{5832F10B-A165-41AB-8F47-49C38B1F07DD}" srcId="{232DD597-47EE-4F07-929A-6C1B7D6EEED3}" destId="{756B5106-D52F-49FE-A026-91D513811073}" srcOrd="2" destOrd="0" parTransId="{D99C9977-48D2-4F51-993F-9D749340A803}" sibTransId="{B7D8B08A-9399-44C5-9775-87030C041E00}"/>
    <dgm:cxn modelId="{DB9A8964-FAD9-4DA9-B5F2-E0944F0F514C}" type="presOf" srcId="{232DD597-47EE-4F07-929A-6C1B7D6EEED3}" destId="{8D83EE45-BC3F-42C8-9A0D-89445D45A5A8}" srcOrd="0" destOrd="0" presId="urn:microsoft.com/office/officeart/2005/8/layout/matrix2"/>
    <dgm:cxn modelId="{4B1C3160-D9D2-456E-A5C6-CAB62E771861}" type="presOf" srcId="{70595CE5-77B3-4946-85D1-F7F385A7934B}" destId="{841D8743-0F55-40FF-92DC-46DCD9FD7AC1}" srcOrd="0" destOrd="0" presId="urn:microsoft.com/office/officeart/2005/8/layout/matrix2"/>
    <dgm:cxn modelId="{BFAF0147-6012-428B-B13E-99485290448C}" type="presOf" srcId="{E9287406-5A5F-456D-BDE5-FB1A9A1DCA01}" destId="{5F2D3509-3285-487F-808E-F1F74EA0FB50}" srcOrd="0" destOrd="0" presId="urn:microsoft.com/office/officeart/2005/8/layout/matrix2"/>
    <dgm:cxn modelId="{9FBD301F-E843-45DB-B658-A9AF2245A00A}" type="presParOf" srcId="{8D83EE45-BC3F-42C8-9A0D-89445D45A5A8}" destId="{580F2CA8-33CD-43E2-AB2A-4160E984C79E}" srcOrd="0" destOrd="0" presId="urn:microsoft.com/office/officeart/2005/8/layout/matrix2"/>
    <dgm:cxn modelId="{4655536A-F0AC-4224-A547-A13EBFE31B48}" type="presParOf" srcId="{8D83EE45-BC3F-42C8-9A0D-89445D45A5A8}" destId="{841D8743-0F55-40FF-92DC-46DCD9FD7AC1}" srcOrd="1" destOrd="0" presId="urn:microsoft.com/office/officeart/2005/8/layout/matrix2"/>
    <dgm:cxn modelId="{436C3EAE-3F83-453E-9BCF-56BD6ABBF938}" type="presParOf" srcId="{8D83EE45-BC3F-42C8-9A0D-89445D45A5A8}" destId="{5F2D3509-3285-487F-808E-F1F74EA0FB50}" srcOrd="2" destOrd="0" presId="urn:microsoft.com/office/officeart/2005/8/layout/matrix2"/>
    <dgm:cxn modelId="{1AD26050-ED7C-4831-8445-B854F5B7F33E}" type="presParOf" srcId="{8D83EE45-BC3F-42C8-9A0D-89445D45A5A8}" destId="{826798C4-0F95-461C-B6EE-BFC6833972B8}" srcOrd="3" destOrd="0" presId="urn:microsoft.com/office/officeart/2005/8/layout/matrix2"/>
    <dgm:cxn modelId="{14A6A084-3712-4D2F-9A34-651BE85A2DAE}" type="presParOf" srcId="{8D83EE45-BC3F-42C8-9A0D-89445D45A5A8}" destId="{1293FE36-55A2-433A-A5E8-A353008C03E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7A978B-CD5F-48DE-A2DF-A6C75E1CED6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SA"/>
        </a:p>
      </dgm:t>
    </dgm:pt>
    <dgm:pt modelId="{7FCA8F0A-35A6-4DB7-93CA-CAB2968C6129}">
      <dgm:prSet phldrT="[نص]"/>
      <dgm:spPr/>
      <dgm:t>
        <a:bodyPr/>
        <a:lstStyle/>
        <a:p>
          <a:pPr rtl="1"/>
          <a:r>
            <a:rPr lang="ar-SA" dirty="0" smtClean="0"/>
            <a:t>نظريات التعلم</a:t>
          </a:r>
          <a:endParaRPr lang="ar-SA" dirty="0"/>
        </a:p>
      </dgm:t>
    </dgm:pt>
    <dgm:pt modelId="{F00BEFB7-39CD-46C6-9FA2-070A8C6BDF26}" type="parTrans" cxnId="{600C3975-8D58-4267-8971-41527DE845F4}">
      <dgm:prSet/>
      <dgm:spPr/>
      <dgm:t>
        <a:bodyPr/>
        <a:lstStyle/>
        <a:p>
          <a:pPr rtl="1"/>
          <a:endParaRPr lang="ar-SA"/>
        </a:p>
      </dgm:t>
    </dgm:pt>
    <dgm:pt modelId="{D763D2AF-2507-40AC-B977-97C81E891331}" type="sibTrans" cxnId="{600C3975-8D58-4267-8971-41527DE845F4}">
      <dgm:prSet/>
      <dgm:spPr/>
      <dgm:t>
        <a:bodyPr/>
        <a:lstStyle/>
        <a:p>
          <a:pPr rtl="1"/>
          <a:endParaRPr lang="ar-SA"/>
        </a:p>
      </dgm:t>
    </dgm:pt>
    <dgm:pt modelId="{DCB9D7B0-3789-49D8-B6AF-7D499AFAE12D}">
      <dgm:prSet phldrT="[نص]"/>
      <dgm:spPr/>
      <dgm:t>
        <a:bodyPr/>
        <a:lstStyle/>
        <a:p>
          <a:pPr rtl="1"/>
          <a:r>
            <a:rPr lang="ar-SA" dirty="0" smtClean="0"/>
            <a:t>نظريات التعلم السلوكي</a:t>
          </a:r>
          <a:endParaRPr lang="ar-SA" dirty="0"/>
        </a:p>
      </dgm:t>
    </dgm:pt>
    <dgm:pt modelId="{4237CB41-66E1-41FA-84A2-478EEBF9FCE7}" type="parTrans" cxnId="{F3E18C08-00F4-4709-BBFD-454F9B3640E7}">
      <dgm:prSet/>
      <dgm:spPr/>
      <dgm:t>
        <a:bodyPr/>
        <a:lstStyle/>
        <a:p>
          <a:pPr rtl="1"/>
          <a:endParaRPr lang="ar-SA"/>
        </a:p>
      </dgm:t>
    </dgm:pt>
    <dgm:pt modelId="{C3D510F8-CCAE-4EC2-AEDD-D03F524A9573}" type="sibTrans" cxnId="{F3E18C08-00F4-4709-BBFD-454F9B3640E7}">
      <dgm:prSet/>
      <dgm:spPr/>
      <dgm:t>
        <a:bodyPr/>
        <a:lstStyle/>
        <a:p>
          <a:pPr rtl="1"/>
          <a:endParaRPr lang="ar-SA"/>
        </a:p>
      </dgm:t>
    </dgm:pt>
    <dgm:pt modelId="{D270D9BD-7632-428F-A626-495F5CDD6AC8}">
      <dgm:prSet phldrT="[نص]"/>
      <dgm:spPr/>
      <dgm:t>
        <a:bodyPr/>
        <a:lstStyle/>
        <a:p>
          <a:pPr rtl="1"/>
          <a:r>
            <a:rPr lang="ar-SA" dirty="0" smtClean="0"/>
            <a:t>نظرية التعلم الشرطي التقليدي</a:t>
          </a:r>
          <a:endParaRPr lang="ar-SA" dirty="0"/>
        </a:p>
      </dgm:t>
    </dgm:pt>
    <dgm:pt modelId="{3EA95579-653D-4F2E-B2C0-68D6116EEB49}" type="parTrans" cxnId="{2B5590EC-1ECA-4D42-BBD5-4652850929E6}">
      <dgm:prSet/>
      <dgm:spPr/>
      <dgm:t>
        <a:bodyPr/>
        <a:lstStyle/>
        <a:p>
          <a:pPr rtl="1"/>
          <a:endParaRPr lang="ar-SA"/>
        </a:p>
      </dgm:t>
    </dgm:pt>
    <dgm:pt modelId="{55EFE8A5-9122-4AB6-82B6-90D7DCD13D97}" type="sibTrans" cxnId="{2B5590EC-1ECA-4D42-BBD5-4652850929E6}">
      <dgm:prSet/>
      <dgm:spPr/>
      <dgm:t>
        <a:bodyPr/>
        <a:lstStyle/>
        <a:p>
          <a:pPr rtl="1"/>
          <a:endParaRPr lang="ar-SA"/>
        </a:p>
      </dgm:t>
    </dgm:pt>
    <dgm:pt modelId="{C89D5CAF-77B0-4C42-9F8D-ACB1D9FCE658}">
      <dgm:prSet phldrT="[نص]"/>
      <dgm:spPr/>
      <dgm:t>
        <a:bodyPr/>
        <a:lstStyle/>
        <a:p>
          <a:pPr rtl="1"/>
          <a:r>
            <a:rPr lang="ar-SA" dirty="0" smtClean="0"/>
            <a:t>نظرية التعلم الشرطي الوسيلي</a:t>
          </a:r>
          <a:endParaRPr lang="ar-SA" dirty="0"/>
        </a:p>
      </dgm:t>
    </dgm:pt>
    <dgm:pt modelId="{DBFEEC9E-7DEF-499A-9C89-AAD078830FBA}" type="parTrans" cxnId="{2D2BE76F-C20E-4B2F-A231-06D3489DF4AC}">
      <dgm:prSet/>
      <dgm:spPr/>
      <dgm:t>
        <a:bodyPr/>
        <a:lstStyle/>
        <a:p>
          <a:pPr rtl="1"/>
          <a:endParaRPr lang="ar-SA"/>
        </a:p>
      </dgm:t>
    </dgm:pt>
    <dgm:pt modelId="{9F46F582-C11C-429E-87E0-222A4FE893B0}" type="sibTrans" cxnId="{2D2BE76F-C20E-4B2F-A231-06D3489DF4AC}">
      <dgm:prSet/>
      <dgm:spPr/>
      <dgm:t>
        <a:bodyPr/>
        <a:lstStyle/>
        <a:p>
          <a:pPr rtl="1"/>
          <a:endParaRPr lang="ar-SA"/>
        </a:p>
      </dgm:t>
    </dgm:pt>
    <dgm:pt modelId="{B0604B18-6E92-41F2-A277-D8C9B779D72B}">
      <dgm:prSet phldrT="[نص]"/>
      <dgm:spPr/>
      <dgm:t>
        <a:bodyPr/>
        <a:lstStyle/>
        <a:p>
          <a:pPr rtl="1"/>
          <a:r>
            <a:rPr lang="ar-SA" dirty="0" smtClean="0"/>
            <a:t>نظريات التعلم العقلي الادراكي</a:t>
          </a:r>
          <a:endParaRPr lang="ar-SA" dirty="0"/>
        </a:p>
      </dgm:t>
    </dgm:pt>
    <dgm:pt modelId="{CFF5C7BA-045C-4D1B-B13C-24AAFDA3466D}" type="parTrans" cxnId="{AC008CCD-B042-4088-BAFF-09681009B901}">
      <dgm:prSet/>
      <dgm:spPr/>
      <dgm:t>
        <a:bodyPr/>
        <a:lstStyle/>
        <a:p>
          <a:pPr rtl="1"/>
          <a:endParaRPr lang="ar-SA"/>
        </a:p>
      </dgm:t>
    </dgm:pt>
    <dgm:pt modelId="{39841638-2D06-43D5-A193-7C047D644AE3}" type="sibTrans" cxnId="{AC008CCD-B042-4088-BAFF-09681009B901}">
      <dgm:prSet/>
      <dgm:spPr/>
      <dgm:t>
        <a:bodyPr/>
        <a:lstStyle/>
        <a:p>
          <a:pPr rtl="1"/>
          <a:endParaRPr lang="ar-SA"/>
        </a:p>
      </dgm:t>
    </dgm:pt>
    <dgm:pt modelId="{5DD695A2-089D-4A20-A6BD-D88605907E08}">
      <dgm:prSet phldrT="[نص]"/>
      <dgm:spPr/>
      <dgm:t>
        <a:bodyPr/>
        <a:lstStyle/>
        <a:p>
          <a:pPr rtl="1"/>
          <a:r>
            <a:rPr lang="ar-SA" dirty="0" smtClean="0"/>
            <a:t>نظرية التعلم الاجتماعي بالملاحظة</a:t>
          </a:r>
          <a:endParaRPr lang="ar-SA" dirty="0"/>
        </a:p>
      </dgm:t>
    </dgm:pt>
    <dgm:pt modelId="{8572D130-4AAB-40EB-9EC3-99FCDA19F294}" type="parTrans" cxnId="{10DECC18-7E24-43AD-9802-DF6CEB01B028}">
      <dgm:prSet/>
      <dgm:spPr/>
      <dgm:t>
        <a:bodyPr/>
        <a:lstStyle/>
        <a:p>
          <a:pPr rtl="1"/>
          <a:endParaRPr lang="ar-SA"/>
        </a:p>
      </dgm:t>
    </dgm:pt>
    <dgm:pt modelId="{ACB6F473-5DA4-485F-91E5-0BE263BF78AF}" type="sibTrans" cxnId="{10DECC18-7E24-43AD-9802-DF6CEB01B028}">
      <dgm:prSet/>
      <dgm:spPr/>
      <dgm:t>
        <a:bodyPr/>
        <a:lstStyle/>
        <a:p>
          <a:pPr rtl="1"/>
          <a:endParaRPr lang="ar-SA"/>
        </a:p>
      </dgm:t>
    </dgm:pt>
    <dgm:pt modelId="{82C9B254-41EE-4B04-853A-0A75F7DABD61}" type="pres">
      <dgm:prSet presAssocID="{FE7A978B-CD5F-48DE-A2DF-A6C75E1CED63}" presName="diagram" presStyleCnt="0">
        <dgm:presLayoutVars>
          <dgm:chPref val="1"/>
          <dgm:dir/>
          <dgm:animOne val="branch"/>
          <dgm:animLvl val="lvl"/>
          <dgm:resizeHandles val="exact"/>
        </dgm:presLayoutVars>
      </dgm:prSet>
      <dgm:spPr/>
      <dgm:t>
        <a:bodyPr/>
        <a:lstStyle/>
        <a:p>
          <a:pPr rtl="1"/>
          <a:endParaRPr lang="ar-SA"/>
        </a:p>
      </dgm:t>
    </dgm:pt>
    <dgm:pt modelId="{0C877463-A0AA-4B55-BC20-AB5605FA7ACB}" type="pres">
      <dgm:prSet presAssocID="{7FCA8F0A-35A6-4DB7-93CA-CAB2968C6129}" presName="root1" presStyleCnt="0"/>
      <dgm:spPr/>
      <dgm:t>
        <a:bodyPr/>
        <a:lstStyle/>
        <a:p>
          <a:pPr rtl="1"/>
          <a:endParaRPr lang="ar-SA"/>
        </a:p>
      </dgm:t>
    </dgm:pt>
    <dgm:pt modelId="{4F7CF4EF-383A-4A98-9C0D-F7D29B3C07F7}" type="pres">
      <dgm:prSet presAssocID="{7FCA8F0A-35A6-4DB7-93CA-CAB2968C6129}" presName="LevelOneTextNode" presStyleLbl="node0" presStyleIdx="0" presStyleCnt="1" custLinFactNeighborX="546" custLinFactNeighborY="-77853">
        <dgm:presLayoutVars>
          <dgm:chPref val="3"/>
        </dgm:presLayoutVars>
      </dgm:prSet>
      <dgm:spPr/>
      <dgm:t>
        <a:bodyPr/>
        <a:lstStyle/>
        <a:p>
          <a:pPr rtl="1"/>
          <a:endParaRPr lang="ar-SA"/>
        </a:p>
      </dgm:t>
    </dgm:pt>
    <dgm:pt modelId="{0730906F-F1C0-42AB-89A6-189A9F5EC25C}" type="pres">
      <dgm:prSet presAssocID="{7FCA8F0A-35A6-4DB7-93CA-CAB2968C6129}" presName="level2hierChild" presStyleCnt="0"/>
      <dgm:spPr/>
      <dgm:t>
        <a:bodyPr/>
        <a:lstStyle/>
        <a:p>
          <a:pPr rtl="1"/>
          <a:endParaRPr lang="ar-SA"/>
        </a:p>
      </dgm:t>
    </dgm:pt>
    <dgm:pt modelId="{AE6FFAFB-5804-4A1F-AFE5-14E05A1BF672}" type="pres">
      <dgm:prSet presAssocID="{4237CB41-66E1-41FA-84A2-478EEBF9FCE7}" presName="conn2-1" presStyleLbl="parChTrans1D2" presStyleIdx="0" presStyleCnt="2"/>
      <dgm:spPr/>
      <dgm:t>
        <a:bodyPr/>
        <a:lstStyle/>
        <a:p>
          <a:pPr rtl="1"/>
          <a:endParaRPr lang="ar-SA"/>
        </a:p>
      </dgm:t>
    </dgm:pt>
    <dgm:pt modelId="{FD611C2F-11C5-4FEA-9970-EB27F5D7A04F}" type="pres">
      <dgm:prSet presAssocID="{4237CB41-66E1-41FA-84A2-478EEBF9FCE7}" presName="connTx" presStyleLbl="parChTrans1D2" presStyleIdx="0" presStyleCnt="2"/>
      <dgm:spPr/>
      <dgm:t>
        <a:bodyPr/>
        <a:lstStyle/>
        <a:p>
          <a:pPr rtl="1"/>
          <a:endParaRPr lang="ar-SA"/>
        </a:p>
      </dgm:t>
    </dgm:pt>
    <dgm:pt modelId="{EF63A634-C654-448D-819D-DF7F58222A2A}" type="pres">
      <dgm:prSet presAssocID="{DCB9D7B0-3789-49D8-B6AF-7D499AFAE12D}" presName="root2" presStyleCnt="0"/>
      <dgm:spPr/>
      <dgm:t>
        <a:bodyPr/>
        <a:lstStyle/>
        <a:p>
          <a:pPr rtl="1"/>
          <a:endParaRPr lang="ar-SA"/>
        </a:p>
      </dgm:t>
    </dgm:pt>
    <dgm:pt modelId="{23AD5C26-E9B1-4C97-8504-E8CEE199F126}" type="pres">
      <dgm:prSet presAssocID="{DCB9D7B0-3789-49D8-B6AF-7D499AFAE12D}" presName="LevelTwoTextNode" presStyleLbl="node2" presStyleIdx="0" presStyleCnt="2" custLinFactNeighborX="546" custLinFactNeighborY="-77853">
        <dgm:presLayoutVars>
          <dgm:chPref val="3"/>
        </dgm:presLayoutVars>
      </dgm:prSet>
      <dgm:spPr/>
      <dgm:t>
        <a:bodyPr/>
        <a:lstStyle/>
        <a:p>
          <a:pPr rtl="1"/>
          <a:endParaRPr lang="ar-SA"/>
        </a:p>
      </dgm:t>
    </dgm:pt>
    <dgm:pt modelId="{0520D685-3E1C-4888-B751-2BFB4BFC3753}" type="pres">
      <dgm:prSet presAssocID="{DCB9D7B0-3789-49D8-B6AF-7D499AFAE12D}" presName="level3hierChild" presStyleCnt="0"/>
      <dgm:spPr/>
      <dgm:t>
        <a:bodyPr/>
        <a:lstStyle/>
        <a:p>
          <a:pPr rtl="1"/>
          <a:endParaRPr lang="ar-SA"/>
        </a:p>
      </dgm:t>
    </dgm:pt>
    <dgm:pt modelId="{D4B11077-0120-4C0C-8153-EA87C3177B53}" type="pres">
      <dgm:prSet presAssocID="{3EA95579-653D-4F2E-B2C0-68D6116EEB49}" presName="conn2-1" presStyleLbl="parChTrans1D3" presStyleIdx="0" presStyleCnt="3"/>
      <dgm:spPr/>
      <dgm:t>
        <a:bodyPr/>
        <a:lstStyle/>
        <a:p>
          <a:pPr rtl="1"/>
          <a:endParaRPr lang="ar-SA"/>
        </a:p>
      </dgm:t>
    </dgm:pt>
    <dgm:pt modelId="{BCED3986-886D-463E-A3B1-F677A9212E40}" type="pres">
      <dgm:prSet presAssocID="{3EA95579-653D-4F2E-B2C0-68D6116EEB49}" presName="connTx" presStyleLbl="parChTrans1D3" presStyleIdx="0" presStyleCnt="3"/>
      <dgm:spPr/>
      <dgm:t>
        <a:bodyPr/>
        <a:lstStyle/>
        <a:p>
          <a:pPr rtl="1"/>
          <a:endParaRPr lang="ar-SA"/>
        </a:p>
      </dgm:t>
    </dgm:pt>
    <dgm:pt modelId="{76FDDE81-0E0C-4541-8CF8-9D7C656D8B21}" type="pres">
      <dgm:prSet presAssocID="{D270D9BD-7632-428F-A626-495F5CDD6AC8}" presName="root2" presStyleCnt="0"/>
      <dgm:spPr/>
      <dgm:t>
        <a:bodyPr/>
        <a:lstStyle/>
        <a:p>
          <a:pPr rtl="1"/>
          <a:endParaRPr lang="ar-SA"/>
        </a:p>
      </dgm:t>
    </dgm:pt>
    <dgm:pt modelId="{29800C06-505B-40CE-B1DA-0FBC5F9B5100}" type="pres">
      <dgm:prSet presAssocID="{D270D9BD-7632-428F-A626-495F5CDD6AC8}" presName="LevelTwoTextNode" presStyleLbl="node3" presStyleIdx="0" presStyleCnt="3" custLinFactNeighborX="546" custLinFactNeighborY="-77853">
        <dgm:presLayoutVars>
          <dgm:chPref val="3"/>
        </dgm:presLayoutVars>
      </dgm:prSet>
      <dgm:spPr/>
      <dgm:t>
        <a:bodyPr/>
        <a:lstStyle/>
        <a:p>
          <a:pPr rtl="1"/>
          <a:endParaRPr lang="ar-SA"/>
        </a:p>
      </dgm:t>
    </dgm:pt>
    <dgm:pt modelId="{8DC69EB9-23BF-4A35-A5C6-BDC1DC8F5725}" type="pres">
      <dgm:prSet presAssocID="{D270D9BD-7632-428F-A626-495F5CDD6AC8}" presName="level3hierChild" presStyleCnt="0"/>
      <dgm:spPr/>
      <dgm:t>
        <a:bodyPr/>
        <a:lstStyle/>
        <a:p>
          <a:pPr rtl="1"/>
          <a:endParaRPr lang="ar-SA"/>
        </a:p>
      </dgm:t>
    </dgm:pt>
    <dgm:pt modelId="{53C19AE6-9AE5-4275-95CC-1CBD517F078C}" type="pres">
      <dgm:prSet presAssocID="{DBFEEC9E-7DEF-499A-9C89-AAD078830FBA}" presName="conn2-1" presStyleLbl="parChTrans1D3" presStyleIdx="1" presStyleCnt="3"/>
      <dgm:spPr/>
      <dgm:t>
        <a:bodyPr/>
        <a:lstStyle/>
        <a:p>
          <a:pPr rtl="1"/>
          <a:endParaRPr lang="ar-SA"/>
        </a:p>
      </dgm:t>
    </dgm:pt>
    <dgm:pt modelId="{F988E467-5052-4C1D-A19E-527A2D5C590D}" type="pres">
      <dgm:prSet presAssocID="{DBFEEC9E-7DEF-499A-9C89-AAD078830FBA}" presName="connTx" presStyleLbl="parChTrans1D3" presStyleIdx="1" presStyleCnt="3"/>
      <dgm:spPr/>
      <dgm:t>
        <a:bodyPr/>
        <a:lstStyle/>
        <a:p>
          <a:pPr rtl="1"/>
          <a:endParaRPr lang="ar-SA"/>
        </a:p>
      </dgm:t>
    </dgm:pt>
    <dgm:pt modelId="{73C077EE-6FB6-44F1-805B-3DBC09210667}" type="pres">
      <dgm:prSet presAssocID="{C89D5CAF-77B0-4C42-9F8D-ACB1D9FCE658}" presName="root2" presStyleCnt="0"/>
      <dgm:spPr/>
      <dgm:t>
        <a:bodyPr/>
        <a:lstStyle/>
        <a:p>
          <a:pPr rtl="1"/>
          <a:endParaRPr lang="ar-SA"/>
        </a:p>
      </dgm:t>
    </dgm:pt>
    <dgm:pt modelId="{D04FC909-81D5-40A4-B8C0-B02E47246CF1}" type="pres">
      <dgm:prSet presAssocID="{C89D5CAF-77B0-4C42-9F8D-ACB1D9FCE658}" presName="LevelTwoTextNode" presStyleLbl="node3" presStyleIdx="1" presStyleCnt="3" custLinFactNeighborX="546" custLinFactNeighborY="-77853">
        <dgm:presLayoutVars>
          <dgm:chPref val="3"/>
        </dgm:presLayoutVars>
      </dgm:prSet>
      <dgm:spPr/>
      <dgm:t>
        <a:bodyPr/>
        <a:lstStyle/>
        <a:p>
          <a:pPr rtl="1"/>
          <a:endParaRPr lang="ar-SA"/>
        </a:p>
      </dgm:t>
    </dgm:pt>
    <dgm:pt modelId="{10390036-8B19-4B5C-B5A6-930F4E370200}" type="pres">
      <dgm:prSet presAssocID="{C89D5CAF-77B0-4C42-9F8D-ACB1D9FCE658}" presName="level3hierChild" presStyleCnt="0"/>
      <dgm:spPr/>
      <dgm:t>
        <a:bodyPr/>
        <a:lstStyle/>
        <a:p>
          <a:pPr rtl="1"/>
          <a:endParaRPr lang="ar-SA"/>
        </a:p>
      </dgm:t>
    </dgm:pt>
    <dgm:pt modelId="{8CF38EF3-1387-4841-BF08-11F9E317B939}" type="pres">
      <dgm:prSet presAssocID="{CFF5C7BA-045C-4D1B-B13C-24AAFDA3466D}" presName="conn2-1" presStyleLbl="parChTrans1D2" presStyleIdx="1" presStyleCnt="2"/>
      <dgm:spPr/>
      <dgm:t>
        <a:bodyPr/>
        <a:lstStyle/>
        <a:p>
          <a:pPr rtl="1"/>
          <a:endParaRPr lang="ar-SA"/>
        </a:p>
      </dgm:t>
    </dgm:pt>
    <dgm:pt modelId="{262B1A48-7402-45AB-A5B1-C2D4ECCE05FE}" type="pres">
      <dgm:prSet presAssocID="{CFF5C7BA-045C-4D1B-B13C-24AAFDA3466D}" presName="connTx" presStyleLbl="parChTrans1D2" presStyleIdx="1" presStyleCnt="2"/>
      <dgm:spPr/>
      <dgm:t>
        <a:bodyPr/>
        <a:lstStyle/>
        <a:p>
          <a:pPr rtl="1"/>
          <a:endParaRPr lang="ar-SA"/>
        </a:p>
      </dgm:t>
    </dgm:pt>
    <dgm:pt modelId="{2C2B0F8C-B3E2-4866-A46B-52E124790459}" type="pres">
      <dgm:prSet presAssocID="{B0604B18-6E92-41F2-A277-D8C9B779D72B}" presName="root2" presStyleCnt="0"/>
      <dgm:spPr/>
      <dgm:t>
        <a:bodyPr/>
        <a:lstStyle/>
        <a:p>
          <a:pPr rtl="1"/>
          <a:endParaRPr lang="ar-SA"/>
        </a:p>
      </dgm:t>
    </dgm:pt>
    <dgm:pt modelId="{9DDDDA07-84FA-471A-8FC7-4A9FEB389538}" type="pres">
      <dgm:prSet presAssocID="{B0604B18-6E92-41F2-A277-D8C9B779D72B}" presName="LevelTwoTextNode" presStyleLbl="node2" presStyleIdx="1" presStyleCnt="2" custLinFactNeighborX="546" custLinFactNeighborY="-12784">
        <dgm:presLayoutVars>
          <dgm:chPref val="3"/>
        </dgm:presLayoutVars>
      </dgm:prSet>
      <dgm:spPr/>
      <dgm:t>
        <a:bodyPr/>
        <a:lstStyle/>
        <a:p>
          <a:pPr rtl="1"/>
          <a:endParaRPr lang="ar-SA"/>
        </a:p>
      </dgm:t>
    </dgm:pt>
    <dgm:pt modelId="{7F5D9BDF-6BB0-46C4-8353-AF08D8922576}" type="pres">
      <dgm:prSet presAssocID="{B0604B18-6E92-41F2-A277-D8C9B779D72B}" presName="level3hierChild" presStyleCnt="0"/>
      <dgm:spPr/>
      <dgm:t>
        <a:bodyPr/>
        <a:lstStyle/>
        <a:p>
          <a:pPr rtl="1"/>
          <a:endParaRPr lang="ar-SA"/>
        </a:p>
      </dgm:t>
    </dgm:pt>
    <dgm:pt modelId="{D55F25FE-7F98-4704-AFD3-9B99C51850A8}" type="pres">
      <dgm:prSet presAssocID="{8572D130-4AAB-40EB-9EC3-99FCDA19F294}" presName="conn2-1" presStyleLbl="parChTrans1D3" presStyleIdx="2" presStyleCnt="3"/>
      <dgm:spPr/>
      <dgm:t>
        <a:bodyPr/>
        <a:lstStyle/>
        <a:p>
          <a:pPr rtl="1"/>
          <a:endParaRPr lang="ar-SA"/>
        </a:p>
      </dgm:t>
    </dgm:pt>
    <dgm:pt modelId="{0B47A98A-2A5D-41AA-9F4A-72B3A6D19127}" type="pres">
      <dgm:prSet presAssocID="{8572D130-4AAB-40EB-9EC3-99FCDA19F294}" presName="connTx" presStyleLbl="parChTrans1D3" presStyleIdx="2" presStyleCnt="3"/>
      <dgm:spPr/>
      <dgm:t>
        <a:bodyPr/>
        <a:lstStyle/>
        <a:p>
          <a:pPr rtl="1"/>
          <a:endParaRPr lang="ar-SA"/>
        </a:p>
      </dgm:t>
    </dgm:pt>
    <dgm:pt modelId="{1DBD028B-A0EF-44CA-B1F6-896709DB6C4D}" type="pres">
      <dgm:prSet presAssocID="{5DD695A2-089D-4A20-A6BD-D88605907E08}" presName="root2" presStyleCnt="0"/>
      <dgm:spPr/>
      <dgm:t>
        <a:bodyPr/>
        <a:lstStyle/>
        <a:p>
          <a:pPr rtl="1"/>
          <a:endParaRPr lang="ar-SA"/>
        </a:p>
      </dgm:t>
    </dgm:pt>
    <dgm:pt modelId="{22735CB2-7C06-4048-8D37-7014F470299C}" type="pres">
      <dgm:prSet presAssocID="{5DD695A2-089D-4A20-A6BD-D88605907E08}" presName="LevelTwoTextNode" presStyleLbl="node3" presStyleIdx="2" presStyleCnt="3" custLinFactNeighborX="546" custLinFactNeighborY="-77853">
        <dgm:presLayoutVars>
          <dgm:chPref val="3"/>
        </dgm:presLayoutVars>
      </dgm:prSet>
      <dgm:spPr/>
      <dgm:t>
        <a:bodyPr/>
        <a:lstStyle/>
        <a:p>
          <a:pPr rtl="1"/>
          <a:endParaRPr lang="ar-SA"/>
        </a:p>
      </dgm:t>
    </dgm:pt>
    <dgm:pt modelId="{64E6BF62-9163-4284-9387-2FF7C6054627}" type="pres">
      <dgm:prSet presAssocID="{5DD695A2-089D-4A20-A6BD-D88605907E08}" presName="level3hierChild" presStyleCnt="0"/>
      <dgm:spPr/>
      <dgm:t>
        <a:bodyPr/>
        <a:lstStyle/>
        <a:p>
          <a:pPr rtl="1"/>
          <a:endParaRPr lang="ar-SA"/>
        </a:p>
      </dgm:t>
    </dgm:pt>
  </dgm:ptLst>
  <dgm:cxnLst>
    <dgm:cxn modelId="{2D2BE76F-C20E-4B2F-A231-06D3489DF4AC}" srcId="{DCB9D7B0-3789-49D8-B6AF-7D499AFAE12D}" destId="{C89D5CAF-77B0-4C42-9F8D-ACB1D9FCE658}" srcOrd="1" destOrd="0" parTransId="{DBFEEC9E-7DEF-499A-9C89-AAD078830FBA}" sibTransId="{9F46F582-C11C-429E-87E0-222A4FE893B0}"/>
    <dgm:cxn modelId="{600C3975-8D58-4267-8971-41527DE845F4}" srcId="{FE7A978B-CD5F-48DE-A2DF-A6C75E1CED63}" destId="{7FCA8F0A-35A6-4DB7-93CA-CAB2968C6129}" srcOrd="0" destOrd="0" parTransId="{F00BEFB7-39CD-46C6-9FA2-070A8C6BDF26}" sibTransId="{D763D2AF-2507-40AC-B977-97C81E891331}"/>
    <dgm:cxn modelId="{6B212969-E805-4221-9C92-EA8507AF29A8}" type="presOf" srcId="{4237CB41-66E1-41FA-84A2-478EEBF9FCE7}" destId="{AE6FFAFB-5804-4A1F-AFE5-14E05A1BF672}" srcOrd="0" destOrd="0" presId="urn:microsoft.com/office/officeart/2005/8/layout/hierarchy2"/>
    <dgm:cxn modelId="{34CF4C88-79DD-4A54-BBC5-921EFE26ABFD}" type="presOf" srcId="{DBFEEC9E-7DEF-499A-9C89-AAD078830FBA}" destId="{F988E467-5052-4C1D-A19E-527A2D5C590D}" srcOrd="1" destOrd="0" presId="urn:microsoft.com/office/officeart/2005/8/layout/hierarchy2"/>
    <dgm:cxn modelId="{AC008CCD-B042-4088-BAFF-09681009B901}" srcId="{7FCA8F0A-35A6-4DB7-93CA-CAB2968C6129}" destId="{B0604B18-6E92-41F2-A277-D8C9B779D72B}" srcOrd="1" destOrd="0" parTransId="{CFF5C7BA-045C-4D1B-B13C-24AAFDA3466D}" sibTransId="{39841638-2D06-43D5-A193-7C047D644AE3}"/>
    <dgm:cxn modelId="{2AAECA54-0A6D-4E20-A3AC-7E0D2929BE27}" type="presOf" srcId="{4237CB41-66E1-41FA-84A2-478EEBF9FCE7}" destId="{FD611C2F-11C5-4FEA-9970-EB27F5D7A04F}" srcOrd="1" destOrd="0" presId="urn:microsoft.com/office/officeart/2005/8/layout/hierarchy2"/>
    <dgm:cxn modelId="{07CDF13E-576A-4EAF-8F15-37C9020CA8B7}" type="presOf" srcId="{FE7A978B-CD5F-48DE-A2DF-A6C75E1CED63}" destId="{82C9B254-41EE-4B04-853A-0A75F7DABD61}" srcOrd="0" destOrd="0" presId="urn:microsoft.com/office/officeart/2005/8/layout/hierarchy2"/>
    <dgm:cxn modelId="{2B5590EC-1ECA-4D42-BBD5-4652850929E6}" srcId="{DCB9D7B0-3789-49D8-B6AF-7D499AFAE12D}" destId="{D270D9BD-7632-428F-A626-495F5CDD6AC8}" srcOrd="0" destOrd="0" parTransId="{3EA95579-653D-4F2E-B2C0-68D6116EEB49}" sibTransId="{55EFE8A5-9122-4AB6-82B6-90D7DCD13D97}"/>
    <dgm:cxn modelId="{E920D760-4832-4DC4-B0B4-4F8D1572C3E5}" type="presOf" srcId="{8572D130-4AAB-40EB-9EC3-99FCDA19F294}" destId="{D55F25FE-7F98-4704-AFD3-9B99C51850A8}" srcOrd="0" destOrd="0" presId="urn:microsoft.com/office/officeart/2005/8/layout/hierarchy2"/>
    <dgm:cxn modelId="{8C4755AC-DB5A-488D-B1CA-482096D3A360}" type="presOf" srcId="{CFF5C7BA-045C-4D1B-B13C-24AAFDA3466D}" destId="{8CF38EF3-1387-4841-BF08-11F9E317B939}" srcOrd="0" destOrd="0" presId="urn:microsoft.com/office/officeart/2005/8/layout/hierarchy2"/>
    <dgm:cxn modelId="{A5611DC8-526E-4937-9841-CEC8A1AA1C45}" type="presOf" srcId="{DCB9D7B0-3789-49D8-B6AF-7D499AFAE12D}" destId="{23AD5C26-E9B1-4C97-8504-E8CEE199F126}" srcOrd="0" destOrd="0" presId="urn:microsoft.com/office/officeart/2005/8/layout/hierarchy2"/>
    <dgm:cxn modelId="{A60EC19C-37CE-4C62-9248-BCE6E0E3DDE1}" type="presOf" srcId="{5DD695A2-089D-4A20-A6BD-D88605907E08}" destId="{22735CB2-7C06-4048-8D37-7014F470299C}" srcOrd="0" destOrd="0" presId="urn:microsoft.com/office/officeart/2005/8/layout/hierarchy2"/>
    <dgm:cxn modelId="{D11D572E-0C3B-48D0-B2E4-BE6E9721CD69}" type="presOf" srcId="{8572D130-4AAB-40EB-9EC3-99FCDA19F294}" destId="{0B47A98A-2A5D-41AA-9F4A-72B3A6D19127}" srcOrd="1" destOrd="0" presId="urn:microsoft.com/office/officeart/2005/8/layout/hierarchy2"/>
    <dgm:cxn modelId="{10DECC18-7E24-43AD-9802-DF6CEB01B028}" srcId="{B0604B18-6E92-41F2-A277-D8C9B779D72B}" destId="{5DD695A2-089D-4A20-A6BD-D88605907E08}" srcOrd="0" destOrd="0" parTransId="{8572D130-4AAB-40EB-9EC3-99FCDA19F294}" sibTransId="{ACB6F473-5DA4-485F-91E5-0BE263BF78AF}"/>
    <dgm:cxn modelId="{4753C195-3AF7-4A7E-B851-400C30F590BD}" type="presOf" srcId="{3EA95579-653D-4F2E-B2C0-68D6116EEB49}" destId="{D4B11077-0120-4C0C-8153-EA87C3177B53}" srcOrd="0" destOrd="0" presId="urn:microsoft.com/office/officeart/2005/8/layout/hierarchy2"/>
    <dgm:cxn modelId="{F1BD23B9-CA05-4A86-B169-227269B202D5}" type="presOf" srcId="{7FCA8F0A-35A6-4DB7-93CA-CAB2968C6129}" destId="{4F7CF4EF-383A-4A98-9C0D-F7D29B3C07F7}" srcOrd="0" destOrd="0" presId="urn:microsoft.com/office/officeart/2005/8/layout/hierarchy2"/>
    <dgm:cxn modelId="{99E52EE0-1116-4F7D-8229-EE0AB172C804}" type="presOf" srcId="{D270D9BD-7632-428F-A626-495F5CDD6AC8}" destId="{29800C06-505B-40CE-B1DA-0FBC5F9B5100}" srcOrd="0" destOrd="0" presId="urn:microsoft.com/office/officeart/2005/8/layout/hierarchy2"/>
    <dgm:cxn modelId="{861A1AAC-8AD0-4BBB-BE3E-0E2CAD24A57E}" type="presOf" srcId="{CFF5C7BA-045C-4D1B-B13C-24AAFDA3466D}" destId="{262B1A48-7402-45AB-A5B1-C2D4ECCE05FE}" srcOrd="1" destOrd="0" presId="urn:microsoft.com/office/officeart/2005/8/layout/hierarchy2"/>
    <dgm:cxn modelId="{BFEC1092-4685-434C-B612-697351D42350}" type="presOf" srcId="{C89D5CAF-77B0-4C42-9F8D-ACB1D9FCE658}" destId="{D04FC909-81D5-40A4-B8C0-B02E47246CF1}" srcOrd="0" destOrd="0" presId="urn:microsoft.com/office/officeart/2005/8/layout/hierarchy2"/>
    <dgm:cxn modelId="{B0DCA91E-74E5-4755-B7A2-B1539BE26032}" type="presOf" srcId="{3EA95579-653D-4F2E-B2C0-68D6116EEB49}" destId="{BCED3986-886D-463E-A3B1-F677A9212E40}" srcOrd="1" destOrd="0" presId="urn:microsoft.com/office/officeart/2005/8/layout/hierarchy2"/>
    <dgm:cxn modelId="{F9F90EB0-8152-4508-A6BD-23C71329554D}" type="presOf" srcId="{DBFEEC9E-7DEF-499A-9C89-AAD078830FBA}" destId="{53C19AE6-9AE5-4275-95CC-1CBD517F078C}" srcOrd="0" destOrd="0" presId="urn:microsoft.com/office/officeart/2005/8/layout/hierarchy2"/>
    <dgm:cxn modelId="{F3E18C08-00F4-4709-BBFD-454F9B3640E7}" srcId="{7FCA8F0A-35A6-4DB7-93CA-CAB2968C6129}" destId="{DCB9D7B0-3789-49D8-B6AF-7D499AFAE12D}" srcOrd="0" destOrd="0" parTransId="{4237CB41-66E1-41FA-84A2-478EEBF9FCE7}" sibTransId="{C3D510F8-CCAE-4EC2-AEDD-D03F524A9573}"/>
    <dgm:cxn modelId="{22B7F16C-53E2-4616-8A1F-171EF4892BF1}" type="presOf" srcId="{B0604B18-6E92-41F2-A277-D8C9B779D72B}" destId="{9DDDDA07-84FA-471A-8FC7-4A9FEB389538}" srcOrd="0" destOrd="0" presId="urn:microsoft.com/office/officeart/2005/8/layout/hierarchy2"/>
    <dgm:cxn modelId="{ED237F4C-7DC8-4E1D-A6B1-95C5BE811595}" type="presParOf" srcId="{82C9B254-41EE-4B04-853A-0A75F7DABD61}" destId="{0C877463-A0AA-4B55-BC20-AB5605FA7ACB}" srcOrd="0" destOrd="0" presId="urn:microsoft.com/office/officeart/2005/8/layout/hierarchy2"/>
    <dgm:cxn modelId="{F2C53F56-CC46-48CC-9323-7144BC29D2DE}" type="presParOf" srcId="{0C877463-A0AA-4B55-BC20-AB5605FA7ACB}" destId="{4F7CF4EF-383A-4A98-9C0D-F7D29B3C07F7}" srcOrd="0" destOrd="0" presId="urn:microsoft.com/office/officeart/2005/8/layout/hierarchy2"/>
    <dgm:cxn modelId="{BD7C77EE-62FB-4813-BFF8-5A3886B2C2D5}" type="presParOf" srcId="{0C877463-A0AA-4B55-BC20-AB5605FA7ACB}" destId="{0730906F-F1C0-42AB-89A6-189A9F5EC25C}" srcOrd="1" destOrd="0" presId="urn:microsoft.com/office/officeart/2005/8/layout/hierarchy2"/>
    <dgm:cxn modelId="{8B276DCF-EDA9-404E-B542-25CFF2A9FAC9}" type="presParOf" srcId="{0730906F-F1C0-42AB-89A6-189A9F5EC25C}" destId="{AE6FFAFB-5804-4A1F-AFE5-14E05A1BF672}" srcOrd="0" destOrd="0" presId="urn:microsoft.com/office/officeart/2005/8/layout/hierarchy2"/>
    <dgm:cxn modelId="{195591B3-C352-4350-9FEC-C7882ED073AE}" type="presParOf" srcId="{AE6FFAFB-5804-4A1F-AFE5-14E05A1BF672}" destId="{FD611C2F-11C5-4FEA-9970-EB27F5D7A04F}" srcOrd="0" destOrd="0" presId="urn:microsoft.com/office/officeart/2005/8/layout/hierarchy2"/>
    <dgm:cxn modelId="{4ECA6487-032F-4512-87AA-1486E5F93F46}" type="presParOf" srcId="{0730906F-F1C0-42AB-89A6-189A9F5EC25C}" destId="{EF63A634-C654-448D-819D-DF7F58222A2A}" srcOrd="1" destOrd="0" presId="urn:microsoft.com/office/officeart/2005/8/layout/hierarchy2"/>
    <dgm:cxn modelId="{E55A2391-E2DF-4119-94DE-0E2D7966846D}" type="presParOf" srcId="{EF63A634-C654-448D-819D-DF7F58222A2A}" destId="{23AD5C26-E9B1-4C97-8504-E8CEE199F126}" srcOrd="0" destOrd="0" presId="urn:microsoft.com/office/officeart/2005/8/layout/hierarchy2"/>
    <dgm:cxn modelId="{88228B2C-E7F1-4FD8-91FB-E670B5E4B647}" type="presParOf" srcId="{EF63A634-C654-448D-819D-DF7F58222A2A}" destId="{0520D685-3E1C-4888-B751-2BFB4BFC3753}" srcOrd="1" destOrd="0" presId="urn:microsoft.com/office/officeart/2005/8/layout/hierarchy2"/>
    <dgm:cxn modelId="{90E864A6-D107-4F73-8279-BB9889D6142B}" type="presParOf" srcId="{0520D685-3E1C-4888-B751-2BFB4BFC3753}" destId="{D4B11077-0120-4C0C-8153-EA87C3177B53}" srcOrd="0" destOrd="0" presId="urn:microsoft.com/office/officeart/2005/8/layout/hierarchy2"/>
    <dgm:cxn modelId="{E4FB0305-D12B-40F8-B906-122A78321588}" type="presParOf" srcId="{D4B11077-0120-4C0C-8153-EA87C3177B53}" destId="{BCED3986-886D-463E-A3B1-F677A9212E40}" srcOrd="0" destOrd="0" presId="urn:microsoft.com/office/officeart/2005/8/layout/hierarchy2"/>
    <dgm:cxn modelId="{4A129964-D434-4DC2-9002-96425B4AA095}" type="presParOf" srcId="{0520D685-3E1C-4888-B751-2BFB4BFC3753}" destId="{76FDDE81-0E0C-4541-8CF8-9D7C656D8B21}" srcOrd="1" destOrd="0" presId="urn:microsoft.com/office/officeart/2005/8/layout/hierarchy2"/>
    <dgm:cxn modelId="{BACF53AC-AAAD-4AE9-BFB6-AAA81ACDB424}" type="presParOf" srcId="{76FDDE81-0E0C-4541-8CF8-9D7C656D8B21}" destId="{29800C06-505B-40CE-B1DA-0FBC5F9B5100}" srcOrd="0" destOrd="0" presId="urn:microsoft.com/office/officeart/2005/8/layout/hierarchy2"/>
    <dgm:cxn modelId="{8B83585E-B686-4AAD-AC7B-B367E4CC0885}" type="presParOf" srcId="{76FDDE81-0E0C-4541-8CF8-9D7C656D8B21}" destId="{8DC69EB9-23BF-4A35-A5C6-BDC1DC8F5725}" srcOrd="1" destOrd="0" presId="urn:microsoft.com/office/officeart/2005/8/layout/hierarchy2"/>
    <dgm:cxn modelId="{6A202A6F-6EB3-4D35-B456-047DD0F9CADE}" type="presParOf" srcId="{0520D685-3E1C-4888-B751-2BFB4BFC3753}" destId="{53C19AE6-9AE5-4275-95CC-1CBD517F078C}" srcOrd="2" destOrd="0" presId="urn:microsoft.com/office/officeart/2005/8/layout/hierarchy2"/>
    <dgm:cxn modelId="{0FD3173E-6542-446A-B1B7-998954889C8C}" type="presParOf" srcId="{53C19AE6-9AE5-4275-95CC-1CBD517F078C}" destId="{F988E467-5052-4C1D-A19E-527A2D5C590D}" srcOrd="0" destOrd="0" presId="urn:microsoft.com/office/officeart/2005/8/layout/hierarchy2"/>
    <dgm:cxn modelId="{2CA10A02-DA8D-412F-8AAC-4D140E0AED4C}" type="presParOf" srcId="{0520D685-3E1C-4888-B751-2BFB4BFC3753}" destId="{73C077EE-6FB6-44F1-805B-3DBC09210667}" srcOrd="3" destOrd="0" presId="urn:microsoft.com/office/officeart/2005/8/layout/hierarchy2"/>
    <dgm:cxn modelId="{3F8BA45A-D759-4081-A4B1-E569304AE4B2}" type="presParOf" srcId="{73C077EE-6FB6-44F1-805B-3DBC09210667}" destId="{D04FC909-81D5-40A4-B8C0-B02E47246CF1}" srcOrd="0" destOrd="0" presId="urn:microsoft.com/office/officeart/2005/8/layout/hierarchy2"/>
    <dgm:cxn modelId="{BCA0E23F-9EE1-4CBE-9F23-CDD1F7FC99AE}" type="presParOf" srcId="{73C077EE-6FB6-44F1-805B-3DBC09210667}" destId="{10390036-8B19-4B5C-B5A6-930F4E370200}" srcOrd="1" destOrd="0" presId="urn:microsoft.com/office/officeart/2005/8/layout/hierarchy2"/>
    <dgm:cxn modelId="{81AD88E0-22F9-4C58-ADF2-50E504955C33}" type="presParOf" srcId="{0730906F-F1C0-42AB-89A6-189A9F5EC25C}" destId="{8CF38EF3-1387-4841-BF08-11F9E317B939}" srcOrd="2" destOrd="0" presId="urn:microsoft.com/office/officeart/2005/8/layout/hierarchy2"/>
    <dgm:cxn modelId="{843A902B-2BDE-429B-BC52-35563E810274}" type="presParOf" srcId="{8CF38EF3-1387-4841-BF08-11F9E317B939}" destId="{262B1A48-7402-45AB-A5B1-C2D4ECCE05FE}" srcOrd="0" destOrd="0" presId="urn:microsoft.com/office/officeart/2005/8/layout/hierarchy2"/>
    <dgm:cxn modelId="{8F275C2F-299E-4EF1-864B-2EA291723E96}" type="presParOf" srcId="{0730906F-F1C0-42AB-89A6-189A9F5EC25C}" destId="{2C2B0F8C-B3E2-4866-A46B-52E124790459}" srcOrd="3" destOrd="0" presId="urn:microsoft.com/office/officeart/2005/8/layout/hierarchy2"/>
    <dgm:cxn modelId="{064D3CC8-E01C-4B35-89F3-C68F3B0C1E29}" type="presParOf" srcId="{2C2B0F8C-B3E2-4866-A46B-52E124790459}" destId="{9DDDDA07-84FA-471A-8FC7-4A9FEB389538}" srcOrd="0" destOrd="0" presId="urn:microsoft.com/office/officeart/2005/8/layout/hierarchy2"/>
    <dgm:cxn modelId="{98C8666A-1868-4CE9-A2BA-DF359F76B69E}" type="presParOf" srcId="{2C2B0F8C-B3E2-4866-A46B-52E124790459}" destId="{7F5D9BDF-6BB0-46C4-8353-AF08D8922576}" srcOrd="1" destOrd="0" presId="urn:microsoft.com/office/officeart/2005/8/layout/hierarchy2"/>
    <dgm:cxn modelId="{AC709524-156A-49A8-8866-BC7B89585DE6}" type="presParOf" srcId="{7F5D9BDF-6BB0-46C4-8353-AF08D8922576}" destId="{D55F25FE-7F98-4704-AFD3-9B99C51850A8}" srcOrd="0" destOrd="0" presId="urn:microsoft.com/office/officeart/2005/8/layout/hierarchy2"/>
    <dgm:cxn modelId="{ED4F306C-162C-4952-80EC-C5AF161ECC71}" type="presParOf" srcId="{D55F25FE-7F98-4704-AFD3-9B99C51850A8}" destId="{0B47A98A-2A5D-41AA-9F4A-72B3A6D19127}" srcOrd="0" destOrd="0" presId="urn:microsoft.com/office/officeart/2005/8/layout/hierarchy2"/>
    <dgm:cxn modelId="{4794DECB-B928-43D6-9CD4-F50D5C2FF119}" type="presParOf" srcId="{7F5D9BDF-6BB0-46C4-8353-AF08D8922576}" destId="{1DBD028B-A0EF-44CA-B1F6-896709DB6C4D}" srcOrd="1" destOrd="0" presId="urn:microsoft.com/office/officeart/2005/8/layout/hierarchy2"/>
    <dgm:cxn modelId="{2D00D329-EA8B-43A8-A007-597640646482}" type="presParOf" srcId="{1DBD028B-A0EF-44CA-B1F6-896709DB6C4D}" destId="{22735CB2-7C06-4048-8D37-7014F470299C}" srcOrd="0" destOrd="0" presId="urn:microsoft.com/office/officeart/2005/8/layout/hierarchy2"/>
    <dgm:cxn modelId="{AAC4DC14-D8D5-49A7-9EA2-16903F76B1F7}" type="presParOf" srcId="{1DBD028B-A0EF-44CA-B1F6-896709DB6C4D}" destId="{64E6BF62-9163-4284-9387-2FF7C605462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F2CA8-33CD-43E2-AB2A-4160E984C79E}">
      <dsp:nvSpPr>
        <dsp:cNvPr id="0" name=""/>
        <dsp:cNvSpPr/>
      </dsp:nvSpPr>
      <dsp:spPr>
        <a:xfrm>
          <a:off x="2357437" y="0"/>
          <a:ext cx="3881437" cy="3881437"/>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41D8743-0F55-40FF-92DC-46DCD9FD7AC1}">
      <dsp:nvSpPr>
        <dsp:cNvPr id="0" name=""/>
        <dsp:cNvSpPr/>
      </dsp:nvSpPr>
      <dsp:spPr>
        <a:xfrm>
          <a:off x="2609730" y="252293"/>
          <a:ext cx="1552574" cy="155257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الايحاءات</a:t>
          </a:r>
          <a:endParaRPr lang="ar-SA" sz="2300" kern="1200" dirty="0"/>
        </a:p>
      </dsp:txBody>
      <dsp:txXfrm>
        <a:off x="2685520" y="328083"/>
        <a:ext cx="1400994" cy="1400994"/>
      </dsp:txXfrm>
    </dsp:sp>
    <dsp:sp modelId="{5F2D3509-3285-487F-808E-F1F74EA0FB50}">
      <dsp:nvSpPr>
        <dsp:cNvPr id="0" name=""/>
        <dsp:cNvSpPr/>
      </dsp:nvSpPr>
      <dsp:spPr>
        <a:xfrm>
          <a:off x="4434006" y="252293"/>
          <a:ext cx="1552574" cy="155257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الدوافع</a:t>
          </a:r>
          <a:endParaRPr lang="ar-SA" sz="2300" kern="1200" dirty="0"/>
        </a:p>
      </dsp:txBody>
      <dsp:txXfrm>
        <a:off x="4509796" y="328083"/>
        <a:ext cx="1400994" cy="1400994"/>
      </dsp:txXfrm>
    </dsp:sp>
    <dsp:sp modelId="{826798C4-0F95-461C-B6EE-BFC6833972B8}">
      <dsp:nvSpPr>
        <dsp:cNvPr id="0" name=""/>
        <dsp:cNvSpPr/>
      </dsp:nvSpPr>
      <dsp:spPr>
        <a:xfrm>
          <a:off x="2609730" y="2076568"/>
          <a:ext cx="1552574" cy="155257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التعزيز</a:t>
          </a:r>
          <a:endParaRPr lang="ar-SA" sz="2300" kern="1200" dirty="0"/>
        </a:p>
      </dsp:txBody>
      <dsp:txXfrm>
        <a:off x="2685520" y="2152358"/>
        <a:ext cx="1400994" cy="1400994"/>
      </dsp:txXfrm>
    </dsp:sp>
    <dsp:sp modelId="{1293FE36-55A2-433A-A5E8-A353008C03E1}">
      <dsp:nvSpPr>
        <dsp:cNvPr id="0" name=""/>
        <dsp:cNvSpPr/>
      </dsp:nvSpPr>
      <dsp:spPr>
        <a:xfrm>
          <a:off x="4434006" y="2076568"/>
          <a:ext cx="1552574" cy="1552574"/>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الاستجابة </a:t>
          </a:r>
          <a:endParaRPr lang="ar-SA" sz="2300" kern="1200" dirty="0"/>
        </a:p>
      </dsp:txBody>
      <dsp:txXfrm>
        <a:off x="4509796" y="2152358"/>
        <a:ext cx="1400994" cy="1400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التعلم </a:t>
            </a:r>
            <a:r>
              <a:rPr lang="ar-SA" smtClean="0"/>
              <a:t>وسلوك المستهلك</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2478711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الاستراتيجيات الشرطية للتعزيز</a:t>
            </a:r>
            <a:endParaRPr lang="ar-SA" dirty="0"/>
          </a:p>
        </p:txBody>
      </p:sp>
      <p:sp>
        <p:nvSpPr>
          <p:cNvPr id="3" name="عنصر نائب للنص 2"/>
          <p:cNvSpPr>
            <a:spLocks noGrp="1"/>
          </p:cNvSpPr>
          <p:nvPr>
            <p:ph type="body" idx="1"/>
          </p:nvPr>
        </p:nvSpPr>
        <p:spPr/>
        <p:txBody>
          <a:bodyPr/>
          <a:lstStyle/>
          <a:p>
            <a:r>
              <a:rPr lang="ar-SA" dirty="0" smtClean="0">
                <a:solidFill>
                  <a:schemeClr val="accent1">
                    <a:lumMod val="75000"/>
                  </a:schemeClr>
                </a:solidFill>
              </a:rPr>
              <a:t>استراتيجيات التعزيز السلبي</a:t>
            </a:r>
            <a:endParaRPr lang="ar-SA" dirty="0">
              <a:solidFill>
                <a:schemeClr val="accent1">
                  <a:lumMod val="75000"/>
                </a:schemeClr>
              </a:solidFill>
            </a:endParaRPr>
          </a:p>
        </p:txBody>
      </p:sp>
      <p:sp>
        <p:nvSpPr>
          <p:cNvPr id="4" name="عنصر نائب للمحتوى 3"/>
          <p:cNvSpPr>
            <a:spLocks noGrp="1"/>
          </p:cNvSpPr>
          <p:nvPr>
            <p:ph sz="half" idx="2"/>
          </p:nvPr>
        </p:nvSpPr>
        <p:spPr/>
        <p:txBody>
          <a:bodyPr/>
          <a:lstStyle/>
          <a:p>
            <a:r>
              <a:rPr lang="ar-SA" dirty="0" smtClean="0"/>
              <a:t>استراتيجية تثبيت السلوك من خلال التعزيز السلبي</a:t>
            </a:r>
          </a:p>
          <a:p>
            <a:r>
              <a:rPr lang="ar-SA" dirty="0" smtClean="0"/>
              <a:t>استراتيجية اضعاف السلوك من خلال العقاب</a:t>
            </a:r>
          </a:p>
          <a:p>
            <a:endParaRPr lang="ar-SA" dirty="0"/>
          </a:p>
        </p:txBody>
      </p:sp>
      <p:sp>
        <p:nvSpPr>
          <p:cNvPr id="5" name="عنصر نائب للنص 4"/>
          <p:cNvSpPr>
            <a:spLocks noGrp="1"/>
          </p:cNvSpPr>
          <p:nvPr>
            <p:ph type="body" sz="quarter" idx="3"/>
          </p:nvPr>
        </p:nvSpPr>
        <p:spPr/>
        <p:txBody>
          <a:bodyPr/>
          <a:lstStyle/>
          <a:p>
            <a:r>
              <a:rPr lang="ar-SA" dirty="0" smtClean="0">
                <a:solidFill>
                  <a:schemeClr val="accent1">
                    <a:lumMod val="75000"/>
                  </a:schemeClr>
                </a:solidFill>
              </a:rPr>
              <a:t>استراتيجيات التعزيز الايجابي</a:t>
            </a:r>
            <a:endParaRPr lang="ar-SA" dirty="0">
              <a:solidFill>
                <a:schemeClr val="accent1">
                  <a:lumMod val="75000"/>
                </a:schemeClr>
              </a:solidFill>
            </a:endParaRPr>
          </a:p>
        </p:txBody>
      </p:sp>
      <p:sp>
        <p:nvSpPr>
          <p:cNvPr id="6" name="عنصر نائب للمحتوى 5"/>
          <p:cNvSpPr>
            <a:spLocks noGrp="1"/>
          </p:cNvSpPr>
          <p:nvPr>
            <p:ph sz="quarter" idx="4"/>
          </p:nvPr>
        </p:nvSpPr>
        <p:spPr/>
        <p:txBody>
          <a:bodyPr/>
          <a:lstStyle/>
          <a:p>
            <a:r>
              <a:rPr lang="ar-SA" dirty="0" smtClean="0"/>
              <a:t>استراتيجيات لتثبيت السلوك من خلال التعزيز الايجابي</a:t>
            </a:r>
          </a:p>
          <a:p>
            <a:r>
              <a:rPr lang="ar-SA" dirty="0" smtClean="0"/>
              <a:t>استراتيجية اضعاف السلوك من خلال </a:t>
            </a:r>
            <a:r>
              <a:rPr lang="ar-SA" dirty="0" err="1" smtClean="0"/>
              <a:t>اللاتعزيز</a:t>
            </a:r>
            <a:endParaRPr lang="ar-SA" dirty="0"/>
          </a:p>
        </p:txBody>
      </p:sp>
    </p:spTree>
    <p:extLst>
      <p:ext uri="{BB962C8B-B14F-4D97-AF65-F5344CB8AC3E}">
        <p14:creationId xmlns:p14="http://schemas.microsoft.com/office/powerpoint/2010/main" val="51497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مفهوم التعلم</a:t>
            </a:r>
            <a:endParaRPr lang="ar-SA" dirty="0"/>
          </a:p>
        </p:txBody>
      </p:sp>
      <p:sp>
        <p:nvSpPr>
          <p:cNvPr id="3" name="عنصر نائب للمحتوى 2"/>
          <p:cNvSpPr>
            <a:spLocks noGrp="1"/>
          </p:cNvSpPr>
          <p:nvPr>
            <p:ph idx="1"/>
          </p:nvPr>
        </p:nvSpPr>
        <p:spPr/>
        <p:txBody>
          <a:bodyPr/>
          <a:lstStyle/>
          <a:p>
            <a:r>
              <a:rPr lang="ar-SA" dirty="0" smtClean="0"/>
              <a:t>هو أي تغير دائم في المعرفة أو السلوك يحدث نتيجة للتدرب أو الخبرة أو الدراسة, أو هو العملية التي تؤدي لذلك التغير</a:t>
            </a:r>
          </a:p>
          <a:p>
            <a:endParaRPr lang="ar-SA" dirty="0" smtClean="0"/>
          </a:p>
          <a:p>
            <a:r>
              <a:rPr lang="ar-SA" dirty="0" smtClean="0"/>
              <a:t>تسويقياً: كافة الإجراءات والعمليات المستمرة والمنتظمة المقصودة وغير المقصودة التي تقوم بها المؤسسات التسويقية بهدف إعطاء أو اكساب المستهلكين الحاليين والمتوقعين المعرفة المعلوماتية التي يحتاجونها عند اتخاذهم قرارات الشراء وذلك فيما يتعلق </a:t>
            </a:r>
            <a:r>
              <a:rPr lang="ar-SA" dirty="0" err="1" smtClean="0"/>
              <a:t>بماهو</a:t>
            </a:r>
            <a:r>
              <a:rPr lang="ar-SA" dirty="0" smtClean="0"/>
              <a:t> مطروح الآن وفي المستقبل من السلع والخدمات</a:t>
            </a:r>
            <a:endParaRPr lang="ar-SA" dirty="0"/>
          </a:p>
        </p:txBody>
      </p:sp>
    </p:spTree>
    <p:extLst>
      <p:ext uri="{BB962C8B-B14F-4D97-AF65-F5344CB8AC3E}">
        <p14:creationId xmlns:p14="http://schemas.microsoft.com/office/powerpoint/2010/main" val="1765962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7366" y="0"/>
            <a:ext cx="8596668" cy="774700"/>
          </a:xfrm>
        </p:spPr>
        <p:txBody>
          <a:bodyPr/>
          <a:lstStyle/>
          <a:p>
            <a:pPr algn="r"/>
            <a:r>
              <a:rPr lang="ar-SA" dirty="0" smtClean="0"/>
              <a:t>أنماط التعلم التسويقي</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9900" y="774700"/>
            <a:ext cx="8991600" cy="6083300"/>
          </a:xfrm>
        </p:spPr>
      </p:pic>
    </p:spTree>
    <p:extLst>
      <p:ext uri="{BB962C8B-B14F-4D97-AF65-F5344CB8AC3E}">
        <p14:creationId xmlns:p14="http://schemas.microsoft.com/office/powerpoint/2010/main" val="3686553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المبادئ الأساسية للتعلم</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4822942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496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77334" y="330200"/>
            <a:ext cx="8596668" cy="279400"/>
          </a:xfrm>
        </p:spPr>
        <p:txBody>
          <a:bodyPr>
            <a:normAutofit fontScale="90000"/>
          </a:bodyPr>
          <a:lstStyle/>
          <a:p>
            <a:pPr algn="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97953577"/>
              </p:ext>
            </p:extLst>
          </p:nvPr>
        </p:nvGraphicFramePr>
        <p:xfrm>
          <a:off x="520700" y="-32052"/>
          <a:ext cx="9372599" cy="6074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مجموعة 5"/>
          <p:cNvGrpSpPr/>
          <p:nvPr/>
        </p:nvGrpSpPr>
        <p:grpSpPr>
          <a:xfrm>
            <a:off x="7466832" y="4166424"/>
            <a:ext cx="2464593" cy="1232296"/>
            <a:chOff x="6904433" y="1395710"/>
            <a:chExt cx="2464593" cy="1232296"/>
          </a:xfrm>
        </p:grpSpPr>
        <p:sp>
          <p:nvSpPr>
            <p:cNvPr id="13" name="مستطيل مستدير الزوايا 12"/>
            <p:cNvSpPr/>
            <p:nvPr/>
          </p:nvSpPr>
          <p:spPr>
            <a:xfrm>
              <a:off x="6904433" y="1395710"/>
              <a:ext cx="2464593" cy="123229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مستطيل 13"/>
            <p:cNvSpPr/>
            <p:nvPr/>
          </p:nvSpPr>
          <p:spPr>
            <a:xfrm>
              <a:off x="6940526" y="1431803"/>
              <a:ext cx="2392407" cy="116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smtClean="0"/>
                <a:t>نظرية معالجة المعلومات (الذاكرة)</a:t>
              </a:r>
              <a:endParaRPr lang="ar-SA" sz="2700" kern="1200" dirty="0"/>
            </a:p>
          </p:txBody>
        </p:sp>
      </p:grpSp>
      <p:grpSp>
        <p:nvGrpSpPr>
          <p:cNvPr id="8" name="مجموعة 7"/>
          <p:cNvGrpSpPr/>
          <p:nvPr/>
        </p:nvGrpSpPr>
        <p:grpSpPr>
          <a:xfrm>
            <a:off x="7430739" y="5484377"/>
            <a:ext cx="2464593" cy="1232296"/>
            <a:chOff x="6904433" y="2812851"/>
            <a:chExt cx="2464593" cy="1232296"/>
          </a:xfrm>
        </p:grpSpPr>
        <p:sp>
          <p:nvSpPr>
            <p:cNvPr id="9" name="مستطيل مستدير الزوايا 8"/>
            <p:cNvSpPr/>
            <p:nvPr/>
          </p:nvSpPr>
          <p:spPr>
            <a:xfrm>
              <a:off x="6904433" y="2812851"/>
              <a:ext cx="2464593" cy="123229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مستطيل 9"/>
            <p:cNvSpPr/>
            <p:nvPr/>
          </p:nvSpPr>
          <p:spPr>
            <a:xfrm>
              <a:off x="6940526" y="2848944"/>
              <a:ext cx="2392407" cy="116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smtClean="0"/>
                <a:t>نظرية الارتباط</a:t>
              </a:r>
              <a:endParaRPr lang="ar-SA" sz="2700" kern="1200" dirty="0"/>
            </a:p>
          </p:txBody>
        </p:sp>
      </p:grpSp>
      <p:cxnSp>
        <p:nvCxnSpPr>
          <p:cNvPr id="17" name="رابط مستقيم 16"/>
          <p:cNvCxnSpPr/>
          <p:nvPr/>
        </p:nvCxnSpPr>
        <p:spPr>
          <a:xfrm>
            <a:off x="6454588" y="4336987"/>
            <a:ext cx="1012244" cy="580055"/>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رابط مستقيم 18"/>
          <p:cNvCxnSpPr/>
          <p:nvPr/>
        </p:nvCxnSpPr>
        <p:spPr>
          <a:xfrm>
            <a:off x="6418495" y="4336987"/>
            <a:ext cx="1048337" cy="1620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78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6" y="0"/>
            <a:ext cx="8596668" cy="660400"/>
          </a:xfrm>
        </p:spPr>
        <p:txBody>
          <a:bodyPr>
            <a:normAutofit/>
          </a:bodyPr>
          <a:lstStyle/>
          <a:p>
            <a:pPr algn="r"/>
            <a:r>
              <a:rPr lang="ar-SA" dirty="0" smtClean="0"/>
              <a:t>نظريات التعلم السلوكية</a:t>
            </a:r>
            <a:endParaRPr lang="ar-SA" dirty="0"/>
          </a:p>
        </p:txBody>
      </p:sp>
      <p:sp>
        <p:nvSpPr>
          <p:cNvPr id="3" name="عنصر نائب للمحتوى 2"/>
          <p:cNvSpPr>
            <a:spLocks noGrp="1"/>
          </p:cNvSpPr>
          <p:nvPr>
            <p:ph sz="half" idx="1"/>
          </p:nvPr>
        </p:nvSpPr>
        <p:spPr>
          <a:xfrm>
            <a:off x="677334" y="1155700"/>
            <a:ext cx="4184035" cy="4885661"/>
          </a:xfrm>
        </p:spPr>
        <p:txBody>
          <a:bodyPr/>
          <a:lstStyle/>
          <a:p>
            <a:r>
              <a:rPr lang="ar-SA" dirty="0" smtClean="0"/>
              <a:t>نظرية التعلم الشرطي الوسيلي(</a:t>
            </a:r>
            <a:r>
              <a:rPr lang="ar-SA" dirty="0" err="1" smtClean="0"/>
              <a:t>سكينر</a:t>
            </a:r>
            <a:r>
              <a:rPr lang="ar-SA" dirty="0" smtClean="0"/>
              <a:t>):</a:t>
            </a:r>
          </a:p>
          <a:p>
            <a:pPr>
              <a:buFontTx/>
              <a:buChar char="-"/>
            </a:pPr>
            <a:r>
              <a:rPr lang="ar-SA" dirty="0" smtClean="0"/>
              <a:t>يتأثر سلوك الفرد </a:t>
            </a:r>
            <a:r>
              <a:rPr lang="ar-SA" u="sng" dirty="0" smtClean="0"/>
              <a:t>بالنتائج</a:t>
            </a:r>
            <a:r>
              <a:rPr lang="ar-SA" dirty="0" smtClean="0"/>
              <a:t> المترتبة على السلوك نفسه بحسب نوع التعزيز الذي يحدث للسلوك, مما يترتب عليه قيام الفرد بتعديل سلوكه بحسب ذلك التعزيز.</a:t>
            </a:r>
          </a:p>
          <a:p>
            <a:pPr>
              <a:buFontTx/>
              <a:buChar char="-"/>
            </a:pPr>
            <a:r>
              <a:rPr lang="ar-SA" u="sng" dirty="0" smtClean="0"/>
              <a:t>خصائصها:</a:t>
            </a:r>
          </a:p>
          <a:p>
            <a:pPr>
              <a:buFontTx/>
              <a:buChar char="-"/>
            </a:pPr>
            <a:r>
              <a:rPr lang="ar-SA" dirty="0" smtClean="0"/>
              <a:t>التعزيز السلبي او الإيجابي</a:t>
            </a:r>
          </a:p>
          <a:p>
            <a:pPr>
              <a:buFontTx/>
              <a:buChar char="-"/>
            </a:pPr>
            <a:r>
              <a:rPr lang="ar-SA" dirty="0" smtClean="0"/>
              <a:t>التعلم العام او الموزع</a:t>
            </a:r>
            <a:endParaRPr lang="ar-SA" dirty="0"/>
          </a:p>
        </p:txBody>
      </p:sp>
      <p:sp>
        <p:nvSpPr>
          <p:cNvPr id="4" name="عنصر نائب للمحتوى 3"/>
          <p:cNvSpPr>
            <a:spLocks noGrp="1"/>
          </p:cNvSpPr>
          <p:nvPr>
            <p:ph sz="half" idx="2"/>
          </p:nvPr>
        </p:nvSpPr>
        <p:spPr>
          <a:xfrm>
            <a:off x="5089970" y="1155700"/>
            <a:ext cx="4184034" cy="4885663"/>
          </a:xfrm>
        </p:spPr>
        <p:txBody>
          <a:bodyPr/>
          <a:lstStyle/>
          <a:p>
            <a:r>
              <a:rPr lang="ar-SA" dirty="0" smtClean="0"/>
              <a:t>نظرية التعلم الشرطي التقليدي (</a:t>
            </a:r>
            <a:r>
              <a:rPr lang="ar-SA" dirty="0" err="1" smtClean="0"/>
              <a:t>بافلوف</a:t>
            </a:r>
            <a:r>
              <a:rPr lang="ar-SA" dirty="0" smtClean="0"/>
              <a:t>):</a:t>
            </a:r>
          </a:p>
          <a:p>
            <a:pPr>
              <a:buFontTx/>
              <a:buChar char="-"/>
            </a:pPr>
            <a:r>
              <a:rPr lang="ar-SA" dirty="0" smtClean="0"/>
              <a:t>يتأثر سلوك الفرد بأحد المثيرات الحسية التي تحدث </a:t>
            </a:r>
            <a:r>
              <a:rPr lang="ar-SA" u="sng" dirty="0" smtClean="0"/>
              <a:t>قبل السلوك </a:t>
            </a:r>
            <a:r>
              <a:rPr lang="ar-SA" dirty="0" smtClean="0"/>
              <a:t>وبذلك يكون السلوك رد فعل مباشر للمثير الحسي او رد فعل منعكس غير ارادي له.</a:t>
            </a:r>
          </a:p>
          <a:p>
            <a:pPr>
              <a:buFontTx/>
              <a:buChar char="-"/>
            </a:pPr>
            <a:r>
              <a:rPr lang="ar-SA" u="sng" dirty="0" smtClean="0"/>
              <a:t>شروطها:</a:t>
            </a:r>
          </a:p>
          <a:p>
            <a:pPr>
              <a:buFontTx/>
              <a:buChar char="-"/>
            </a:pPr>
            <a:r>
              <a:rPr lang="ar-SA" dirty="0" smtClean="0"/>
              <a:t>التكرار</a:t>
            </a:r>
          </a:p>
          <a:p>
            <a:pPr>
              <a:buFontTx/>
              <a:buChar char="-"/>
            </a:pPr>
            <a:r>
              <a:rPr lang="ar-SA" dirty="0" smtClean="0"/>
              <a:t>التعميم</a:t>
            </a:r>
          </a:p>
          <a:p>
            <a:pPr>
              <a:buFontTx/>
              <a:buChar char="-"/>
            </a:pPr>
            <a:endParaRPr lang="ar-SA" u="sng" dirty="0"/>
          </a:p>
        </p:txBody>
      </p:sp>
    </p:spTree>
    <p:extLst>
      <p:ext uri="{BB962C8B-B14F-4D97-AF65-F5344CB8AC3E}">
        <p14:creationId xmlns:p14="http://schemas.microsoft.com/office/powerpoint/2010/main" val="1378102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نظرية التعلم الاجتماعي بالملاحظة</a:t>
            </a:r>
            <a:endParaRPr lang="ar-SA" dirty="0"/>
          </a:p>
        </p:txBody>
      </p:sp>
      <p:sp>
        <p:nvSpPr>
          <p:cNvPr id="3" name="عنصر نائب للمحتوى 2"/>
          <p:cNvSpPr>
            <a:spLocks noGrp="1"/>
          </p:cNvSpPr>
          <p:nvPr>
            <p:ph idx="1"/>
          </p:nvPr>
        </p:nvSpPr>
        <p:spPr/>
        <p:txBody>
          <a:bodyPr/>
          <a:lstStyle/>
          <a:p>
            <a:r>
              <a:rPr lang="ar-SA" dirty="0" smtClean="0"/>
              <a:t>ان التعلم </a:t>
            </a:r>
            <a:r>
              <a:rPr lang="ar-SA" dirty="0" err="1" smtClean="0"/>
              <a:t>لايحدث</a:t>
            </a:r>
            <a:r>
              <a:rPr lang="ar-SA" dirty="0" smtClean="0"/>
              <a:t> دائما نتيجة التجارب المتكررة لأن جزءا كبيرا مما يتعلمه الفرد يحدث نتيجة تفكيره بالمشكلات التي </a:t>
            </a:r>
            <a:r>
              <a:rPr lang="ar-SA" dirty="0" err="1" smtClean="0"/>
              <a:t>يواجهها</a:t>
            </a:r>
            <a:r>
              <a:rPr lang="ar-SA" dirty="0" smtClean="0"/>
              <a:t> عن طريق إيجاد حلول لها من خلال مراحل تفكيرية وتحليلية معقدة</a:t>
            </a:r>
          </a:p>
          <a:p>
            <a:r>
              <a:rPr lang="ar-SA" dirty="0" smtClean="0"/>
              <a:t>التعلم بالملاحظة يتم في اطار اجتماعي من خلال ملاحظة السلوك ومتابعة النتائج التي تعقب هذا السلوك , وبالتالي اقتباس أنماط سلوك الجماعة التي ينتمي إليها</a:t>
            </a:r>
            <a:endParaRPr lang="ar-SA" dirty="0"/>
          </a:p>
        </p:txBody>
      </p:sp>
    </p:spTree>
    <p:extLst>
      <p:ext uri="{BB962C8B-B14F-4D97-AF65-F5344CB8AC3E}">
        <p14:creationId xmlns:p14="http://schemas.microsoft.com/office/powerpoint/2010/main" val="313670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نظرية معالجة المعلومات (الذاكرة)</a:t>
            </a:r>
            <a:endParaRPr lang="ar-SA" dirty="0"/>
          </a:p>
        </p:txBody>
      </p:sp>
      <p:sp>
        <p:nvSpPr>
          <p:cNvPr id="3" name="عنصر نائب للمحتوى 2"/>
          <p:cNvSpPr>
            <a:spLocks noGrp="1"/>
          </p:cNvSpPr>
          <p:nvPr>
            <p:ph idx="1"/>
          </p:nvPr>
        </p:nvSpPr>
        <p:spPr/>
        <p:txBody>
          <a:bodyPr/>
          <a:lstStyle/>
          <a:p>
            <a:r>
              <a:rPr lang="ar-SA" dirty="0" smtClean="0"/>
              <a:t>عندما يتلقى الانسان المعلومات من البيئة المحيطة به عن طريق الحواس الخمس تتم معالجتها والاحتفاظ بها في الذاكرة او عدم الاحتفاظ بها من خلال بعض العمليات الذهنية</a:t>
            </a:r>
          </a:p>
          <a:p>
            <a:endParaRPr lang="ar-SA" dirty="0"/>
          </a:p>
          <a:p>
            <a:r>
              <a:rPr lang="ar-SA" dirty="0" smtClean="0"/>
              <a:t>يتألف هيكل الذاكرة من: </a:t>
            </a:r>
          </a:p>
          <a:p>
            <a:pPr>
              <a:buFontTx/>
              <a:buChar char="-"/>
            </a:pPr>
            <a:r>
              <a:rPr lang="ar-SA" dirty="0" smtClean="0"/>
              <a:t>مخازن الذاكرة (مخزن الحواس, الذاكرة قصيرة الاجل, الذاكرة طويلة الأجل)</a:t>
            </a:r>
          </a:p>
          <a:p>
            <a:pPr>
              <a:buFontTx/>
              <a:buChar char="-"/>
            </a:pPr>
            <a:r>
              <a:rPr lang="ar-SA" dirty="0" smtClean="0"/>
              <a:t>عمليات الذاكرة( الإعادة, التحويل, التخزين, استرجاع المعلومات)</a:t>
            </a:r>
          </a:p>
        </p:txBody>
      </p:sp>
    </p:spTree>
    <p:extLst>
      <p:ext uri="{BB962C8B-B14F-4D97-AF65-F5344CB8AC3E}">
        <p14:creationId xmlns:p14="http://schemas.microsoft.com/office/powerpoint/2010/main" val="74211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نظرية الارتباط</a:t>
            </a:r>
            <a:endParaRPr lang="ar-SA" dirty="0"/>
          </a:p>
        </p:txBody>
      </p:sp>
      <p:sp>
        <p:nvSpPr>
          <p:cNvPr id="3" name="عنصر نائب للمحتوى 2"/>
          <p:cNvSpPr>
            <a:spLocks noGrp="1"/>
          </p:cNvSpPr>
          <p:nvPr>
            <p:ph idx="1"/>
          </p:nvPr>
        </p:nvSpPr>
        <p:spPr/>
        <p:txBody>
          <a:bodyPr/>
          <a:lstStyle/>
          <a:p>
            <a:r>
              <a:rPr lang="ar-SA" dirty="0" smtClean="0"/>
              <a:t>تقوم هذه النظرية على أساس تقسيم الدماغ الى قسم أيسر يتعلق بالمسائل العقلية وقسم أيمن يتعلق بالمسائل العاطفية.</a:t>
            </a:r>
            <a:endParaRPr lang="ar-SA" dirty="0"/>
          </a:p>
        </p:txBody>
      </p:sp>
    </p:spTree>
    <p:extLst>
      <p:ext uri="{BB962C8B-B14F-4D97-AF65-F5344CB8AC3E}">
        <p14:creationId xmlns:p14="http://schemas.microsoft.com/office/powerpoint/2010/main" val="106084821"/>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9174</TotalTime>
  <Words>368</Words>
  <Application>Microsoft Office PowerPoint</Application>
  <PresentationFormat>ملء الشاشة</PresentationFormat>
  <Paragraphs>48</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Tahoma</vt:lpstr>
      <vt:lpstr>Trebuchet MS</vt:lpstr>
      <vt:lpstr>Wingdings 3</vt:lpstr>
      <vt:lpstr>واجهة</vt:lpstr>
      <vt:lpstr>التعلم وسلوك المستهلك</vt:lpstr>
      <vt:lpstr>مفهوم التعلم</vt:lpstr>
      <vt:lpstr>أنماط التعلم التسويقي</vt:lpstr>
      <vt:lpstr>المبادئ الأساسية للتعلم</vt:lpstr>
      <vt:lpstr>عرض تقديمي في PowerPoint</vt:lpstr>
      <vt:lpstr>نظريات التعلم السلوكية</vt:lpstr>
      <vt:lpstr>نظرية التعلم الاجتماعي بالملاحظة</vt:lpstr>
      <vt:lpstr>نظرية معالجة المعلومات (الذاكرة)</vt:lpstr>
      <vt:lpstr>نظرية الارتباط</vt:lpstr>
      <vt:lpstr>الاستراتيجيات الشرطية للتعزيز</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والسلوك التنظيمي</dc:title>
  <dc:creator>user</dc:creator>
  <cp:lastModifiedBy>user</cp:lastModifiedBy>
  <cp:revision>6</cp:revision>
  <dcterms:created xsi:type="dcterms:W3CDTF">2018-10-06T00:02:58Z</dcterms:created>
  <dcterms:modified xsi:type="dcterms:W3CDTF">2018-10-12T12:24:55Z</dcterms:modified>
</cp:coreProperties>
</file>