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4" r:id="rId7"/>
    <p:sldId id="261" r:id="rId8"/>
    <p:sldId id="262" r:id="rId9"/>
    <p:sldId id="265" r:id="rId10"/>
    <p:sldId id="263" r:id="rId11"/>
    <p:sldId id="266" r:id="rId12"/>
    <p:sldId id="267" r:id="rId13"/>
    <p:sldId id="268" r:id="rId14"/>
    <p:sldId id="269" r:id="rId15"/>
    <p:sldId id="270" r:id="rId16"/>
    <p:sldId id="272" r:id="rId17"/>
    <p:sldId id="273" r:id="rId18"/>
    <p:sldId id="271" r:id="rId19"/>
    <p:sldId id="274" r:id="rId20"/>
    <p:sldId id="275"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9FC015-EDFD-41CB-BE37-F9F1D9C1912C}" type="doc">
      <dgm:prSet loTypeId="urn:microsoft.com/office/officeart/2005/8/layout/hList3" loCatId="list" qsTypeId="urn:microsoft.com/office/officeart/2005/8/quickstyle/simple1" qsCatId="simple" csTypeId="urn:microsoft.com/office/officeart/2005/8/colors/accent3_5" csCatId="accent3" phldr="1"/>
      <dgm:spPr/>
      <dgm:t>
        <a:bodyPr/>
        <a:lstStyle/>
        <a:p>
          <a:pPr rtl="1"/>
          <a:endParaRPr lang="ar-SA"/>
        </a:p>
      </dgm:t>
    </dgm:pt>
    <dgm:pt modelId="{7124D7C2-DD79-4829-A3BE-7BDC2F60C63B}">
      <dgm:prSet phldrT="[نص]"/>
      <dgm:spPr/>
      <dgm:t>
        <a:bodyPr/>
        <a:lstStyle/>
        <a:p>
          <a:pPr rtl="1"/>
          <a:r>
            <a:rPr lang="ar-SA" b="1" dirty="0" smtClean="0"/>
            <a:t>دراسة معرفة أثر الإعاقة على الأسرة وعلاقة ذلك ببعض المتغيرات</a:t>
          </a:r>
          <a:endParaRPr lang="ar-SA" b="1" dirty="0"/>
        </a:p>
      </dgm:t>
    </dgm:pt>
    <dgm:pt modelId="{F6BB9BB4-4EBF-4216-8F13-96A14DD79D3E}" type="parTrans" cxnId="{8208BDE1-6135-4AA2-AFDC-BD3FB8FDA1BF}">
      <dgm:prSet/>
      <dgm:spPr/>
      <dgm:t>
        <a:bodyPr/>
        <a:lstStyle/>
        <a:p>
          <a:pPr rtl="1"/>
          <a:endParaRPr lang="ar-SA"/>
        </a:p>
      </dgm:t>
    </dgm:pt>
    <dgm:pt modelId="{7937EB2D-ACE9-46DB-9E49-EBE8FAEB8026}" type="sibTrans" cxnId="{8208BDE1-6135-4AA2-AFDC-BD3FB8FDA1BF}">
      <dgm:prSet/>
      <dgm:spPr/>
      <dgm:t>
        <a:bodyPr/>
        <a:lstStyle/>
        <a:p>
          <a:pPr rtl="1"/>
          <a:endParaRPr lang="ar-SA"/>
        </a:p>
      </dgm:t>
    </dgm:pt>
    <dgm:pt modelId="{74192198-32BD-4CCA-8064-4717286908CF}">
      <dgm:prSet phldrT="[نص]"/>
      <dgm:spPr/>
      <dgm:t>
        <a:bodyPr/>
        <a:lstStyle/>
        <a:p>
          <a:pPr rtl="1"/>
          <a:r>
            <a:rPr lang="ar-SA" dirty="0" smtClean="0"/>
            <a:t>4 مراكز</a:t>
          </a:r>
          <a:endParaRPr lang="ar-SA" dirty="0"/>
        </a:p>
      </dgm:t>
    </dgm:pt>
    <dgm:pt modelId="{9D022B12-D978-421E-8220-15C25CD5F120}" type="parTrans" cxnId="{701BB202-D132-4366-9378-12C520604790}">
      <dgm:prSet/>
      <dgm:spPr/>
      <dgm:t>
        <a:bodyPr/>
        <a:lstStyle/>
        <a:p>
          <a:pPr rtl="1"/>
          <a:endParaRPr lang="ar-SA"/>
        </a:p>
      </dgm:t>
    </dgm:pt>
    <dgm:pt modelId="{A8C576B2-1C01-4E2F-A3D4-159FE4A45A47}" type="sibTrans" cxnId="{701BB202-D132-4366-9378-12C520604790}">
      <dgm:prSet/>
      <dgm:spPr/>
      <dgm:t>
        <a:bodyPr/>
        <a:lstStyle/>
        <a:p>
          <a:pPr rtl="1"/>
          <a:endParaRPr lang="ar-SA"/>
        </a:p>
      </dgm:t>
    </dgm:pt>
    <dgm:pt modelId="{6C8E5CC2-8E8C-48B4-B497-78763D7EC7CF}">
      <dgm:prSet phldrT="[نص]"/>
      <dgm:spPr/>
      <dgm:t>
        <a:bodyPr/>
        <a:lstStyle/>
        <a:p>
          <a:pPr rtl="1"/>
          <a:r>
            <a:rPr lang="ar-SA" dirty="0" smtClean="0"/>
            <a:t>3-8 سنوات</a:t>
          </a:r>
          <a:endParaRPr lang="ar-SA" dirty="0"/>
        </a:p>
      </dgm:t>
    </dgm:pt>
    <dgm:pt modelId="{13078D03-E072-4965-A43A-224AEBDE61F1}" type="parTrans" cxnId="{644D6FBE-249C-41AB-B8B2-BC4F0C606DD8}">
      <dgm:prSet/>
      <dgm:spPr/>
      <dgm:t>
        <a:bodyPr/>
        <a:lstStyle/>
        <a:p>
          <a:pPr rtl="1"/>
          <a:endParaRPr lang="ar-SA"/>
        </a:p>
      </dgm:t>
    </dgm:pt>
    <dgm:pt modelId="{ABECD1F3-9568-4F9E-89DF-25F3B92EF350}" type="sibTrans" cxnId="{644D6FBE-249C-41AB-B8B2-BC4F0C606DD8}">
      <dgm:prSet/>
      <dgm:spPr/>
      <dgm:t>
        <a:bodyPr/>
        <a:lstStyle/>
        <a:p>
          <a:pPr rtl="1"/>
          <a:endParaRPr lang="ar-SA"/>
        </a:p>
      </dgm:t>
    </dgm:pt>
    <dgm:pt modelId="{810487E7-F7CD-4FEE-9341-631094638A07}">
      <dgm:prSet phldrT="[نص]"/>
      <dgm:spPr/>
      <dgm:t>
        <a:bodyPr/>
        <a:lstStyle/>
        <a:p>
          <a:pPr rtl="1"/>
          <a:r>
            <a:rPr lang="ar-SA" dirty="0" smtClean="0"/>
            <a:t>72 طفل</a:t>
          </a:r>
          <a:endParaRPr lang="ar-SA" dirty="0"/>
        </a:p>
      </dgm:t>
    </dgm:pt>
    <dgm:pt modelId="{03402176-89F3-4481-9CCB-BD268503532A}" type="parTrans" cxnId="{5F513E81-A0BE-47C3-9623-8D7E539F8AF9}">
      <dgm:prSet/>
      <dgm:spPr/>
      <dgm:t>
        <a:bodyPr/>
        <a:lstStyle/>
        <a:p>
          <a:pPr rtl="1"/>
          <a:endParaRPr lang="ar-SA"/>
        </a:p>
      </dgm:t>
    </dgm:pt>
    <dgm:pt modelId="{CAF3D07C-CC99-4A23-837C-CC1C1017E9CE}" type="sibTrans" cxnId="{5F513E81-A0BE-47C3-9623-8D7E539F8AF9}">
      <dgm:prSet/>
      <dgm:spPr/>
      <dgm:t>
        <a:bodyPr/>
        <a:lstStyle/>
        <a:p>
          <a:pPr rtl="1"/>
          <a:endParaRPr lang="ar-SA"/>
        </a:p>
      </dgm:t>
    </dgm:pt>
    <dgm:pt modelId="{8D59B90B-6DA9-4C61-A262-3F156F77CB6A}" type="pres">
      <dgm:prSet presAssocID="{B99FC015-EDFD-41CB-BE37-F9F1D9C1912C}" presName="composite" presStyleCnt="0">
        <dgm:presLayoutVars>
          <dgm:chMax val="1"/>
          <dgm:dir/>
          <dgm:resizeHandles val="exact"/>
        </dgm:presLayoutVars>
      </dgm:prSet>
      <dgm:spPr/>
    </dgm:pt>
    <dgm:pt modelId="{FC7470C7-D4FC-407E-8BB0-46CFB21F9187}" type="pres">
      <dgm:prSet presAssocID="{7124D7C2-DD79-4829-A3BE-7BDC2F60C63B}" presName="roof" presStyleLbl="dkBgShp" presStyleIdx="0" presStyleCnt="2"/>
      <dgm:spPr/>
      <dgm:t>
        <a:bodyPr/>
        <a:lstStyle/>
        <a:p>
          <a:pPr rtl="1"/>
          <a:endParaRPr lang="ar-SA"/>
        </a:p>
      </dgm:t>
    </dgm:pt>
    <dgm:pt modelId="{7FD043EB-46C9-4ED5-8860-6C440A3FB95F}" type="pres">
      <dgm:prSet presAssocID="{7124D7C2-DD79-4829-A3BE-7BDC2F60C63B}" presName="pillars" presStyleCnt="0"/>
      <dgm:spPr/>
    </dgm:pt>
    <dgm:pt modelId="{0BBDCA82-D304-4639-AEB5-7F6175F9B315}" type="pres">
      <dgm:prSet presAssocID="{7124D7C2-DD79-4829-A3BE-7BDC2F60C63B}" presName="pillar1" presStyleLbl="node1" presStyleIdx="0" presStyleCnt="3">
        <dgm:presLayoutVars>
          <dgm:bulletEnabled val="1"/>
        </dgm:presLayoutVars>
      </dgm:prSet>
      <dgm:spPr/>
    </dgm:pt>
    <dgm:pt modelId="{EF385188-D70C-443E-B5FA-C2C9DEF160DA}" type="pres">
      <dgm:prSet presAssocID="{6C8E5CC2-8E8C-48B4-B497-78763D7EC7CF}" presName="pillarX" presStyleLbl="node1" presStyleIdx="1" presStyleCnt="3">
        <dgm:presLayoutVars>
          <dgm:bulletEnabled val="1"/>
        </dgm:presLayoutVars>
      </dgm:prSet>
      <dgm:spPr/>
    </dgm:pt>
    <dgm:pt modelId="{90B04BC4-234C-4183-BB50-D559E044D81E}" type="pres">
      <dgm:prSet presAssocID="{810487E7-F7CD-4FEE-9341-631094638A07}" presName="pillarX" presStyleLbl="node1" presStyleIdx="2" presStyleCnt="3">
        <dgm:presLayoutVars>
          <dgm:bulletEnabled val="1"/>
        </dgm:presLayoutVars>
      </dgm:prSet>
      <dgm:spPr/>
    </dgm:pt>
    <dgm:pt modelId="{91090EE1-8439-472B-9DB3-B7ABB9C169F4}" type="pres">
      <dgm:prSet presAssocID="{7124D7C2-DD79-4829-A3BE-7BDC2F60C63B}" presName="base" presStyleLbl="dkBgShp" presStyleIdx="1" presStyleCnt="2"/>
      <dgm:spPr/>
    </dgm:pt>
  </dgm:ptLst>
  <dgm:cxnLst>
    <dgm:cxn modelId="{79A8FE2D-69B2-4E47-89E0-F49A4F93AB8D}" type="presOf" srcId="{B99FC015-EDFD-41CB-BE37-F9F1D9C1912C}" destId="{8D59B90B-6DA9-4C61-A262-3F156F77CB6A}" srcOrd="0" destOrd="0" presId="urn:microsoft.com/office/officeart/2005/8/layout/hList3"/>
    <dgm:cxn modelId="{AB4B3294-C7C9-4EA6-B04C-0B14DBFD0125}" type="presOf" srcId="{810487E7-F7CD-4FEE-9341-631094638A07}" destId="{90B04BC4-234C-4183-BB50-D559E044D81E}" srcOrd="0" destOrd="0" presId="urn:microsoft.com/office/officeart/2005/8/layout/hList3"/>
    <dgm:cxn modelId="{D9FAA9EA-F070-4D2C-8881-A208B46E6A77}" type="presOf" srcId="{6C8E5CC2-8E8C-48B4-B497-78763D7EC7CF}" destId="{EF385188-D70C-443E-B5FA-C2C9DEF160DA}" srcOrd="0" destOrd="0" presId="urn:microsoft.com/office/officeart/2005/8/layout/hList3"/>
    <dgm:cxn modelId="{5F513E81-A0BE-47C3-9623-8D7E539F8AF9}" srcId="{7124D7C2-DD79-4829-A3BE-7BDC2F60C63B}" destId="{810487E7-F7CD-4FEE-9341-631094638A07}" srcOrd="2" destOrd="0" parTransId="{03402176-89F3-4481-9CCB-BD268503532A}" sibTransId="{CAF3D07C-CC99-4A23-837C-CC1C1017E9CE}"/>
    <dgm:cxn modelId="{333C524F-9785-4DF6-9FE4-07E279A499A2}" type="presOf" srcId="{7124D7C2-DD79-4829-A3BE-7BDC2F60C63B}" destId="{FC7470C7-D4FC-407E-8BB0-46CFB21F9187}" srcOrd="0" destOrd="0" presId="urn:microsoft.com/office/officeart/2005/8/layout/hList3"/>
    <dgm:cxn modelId="{BB6FC434-E18F-4C70-8DA9-82B7992BFFDB}" type="presOf" srcId="{74192198-32BD-4CCA-8064-4717286908CF}" destId="{0BBDCA82-D304-4639-AEB5-7F6175F9B315}" srcOrd="0" destOrd="0" presId="urn:microsoft.com/office/officeart/2005/8/layout/hList3"/>
    <dgm:cxn modelId="{8208BDE1-6135-4AA2-AFDC-BD3FB8FDA1BF}" srcId="{B99FC015-EDFD-41CB-BE37-F9F1D9C1912C}" destId="{7124D7C2-DD79-4829-A3BE-7BDC2F60C63B}" srcOrd="0" destOrd="0" parTransId="{F6BB9BB4-4EBF-4216-8F13-96A14DD79D3E}" sibTransId="{7937EB2D-ACE9-46DB-9E49-EBE8FAEB8026}"/>
    <dgm:cxn modelId="{644D6FBE-249C-41AB-B8B2-BC4F0C606DD8}" srcId="{7124D7C2-DD79-4829-A3BE-7BDC2F60C63B}" destId="{6C8E5CC2-8E8C-48B4-B497-78763D7EC7CF}" srcOrd="1" destOrd="0" parTransId="{13078D03-E072-4965-A43A-224AEBDE61F1}" sibTransId="{ABECD1F3-9568-4F9E-89DF-25F3B92EF350}"/>
    <dgm:cxn modelId="{701BB202-D132-4366-9378-12C520604790}" srcId="{7124D7C2-DD79-4829-A3BE-7BDC2F60C63B}" destId="{74192198-32BD-4CCA-8064-4717286908CF}" srcOrd="0" destOrd="0" parTransId="{9D022B12-D978-421E-8220-15C25CD5F120}" sibTransId="{A8C576B2-1C01-4E2F-A3D4-159FE4A45A47}"/>
    <dgm:cxn modelId="{3037FD1C-07A7-4CFB-BFB5-8FB429BFC32E}" type="presParOf" srcId="{8D59B90B-6DA9-4C61-A262-3F156F77CB6A}" destId="{FC7470C7-D4FC-407E-8BB0-46CFB21F9187}" srcOrd="0" destOrd="0" presId="urn:microsoft.com/office/officeart/2005/8/layout/hList3"/>
    <dgm:cxn modelId="{E004CF6E-4786-4825-A7A8-ADF7E254E979}" type="presParOf" srcId="{8D59B90B-6DA9-4C61-A262-3F156F77CB6A}" destId="{7FD043EB-46C9-4ED5-8860-6C440A3FB95F}" srcOrd="1" destOrd="0" presId="urn:microsoft.com/office/officeart/2005/8/layout/hList3"/>
    <dgm:cxn modelId="{5C0501E2-BA3C-4C70-9E3A-52E65BCF748F}" type="presParOf" srcId="{7FD043EB-46C9-4ED5-8860-6C440A3FB95F}" destId="{0BBDCA82-D304-4639-AEB5-7F6175F9B315}" srcOrd="0" destOrd="0" presId="urn:microsoft.com/office/officeart/2005/8/layout/hList3"/>
    <dgm:cxn modelId="{F924D88B-EA1B-4461-AB69-39BB6DC09E76}" type="presParOf" srcId="{7FD043EB-46C9-4ED5-8860-6C440A3FB95F}" destId="{EF385188-D70C-443E-B5FA-C2C9DEF160DA}" srcOrd="1" destOrd="0" presId="urn:microsoft.com/office/officeart/2005/8/layout/hList3"/>
    <dgm:cxn modelId="{44453022-7957-4453-B8A1-F9FC55C16706}" type="presParOf" srcId="{7FD043EB-46C9-4ED5-8860-6C440A3FB95F}" destId="{90B04BC4-234C-4183-BB50-D559E044D81E}" srcOrd="2" destOrd="0" presId="urn:microsoft.com/office/officeart/2005/8/layout/hList3"/>
    <dgm:cxn modelId="{4ECFAB75-1D38-4571-9494-7B874BA0AA30}" type="presParOf" srcId="{8D59B90B-6DA9-4C61-A262-3F156F77CB6A}" destId="{91090EE1-8439-472B-9DB3-B7ABB9C169F4}"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8C42A7-D370-433C-B670-EC4E0A78558F}" type="doc">
      <dgm:prSet loTypeId="urn:microsoft.com/office/officeart/2005/8/layout/process1" loCatId="process" qsTypeId="urn:microsoft.com/office/officeart/2005/8/quickstyle/simple1" qsCatId="simple" csTypeId="urn:microsoft.com/office/officeart/2005/8/colors/colorful2" csCatId="colorful" phldr="1"/>
      <dgm:spPr/>
    </dgm:pt>
    <dgm:pt modelId="{23AD4D9D-C875-454B-B7C1-40740186E243}">
      <dgm:prSet phldrT="[نص]"/>
      <dgm:spPr/>
      <dgm:t>
        <a:bodyPr/>
        <a:lstStyle/>
        <a:p>
          <a:pPr rtl="1"/>
          <a:r>
            <a:rPr lang="ar-SA" dirty="0" smtClean="0"/>
            <a:t>51 فقرة</a:t>
          </a:r>
          <a:endParaRPr lang="ar-SA" dirty="0"/>
        </a:p>
      </dgm:t>
    </dgm:pt>
    <dgm:pt modelId="{76DC8E04-94DC-4740-9F2F-EE8368CD1051}" type="parTrans" cxnId="{CD6A820A-ED18-4850-BCED-CF55002B02E1}">
      <dgm:prSet/>
      <dgm:spPr/>
      <dgm:t>
        <a:bodyPr/>
        <a:lstStyle/>
        <a:p>
          <a:pPr rtl="1"/>
          <a:endParaRPr lang="ar-SA"/>
        </a:p>
      </dgm:t>
    </dgm:pt>
    <dgm:pt modelId="{7BCAD980-7B94-48FB-88E3-950D2592E5BC}" type="sibTrans" cxnId="{CD6A820A-ED18-4850-BCED-CF55002B02E1}">
      <dgm:prSet/>
      <dgm:spPr/>
      <dgm:t>
        <a:bodyPr/>
        <a:lstStyle/>
        <a:p>
          <a:pPr rtl="1"/>
          <a:endParaRPr lang="ar-SA"/>
        </a:p>
      </dgm:t>
    </dgm:pt>
    <dgm:pt modelId="{59AA9500-8056-4514-BD8C-626433FF35EB}">
      <dgm:prSet phldrT="[نص]"/>
      <dgm:spPr/>
      <dgm:t>
        <a:bodyPr/>
        <a:lstStyle/>
        <a:p>
          <a:pPr rtl="1"/>
          <a:r>
            <a:rPr lang="ar-SA" dirty="0" smtClean="0"/>
            <a:t>50%</a:t>
          </a:r>
          <a:endParaRPr lang="ar-SA" dirty="0"/>
        </a:p>
      </dgm:t>
    </dgm:pt>
    <dgm:pt modelId="{52B557BF-A52D-4F44-8C27-5A343152BAE6}" type="parTrans" cxnId="{26BA8037-3BBA-42A9-81E0-A12FA8B2A93F}">
      <dgm:prSet/>
      <dgm:spPr/>
      <dgm:t>
        <a:bodyPr/>
        <a:lstStyle/>
        <a:p>
          <a:pPr rtl="1"/>
          <a:endParaRPr lang="ar-SA"/>
        </a:p>
      </dgm:t>
    </dgm:pt>
    <dgm:pt modelId="{1E1976BE-4848-4226-A91E-92EA2061A607}" type="sibTrans" cxnId="{26BA8037-3BBA-42A9-81E0-A12FA8B2A93F}">
      <dgm:prSet/>
      <dgm:spPr/>
      <dgm:t>
        <a:bodyPr/>
        <a:lstStyle/>
        <a:p>
          <a:pPr rtl="1"/>
          <a:endParaRPr lang="ar-SA"/>
        </a:p>
      </dgm:t>
    </dgm:pt>
    <dgm:pt modelId="{8AD824B9-109B-4031-9B57-E60012B0A365}">
      <dgm:prSet phldrT="[نص]"/>
      <dgm:spPr/>
      <dgm:t>
        <a:bodyPr/>
        <a:lstStyle/>
        <a:p>
          <a:pPr rtl="1"/>
          <a:r>
            <a:rPr lang="ar-SA" dirty="0" smtClean="0"/>
            <a:t>13 فقرة</a:t>
          </a:r>
          <a:endParaRPr lang="ar-SA" dirty="0"/>
        </a:p>
      </dgm:t>
    </dgm:pt>
    <dgm:pt modelId="{7136CE30-152A-49D9-A6CC-5DC702D6157E}" type="parTrans" cxnId="{0B3FB968-D4C1-4DDD-BF4C-90D895D0EC8E}">
      <dgm:prSet/>
      <dgm:spPr/>
      <dgm:t>
        <a:bodyPr/>
        <a:lstStyle/>
        <a:p>
          <a:pPr rtl="1"/>
          <a:endParaRPr lang="ar-SA"/>
        </a:p>
      </dgm:t>
    </dgm:pt>
    <dgm:pt modelId="{B830D032-953E-4152-BB96-919BEA273C85}" type="sibTrans" cxnId="{0B3FB968-D4C1-4DDD-BF4C-90D895D0EC8E}">
      <dgm:prSet/>
      <dgm:spPr/>
      <dgm:t>
        <a:bodyPr/>
        <a:lstStyle/>
        <a:p>
          <a:pPr rtl="1"/>
          <a:endParaRPr lang="ar-SA"/>
        </a:p>
      </dgm:t>
    </dgm:pt>
    <dgm:pt modelId="{737229CF-C64B-4386-A135-72775478F0EE}" type="pres">
      <dgm:prSet presAssocID="{658C42A7-D370-433C-B670-EC4E0A78558F}" presName="Name0" presStyleCnt="0">
        <dgm:presLayoutVars>
          <dgm:dir/>
          <dgm:resizeHandles val="exact"/>
        </dgm:presLayoutVars>
      </dgm:prSet>
      <dgm:spPr/>
    </dgm:pt>
    <dgm:pt modelId="{4EFD790D-B9FF-4BA7-8CC8-4F4CEFA39D92}" type="pres">
      <dgm:prSet presAssocID="{23AD4D9D-C875-454B-B7C1-40740186E243}" presName="node" presStyleLbl="node1" presStyleIdx="0" presStyleCnt="3">
        <dgm:presLayoutVars>
          <dgm:bulletEnabled val="1"/>
        </dgm:presLayoutVars>
      </dgm:prSet>
      <dgm:spPr/>
      <dgm:t>
        <a:bodyPr/>
        <a:lstStyle/>
        <a:p>
          <a:pPr rtl="1"/>
          <a:endParaRPr lang="ar-SA"/>
        </a:p>
      </dgm:t>
    </dgm:pt>
    <dgm:pt modelId="{DD7FD0D5-6729-4727-8810-BEC37F5F5909}" type="pres">
      <dgm:prSet presAssocID="{7BCAD980-7B94-48FB-88E3-950D2592E5BC}" presName="sibTrans" presStyleLbl="sibTrans2D1" presStyleIdx="0" presStyleCnt="2"/>
      <dgm:spPr/>
    </dgm:pt>
    <dgm:pt modelId="{9959DC0F-430A-4ABA-8B85-DC6EAD8FFAE6}" type="pres">
      <dgm:prSet presAssocID="{7BCAD980-7B94-48FB-88E3-950D2592E5BC}" presName="connectorText" presStyleLbl="sibTrans2D1" presStyleIdx="0" presStyleCnt="2"/>
      <dgm:spPr/>
    </dgm:pt>
    <dgm:pt modelId="{BA67755D-1688-4C3A-A34F-9B7B0FAF1F8B}" type="pres">
      <dgm:prSet presAssocID="{59AA9500-8056-4514-BD8C-626433FF35EB}" presName="node" presStyleLbl="node1" presStyleIdx="1" presStyleCnt="3">
        <dgm:presLayoutVars>
          <dgm:bulletEnabled val="1"/>
        </dgm:presLayoutVars>
      </dgm:prSet>
      <dgm:spPr/>
    </dgm:pt>
    <dgm:pt modelId="{5E9D9E2D-B7CA-427A-B749-7D2BD9845B26}" type="pres">
      <dgm:prSet presAssocID="{1E1976BE-4848-4226-A91E-92EA2061A607}" presName="sibTrans" presStyleLbl="sibTrans2D1" presStyleIdx="1" presStyleCnt="2"/>
      <dgm:spPr/>
    </dgm:pt>
    <dgm:pt modelId="{A82D0344-A677-46EB-9768-11BD889B8F3E}" type="pres">
      <dgm:prSet presAssocID="{1E1976BE-4848-4226-A91E-92EA2061A607}" presName="connectorText" presStyleLbl="sibTrans2D1" presStyleIdx="1" presStyleCnt="2"/>
      <dgm:spPr/>
    </dgm:pt>
    <dgm:pt modelId="{5BA3D1CA-4135-4669-B5F4-4B22876979DB}" type="pres">
      <dgm:prSet presAssocID="{8AD824B9-109B-4031-9B57-E60012B0A365}" presName="node" presStyleLbl="node1" presStyleIdx="2" presStyleCnt="3">
        <dgm:presLayoutVars>
          <dgm:bulletEnabled val="1"/>
        </dgm:presLayoutVars>
      </dgm:prSet>
      <dgm:spPr/>
    </dgm:pt>
  </dgm:ptLst>
  <dgm:cxnLst>
    <dgm:cxn modelId="{08F28761-CC15-4568-8A55-4131CED3F6B2}" type="presOf" srcId="{658C42A7-D370-433C-B670-EC4E0A78558F}" destId="{737229CF-C64B-4386-A135-72775478F0EE}" srcOrd="0" destOrd="0" presId="urn:microsoft.com/office/officeart/2005/8/layout/process1"/>
    <dgm:cxn modelId="{3914E08C-FE8A-4D53-A785-A02FDEBCC90F}" type="presOf" srcId="{8AD824B9-109B-4031-9B57-E60012B0A365}" destId="{5BA3D1CA-4135-4669-B5F4-4B22876979DB}" srcOrd="0" destOrd="0" presId="urn:microsoft.com/office/officeart/2005/8/layout/process1"/>
    <dgm:cxn modelId="{0E3EC3DB-2D5B-48D0-9C6D-158D4256DE7B}" type="presOf" srcId="{59AA9500-8056-4514-BD8C-626433FF35EB}" destId="{BA67755D-1688-4C3A-A34F-9B7B0FAF1F8B}" srcOrd="0" destOrd="0" presId="urn:microsoft.com/office/officeart/2005/8/layout/process1"/>
    <dgm:cxn modelId="{7A8E99A6-731B-4BBD-8BD9-EE62ABFE706C}" type="presOf" srcId="{7BCAD980-7B94-48FB-88E3-950D2592E5BC}" destId="{9959DC0F-430A-4ABA-8B85-DC6EAD8FFAE6}" srcOrd="1" destOrd="0" presId="urn:microsoft.com/office/officeart/2005/8/layout/process1"/>
    <dgm:cxn modelId="{D4489053-A48B-47C6-9931-524DF6DEF4DF}" type="presOf" srcId="{1E1976BE-4848-4226-A91E-92EA2061A607}" destId="{5E9D9E2D-B7CA-427A-B749-7D2BD9845B26}" srcOrd="0" destOrd="0" presId="urn:microsoft.com/office/officeart/2005/8/layout/process1"/>
    <dgm:cxn modelId="{26BA8037-3BBA-42A9-81E0-A12FA8B2A93F}" srcId="{658C42A7-D370-433C-B670-EC4E0A78558F}" destId="{59AA9500-8056-4514-BD8C-626433FF35EB}" srcOrd="1" destOrd="0" parTransId="{52B557BF-A52D-4F44-8C27-5A343152BAE6}" sibTransId="{1E1976BE-4848-4226-A91E-92EA2061A607}"/>
    <dgm:cxn modelId="{0B3FB968-D4C1-4DDD-BF4C-90D895D0EC8E}" srcId="{658C42A7-D370-433C-B670-EC4E0A78558F}" destId="{8AD824B9-109B-4031-9B57-E60012B0A365}" srcOrd="2" destOrd="0" parTransId="{7136CE30-152A-49D9-A6CC-5DC702D6157E}" sibTransId="{B830D032-953E-4152-BB96-919BEA273C85}"/>
    <dgm:cxn modelId="{6A7C9016-013F-4B68-A366-D141586D7A7C}" type="presOf" srcId="{1E1976BE-4848-4226-A91E-92EA2061A607}" destId="{A82D0344-A677-46EB-9768-11BD889B8F3E}" srcOrd="1" destOrd="0" presId="urn:microsoft.com/office/officeart/2005/8/layout/process1"/>
    <dgm:cxn modelId="{1D2B7244-2097-4163-8FEB-0232B079D99E}" type="presOf" srcId="{7BCAD980-7B94-48FB-88E3-950D2592E5BC}" destId="{DD7FD0D5-6729-4727-8810-BEC37F5F5909}" srcOrd="0" destOrd="0" presId="urn:microsoft.com/office/officeart/2005/8/layout/process1"/>
    <dgm:cxn modelId="{CD6A820A-ED18-4850-BCED-CF55002B02E1}" srcId="{658C42A7-D370-433C-B670-EC4E0A78558F}" destId="{23AD4D9D-C875-454B-B7C1-40740186E243}" srcOrd="0" destOrd="0" parTransId="{76DC8E04-94DC-4740-9F2F-EE8368CD1051}" sibTransId="{7BCAD980-7B94-48FB-88E3-950D2592E5BC}"/>
    <dgm:cxn modelId="{5F802391-AB95-48B2-99E1-FA2F89218B1C}" type="presOf" srcId="{23AD4D9D-C875-454B-B7C1-40740186E243}" destId="{4EFD790D-B9FF-4BA7-8CC8-4F4CEFA39D92}" srcOrd="0" destOrd="0" presId="urn:microsoft.com/office/officeart/2005/8/layout/process1"/>
    <dgm:cxn modelId="{6E0EF18A-82A2-4143-B573-29A8756955DB}" type="presParOf" srcId="{737229CF-C64B-4386-A135-72775478F0EE}" destId="{4EFD790D-B9FF-4BA7-8CC8-4F4CEFA39D92}" srcOrd="0" destOrd="0" presId="urn:microsoft.com/office/officeart/2005/8/layout/process1"/>
    <dgm:cxn modelId="{76799227-3793-4A1A-849E-F64614BE91E7}" type="presParOf" srcId="{737229CF-C64B-4386-A135-72775478F0EE}" destId="{DD7FD0D5-6729-4727-8810-BEC37F5F5909}" srcOrd="1" destOrd="0" presId="urn:microsoft.com/office/officeart/2005/8/layout/process1"/>
    <dgm:cxn modelId="{2D2E5355-F923-44D1-9446-D3DA14C9D42B}" type="presParOf" srcId="{DD7FD0D5-6729-4727-8810-BEC37F5F5909}" destId="{9959DC0F-430A-4ABA-8B85-DC6EAD8FFAE6}" srcOrd="0" destOrd="0" presId="urn:microsoft.com/office/officeart/2005/8/layout/process1"/>
    <dgm:cxn modelId="{5206CDCA-FAED-48F5-865E-C9CBDA928EF8}" type="presParOf" srcId="{737229CF-C64B-4386-A135-72775478F0EE}" destId="{BA67755D-1688-4C3A-A34F-9B7B0FAF1F8B}" srcOrd="2" destOrd="0" presId="urn:microsoft.com/office/officeart/2005/8/layout/process1"/>
    <dgm:cxn modelId="{61EA4C12-A6FD-42B7-854E-4AAA9F255F16}" type="presParOf" srcId="{737229CF-C64B-4386-A135-72775478F0EE}" destId="{5E9D9E2D-B7CA-427A-B749-7D2BD9845B26}" srcOrd="3" destOrd="0" presId="urn:microsoft.com/office/officeart/2005/8/layout/process1"/>
    <dgm:cxn modelId="{AD733115-63E1-4809-82BE-A8FB25DDDD46}" type="presParOf" srcId="{5E9D9E2D-B7CA-427A-B749-7D2BD9845B26}" destId="{A82D0344-A677-46EB-9768-11BD889B8F3E}" srcOrd="0" destOrd="0" presId="urn:microsoft.com/office/officeart/2005/8/layout/process1"/>
    <dgm:cxn modelId="{2E4640A1-448D-4AA1-9C50-ED96A9517878}" type="presParOf" srcId="{737229CF-C64B-4386-A135-72775478F0EE}" destId="{5BA3D1CA-4135-4669-B5F4-4B22876979DB}"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386D8C-9371-4FA6-AD55-D568AF76E268}"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pPr rtl="1"/>
          <a:endParaRPr lang="ar-SA"/>
        </a:p>
      </dgm:t>
    </dgm:pt>
    <dgm:pt modelId="{15F79932-1D7D-4B2D-8567-80BC9558C356}">
      <dgm:prSet phldrT="[نص]"/>
      <dgm:spPr/>
      <dgm:t>
        <a:bodyPr/>
        <a:lstStyle/>
        <a:p>
          <a:pPr rtl="1"/>
          <a:r>
            <a:rPr lang="ar-SA" b="1" dirty="0" smtClean="0"/>
            <a:t>ترتيب الأبعاد حسب أهميتها</a:t>
          </a:r>
          <a:endParaRPr lang="ar-SA" b="1" dirty="0"/>
        </a:p>
      </dgm:t>
    </dgm:pt>
    <dgm:pt modelId="{636F5791-1880-400E-8D6F-89E782ADF565}" type="parTrans" cxnId="{C4A74AAE-CD2B-4FE4-84E8-E81A2DB0AC12}">
      <dgm:prSet/>
      <dgm:spPr/>
      <dgm:t>
        <a:bodyPr/>
        <a:lstStyle/>
        <a:p>
          <a:pPr rtl="1"/>
          <a:endParaRPr lang="ar-SA"/>
        </a:p>
      </dgm:t>
    </dgm:pt>
    <dgm:pt modelId="{B761B5D4-644F-4085-A8FB-89AFAD920CC5}" type="sibTrans" cxnId="{C4A74AAE-CD2B-4FE4-84E8-E81A2DB0AC12}">
      <dgm:prSet/>
      <dgm:spPr/>
      <dgm:t>
        <a:bodyPr/>
        <a:lstStyle/>
        <a:p>
          <a:pPr rtl="1"/>
          <a:endParaRPr lang="ar-SA"/>
        </a:p>
      </dgm:t>
    </dgm:pt>
    <dgm:pt modelId="{BD4CA8F2-B4C4-48DC-AC92-48D4DF6F670E}">
      <dgm:prSet phldrT="[نص]" custT="1"/>
      <dgm:spPr/>
      <dgm:t>
        <a:bodyPr/>
        <a:lstStyle/>
        <a:p>
          <a:pPr rtl="1"/>
          <a:r>
            <a:rPr lang="ar-SA" sz="3600" b="1" dirty="0" smtClean="0"/>
            <a:t>قبول الإعاقة</a:t>
          </a:r>
          <a:endParaRPr lang="ar-SA" sz="3600" b="1" dirty="0"/>
        </a:p>
      </dgm:t>
    </dgm:pt>
    <dgm:pt modelId="{6F970BE2-BCC5-44DD-80B8-791213679F77}" type="parTrans" cxnId="{849AB223-9F32-445C-8562-2674A0A82571}">
      <dgm:prSet/>
      <dgm:spPr/>
      <dgm:t>
        <a:bodyPr/>
        <a:lstStyle/>
        <a:p>
          <a:pPr rtl="1"/>
          <a:endParaRPr lang="ar-SA"/>
        </a:p>
      </dgm:t>
    </dgm:pt>
    <dgm:pt modelId="{6F394FF6-C0C7-4171-B099-E36581002999}" type="sibTrans" cxnId="{849AB223-9F32-445C-8562-2674A0A82571}">
      <dgm:prSet/>
      <dgm:spPr/>
      <dgm:t>
        <a:bodyPr/>
        <a:lstStyle/>
        <a:p>
          <a:pPr rtl="1"/>
          <a:endParaRPr lang="ar-SA"/>
        </a:p>
      </dgm:t>
    </dgm:pt>
    <dgm:pt modelId="{E778E593-39D2-43DC-953E-299A648382CC}">
      <dgm:prSet phldrT="[نص]" custT="1"/>
      <dgm:spPr/>
      <dgm:t>
        <a:bodyPr/>
        <a:lstStyle/>
        <a:p>
          <a:pPr rtl="1"/>
          <a:r>
            <a:rPr lang="ar-SA" sz="3600" b="1" dirty="0" smtClean="0"/>
            <a:t>العلاقات بين الأخوة</a:t>
          </a:r>
          <a:endParaRPr lang="ar-SA" sz="3600" b="1" dirty="0"/>
        </a:p>
      </dgm:t>
    </dgm:pt>
    <dgm:pt modelId="{5AE42B8A-1FE7-4672-9982-119AA5BD16E9}" type="parTrans" cxnId="{4FB99F54-28CD-43D5-84C0-9F5261C0D4D6}">
      <dgm:prSet/>
      <dgm:spPr/>
      <dgm:t>
        <a:bodyPr/>
        <a:lstStyle/>
        <a:p>
          <a:pPr rtl="1"/>
          <a:endParaRPr lang="ar-SA"/>
        </a:p>
      </dgm:t>
    </dgm:pt>
    <dgm:pt modelId="{4141380B-1AD2-40FD-BF25-B2DD735BED4C}" type="sibTrans" cxnId="{4FB99F54-28CD-43D5-84C0-9F5261C0D4D6}">
      <dgm:prSet/>
      <dgm:spPr/>
      <dgm:t>
        <a:bodyPr/>
        <a:lstStyle/>
        <a:p>
          <a:pPr rtl="1"/>
          <a:endParaRPr lang="ar-SA"/>
        </a:p>
      </dgm:t>
    </dgm:pt>
    <dgm:pt modelId="{97F08E32-CBE4-453A-BA5D-80F5D2252027}">
      <dgm:prSet phldrT="[نص]" custT="1"/>
      <dgm:spPr/>
      <dgm:t>
        <a:bodyPr/>
        <a:lstStyle/>
        <a:p>
          <a:pPr rtl="1"/>
          <a:r>
            <a:rPr lang="ar-SA" sz="3600" b="1" dirty="0" smtClean="0"/>
            <a:t>العلاقات الاجتماعية</a:t>
          </a:r>
          <a:endParaRPr lang="ar-SA" sz="3600" b="1" dirty="0"/>
        </a:p>
      </dgm:t>
    </dgm:pt>
    <dgm:pt modelId="{CA3E6858-297A-4200-A9A8-D6FC816404AE}" type="parTrans" cxnId="{3836BB99-0FC0-4EED-8F22-EEEA3A73AB5B}">
      <dgm:prSet/>
      <dgm:spPr/>
      <dgm:t>
        <a:bodyPr/>
        <a:lstStyle/>
        <a:p>
          <a:pPr rtl="1"/>
          <a:endParaRPr lang="ar-SA"/>
        </a:p>
      </dgm:t>
    </dgm:pt>
    <dgm:pt modelId="{D03BD7AD-BD61-4E88-AACB-D2E7788594A1}" type="sibTrans" cxnId="{3836BB99-0FC0-4EED-8F22-EEEA3A73AB5B}">
      <dgm:prSet/>
      <dgm:spPr/>
      <dgm:t>
        <a:bodyPr/>
        <a:lstStyle/>
        <a:p>
          <a:pPr rtl="1"/>
          <a:endParaRPr lang="ar-SA"/>
        </a:p>
      </dgm:t>
    </dgm:pt>
    <dgm:pt modelId="{023FFF3B-6022-4E04-84F6-0A91E22275A0}">
      <dgm:prSet phldrT="[نص]" custT="1"/>
      <dgm:spPr/>
      <dgm:t>
        <a:bodyPr/>
        <a:lstStyle/>
        <a:p>
          <a:pPr rtl="1"/>
          <a:r>
            <a:rPr lang="ar-SA" sz="3600" b="1" dirty="0" smtClean="0"/>
            <a:t>التعايش مع الإعاقة</a:t>
          </a:r>
          <a:endParaRPr lang="ar-SA" sz="3600" b="1" dirty="0"/>
        </a:p>
      </dgm:t>
    </dgm:pt>
    <dgm:pt modelId="{6B8F4027-4BDE-438B-BC0E-3B144474D0BF}" type="parTrans" cxnId="{BC5FE0F3-88A9-49D3-9958-C2019EBD5148}">
      <dgm:prSet/>
      <dgm:spPr/>
      <dgm:t>
        <a:bodyPr/>
        <a:lstStyle/>
        <a:p>
          <a:pPr rtl="1"/>
          <a:endParaRPr lang="ar-SA"/>
        </a:p>
      </dgm:t>
    </dgm:pt>
    <dgm:pt modelId="{C3368F80-23FA-4CC1-9AD5-2CE6BE18A932}" type="sibTrans" cxnId="{BC5FE0F3-88A9-49D3-9958-C2019EBD5148}">
      <dgm:prSet/>
      <dgm:spPr/>
      <dgm:t>
        <a:bodyPr/>
        <a:lstStyle/>
        <a:p>
          <a:pPr rtl="1"/>
          <a:endParaRPr lang="ar-SA"/>
        </a:p>
      </dgm:t>
    </dgm:pt>
    <dgm:pt modelId="{7B25E66A-DFCE-4D0F-B881-1DA5AC1E9E00}" type="pres">
      <dgm:prSet presAssocID="{DE386D8C-9371-4FA6-AD55-D568AF76E268}" presName="diagram" presStyleCnt="0">
        <dgm:presLayoutVars>
          <dgm:chMax val="1"/>
          <dgm:dir/>
          <dgm:animLvl val="ctr"/>
          <dgm:resizeHandles val="exact"/>
        </dgm:presLayoutVars>
      </dgm:prSet>
      <dgm:spPr/>
    </dgm:pt>
    <dgm:pt modelId="{02D02E3A-8820-4594-A39B-D851B17D7C78}" type="pres">
      <dgm:prSet presAssocID="{DE386D8C-9371-4FA6-AD55-D568AF76E268}" presName="matrix" presStyleCnt="0"/>
      <dgm:spPr/>
    </dgm:pt>
    <dgm:pt modelId="{99EE1E0E-4BEB-4788-8D14-96DBA8A28B02}" type="pres">
      <dgm:prSet presAssocID="{DE386D8C-9371-4FA6-AD55-D568AF76E268}" presName="tile1" presStyleLbl="node1" presStyleIdx="0" presStyleCnt="4"/>
      <dgm:spPr/>
    </dgm:pt>
    <dgm:pt modelId="{61DAF3B9-8220-4DF7-8E65-4D93E9843DFB}" type="pres">
      <dgm:prSet presAssocID="{DE386D8C-9371-4FA6-AD55-D568AF76E268}" presName="tile1text" presStyleLbl="node1" presStyleIdx="0" presStyleCnt="4">
        <dgm:presLayoutVars>
          <dgm:chMax val="0"/>
          <dgm:chPref val="0"/>
          <dgm:bulletEnabled val="1"/>
        </dgm:presLayoutVars>
      </dgm:prSet>
      <dgm:spPr/>
    </dgm:pt>
    <dgm:pt modelId="{38A4A9C0-D60A-4408-8079-17EC49308D78}" type="pres">
      <dgm:prSet presAssocID="{DE386D8C-9371-4FA6-AD55-D568AF76E268}" presName="tile2" presStyleLbl="node1" presStyleIdx="1" presStyleCnt="4"/>
      <dgm:spPr/>
    </dgm:pt>
    <dgm:pt modelId="{8B148E6D-76FB-4C1D-AD56-CFC0BBF02547}" type="pres">
      <dgm:prSet presAssocID="{DE386D8C-9371-4FA6-AD55-D568AF76E268}" presName="tile2text" presStyleLbl="node1" presStyleIdx="1" presStyleCnt="4">
        <dgm:presLayoutVars>
          <dgm:chMax val="0"/>
          <dgm:chPref val="0"/>
          <dgm:bulletEnabled val="1"/>
        </dgm:presLayoutVars>
      </dgm:prSet>
      <dgm:spPr/>
    </dgm:pt>
    <dgm:pt modelId="{4F20AED3-268F-4C0E-BCB2-E4A970BAD297}" type="pres">
      <dgm:prSet presAssocID="{DE386D8C-9371-4FA6-AD55-D568AF76E268}" presName="tile3" presStyleLbl="node1" presStyleIdx="2" presStyleCnt="4"/>
      <dgm:spPr/>
    </dgm:pt>
    <dgm:pt modelId="{F2B07707-995F-4065-BA5B-AE5CC08E3A32}" type="pres">
      <dgm:prSet presAssocID="{DE386D8C-9371-4FA6-AD55-D568AF76E268}" presName="tile3text" presStyleLbl="node1" presStyleIdx="2" presStyleCnt="4">
        <dgm:presLayoutVars>
          <dgm:chMax val="0"/>
          <dgm:chPref val="0"/>
          <dgm:bulletEnabled val="1"/>
        </dgm:presLayoutVars>
      </dgm:prSet>
      <dgm:spPr/>
    </dgm:pt>
    <dgm:pt modelId="{69946360-69F1-456D-BDCA-2B6B3754E335}" type="pres">
      <dgm:prSet presAssocID="{DE386D8C-9371-4FA6-AD55-D568AF76E268}" presName="tile4" presStyleLbl="node1" presStyleIdx="3" presStyleCnt="4"/>
      <dgm:spPr/>
    </dgm:pt>
    <dgm:pt modelId="{60D84D3F-0EF1-4D45-9874-A70E445102EA}" type="pres">
      <dgm:prSet presAssocID="{DE386D8C-9371-4FA6-AD55-D568AF76E268}" presName="tile4text" presStyleLbl="node1" presStyleIdx="3" presStyleCnt="4">
        <dgm:presLayoutVars>
          <dgm:chMax val="0"/>
          <dgm:chPref val="0"/>
          <dgm:bulletEnabled val="1"/>
        </dgm:presLayoutVars>
      </dgm:prSet>
      <dgm:spPr/>
    </dgm:pt>
    <dgm:pt modelId="{7FB227E3-9370-486C-87A7-3DD469A116F2}" type="pres">
      <dgm:prSet presAssocID="{DE386D8C-9371-4FA6-AD55-D568AF76E268}" presName="centerTile" presStyleLbl="fgShp" presStyleIdx="0" presStyleCnt="1">
        <dgm:presLayoutVars>
          <dgm:chMax val="0"/>
          <dgm:chPref val="0"/>
        </dgm:presLayoutVars>
      </dgm:prSet>
      <dgm:spPr/>
    </dgm:pt>
  </dgm:ptLst>
  <dgm:cxnLst>
    <dgm:cxn modelId="{C4A74AAE-CD2B-4FE4-84E8-E81A2DB0AC12}" srcId="{DE386D8C-9371-4FA6-AD55-D568AF76E268}" destId="{15F79932-1D7D-4B2D-8567-80BC9558C356}" srcOrd="0" destOrd="0" parTransId="{636F5791-1880-400E-8D6F-89E782ADF565}" sibTransId="{B761B5D4-644F-4085-A8FB-89AFAD920CC5}"/>
    <dgm:cxn modelId="{B5784747-AA8F-4A7B-99E8-09DCFE7A53AE}" type="presOf" srcId="{DE386D8C-9371-4FA6-AD55-D568AF76E268}" destId="{7B25E66A-DFCE-4D0F-B881-1DA5AC1E9E00}" srcOrd="0" destOrd="0" presId="urn:microsoft.com/office/officeart/2005/8/layout/matrix1"/>
    <dgm:cxn modelId="{AADE29DA-EAAE-455B-9A58-89487CB29009}" type="presOf" srcId="{97F08E32-CBE4-453A-BA5D-80F5D2252027}" destId="{F2B07707-995F-4065-BA5B-AE5CC08E3A32}" srcOrd="1" destOrd="0" presId="urn:microsoft.com/office/officeart/2005/8/layout/matrix1"/>
    <dgm:cxn modelId="{849AB223-9F32-445C-8562-2674A0A82571}" srcId="{15F79932-1D7D-4B2D-8567-80BC9558C356}" destId="{BD4CA8F2-B4C4-48DC-AC92-48D4DF6F670E}" srcOrd="0" destOrd="0" parTransId="{6F970BE2-BCC5-44DD-80B8-791213679F77}" sibTransId="{6F394FF6-C0C7-4171-B099-E36581002999}"/>
    <dgm:cxn modelId="{508B353D-2840-4D0C-B4BE-8E3D42F06CF1}" type="presOf" srcId="{BD4CA8F2-B4C4-48DC-AC92-48D4DF6F670E}" destId="{99EE1E0E-4BEB-4788-8D14-96DBA8A28B02}" srcOrd="0" destOrd="0" presId="urn:microsoft.com/office/officeart/2005/8/layout/matrix1"/>
    <dgm:cxn modelId="{3836BB99-0FC0-4EED-8F22-EEEA3A73AB5B}" srcId="{15F79932-1D7D-4B2D-8567-80BC9558C356}" destId="{97F08E32-CBE4-453A-BA5D-80F5D2252027}" srcOrd="2" destOrd="0" parTransId="{CA3E6858-297A-4200-A9A8-D6FC816404AE}" sibTransId="{D03BD7AD-BD61-4E88-AACB-D2E7788594A1}"/>
    <dgm:cxn modelId="{30586406-DF9B-4E09-A8B8-692853F6A5DF}" type="presOf" srcId="{E778E593-39D2-43DC-953E-299A648382CC}" destId="{8B148E6D-76FB-4C1D-AD56-CFC0BBF02547}" srcOrd="1" destOrd="0" presId="urn:microsoft.com/office/officeart/2005/8/layout/matrix1"/>
    <dgm:cxn modelId="{CFDB7143-46EC-4CE1-B6EE-AE3C4068ECD4}" type="presOf" srcId="{023FFF3B-6022-4E04-84F6-0A91E22275A0}" destId="{60D84D3F-0EF1-4D45-9874-A70E445102EA}" srcOrd="1" destOrd="0" presId="urn:microsoft.com/office/officeart/2005/8/layout/matrix1"/>
    <dgm:cxn modelId="{EE334F59-6B77-4293-B7FD-CADDC8018138}" type="presOf" srcId="{15F79932-1D7D-4B2D-8567-80BC9558C356}" destId="{7FB227E3-9370-486C-87A7-3DD469A116F2}" srcOrd="0" destOrd="0" presId="urn:microsoft.com/office/officeart/2005/8/layout/matrix1"/>
    <dgm:cxn modelId="{4FB99F54-28CD-43D5-84C0-9F5261C0D4D6}" srcId="{15F79932-1D7D-4B2D-8567-80BC9558C356}" destId="{E778E593-39D2-43DC-953E-299A648382CC}" srcOrd="1" destOrd="0" parTransId="{5AE42B8A-1FE7-4672-9982-119AA5BD16E9}" sibTransId="{4141380B-1AD2-40FD-BF25-B2DD735BED4C}"/>
    <dgm:cxn modelId="{24FDDE9B-27DE-4129-8719-90B2B2E7AB53}" type="presOf" srcId="{023FFF3B-6022-4E04-84F6-0A91E22275A0}" destId="{69946360-69F1-456D-BDCA-2B6B3754E335}" srcOrd="0" destOrd="0" presId="urn:microsoft.com/office/officeart/2005/8/layout/matrix1"/>
    <dgm:cxn modelId="{BC5FE0F3-88A9-49D3-9958-C2019EBD5148}" srcId="{15F79932-1D7D-4B2D-8567-80BC9558C356}" destId="{023FFF3B-6022-4E04-84F6-0A91E22275A0}" srcOrd="3" destOrd="0" parTransId="{6B8F4027-4BDE-438B-BC0E-3B144474D0BF}" sibTransId="{C3368F80-23FA-4CC1-9AD5-2CE6BE18A932}"/>
    <dgm:cxn modelId="{3A1F834F-C1E3-455D-847B-C5797A2B1165}" type="presOf" srcId="{97F08E32-CBE4-453A-BA5D-80F5D2252027}" destId="{4F20AED3-268F-4C0E-BCB2-E4A970BAD297}" srcOrd="0" destOrd="0" presId="urn:microsoft.com/office/officeart/2005/8/layout/matrix1"/>
    <dgm:cxn modelId="{9B61D31A-935E-461A-91CA-49CBEDE824D8}" type="presOf" srcId="{BD4CA8F2-B4C4-48DC-AC92-48D4DF6F670E}" destId="{61DAF3B9-8220-4DF7-8E65-4D93E9843DFB}" srcOrd="1" destOrd="0" presId="urn:microsoft.com/office/officeart/2005/8/layout/matrix1"/>
    <dgm:cxn modelId="{88899D63-ED0F-440A-BD7C-CCB04DB38EE8}" type="presOf" srcId="{E778E593-39D2-43DC-953E-299A648382CC}" destId="{38A4A9C0-D60A-4408-8079-17EC49308D78}" srcOrd="0" destOrd="0" presId="urn:microsoft.com/office/officeart/2005/8/layout/matrix1"/>
    <dgm:cxn modelId="{9F42D2FB-E9AD-441F-8FDB-FE817D9AE965}" type="presParOf" srcId="{7B25E66A-DFCE-4D0F-B881-1DA5AC1E9E00}" destId="{02D02E3A-8820-4594-A39B-D851B17D7C78}" srcOrd="0" destOrd="0" presId="urn:microsoft.com/office/officeart/2005/8/layout/matrix1"/>
    <dgm:cxn modelId="{189F6486-899A-4031-BC25-0C28B79E79FC}" type="presParOf" srcId="{02D02E3A-8820-4594-A39B-D851B17D7C78}" destId="{99EE1E0E-4BEB-4788-8D14-96DBA8A28B02}" srcOrd="0" destOrd="0" presId="urn:microsoft.com/office/officeart/2005/8/layout/matrix1"/>
    <dgm:cxn modelId="{97E5662C-D931-4907-9520-35A0BEC5CAD8}" type="presParOf" srcId="{02D02E3A-8820-4594-A39B-D851B17D7C78}" destId="{61DAF3B9-8220-4DF7-8E65-4D93E9843DFB}" srcOrd="1" destOrd="0" presId="urn:microsoft.com/office/officeart/2005/8/layout/matrix1"/>
    <dgm:cxn modelId="{18EE19CD-6C15-40F1-AD6D-25CFA0A3CB78}" type="presParOf" srcId="{02D02E3A-8820-4594-A39B-D851B17D7C78}" destId="{38A4A9C0-D60A-4408-8079-17EC49308D78}" srcOrd="2" destOrd="0" presId="urn:microsoft.com/office/officeart/2005/8/layout/matrix1"/>
    <dgm:cxn modelId="{656945C2-44D4-4712-96E2-77AFE5ABAF6D}" type="presParOf" srcId="{02D02E3A-8820-4594-A39B-D851B17D7C78}" destId="{8B148E6D-76FB-4C1D-AD56-CFC0BBF02547}" srcOrd="3" destOrd="0" presId="urn:microsoft.com/office/officeart/2005/8/layout/matrix1"/>
    <dgm:cxn modelId="{704248C2-4684-4AEA-9E58-FCF2F7A1E537}" type="presParOf" srcId="{02D02E3A-8820-4594-A39B-D851B17D7C78}" destId="{4F20AED3-268F-4C0E-BCB2-E4A970BAD297}" srcOrd="4" destOrd="0" presId="urn:microsoft.com/office/officeart/2005/8/layout/matrix1"/>
    <dgm:cxn modelId="{FB7DCDEC-3246-481A-B4F3-6BA4C98A7961}" type="presParOf" srcId="{02D02E3A-8820-4594-A39B-D851B17D7C78}" destId="{F2B07707-995F-4065-BA5B-AE5CC08E3A32}" srcOrd="5" destOrd="0" presId="urn:microsoft.com/office/officeart/2005/8/layout/matrix1"/>
    <dgm:cxn modelId="{C1BE43A7-F57B-4A09-BF22-8F78FBB2323B}" type="presParOf" srcId="{02D02E3A-8820-4594-A39B-D851B17D7C78}" destId="{69946360-69F1-456D-BDCA-2B6B3754E335}" srcOrd="6" destOrd="0" presId="urn:microsoft.com/office/officeart/2005/8/layout/matrix1"/>
    <dgm:cxn modelId="{1E3DE856-6FA6-4DFB-82EF-A70BCFA5292E}" type="presParOf" srcId="{02D02E3A-8820-4594-A39B-D851B17D7C78}" destId="{60D84D3F-0EF1-4D45-9874-A70E445102EA}" srcOrd="7" destOrd="0" presId="urn:microsoft.com/office/officeart/2005/8/layout/matrix1"/>
    <dgm:cxn modelId="{0C63DD9E-40BA-4B01-A5C7-F0B139CA2201}" type="presParOf" srcId="{7B25E66A-DFCE-4D0F-B881-1DA5AC1E9E00}" destId="{7FB227E3-9370-486C-87A7-3DD469A116F2}" srcOrd="1" destOrd="0" presId="urn:microsoft.com/office/officeart/2005/8/layout/matrix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241CF8E-08BB-47E0-8323-CB13AD87EE3B}" type="doc">
      <dgm:prSet loTypeId="urn:microsoft.com/office/officeart/2005/8/layout/arrow1" loCatId="process" qsTypeId="urn:microsoft.com/office/officeart/2005/8/quickstyle/simple1" qsCatId="simple" csTypeId="urn:microsoft.com/office/officeart/2005/8/colors/accent1_5" csCatId="accent1" phldr="1"/>
      <dgm:spPr/>
      <dgm:t>
        <a:bodyPr/>
        <a:lstStyle/>
        <a:p>
          <a:pPr rtl="1"/>
          <a:endParaRPr lang="ar-SA"/>
        </a:p>
      </dgm:t>
    </dgm:pt>
    <dgm:pt modelId="{8F0BCF29-6504-4B9B-97F2-F29BB23D1999}">
      <dgm:prSet phldrT="[نص]"/>
      <dgm:spPr/>
      <dgm:t>
        <a:bodyPr/>
        <a:lstStyle/>
        <a:p>
          <a:pPr rtl="1"/>
          <a:r>
            <a:rPr lang="ar-SA" b="1" dirty="0" smtClean="0">
              <a:solidFill>
                <a:schemeClr val="tx1"/>
              </a:solidFill>
            </a:rPr>
            <a:t>- عمر الطفل</a:t>
          </a:r>
        </a:p>
        <a:p>
          <a:pPr rtl="1"/>
          <a:r>
            <a:rPr lang="ar-SA" b="1" dirty="0" smtClean="0">
              <a:solidFill>
                <a:schemeClr val="tx1"/>
              </a:solidFill>
            </a:rPr>
            <a:t>- المستوى الاقتصادي للأسرة</a:t>
          </a:r>
          <a:endParaRPr lang="ar-SA" b="1" dirty="0">
            <a:solidFill>
              <a:schemeClr val="tx1"/>
            </a:solidFill>
          </a:endParaRPr>
        </a:p>
      </dgm:t>
    </dgm:pt>
    <dgm:pt modelId="{10BAC7F5-ABD0-4F86-AC3A-24176F5FCDBE}" type="parTrans" cxnId="{920CF008-6E83-4BC9-9F4F-092369BB4474}">
      <dgm:prSet/>
      <dgm:spPr/>
      <dgm:t>
        <a:bodyPr/>
        <a:lstStyle/>
        <a:p>
          <a:pPr rtl="1"/>
          <a:endParaRPr lang="ar-SA"/>
        </a:p>
      </dgm:t>
    </dgm:pt>
    <dgm:pt modelId="{C39A73D4-CFA4-4922-9C0B-1E42D73D32E8}" type="sibTrans" cxnId="{920CF008-6E83-4BC9-9F4F-092369BB4474}">
      <dgm:prSet/>
      <dgm:spPr/>
      <dgm:t>
        <a:bodyPr/>
        <a:lstStyle/>
        <a:p>
          <a:pPr rtl="1"/>
          <a:endParaRPr lang="ar-SA"/>
        </a:p>
      </dgm:t>
    </dgm:pt>
    <dgm:pt modelId="{D1F8A2DA-284D-4B0E-B250-B1FF34E3E4AC}">
      <dgm:prSet phldrT="[نص]"/>
      <dgm:spPr/>
      <dgm:t>
        <a:bodyPr/>
        <a:lstStyle/>
        <a:p>
          <a:pPr rtl="1"/>
          <a:r>
            <a:rPr lang="ar-SA" b="1" dirty="0" smtClean="0">
              <a:solidFill>
                <a:schemeClr val="tx1"/>
              </a:solidFill>
            </a:rPr>
            <a:t>- ضغط الوقت</a:t>
          </a:r>
        </a:p>
        <a:p>
          <a:pPr rtl="1"/>
          <a:r>
            <a:rPr lang="ar-SA" b="1" dirty="0" smtClean="0">
              <a:solidFill>
                <a:schemeClr val="tx1"/>
              </a:solidFill>
            </a:rPr>
            <a:t>- الوضع العام للوالدين</a:t>
          </a:r>
          <a:endParaRPr lang="ar-SA" b="1" dirty="0">
            <a:solidFill>
              <a:schemeClr val="tx1"/>
            </a:solidFill>
          </a:endParaRPr>
        </a:p>
      </dgm:t>
    </dgm:pt>
    <dgm:pt modelId="{46A2E08B-D244-42A9-A4E9-0DB3CA1833C0}" type="parTrans" cxnId="{EFD5A1F3-E0E9-4D40-9317-812D15AEF156}">
      <dgm:prSet/>
      <dgm:spPr/>
      <dgm:t>
        <a:bodyPr/>
        <a:lstStyle/>
        <a:p>
          <a:pPr rtl="1"/>
          <a:endParaRPr lang="ar-SA"/>
        </a:p>
      </dgm:t>
    </dgm:pt>
    <dgm:pt modelId="{F11303AA-384E-428D-99E6-C691FFBB8673}" type="sibTrans" cxnId="{EFD5A1F3-E0E9-4D40-9317-812D15AEF156}">
      <dgm:prSet/>
      <dgm:spPr/>
      <dgm:t>
        <a:bodyPr/>
        <a:lstStyle/>
        <a:p>
          <a:pPr rtl="1"/>
          <a:endParaRPr lang="ar-SA"/>
        </a:p>
      </dgm:t>
    </dgm:pt>
    <dgm:pt modelId="{EB3AE30C-FED7-4E17-AF53-E7FED6C1A5F5}" type="pres">
      <dgm:prSet presAssocID="{D241CF8E-08BB-47E0-8323-CB13AD87EE3B}" presName="cycle" presStyleCnt="0">
        <dgm:presLayoutVars>
          <dgm:dir/>
          <dgm:resizeHandles val="exact"/>
        </dgm:presLayoutVars>
      </dgm:prSet>
      <dgm:spPr/>
    </dgm:pt>
    <dgm:pt modelId="{AFD832C9-1368-41BB-8272-93E3731E8AB8}" type="pres">
      <dgm:prSet presAssocID="{8F0BCF29-6504-4B9B-97F2-F29BB23D1999}" presName="arrow" presStyleLbl="node1" presStyleIdx="0" presStyleCnt="2">
        <dgm:presLayoutVars>
          <dgm:bulletEnabled val="1"/>
        </dgm:presLayoutVars>
      </dgm:prSet>
      <dgm:spPr/>
      <dgm:t>
        <a:bodyPr/>
        <a:lstStyle/>
        <a:p>
          <a:pPr rtl="1"/>
          <a:endParaRPr lang="ar-SA"/>
        </a:p>
      </dgm:t>
    </dgm:pt>
    <dgm:pt modelId="{B33EC9C8-9B89-4C5C-B358-899521CD1D0E}" type="pres">
      <dgm:prSet presAssocID="{D1F8A2DA-284D-4B0E-B250-B1FF34E3E4AC}" presName="arrow" presStyleLbl="node1" presStyleIdx="1" presStyleCnt="2">
        <dgm:presLayoutVars>
          <dgm:bulletEnabled val="1"/>
        </dgm:presLayoutVars>
      </dgm:prSet>
      <dgm:spPr/>
    </dgm:pt>
  </dgm:ptLst>
  <dgm:cxnLst>
    <dgm:cxn modelId="{0EFE6823-1F19-4792-A40B-ED957B17B839}" type="presOf" srcId="{8F0BCF29-6504-4B9B-97F2-F29BB23D1999}" destId="{AFD832C9-1368-41BB-8272-93E3731E8AB8}" srcOrd="0" destOrd="0" presId="urn:microsoft.com/office/officeart/2005/8/layout/arrow1"/>
    <dgm:cxn modelId="{920CF008-6E83-4BC9-9F4F-092369BB4474}" srcId="{D241CF8E-08BB-47E0-8323-CB13AD87EE3B}" destId="{8F0BCF29-6504-4B9B-97F2-F29BB23D1999}" srcOrd="0" destOrd="0" parTransId="{10BAC7F5-ABD0-4F86-AC3A-24176F5FCDBE}" sibTransId="{C39A73D4-CFA4-4922-9C0B-1E42D73D32E8}"/>
    <dgm:cxn modelId="{EFD5A1F3-E0E9-4D40-9317-812D15AEF156}" srcId="{D241CF8E-08BB-47E0-8323-CB13AD87EE3B}" destId="{D1F8A2DA-284D-4B0E-B250-B1FF34E3E4AC}" srcOrd="1" destOrd="0" parTransId="{46A2E08B-D244-42A9-A4E9-0DB3CA1833C0}" sibTransId="{F11303AA-384E-428D-99E6-C691FFBB8673}"/>
    <dgm:cxn modelId="{DBED1F1C-8CD4-42D1-9F62-ECC2B4E562E1}" type="presOf" srcId="{D1F8A2DA-284D-4B0E-B250-B1FF34E3E4AC}" destId="{B33EC9C8-9B89-4C5C-B358-899521CD1D0E}" srcOrd="0" destOrd="0" presId="urn:microsoft.com/office/officeart/2005/8/layout/arrow1"/>
    <dgm:cxn modelId="{ADD469AC-5338-48BA-A5FB-44D52284E96B}" type="presOf" srcId="{D241CF8E-08BB-47E0-8323-CB13AD87EE3B}" destId="{EB3AE30C-FED7-4E17-AF53-E7FED6C1A5F5}" srcOrd="0" destOrd="0" presId="urn:microsoft.com/office/officeart/2005/8/layout/arrow1"/>
    <dgm:cxn modelId="{02236EB0-E428-4F62-8944-9E057A08E882}" type="presParOf" srcId="{EB3AE30C-FED7-4E17-AF53-E7FED6C1A5F5}" destId="{AFD832C9-1368-41BB-8272-93E3731E8AB8}" srcOrd="0" destOrd="0" presId="urn:microsoft.com/office/officeart/2005/8/layout/arrow1"/>
    <dgm:cxn modelId="{926877C6-96BB-46EB-B8C4-EEEDA64DABF9}" type="presParOf" srcId="{EB3AE30C-FED7-4E17-AF53-E7FED6C1A5F5}" destId="{B33EC9C8-9B89-4C5C-B358-899521CD1D0E}"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F9532DF-8F57-451D-BC65-3F378FC75B24}" type="doc">
      <dgm:prSet loTypeId="urn:microsoft.com/office/officeart/2005/8/layout/hProcess9" loCatId="process" qsTypeId="urn:microsoft.com/office/officeart/2005/8/quickstyle/simple1" qsCatId="simple" csTypeId="urn:microsoft.com/office/officeart/2005/8/colors/colorful5" csCatId="colorful" phldr="1"/>
      <dgm:spPr/>
    </dgm:pt>
    <dgm:pt modelId="{0C76CC18-0E35-450A-A133-C89EC6ED3F69}">
      <dgm:prSet phldrT="[نص]" custT="1"/>
      <dgm:spPr/>
      <dgm:t>
        <a:bodyPr/>
        <a:lstStyle/>
        <a:p>
          <a:pPr rtl="1"/>
          <a:r>
            <a:rPr lang="ar-SA" sz="3600" b="1" dirty="0" smtClean="0"/>
            <a:t>أكثر ترابط</a:t>
          </a:r>
          <a:endParaRPr lang="ar-SA" sz="3600" b="1" dirty="0"/>
        </a:p>
      </dgm:t>
    </dgm:pt>
    <dgm:pt modelId="{CE4902C1-E2EF-4C5B-995E-D99498A39484}" type="parTrans" cxnId="{9A9680A0-601C-4D5E-9E52-3FFCE833BEDA}">
      <dgm:prSet/>
      <dgm:spPr/>
      <dgm:t>
        <a:bodyPr/>
        <a:lstStyle/>
        <a:p>
          <a:pPr rtl="1"/>
          <a:endParaRPr lang="ar-SA"/>
        </a:p>
      </dgm:t>
    </dgm:pt>
    <dgm:pt modelId="{D4D00219-6F96-4752-BA92-18CDD795B316}" type="sibTrans" cxnId="{9A9680A0-601C-4D5E-9E52-3FFCE833BEDA}">
      <dgm:prSet/>
      <dgm:spPr/>
      <dgm:t>
        <a:bodyPr/>
        <a:lstStyle/>
        <a:p>
          <a:pPr rtl="1"/>
          <a:endParaRPr lang="ar-SA"/>
        </a:p>
      </dgm:t>
    </dgm:pt>
    <dgm:pt modelId="{98B69318-9DE6-4443-9E4C-6BB2E4E2B51D}">
      <dgm:prSet phldrT="[نص]" custT="1"/>
      <dgm:spPr/>
      <dgm:t>
        <a:bodyPr/>
        <a:lstStyle/>
        <a:p>
          <a:pPr rtl="1"/>
          <a:r>
            <a:rPr lang="ar-SA" sz="3600" b="1" dirty="0" smtClean="0"/>
            <a:t>أكثر تماسك</a:t>
          </a:r>
          <a:endParaRPr lang="ar-SA" sz="3600" b="1" dirty="0"/>
        </a:p>
      </dgm:t>
    </dgm:pt>
    <dgm:pt modelId="{F2A5280B-D357-4863-A8DC-DB292DD9D4E4}" type="parTrans" cxnId="{E5CB7B40-4936-45F2-A575-51B12CA935ED}">
      <dgm:prSet/>
      <dgm:spPr/>
      <dgm:t>
        <a:bodyPr/>
        <a:lstStyle/>
        <a:p>
          <a:pPr rtl="1"/>
          <a:endParaRPr lang="ar-SA"/>
        </a:p>
      </dgm:t>
    </dgm:pt>
    <dgm:pt modelId="{57D4490E-5557-4CD2-A548-4A414B922056}" type="sibTrans" cxnId="{E5CB7B40-4936-45F2-A575-51B12CA935ED}">
      <dgm:prSet/>
      <dgm:spPr/>
      <dgm:t>
        <a:bodyPr/>
        <a:lstStyle/>
        <a:p>
          <a:pPr rtl="1"/>
          <a:endParaRPr lang="ar-SA"/>
        </a:p>
      </dgm:t>
    </dgm:pt>
    <dgm:pt modelId="{F3863B52-68AA-427A-8C3D-E516D07EC8DC}">
      <dgm:prSet phldrT="[نص]"/>
      <dgm:spPr/>
      <dgm:t>
        <a:bodyPr/>
        <a:lstStyle/>
        <a:p>
          <a:pPr rtl="1"/>
          <a:r>
            <a:rPr lang="ar-SA" b="1" dirty="0" smtClean="0"/>
            <a:t>القدرة على التعايش مع الإعاقة بشكل أكبر</a:t>
          </a:r>
          <a:endParaRPr lang="ar-SA" b="1" dirty="0"/>
        </a:p>
      </dgm:t>
    </dgm:pt>
    <dgm:pt modelId="{06817D69-B654-4E0A-8020-08AB12777FA7}" type="parTrans" cxnId="{148EE860-2DC0-402B-BCC7-D849CFA63304}">
      <dgm:prSet/>
      <dgm:spPr/>
      <dgm:t>
        <a:bodyPr/>
        <a:lstStyle/>
        <a:p>
          <a:pPr rtl="1"/>
          <a:endParaRPr lang="ar-SA"/>
        </a:p>
      </dgm:t>
    </dgm:pt>
    <dgm:pt modelId="{40FF9FAC-AFF3-48FF-8DA6-5B891FE99CE9}" type="sibTrans" cxnId="{148EE860-2DC0-402B-BCC7-D849CFA63304}">
      <dgm:prSet/>
      <dgm:spPr/>
      <dgm:t>
        <a:bodyPr/>
        <a:lstStyle/>
        <a:p>
          <a:pPr rtl="1"/>
          <a:endParaRPr lang="ar-SA"/>
        </a:p>
      </dgm:t>
    </dgm:pt>
    <dgm:pt modelId="{9788C344-E168-4D7A-B1E1-E2C15301C579}" type="pres">
      <dgm:prSet presAssocID="{7F9532DF-8F57-451D-BC65-3F378FC75B24}" presName="CompostProcess" presStyleCnt="0">
        <dgm:presLayoutVars>
          <dgm:dir/>
          <dgm:resizeHandles val="exact"/>
        </dgm:presLayoutVars>
      </dgm:prSet>
      <dgm:spPr/>
    </dgm:pt>
    <dgm:pt modelId="{D9B8175A-94FF-4447-A1AD-2D1B1D8E5203}" type="pres">
      <dgm:prSet presAssocID="{7F9532DF-8F57-451D-BC65-3F378FC75B24}" presName="arrow" presStyleLbl="bgShp" presStyleIdx="0" presStyleCnt="1" custScaleX="117647" custLinFactNeighborX="0" custLinFactNeighborY="-1639"/>
      <dgm:spPr/>
    </dgm:pt>
    <dgm:pt modelId="{81F9D33C-B08E-4CFF-85AC-8C7E4A8507CF}" type="pres">
      <dgm:prSet presAssocID="{7F9532DF-8F57-451D-BC65-3F378FC75B24}" presName="linearProcess" presStyleCnt="0"/>
      <dgm:spPr/>
    </dgm:pt>
    <dgm:pt modelId="{F64FE9BC-E099-4B1D-87A7-4154EE24138E}" type="pres">
      <dgm:prSet presAssocID="{0C76CC18-0E35-450A-A133-C89EC6ED3F69}" presName="textNode" presStyleLbl="node1" presStyleIdx="0" presStyleCnt="3" custScaleY="110656">
        <dgm:presLayoutVars>
          <dgm:bulletEnabled val="1"/>
        </dgm:presLayoutVars>
      </dgm:prSet>
      <dgm:spPr/>
    </dgm:pt>
    <dgm:pt modelId="{A9CB9887-F825-43FD-B4D7-57CE7A1941DE}" type="pres">
      <dgm:prSet presAssocID="{D4D00219-6F96-4752-BA92-18CDD795B316}" presName="sibTrans" presStyleCnt="0"/>
      <dgm:spPr/>
    </dgm:pt>
    <dgm:pt modelId="{4DD4AB0A-E6EE-4123-B2CE-B16E9CEEA706}" type="pres">
      <dgm:prSet presAssocID="{98B69318-9DE6-4443-9E4C-6BB2E4E2B51D}" presName="textNode" presStyleLbl="node1" presStyleIdx="1" presStyleCnt="3" custScaleY="110656">
        <dgm:presLayoutVars>
          <dgm:bulletEnabled val="1"/>
        </dgm:presLayoutVars>
      </dgm:prSet>
      <dgm:spPr/>
      <dgm:t>
        <a:bodyPr/>
        <a:lstStyle/>
        <a:p>
          <a:pPr rtl="1"/>
          <a:endParaRPr lang="ar-SA"/>
        </a:p>
      </dgm:t>
    </dgm:pt>
    <dgm:pt modelId="{D729A9CD-A3C0-4DF9-B3A1-5F7F7994750F}" type="pres">
      <dgm:prSet presAssocID="{57D4490E-5557-4CD2-A548-4A414B922056}" presName="sibTrans" presStyleCnt="0"/>
      <dgm:spPr/>
    </dgm:pt>
    <dgm:pt modelId="{ACE32190-2780-49AE-832B-475775369C46}" type="pres">
      <dgm:prSet presAssocID="{F3863B52-68AA-427A-8C3D-E516D07EC8DC}" presName="textNode" presStyleLbl="node1" presStyleIdx="2" presStyleCnt="3" custScaleY="118853">
        <dgm:presLayoutVars>
          <dgm:bulletEnabled val="1"/>
        </dgm:presLayoutVars>
      </dgm:prSet>
      <dgm:spPr/>
    </dgm:pt>
  </dgm:ptLst>
  <dgm:cxnLst>
    <dgm:cxn modelId="{36104E64-7A4D-4FAD-916A-DB5D3D471A76}" type="presOf" srcId="{F3863B52-68AA-427A-8C3D-E516D07EC8DC}" destId="{ACE32190-2780-49AE-832B-475775369C46}" srcOrd="0" destOrd="0" presId="urn:microsoft.com/office/officeart/2005/8/layout/hProcess9"/>
    <dgm:cxn modelId="{48749CA2-9C1C-4C0B-8B64-0DB0538F35A7}" type="presOf" srcId="{7F9532DF-8F57-451D-BC65-3F378FC75B24}" destId="{9788C344-E168-4D7A-B1E1-E2C15301C579}" srcOrd="0" destOrd="0" presId="urn:microsoft.com/office/officeart/2005/8/layout/hProcess9"/>
    <dgm:cxn modelId="{BCA035AD-C76E-495D-9EFD-3A5C702ACD3B}" type="presOf" srcId="{0C76CC18-0E35-450A-A133-C89EC6ED3F69}" destId="{F64FE9BC-E099-4B1D-87A7-4154EE24138E}" srcOrd="0" destOrd="0" presId="urn:microsoft.com/office/officeart/2005/8/layout/hProcess9"/>
    <dgm:cxn modelId="{148EE860-2DC0-402B-BCC7-D849CFA63304}" srcId="{7F9532DF-8F57-451D-BC65-3F378FC75B24}" destId="{F3863B52-68AA-427A-8C3D-E516D07EC8DC}" srcOrd="2" destOrd="0" parTransId="{06817D69-B654-4E0A-8020-08AB12777FA7}" sibTransId="{40FF9FAC-AFF3-48FF-8DA6-5B891FE99CE9}"/>
    <dgm:cxn modelId="{F934B738-4A1F-444D-BDF1-17020FA9A8BC}" type="presOf" srcId="{98B69318-9DE6-4443-9E4C-6BB2E4E2B51D}" destId="{4DD4AB0A-E6EE-4123-B2CE-B16E9CEEA706}" srcOrd="0" destOrd="0" presId="urn:microsoft.com/office/officeart/2005/8/layout/hProcess9"/>
    <dgm:cxn modelId="{E5CB7B40-4936-45F2-A575-51B12CA935ED}" srcId="{7F9532DF-8F57-451D-BC65-3F378FC75B24}" destId="{98B69318-9DE6-4443-9E4C-6BB2E4E2B51D}" srcOrd="1" destOrd="0" parTransId="{F2A5280B-D357-4863-A8DC-DB292DD9D4E4}" sibTransId="{57D4490E-5557-4CD2-A548-4A414B922056}"/>
    <dgm:cxn modelId="{9A9680A0-601C-4D5E-9E52-3FFCE833BEDA}" srcId="{7F9532DF-8F57-451D-BC65-3F378FC75B24}" destId="{0C76CC18-0E35-450A-A133-C89EC6ED3F69}" srcOrd="0" destOrd="0" parTransId="{CE4902C1-E2EF-4C5B-995E-D99498A39484}" sibTransId="{D4D00219-6F96-4752-BA92-18CDD795B316}"/>
    <dgm:cxn modelId="{1D20DECD-E684-4B1A-8372-C9BB7D2BB0E1}" type="presParOf" srcId="{9788C344-E168-4D7A-B1E1-E2C15301C579}" destId="{D9B8175A-94FF-4447-A1AD-2D1B1D8E5203}" srcOrd="0" destOrd="0" presId="urn:microsoft.com/office/officeart/2005/8/layout/hProcess9"/>
    <dgm:cxn modelId="{2E8191FC-5227-4101-84FA-EFF02D0D84DB}" type="presParOf" srcId="{9788C344-E168-4D7A-B1E1-E2C15301C579}" destId="{81F9D33C-B08E-4CFF-85AC-8C7E4A8507CF}" srcOrd="1" destOrd="0" presId="urn:microsoft.com/office/officeart/2005/8/layout/hProcess9"/>
    <dgm:cxn modelId="{8A41ABE0-F9DC-4BC3-B9A5-4D56D820627B}" type="presParOf" srcId="{81F9D33C-B08E-4CFF-85AC-8C7E4A8507CF}" destId="{F64FE9BC-E099-4B1D-87A7-4154EE24138E}" srcOrd="0" destOrd="0" presId="urn:microsoft.com/office/officeart/2005/8/layout/hProcess9"/>
    <dgm:cxn modelId="{2FB9466C-641E-4893-873C-230E9BB4332C}" type="presParOf" srcId="{81F9D33C-B08E-4CFF-85AC-8C7E4A8507CF}" destId="{A9CB9887-F825-43FD-B4D7-57CE7A1941DE}" srcOrd="1" destOrd="0" presId="urn:microsoft.com/office/officeart/2005/8/layout/hProcess9"/>
    <dgm:cxn modelId="{E45ADF19-112B-4AED-ABA3-FC7897D4A549}" type="presParOf" srcId="{81F9D33C-B08E-4CFF-85AC-8C7E4A8507CF}" destId="{4DD4AB0A-E6EE-4123-B2CE-B16E9CEEA706}" srcOrd="2" destOrd="0" presId="urn:microsoft.com/office/officeart/2005/8/layout/hProcess9"/>
    <dgm:cxn modelId="{F44A2FA3-D720-4748-B6E3-1910A35425C9}" type="presParOf" srcId="{81F9D33C-B08E-4CFF-85AC-8C7E4A8507CF}" destId="{D729A9CD-A3C0-4DF9-B3A1-5F7F7994750F}" srcOrd="3" destOrd="0" presId="urn:microsoft.com/office/officeart/2005/8/layout/hProcess9"/>
    <dgm:cxn modelId="{9B527F7E-883F-4B10-9175-72F7D6B92820}" type="presParOf" srcId="{81F9D33C-B08E-4CFF-85AC-8C7E4A8507CF}" destId="{ACE32190-2780-49AE-832B-475775369C4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9395A17-0AFE-4C01-86A6-1AE0D12BAD93}" type="doc">
      <dgm:prSet loTypeId="urn:microsoft.com/office/officeart/2005/8/layout/vList6" loCatId="list" qsTypeId="urn:microsoft.com/office/officeart/2005/8/quickstyle/simple1" qsCatId="simple" csTypeId="urn:microsoft.com/office/officeart/2005/8/colors/accent3_2" csCatId="accent3" phldr="1"/>
      <dgm:spPr/>
      <dgm:t>
        <a:bodyPr/>
        <a:lstStyle/>
        <a:p>
          <a:pPr rtl="1"/>
          <a:endParaRPr lang="ar-SA"/>
        </a:p>
      </dgm:t>
    </dgm:pt>
    <dgm:pt modelId="{65A04FF3-170A-40F1-9D84-AF343E1F67C9}">
      <dgm:prSet phldrT="[نص]"/>
      <dgm:spPr/>
      <dgm:t>
        <a:bodyPr/>
        <a:lstStyle/>
        <a:p>
          <a:pPr rtl="1"/>
          <a:r>
            <a:rPr lang="ar-SA" dirty="0" smtClean="0"/>
            <a:t>الإمكانيات الاجتماعية</a:t>
          </a:r>
          <a:endParaRPr lang="ar-SA" dirty="0"/>
        </a:p>
      </dgm:t>
    </dgm:pt>
    <dgm:pt modelId="{56A07D50-FCC9-4B87-91AF-3D0D71A56E1A}" type="parTrans" cxnId="{574E3634-C6C2-4110-BC09-732C7CE5FBD6}">
      <dgm:prSet/>
      <dgm:spPr/>
      <dgm:t>
        <a:bodyPr/>
        <a:lstStyle/>
        <a:p>
          <a:pPr rtl="1"/>
          <a:endParaRPr lang="ar-SA"/>
        </a:p>
      </dgm:t>
    </dgm:pt>
    <dgm:pt modelId="{64A9C642-7E5D-4144-AE80-441056245BB1}" type="sibTrans" cxnId="{574E3634-C6C2-4110-BC09-732C7CE5FBD6}">
      <dgm:prSet/>
      <dgm:spPr/>
      <dgm:t>
        <a:bodyPr/>
        <a:lstStyle/>
        <a:p>
          <a:pPr rtl="1"/>
          <a:endParaRPr lang="ar-SA"/>
        </a:p>
      </dgm:t>
    </dgm:pt>
    <dgm:pt modelId="{B2300E93-CEBE-4128-ADAC-CA379B33142D}">
      <dgm:prSet phldrT="[نص]"/>
      <dgm:spPr/>
      <dgm:t>
        <a:bodyPr/>
        <a:lstStyle/>
        <a:p>
          <a:pPr rtl="1"/>
          <a:r>
            <a:rPr lang="ar-SA" dirty="0" smtClean="0"/>
            <a:t>الدعم الذي تتلقاه الأسرة من الأقارب والأصدقاء والجيران وغيرهم.</a:t>
          </a:r>
          <a:endParaRPr lang="ar-SA" dirty="0"/>
        </a:p>
      </dgm:t>
    </dgm:pt>
    <dgm:pt modelId="{802333DF-66F7-49BE-BB64-6504D2FE1DDB}" type="parTrans" cxnId="{FA756241-429B-40BE-996E-F48ED5B21D73}">
      <dgm:prSet/>
      <dgm:spPr/>
      <dgm:t>
        <a:bodyPr/>
        <a:lstStyle/>
        <a:p>
          <a:pPr rtl="1"/>
          <a:endParaRPr lang="ar-SA"/>
        </a:p>
      </dgm:t>
    </dgm:pt>
    <dgm:pt modelId="{E1D4E119-8B29-4C7E-A774-8F25A45FA501}" type="sibTrans" cxnId="{FA756241-429B-40BE-996E-F48ED5B21D73}">
      <dgm:prSet/>
      <dgm:spPr/>
      <dgm:t>
        <a:bodyPr/>
        <a:lstStyle/>
        <a:p>
          <a:pPr rtl="1"/>
          <a:endParaRPr lang="ar-SA"/>
        </a:p>
      </dgm:t>
    </dgm:pt>
    <dgm:pt modelId="{1BBD6E22-57E4-40A3-815F-504FA3B9C704}">
      <dgm:prSet phldrT="[نص]"/>
      <dgm:spPr/>
      <dgm:t>
        <a:bodyPr/>
        <a:lstStyle/>
        <a:p>
          <a:pPr rtl="1"/>
          <a:r>
            <a:rPr lang="ar-SA" dirty="0" smtClean="0"/>
            <a:t>الإمكانيات الجسمية</a:t>
          </a:r>
          <a:endParaRPr lang="ar-SA" dirty="0"/>
        </a:p>
      </dgm:t>
    </dgm:pt>
    <dgm:pt modelId="{6F66CCFD-9CD6-4534-A6A8-13EE9E790EC9}" type="parTrans" cxnId="{4508CB79-5C54-468F-ADB9-9AACA4ED5CDB}">
      <dgm:prSet/>
      <dgm:spPr/>
      <dgm:t>
        <a:bodyPr/>
        <a:lstStyle/>
        <a:p>
          <a:pPr rtl="1"/>
          <a:endParaRPr lang="ar-SA"/>
        </a:p>
      </dgm:t>
    </dgm:pt>
    <dgm:pt modelId="{B71B210E-BC8E-42A9-9FFB-C89BF2AA633D}" type="sibTrans" cxnId="{4508CB79-5C54-468F-ADB9-9AACA4ED5CDB}">
      <dgm:prSet/>
      <dgm:spPr/>
      <dgm:t>
        <a:bodyPr/>
        <a:lstStyle/>
        <a:p>
          <a:pPr rtl="1"/>
          <a:endParaRPr lang="ar-SA"/>
        </a:p>
      </dgm:t>
    </dgm:pt>
    <dgm:pt modelId="{ED0B5048-9B7C-4C10-B7DB-3518D0973CF0}">
      <dgm:prSet phldrT="[نص]"/>
      <dgm:spPr/>
      <dgm:t>
        <a:bodyPr/>
        <a:lstStyle/>
        <a:p>
          <a:pPr rtl="1"/>
          <a:r>
            <a:rPr lang="ar-SA" dirty="0" smtClean="0"/>
            <a:t>الأوضاع الصحية لأفراد الأسرة يجعل مهمة التعايش مع الإعاقة أمر بالغ الصعوبة.</a:t>
          </a:r>
          <a:endParaRPr lang="ar-SA" dirty="0"/>
        </a:p>
      </dgm:t>
    </dgm:pt>
    <dgm:pt modelId="{EABB59F8-6C60-4BF5-89E2-F39C131D977E}" type="parTrans" cxnId="{3C5EE130-88D3-486F-8605-5476009C4F05}">
      <dgm:prSet/>
      <dgm:spPr/>
      <dgm:t>
        <a:bodyPr/>
        <a:lstStyle/>
        <a:p>
          <a:pPr rtl="1"/>
          <a:endParaRPr lang="ar-SA"/>
        </a:p>
      </dgm:t>
    </dgm:pt>
    <dgm:pt modelId="{D2956F71-6198-46D1-85A5-1CD766BEDB9D}" type="sibTrans" cxnId="{3C5EE130-88D3-486F-8605-5476009C4F05}">
      <dgm:prSet/>
      <dgm:spPr/>
      <dgm:t>
        <a:bodyPr/>
        <a:lstStyle/>
        <a:p>
          <a:pPr rtl="1"/>
          <a:endParaRPr lang="ar-SA"/>
        </a:p>
      </dgm:t>
    </dgm:pt>
    <dgm:pt modelId="{F1F68CE9-6F97-4B78-AA50-F49849729C0B}" type="pres">
      <dgm:prSet presAssocID="{B9395A17-0AFE-4C01-86A6-1AE0D12BAD93}" presName="Name0" presStyleCnt="0">
        <dgm:presLayoutVars>
          <dgm:dir/>
          <dgm:animLvl val="lvl"/>
          <dgm:resizeHandles/>
        </dgm:presLayoutVars>
      </dgm:prSet>
      <dgm:spPr/>
    </dgm:pt>
    <dgm:pt modelId="{CB0191DA-A82B-40C9-BDFB-56F83E9609D4}" type="pres">
      <dgm:prSet presAssocID="{65A04FF3-170A-40F1-9D84-AF343E1F67C9}" presName="linNode" presStyleCnt="0"/>
      <dgm:spPr/>
    </dgm:pt>
    <dgm:pt modelId="{A044B59C-3F55-41A5-BE43-5622F5679173}" type="pres">
      <dgm:prSet presAssocID="{65A04FF3-170A-40F1-9D84-AF343E1F67C9}" presName="parentShp" presStyleLbl="node1" presStyleIdx="0" presStyleCnt="2">
        <dgm:presLayoutVars>
          <dgm:bulletEnabled val="1"/>
        </dgm:presLayoutVars>
      </dgm:prSet>
      <dgm:spPr/>
    </dgm:pt>
    <dgm:pt modelId="{52D3E759-F4C4-4AD3-8BB7-1476EAFD5A7B}" type="pres">
      <dgm:prSet presAssocID="{65A04FF3-170A-40F1-9D84-AF343E1F67C9}" presName="childShp" presStyleLbl="bgAccFollowNode1" presStyleIdx="0" presStyleCnt="2">
        <dgm:presLayoutVars>
          <dgm:bulletEnabled val="1"/>
        </dgm:presLayoutVars>
      </dgm:prSet>
      <dgm:spPr/>
      <dgm:t>
        <a:bodyPr/>
        <a:lstStyle/>
        <a:p>
          <a:pPr rtl="1"/>
          <a:endParaRPr lang="ar-SA"/>
        </a:p>
      </dgm:t>
    </dgm:pt>
    <dgm:pt modelId="{5479E159-25FD-4BC4-A1C0-4CB5BC98A605}" type="pres">
      <dgm:prSet presAssocID="{64A9C642-7E5D-4144-AE80-441056245BB1}" presName="spacing" presStyleCnt="0"/>
      <dgm:spPr/>
    </dgm:pt>
    <dgm:pt modelId="{3021D332-4362-4AD1-95C7-1B8A7DE8DB92}" type="pres">
      <dgm:prSet presAssocID="{1BBD6E22-57E4-40A3-815F-504FA3B9C704}" presName="linNode" presStyleCnt="0"/>
      <dgm:spPr/>
    </dgm:pt>
    <dgm:pt modelId="{BDCD3296-63FC-4A6F-9B2C-3240A159722A}" type="pres">
      <dgm:prSet presAssocID="{1BBD6E22-57E4-40A3-815F-504FA3B9C704}" presName="parentShp" presStyleLbl="node1" presStyleIdx="1" presStyleCnt="2">
        <dgm:presLayoutVars>
          <dgm:bulletEnabled val="1"/>
        </dgm:presLayoutVars>
      </dgm:prSet>
      <dgm:spPr/>
    </dgm:pt>
    <dgm:pt modelId="{CCE802DD-2CC1-4284-A4D2-B2F403D0F950}" type="pres">
      <dgm:prSet presAssocID="{1BBD6E22-57E4-40A3-815F-504FA3B9C704}" presName="childShp" presStyleLbl="bgAccFollowNode1" presStyleIdx="1" presStyleCnt="2">
        <dgm:presLayoutVars>
          <dgm:bulletEnabled val="1"/>
        </dgm:presLayoutVars>
      </dgm:prSet>
      <dgm:spPr/>
      <dgm:t>
        <a:bodyPr/>
        <a:lstStyle/>
        <a:p>
          <a:pPr rtl="1"/>
          <a:endParaRPr lang="ar-SA"/>
        </a:p>
      </dgm:t>
    </dgm:pt>
  </dgm:ptLst>
  <dgm:cxnLst>
    <dgm:cxn modelId="{17F189FB-4D90-4DA6-9812-9FC998DBC765}" type="presOf" srcId="{B2300E93-CEBE-4128-ADAC-CA379B33142D}" destId="{52D3E759-F4C4-4AD3-8BB7-1476EAFD5A7B}" srcOrd="0" destOrd="0" presId="urn:microsoft.com/office/officeart/2005/8/layout/vList6"/>
    <dgm:cxn modelId="{CFF77D7A-15DC-4E92-8A39-8A86C9E05283}" type="presOf" srcId="{1BBD6E22-57E4-40A3-815F-504FA3B9C704}" destId="{BDCD3296-63FC-4A6F-9B2C-3240A159722A}" srcOrd="0" destOrd="0" presId="urn:microsoft.com/office/officeart/2005/8/layout/vList6"/>
    <dgm:cxn modelId="{251631B8-E2BC-4F05-9740-6B83C0776B0D}" type="presOf" srcId="{ED0B5048-9B7C-4C10-B7DB-3518D0973CF0}" destId="{CCE802DD-2CC1-4284-A4D2-B2F403D0F950}" srcOrd="0" destOrd="0" presId="urn:microsoft.com/office/officeart/2005/8/layout/vList6"/>
    <dgm:cxn modelId="{9DEC2D9F-507A-4ACC-B028-F4188FEE1A0A}" type="presOf" srcId="{65A04FF3-170A-40F1-9D84-AF343E1F67C9}" destId="{A044B59C-3F55-41A5-BE43-5622F5679173}" srcOrd="0" destOrd="0" presId="urn:microsoft.com/office/officeart/2005/8/layout/vList6"/>
    <dgm:cxn modelId="{172AF1E0-FD51-42AA-A8D7-0497303F4EF7}" type="presOf" srcId="{B9395A17-0AFE-4C01-86A6-1AE0D12BAD93}" destId="{F1F68CE9-6F97-4B78-AA50-F49849729C0B}" srcOrd="0" destOrd="0" presId="urn:microsoft.com/office/officeart/2005/8/layout/vList6"/>
    <dgm:cxn modelId="{3C5EE130-88D3-486F-8605-5476009C4F05}" srcId="{1BBD6E22-57E4-40A3-815F-504FA3B9C704}" destId="{ED0B5048-9B7C-4C10-B7DB-3518D0973CF0}" srcOrd="0" destOrd="0" parTransId="{EABB59F8-6C60-4BF5-89E2-F39C131D977E}" sibTransId="{D2956F71-6198-46D1-85A5-1CD766BEDB9D}"/>
    <dgm:cxn modelId="{4508CB79-5C54-468F-ADB9-9AACA4ED5CDB}" srcId="{B9395A17-0AFE-4C01-86A6-1AE0D12BAD93}" destId="{1BBD6E22-57E4-40A3-815F-504FA3B9C704}" srcOrd="1" destOrd="0" parTransId="{6F66CCFD-9CD6-4534-A6A8-13EE9E790EC9}" sibTransId="{B71B210E-BC8E-42A9-9FFB-C89BF2AA633D}"/>
    <dgm:cxn modelId="{FA756241-429B-40BE-996E-F48ED5B21D73}" srcId="{65A04FF3-170A-40F1-9D84-AF343E1F67C9}" destId="{B2300E93-CEBE-4128-ADAC-CA379B33142D}" srcOrd="0" destOrd="0" parTransId="{802333DF-66F7-49BE-BB64-6504D2FE1DDB}" sibTransId="{E1D4E119-8B29-4C7E-A774-8F25A45FA501}"/>
    <dgm:cxn modelId="{574E3634-C6C2-4110-BC09-732C7CE5FBD6}" srcId="{B9395A17-0AFE-4C01-86A6-1AE0D12BAD93}" destId="{65A04FF3-170A-40F1-9D84-AF343E1F67C9}" srcOrd="0" destOrd="0" parTransId="{56A07D50-FCC9-4B87-91AF-3D0D71A56E1A}" sibTransId="{64A9C642-7E5D-4144-AE80-441056245BB1}"/>
    <dgm:cxn modelId="{4AA92A74-A392-40EC-A8EE-6BC246CFEAA5}" type="presParOf" srcId="{F1F68CE9-6F97-4B78-AA50-F49849729C0B}" destId="{CB0191DA-A82B-40C9-BDFB-56F83E9609D4}" srcOrd="0" destOrd="0" presId="urn:microsoft.com/office/officeart/2005/8/layout/vList6"/>
    <dgm:cxn modelId="{FA99E994-D3C9-4D64-AE3B-0177BEB55056}" type="presParOf" srcId="{CB0191DA-A82B-40C9-BDFB-56F83E9609D4}" destId="{A044B59C-3F55-41A5-BE43-5622F5679173}" srcOrd="0" destOrd="0" presId="urn:microsoft.com/office/officeart/2005/8/layout/vList6"/>
    <dgm:cxn modelId="{6F7ED669-4671-45E0-B9A1-42EAA550B8D7}" type="presParOf" srcId="{CB0191DA-A82B-40C9-BDFB-56F83E9609D4}" destId="{52D3E759-F4C4-4AD3-8BB7-1476EAFD5A7B}" srcOrd="1" destOrd="0" presId="urn:microsoft.com/office/officeart/2005/8/layout/vList6"/>
    <dgm:cxn modelId="{00A7D9CF-CDFB-4D24-A908-7B785B94620E}" type="presParOf" srcId="{F1F68CE9-6F97-4B78-AA50-F49849729C0B}" destId="{5479E159-25FD-4BC4-A1C0-4CB5BC98A605}" srcOrd="1" destOrd="0" presId="urn:microsoft.com/office/officeart/2005/8/layout/vList6"/>
    <dgm:cxn modelId="{C9AFCBA4-C65B-42FB-9A79-1101570ECBC2}" type="presParOf" srcId="{F1F68CE9-6F97-4B78-AA50-F49849729C0B}" destId="{3021D332-4362-4AD1-95C7-1B8A7DE8DB92}" srcOrd="2" destOrd="0" presId="urn:microsoft.com/office/officeart/2005/8/layout/vList6"/>
    <dgm:cxn modelId="{1D58B9A4-CA53-41F1-8C6F-A46F9B35CC6D}" type="presParOf" srcId="{3021D332-4362-4AD1-95C7-1B8A7DE8DB92}" destId="{BDCD3296-63FC-4A6F-9B2C-3240A159722A}" srcOrd="0" destOrd="0" presId="urn:microsoft.com/office/officeart/2005/8/layout/vList6"/>
    <dgm:cxn modelId="{939FC7E8-8890-422E-8E52-F5FF13581E7F}" type="presParOf" srcId="{3021D332-4362-4AD1-95C7-1B8A7DE8DB92}" destId="{CCE802DD-2CC1-4284-A4D2-B2F403D0F950}"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84D131C-7DEF-4974-9AF0-A3710FCE9414}" type="doc">
      <dgm:prSet loTypeId="urn:microsoft.com/office/officeart/2005/8/layout/vList6" loCatId="list" qsTypeId="urn:microsoft.com/office/officeart/2005/8/quickstyle/simple1" qsCatId="simple" csTypeId="urn:microsoft.com/office/officeart/2005/8/colors/colorful4" csCatId="colorful" phldr="1"/>
      <dgm:spPr/>
      <dgm:t>
        <a:bodyPr/>
        <a:lstStyle/>
        <a:p>
          <a:pPr rtl="1"/>
          <a:endParaRPr lang="ar-SA"/>
        </a:p>
      </dgm:t>
    </dgm:pt>
    <dgm:pt modelId="{24651A65-7A95-4578-8CA1-342206E5C43F}">
      <dgm:prSet phldrT="[نص]"/>
      <dgm:spPr/>
      <dgm:t>
        <a:bodyPr/>
        <a:lstStyle/>
        <a:p>
          <a:pPr rtl="1"/>
          <a:r>
            <a:rPr lang="ar-SA" dirty="0" smtClean="0"/>
            <a:t>عمر الطفل</a:t>
          </a:r>
          <a:endParaRPr lang="ar-SA" dirty="0"/>
        </a:p>
      </dgm:t>
    </dgm:pt>
    <dgm:pt modelId="{7B9B206A-E043-4765-A3F2-493EB0941C84}" type="parTrans" cxnId="{E30AE74A-9323-4FF4-AF86-BB49DF5E5818}">
      <dgm:prSet/>
      <dgm:spPr/>
      <dgm:t>
        <a:bodyPr/>
        <a:lstStyle/>
        <a:p>
          <a:pPr rtl="1"/>
          <a:endParaRPr lang="ar-SA"/>
        </a:p>
      </dgm:t>
    </dgm:pt>
    <dgm:pt modelId="{F0135291-9A3A-4427-8406-AD2188A54655}" type="sibTrans" cxnId="{E30AE74A-9323-4FF4-AF86-BB49DF5E5818}">
      <dgm:prSet/>
      <dgm:spPr/>
      <dgm:t>
        <a:bodyPr/>
        <a:lstStyle/>
        <a:p>
          <a:pPr rtl="1"/>
          <a:endParaRPr lang="ar-SA"/>
        </a:p>
      </dgm:t>
    </dgm:pt>
    <dgm:pt modelId="{894ECA6B-B8ED-4730-93D9-9404526C911D}">
      <dgm:prSet phldrT="[نص]"/>
      <dgm:spPr/>
      <dgm:t>
        <a:bodyPr/>
        <a:lstStyle/>
        <a:p>
          <a:pPr rtl="1"/>
          <a:r>
            <a:rPr lang="ar-SA" b="1" dirty="0" smtClean="0"/>
            <a:t>كلما تقدم في السن يصعب ضبط سلوكه</a:t>
          </a:r>
          <a:endParaRPr lang="ar-SA" b="1" dirty="0"/>
        </a:p>
      </dgm:t>
    </dgm:pt>
    <dgm:pt modelId="{5F69B7AA-7FC0-48AA-9841-420D14B22243}" type="parTrans" cxnId="{9E637BE9-B5BC-41CD-9D2E-6DCED52BFC53}">
      <dgm:prSet/>
      <dgm:spPr/>
      <dgm:t>
        <a:bodyPr/>
        <a:lstStyle/>
        <a:p>
          <a:pPr rtl="1"/>
          <a:endParaRPr lang="ar-SA"/>
        </a:p>
      </dgm:t>
    </dgm:pt>
    <dgm:pt modelId="{9E3330CB-67FE-4E05-83AB-6A66151CA4C8}" type="sibTrans" cxnId="{9E637BE9-B5BC-41CD-9D2E-6DCED52BFC53}">
      <dgm:prSet/>
      <dgm:spPr/>
      <dgm:t>
        <a:bodyPr/>
        <a:lstStyle/>
        <a:p>
          <a:pPr rtl="1"/>
          <a:endParaRPr lang="ar-SA"/>
        </a:p>
      </dgm:t>
    </dgm:pt>
    <dgm:pt modelId="{4CB49180-31F6-4AA4-A21B-C6BC9AFE31B9}">
      <dgm:prSet phldrT="[نص]"/>
      <dgm:spPr/>
      <dgm:t>
        <a:bodyPr/>
        <a:lstStyle/>
        <a:p>
          <a:pPr rtl="1"/>
          <a:r>
            <a:rPr lang="ar-SA" b="1" dirty="0" smtClean="0"/>
            <a:t>تصبح الفروق الفردية بينه وبين أقرانه أكثر وضوحًا</a:t>
          </a:r>
          <a:endParaRPr lang="ar-SA" b="1" dirty="0"/>
        </a:p>
      </dgm:t>
    </dgm:pt>
    <dgm:pt modelId="{49041F4D-4D87-41F7-AAD9-710077822A18}" type="parTrans" cxnId="{299A13C1-5142-4624-88AD-A6268B28B77E}">
      <dgm:prSet/>
      <dgm:spPr/>
      <dgm:t>
        <a:bodyPr/>
        <a:lstStyle/>
        <a:p>
          <a:pPr rtl="1"/>
          <a:endParaRPr lang="ar-SA"/>
        </a:p>
      </dgm:t>
    </dgm:pt>
    <dgm:pt modelId="{C527FD2A-B4BD-4B86-83D9-D5E4686392BC}" type="sibTrans" cxnId="{299A13C1-5142-4624-88AD-A6268B28B77E}">
      <dgm:prSet/>
      <dgm:spPr/>
      <dgm:t>
        <a:bodyPr/>
        <a:lstStyle/>
        <a:p>
          <a:pPr rtl="1"/>
          <a:endParaRPr lang="ar-SA"/>
        </a:p>
      </dgm:t>
    </dgm:pt>
    <dgm:pt modelId="{CC473964-5F8F-43B2-975A-9379D1542009}">
      <dgm:prSet phldrT="[نص]"/>
      <dgm:spPr/>
      <dgm:t>
        <a:bodyPr/>
        <a:lstStyle/>
        <a:p>
          <a:pPr rtl="1"/>
          <a:r>
            <a:rPr lang="ar-SA" dirty="0" smtClean="0"/>
            <a:t>نوع الإعاقة</a:t>
          </a:r>
          <a:endParaRPr lang="ar-SA" dirty="0"/>
        </a:p>
      </dgm:t>
    </dgm:pt>
    <dgm:pt modelId="{B0A9A7C9-F217-4B7D-872B-D6C754754F33}" type="parTrans" cxnId="{ED3E0D45-3B62-4492-BE74-5660990D41A0}">
      <dgm:prSet/>
      <dgm:spPr/>
      <dgm:t>
        <a:bodyPr/>
        <a:lstStyle/>
        <a:p>
          <a:pPr rtl="1"/>
          <a:endParaRPr lang="ar-SA"/>
        </a:p>
      </dgm:t>
    </dgm:pt>
    <dgm:pt modelId="{9C690423-C695-45C8-A945-F4D5DD79997C}" type="sibTrans" cxnId="{ED3E0D45-3B62-4492-BE74-5660990D41A0}">
      <dgm:prSet/>
      <dgm:spPr/>
      <dgm:t>
        <a:bodyPr/>
        <a:lstStyle/>
        <a:p>
          <a:pPr rtl="1"/>
          <a:endParaRPr lang="ar-SA"/>
        </a:p>
      </dgm:t>
    </dgm:pt>
    <dgm:pt modelId="{45BE8247-F079-4574-BBE0-98836EAA3BA5}">
      <dgm:prSet phldrT="[نص]"/>
      <dgm:spPr/>
      <dgm:t>
        <a:bodyPr/>
        <a:lstStyle/>
        <a:p>
          <a:pPr rtl="1"/>
          <a:r>
            <a:rPr lang="ar-SA" b="1" dirty="0" smtClean="0"/>
            <a:t>تلعب دورًا هامًا في تحديد الضغوط على الأسرة</a:t>
          </a:r>
          <a:r>
            <a:rPr lang="ar-SA" dirty="0" smtClean="0"/>
            <a:t>.</a:t>
          </a:r>
          <a:endParaRPr lang="ar-SA" dirty="0"/>
        </a:p>
      </dgm:t>
    </dgm:pt>
    <dgm:pt modelId="{868E7D19-CE1B-4370-B4E2-3A0E2A11F0C0}" type="parTrans" cxnId="{83C6391B-882D-47A4-9C95-4C29EE77AB1C}">
      <dgm:prSet/>
      <dgm:spPr/>
      <dgm:t>
        <a:bodyPr/>
        <a:lstStyle/>
        <a:p>
          <a:pPr rtl="1"/>
          <a:endParaRPr lang="ar-SA"/>
        </a:p>
      </dgm:t>
    </dgm:pt>
    <dgm:pt modelId="{63133826-A630-48B1-9594-10D2CDA2CED5}" type="sibTrans" cxnId="{83C6391B-882D-47A4-9C95-4C29EE77AB1C}">
      <dgm:prSet/>
      <dgm:spPr/>
      <dgm:t>
        <a:bodyPr/>
        <a:lstStyle/>
        <a:p>
          <a:pPr rtl="1"/>
          <a:endParaRPr lang="ar-SA"/>
        </a:p>
      </dgm:t>
    </dgm:pt>
    <dgm:pt modelId="{706D4255-6D05-4BA1-8075-52C1642091FE}">
      <dgm:prSet phldrT="[نص]"/>
      <dgm:spPr/>
      <dgm:t>
        <a:bodyPr/>
        <a:lstStyle/>
        <a:p>
          <a:pPr rtl="1"/>
          <a:endParaRPr lang="ar-SA" dirty="0"/>
        </a:p>
      </dgm:t>
    </dgm:pt>
    <dgm:pt modelId="{1EE23444-317C-42D5-9B2B-8D84FDE1EE28}" type="parTrans" cxnId="{A6BB1BC6-40EA-4E15-946E-5FE133BA357A}">
      <dgm:prSet/>
      <dgm:spPr/>
      <dgm:t>
        <a:bodyPr/>
        <a:lstStyle/>
        <a:p>
          <a:pPr rtl="1"/>
          <a:endParaRPr lang="ar-SA"/>
        </a:p>
      </dgm:t>
    </dgm:pt>
    <dgm:pt modelId="{666AADF2-5CCB-4582-8413-B388FA73AFB6}" type="sibTrans" cxnId="{A6BB1BC6-40EA-4E15-946E-5FE133BA357A}">
      <dgm:prSet/>
      <dgm:spPr/>
      <dgm:t>
        <a:bodyPr/>
        <a:lstStyle/>
        <a:p>
          <a:pPr rtl="1"/>
          <a:endParaRPr lang="ar-SA"/>
        </a:p>
      </dgm:t>
    </dgm:pt>
    <dgm:pt modelId="{CB198CEB-51E9-4BED-98BC-B485BF8BA72D}" type="pres">
      <dgm:prSet presAssocID="{284D131C-7DEF-4974-9AF0-A3710FCE9414}" presName="Name0" presStyleCnt="0">
        <dgm:presLayoutVars>
          <dgm:dir/>
          <dgm:animLvl val="lvl"/>
          <dgm:resizeHandles/>
        </dgm:presLayoutVars>
      </dgm:prSet>
      <dgm:spPr/>
    </dgm:pt>
    <dgm:pt modelId="{A42F76A7-C0C4-4839-9F8A-1F49D57FE725}" type="pres">
      <dgm:prSet presAssocID="{24651A65-7A95-4578-8CA1-342206E5C43F}" presName="linNode" presStyleCnt="0"/>
      <dgm:spPr/>
    </dgm:pt>
    <dgm:pt modelId="{B13EA279-8D9E-4009-A841-3CA83095204F}" type="pres">
      <dgm:prSet presAssocID="{24651A65-7A95-4578-8CA1-342206E5C43F}" presName="parentShp" presStyleLbl="node1" presStyleIdx="0" presStyleCnt="2">
        <dgm:presLayoutVars>
          <dgm:bulletEnabled val="1"/>
        </dgm:presLayoutVars>
      </dgm:prSet>
      <dgm:spPr/>
      <dgm:t>
        <a:bodyPr/>
        <a:lstStyle/>
        <a:p>
          <a:pPr rtl="1"/>
          <a:endParaRPr lang="ar-SA"/>
        </a:p>
      </dgm:t>
    </dgm:pt>
    <dgm:pt modelId="{C9655290-DCF9-4E89-B4DF-E85DAFDB216D}" type="pres">
      <dgm:prSet presAssocID="{24651A65-7A95-4578-8CA1-342206E5C43F}" presName="childShp" presStyleLbl="bgAccFollowNode1" presStyleIdx="0" presStyleCnt="2">
        <dgm:presLayoutVars>
          <dgm:bulletEnabled val="1"/>
        </dgm:presLayoutVars>
      </dgm:prSet>
      <dgm:spPr/>
      <dgm:t>
        <a:bodyPr/>
        <a:lstStyle/>
        <a:p>
          <a:pPr rtl="1"/>
          <a:endParaRPr lang="ar-SA"/>
        </a:p>
      </dgm:t>
    </dgm:pt>
    <dgm:pt modelId="{9B17322C-0930-437B-A2CB-13158D7E48D8}" type="pres">
      <dgm:prSet presAssocID="{F0135291-9A3A-4427-8406-AD2188A54655}" presName="spacing" presStyleCnt="0"/>
      <dgm:spPr/>
    </dgm:pt>
    <dgm:pt modelId="{F3219DAC-737B-4947-B983-D05FE829B384}" type="pres">
      <dgm:prSet presAssocID="{CC473964-5F8F-43B2-975A-9379D1542009}" presName="linNode" presStyleCnt="0"/>
      <dgm:spPr/>
    </dgm:pt>
    <dgm:pt modelId="{93074CDD-6A12-4D09-B79A-F5D29693FC46}" type="pres">
      <dgm:prSet presAssocID="{CC473964-5F8F-43B2-975A-9379D1542009}" presName="parentShp" presStyleLbl="node1" presStyleIdx="1" presStyleCnt="2">
        <dgm:presLayoutVars>
          <dgm:bulletEnabled val="1"/>
        </dgm:presLayoutVars>
      </dgm:prSet>
      <dgm:spPr/>
      <dgm:t>
        <a:bodyPr/>
        <a:lstStyle/>
        <a:p>
          <a:pPr rtl="1"/>
          <a:endParaRPr lang="ar-SA"/>
        </a:p>
      </dgm:t>
    </dgm:pt>
    <dgm:pt modelId="{C9D88ACA-7EE1-4A3A-A240-4F31AF9EEA0D}" type="pres">
      <dgm:prSet presAssocID="{CC473964-5F8F-43B2-975A-9379D1542009}" presName="childShp" presStyleLbl="bgAccFollowNode1" presStyleIdx="1" presStyleCnt="2">
        <dgm:presLayoutVars>
          <dgm:bulletEnabled val="1"/>
        </dgm:presLayoutVars>
      </dgm:prSet>
      <dgm:spPr/>
      <dgm:t>
        <a:bodyPr/>
        <a:lstStyle/>
        <a:p>
          <a:pPr rtl="1"/>
          <a:endParaRPr lang="ar-SA"/>
        </a:p>
      </dgm:t>
    </dgm:pt>
  </dgm:ptLst>
  <dgm:cxnLst>
    <dgm:cxn modelId="{ED3E0D45-3B62-4492-BE74-5660990D41A0}" srcId="{284D131C-7DEF-4974-9AF0-A3710FCE9414}" destId="{CC473964-5F8F-43B2-975A-9379D1542009}" srcOrd="1" destOrd="0" parTransId="{B0A9A7C9-F217-4B7D-872B-D6C754754F33}" sibTransId="{9C690423-C695-45C8-A945-F4D5DD79997C}"/>
    <dgm:cxn modelId="{69FB7922-CE4F-49C7-B772-561AFC905DFE}" type="presOf" srcId="{CC473964-5F8F-43B2-975A-9379D1542009}" destId="{93074CDD-6A12-4D09-B79A-F5D29693FC46}" srcOrd="0" destOrd="0" presId="urn:microsoft.com/office/officeart/2005/8/layout/vList6"/>
    <dgm:cxn modelId="{9E637BE9-B5BC-41CD-9D2E-6DCED52BFC53}" srcId="{24651A65-7A95-4578-8CA1-342206E5C43F}" destId="{894ECA6B-B8ED-4730-93D9-9404526C911D}" srcOrd="0" destOrd="0" parTransId="{5F69B7AA-7FC0-48AA-9841-420D14B22243}" sibTransId="{9E3330CB-67FE-4E05-83AB-6A66151CA4C8}"/>
    <dgm:cxn modelId="{83C6391B-882D-47A4-9C95-4C29EE77AB1C}" srcId="{CC473964-5F8F-43B2-975A-9379D1542009}" destId="{45BE8247-F079-4574-BBE0-98836EAA3BA5}" srcOrd="1" destOrd="0" parTransId="{868E7D19-CE1B-4370-B4E2-3A0E2A11F0C0}" sibTransId="{63133826-A630-48B1-9594-10D2CDA2CED5}"/>
    <dgm:cxn modelId="{66F284B1-BFE0-4282-97D7-219F2A8B90DD}" type="presOf" srcId="{24651A65-7A95-4578-8CA1-342206E5C43F}" destId="{B13EA279-8D9E-4009-A841-3CA83095204F}" srcOrd="0" destOrd="0" presId="urn:microsoft.com/office/officeart/2005/8/layout/vList6"/>
    <dgm:cxn modelId="{299A13C1-5142-4624-88AD-A6268B28B77E}" srcId="{24651A65-7A95-4578-8CA1-342206E5C43F}" destId="{4CB49180-31F6-4AA4-A21B-C6BC9AFE31B9}" srcOrd="1" destOrd="0" parTransId="{49041F4D-4D87-41F7-AAD9-710077822A18}" sibTransId="{C527FD2A-B4BD-4B86-83D9-D5E4686392BC}"/>
    <dgm:cxn modelId="{66E2D2BC-9E11-4738-9B3D-F72E487800F7}" type="presOf" srcId="{706D4255-6D05-4BA1-8075-52C1642091FE}" destId="{C9D88ACA-7EE1-4A3A-A240-4F31AF9EEA0D}" srcOrd="0" destOrd="0" presId="urn:microsoft.com/office/officeart/2005/8/layout/vList6"/>
    <dgm:cxn modelId="{80E1DE15-E670-4246-8544-79F679392441}" type="presOf" srcId="{894ECA6B-B8ED-4730-93D9-9404526C911D}" destId="{C9655290-DCF9-4E89-B4DF-E85DAFDB216D}" srcOrd="0" destOrd="0" presId="urn:microsoft.com/office/officeart/2005/8/layout/vList6"/>
    <dgm:cxn modelId="{1DD4E23A-2D39-47AC-8F8E-16F7839B32B7}" type="presOf" srcId="{284D131C-7DEF-4974-9AF0-A3710FCE9414}" destId="{CB198CEB-51E9-4BED-98BC-B485BF8BA72D}" srcOrd="0" destOrd="0" presId="urn:microsoft.com/office/officeart/2005/8/layout/vList6"/>
    <dgm:cxn modelId="{A6BB1BC6-40EA-4E15-946E-5FE133BA357A}" srcId="{CC473964-5F8F-43B2-975A-9379D1542009}" destId="{706D4255-6D05-4BA1-8075-52C1642091FE}" srcOrd="0" destOrd="0" parTransId="{1EE23444-317C-42D5-9B2B-8D84FDE1EE28}" sibTransId="{666AADF2-5CCB-4582-8413-B388FA73AFB6}"/>
    <dgm:cxn modelId="{E30AE74A-9323-4FF4-AF86-BB49DF5E5818}" srcId="{284D131C-7DEF-4974-9AF0-A3710FCE9414}" destId="{24651A65-7A95-4578-8CA1-342206E5C43F}" srcOrd="0" destOrd="0" parTransId="{7B9B206A-E043-4765-A3F2-493EB0941C84}" sibTransId="{F0135291-9A3A-4427-8406-AD2188A54655}"/>
    <dgm:cxn modelId="{A1501C32-CE45-4382-BC50-B23BCF9BB990}" type="presOf" srcId="{45BE8247-F079-4574-BBE0-98836EAA3BA5}" destId="{C9D88ACA-7EE1-4A3A-A240-4F31AF9EEA0D}" srcOrd="0" destOrd="1" presId="urn:microsoft.com/office/officeart/2005/8/layout/vList6"/>
    <dgm:cxn modelId="{DEC94FCF-E75D-4D7C-AF45-54B7C38F4A1E}" type="presOf" srcId="{4CB49180-31F6-4AA4-A21B-C6BC9AFE31B9}" destId="{C9655290-DCF9-4E89-B4DF-E85DAFDB216D}" srcOrd="0" destOrd="1" presId="urn:microsoft.com/office/officeart/2005/8/layout/vList6"/>
    <dgm:cxn modelId="{6D517E48-44AF-4EB6-8964-46D9C278DF63}" type="presParOf" srcId="{CB198CEB-51E9-4BED-98BC-B485BF8BA72D}" destId="{A42F76A7-C0C4-4839-9F8A-1F49D57FE725}" srcOrd="0" destOrd="0" presId="urn:microsoft.com/office/officeart/2005/8/layout/vList6"/>
    <dgm:cxn modelId="{D318AF62-9966-4E5A-864F-B1222589B1EF}" type="presParOf" srcId="{A42F76A7-C0C4-4839-9F8A-1F49D57FE725}" destId="{B13EA279-8D9E-4009-A841-3CA83095204F}" srcOrd="0" destOrd="0" presId="urn:microsoft.com/office/officeart/2005/8/layout/vList6"/>
    <dgm:cxn modelId="{90D44E4E-8876-4E65-A181-36B731BD0B0E}" type="presParOf" srcId="{A42F76A7-C0C4-4839-9F8A-1F49D57FE725}" destId="{C9655290-DCF9-4E89-B4DF-E85DAFDB216D}" srcOrd="1" destOrd="0" presId="urn:microsoft.com/office/officeart/2005/8/layout/vList6"/>
    <dgm:cxn modelId="{D8930875-34D6-4C3A-AEC1-69AD40CCF897}" type="presParOf" srcId="{CB198CEB-51E9-4BED-98BC-B485BF8BA72D}" destId="{9B17322C-0930-437B-A2CB-13158D7E48D8}" srcOrd="1" destOrd="0" presId="urn:microsoft.com/office/officeart/2005/8/layout/vList6"/>
    <dgm:cxn modelId="{1E53BA7E-BF84-4A26-B646-496347C1BA19}" type="presParOf" srcId="{CB198CEB-51E9-4BED-98BC-B485BF8BA72D}" destId="{F3219DAC-737B-4947-B983-D05FE829B384}" srcOrd="2" destOrd="0" presId="urn:microsoft.com/office/officeart/2005/8/layout/vList6"/>
    <dgm:cxn modelId="{745F30A7-2A30-4854-8970-E6865B1C1EAB}" type="presParOf" srcId="{F3219DAC-737B-4947-B983-D05FE829B384}" destId="{93074CDD-6A12-4D09-B79A-F5D29693FC46}" srcOrd="0" destOrd="0" presId="urn:microsoft.com/office/officeart/2005/8/layout/vList6"/>
    <dgm:cxn modelId="{30E05B00-C2A0-448B-9154-72494F3FCE4E}" type="presParOf" srcId="{F3219DAC-737B-4947-B983-D05FE829B384}" destId="{C9D88ACA-7EE1-4A3A-A240-4F31AF9EEA0D}"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C6E1DF2-A597-45F7-ABCC-90840D5AA1B1}"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5F543CCA-4BD4-4BAF-9A38-7CDFB8A22709}">
      <dgm:prSet phldrT="[نص]"/>
      <dgm:spPr/>
      <dgm:t>
        <a:bodyPr/>
        <a:lstStyle/>
        <a:p>
          <a:pPr rtl="1"/>
          <a:r>
            <a:rPr lang="ar-SA" b="1" dirty="0" smtClean="0"/>
            <a:t>وجود حاجات غير اعتيادية أو اضافية لديه</a:t>
          </a:r>
          <a:endParaRPr lang="ar-SA" b="1" dirty="0"/>
        </a:p>
      </dgm:t>
    </dgm:pt>
    <dgm:pt modelId="{45BE9119-82BC-4919-9153-E95BCA869F6B}" type="parTrans" cxnId="{796B43BF-4F6F-4C1D-8EA3-74A2982DDC9F}">
      <dgm:prSet/>
      <dgm:spPr/>
      <dgm:t>
        <a:bodyPr/>
        <a:lstStyle/>
        <a:p>
          <a:pPr rtl="1"/>
          <a:endParaRPr lang="ar-SA"/>
        </a:p>
      </dgm:t>
    </dgm:pt>
    <dgm:pt modelId="{ED936994-90A7-41AF-8906-450DB197C0C9}" type="sibTrans" cxnId="{796B43BF-4F6F-4C1D-8EA3-74A2982DDC9F}">
      <dgm:prSet/>
      <dgm:spPr/>
      <dgm:t>
        <a:bodyPr/>
        <a:lstStyle/>
        <a:p>
          <a:pPr rtl="1"/>
          <a:endParaRPr lang="ar-SA"/>
        </a:p>
      </dgm:t>
    </dgm:pt>
    <dgm:pt modelId="{8F1B276F-634E-4029-9649-09752E6C3CBA}">
      <dgm:prSet phldrT="[نص]"/>
      <dgm:spPr/>
      <dgm:t>
        <a:bodyPr/>
        <a:lstStyle/>
        <a:p>
          <a:pPr rtl="1"/>
          <a:r>
            <a:rPr lang="ar-SA" b="1" dirty="0" smtClean="0"/>
            <a:t>انخفاض استجابته الاجتماعية</a:t>
          </a:r>
          <a:endParaRPr lang="ar-SA" b="1" dirty="0"/>
        </a:p>
      </dgm:t>
    </dgm:pt>
    <dgm:pt modelId="{629AF5B0-6036-4766-AE60-E51D26B35757}" type="parTrans" cxnId="{4F4812EB-08FC-4850-8561-756480834F5B}">
      <dgm:prSet/>
      <dgm:spPr/>
      <dgm:t>
        <a:bodyPr/>
        <a:lstStyle/>
        <a:p>
          <a:pPr rtl="1"/>
          <a:endParaRPr lang="ar-SA"/>
        </a:p>
      </dgm:t>
    </dgm:pt>
    <dgm:pt modelId="{5DA03692-C170-4EE9-A16D-F7CD9CDD8774}" type="sibTrans" cxnId="{4F4812EB-08FC-4850-8561-756480834F5B}">
      <dgm:prSet/>
      <dgm:spPr/>
      <dgm:t>
        <a:bodyPr/>
        <a:lstStyle/>
        <a:p>
          <a:pPr rtl="1"/>
          <a:endParaRPr lang="ar-SA"/>
        </a:p>
      </dgm:t>
    </dgm:pt>
    <dgm:pt modelId="{C6B524DB-C753-4F98-9C15-A11B01B0F7C9}">
      <dgm:prSet phldrT="[نص]"/>
      <dgm:spPr/>
      <dgm:t>
        <a:bodyPr/>
        <a:lstStyle/>
        <a:p>
          <a:pPr rtl="1"/>
          <a:r>
            <a:rPr lang="ar-SA" b="1" dirty="0" smtClean="0"/>
            <a:t>المزاج الصعب للطفل</a:t>
          </a:r>
          <a:endParaRPr lang="ar-SA" b="1" dirty="0"/>
        </a:p>
      </dgm:t>
    </dgm:pt>
    <dgm:pt modelId="{F4B69872-3872-48CD-BB06-E9E4974BF615}" type="parTrans" cxnId="{BD987CFE-9768-437E-8998-073D859301C2}">
      <dgm:prSet/>
      <dgm:spPr/>
      <dgm:t>
        <a:bodyPr/>
        <a:lstStyle/>
        <a:p>
          <a:pPr rtl="1"/>
          <a:endParaRPr lang="ar-SA"/>
        </a:p>
      </dgm:t>
    </dgm:pt>
    <dgm:pt modelId="{6277165D-7743-4B02-96EA-E7A1FE41905E}" type="sibTrans" cxnId="{BD987CFE-9768-437E-8998-073D859301C2}">
      <dgm:prSet/>
      <dgm:spPr/>
      <dgm:t>
        <a:bodyPr/>
        <a:lstStyle/>
        <a:p>
          <a:pPr rtl="1"/>
          <a:endParaRPr lang="ar-SA"/>
        </a:p>
      </dgm:t>
    </dgm:pt>
    <dgm:pt modelId="{867B3428-E438-4B96-95B7-EC95542A5B3C}">
      <dgm:prSet phldrT="[نص]"/>
      <dgm:spPr/>
      <dgm:t>
        <a:bodyPr/>
        <a:lstStyle/>
        <a:p>
          <a:pPr rtl="1"/>
          <a:r>
            <a:rPr lang="ar-SA" b="1" dirty="0" smtClean="0"/>
            <a:t>انخفض تطور الطفل</a:t>
          </a:r>
          <a:endParaRPr lang="ar-SA" b="1" dirty="0"/>
        </a:p>
      </dgm:t>
    </dgm:pt>
    <dgm:pt modelId="{855C1B18-502D-496E-AE27-B839C1C53357}" type="parTrans" cxnId="{21FE0123-3F60-40BE-8A38-6D8FD8AC36C3}">
      <dgm:prSet/>
      <dgm:spPr/>
      <dgm:t>
        <a:bodyPr/>
        <a:lstStyle/>
        <a:p>
          <a:pPr rtl="1"/>
          <a:endParaRPr lang="ar-SA"/>
        </a:p>
      </dgm:t>
    </dgm:pt>
    <dgm:pt modelId="{1F2380EE-CF99-402B-B92B-A5903CB409BE}" type="sibTrans" cxnId="{21FE0123-3F60-40BE-8A38-6D8FD8AC36C3}">
      <dgm:prSet/>
      <dgm:spPr/>
      <dgm:t>
        <a:bodyPr/>
        <a:lstStyle/>
        <a:p>
          <a:pPr rtl="1"/>
          <a:endParaRPr lang="ar-SA"/>
        </a:p>
      </dgm:t>
    </dgm:pt>
    <dgm:pt modelId="{27FDE947-5C35-47C4-B3AA-3935C4585010}">
      <dgm:prSet phldrT="[نص]"/>
      <dgm:spPr/>
      <dgm:t>
        <a:bodyPr/>
        <a:lstStyle/>
        <a:p>
          <a:pPr rtl="1"/>
          <a:r>
            <a:rPr lang="ar-SA" b="1" dirty="0" smtClean="0"/>
            <a:t>شدة الضغوط النفسية للوالدين</a:t>
          </a:r>
          <a:endParaRPr lang="ar-SA" b="1" dirty="0"/>
        </a:p>
      </dgm:t>
    </dgm:pt>
    <dgm:pt modelId="{591A84B1-0868-49DD-B470-3AC0C30F26DF}" type="parTrans" cxnId="{E2E3BA6C-8AFD-4C1A-A514-58E88D3D0937}">
      <dgm:prSet/>
      <dgm:spPr/>
      <dgm:t>
        <a:bodyPr/>
        <a:lstStyle/>
        <a:p>
          <a:pPr rtl="1"/>
          <a:endParaRPr lang="ar-SA"/>
        </a:p>
      </dgm:t>
    </dgm:pt>
    <dgm:pt modelId="{D00CB649-82AD-4438-9287-D915B00BD816}" type="sibTrans" cxnId="{E2E3BA6C-8AFD-4C1A-A514-58E88D3D0937}">
      <dgm:prSet/>
      <dgm:spPr/>
      <dgm:t>
        <a:bodyPr/>
        <a:lstStyle/>
        <a:p>
          <a:pPr rtl="1"/>
          <a:endParaRPr lang="ar-SA"/>
        </a:p>
      </dgm:t>
    </dgm:pt>
    <dgm:pt modelId="{1E529217-1486-4E24-A150-002120110DDC}" type="pres">
      <dgm:prSet presAssocID="{7C6E1DF2-A597-45F7-ABCC-90840D5AA1B1}" presName="diagram" presStyleCnt="0">
        <dgm:presLayoutVars>
          <dgm:dir/>
          <dgm:resizeHandles val="exact"/>
        </dgm:presLayoutVars>
      </dgm:prSet>
      <dgm:spPr/>
    </dgm:pt>
    <dgm:pt modelId="{0E661125-D588-42FD-AF8B-974A9BF3C4D4}" type="pres">
      <dgm:prSet presAssocID="{5F543CCA-4BD4-4BAF-9A38-7CDFB8A22709}" presName="node" presStyleLbl="node1" presStyleIdx="0" presStyleCnt="5">
        <dgm:presLayoutVars>
          <dgm:bulletEnabled val="1"/>
        </dgm:presLayoutVars>
      </dgm:prSet>
      <dgm:spPr/>
    </dgm:pt>
    <dgm:pt modelId="{C7A0F091-3077-4B7A-A260-5E17522CA2D2}" type="pres">
      <dgm:prSet presAssocID="{ED936994-90A7-41AF-8906-450DB197C0C9}" presName="sibTrans" presStyleCnt="0"/>
      <dgm:spPr/>
    </dgm:pt>
    <dgm:pt modelId="{25C6F106-0DFE-4EBD-BB9E-5F96DDE15A10}" type="pres">
      <dgm:prSet presAssocID="{8F1B276F-634E-4029-9649-09752E6C3CBA}" presName="node" presStyleLbl="node1" presStyleIdx="1" presStyleCnt="5">
        <dgm:presLayoutVars>
          <dgm:bulletEnabled val="1"/>
        </dgm:presLayoutVars>
      </dgm:prSet>
      <dgm:spPr/>
      <dgm:t>
        <a:bodyPr/>
        <a:lstStyle/>
        <a:p>
          <a:pPr rtl="1"/>
          <a:endParaRPr lang="ar-SA"/>
        </a:p>
      </dgm:t>
    </dgm:pt>
    <dgm:pt modelId="{DF78577C-C644-4FBE-9222-4F81F1F7BBE7}" type="pres">
      <dgm:prSet presAssocID="{5DA03692-C170-4EE9-A16D-F7CD9CDD8774}" presName="sibTrans" presStyleCnt="0"/>
      <dgm:spPr/>
    </dgm:pt>
    <dgm:pt modelId="{9D9906B2-2F9F-4D8F-902E-C439831A9517}" type="pres">
      <dgm:prSet presAssocID="{C6B524DB-C753-4F98-9C15-A11B01B0F7C9}" presName="node" presStyleLbl="node1" presStyleIdx="2" presStyleCnt="5">
        <dgm:presLayoutVars>
          <dgm:bulletEnabled val="1"/>
        </dgm:presLayoutVars>
      </dgm:prSet>
      <dgm:spPr/>
      <dgm:t>
        <a:bodyPr/>
        <a:lstStyle/>
        <a:p>
          <a:pPr rtl="1"/>
          <a:endParaRPr lang="ar-SA"/>
        </a:p>
      </dgm:t>
    </dgm:pt>
    <dgm:pt modelId="{8E1DF0FB-92EB-4535-B4E0-4E2BF8D2B88A}" type="pres">
      <dgm:prSet presAssocID="{6277165D-7743-4B02-96EA-E7A1FE41905E}" presName="sibTrans" presStyleCnt="0"/>
      <dgm:spPr/>
    </dgm:pt>
    <dgm:pt modelId="{4174601C-871A-4651-89E0-4C5D4F82B502}" type="pres">
      <dgm:prSet presAssocID="{867B3428-E438-4B96-95B7-EC95542A5B3C}" presName="node" presStyleLbl="node1" presStyleIdx="3" presStyleCnt="5">
        <dgm:presLayoutVars>
          <dgm:bulletEnabled val="1"/>
        </dgm:presLayoutVars>
      </dgm:prSet>
      <dgm:spPr/>
    </dgm:pt>
    <dgm:pt modelId="{FCA626E9-9806-46B5-9D3B-54546AE7F320}" type="pres">
      <dgm:prSet presAssocID="{1F2380EE-CF99-402B-B92B-A5903CB409BE}" presName="sibTrans" presStyleCnt="0"/>
      <dgm:spPr/>
    </dgm:pt>
    <dgm:pt modelId="{58CC2E00-98D3-49E9-9CF9-0D98C599BDEB}" type="pres">
      <dgm:prSet presAssocID="{27FDE947-5C35-47C4-B3AA-3935C4585010}" presName="node" presStyleLbl="node1" presStyleIdx="4" presStyleCnt="5">
        <dgm:presLayoutVars>
          <dgm:bulletEnabled val="1"/>
        </dgm:presLayoutVars>
      </dgm:prSet>
      <dgm:spPr/>
    </dgm:pt>
  </dgm:ptLst>
  <dgm:cxnLst>
    <dgm:cxn modelId="{D74A76B8-2ECB-4FA5-A530-CF553B04BFFB}" type="presOf" srcId="{27FDE947-5C35-47C4-B3AA-3935C4585010}" destId="{58CC2E00-98D3-49E9-9CF9-0D98C599BDEB}" srcOrd="0" destOrd="0" presId="urn:microsoft.com/office/officeart/2005/8/layout/default"/>
    <dgm:cxn modelId="{8FDED104-ADFA-4D70-8B5F-B4B3C9DDC8DD}" type="presOf" srcId="{C6B524DB-C753-4F98-9C15-A11B01B0F7C9}" destId="{9D9906B2-2F9F-4D8F-902E-C439831A9517}" srcOrd="0" destOrd="0" presId="urn:microsoft.com/office/officeart/2005/8/layout/default"/>
    <dgm:cxn modelId="{E2E3BA6C-8AFD-4C1A-A514-58E88D3D0937}" srcId="{7C6E1DF2-A597-45F7-ABCC-90840D5AA1B1}" destId="{27FDE947-5C35-47C4-B3AA-3935C4585010}" srcOrd="4" destOrd="0" parTransId="{591A84B1-0868-49DD-B470-3AC0C30F26DF}" sibTransId="{D00CB649-82AD-4438-9287-D915B00BD816}"/>
    <dgm:cxn modelId="{604DB693-DF4B-40E2-925F-B6C6426F48CD}" type="presOf" srcId="{8F1B276F-634E-4029-9649-09752E6C3CBA}" destId="{25C6F106-0DFE-4EBD-BB9E-5F96DDE15A10}" srcOrd="0" destOrd="0" presId="urn:microsoft.com/office/officeart/2005/8/layout/default"/>
    <dgm:cxn modelId="{CDA108C0-3D31-48AA-8BFD-D9D056D76B3D}" type="presOf" srcId="{5F543CCA-4BD4-4BAF-9A38-7CDFB8A22709}" destId="{0E661125-D588-42FD-AF8B-974A9BF3C4D4}" srcOrd="0" destOrd="0" presId="urn:microsoft.com/office/officeart/2005/8/layout/default"/>
    <dgm:cxn modelId="{4F4812EB-08FC-4850-8561-756480834F5B}" srcId="{7C6E1DF2-A597-45F7-ABCC-90840D5AA1B1}" destId="{8F1B276F-634E-4029-9649-09752E6C3CBA}" srcOrd="1" destOrd="0" parTransId="{629AF5B0-6036-4766-AE60-E51D26B35757}" sibTransId="{5DA03692-C170-4EE9-A16D-F7CD9CDD8774}"/>
    <dgm:cxn modelId="{796B43BF-4F6F-4C1D-8EA3-74A2982DDC9F}" srcId="{7C6E1DF2-A597-45F7-ABCC-90840D5AA1B1}" destId="{5F543CCA-4BD4-4BAF-9A38-7CDFB8A22709}" srcOrd="0" destOrd="0" parTransId="{45BE9119-82BC-4919-9153-E95BCA869F6B}" sibTransId="{ED936994-90A7-41AF-8906-450DB197C0C9}"/>
    <dgm:cxn modelId="{BD987CFE-9768-437E-8998-073D859301C2}" srcId="{7C6E1DF2-A597-45F7-ABCC-90840D5AA1B1}" destId="{C6B524DB-C753-4F98-9C15-A11B01B0F7C9}" srcOrd="2" destOrd="0" parTransId="{F4B69872-3872-48CD-BB06-E9E4974BF615}" sibTransId="{6277165D-7743-4B02-96EA-E7A1FE41905E}"/>
    <dgm:cxn modelId="{21FE0123-3F60-40BE-8A38-6D8FD8AC36C3}" srcId="{7C6E1DF2-A597-45F7-ABCC-90840D5AA1B1}" destId="{867B3428-E438-4B96-95B7-EC95542A5B3C}" srcOrd="3" destOrd="0" parTransId="{855C1B18-502D-496E-AE27-B839C1C53357}" sibTransId="{1F2380EE-CF99-402B-B92B-A5903CB409BE}"/>
    <dgm:cxn modelId="{70364D09-3A62-49D8-8B50-5D2BBFFDC28F}" type="presOf" srcId="{7C6E1DF2-A597-45F7-ABCC-90840D5AA1B1}" destId="{1E529217-1486-4E24-A150-002120110DDC}" srcOrd="0" destOrd="0" presId="urn:microsoft.com/office/officeart/2005/8/layout/default"/>
    <dgm:cxn modelId="{60057B2E-1392-414F-B23F-D6EDE2CDEB60}" type="presOf" srcId="{867B3428-E438-4B96-95B7-EC95542A5B3C}" destId="{4174601C-871A-4651-89E0-4C5D4F82B502}" srcOrd="0" destOrd="0" presId="urn:microsoft.com/office/officeart/2005/8/layout/default"/>
    <dgm:cxn modelId="{B6DAA94F-06CA-4B4C-8DCA-2F928387E434}" type="presParOf" srcId="{1E529217-1486-4E24-A150-002120110DDC}" destId="{0E661125-D588-42FD-AF8B-974A9BF3C4D4}" srcOrd="0" destOrd="0" presId="urn:microsoft.com/office/officeart/2005/8/layout/default"/>
    <dgm:cxn modelId="{9C5AF96E-0898-4E2A-BEC5-FC2427DD03D2}" type="presParOf" srcId="{1E529217-1486-4E24-A150-002120110DDC}" destId="{C7A0F091-3077-4B7A-A260-5E17522CA2D2}" srcOrd="1" destOrd="0" presId="urn:microsoft.com/office/officeart/2005/8/layout/default"/>
    <dgm:cxn modelId="{3EFDBAB0-1167-4186-AB77-810A536F969A}" type="presParOf" srcId="{1E529217-1486-4E24-A150-002120110DDC}" destId="{25C6F106-0DFE-4EBD-BB9E-5F96DDE15A10}" srcOrd="2" destOrd="0" presId="urn:microsoft.com/office/officeart/2005/8/layout/default"/>
    <dgm:cxn modelId="{A05F6057-3D90-44EE-A485-9C55AB9B25E6}" type="presParOf" srcId="{1E529217-1486-4E24-A150-002120110DDC}" destId="{DF78577C-C644-4FBE-9222-4F81F1F7BBE7}" srcOrd="3" destOrd="0" presId="urn:microsoft.com/office/officeart/2005/8/layout/default"/>
    <dgm:cxn modelId="{1874E0FE-1B0D-4DD6-A713-2A21726E3D36}" type="presParOf" srcId="{1E529217-1486-4E24-A150-002120110DDC}" destId="{9D9906B2-2F9F-4D8F-902E-C439831A9517}" srcOrd="4" destOrd="0" presId="urn:microsoft.com/office/officeart/2005/8/layout/default"/>
    <dgm:cxn modelId="{E4A50B96-ED8E-4E07-A2C0-B56E401768CF}" type="presParOf" srcId="{1E529217-1486-4E24-A150-002120110DDC}" destId="{8E1DF0FB-92EB-4535-B4E0-4E2BF8D2B88A}" srcOrd="5" destOrd="0" presId="urn:microsoft.com/office/officeart/2005/8/layout/default"/>
    <dgm:cxn modelId="{A6DEE294-5CDF-48F1-85E4-E7E63AF8F161}" type="presParOf" srcId="{1E529217-1486-4E24-A150-002120110DDC}" destId="{4174601C-871A-4651-89E0-4C5D4F82B502}" srcOrd="6" destOrd="0" presId="urn:microsoft.com/office/officeart/2005/8/layout/default"/>
    <dgm:cxn modelId="{DD827347-ABBD-45BD-BA01-E4C77D425C4A}" type="presParOf" srcId="{1E529217-1486-4E24-A150-002120110DDC}" destId="{FCA626E9-9806-46B5-9D3B-54546AE7F320}" srcOrd="7" destOrd="0" presId="urn:microsoft.com/office/officeart/2005/8/layout/default"/>
    <dgm:cxn modelId="{D8FE24A6-7BF7-4440-8EF4-0C45F6BDDD5A}" type="presParOf" srcId="{1E529217-1486-4E24-A150-002120110DDC}" destId="{58CC2E00-98D3-49E9-9CF9-0D98C599BDEB}"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A24DBAEC-7A98-498C-9ED1-AA22537FCB01}" type="doc">
      <dgm:prSet loTypeId="urn:microsoft.com/office/officeart/2008/layout/SquareAccentList" loCatId="list" qsTypeId="urn:microsoft.com/office/officeart/2005/8/quickstyle/simple1" qsCatId="simple" csTypeId="urn:microsoft.com/office/officeart/2005/8/colors/colorful3" csCatId="colorful" phldr="1"/>
      <dgm:spPr/>
      <dgm:t>
        <a:bodyPr/>
        <a:lstStyle/>
        <a:p>
          <a:pPr rtl="1"/>
          <a:endParaRPr lang="ar-SA"/>
        </a:p>
      </dgm:t>
    </dgm:pt>
    <dgm:pt modelId="{C7699E49-4220-4212-85B5-ADE30F731637}">
      <dgm:prSet phldrT="[نص]"/>
      <dgm:spPr/>
      <dgm:t>
        <a:bodyPr/>
        <a:lstStyle/>
        <a:p>
          <a:pPr rtl="1"/>
          <a:r>
            <a:rPr lang="ar-SA" b="1" dirty="0" smtClean="0"/>
            <a:t>الأمهات اللواتي يعشن مع أزواجهن</a:t>
          </a:r>
          <a:endParaRPr lang="ar-SA" b="1" dirty="0"/>
        </a:p>
      </dgm:t>
    </dgm:pt>
    <dgm:pt modelId="{87625EB3-F51F-4E28-9689-51168D6D4E29}" type="parTrans" cxnId="{8B186AFC-2D9A-49E8-B667-B8364F4A6FD7}">
      <dgm:prSet/>
      <dgm:spPr/>
      <dgm:t>
        <a:bodyPr/>
        <a:lstStyle/>
        <a:p>
          <a:pPr rtl="1"/>
          <a:endParaRPr lang="ar-SA"/>
        </a:p>
      </dgm:t>
    </dgm:pt>
    <dgm:pt modelId="{2546B4F1-E3B3-43E6-AE7A-C397C9F61E95}" type="sibTrans" cxnId="{8B186AFC-2D9A-49E8-B667-B8364F4A6FD7}">
      <dgm:prSet/>
      <dgm:spPr/>
      <dgm:t>
        <a:bodyPr/>
        <a:lstStyle/>
        <a:p>
          <a:pPr rtl="1"/>
          <a:endParaRPr lang="ar-SA"/>
        </a:p>
      </dgm:t>
    </dgm:pt>
    <dgm:pt modelId="{B2F58CA0-071D-4F07-A2C1-29687FFD22F4}">
      <dgm:prSet phldrT="[نص]"/>
      <dgm:spPr/>
      <dgm:t>
        <a:bodyPr/>
        <a:lstStyle/>
        <a:p>
          <a:pPr rtl="1"/>
          <a:r>
            <a:rPr lang="ar-SA" b="1" dirty="0" smtClean="0"/>
            <a:t>الأمهات اللواتي يعشن بمفردهن</a:t>
          </a:r>
          <a:endParaRPr lang="ar-SA" b="1" dirty="0"/>
        </a:p>
      </dgm:t>
    </dgm:pt>
    <dgm:pt modelId="{36C7DB46-D9FC-4EC8-A1BA-0B728D33B3E4}" type="parTrans" cxnId="{85133BFB-164F-4449-80CC-2BA6C1F75565}">
      <dgm:prSet/>
      <dgm:spPr/>
      <dgm:t>
        <a:bodyPr/>
        <a:lstStyle/>
        <a:p>
          <a:pPr rtl="1"/>
          <a:endParaRPr lang="ar-SA"/>
        </a:p>
      </dgm:t>
    </dgm:pt>
    <dgm:pt modelId="{4FDF73E8-BA62-420B-9FAB-24F96F23D548}" type="sibTrans" cxnId="{85133BFB-164F-4449-80CC-2BA6C1F75565}">
      <dgm:prSet/>
      <dgm:spPr/>
      <dgm:t>
        <a:bodyPr/>
        <a:lstStyle/>
        <a:p>
          <a:pPr rtl="1"/>
          <a:endParaRPr lang="ar-SA"/>
        </a:p>
      </dgm:t>
    </dgm:pt>
    <dgm:pt modelId="{C2967767-F836-49A9-AA59-A88417ED9832}">
      <dgm:prSet phldrT="[نص]"/>
      <dgm:spPr/>
      <dgm:t>
        <a:bodyPr/>
        <a:lstStyle/>
        <a:p>
          <a:pPr rtl="1"/>
          <a:r>
            <a:rPr lang="ar-SA" b="1" dirty="0" smtClean="0"/>
            <a:t>المتطلبات كثيرة والقيود على وقتهن كبيرة</a:t>
          </a:r>
          <a:endParaRPr lang="ar-SA" b="1" dirty="0"/>
        </a:p>
      </dgm:t>
    </dgm:pt>
    <dgm:pt modelId="{409D0934-4C3F-468D-B417-995F0C704814}" type="parTrans" cxnId="{62AA4DC3-9358-4AA7-ABE4-58469C2DCA8D}">
      <dgm:prSet/>
      <dgm:spPr/>
      <dgm:t>
        <a:bodyPr/>
        <a:lstStyle/>
        <a:p>
          <a:pPr rtl="1"/>
          <a:endParaRPr lang="ar-SA"/>
        </a:p>
      </dgm:t>
    </dgm:pt>
    <dgm:pt modelId="{4CD21BCB-3DB2-47EE-9838-0477C0C8ADF5}" type="sibTrans" cxnId="{62AA4DC3-9358-4AA7-ABE4-58469C2DCA8D}">
      <dgm:prSet/>
      <dgm:spPr/>
      <dgm:t>
        <a:bodyPr/>
        <a:lstStyle/>
        <a:p>
          <a:pPr rtl="1"/>
          <a:endParaRPr lang="ar-SA"/>
        </a:p>
      </dgm:t>
    </dgm:pt>
    <dgm:pt modelId="{8495AEA0-DDA6-4423-A925-C5B3AC36707E}">
      <dgm:prSet phldrT="[نص]"/>
      <dgm:spPr/>
      <dgm:t>
        <a:bodyPr/>
        <a:lstStyle/>
        <a:p>
          <a:pPr rtl="1"/>
          <a:r>
            <a:rPr lang="ar-SA" b="1" dirty="0" smtClean="0"/>
            <a:t>نموهن الشخصي قد أعيق</a:t>
          </a:r>
          <a:endParaRPr lang="ar-SA" b="1" dirty="0"/>
        </a:p>
      </dgm:t>
    </dgm:pt>
    <dgm:pt modelId="{E3C2AD93-FFB1-455A-9EA2-A6A6B2889527}" type="parTrans" cxnId="{9F322CBE-2649-4F47-8E3F-F21C31BE99D2}">
      <dgm:prSet/>
      <dgm:spPr/>
      <dgm:t>
        <a:bodyPr/>
        <a:lstStyle/>
        <a:p>
          <a:pPr rtl="1"/>
          <a:endParaRPr lang="ar-SA"/>
        </a:p>
      </dgm:t>
    </dgm:pt>
    <dgm:pt modelId="{137240FF-3E9E-4B0F-88D2-A2EDFE93BB46}" type="sibTrans" cxnId="{9F322CBE-2649-4F47-8E3F-F21C31BE99D2}">
      <dgm:prSet/>
      <dgm:spPr/>
      <dgm:t>
        <a:bodyPr/>
        <a:lstStyle/>
        <a:p>
          <a:pPr rtl="1"/>
          <a:endParaRPr lang="ar-SA"/>
        </a:p>
      </dgm:t>
    </dgm:pt>
    <dgm:pt modelId="{025111E5-BEA2-45BA-9ED2-1354F125315B}">
      <dgm:prSet phldrT="[نص]"/>
      <dgm:spPr/>
      <dgm:t>
        <a:bodyPr/>
        <a:lstStyle/>
        <a:p>
          <a:pPr rtl="1"/>
          <a:r>
            <a:rPr lang="ar-SA" b="1" dirty="0" smtClean="0"/>
            <a:t>أسرهن تفتقر إلى التكامل والتماسك</a:t>
          </a:r>
          <a:endParaRPr lang="ar-SA" b="1" dirty="0"/>
        </a:p>
      </dgm:t>
    </dgm:pt>
    <dgm:pt modelId="{2A2C9775-440C-4657-9BC4-CE0C96ACB1A8}" type="parTrans" cxnId="{EE793FD5-D596-43D1-BD60-709D562F0136}">
      <dgm:prSet/>
      <dgm:spPr/>
      <dgm:t>
        <a:bodyPr/>
        <a:lstStyle/>
        <a:p>
          <a:pPr rtl="1"/>
          <a:endParaRPr lang="ar-SA"/>
        </a:p>
      </dgm:t>
    </dgm:pt>
    <dgm:pt modelId="{5D4CF2EC-2922-4287-8613-1717D1606A66}" type="sibTrans" cxnId="{EE793FD5-D596-43D1-BD60-709D562F0136}">
      <dgm:prSet/>
      <dgm:spPr/>
      <dgm:t>
        <a:bodyPr/>
        <a:lstStyle/>
        <a:p>
          <a:pPr rtl="1"/>
          <a:endParaRPr lang="ar-SA"/>
        </a:p>
      </dgm:t>
    </dgm:pt>
    <dgm:pt modelId="{F5988990-E5E6-4439-A18A-068DB04244F4}" type="pres">
      <dgm:prSet presAssocID="{A24DBAEC-7A98-498C-9ED1-AA22537FCB01}" presName="layout" presStyleCnt="0">
        <dgm:presLayoutVars>
          <dgm:chMax/>
          <dgm:chPref/>
          <dgm:dir/>
          <dgm:resizeHandles/>
        </dgm:presLayoutVars>
      </dgm:prSet>
      <dgm:spPr/>
    </dgm:pt>
    <dgm:pt modelId="{99CD223A-41F0-440A-AE0C-6137C0B0DF9D}" type="pres">
      <dgm:prSet presAssocID="{C7699E49-4220-4212-85B5-ADE30F731637}" presName="root" presStyleCnt="0">
        <dgm:presLayoutVars>
          <dgm:chMax/>
          <dgm:chPref/>
        </dgm:presLayoutVars>
      </dgm:prSet>
      <dgm:spPr/>
    </dgm:pt>
    <dgm:pt modelId="{9B3350CF-087A-4E40-9DEC-3AE567342812}" type="pres">
      <dgm:prSet presAssocID="{C7699E49-4220-4212-85B5-ADE30F731637}" presName="rootComposite" presStyleCnt="0">
        <dgm:presLayoutVars/>
      </dgm:prSet>
      <dgm:spPr/>
    </dgm:pt>
    <dgm:pt modelId="{77DF4750-3318-4EE5-8EDF-2E5152AB455C}" type="pres">
      <dgm:prSet presAssocID="{C7699E49-4220-4212-85B5-ADE30F731637}" presName="ParentAccent" presStyleLbl="alignNode1" presStyleIdx="0" presStyleCnt="2"/>
      <dgm:spPr/>
    </dgm:pt>
    <dgm:pt modelId="{EDB4BDE2-8A7B-47BD-8AE8-49C8DD3458A3}" type="pres">
      <dgm:prSet presAssocID="{C7699E49-4220-4212-85B5-ADE30F731637}" presName="ParentSmallAccent" presStyleLbl="fgAcc1" presStyleIdx="0" presStyleCnt="2"/>
      <dgm:spPr/>
    </dgm:pt>
    <dgm:pt modelId="{8A5D3F34-F95B-41C7-BC13-9D769D8895A4}" type="pres">
      <dgm:prSet presAssocID="{C7699E49-4220-4212-85B5-ADE30F731637}" presName="Parent" presStyleLbl="revTx" presStyleIdx="0" presStyleCnt="5">
        <dgm:presLayoutVars>
          <dgm:chMax/>
          <dgm:chPref val="4"/>
          <dgm:bulletEnabled val="1"/>
        </dgm:presLayoutVars>
      </dgm:prSet>
      <dgm:spPr/>
    </dgm:pt>
    <dgm:pt modelId="{6E371254-0D53-44F2-A26D-C1AAC3E6B4F9}" type="pres">
      <dgm:prSet presAssocID="{C7699E49-4220-4212-85B5-ADE30F731637}" presName="childShape" presStyleCnt="0">
        <dgm:presLayoutVars>
          <dgm:chMax val="0"/>
          <dgm:chPref val="0"/>
        </dgm:presLayoutVars>
      </dgm:prSet>
      <dgm:spPr/>
    </dgm:pt>
    <dgm:pt modelId="{290FA9D7-B4BF-4D53-8F12-DBF528397B71}" type="pres">
      <dgm:prSet presAssocID="{B2F58CA0-071D-4F07-A2C1-29687FFD22F4}" presName="root" presStyleCnt="0">
        <dgm:presLayoutVars>
          <dgm:chMax/>
          <dgm:chPref/>
        </dgm:presLayoutVars>
      </dgm:prSet>
      <dgm:spPr/>
    </dgm:pt>
    <dgm:pt modelId="{F9B44105-7815-45A8-A296-DB631DB3FFE3}" type="pres">
      <dgm:prSet presAssocID="{B2F58CA0-071D-4F07-A2C1-29687FFD22F4}" presName="rootComposite" presStyleCnt="0">
        <dgm:presLayoutVars/>
      </dgm:prSet>
      <dgm:spPr/>
    </dgm:pt>
    <dgm:pt modelId="{9170CBD4-AA93-4C6F-B47C-8CDE09163FE2}" type="pres">
      <dgm:prSet presAssocID="{B2F58CA0-071D-4F07-A2C1-29687FFD22F4}" presName="ParentAccent" presStyleLbl="alignNode1" presStyleIdx="1" presStyleCnt="2"/>
      <dgm:spPr/>
    </dgm:pt>
    <dgm:pt modelId="{BF708A74-6968-4FBB-AB2D-8EB0DC5B6E1A}" type="pres">
      <dgm:prSet presAssocID="{B2F58CA0-071D-4F07-A2C1-29687FFD22F4}" presName="ParentSmallAccent" presStyleLbl="fgAcc1" presStyleIdx="1" presStyleCnt="2"/>
      <dgm:spPr/>
    </dgm:pt>
    <dgm:pt modelId="{23B03E5B-1254-42AC-8E77-96BF47DD5AEB}" type="pres">
      <dgm:prSet presAssocID="{B2F58CA0-071D-4F07-A2C1-29687FFD22F4}" presName="Parent" presStyleLbl="revTx" presStyleIdx="1" presStyleCnt="5">
        <dgm:presLayoutVars>
          <dgm:chMax/>
          <dgm:chPref val="4"/>
          <dgm:bulletEnabled val="1"/>
        </dgm:presLayoutVars>
      </dgm:prSet>
      <dgm:spPr/>
    </dgm:pt>
    <dgm:pt modelId="{583740D5-0915-4814-A861-8C7BAD80970A}" type="pres">
      <dgm:prSet presAssocID="{B2F58CA0-071D-4F07-A2C1-29687FFD22F4}" presName="childShape" presStyleCnt="0">
        <dgm:presLayoutVars>
          <dgm:chMax val="0"/>
          <dgm:chPref val="0"/>
        </dgm:presLayoutVars>
      </dgm:prSet>
      <dgm:spPr/>
    </dgm:pt>
    <dgm:pt modelId="{3B18B9DB-57C9-4E0F-BABD-9556105F154D}" type="pres">
      <dgm:prSet presAssocID="{C2967767-F836-49A9-AA59-A88417ED9832}" presName="childComposite" presStyleCnt="0">
        <dgm:presLayoutVars>
          <dgm:chMax val="0"/>
          <dgm:chPref val="0"/>
        </dgm:presLayoutVars>
      </dgm:prSet>
      <dgm:spPr/>
    </dgm:pt>
    <dgm:pt modelId="{7F6060A2-D790-40A8-94B8-3FB4428569A0}" type="pres">
      <dgm:prSet presAssocID="{C2967767-F836-49A9-AA59-A88417ED9832}" presName="ChildAccent" presStyleLbl="solidFgAcc1" presStyleIdx="0" presStyleCnt="3"/>
      <dgm:spPr/>
    </dgm:pt>
    <dgm:pt modelId="{F3468C1A-565F-4510-B6B3-19011FB0C4A3}" type="pres">
      <dgm:prSet presAssocID="{C2967767-F836-49A9-AA59-A88417ED9832}" presName="Child" presStyleLbl="revTx" presStyleIdx="2" presStyleCnt="5">
        <dgm:presLayoutVars>
          <dgm:chMax val="0"/>
          <dgm:chPref val="0"/>
          <dgm:bulletEnabled val="1"/>
        </dgm:presLayoutVars>
      </dgm:prSet>
      <dgm:spPr/>
      <dgm:t>
        <a:bodyPr/>
        <a:lstStyle/>
        <a:p>
          <a:pPr rtl="1"/>
          <a:endParaRPr lang="ar-SA"/>
        </a:p>
      </dgm:t>
    </dgm:pt>
    <dgm:pt modelId="{27C69406-FCC5-41BB-9C70-FFAEA7225A15}" type="pres">
      <dgm:prSet presAssocID="{8495AEA0-DDA6-4423-A925-C5B3AC36707E}" presName="childComposite" presStyleCnt="0">
        <dgm:presLayoutVars>
          <dgm:chMax val="0"/>
          <dgm:chPref val="0"/>
        </dgm:presLayoutVars>
      </dgm:prSet>
      <dgm:spPr/>
    </dgm:pt>
    <dgm:pt modelId="{EA0DFA37-D134-45B0-B15E-494572B015B9}" type="pres">
      <dgm:prSet presAssocID="{8495AEA0-DDA6-4423-A925-C5B3AC36707E}" presName="ChildAccent" presStyleLbl="solidFgAcc1" presStyleIdx="1" presStyleCnt="3"/>
      <dgm:spPr/>
    </dgm:pt>
    <dgm:pt modelId="{38480809-FD2D-4E22-9DBB-97A8AC0138D4}" type="pres">
      <dgm:prSet presAssocID="{8495AEA0-DDA6-4423-A925-C5B3AC36707E}" presName="Child" presStyleLbl="revTx" presStyleIdx="3" presStyleCnt="5">
        <dgm:presLayoutVars>
          <dgm:chMax val="0"/>
          <dgm:chPref val="0"/>
          <dgm:bulletEnabled val="1"/>
        </dgm:presLayoutVars>
      </dgm:prSet>
      <dgm:spPr/>
    </dgm:pt>
    <dgm:pt modelId="{E838AB5A-47EB-481E-AB43-F8E8FD92D998}" type="pres">
      <dgm:prSet presAssocID="{025111E5-BEA2-45BA-9ED2-1354F125315B}" presName="childComposite" presStyleCnt="0">
        <dgm:presLayoutVars>
          <dgm:chMax val="0"/>
          <dgm:chPref val="0"/>
        </dgm:presLayoutVars>
      </dgm:prSet>
      <dgm:spPr/>
    </dgm:pt>
    <dgm:pt modelId="{09F289BF-3E83-43CC-B19B-D0F49099C3D9}" type="pres">
      <dgm:prSet presAssocID="{025111E5-BEA2-45BA-9ED2-1354F125315B}" presName="ChildAccent" presStyleLbl="solidFgAcc1" presStyleIdx="2" presStyleCnt="3"/>
      <dgm:spPr/>
    </dgm:pt>
    <dgm:pt modelId="{81032527-921C-4825-BFC8-3069C2DFB97A}" type="pres">
      <dgm:prSet presAssocID="{025111E5-BEA2-45BA-9ED2-1354F125315B}" presName="Child" presStyleLbl="revTx" presStyleIdx="4" presStyleCnt="5">
        <dgm:presLayoutVars>
          <dgm:chMax val="0"/>
          <dgm:chPref val="0"/>
          <dgm:bulletEnabled val="1"/>
        </dgm:presLayoutVars>
      </dgm:prSet>
      <dgm:spPr/>
      <dgm:t>
        <a:bodyPr/>
        <a:lstStyle/>
        <a:p>
          <a:pPr rtl="1"/>
          <a:endParaRPr lang="ar-SA"/>
        </a:p>
      </dgm:t>
    </dgm:pt>
  </dgm:ptLst>
  <dgm:cxnLst>
    <dgm:cxn modelId="{506B276C-F02C-4BAC-A290-CEAAC28C1BA7}" type="presOf" srcId="{C2967767-F836-49A9-AA59-A88417ED9832}" destId="{F3468C1A-565F-4510-B6B3-19011FB0C4A3}" srcOrd="0" destOrd="0" presId="urn:microsoft.com/office/officeart/2008/layout/SquareAccentList"/>
    <dgm:cxn modelId="{EFC882B9-FF58-4FAF-8439-0609D41483F9}" type="presOf" srcId="{025111E5-BEA2-45BA-9ED2-1354F125315B}" destId="{81032527-921C-4825-BFC8-3069C2DFB97A}" srcOrd="0" destOrd="0" presId="urn:microsoft.com/office/officeart/2008/layout/SquareAccentList"/>
    <dgm:cxn modelId="{8B186AFC-2D9A-49E8-B667-B8364F4A6FD7}" srcId="{A24DBAEC-7A98-498C-9ED1-AA22537FCB01}" destId="{C7699E49-4220-4212-85B5-ADE30F731637}" srcOrd="0" destOrd="0" parTransId="{87625EB3-F51F-4E28-9689-51168D6D4E29}" sibTransId="{2546B4F1-E3B3-43E6-AE7A-C397C9F61E95}"/>
    <dgm:cxn modelId="{9F322CBE-2649-4F47-8E3F-F21C31BE99D2}" srcId="{B2F58CA0-071D-4F07-A2C1-29687FFD22F4}" destId="{8495AEA0-DDA6-4423-A925-C5B3AC36707E}" srcOrd="1" destOrd="0" parTransId="{E3C2AD93-FFB1-455A-9EA2-A6A6B2889527}" sibTransId="{137240FF-3E9E-4B0F-88D2-A2EDFE93BB46}"/>
    <dgm:cxn modelId="{C33355FA-270C-4063-A0DC-10F19F12A629}" type="presOf" srcId="{C7699E49-4220-4212-85B5-ADE30F731637}" destId="{8A5D3F34-F95B-41C7-BC13-9D769D8895A4}" srcOrd="0" destOrd="0" presId="urn:microsoft.com/office/officeart/2008/layout/SquareAccentList"/>
    <dgm:cxn modelId="{155140DE-FC78-48FC-93EB-DF226A18DCD3}" type="presOf" srcId="{8495AEA0-DDA6-4423-A925-C5B3AC36707E}" destId="{38480809-FD2D-4E22-9DBB-97A8AC0138D4}" srcOrd="0" destOrd="0" presId="urn:microsoft.com/office/officeart/2008/layout/SquareAccentList"/>
    <dgm:cxn modelId="{134A1511-3329-42EC-B48A-16801325C35F}" type="presOf" srcId="{A24DBAEC-7A98-498C-9ED1-AA22537FCB01}" destId="{F5988990-E5E6-4439-A18A-068DB04244F4}" srcOrd="0" destOrd="0" presId="urn:microsoft.com/office/officeart/2008/layout/SquareAccentList"/>
    <dgm:cxn modelId="{62AA4DC3-9358-4AA7-ABE4-58469C2DCA8D}" srcId="{B2F58CA0-071D-4F07-A2C1-29687FFD22F4}" destId="{C2967767-F836-49A9-AA59-A88417ED9832}" srcOrd="0" destOrd="0" parTransId="{409D0934-4C3F-468D-B417-995F0C704814}" sibTransId="{4CD21BCB-3DB2-47EE-9838-0477C0C8ADF5}"/>
    <dgm:cxn modelId="{EE793FD5-D596-43D1-BD60-709D562F0136}" srcId="{B2F58CA0-071D-4F07-A2C1-29687FFD22F4}" destId="{025111E5-BEA2-45BA-9ED2-1354F125315B}" srcOrd="2" destOrd="0" parTransId="{2A2C9775-440C-4657-9BC4-CE0C96ACB1A8}" sibTransId="{5D4CF2EC-2922-4287-8613-1717D1606A66}"/>
    <dgm:cxn modelId="{85133BFB-164F-4449-80CC-2BA6C1F75565}" srcId="{A24DBAEC-7A98-498C-9ED1-AA22537FCB01}" destId="{B2F58CA0-071D-4F07-A2C1-29687FFD22F4}" srcOrd="1" destOrd="0" parTransId="{36C7DB46-D9FC-4EC8-A1BA-0B728D33B3E4}" sibTransId="{4FDF73E8-BA62-420B-9FAB-24F96F23D548}"/>
    <dgm:cxn modelId="{CAE77B2C-4E45-4BF6-B13B-23B30E58B7EE}" type="presOf" srcId="{B2F58CA0-071D-4F07-A2C1-29687FFD22F4}" destId="{23B03E5B-1254-42AC-8E77-96BF47DD5AEB}" srcOrd="0" destOrd="0" presId="urn:microsoft.com/office/officeart/2008/layout/SquareAccentList"/>
    <dgm:cxn modelId="{37D0C797-9190-4CA3-90CE-5D4DD38AF5D0}" type="presParOf" srcId="{F5988990-E5E6-4439-A18A-068DB04244F4}" destId="{99CD223A-41F0-440A-AE0C-6137C0B0DF9D}" srcOrd="0" destOrd="0" presId="urn:microsoft.com/office/officeart/2008/layout/SquareAccentList"/>
    <dgm:cxn modelId="{5B237776-320A-47C9-9CF6-0A21DCB9C9B8}" type="presParOf" srcId="{99CD223A-41F0-440A-AE0C-6137C0B0DF9D}" destId="{9B3350CF-087A-4E40-9DEC-3AE567342812}" srcOrd="0" destOrd="0" presId="urn:microsoft.com/office/officeart/2008/layout/SquareAccentList"/>
    <dgm:cxn modelId="{1112A367-0FE3-48FA-98E8-DDC7A99C9F97}" type="presParOf" srcId="{9B3350CF-087A-4E40-9DEC-3AE567342812}" destId="{77DF4750-3318-4EE5-8EDF-2E5152AB455C}" srcOrd="0" destOrd="0" presId="urn:microsoft.com/office/officeart/2008/layout/SquareAccentList"/>
    <dgm:cxn modelId="{FFF8455D-B6A9-4479-8231-AF36CAED419C}" type="presParOf" srcId="{9B3350CF-087A-4E40-9DEC-3AE567342812}" destId="{EDB4BDE2-8A7B-47BD-8AE8-49C8DD3458A3}" srcOrd="1" destOrd="0" presId="urn:microsoft.com/office/officeart/2008/layout/SquareAccentList"/>
    <dgm:cxn modelId="{CBE0E672-17D3-4FA8-9282-C84C012B93CB}" type="presParOf" srcId="{9B3350CF-087A-4E40-9DEC-3AE567342812}" destId="{8A5D3F34-F95B-41C7-BC13-9D769D8895A4}" srcOrd="2" destOrd="0" presId="urn:microsoft.com/office/officeart/2008/layout/SquareAccentList"/>
    <dgm:cxn modelId="{31FB8D0C-5C33-4ADB-8148-DA1EF6CEF84A}" type="presParOf" srcId="{99CD223A-41F0-440A-AE0C-6137C0B0DF9D}" destId="{6E371254-0D53-44F2-A26D-C1AAC3E6B4F9}" srcOrd="1" destOrd="0" presId="urn:microsoft.com/office/officeart/2008/layout/SquareAccentList"/>
    <dgm:cxn modelId="{17657749-F0B9-4723-B85D-902E1BB5C3A6}" type="presParOf" srcId="{F5988990-E5E6-4439-A18A-068DB04244F4}" destId="{290FA9D7-B4BF-4D53-8F12-DBF528397B71}" srcOrd="1" destOrd="0" presId="urn:microsoft.com/office/officeart/2008/layout/SquareAccentList"/>
    <dgm:cxn modelId="{8D77AC46-1E40-4017-BF0E-8FC0EB2BF237}" type="presParOf" srcId="{290FA9D7-B4BF-4D53-8F12-DBF528397B71}" destId="{F9B44105-7815-45A8-A296-DB631DB3FFE3}" srcOrd="0" destOrd="0" presId="urn:microsoft.com/office/officeart/2008/layout/SquareAccentList"/>
    <dgm:cxn modelId="{7424982A-E035-4344-83B6-1C17272A0C04}" type="presParOf" srcId="{F9B44105-7815-45A8-A296-DB631DB3FFE3}" destId="{9170CBD4-AA93-4C6F-B47C-8CDE09163FE2}" srcOrd="0" destOrd="0" presId="urn:microsoft.com/office/officeart/2008/layout/SquareAccentList"/>
    <dgm:cxn modelId="{37835217-945E-4FF0-877A-DC577CE452CB}" type="presParOf" srcId="{F9B44105-7815-45A8-A296-DB631DB3FFE3}" destId="{BF708A74-6968-4FBB-AB2D-8EB0DC5B6E1A}" srcOrd="1" destOrd="0" presId="urn:microsoft.com/office/officeart/2008/layout/SquareAccentList"/>
    <dgm:cxn modelId="{BD3AB5D0-7579-4A22-AF8C-B74B9ACCD240}" type="presParOf" srcId="{F9B44105-7815-45A8-A296-DB631DB3FFE3}" destId="{23B03E5B-1254-42AC-8E77-96BF47DD5AEB}" srcOrd="2" destOrd="0" presId="urn:microsoft.com/office/officeart/2008/layout/SquareAccentList"/>
    <dgm:cxn modelId="{0CFB3A0F-D291-4B28-B3B6-1BFCC532DB0D}" type="presParOf" srcId="{290FA9D7-B4BF-4D53-8F12-DBF528397B71}" destId="{583740D5-0915-4814-A861-8C7BAD80970A}" srcOrd="1" destOrd="0" presId="urn:microsoft.com/office/officeart/2008/layout/SquareAccentList"/>
    <dgm:cxn modelId="{D1C46951-90F7-4A62-8389-DB6712EFF209}" type="presParOf" srcId="{583740D5-0915-4814-A861-8C7BAD80970A}" destId="{3B18B9DB-57C9-4E0F-BABD-9556105F154D}" srcOrd="0" destOrd="0" presId="urn:microsoft.com/office/officeart/2008/layout/SquareAccentList"/>
    <dgm:cxn modelId="{4512C35C-1C9B-4471-8E29-6754EFCF61A9}" type="presParOf" srcId="{3B18B9DB-57C9-4E0F-BABD-9556105F154D}" destId="{7F6060A2-D790-40A8-94B8-3FB4428569A0}" srcOrd="0" destOrd="0" presId="urn:microsoft.com/office/officeart/2008/layout/SquareAccentList"/>
    <dgm:cxn modelId="{9C28DBA8-13F0-4275-A501-DC08C224C64D}" type="presParOf" srcId="{3B18B9DB-57C9-4E0F-BABD-9556105F154D}" destId="{F3468C1A-565F-4510-B6B3-19011FB0C4A3}" srcOrd="1" destOrd="0" presId="urn:microsoft.com/office/officeart/2008/layout/SquareAccentList"/>
    <dgm:cxn modelId="{3893CAC4-0A75-4522-BDD8-47388AFA1353}" type="presParOf" srcId="{583740D5-0915-4814-A861-8C7BAD80970A}" destId="{27C69406-FCC5-41BB-9C70-FFAEA7225A15}" srcOrd="1" destOrd="0" presId="urn:microsoft.com/office/officeart/2008/layout/SquareAccentList"/>
    <dgm:cxn modelId="{0626DF01-0334-470B-B09C-748C4A975C1D}" type="presParOf" srcId="{27C69406-FCC5-41BB-9C70-FFAEA7225A15}" destId="{EA0DFA37-D134-45B0-B15E-494572B015B9}" srcOrd="0" destOrd="0" presId="urn:microsoft.com/office/officeart/2008/layout/SquareAccentList"/>
    <dgm:cxn modelId="{FE635D8D-BABF-4D14-B615-9333E4E77E58}" type="presParOf" srcId="{27C69406-FCC5-41BB-9C70-FFAEA7225A15}" destId="{38480809-FD2D-4E22-9DBB-97A8AC0138D4}" srcOrd="1" destOrd="0" presId="urn:microsoft.com/office/officeart/2008/layout/SquareAccentList"/>
    <dgm:cxn modelId="{C6C78B5D-F42F-415B-B7B9-0A2E783B1093}" type="presParOf" srcId="{583740D5-0915-4814-A861-8C7BAD80970A}" destId="{E838AB5A-47EB-481E-AB43-F8E8FD92D998}" srcOrd="2" destOrd="0" presId="urn:microsoft.com/office/officeart/2008/layout/SquareAccentList"/>
    <dgm:cxn modelId="{ABDD84B5-8C74-4F27-9CDE-9DD8E099F783}" type="presParOf" srcId="{E838AB5A-47EB-481E-AB43-F8E8FD92D998}" destId="{09F289BF-3E83-43CC-B19B-D0F49099C3D9}" srcOrd="0" destOrd="0" presId="urn:microsoft.com/office/officeart/2008/layout/SquareAccentList"/>
    <dgm:cxn modelId="{9CC9214D-57B6-4DF6-9558-B7E7CCA7C78A}" type="presParOf" srcId="{E838AB5A-47EB-481E-AB43-F8E8FD92D998}" destId="{81032527-921C-4825-BFC8-3069C2DFB97A}"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470C7-D4FC-407E-8BB0-46CFB21F9187}">
      <dsp:nvSpPr>
        <dsp:cNvPr id="0" name=""/>
        <dsp:cNvSpPr/>
      </dsp:nvSpPr>
      <dsp:spPr>
        <a:xfrm>
          <a:off x="0" y="0"/>
          <a:ext cx="8229600" cy="1357788"/>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ar-SA" sz="4000" b="1" kern="1200" dirty="0" smtClean="0"/>
            <a:t>دراسة معرفة أثر الإعاقة على الأسرة وعلاقة ذلك ببعض المتغيرات</a:t>
          </a:r>
          <a:endParaRPr lang="ar-SA" sz="4000" b="1" kern="1200" dirty="0"/>
        </a:p>
      </dsp:txBody>
      <dsp:txXfrm>
        <a:off x="0" y="0"/>
        <a:ext cx="8229600" cy="1357788"/>
      </dsp:txXfrm>
    </dsp:sp>
    <dsp:sp modelId="{0BBDCA82-D304-4639-AEB5-7F6175F9B315}">
      <dsp:nvSpPr>
        <dsp:cNvPr id="0" name=""/>
        <dsp:cNvSpPr/>
      </dsp:nvSpPr>
      <dsp:spPr>
        <a:xfrm>
          <a:off x="4018" y="1357788"/>
          <a:ext cx="2740521" cy="2851356"/>
        </a:xfrm>
        <a:prstGeom prst="rect">
          <a:avLst/>
        </a:prstGeom>
        <a:solidFill>
          <a:schemeClr val="accent3">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t>4 مراكز</a:t>
          </a:r>
          <a:endParaRPr lang="ar-SA" sz="6500" kern="1200" dirty="0"/>
        </a:p>
      </dsp:txBody>
      <dsp:txXfrm>
        <a:off x="4018" y="1357788"/>
        <a:ext cx="2740521" cy="2851356"/>
      </dsp:txXfrm>
    </dsp:sp>
    <dsp:sp modelId="{EF385188-D70C-443E-B5FA-C2C9DEF160DA}">
      <dsp:nvSpPr>
        <dsp:cNvPr id="0" name=""/>
        <dsp:cNvSpPr/>
      </dsp:nvSpPr>
      <dsp:spPr>
        <a:xfrm>
          <a:off x="2744539" y="1357788"/>
          <a:ext cx="2740521" cy="2851356"/>
        </a:xfrm>
        <a:prstGeom prst="rect">
          <a:avLst/>
        </a:prstGeom>
        <a:solidFill>
          <a:schemeClr val="accent3">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t>3-8 سنوات</a:t>
          </a:r>
          <a:endParaRPr lang="ar-SA" sz="6500" kern="1200" dirty="0"/>
        </a:p>
      </dsp:txBody>
      <dsp:txXfrm>
        <a:off x="2744539" y="1357788"/>
        <a:ext cx="2740521" cy="2851356"/>
      </dsp:txXfrm>
    </dsp:sp>
    <dsp:sp modelId="{90B04BC4-234C-4183-BB50-D559E044D81E}">
      <dsp:nvSpPr>
        <dsp:cNvPr id="0" name=""/>
        <dsp:cNvSpPr/>
      </dsp:nvSpPr>
      <dsp:spPr>
        <a:xfrm>
          <a:off x="5485060" y="1357788"/>
          <a:ext cx="2740521" cy="2851356"/>
        </a:xfrm>
        <a:prstGeom prst="rect">
          <a:avLst/>
        </a:prstGeom>
        <a:solidFill>
          <a:schemeClr val="accent3">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ctr" defTabSz="2889250" rtl="1">
            <a:lnSpc>
              <a:spcPct val="90000"/>
            </a:lnSpc>
            <a:spcBef>
              <a:spcPct val="0"/>
            </a:spcBef>
            <a:spcAft>
              <a:spcPct val="35000"/>
            </a:spcAft>
          </a:pPr>
          <a:r>
            <a:rPr lang="ar-SA" sz="6500" kern="1200" dirty="0" smtClean="0"/>
            <a:t>72 طفل</a:t>
          </a:r>
          <a:endParaRPr lang="ar-SA" sz="6500" kern="1200" dirty="0"/>
        </a:p>
      </dsp:txBody>
      <dsp:txXfrm>
        <a:off x="5485060" y="1357788"/>
        <a:ext cx="2740521" cy="2851356"/>
      </dsp:txXfrm>
    </dsp:sp>
    <dsp:sp modelId="{91090EE1-8439-472B-9DB3-B7ABB9C169F4}">
      <dsp:nvSpPr>
        <dsp:cNvPr id="0" name=""/>
        <dsp:cNvSpPr/>
      </dsp:nvSpPr>
      <dsp:spPr>
        <a:xfrm>
          <a:off x="0" y="4209145"/>
          <a:ext cx="8229600" cy="316817"/>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D790D-B9FF-4BA7-8CC8-4F4CEFA39D92}">
      <dsp:nvSpPr>
        <dsp:cNvPr id="0" name=""/>
        <dsp:cNvSpPr/>
      </dsp:nvSpPr>
      <dsp:spPr>
        <a:xfrm>
          <a:off x="7233" y="1614418"/>
          <a:ext cx="2161877" cy="1297126"/>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ar-SA" sz="5000" kern="1200" dirty="0" smtClean="0"/>
            <a:t>51 فقرة</a:t>
          </a:r>
          <a:endParaRPr lang="ar-SA" sz="5000" kern="1200" dirty="0"/>
        </a:p>
      </dsp:txBody>
      <dsp:txXfrm>
        <a:off x="45225" y="1652410"/>
        <a:ext cx="2085893" cy="1221142"/>
      </dsp:txXfrm>
    </dsp:sp>
    <dsp:sp modelId="{DD7FD0D5-6729-4727-8810-BEC37F5F5909}">
      <dsp:nvSpPr>
        <dsp:cNvPr id="0" name=""/>
        <dsp:cNvSpPr/>
      </dsp:nvSpPr>
      <dsp:spPr>
        <a:xfrm>
          <a:off x="2385298" y="1994908"/>
          <a:ext cx="458317" cy="536145"/>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SA" sz="2400" kern="1200"/>
        </a:p>
      </dsp:txBody>
      <dsp:txXfrm>
        <a:off x="2385298" y="2102137"/>
        <a:ext cx="320822" cy="321687"/>
      </dsp:txXfrm>
    </dsp:sp>
    <dsp:sp modelId="{BA67755D-1688-4C3A-A34F-9B7B0FAF1F8B}">
      <dsp:nvSpPr>
        <dsp:cNvPr id="0" name=""/>
        <dsp:cNvSpPr/>
      </dsp:nvSpPr>
      <dsp:spPr>
        <a:xfrm>
          <a:off x="3033861" y="1614418"/>
          <a:ext cx="2161877" cy="1297126"/>
        </a:xfrm>
        <a:prstGeom prst="roundRect">
          <a:avLst>
            <a:gd name="adj" fmla="val 10000"/>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ar-SA" sz="5000" kern="1200" dirty="0" smtClean="0"/>
            <a:t>50%</a:t>
          </a:r>
          <a:endParaRPr lang="ar-SA" sz="5000" kern="1200" dirty="0"/>
        </a:p>
      </dsp:txBody>
      <dsp:txXfrm>
        <a:off x="3071853" y="1652410"/>
        <a:ext cx="2085893" cy="1221142"/>
      </dsp:txXfrm>
    </dsp:sp>
    <dsp:sp modelId="{5E9D9E2D-B7CA-427A-B749-7D2BD9845B26}">
      <dsp:nvSpPr>
        <dsp:cNvPr id="0" name=""/>
        <dsp:cNvSpPr/>
      </dsp:nvSpPr>
      <dsp:spPr>
        <a:xfrm>
          <a:off x="5411926" y="1994908"/>
          <a:ext cx="458317" cy="536145"/>
        </a:xfrm>
        <a:prstGeom prst="righ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SA" sz="2400" kern="1200"/>
        </a:p>
      </dsp:txBody>
      <dsp:txXfrm>
        <a:off x="5411926" y="2102137"/>
        <a:ext cx="320822" cy="321687"/>
      </dsp:txXfrm>
    </dsp:sp>
    <dsp:sp modelId="{5BA3D1CA-4135-4669-B5F4-4B22876979DB}">
      <dsp:nvSpPr>
        <dsp:cNvPr id="0" name=""/>
        <dsp:cNvSpPr/>
      </dsp:nvSpPr>
      <dsp:spPr>
        <a:xfrm>
          <a:off x="6060489" y="1614418"/>
          <a:ext cx="2161877" cy="1297126"/>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0" tIns="190500" rIns="190500" bIns="190500" numCol="1" spcCol="1270" anchor="ctr" anchorCtr="0">
          <a:noAutofit/>
        </a:bodyPr>
        <a:lstStyle/>
        <a:p>
          <a:pPr lvl="0" algn="ctr" defTabSz="2222500" rtl="1">
            <a:lnSpc>
              <a:spcPct val="90000"/>
            </a:lnSpc>
            <a:spcBef>
              <a:spcPct val="0"/>
            </a:spcBef>
            <a:spcAft>
              <a:spcPct val="35000"/>
            </a:spcAft>
          </a:pPr>
          <a:r>
            <a:rPr lang="ar-SA" sz="5000" kern="1200" dirty="0" smtClean="0"/>
            <a:t>13 فقرة</a:t>
          </a:r>
          <a:endParaRPr lang="ar-SA" sz="5000" kern="1200" dirty="0"/>
        </a:p>
      </dsp:txBody>
      <dsp:txXfrm>
        <a:off x="6098481" y="1652410"/>
        <a:ext cx="2085893" cy="12211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EE1E0E-4BEB-4788-8D14-96DBA8A28B02}">
      <dsp:nvSpPr>
        <dsp:cNvPr id="0" name=""/>
        <dsp:cNvSpPr/>
      </dsp:nvSpPr>
      <dsp:spPr>
        <a:xfrm rot="16200000">
          <a:off x="925909" y="-925909"/>
          <a:ext cx="2262981" cy="4114800"/>
        </a:xfrm>
        <a:prstGeom prst="round1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b="1" kern="1200" dirty="0" smtClean="0"/>
            <a:t>قبول الإعاقة</a:t>
          </a:r>
          <a:endParaRPr lang="ar-SA" sz="3600" b="1" kern="1200" dirty="0"/>
        </a:p>
      </dsp:txBody>
      <dsp:txXfrm rot="5400000">
        <a:off x="-1" y="1"/>
        <a:ext cx="4114800" cy="1697236"/>
      </dsp:txXfrm>
    </dsp:sp>
    <dsp:sp modelId="{38A4A9C0-D60A-4408-8079-17EC49308D78}">
      <dsp:nvSpPr>
        <dsp:cNvPr id="0" name=""/>
        <dsp:cNvSpPr/>
      </dsp:nvSpPr>
      <dsp:spPr>
        <a:xfrm>
          <a:off x="4114800" y="0"/>
          <a:ext cx="4114800" cy="2262981"/>
        </a:xfrm>
        <a:prstGeom prst="round1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b="1" kern="1200" dirty="0" smtClean="0"/>
            <a:t>العلاقات بين الأخوة</a:t>
          </a:r>
          <a:endParaRPr lang="ar-SA" sz="3600" b="1" kern="1200" dirty="0"/>
        </a:p>
      </dsp:txBody>
      <dsp:txXfrm>
        <a:off x="4114800" y="0"/>
        <a:ext cx="4114800" cy="1697236"/>
      </dsp:txXfrm>
    </dsp:sp>
    <dsp:sp modelId="{4F20AED3-268F-4C0E-BCB2-E4A970BAD297}">
      <dsp:nvSpPr>
        <dsp:cNvPr id="0" name=""/>
        <dsp:cNvSpPr/>
      </dsp:nvSpPr>
      <dsp:spPr>
        <a:xfrm rot="10800000">
          <a:off x="0" y="2262981"/>
          <a:ext cx="4114800" cy="2262981"/>
        </a:xfrm>
        <a:prstGeom prst="round1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b="1" kern="1200" dirty="0" smtClean="0"/>
            <a:t>العلاقات الاجتماعية</a:t>
          </a:r>
          <a:endParaRPr lang="ar-SA" sz="3600" b="1" kern="1200" dirty="0"/>
        </a:p>
      </dsp:txBody>
      <dsp:txXfrm rot="10800000">
        <a:off x="0" y="2828726"/>
        <a:ext cx="4114800" cy="1697236"/>
      </dsp:txXfrm>
    </dsp:sp>
    <dsp:sp modelId="{69946360-69F1-456D-BDCA-2B6B3754E335}">
      <dsp:nvSpPr>
        <dsp:cNvPr id="0" name=""/>
        <dsp:cNvSpPr/>
      </dsp:nvSpPr>
      <dsp:spPr>
        <a:xfrm rot="5400000">
          <a:off x="5040709" y="1337072"/>
          <a:ext cx="2262981" cy="4114800"/>
        </a:xfrm>
        <a:prstGeom prst="round1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SA" sz="3600" b="1" kern="1200" dirty="0" smtClean="0"/>
            <a:t>التعايش مع الإعاقة</a:t>
          </a:r>
          <a:endParaRPr lang="ar-SA" sz="3600" b="1" kern="1200" dirty="0"/>
        </a:p>
      </dsp:txBody>
      <dsp:txXfrm rot="-5400000">
        <a:off x="4114799" y="2828726"/>
        <a:ext cx="4114800" cy="1697236"/>
      </dsp:txXfrm>
    </dsp:sp>
    <dsp:sp modelId="{7FB227E3-9370-486C-87A7-3DD469A116F2}">
      <dsp:nvSpPr>
        <dsp:cNvPr id="0" name=""/>
        <dsp:cNvSpPr/>
      </dsp:nvSpPr>
      <dsp:spPr>
        <a:xfrm>
          <a:off x="2880359" y="1697236"/>
          <a:ext cx="2468880" cy="1131490"/>
        </a:xfrm>
        <a:prstGeom prst="roundRect">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lvl="0" algn="ctr" defTabSz="1333500" rtl="1">
            <a:lnSpc>
              <a:spcPct val="90000"/>
            </a:lnSpc>
            <a:spcBef>
              <a:spcPct val="0"/>
            </a:spcBef>
            <a:spcAft>
              <a:spcPct val="35000"/>
            </a:spcAft>
          </a:pPr>
          <a:r>
            <a:rPr lang="ar-SA" sz="3000" b="1" kern="1200" dirty="0" smtClean="0"/>
            <a:t>ترتيب الأبعاد حسب أهميتها</a:t>
          </a:r>
          <a:endParaRPr lang="ar-SA" sz="3000" b="1" kern="1200" dirty="0"/>
        </a:p>
      </dsp:txBody>
      <dsp:txXfrm>
        <a:off x="2935594" y="1752471"/>
        <a:ext cx="2358410" cy="10210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D832C9-1368-41BB-8272-93E3731E8AB8}">
      <dsp:nvSpPr>
        <dsp:cNvPr id="0" name=""/>
        <dsp:cNvSpPr/>
      </dsp:nvSpPr>
      <dsp:spPr>
        <a:xfrm rot="16200000">
          <a:off x="342" y="1065385"/>
          <a:ext cx="3917900" cy="3917900"/>
        </a:xfrm>
        <a:prstGeom prst="upArrow">
          <a:avLst>
            <a:gd name="adj1" fmla="val 50000"/>
            <a:gd name="adj2" fmla="val 35000"/>
          </a:avLst>
        </a:prstGeom>
        <a:solidFill>
          <a:schemeClr val="accent1">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rtl="1">
            <a:lnSpc>
              <a:spcPct val="90000"/>
            </a:lnSpc>
            <a:spcBef>
              <a:spcPct val="0"/>
            </a:spcBef>
            <a:spcAft>
              <a:spcPct val="35000"/>
            </a:spcAft>
          </a:pPr>
          <a:r>
            <a:rPr lang="ar-SA" sz="3300" b="1" kern="1200" dirty="0" smtClean="0">
              <a:solidFill>
                <a:schemeClr val="tx1"/>
              </a:solidFill>
            </a:rPr>
            <a:t>- عمر الطفل</a:t>
          </a:r>
        </a:p>
        <a:p>
          <a:pPr lvl="0" algn="ctr" defTabSz="1466850" rtl="1">
            <a:lnSpc>
              <a:spcPct val="90000"/>
            </a:lnSpc>
            <a:spcBef>
              <a:spcPct val="0"/>
            </a:spcBef>
            <a:spcAft>
              <a:spcPct val="35000"/>
            </a:spcAft>
          </a:pPr>
          <a:r>
            <a:rPr lang="ar-SA" sz="3300" b="1" kern="1200" dirty="0" smtClean="0">
              <a:solidFill>
                <a:schemeClr val="tx1"/>
              </a:solidFill>
            </a:rPr>
            <a:t>- المستوى الاقتصادي للأسرة</a:t>
          </a:r>
          <a:endParaRPr lang="ar-SA" sz="3300" b="1" kern="1200" dirty="0">
            <a:solidFill>
              <a:schemeClr val="tx1"/>
            </a:solidFill>
          </a:endParaRPr>
        </a:p>
      </dsp:txBody>
      <dsp:txXfrm rot="5400000">
        <a:off x="685976" y="2044860"/>
        <a:ext cx="3232267" cy="1958950"/>
      </dsp:txXfrm>
    </dsp:sp>
    <dsp:sp modelId="{B33EC9C8-9B89-4C5C-B358-899521CD1D0E}">
      <dsp:nvSpPr>
        <dsp:cNvPr id="0" name=""/>
        <dsp:cNvSpPr/>
      </dsp:nvSpPr>
      <dsp:spPr>
        <a:xfrm rot="5400000">
          <a:off x="4311357" y="1065385"/>
          <a:ext cx="3917900" cy="3917900"/>
        </a:xfrm>
        <a:prstGeom prst="upArrow">
          <a:avLst>
            <a:gd name="adj1" fmla="val 50000"/>
            <a:gd name="adj2" fmla="val 35000"/>
          </a:avLst>
        </a:prstGeom>
        <a:solidFill>
          <a:schemeClr val="accent1">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696" tIns="234696" rIns="234696" bIns="234696" numCol="1" spcCol="1270" anchor="ctr" anchorCtr="0">
          <a:noAutofit/>
        </a:bodyPr>
        <a:lstStyle/>
        <a:p>
          <a:pPr lvl="0" algn="ctr" defTabSz="1466850" rtl="1">
            <a:lnSpc>
              <a:spcPct val="90000"/>
            </a:lnSpc>
            <a:spcBef>
              <a:spcPct val="0"/>
            </a:spcBef>
            <a:spcAft>
              <a:spcPct val="35000"/>
            </a:spcAft>
          </a:pPr>
          <a:r>
            <a:rPr lang="ar-SA" sz="3300" b="1" kern="1200" dirty="0" smtClean="0">
              <a:solidFill>
                <a:schemeClr val="tx1"/>
              </a:solidFill>
            </a:rPr>
            <a:t>- ضغط الوقت</a:t>
          </a:r>
        </a:p>
        <a:p>
          <a:pPr lvl="0" algn="ctr" defTabSz="1466850" rtl="1">
            <a:lnSpc>
              <a:spcPct val="90000"/>
            </a:lnSpc>
            <a:spcBef>
              <a:spcPct val="0"/>
            </a:spcBef>
            <a:spcAft>
              <a:spcPct val="35000"/>
            </a:spcAft>
          </a:pPr>
          <a:r>
            <a:rPr lang="ar-SA" sz="3300" b="1" kern="1200" dirty="0" smtClean="0">
              <a:solidFill>
                <a:schemeClr val="tx1"/>
              </a:solidFill>
            </a:rPr>
            <a:t>- الوضع العام للوالدين</a:t>
          </a:r>
          <a:endParaRPr lang="ar-SA" sz="3300" b="1" kern="1200" dirty="0">
            <a:solidFill>
              <a:schemeClr val="tx1"/>
            </a:solidFill>
          </a:endParaRPr>
        </a:p>
      </dsp:txBody>
      <dsp:txXfrm rot="-5400000">
        <a:off x="4311358" y="2044860"/>
        <a:ext cx="3232267" cy="19589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B8175A-94FF-4447-A1AD-2D1B1D8E5203}">
      <dsp:nvSpPr>
        <dsp:cNvPr id="0" name=""/>
        <dsp:cNvSpPr/>
      </dsp:nvSpPr>
      <dsp:spPr>
        <a:xfrm>
          <a:off x="1" y="0"/>
          <a:ext cx="6960092" cy="4392488"/>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4FE9BC-E099-4B1D-87A7-4154EE24138E}">
      <dsp:nvSpPr>
        <dsp:cNvPr id="0" name=""/>
        <dsp:cNvSpPr/>
      </dsp:nvSpPr>
      <dsp:spPr>
        <a:xfrm>
          <a:off x="7476" y="1224133"/>
          <a:ext cx="2240280" cy="1944220"/>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أكثر ترابط</a:t>
          </a:r>
          <a:endParaRPr lang="ar-SA" sz="3600" b="1" kern="1200" dirty="0"/>
        </a:p>
      </dsp:txBody>
      <dsp:txXfrm>
        <a:off x="102385" y="1319042"/>
        <a:ext cx="2050462" cy="1754402"/>
      </dsp:txXfrm>
    </dsp:sp>
    <dsp:sp modelId="{4DD4AB0A-E6EE-4123-B2CE-B16E9CEEA706}">
      <dsp:nvSpPr>
        <dsp:cNvPr id="0" name=""/>
        <dsp:cNvSpPr/>
      </dsp:nvSpPr>
      <dsp:spPr>
        <a:xfrm>
          <a:off x="2359907" y="1224133"/>
          <a:ext cx="2240280" cy="1944220"/>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1">
            <a:lnSpc>
              <a:spcPct val="90000"/>
            </a:lnSpc>
            <a:spcBef>
              <a:spcPct val="0"/>
            </a:spcBef>
            <a:spcAft>
              <a:spcPct val="35000"/>
            </a:spcAft>
          </a:pPr>
          <a:r>
            <a:rPr lang="ar-SA" sz="3600" b="1" kern="1200" dirty="0" smtClean="0"/>
            <a:t>أكثر تماسك</a:t>
          </a:r>
          <a:endParaRPr lang="ar-SA" sz="3600" b="1" kern="1200" dirty="0"/>
        </a:p>
      </dsp:txBody>
      <dsp:txXfrm>
        <a:off x="2454816" y="1319042"/>
        <a:ext cx="2050462" cy="1754402"/>
      </dsp:txXfrm>
    </dsp:sp>
    <dsp:sp modelId="{ACE32190-2780-49AE-832B-475775369C46}">
      <dsp:nvSpPr>
        <dsp:cNvPr id="0" name=""/>
        <dsp:cNvSpPr/>
      </dsp:nvSpPr>
      <dsp:spPr>
        <a:xfrm>
          <a:off x="4712338" y="1152123"/>
          <a:ext cx="2240280" cy="2088241"/>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ar-SA" sz="3100" b="1" kern="1200" dirty="0" smtClean="0"/>
            <a:t>القدرة على التعايش مع الإعاقة بشكل أكبر</a:t>
          </a:r>
          <a:endParaRPr lang="ar-SA" sz="3100" b="1" kern="1200" dirty="0"/>
        </a:p>
      </dsp:txBody>
      <dsp:txXfrm>
        <a:off x="4814278" y="1254063"/>
        <a:ext cx="2036400" cy="188436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D3E759-F4C4-4AD3-8BB7-1476EAFD5A7B}">
      <dsp:nvSpPr>
        <dsp:cNvPr id="0" name=""/>
        <dsp:cNvSpPr/>
      </dsp:nvSpPr>
      <dsp:spPr>
        <a:xfrm>
          <a:off x="3291839" y="552"/>
          <a:ext cx="4937760" cy="2154694"/>
        </a:xfrm>
        <a:prstGeom prst="rightArrow">
          <a:avLst>
            <a:gd name="adj1" fmla="val 75000"/>
            <a:gd name="adj2" fmla="val 5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r" defTabSz="1422400" rtl="1">
            <a:lnSpc>
              <a:spcPct val="90000"/>
            </a:lnSpc>
            <a:spcBef>
              <a:spcPct val="0"/>
            </a:spcBef>
            <a:spcAft>
              <a:spcPct val="15000"/>
            </a:spcAft>
            <a:buChar char="••"/>
          </a:pPr>
          <a:r>
            <a:rPr lang="ar-SA" sz="3200" kern="1200" dirty="0" smtClean="0"/>
            <a:t>الدعم الذي تتلقاه الأسرة من الأقارب والأصدقاء والجيران وغيرهم.</a:t>
          </a:r>
          <a:endParaRPr lang="ar-SA" sz="3200" kern="1200" dirty="0"/>
        </a:p>
      </dsp:txBody>
      <dsp:txXfrm>
        <a:off x="3291839" y="269889"/>
        <a:ext cx="4129750" cy="1616020"/>
      </dsp:txXfrm>
    </dsp:sp>
    <dsp:sp modelId="{A044B59C-3F55-41A5-BE43-5622F5679173}">
      <dsp:nvSpPr>
        <dsp:cNvPr id="0" name=""/>
        <dsp:cNvSpPr/>
      </dsp:nvSpPr>
      <dsp:spPr>
        <a:xfrm>
          <a:off x="0" y="552"/>
          <a:ext cx="3291840" cy="215469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rtl="1">
            <a:lnSpc>
              <a:spcPct val="90000"/>
            </a:lnSpc>
            <a:spcBef>
              <a:spcPct val="0"/>
            </a:spcBef>
            <a:spcAft>
              <a:spcPct val="35000"/>
            </a:spcAft>
          </a:pPr>
          <a:r>
            <a:rPr lang="ar-SA" sz="6000" kern="1200" dirty="0" smtClean="0"/>
            <a:t>الإمكانيات الاجتماعية</a:t>
          </a:r>
          <a:endParaRPr lang="ar-SA" sz="6000" kern="1200" dirty="0"/>
        </a:p>
      </dsp:txBody>
      <dsp:txXfrm>
        <a:off x="105183" y="105735"/>
        <a:ext cx="3081474" cy="1944328"/>
      </dsp:txXfrm>
    </dsp:sp>
    <dsp:sp modelId="{CCE802DD-2CC1-4284-A4D2-B2F403D0F950}">
      <dsp:nvSpPr>
        <dsp:cNvPr id="0" name=""/>
        <dsp:cNvSpPr/>
      </dsp:nvSpPr>
      <dsp:spPr>
        <a:xfrm>
          <a:off x="3291839" y="2370716"/>
          <a:ext cx="4937760" cy="2154694"/>
        </a:xfrm>
        <a:prstGeom prst="rightArrow">
          <a:avLst>
            <a:gd name="adj1" fmla="val 75000"/>
            <a:gd name="adj2" fmla="val 50000"/>
          </a:avLst>
        </a:prstGeom>
        <a:solidFill>
          <a:schemeClr val="accent3">
            <a:alpha val="90000"/>
            <a:tint val="40000"/>
            <a:hueOff val="0"/>
            <a:satOff val="0"/>
            <a:lumOff val="0"/>
            <a:alphaOff val="0"/>
          </a:schemeClr>
        </a:solidFill>
        <a:ln w="25400" cap="flat" cmpd="sng" algn="ctr">
          <a:solidFill>
            <a:schemeClr val="accent3">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t" anchorCtr="0">
          <a:noAutofit/>
        </a:bodyPr>
        <a:lstStyle/>
        <a:p>
          <a:pPr marL="285750" lvl="1" indent="-285750" algn="r" defTabSz="1422400" rtl="1">
            <a:lnSpc>
              <a:spcPct val="90000"/>
            </a:lnSpc>
            <a:spcBef>
              <a:spcPct val="0"/>
            </a:spcBef>
            <a:spcAft>
              <a:spcPct val="15000"/>
            </a:spcAft>
            <a:buChar char="••"/>
          </a:pPr>
          <a:r>
            <a:rPr lang="ar-SA" sz="3200" kern="1200" dirty="0" smtClean="0"/>
            <a:t>الأوضاع الصحية لأفراد الأسرة يجعل مهمة التعايش مع الإعاقة أمر بالغ الصعوبة.</a:t>
          </a:r>
          <a:endParaRPr lang="ar-SA" sz="3200" kern="1200" dirty="0"/>
        </a:p>
      </dsp:txBody>
      <dsp:txXfrm>
        <a:off x="3291839" y="2640053"/>
        <a:ext cx="4129750" cy="1616020"/>
      </dsp:txXfrm>
    </dsp:sp>
    <dsp:sp modelId="{BDCD3296-63FC-4A6F-9B2C-3240A159722A}">
      <dsp:nvSpPr>
        <dsp:cNvPr id="0" name=""/>
        <dsp:cNvSpPr/>
      </dsp:nvSpPr>
      <dsp:spPr>
        <a:xfrm>
          <a:off x="0" y="2370716"/>
          <a:ext cx="3291840" cy="2154694"/>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rtl="1">
            <a:lnSpc>
              <a:spcPct val="90000"/>
            </a:lnSpc>
            <a:spcBef>
              <a:spcPct val="0"/>
            </a:spcBef>
            <a:spcAft>
              <a:spcPct val="35000"/>
            </a:spcAft>
          </a:pPr>
          <a:r>
            <a:rPr lang="ar-SA" sz="6000" kern="1200" dirty="0" smtClean="0"/>
            <a:t>الإمكانيات الجسمية</a:t>
          </a:r>
          <a:endParaRPr lang="ar-SA" sz="6000" kern="1200" dirty="0"/>
        </a:p>
      </dsp:txBody>
      <dsp:txXfrm>
        <a:off x="105183" y="2475899"/>
        <a:ext cx="3081474" cy="194432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655290-DCF9-4E89-B4DF-E85DAFDB216D}">
      <dsp:nvSpPr>
        <dsp:cNvPr id="0" name=""/>
        <dsp:cNvSpPr/>
      </dsp:nvSpPr>
      <dsp:spPr>
        <a:xfrm>
          <a:off x="2438400" y="496"/>
          <a:ext cx="3657600" cy="1934765"/>
        </a:xfrm>
        <a:prstGeom prst="rightArrow">
          <a:avLst>
            <a:gd name="adj1" fmla="val 75000"/>
            <a:gd name="adj2" fmla="val 50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Char char="••"/>
          </a:pPr>
          <a:r>
            <a:rPr lang="ar-SA" sz="2400" b="1" kern="1200" dirty="0" smtClean="0"/>
            <a:t>كلما تقدم في السن يصعب ضبط سلوكه</a:t>
          </a:r>
          <a:endParaRPr lang="ar-SA" sz="2400" b="1" kern="1200" dirty="0"/>
        </a:p>
        <a:p>
          <a:pPr marL="228600" lvl="1" indent="-228600" algn="r" defTabSz="1066800" rtl="1">
            <a:lnSpc>
              <a:spcPct val="90000"/>
            </a:lnSpc>
            <a:spcBef>
              <a:spcPct val="0"/>
            </a:spcBef>
            <a:spcAft>
              <a:spcPct val="15000"/>
            </a:spcAft>
            <a:buChar char="••"/>
          </a:pPr>
          <a:r>
            <a:rPr lang="ar-SA" sz="2400" b="1" kern="1200" dirty="0" smtClean="0"/>
            <a:t>تصبح الفروق الفردية بينه وبين أقرانه أكثر وضوحًا</a:t>
          </a:r>
          <a:endParaRPr lang="ar-SA" sz="2400" b="1" kern="1200" dirty="0"/>
        </a:p>
      </dsp:txBody>
      <dsp:txXfrm>
        <a:off x="2438400" y="242342"/>
        <a:ext cx="2932063" cy="1451073"/>
      </dsp:txXfrm>
    </dsp:sp>
    <dsp:sp modelId="{B13EA279-8D9E-4009-A841-3CA83095204F}">
      <dsp:nvSpPr>
        <dsp:cNvPr id="0" name=""/>
        <dsp:cNvSpPr/>
      </dsp:nvSpPr>
      <dsp:spPr>
        <a:xfrm>
          <a:off x="0" y="496"/>
          <a:ext cx="2438400" cy="193476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rtl="1">
            <a:lnSpc>
              <a:spcPct val="90000"/>
            </a:lnSpc>
            <a:spcBef>
              <a:spcPct val="0"/>
            </a:spcBef>
            <a:spcAft>
              <a:spcPct val="35000"/>
            </a:spcAft>
          </a:pPr>
          <a:r>
            <a:rPr lang="ar-SA" sz="5800" kern="1200" dirty="0" smtClean="0"/>
            <a:t>عمر الطفل</a:t>
          </a:r>
          <a:endParaRPr lang="ar-SA" sz="5800" kern="1200" dirty="0"/>
        </a:p>
      </dsp:txBody>
      <dsp:txXfrm>
        <a:off x="94447" y="94943"/>
        <a:ext cx="2249506" cy="1745871"/>
      </dsp:txXfrm>
    </dsp:sp>
    <dsp:sp modelId="{C9D88ACA-7EE1-4A3A-A240-4F31AF9EEA0D}">
      <dsp:nvSpPr>
        <dsp:cNvPr id="0" name=""/>
        <dsp:cNvSpPr/>
      </dsp:nvSpPr>
      <dsp:spPr>
        <a:xfrm>
          <a:off x="2438400" y="2128738"/>
          <a:ext cx="3657600" cy="1934765"/>
        </a:xfrm>
        <a:prstGeom prst="rightArrow">
          <a:avLst>
            <a:gd name="adj1" fmla="val 75000"/>
            <a:gd name="adj2" fmla="val 50000"/>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Char char="••"/>
          </a:pPr>
          <a:endParaRPr lang="ar-SA" sz="2400" kern="1200" dirty="0"/>
        </a:p>
        <a:p>
          <a:pPr marL="228600" lvl="1" indent="-228600" algn="r" defTabSz="1066800" rtl="1">
            <a:lnSpc>
              <a:spcPct val="90000"/>
            </a:lnSpc>
            <a:spcBef>
              <a:spcPct val="0"/>
            </a:spcBef>
            <a:spcAft>
              <a:spcPct val="15000"/>
            </a:spcAft>
            <a:buChar char="••"/>
          </a:pPr>
          <a:r>
            <a:rPr lang="ar-SA" sz="2400" b="1" kern="1200" dirty="0" smtClean="0"/>
            <a:t>تلعب دورًا هامًا في تحديد الضغوط على الأسرة</a:t>
          </a:r>
          <a:r>
            <a:rPr lang="ar-SA" sz="2400" kern="1200" dirty="0" smtClean="0"/>
            <a:t>.</a:t>
          </a:r>
          <a:endParaRPr lang="ar-SA" sz="2400" kern="1200" dirty="0"/>
        </a:p>
      </dsp:txBody>
      <dsp:txXfrm>
        <a:off x="2438400" y="2370584"/>
        <a:ext cx="2932063" cy="1451073"/>
      </dsp:txXfrm>
    </dsp:sp>
    <dsp:sp modelId="{93074CDD-6A12-4D09-B79A-F5D29693FC46}">
      <dsp:nvSpPr>
        <dsp:cNvPr id="0" name=""/>
        <dsp:cNvSpPr/>
      </dsp:nvSpPr>
      <dsp:spPr>
        <a:xfrm>
          <a:off x="0" y="2128738"/>
          <a:ext cx="2438400" cy="1934765"/>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0980" tIns="110490" rIns="220980" bIns="110490" numCol="1" spcCol="1270" anchor="ctr" anchorCtr="0">
          <a:noAutofit/>
        </a:bodyPr>
        <a:lstStyle/>
        <a:p>
          <a:pPr lvl="0" algn="ctr" defTabSz="2578100" rtl="1">
            <a:lnSpc>
              <a:spcPct val="90000"/>
            </a:lnSpc>
            <a:spcBef>
              <a:spcPct val="0"/>
            </a:spcBef>
            <a:spcAft>
              <a:spcPct val="35000"/>
            </a:spcAft>
          </a:pPr>
          <a:r>
            <a:rPr lang="ar-SA" sz="5800" kern="1200" dirty="0" smtClean="0"/>
            <a:t>نوع الإعاقة</a:t>
          </a:r>
          <a:endParaRPr lang="ar-SA" sz="5800" kern="1200" dirty="0"/>
        </a:p>
      </dsp:txBody>
      <dsp:txXfrm>
        <a:off x="94447" y="2223185"/>
        <a:ext cx="2249506" cy="174587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661125-D588-42FD-AF8B-974A9BF3C4D4}">
      <dsp:nvSpPr>
        <dsp:cNvPr id="0" name=""/>
        <dsp:cNvSpPr/>
      </dsp:nvSpPr>
      <dsp:spPr>
        <a:xfrm>
          <a:off x="955135" y="2446"/>
          <a:ext cx="2301809" cy="1381085"/>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b="1" kern="1200" dirty="0" smtClean="0"/>
            <a:t>وجود حاجات غير اعتيادية أو اضافية لديه</a:t>
          </a:r>
          <a:endParaRPr lang="ar-SA" sz="2900" b="1" kern="1200" dirty="0"/>
        </a:p>
      </dsp:txBody>
      <dsp:txXfrm>
        <a:off x="955135" y="2446"/>
        <a:ext cx="2301809" cy="1381085"/>
      </dsp:txXfrm>
    </dsp:sp>
    <dsp:sp modelId="{25C6F106-0DFE-4EBD-BB9E-5F96DDE15A10}">
      <dsp:nvSpPr>
        <dsp:cNvPr id="0" name=""/>
        <dsp:cNvSpPr/>
      </dsp:nvSpPr>
      <dsp:spPr>
        <a:xfrm>
          <a:off x="3487126" y="2446"/>
          <a:ext cx="2301809" cy="1381085"/>
        </a:xfrm>
        <a:prstGeom prst="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b="1" kern="1200" dirty="0" smtClean="0"/>
            <a:t>انخفاض استجابته الاجتماعية</a:t>
          </a:r>
          <a:endParaRPr lang="ar-SA" sz="2900" b="1" kern="1200" dirty="0"/>
        </a:p>
      </dsp:txBody>
      <dsp:txXfrm>
        <a:off x="3487126" y="2446"/>
        <a:ext cx="2301809" cy="1381085"/>
      </dsp:txXfrm>
    </dsp:sp>
    <dsp:sp modelId="{9D9906B2-2F9F-4D8F-902E-C439831A9517}">
      <dsp:nvSpPr>
        <dsp:cNvPr id="0" name=""/>
        <dsp:cNvSpPr/>
      </dsp:nvSpPr>
      <dsp:spPr>
        <a:xfrm>
          <a:off x="955135" y="1613713"/>
          <a:ext cx="2301809" cy="1381085"/>
        </a:xfrm>
        <a:prstGeom prst="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b="1" kern="1200" dirty="0" smtClean="0"/>
            <a:t>المزاج الصعب للطفل</a:t>
          </a:r>
          <a:endParaRPr lang="ar-SA" sz="2900" b="1" kern="1200" dirty="0"/>
        </a:p>
      </dsp:txBody>
      <dsp:txXfrm>
        <a:off x="955135" y="1613713"/>
        <a:ext cx="2301809" cy="1381085"/>
      </dsp:txXfrm>
    </dsp:sp>
    <dsp:sp modelId="{4174601C-871A-4651-89E0-4C5D4F82B502}">
      <dsp:nvSpPr>
        <dsp:cNvPr id="0" name=""/>
        <dsp:cNvSpPr/>
      </dsp:nvSpPr>
      <dsp:spPr>
        <a:xfrm>
          <a:off x="3487126" y="1613713"/>
          <a:ext cx="2301809" cy="1381085"/>
        </a:xfrm>
        <a:prstGeom prst="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b="1" kern="1200" dirty="0" smtClean="0"/>
            <a:t>انخفض تطور الطفل</a:t>
          </a:r>
          <a:endParaRPr lang="ar-SA" sz="2900" b="1" kern="1200" dirty="0"/>
        </a:p>
      </dsp:txBody>
      <dsp:txXfrm>
        <a:off x="3487126" y="1613713"/>
        <a:ext cx="2301809" cy="1381085"/>
      </dsp:txXfrm>
    </dsp:sp>
    <dsp:sp modelId="{58CC2E00-98D3-49E9-9CF9-0D98C599BDEB}">
      <dsp:nvSpPr>
        <dsp:cNvPr id="0" name=""/>
        <dsp:cNvSpPr/>
      </dsp:nvSpPr>
      <dsp:spPr>
        <a:xfrm>
          <a:off x="2221131" y="3224979"/>
          <a:ext cx="2301809" cy="1381085"/>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ar-SA" sz="2900" b="1" kern="1200" dirty="0" smtClean="0"/>
            <a:t>شدة الضغوط النفسية للوالدين</a:t>
          </a:r>
          <a:endParaRPr lang="ar-SA" sz="2900" b="1" kern="1200" dirty="0"/>
        </a:p>
      </dsp:txBody>
      <dsp:txXfrm>
        <a:off x="2221131" y="3224979"/>
        <a:ext cx="2301809" cy="138108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DF4750-3318-4EE5-8EDF-2E5152AB455C}">
      <dsp:nvSpPr>
        <dsp:cNvPr id="0" name=""/>
        <dsp:cNvSpPr/>
      </dsp:nvSpPr>
      <dsp:spPr>
        <a:xfrm>
          <a:off x="4290" y="847541"/>
          <a:ext cx="4010253" cy="471794"/>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DB4BDE2-8A7B-47BD-8AE8-49C8DD3458A3}">
      <dsp:nvSpPr>
        <dsp:cNvPr id="0" name=""/>
        <dsp:cNvSpPr/>
      </dsp:nvSpPr>
      <dsp:spPr>
        <a:xfrm>
          <a:off x="4290" y="1024728"/>
          <a:ext cx="294607" cy="294607"/>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A5D3F34-F95B-41C7-BC13-9D769D8895A4}">
      <dsp:nvSpPr>
        <dsp:cNvPr id="0" name=""/>
        <dsp:cNvSpPr/>
      </dsp:nvSpPr>
      <dsp:spPr>
        <a:xfrm>
          <a:off x="4290" y="0"/>
          <a:ext cx="4010253" cy="84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rtl="1">
            <a:lnSpc>
              <a:spcPct val="90000"/>
            </a:lnSpc>
            <a:spcBef>
              <a:spcPct val="0"/>
            </a:spcBef>
            <a:spcAft>
              <a:spcPct val="35000"/>
            </a:spcAft>
          </a:pPr>
          <a:r>
            <a:rPr lang="ar-SA" sz="2900" b="1" kern="1200" dirty="0" smtClean="0"/>
            <a:t>الأمهات اللواتي يعشن مع أزواجهن</a:t>
          </a:r>
          <a:endParaRPr lang="ar-SA" sz="2900" b="1" kern="1200" dirty="0"/>
        </a:p>
      </dsp:txBody>
      <dsp:txXfrm>
        <a:off x="4290" y="0"/>
        <a:ext cx="4010253" cy="847541"/>
      </dsp:txXfrm>
    </dsp:sp>
    <dsp:sp modelId="{9170CBD4-AA93-4C6F-B47C-8CDE09163FE2}">
      <dsp:nvSpPr>
        <dsp:cNvPr id="0" name=""/>
        <dsp:cNvSpPr/>
      </dsp:nvSpPr>
      <dsp:spPr>
        <a:xfrm>
          <a:off x="4215056" y="847541"/>
          <a:ext cx="4010253" cy="471794"/>
        </a:xfrm>
        <a:prstGeom prst="rect">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F708A74-6968-4FBB-AB2D-8EB0DC5B6E1A}">
      <dsp:nvSpPr>
        <dsp:cNvPr id="0" name=""/>
        <dsp:cNvSpPr/>
      </dsp:nvSpPr>
      <dsp:spPr>
        <a:xfrm>
          <a:off x="4215056" y="1024728"/>
          <a:ext cx="294607" cy="294607"/>
        </a:xfrm>
        <a:prstGeom prst="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23B03E5B-1254-42AC-8E77-96BF47DD5AEB}">
      <dsp:nvSpPr>
        <dsp:cNvPr id="0" name=""/>
        <dsp:cNvSpPr/>
      </dsp:nvSpPr>
      <dsp:spPr>
        <a:xfrm>
          <a:off x="4215056" y="0"/>
          <a:ext cx="4010253" cy="8475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245" tIns="36830" rIns="55245" bIns="36830" numCol="1" spcCol="1270" anchor="ctr" anchorCtr="0">
          <a:noAutofit/>
        </a:bodyPr>
        <a:lstStyle/>
        <a:p>
          <a:pPr lvl="0" algn="ctr" defTabSz="1289050" rtl="1">
            <a:lnSpc>
              <a:spcPct val="90000"/>
            </a:lnSpc>
            <a:spcBef>
              <a:spcPct val="0"/>
            </a:spcBef>
            <a:spcAft>
              <a:spcPct val="35000"/>
            </a:spcAft>
          </a:pPr>
          <a:r>
            <a:rPr lang="ar-SA" sz="2900" b="1" kern="1200" dirty="0" smtClean="0"/>
            <a:t>الأمهات اللواتي يعشن بمفردهن</a:t>
          </a:r>
          <a:endParaRPr lang="ar-SA" sz="2900" b="1" kern="1200" dirty="0"/>
        </a:p>
      </dsp:txBody>
      <dsp:txXfrm>
        <a:off x="4215056" y="0"/>
        <a:ext cx="4010253" cy="847541"/>
      </dsp:txXfrm>
    </dsp:sp>
    <dsp:sp modelId="{7F6060A2-D790-40A8-94B8-3FB4428569A0}">
      <dsp:nvSpPr>
        <dsp:cNvPr id="0" name=""/>
        <dsp:cNvSpPr/>
      </dsp:nvSpPr>
      <dsp:spPr>
        <a:xfrm>
          <a:off x="4215056" y="1711449"/>
          <a:ext cx="294600" cy="294600"/>
        </a:xfrm>
        <a:prstGeom prst="rect">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468C1A-565F-4510-B6B3-19011FB0C4A3}">
      <dsp:nvSpPr>
        <dsp:cNvPr id="0" name=""/>
        <dsp:cNvSpPr/>
      </dsp:nvSpPr>
      <dsp:spPr>
        <a:xfrm>
          <a:off x="4495774" y="1515392"/>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SA" sz="2000" b="1" kern="1200" dirty="0" smtClean="0"/>
            <a:t>المتطلبات كثيرة والقيود على وقتهن كبيرة</a:t>
          </a:r>
          <a:endParaRPr lang="ar-SA" sz="2000" b="1" kern="1200" dirty="0"/>
        </a:p>
      </dsp:txBody>
      <dsp:txXfrm>
        <a:off x="4495774" y="1515392"/>
        <a:ext cx="3729535" cy="686714"/>
      </dsp:txXfrm>
    </dsp:sp>
    <dsp:sp modelId="{EA0DFA37-D134-45B0-B15E-494572B015B9}">
      <dsp:nvSpPr>
        <dsp:cNvPr id="0" name=""/>
        <dsp:cNvSpPr/>
      </dsp:nvSpPr>
      <dsp:spPr>
        <a:xfrm>
          <a:off x="4215056" y="2398164"/>
          <a:ext cx="294600" cy="294600"/>
        </a:xfrm>
        <a:prstGeom prst="rect">
          <a:avLst/>
        </a:prstGeom>
        <a:solidFill>
          <a:schemeClr val="lt1">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sp>
    <dsp:sp modelId="{38480809-FD2D-4E22-9DBB-97A8AC0138D4}">
      <dsp:nvSpPr>
        <dsp:cNvPr id="0" name=""/>
        <dsp:cNvSpPr/>
      </dsp:nvSpPr>
      <dsp:spPr>
        <a:xfrm>
          <a:off x="4495774" y="2202107"/>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SA" sz="2000" b="1" kern="1200" dirty="0" smtClean="0"/>
            <a:t>نموهن الشخصي قد أعيق</a:t>
          </a:r>
          <a:endParaRPr lang="ar-SA" sz="2000" b="1" kern="1200" dirty="0"/>
        </a:p>
      </dsp:txBody>
      <dsp:txXfrm>
        <a:off x="4495774" y="2202107"/>
        <a:ext cx="3729535" cy="686714"/>
      </dsp:txXfrm>
    </dsp:sp>
    <dsp:sp modelId="{09F289BF-3E83-43CC-B19B-D0F49099C3D9}">
      <dsp:nvSpPr>
        <dsp:cNvPr id="0" name=""/>
        <dsp:cNvSpPr/>
      </dsp:nvSpPr>
      <dsp:spPr>
        <a:xfrm>
          <a:off x="4215056" y="3084878"/>
          <a:ext cx="294600" cy="294600"/>
        </a:xfrm>
        <a:prstGeom prst="rect">
          <a:avLst/>
        </a:prstGeom>
        <a:solidFill>
          <a:schemeClr val="lt1">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sp>
    <dsp:sp modelId="{81032527-921C-4825-BFC8-3069C2DFB97A}">
      <dsp:nvSpPr>
        <dsp:cNvPr id="0" name=""/>
        <dsp:cNvSpPr/>
      </dsp:nvSpPr>
      <dsp:spPr>
        <a:xfrm>
          <a:off x="4495774" y="2888821"/>
          <a:ext cx="3729535" cy="68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rtl="1">
            <a:lnSpc>
              <a:spcPct val="90000"/>
            </a:lnSpc>
            <a:spcBef>
              <a:spcPct val="0"/>
            </a:spcBef>
            <a:spcAft>
              <a:spcPct val="35000"/>
            </a:spcAft>
          </a:pPr>
          <a:r>
            <a:rPr lang="ar-SA" sz="2000" b="1" kern="1200" dirty="0" smtClean="0"/>
            <a:t>أسرهن تفتقر إلى التكامل والتماسك</a:t>
          </a:r>
          <a:endParaRPr lang="ar-SA" sz="2000" b="1" kern="1200" dirty="0"/>
        </a:p>
      </dsp:txBody>
      <dsp:txXfrm>
        <a:off x="4495774" y="2888821"/>
        <a:ext cx="3729535" cy="686714"/>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4.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816724C-1443-43FC-A1F4-25E670589765}" type="datetimeFigureOut">
              <a:rPr lang="ar-SA" smtClean="0"/>
              <a:t>25/01/39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1840075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16724C-1443-43FC-A1F4-25E670589765}" type="datetimeFigureOut">
              <a:rPr lang="ar-SA" smtClean="0"/>
              <a:t>25/01/39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2430352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16724C-1443-43FC-A1F4-25E670589765}" type="datetimeFigureOut">
              <a:rPr lang="ar-SA" smtClean="0"/>
              <a:t>25/01/39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323141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816724C-1443-43FC-A1F4-25E670589765}" type="datetimeFigureOut">
              <a:rPr lang="ar-SA" smtClean="0"/>
              <a:t>25/01/39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10987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816724C-1443-43FC-A1F4-25E670589765}" type="datetimeFigureOut">
              <a:rPr lang="ar-SA" smtClean="0"/>
              <a:t>25/01/39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363334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816724C-1443-43FC-A1F4-25E670589765}" type="datetimeFigureOut">
              <a:rPr lang="ar-SA" smtClean="0"/>
              <a:t>25/01/39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1252162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816724C-1443-43FC-A1F4-25E670589765}" type="datetimeFigureOut">
              <a:rPr lang="ar-SA" smtClean="0"/>
              <a:t>25/01/39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2375510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816724C-1443-43FC-A1F4-25E670589765}" type="datetimeFigureOut">
              <a:rPr lang="ar-SA" smtClean="0"/>
              <a:t>25/01/39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1168650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816724C-1443-43FC-A1F4-25E670589765}" type="datetimeFigureOut">
              <a:rPr lang="ar-SA" smtClean="0"/>
              <a:t>25/01/39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194495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16724C-1443-43FC-A1F4-25E670589765}" type="datetimeFigureOut">
              <a:rPr lang="ar-SA" smtClean="0"/>
              <a:t>25/01/39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214462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816724C-1443-43FC-A1F4-25E670589765}" type="datetimeFigureOut">
              <a:rPr lang="ar-SA" smtClean="0"/>
              <a:t>25/01/39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33DDEA79-7109-4332-A0EA-8EF812A431A4}" type="slidenum">
              <a:rPr lang="ar-SA" smtClean="0"/>
              <a:t>‹#›</a:t>
            </a:fld>
            <a:endParaRPr lang="ar-SA"/>
          </a:p>
        </p:txBody>
      </p:sp>
    </p:spTree>
    <p:extLst>
      <p:ext uri="{BB962C8B-B14F-4D97-AF65-F5344CB8AC3E}">
        <p14:creationId xmlns:p14="http://schemas.microsoft.com/office/powerpoint/2010/main" val="2630853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16724C-1443-43FC-A1F4-25E670589765}" type="datetimeFigureOut">
              <a:rPr lang="ar-SA" smtClean="0"/>
              <a:t>25/01/39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3DDEA79-7109-4332-A0EA-8EF812A431A4}" type="slidenum">
              <a:rPr lang="ar-SA" smtClean="0"/>
              <a:t>‹#›</a:t>
            </a:fld>
            <a:endParaRPr lang="ar-SA"/>
          </a:p>
        </p:txBody>
      </p:sp>
    </p:spTree>
    <p:extLst>
      <p:ext uri="{BB962C8B-B14F-4D97-AF65-F5344CB8AC3E}">
        <p14:creationId xmlns:p14="http://schemas.microsoft.com/office/powerpoint/2010/main" val="39541646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548680"/>
            <a:ext cx="7772400" cy="1470025"/>
          </a:xfrm>
        </p:spPr>
        <p:style>
          <a:lnRef idx="1">
            <a:schemeClr val="accent3"/>
          </a:lnRef>
          <a:fillRef idx="2">
            <a:schemeClr val="accent3"/>
          </a:fillRef>
          <a:effectRef idx="1">
            <a:schemeClr val="accent3"/>
          </a:effectRef>
          <a:fontRef idx="minor">
            <a:schemeClr val="dk1"/>
          </a:fontRef>
        </p:style>
        <p:txBody>
          <a:bodyPr/>
          <a:lstStyle/>
          <a:p>
            <a:r>
              <a:rPr lang="ar-SA" b="1" dirty="0" smtClean="0"/>
              <a:t>الفصل الخامس</a:t>
            </a:r>
            <a:endParaRPr lang="ar-SA" b="1" dirty="0"/>
          </a:p>
        </p:txBody>
      </p:sp>
      <p:sp>
        <p:nvSpPr>
          <p:cNvPr id="3" name="عنوان فرعي 2"/>
          <p:cNvSpPr>
            <a:spLocks noGrp="1"/>
          </p:cNvSpPr>
          <p:nvPr>
            <p:ph type="subTitle" idx="1"/>
          </p:nvPr>
        </p:nvSpPr>
        <p:spPr>
          <a:xfrm>
            <a:off x="683568" y="2636912"/>
            <a:ext cx="7776864" cy="3001888"/>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ar-SA" sz="3600" b="1" dirty="0" smtClean="0">
                <a:solidFill>
                  <a:schemeClr val="tx1"/>
                </a:solidFill>
              </a:rPr>
              <a:t>أثر الإعاقة على أولياء الأمور</a:t>
            </a:r>
          </a:p>
          <a:p>
            <a:r>
              <a:rPr lang="ar-SA" sz="3600" b="1" dirty="0" smtClean="0">
                <a:solidFill>
                  <a:schemeClr val="tx1"/>
                </a:solidFill>
              </a:rPr>
              <a:t>المتغيرات ذات العلاقة بتأثير الإعاقة على أولياء الأمور</a:t>
            </a:r>
          </a:p>
          <a:p>
            <a:r>
              <a:rPr lang="ar-SA" sz="3600" b="1" dirty="0" smtClean="0">
                <a:solidFill>
                  <a:schemeClr val="tx1"/>
                </a:solidFill>
              </a:rPr>
              <a:t>مصادر الضغوط التي يتعرض لها أولياء أمور الأطفال المعاقين</a:t>
            </a:r>
            <a:endParaRPr lang="ar-SA" sz="3600" b="1" dirty="0">
              <a:solidFill>
                <a:schemeClr val="tx1"/>
              </a:solidFill>
            </a:endParaRPr>
          </a:p>
        </p:txBody>
      </p:sp>
    </p:spTree>
    <p:extLst>
      <p:ext uri="{BB962C8B-B14F-4D97-AF65-F5344CB8AC3E}">
        <p14:creationId xmlns:p14="http://schemas.microsoft.com/office/powerpoint/2010/main" val="2355805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92696"/>
            <a:ext cx="8229600" cy="5433467"/>
          </a:xfrm>
        </p:spPr>
        <p:txBody>
          <a:bodyPr/>
          <a:lstStyle/>
          <a:p>
            <a:pPr marL="0" indent="0">
              <a:buNone/>
            </a:pPr>
            <a:r>
              <a:rPr lang="ar-SA" b="1" dirty="0" smtClean="0"/>
              <a:t>تتمثل الإمكانيات الانفعالية بالعلاقات بين أفراد الأسرة:</a:t>
            </a:r>
            <a:endParaRPr lang="ar-SA" b="1" dirty="0"/>
          </a:p>
        </p:txBody>
      </p:sp>
      <p:graphicFrame>
        <p:nvGraphicFramePr>
          <p:cNvPr id="4" name="رسم تخطيطي 3"/>
          <p:cNvGraphicFramePr/>
          <p:nvPr>
            <p:extLst>
              <p:ext uri="{D42A27DB-BD31-4B8C-83A1-F6EECF244321}">
                <p14:modId xmlns:p14="http://schemas.microsoft.com/office/powerpoint/2010/main" val="212329379"/>
              </p:ext>
            </p:extLst>
          </p:nvPr>
        </p:nvGraphicFramePr>
        <p:xfrm>
          <a:off x="1259632" y="1988840"/>
          <a:ext cx="6960096" cy="43924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3934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1329498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61398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ar-SA" dirty="0" smtClean="0"/>
              <a:t>الإمكانيات المالية</a:t>
            </a:r>
            <a:endParaRPr lang="ar-SA" dirty="0"/>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endParaRPr lang="ar-SA" dirty="0" smtClean="0"/>
          </a:p>
          <a:p>
            <a:r>
              <a:rPr lang="ar-SA" dirty="0" smtClean="0"/>
              <a:t>استجابات الأسرة للإعاقة قد تستنزف الموارد المالية للأسرة من خلال تكاليف العلاج الطبي والعمليات الجراحية والأدوات التصحيحية أو العلاج الطبيعي.</a:t>
            </a:r>
          </a:p>
          <a:p>
            <a:pPr marL="0" indent="0">
              <a:buNone/>
            </a:pPr>
            <a:endParaRPr lang="ar-SA" dirty="0" smtClean="0"/>
          </a:p>
          <a:p>
            <a:r>
              <a:rPr lang="ar-SA" dirty="0" smtClean="0"/>
              <a:t>عدم توفر الإمكانيات المالية الكافية قد يترتب عليه ضغوط تثقل كاهل أسرة المعاق.</a:t>
            </a:r>
            <a:endParaRPr lang="ar-SA" dirty="0"/>
          </a:p>
        </p:txBody>
      </p:sp>
    </p:spTree>
    <p:extLst>
      <p:ext uri="{BB962C8B-B14F-4D97-AF65-F5344CB8AC3E}">
        <p14:creationId xmlns:p14="http://schemas.microsoft.com/office/powerpoint/2010/main" val="13943769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lnSpc>
                <a:spcPct val="150000"/>
              </a:lnSpc>
            </a:pPr>
            <a:r>
              <a:rPr lang="ar-SA" sz="3600" dirty="0" smtClean="0"/>
              <a:t>تتأثر الاستجابات بمعنى الإعاقة بالنسبة للأسرة وذلك بدوره يعتمد على معرفة الأسرة بالإعاقة وبأسبابها والقيم والخبرات والخصائص والاعتقادات والتوقعات الشخصية.</a:t>
            </a:r>
            <a:endParaRPr lang="ar-SA" sz="3600" dirty="0"/>
          </a:p>
        </p:txBody>
      </p:sp>
    </p:spTree>
    <p:extLst>
      <p:ext uri="{BB962C8B-B14F-4D97-AF65-F5344CB8AC3E}">
        <p14:creationId xmlns:p14="http://schemas.microsoft.com/office/powerpoint/2010/main" val="7153146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ar-SA" dirty="0" smtClean="0"/>
              <a:t>قد ينتج عن إعاقة الطفل ضغوط نفسية هائلة ينبغي على الأسرة أن تطور استراتيجيات التعايش المناسبة معها لا على المدى القصير فقط وإنما على المدى الطويل.</a:t>
            </a:r>
          </a:p>
          <a:p>
            <a:endParaRPr lang="ar-SA" dirty="0"/>
          </a:p>
          <a:p>
            <a:r>
              <a:rPr lang="ar-SA" b="1" dirty="0" smtClean="0">
                <a:solidFill>
                  <a:srgbClr val="C00000"/>
                </a:solidFill>
              </a:rPr>
              <a:t>الضغوط النفسية: </a:t>
            </a:r>
            <a:r>
              <a:rPr lang="ar-SA" dirty="0" smtClean="0"/>
              <a:t>هي الأحداث التي تقود إلى تغيرات ملحوظة في أوضاع الأفراد ومجرى حياتهم مما يؤدي إلى ظهور استجابات معينة نفسية وفسيولوجية قصيرة المدى أو طويلة المدى.</a:t>
            </a:r>
            <a:endParaRPr lang="ar-SA" dirty="0"/>
          </a:p>
        </p:txBody>
      </p:sp>
    </p:spTree>
    <p:extLst>
      <p:ext uri="{BB962C8B-B14F-4D97-AF65-F5344CB8AC3E}">
        <p14:creationId xmlns:p14="http://schemas.microsoft.com/office/powerpoint/2010/main" val="3660752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048672"/>
          </a:xfrm>
        </p:spPr>
        <p:style>
          <a:lnRef idx="2">
            <a:schemeClr val="accent2"/>
          </a:lnRef>
          <a:fillRef idx="1">
            <a:schemeClr val="lt1"/>
          </a:fillRef>
          <a:effectRef idx="0">
            <a:schemeClr val="accent2"/>
          </a:effectRef>
          <a:fontRef idx="minor">
            <a:schemeClr val="dk1"/>
          </a:fontRef>
        </p:style>
        <p:txBody>
          <a:bodyPr>
            <a:normAutofit lnSpcReduction="10000"/>
          </a:bodyPr>
          <a:lstStyle/>
          <a:p>
            <a:pPr marL="0" indent="0">
              <a:buNone/>
            </a:pPr>
            <a:r>
              <a:rPr lang="ar-SA" dirty="0" smtClean="0"/>
              <a:t>المواقف المحدثة للضغوط النفسية هي تلك التغيرات الحياتية الناتجة عن الإعاقة مما يؤثر على نظام الأسرة ووظائفها.</a:t>
            </a:r>
          </a:p>
          <a:p>
            <a:pPr marL="0" indent="0">
              <a:buNone/>
            </a:pPr>
            <a:endParaRPr lang="ar-SA" dirty="0" smtClean="0"/>
          </a:p>
          <a:p>
            <a:pPr marL="0" indent="0">
              <a:buNone/>
            </a:pPr>
            <a:r>
              <a:rPr lang="ar-SA" b="1" dirty="0" smtClean="0">
                <a:solidFill>
                  <a:srgbClr val="00B050"/>
                </a:solidFill>
              </a:rPr>
              <a:t>من المؤشرات على الضغوط النفسية:</a:t>
            </a:r>
          </a:p>
          <a:p>
            <a:r>
              <a:rPr lang="ar-SA" dirty="0" smtClean="0"/>
              <a:t>الاكتئاب</a:t>
            </a:r>
          </a:p>
          <a:p>
            <a:r>
              <a:rPr lang="ar-SA" dirty="0" smtClean="0"/>
              <a:t>الانسحاب الاجتماعي</a:t>
            </a:r>
          </a:p>
          <a:p>
            <a:r>
              <a:rPr lang="ar-SA" dirty="0" smtClean="0"/>
              <a:t>الحالة الانفعالية للأفراد</a:t>
            </a:r>
          </a:p>
          <a:p>
            <a:r>
              <a:rPr lang="ar-SA" dirty="0" smtClean="0"/>
              <a:t>المشكلات في العلاقات الزوجية</a:t>
            </a:r>
          </a:p>
          <a:p>
            <a:r>
              <a:rPr lang="ar-SA" dirty="0" smtClean="0"/>
              <a:t>الصراعات الأسرية </a:t>
            </a:r>
          </a:p>
          <a:p>
            <a:pPr>
              <a:buFont typeface="Wingdings" pitchFamily="2" charset="2"/>
              <a:buChar char="v"/>
            </a:pPr>
            <a:r>
              <a:rPr lang="ar-SA" dirty="0" smtClean="0"/>
              <a:t>يتم قياس الضغوط النفسية من خلال قياس مستوى حدوث هذه المؤشرات.</a:t>
            </a:r>
            <a:endParaRPr lang="ar-SA" dirty="0"/>
          </a:p>
        </p:txBody>
      </p:sp>
    </p:spTree>
    <p:extLst>
      <p:ext uri="{BB962C8B-B14F-4D97-AF65-F5344CB8AC3E}">
        <p14:creationId xmlns:p14="http://schemas.microsoft.com/office/powerpoint/2010/main" val="1738775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ar-SA" dirty="0" smtClean="0"/>
              <a:t>الأنماط السلوكية والمعرفية والادراكية التي توظفها الأسرة للتغلب على المواقف المحدثة للضغوط النفسية تسمى </a:t>
            </a:r>
            <a:r>
              <a:rPr lang="ar-SA" b="1" dirty="0" smtClean="0">
                <a:solidFill>
                  <a:srgbClr val="C00000"/>
                </a:solidFill>
              </a:rPr>
              <a:t>استراتيجيات التعايش أو التدبر.</a:t>
            </a:r>
          </a:p>
          <a:p>
            <a:endParaRPr lang="ar-SA" dirty="0"/>
          </a:p>
          <a:p>
            <a:r>
              <a:rPr lang="ar-SA" dirty="0" smtClean="0"/>
              <a:t>تشمل هذه الاستراتيجيات كل ما من شأنه تحقيق التغيرات اللازمة لخفض الضغوط النفسية.</a:t>
            </a:r>
            <a:endParaRPr lang="ar-SA" dirty="0"/>
          </a:p>
        </p:txBody>
      </p:sp>
    </p:spTree>
    <p:extLst>
      <p:ext uri="{BB962C8B-B14F-4D97-AF65-F5344CB8AC3E}">
        <p14:creationId xmlns:p14="http://schemas.microsoft.com/office/powerpoint/2010/main" val="9056812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t>العوامل التي تؤثر على مستوى الضغوط التي تتعرض لها أسر الأطفال المعاقين</a:t>
            </a:r>
            <a:endParaRPr lang="ar-SA" b="1" dirty="0"/>
          </a:p>
        </p:txBody>
      </p:sp>
      <p:sp>
        <p:nvSpPr>
          <p:cNvPr id="3" name="عنصر نائب للمحتوى 2"/>
          <p:cNvSpPr>
            <a:spLocks noGrp="1"/>
          </p:cNvSpPr>
          <p:nvPr>
            <p:ph idx="1"/>
          </p:nvPr>
        </p:nvSpPr>
        <p:spPr/>
        <p:txBody>
          <a:bodyPr/>
          <a:lstStyle/>
          <a:p>
            <a:pPr marL="514350" indent="-514350">
              <a:buAutoNum type="arabic1Minus"/>
            </a:pPr>
            <a:r>
              <a:rPr lang="ar-SA" b="1" dirty="0" smtClean="0">
                <a:solidFill>
                  <a:srgbClr val="C00000"/>
                </a:solidFill>
              </a:rPr>
              <a:t>الطفل المعاق:</a:t>
            </a:r>
          </a:p>
          <a:p>
            <a:pPr marL="0" indent="0">
              <a:buNone/>
            </a:pPr>
            <a:endParaRPr lang="ar-SA" dirty="0"/>
          </a:p>
        </p:txBody>
      </p:sp>
      <p:graphicFrame>
        <p:nvGraphicFramePr>
          <p:cNvPr id="4" name="رسم تخطيطي 3"/>
          <p:cNvGraphicFramePr/>
          <p:nvPr>
            <p:extLst>
              <p:ext uri="{D42A27DB-BD31-4B8C-83A1-F6EECF244321}">
                <p14:modId xmlns:p14="http://schemas.microsoft.com/office/powerpoint/2010/main" val="2477750759"/>
              </p:ext>
            </p:extLst>
          </p:nvPr>
        </p:nvGraphicFramePr>
        <p:xfrm>
          <a:off x="1547664" y="256490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6197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txBody>
          <a:bodyPr/>
          <a:lstStyle/>
          <a:p>
            <a:r>
              <a:rPr lang="ar-SA" dirty="0" smtClean="0"/>
              <a:t>طبيعة الضغوط ترتبط بخصائص الطفل مثل الخصائص الشخصية ومستوى الاستقلالية ومدى العجز الحركي.</a:t>
            </a:r>
          </a:p>
          <a:p>
            <a:endParaRPr lang="ar-SA" dirty="0"/>
          </a:p>
          <a:p>
            <a:endParaRPr lang="ar-SA" dirty="0"/>
          </a:p>
        </p:txBody>
      </p:sp>
      <p:graphicFrame>
        <p:nvGraphicFramePr>
          <p:cNvPr id="6" name="رسم تخطيطي 5"/>
          <p:cNvGraphicFramePr/>
          <p:nvPr>
            <p:extLst>
              <p:ext uri="{D42A27DB-BD31-4B8C-83A1-F6EECF244321}">
                <p14:modId xmlns:p14="http://schemas.microsoft.com/office/powerpoint/2010/main" val="3860217322"/>
              </p:ext>
            </p:extLst>
          </p:nvPr>
        </p:nvGraphicFramePr>
        <p:xfrm>
          <a:off x="1259632" y="1844824"/>
          <a:ext cx="6744072"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16273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62074"/>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ar-SA" dirty="0" smtClean="0"/>
              <a:t>ب- الوالدين</a:t>
            </a:r>
            <a:endParaRPr lang="ar-SA" dirty="0"/>
          </a:p>
        </p:txBody>
      </p:sp>
      <p:sp>
        <p:nvSpPr>
          <p:cNvPr id="3" name="عنصر نائب للمحتوى 2"/>
          <p:cNvSpPr>
            <a:spLocks noGrp="1"/>
          </p:cNvSpPr>
          <p:nvPr>
            <p:ph idx="1"/>
          </p:nvPr>
        </p:nvSpPr>
        <p:spPr>
          <a:xfrm>
            <a:off x="457200" y="980728"/>
            <a:ext cx="8229600" cy="5616624"/>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r>
              <a:rPr lang="ar-SA" b="1" dirty="0" smtClean="0"/>
              <a:t>تؤثر بعض الخصائص المحددة </a:t>
            </a:r>
            <a:r>
              <a:rPr lang="ar-SA" b="1" dirty="0"/>
              <a:t>ل</a:t>
            </a:r>
            <a:r>
              <a:rPr lang="ar-SA" b="1" dirty="0" smtClean="0"/>
              <a:t>لوالدين على قدرتهما على تدبر الضغوط الخاصة التي تتج عن رعاية الطفل المعاق.</a:t>
            </a:r>
          </a:p>
          <a:p>
            <a:endParaRPr lang="ar-SA" dirty="0"/>
          </a:p>
          <a:p>
            <a:pPr marL="0" indent="0">
              <a:buNone/>
            </a:pPr>
            <a:r>
              <a:rPr lang="ar-SA" b="1" dirty="0" smtClean="0"/>
              <a:t>إدراك الضغوط النفسية يتأثر بـ:</a:t>
            </a:r>
          </a:p>
          <a:p>
            <a:r>
              <a:rPr lang="ar-SA" dirty="0" smtClean="0"/>
              <a:t>المستوى الاقتصادي والاجتماعي</a:t>
            </a:r>
          </a:p>
          <a:p>
            <a:r>
              <a:rPr lang="ar-SA" dirty="0" smtClean="0"/>
              <a:t>الذكاء</a:t>
            </a:r>
          </a:p>
          <a:p>
            <a:r>
              <a:rPr lang="ar-SA" dirty="0" smtClean="0"/>
              <a:t>المهارات اللفظية</a:t>
            </a:r>
          </a:p>
          <a:p>
            <a:r>
              <a:rPr lang="ar-SA" dirty="0" smtClean="0"/>
              <a:t>المعنويات</a:t>
            </a:r>
          </a:p>
          <a:p>
            <a:r>
              <a:rPr lang="ar-SA" dirty="0" smtClean="0"/>
              <a:t>السمات الشخصية</a:t>
            </a:r>
          </a:p>
          <a:p>
            <a:r>
              <a:rPr lang="ar-SA" dirty="0" smtClean="0"/>
              <a:t>الخبرات الماضية</a:t>
            </a:r>
          </a:p>
          <a:p>
            <a:r>
              <a:rPr lang="ar-SA" dirty="0" smtClean="0"/>
              <a:t>العمر</a:t>
            </a:r>
          </a:p>
          <a:p>
            <a:r>
              <a:rPr lang="ar-SA" dirty="0" smtClean="0"/>
              <a:t>المهنة</a:t>
            </a:r>
          </a:p>
          <a:p>
            <a:r>
              <a:rPr lang="ar-SA" dirty="0" smtClean="0"/>
              <a:t>الدخل</a:t>
            </a:r>
          </a:p>
          <a:p>
            <a:pPr>
              <a:buFont typeface="Wingdings" pitchFamily="2" charset="2"/>
              <a:buChar char="v"/>
            </a:pPr>
            <a:r>
              <a:rPr lang="ar-SA" dirty="0" smtClean="0"/>
              <a:t>إدراك الوالدين لأسباب إعاقة الطفل يؤثر بشكل كبير على اتجاهاتهما واستجابتهما لطفلهما المعاق.</a:t>
            </a:r>
            <a:endParaRPr lang="ar-SA" dirty="0"/>
          </a:p>
        </p:txBody>
      </p:sp>
    </p:spTree>
    <p:extLst>
      <p:ext uri="{BB962C8B-B14F-4D97-AF65-F5344CB8AC3E}">
        <p14:creationId xmlns:p14="http://schemas.microsoft.com/office/powerpoint/2010/main" val="4002858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6120680"/>
          </a:xfrm>
        </p:spPr>
        <p:style>
          <a:lnRef idx="2">
            <a:schemeClr val="accent2"/>
          </a:lnRef>
          <a:fillRef idx="1">
            <a:schemeClr val="lt1"/>
          </a:fillRef>
          <a:effectRef idx="0">
            <a:schemeClr val="accent2"/>
          </a:effectRef>
          <a:fontRef idx="minor">
            <a:schemeClr val="dk1"/>
          </a:fontRef>
        </p:style>
        <p:txBody>
          <a:bodyPr>
            <a:normAutofit fontScale="92500"/>
          </a:bodyPr>
          <a:lstStyle/>
          <a:p>
            <a:r>
              <a:rPr lang="ar-SA" dirty="0" smtClean="0"/>
              <a:t>إن إعاقة الطفل تترتب على تحديات ومشكلات متنوعة بالنسبة لأسرته.</a:t>
            </a:r>
          </a:p>
          <a:p>
            <a:r>
              <a:rPr lang="ar-SA" dirty="0" smtClean="0"/>
              <a:t>الإعاقة لا تؤثر على الطفل فقط بل تؤثر على جميع أفراد أسرته وخاصة الوالدين.</a:t>
            </a:r>
          </a:p>
          <a:p>
            <a:r>
              <a:rPr lang="ar-SA" dirty="0" smtClean="0"/>
              <a:t>المهمة الرئيسية التي يجب على العاملين مع الأطفال المعاقين القيام بها هي دراسة الوضع الأسري بشكل عام وتحديد احتياجات الوالدين بشكل خاص.</a:t>
            </a:r>
          </a:p>
          <a:p>
            <a:r>
              <a:rPr lang="ar-SA" dirty="0" smtClean="0"/>
              <a:t>جمع المعلومات عن أثر الإعاقة على الوالدين يعتبر مصدرًا هامًا للتعرف على حاجات الأسرة وبالتالي تقديم البرامج والخدمات اللازمة لتلبية تلك الحاجات.</a:t>
            </a:r>
          </a:p>
          <a:p>
            <a:r>
              <a:rPr lang="ar-SA" dirty="0" smtClean="0"/>
              <a:t>يستخدم الباحثين أساليب متنوعة لتحديد طبيعة تأثيرات الإعاقة على الأسر ومن أكثر الأساليب استخدامًا المقابلات والاستبانات.</a:t>
            </a:r>
            <a:endParaRPr lang="ar-SA" dirty="0"/>
          </a:p>
        </p:txBody>
      </p:sp>
    </p:spTree>
    <p:extLst>
      <p:ext uri="{BB962C8B-B14F-4D97-AF65-F5344CB8AC3E}">
        <p14:creationId xmlns:p14="http://schemas.microsoft.com/office/powerpoint/2010/main" val="2169282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marL="0" indent="0">
              <a:buNone/>
            </a:pPr>
            <a:r>
              <a:rPr lang="ar-SA" dirty="0" smtClean="0"/>
              <a:t>أظهرت نتائج إحدى الدراسات أن عوامل عديدة تؤثر سلبًا على قدرة الوالدين على العناية بالطفل المعاق مثل:</a:t>
            </a:r>
          </a:p>
          <a:p>
            <a:pPr>
              <a:lnSpc>
                <a:spcPct val="150000"/>
              </a:lnSpc>
            </a:pPr>
            <a:r>
              <a:rPr lang="ar-SA" dirty="0" smtClean="0"/>
              <a:t>الافتقار إلى التعليم</a:t>
            </a:r>
          </a:p>
          <a:p>
            <a:pPr>
              <a:lnSpc>
                <a:spcPct val="150000"/>
              </a:lnSpc>
            </a:pPr>
            <a:r>
              <a:rPr lang="ar-SA" dirty="0" smtClean="0"/>
              <a:t>محدودية الدخل</a:t>
            </a:r>
          </a:p>
          <a:p>
            <a:pPr>
              <a:lnSpc>
                <a:spcPct val="150000"/>
              </a:lnSpc>
            </a:pPr>
            <a:r>
              <a:rPr lang="ar-SA" dirty="0" smtClean="0"/>
              <a:t>معاناة الوالدين من الاضطرابات النفسية والجسمية</a:t>
            </a:r>
          </a:p>
          <a:p>
            <a:pPr marL="0" indent="0">
              <a:buNone/>
            </a:pPr>
            <a:endParaRPr lang="ar-SA" dirty="0"/>
          </a:p>
        </p:txBody>
      </p:sp>
    </p:spTree>
    <p:extLst>
      <p:ext uri="{BB962C8B-B14F-4D97-AF65-F5344CB8AC3E}">
        <p14:creationId xmlns:p14="http://schemas.microsoft.com/office/powerpoint/2010/main" val="2464927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ar-SA" sz="3200" b="1" dirty="0" smtClean="0"/>
              <a:t>توصلت نتيجة دراسة أخرى أن مستوى الضغط النفسي يكون أكبر في الأسر التي تعيش فيها الزوجة فقط مع أبنائها  </a:t>
            </a:r>
            <a:endParaRPr lang="ar-SA" sz="3200" b="1"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2076651435"/>
              </p:ext>
            </p:extLst>
          </p:nvPr>
        </p:nvGraphicFramePr>
        <p:xfrm>
          <a:off x="467544" y="198884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19825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ar-SA" dirty="0" smtClean="0"/>
              <a:t>ج- بنية العائلة</a:t>
            </a:r>
            <a:endParaRPr lang="ar-SA" dirty="0"/>
          </a:p>
        </p:txBody>
      </p:sp>
      <p:sp>
        <p:nvSpPr>
          <p:cNvPr id="3" name="عنصر نائب للمحتوى 2"/>
          <p:cNvSpPr>
            <a:spLocks noGrp="1"/>
          </p:cNvSpPr>
          <p:nvPr>
            <p:ph idx="1"/>
          </p:nvPr>
        </p:nvSpPr>
        <p:spPr/>
        <p:style>
          <a:lnRef idx="2">
            <a:schemeClr val="accent5"/>
          </a:lnRef>
          <a:fillRef idx="1">
            <a:schemeClr val="lt1"/>
          </a:fillRef>
          <a:effectRef idx="0">
            <a:schemeClr val="accent5"/>
          </a:effectRef>
          <a:fontRef idx="minor">
            <a:schemeClr val="dk1"/>
          </a:fontRef>
        </p:style>
        <p:txBody>
          <a:bodyPr/>
          <a:lstStyle/>
          <a:p>
            <a:r>
              <a:rPr lang="ar-SA" dirty="0" smtClean="0"/>
              <a:t>المستوى الاقتصادي والاجتماعي للأسرة.</a:t>
            </a:r>
          </a:p>
          <a:p>
            <a:endParaRPr lang="ar-SA" dirty="0"/>
          </a:p>
          <a:p>
            <a:r>
              <a:rPr lang="ar-SA" dirty="0" smtClean="0"/>
              <a:t>الأفراد الذين ينتمون إلى الأسر ذات المستوى الاقتصادي – الاجتماعي المتدني يواجهون ضغوط نفسية أش من الأفراد الذين ينتمون إلى الأسر ذات المستوى الاقتصادي – الاجتماعي المتوسط.</a:t>
            </a:r>
            <a:endParaRPr lang="ar-SA" dirty="0"/>
          </a:p>
        </p:txBody>
      </p:sp>
    </p:spTree>
    <p:extLst>
      <p:ext uri="{BB962C8B-B14F-4D97-AF65-F5344CB8AC3E}">
        <p14:creationId xmlns:p14="http://schemas.microsoft.com/office/powerpoint/2010/main" val="11045800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r>
              <a:rPr lang="ar-SA" dirty="0" smtClean="0"/>
              <a:t>د- العوامل الاجتماعية</a:t>
            </a:r>
            <a:endParaRPr lang="ar-SA" dirty="0"/>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ar-SA" dirty="0" smtClean="0"/>
              <a:t>أحد العوامل التي تحدد استجابة أولياء الأمور لأطفالهم المعاقين اتجاهات الآخرين.</a:t>
            </a:r>
          </a:p>
          <a:p>
            <a:pPr marL="0" indent="0">
              <a:buNone/>
            </a:pPr>
            <a:endParaRPr lang="ar-SA" dirty="0" smtClean="0"/>
          </a:p>
          <a:p>
            <a:r>
              <a:rPr lang="ar-SA" dirty="0" smtClean="0"/>
              <a:t>ردود الفعل الاجتماعية السلبية نحو المعاق تشعر الوالدين بأن كفاءتهما ووضعهما العام أصبح موضع تساؤل.</a:t>
            </a:r>
          </a:p>
          <a:p>
            <a:pPr marL="0" indent="0">
              <a:buNone/>
            </a:pPr>
            <a:endParaRPr lang="ar-SA" dirty="0" smtClean="0"/>
          </a:p>
          <a:p>
            <a:r>
              <a:rPr lang="ar-SA" dirty="0" smtClean="0"/>
              <a:t>درجة تمثل الوالدين لتلك القيم الاجتماعية تعمل بمثابة مصدر آخر للضغط. </a:t>
            </a:r>
            <a:endParaRPr lang="ar-SA" dirty="0"/>
          </a:p>
        </p:txBody>
      </p:sp>
    </p:spTree>
    <p:extLst>
      <p:ext uri="{BB962C8B-B14F-4D97-AF65-F5344CB8AC3E}">
        <p14:creationId xmlns:p14="http://schemas.microsoft.com/office/powerpoint/2010/main" val="1056529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6192688"/>
          </a:xfrm>
        </p:spPr>
        <p:style>
          <a:lnRef idx="2">
            <a:schemeClr val="accent2"/>
          </a:lnRef>
          <a:fillRef idx="1">
            <a:schemeClr val="lt1"/>
          </a:fillRef>
          <a:effectRef idx="0">
            <a:schemeClr val="accent2"/>
          </a:effectRef>
          <a:fontRef idx="minor">
            <a:schemeClr val="dk1"/>
          </a:fontRef>
        </p:style>
        <p:txBody>
          <a:bodyPr>
            <a:normAutofit lnSpcReduction="10000"/>
          </a:bodyPr>
          <a:lstStyle/>
          <a:p>
            <a:r>
              <a:rPr lang="ar-SA" dirty="0" smtClean="0"/>
              <a:t>تنشئة الطفل المعاق تترتب عليها تحديات عدة لأن والديه لا يتحملان المسؤوليات التي يتحملها كل الآباء والأمهات في المجتمع بل يواجهان تحديات خاصة وأعباء إضافية.</a:t>
            </a:r>
          </a:p>
          <a:p>
            <a:pPr marL="0" indent="0">
              <a:buNone/>
            </a:pPr>
            <a:endParaRPr lang="ar-SA" dirty="0" smtClean="0"/>
          </a:p>
          <a:p>
            <a:r>
              <a:rPr lang="ar-SA" dirty="0" smtClean="0"/>
              <a:t>يفتقر الاختصاصيون في مجال التربية الخاصة إلى المعلومات المناسبة والكافية حول التحديات والضغوط التي تواجه أسر الأطفال المعاقين.</a:t>
            </a:r>
          </a:p>
          <a:p>
            <a:pPr marL="0" indent="0">
              <a:buNone/>
            </a:pPr>
            <a:endParaRPr lang="ar-SA" dirty="0" smtClean="0"/>
          </a:p>
          <a:p>
            <a:r>
              <a:rPr lang="ar-SA" dirty="0" smtClean="0"/>
              <a:t>لهذا السبب يوجه أولياء الأمور انتقادات إلى المراجع المستخدمة في إعداد المعلمين للعمل معهم فهم يعتقدون أن من الصعب جدًا على المؤلفين إدراك التأثيرات والمعاني الحقيقة لوجود طفل معاق في الأسرة.</a:t>
            </a:r>
            <a:endParaRPr lang="ar-SA" dirty="0"/>
          </a:p>
        </p:txBody>
      </p:sp>
    </p:spTree>
    <p:extLst>
      <p:ext uri="{BB962C8B-B14F-4D97-AF65-F5344CB8AC3E}">
        <p14:creationId xmlns:p14="http://schemas.microsoft.com/office/powerpoint/2010/main" val="42384779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pPr>
              <a:lnSpc>
                <a:spcPct val="150000"/>
              </a:lnSpc>
            </a:pPr>
            <a:r>
              <a:rPr lang="ar-SA" dirty="0" smtClean="0"/>
              <a:t>أولياء الأمور هم الذين يواجهون التحديات التي تفرضها حالة الإعاقة وعلى الاختصاصيين الاهتمام بالتأثيرات والصعوبات التي يعبر عنها أولياء الأمور من خلال اجراء الدراسات والبحوث ذات العلاقة بطبيعة تأثير الإعاقة.</a:t>
            </a:r>
            <a:endParaRPr lang="ar-SA" dirty="0"/>
          </a:p>
        </p:txBody>
      </p:sp>
    </p:spTree>
    <p:extLst>
      <p:ext uri="{BB962C8B-B14F-4D97-AF65-F5344CB8AC3E}">
        <p14:creationId xmlns:p14="http://schemas.microsoft.com/office/powerpoint/2010/main" val="1612290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3600" b="1" dirty="0" smtClean="0"/>
              <a:t>المتغيرات ذات العلاقة بتأثير الإعاقة على أولياء الأمور</a:t>
            </a:r>
            <a:endParaRPr lang="ar-SA" sz="3600"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41118765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26511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59063507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405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graphicFrame>
        <p:nvGraphicFramePr>
          <p:cNvPr id="6" name="عنصر نائب للمحتوى 5"/>
          <p:cNvGraphicFramePr>
            <a:graphicFrameLocks noGrp="1"/>
          </p:cNvGraphicFramePr>
          <p:nvPr>
            <p:ph idx="1"/>
            <p:extLst>
              <p:ext uri="{D42A27DB-BD31-4B8C-83A1-F6EECF244321}">
                <p14:modId xmlns:p14="http://schemas.microsoft.com/office/powerpoint/2010/main" val="151547694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34685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387145376"/>
              </p:ext>
            </p:extLst>
          </p:nvPr>
        </p:nvGraphicFramePr>
        <p:xfrm>
          <a:off x="395536" y="548680"/>
          <a:ext cx="8229600"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1733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ar-SA" dirty="0" smtClean="0"/>
              <a:t>مصادر الضغوط التي يتعرض لها أولياء أمور الأطفال المعاقين </a:t>
            </a:r>
            <a:endParaRPr lang="ar-SA" dirty="0"/>
          </a:p>
        </p:txBody>
      </p:sp>
      <p:sp>
        <p:nvSpPr>
          <p:cNvPr id="3" name="عنصر نائب للمحتوى 2"/>
          <p:cNvSpPr>
            <a:spLocks noGrp="1"/>
          </p:cNvSpPr>
          <p:nvPr>
            <p:ph idx="1"/>
          </p:nvPr>
        </p:nvSpPr>
        <p:spPr>
          <a:xfrm>
            <a:off x="457200" y="1600200"/>
            <a:ext cx="8229600" cy="5141168"/>
          </a:xfrm>
        </p:spPr>
        <p:style>
          <a:lnRef idx="2">
            <a:schemeClr val="accent5"/>
          </a:lnRef>
          <a:fillRef idx="1">
            <a:schemeClr val="lt1"/>
          </a:fillRef>
          <a:effectRef idx="0">
            <a:schemeClr val="accent5"/>
          </a:effectRef>
          <a:fontRef idx="minor">
            <a:schemeClr val="dk1"/>
          </a:fontRef>
        </p:style>
        <p:txBody>
          <a:bodyPr>
            <a:normAutofit lnSpcReduction="10000"/>
          </a:bodyPr>
          <a:lstStyle/>
          <a:p>
            <a:pPr marL="0" indent="0">
              <a:buNone/>
            </a:pPr>
            <a:r>
              <a:rPr lang="ar-SA" dirty="0" smtClean="0"/>
              <a:t>تعتمد طبيعة استجابات الأسرة للإعاقة على عدد من العوامل من أهمها:</a:t>
            </a:r>
          </a:p>
          <a:p>
            <a:pPr marL="0" indent="0">
              <a:buNone/>
            </a:pPr>
            <a:endParaRPr lang="ar-SA" dirty="0" smtClean="0"/>
          </a:p>
          <a:p>
            <a:r>
              <a:rPr lang="ar-SA" dirty="0" smtClean="0"/>
              <a:t>الإمكانيات المتوافرة لها والتي من شأنها مساعدتها على التعايش مع الأزمة التي تمثلها الإعاقة.</a:t>
            </a:r>
          </a:p>
          <a:p>
            <a:endParaRPr lang="ar-SA" dirty="0" smtClean="0"/>
          </a:p>
          <a:p>
            <a:r>
              <a:rPr lang="ar-SA" dirty="0" smtClean="0"/>
              <a:t>عندما تتوفر الإمكانيات تصبح الأسرة أكثر قدرة على التعايش مع حالة الإعاقة.</a:t>
            </a:r>
          </a:p>
          <a:p>
            <a:endParaRPr lang="ar-SA" dirty="0" smtClean="0"/>
          </a:p>
          <a:p>
            <a:r>
              <a:rPr lang="ar-SA" dirty="0" smtClean="0"/>
              <a:t>تأخذ الإمكانيات أشكالاً انفعالية واجتماعية وجسمية ومالية.</a:t>
            </a:r>
            <a:endParaRPr lang="ar-SA" dirty="0"/>
          </a:p>
        </p:txBody>
      </p:sp>
    </p:spTree>
    <p:extLst>
      <p:ext uri="{BB962C8B-B14F-4D97-AF65-F5344CB8AC3E}">
        <p14:creationId xmlns:p14="http://schemas.microsoft.com/office/powerpoint/2010/main" val="4042262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859</Words>
  <Application>Microsoft Office PowerPoint</Application>
  <PresentationFormat>عرض على الشاشة (3:4)‏</PresentationFormat>
  <Paragraphs>116</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الفصل الخامس</vt:lpstr>
      <vt:lpstr>عرض تقديمي في PowerPoint</vt:lpstr>
      <vt:lpstr>عرض تقديمي في PowerPoint</vt:lpstr>
      <vt:lpstr>عرض تقديمي في PowerPoint</vt:lpstr>
      <vt:lpstr>المتغيرات ذات العلاقة بتأثير الإعاقة على أولياء الأمور</vt:lpstr>
      <vt:lpstr>عرض تقديمي في PowerPoint</vt:lpstr>
      <vt:lpstr>عرض تقديمي في PowerPoint</vt:lpstr>
      <vt:lpstr>عرض تقديمي في PowerPoint</vt:lpstr>
      <vt:lpstr>مصادر الضغوط التي يتعرض لها أولياء أمور الأطفال المعاقين </vt:lpstr>
      <vt:lpstr>عرض تقديمي في PowerPoint</vt:lpstr>
      <vt:lpstr>عرض تقديمي في PowerPoint</vt:lpstr>
      <vt:lpstr>الإمكانيات المالية</vt:lpstr>
      <vt:lpstr>عرض تقديمي في PowerPoint</vt:lpstr>
      <vt:lpstr>عرض تقديمي في PowerPoint</vt:lpstr>
      <vt:lpstr>عرض تقديمي في PowerPoint</vt:lpstr>
      <vt:lpstr>عرض تقديمي في PowerPoint</vt:lpstr>
      <vt:lpstr>العوامل التي تؤثر على مستوى الضغوط التي تتعرض لها أسر الأطفال المعاقين</vt:lpstr>
      <vt:lpstr>عرض تقديمي في PowerPoint</vt:lpstr>
      <vt:lpstr>ب- الوالدين</vt:lpstr>
      <vt:lpstr>عرض تقديمي في PowerPoint</vt:lpstr>
      <vt:lpstr>توصلت نتيجة دراسة أخرى أن مستوى الضغط النفسي يكون أكبر في الأسر التي تعيش فيها الزوجة فقط مع أبنائها  </vt:lpstr>
      <vt:lpstr>ج- بنية العائلة</vt:lpstr>
      <vt:lpstr>د- العوامل الاجتماعية</vt:lpstr>
    </vt:vector>
  </TitlesOfParts>
  <Company>by adguard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13</cp:revision>
  <dcterms:created xsi:type="dcterms:W3CDTF">2017-10-15T16:59:38Z</dcterms:created>
  <dcterms:modified xsi:type="dcterms:W3CDTF">2017-10-16T00:09:19Z</dcterms:modified>
</cp:coreProperties>
</file>