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-11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/>
              <a:t>الفصل السادس- الذاكرة</a:t>
            </a:r>
            <a:endParaRPr lang="ar-SA" sz="6600" dirty="0"/>
          </a:p>
        </p:txBody>
      </p:sp>
    </p:spTree>
    <p:extLst>
      <p:ext uri="{BB962C8B-B14F-4D97-AF65-F5344CB8AC3E}">
        <p14:creationId xmlns:p14="http://schemas.microsoft.com/office/powerpoint/2010/main" val="394061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5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مفردات المحاضرة</a:t>
            </a:r>
            <a:endParaRPr lang="ar-SA" sz="5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606463"/>
          </a:xfrm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/>
          </a:lnRef>
          <a:fillRef idx="1003">
            <a:schemeClr val="dk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دراسة الذاكرة.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وظائف الذاكرة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العوامل التي تؤثر بالذاكرة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نُظم</a:t>
            </a: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معينات الذاكرة</a:t>
            </a:r>
          </a:p>
          <a:p>
            <a:pPr marL="0" indent="0">
              <a:buNone/>
            </a:pPr>
            <a:endParaRPr lang="ar-SA" sz="3600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1362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6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دراسة الذاكرة</a:t>
            </a:r>
            <a:endParaRPr lang="ar-SA" sz="6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426158"/>
          </a:xfrm>
          <a:ln>
            <a:solidFill>
              <a:schemeClr val="tx2">
                <a:lumMod val="10000"/>
              </a:schemeClr>
            </a:solidFill>
          </a:ln>
        </p:spPr>
        <p:txBody>
          <a:bodyPr>
            <a:normAutofit/>
          </a:bodyPr>
          <a:lstStyle/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أبحاث ابنجهاوس </a:t>
            </a:r>
            <a:r>
              <a:rPr lang="en-US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Ebbinghous , 1885)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). 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المدرسة السلوكية 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نموذج معالجة المعلومات.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أبحاث الدماغ البشري</a:t>
            </a:r>
          </a:p>
        </p:txBody>
      </p:sp>
    </p:spTree>
    <p:extLst>
      <p:ext uri="{BB962C8B-B14F-4D97-AF65-F5344CB8AC3E}">
        <p14:creationId xmlns:p14="http://schemas.microsoft.com/office/powerpoint/2010/main" val="240771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60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العمليات العقلية في الذاكرة</a:t>
            </a:r>
            <a:endParaRPr lang="ar-SA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ترسيخ الإنطباعات.</a:t>
            </a:r>
          </a:p>
          <a:p>
            <a:r>
              <a:rPr lang="ar-SA" sz="4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الاستبقاء.</a:t>
            </a:r>
          </a:p>
          <a:p>
            <a:r>
              <a:rPr lang="ar-SA" sz="4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الاستدعاء.</a:t>
            </a:r>
          </a:p>
          <a:p>
            <a:r>
              <a:rPr lang="ar-SA" sz="4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التعرف.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44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60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وظائف الذاكرة البشرية</a:t>
            </a:r>
            <a:endParaRPr lang="ar-SA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715933"/>
          </a:xfrm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أولا: عليات الترميز والتشفير. 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استراتيجية المعالجة المتسلسة.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إستراتيجية المعالجة المتوازية.</a:t>
            </a:r>
          </a:p>
          <a:p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ثانياً: عملية الإحتفاظ والتخزين.</a:t>
            </a:r>
          </a:p>
          <a:p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ثالثا: عملية الإسترجاع.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مرحلة البحث عن المعلومات.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مرحلة تجميع وتنظيم المعلومات.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مرحلة الأداء الذاكري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5498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5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العوامل المؤثرة في التذكر</a:t>
            </a:r>
            <a:endParaRPr lang="ar-SA" sz="5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274120" cy="4715933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مدى الذاكرة.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نوع مادة التذكر.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طرق تعلم الذاكرة. (الطريقة الكلية والجزئية ، طريقة التسميع، طريقة التعلم الموزع على فترات).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الستوى العمري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المستوى العقلي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الجنس.</a:t>
            </a:r>
          </a:p>
          <a:p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مستوى الدافعية</a:t>
            </a:r>
            <a:endParaRPr lang="ar-SA" sz="28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4417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6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نُظم </a:t>
            </a:r>
            <a:r>
              <a:rPr lang="ar-SA" sz="6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</a:t>
            </a:r>
            <a:endParaRPr lang="ar-SA" sz="6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451916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 الحسية.</a:t>
            </a:r>
          </a:p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 قصيرة المدى.</a:t>
            </a:r>
          </a:p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 طويلة المدى، وتتضمن: 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ذاكرة المعاني.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ذاكرة الأحداث.</a:t>
            </a:r>
          </a:p>
          <a:p>
            <a:pPr marL="342900" indent="-3429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الذاكرة الإجرائية.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6139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6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معينات الذاكرة</a:t>
            </a:r>
            <a:endParaRPr lang="ar-SA" sz="6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715933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الأماكن والمواقع.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الكلمة العلاقة.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المختصرات.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الكلمة المفتاحية.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الربط.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طريقة التخيل.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076716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34</TotalTime>
  <Words>175</Words>
  <Application>Microsoft Office PowerPoint</Application>
  <PresentationFormat>مخصص</PresentationFormat>
  <Paragraphs>48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Celestial</vt:lpstr>
      <vt:lpstr>الفصل السادس- الذاكرة</vt:lpstr>
      <vt:lpstr>مفردات المحاضرة</vt:lpstr>
      <vt:lpstr>دراسة الذاكرة</vt:lpstr>
      <vt:lpstr>العمليات العقلية في الذاكرة</vt:lpstr>
      <vt:lpstr>وظائف الذاكرة البشرية</vt:lpstr>
      <vt:lpstr>العوامل المؤثرة في التذكر</vt:lpstr>
      <vt:lpstr>نُظم الذاكرة</vt:lpstr>
      <vt:lpstr>معينات الذاكرة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السادس- الذاكرة</dc:title>
  <dc:creator>wafa</dc:creator>
  <cp:lastModifiedBy>wafa</cp:lastModifiedBy>
  <cp:revision>5</cp:revision>
  <dcterms:created xsi:type="dcterms:W3CDTF">2016-11-29T01:20:51Z</dcterms:created>
  <dcterms:modified xsi:type="dcterms:W3CDTF">2016-12-04T04:44:21Z</dcterms:modified>
</cp:coreProperties>
</file>