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إدارة الصراع داخل قنوات التسويق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43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طبيعة الصراع داخل قنوات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 smtClean="0"/>
              <a:t>تبدأ عملية الصراع بشعور عضو ما بأن هناك من </a:t>
            </a:r>
            <a:r>
              <a:rPr lang="ar-SA" sz="2800" dirty="0" err="1" smtClean="0"/>
              <a:t>يعيقه</a:t>
            </a:r>
            <a:r>
              <a:rPr lang="ar-SA" sz="2800" dirty="0" smtClean="0"/>
              <a:t> او من يمنعه من تحقيق أهدافه , وبالتالي يتبنى سلوكا تتوقف شدته على درجة أهمية هذه الأهداف ويتمثل في : المقاومة , التجاهل أو العلاج.</a:t>
            </a:r>
          </a:p>
          <a:p>
            <a:pPr marL="0" indent="0">
              <a:buNone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94578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أسباب الصراع في قناة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تداخل الهدف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مجال العمل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اختلاف التوقعات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الانحراف عن الدور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ندرة الموارد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الاختلاف الادراكي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عدم الاتفاق في مجال اتخاذ القرار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dirty="0" smtClean="0"/>
              <a:t>صعوبات الاتصال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55716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نتائج الصراع على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400300"/>
            <a:ext cx="8986520" cy="34687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2800" dirty="0" smtClean="0"/>
              <a:t>حل الصراع بشكل كامل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 smtClean="0"/>
              <a:t>حل الصراع بشكل جزئي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 smtClean="0"/>
              <a:t>فك الروابط بين أعضاء القناة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59738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أثر الصراع على </a:t>
            </a:r>
            <a:r>
              <a:rPr lang="ar-SA" u="sng" dirty="0" smtClean="0"/>
              <a:t>أداء</a:t>
            </a:r>
            <a:r>
              <a:rPr lang="ar-SA" dirty="0" smtClean="0"/>
              <a:t> القناة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ar-SA" sz="2400" u="sng" dirty="0" smtClean="0"/>
              <a:t>2- الاثار الإيجابية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استكشاف جذور المشكلة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اجراء اتصالات متكررة ونافعة بين الأعضاء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الاتفاق على نظام توزيعي افضل للموارد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التوازن في استخدام القوى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استقرار العلاقات بين أعضاء القناة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578600" y="1845735"/>
            <a:ext cx="4577080" cy="4023360"/>
          </a:xfrm>
        </p:spPr>
        <p:txBody>
          <a:bodyPr>
            <a:normAutofit/>
          </a:bodyPr>
          <a:lstStyle/>
          <a:p>
            <a:r>
              <a:rPr lang="ar-SA" sz="2800" u="sng" dirty="0" smtClean="0"/>
              <a:t>1-الآثار السلبية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err="1" smtClean="0"/>
              <a:t>الازدواجة</a:t>
            </a:r>
            <a:r>
              <a:rPr lang="ar-SA" sz="2800" dirty="0" smtClean="0"/>
              <a:t> في الأداء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عدم الثقة وعدم مشاركة المعلومات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اتخاذ قرارات غير جيدة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التركيز على حل الخلافات واهمال </a:t>
            </a:r>
          </a:p>
          <a:p>
            <a:pPr marL="0" indent="0">
              <a:buNone/>
            </a:pPr>
            <a:r>
              <a:rPr lang="ar-SA" sz="2800" dirty="0" smtClean="0"/>
              <a:t>اعمال القناة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1478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أثر الصراع على رضا أعضاء القناة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2400" dirty="0" smtClean="0"/>
              <a:t>مستوى الرضا يعتمد بدرجة كبيرة على حدة الصراع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dirty="0" smtClean="0"/>
              <a:t>كلما زادت درجة رضا أعضاء القناة عن مستوى أداء الأعضاء الاخرين قلت احتمالية النزاع والعكس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91912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أساليب إدارة الصراع داخل قنوات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1- أساليب فوق التنظيم (اهداف فوق العادة, التوسط والمصالحة , التحكيم)</a:t>
            </a:r>
          </a:p>
          <a:p>
            <a:r>
              <a:rPr lang="ar-SA" sz="2400" dirty="0" smtClean="0"/>
              <a:t>2- أساليب التداخل (انتخاب عضو , برامج التبادل, التعليم , الاشتراك في عضوية الاتحادات)</a:t>
            </a:r>
          </a:p>
          <a:p>
            <a:r>
              <a:rPr lang="ar-SA" sz="2400" dirty="0" smtClean="0"/>
              <a:t>3- أساليب دبلوماسية</a:t>
            </a:r>
          </a:p>
          <a:p>
            <a:r>
              <a:rPr lang="ar-SA" sz="2400" dirty="0" smtClean="0"/>
              <a:t>4- </a:t>
            </a:r>
            <a:r>
              <a:rPr lang="ar-SA" sz="2400" smtClean="0"/>
              <a:t>أساليب التفاوض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790689477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215</Words>
  <Application>Microsoft Office PowerPoint</Application>
  <PresentationFormat>ملء الشاشة</PresentationFormat>
  <Paragraphs>37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أثر رجعي</vt:lpstr>
      <vt:lpstr>إدارة الصراع داخل قنوات التسويق</vt:lpstr>
      <vt:lpstr>طبيعة الصراع داخل قنوات التسويق</vt:lpstr>
      <vt:lpstr>أسباب الصراع في قناة التسويق</vt:lpstr>
      <vt:lpstr>نتائج الصراع على القناة التسويقية</vt:lpstr>
      <vt:lpstr>أثر الصراع على أداء القناة</vt:lpstr>
      <vt:lpstr>أثر الصراع على رضا أعضاء القناة</vt:lpstr>
      <vt:lpstr>أساليب إدارة الصراع داخل قنوات التسويق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الصراع داخل قنوات التسويق</dc:title>
  <dc:creator>user</dc:creator>
  <cp:lastModifiedBy>user</cp:lastModifiedBy>
  <cp:revision>5</cp:revision>
  <dcterms:created xsi:type="dcterms:W3CDTF">2017-11-11T17:30:40Z</dcterms:created>
  <dcterms:modified xsi:type="dcterms:W3CDTF">2017-11-11T18:29:11Z</dcterms:modified>
</cp:coreProperties>
</file>