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26940-8B59-4404-86F1-D504B56211F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60B6D2E-B95D-4A29-99E3-A9AB129A5CD4}">
      <dgm:prSet phldrT="[نص]"/>
      <dgm:spPr/>
      <dgm:t>
        <a:bodyPr/>
        <a:lstStyle/>
        <a:p>
          <a:pPr rtl="1"/>
          <a:r>
            <a:rPr lang="ar-SA" dirty="0" smtClean="0"/>
            <a:t>1- تحديد المستوى المطلوب من الخدمات</a:t>
          </a:r>
          <a:endParaRPr lang="ar-SA" dirty="0"/>
        </a:p>
      </dgm:t>
    </dgm:pt>
    <dgm:pt modelId="{155ED6A4-754B-4640-B9E3-19E2BA56BF3F}" type="parTrans" cxnId="{9805BFE8-1CDC-448A-B8FF-55B10362F00D}">
      <dgm:prSet/>
      <dgm:spPr/>
      <dgm:t>
        <a:bodyPr/>
        <a:lstStyle/>
        <a:p>
          <a:pPr rtl="1"/>
          <a:endParaRPr lang="ar-SA"/>
        </a:p>
      </dgm:t>
    </dgm:pt>
    <dgm:pt modelId="{40C83331-7A5F-4035-A9FC-056289C77D22}" type="sibTrans" cxnId="{9805BFE8-1CDC-448A-B8FF-55B10362F00D}">
      <dgm:prSet/>
      <dgm:spPr/>
      <dgm:t>
        <a:bodyPr/>
        <a:lstStyle/>
        <a:p>
          <a:pPr rtl="1"/>
          <a:endParaRPr lang="ar-SA"/>
        </a:p>
      </dgm:t>
    </dgm:pt>
    <dgm:pt modelId="{A985BB5B-AF5C-421B-A49F-E9B098608964}">
      <dgm:prSet phldrT="[نص]"/>
      <dgm:spPr/>
      <dgm:t>
        <a:bodyPr/>
        <a:lstStyle/>
        <a:p>
          <a:pPr rtl="1"/>
          <a:r>
            <a:rPr lang="ar-SA" dirty="0" smtClean="0"/>
            <a:t>2- تحديد الواجبات الضرورية لتقديم الخدمات</a:t>
          </a:r>
          <a:endParaRPr lang="ar-SA" dirty="0"/>
        </a:p>
      </dgm:t>
    </dgm:pt>
    <dgm:pt modelId="{27A15FAC-04FD-4E0F-9B35-9026FB1C00B9}" type="parTrans" cxnId="{1B0D26AA-3313-49FE-BDCD-10AB121B411D}">
      <dgm:prSet/>
      <dgm:spPr/>
      <dgm:t>
        <a:bodyPr/>
        <a:lstStyle/>
        <a:p>
          <a:pPr rtl="1"/>
          <a:endParaRPr lang="ar-SA"/>
        </a:p>
      </dgm:t>
    </dgm:pt>
    <dgm:pt modelId="{2BA12835-75B5-4E0E-9F27-986783E078B7}" type="sibTrans" cxnId="{1B0D26AA-3313-49FE-BDCD-10AB121B411D}">
      <dgm:prSet/>
      <dgm:spPr/>
      <dgm:t>
        <a:bodyPr/>
        <a:lstStyle/>
        <a:p>
          <a:pPr rtl="1"/>
          <a:endParaRPr lang="ar-SA"/>
        </a:p>
      </dgm:t>
    </dgm:pt>
    <dgm:pt modelId="{B9DE7E86-8206-44D3-993C-5664328A92EE}">
      <dgm:prSet phldrT="[نص]"/>
      <dgm:spPr/>
      <dgm:t>
        <a:bodyPr/>
        <a:lstStyle/>
        <a:p>
          <a:pPr rtl="1"/>
          <a:r>
            <a:rPr lang="ar-SA" dirty="0" smtClean="0"/>
            <a:t>3- استخدام النفوذ لإيصال الخدمات</a:t>
          </a:r>
          <a:endParaRPr lang="ar-SA" dirty="0"/>
        </a:p>
      </dgm:t>
    </dgm:pt>
    <dgm:pt modelId="{2126541E-BC42-4706-B0AA-C37A81A72264}" type="parTrans" cxnId="{6D33AADC-6E45-4E19-A537-11FD8B3B68C2}">
      <dgm:prSet/>
      <dgm:spPr/>
      <dgm:t>
        <a:bodyPr/>
        <a:lstStyle/>
        <a:p>
          <a:pPr rtl="1"/>
          <a:endParaRPr lang="ar-SA"/>
        </a:p>
      </dgm:t>
    </dgm:pt>
    <dgm:pt modelId="{1DE595C5-DF9C-4685-B404-FBFE9FC5B3DC}" type="sibTrans" cxnId="{6D33AADC-6E45-4E19-A537-11FD8B3B68C2}">
      <dgm:prSet/>
      <dgm:spPr/>
      <dgm:t>
        <a:bodyPr/>
        <a:lstStyle/>
        <a:p>
          <a:pPr rtl="1"/>
          <a:endParaRPr lang="ar-SA"/>
        </a:p>
      </dgm:t>
    </dgm:pt>
    <dgm:pt modelId="{34495139-93CA-416C-B31F-D84B5FE3A49A}">
      <dgm:prSet phldrT="[نص]"/>
      <dgm:spPr/>
      <dgm:t>
        <a:bodyPr/>
        <a:lstStyle/>
        <a:p>
          <a:pPr rtl="1"/>
          <a:r>
            <a:rPr lang="ar-SA" dirty="0" smtClean="0"/>
            <a:t>4- انشاء نظام لإدارة الصراع</a:t>
          </a:r>
          <a:endParaRPr lang="ar-SA" dirty="0"/>
        </a:p>
      </dgm:t>
    </dgm:pt>
    <dgm:pt modelId="{C6C9512F-FA2F-43F3-A13C-A16C4136ACA5}" type="parTrans" cxnId="{E2D2E25C-81D5-47E9-BAD5-6748233753FD}">
      <dgm:prSet/>
      <dgm:spPr/>
      <dgm:t>
        <a:bodyPr/>
        <a:lstStyle/>
        <a:p>
          <a:pPr rtl="1"/>
          <a:endParaRPr lang="ar-SA"/>
        </a:p>
      </dgm:t>
    </dgm:pt>
    <dgm:pt modelId="{7541D0A4-2DEB-4AE2-ABC0-6A837AFFB277}" type="sibTrans" cxnId="{E2D2E25C-81D5-47E9-BAD5-6748233753FD}">
      <dgm:prSet/>
      <dgm:spPr/>
      <dgm:t>
        <a:bodyPr/>
        <a:lstStyle/>
        <a:p>
          <a:pPr rtl="1"/>
          <a:endParaRPr lang="ar-SA"/>
        </a:p>
      </dgm:t>
    </dgm:pt>
    <dgm:pt modelId="{C0335440-FC9B-4C52-AE4F-933ED4225BEC}">
      <dgm:prSet phldrT="[نص]"/>
      <dgm:spPr/>
      <dgm:t>
        <a:bodyPr/>
        <a:lstStyle/>
        <a:p>
          <a:pPr rtl="1"/>
          <a:r>
            <a:rPr lang="ar-SA" dirty="0" smtClean="0"/>
            <a:t>5- تحقيق أداء قناة ناجح</a:t>
          </a:r>
          <a:endParaRPr lang="ar-SA" dirty="0"/>
        </a:p>
      </dgm:t>
    </dgm:pt>
    <dgm:pt modelId="{F27A3081-D85F-42F1-BBA1-489BAAD3709F}" type="parTrans" cxnId="{C7243315-66FA-46E5-A003-38661E4EB15B}">
      <dgm:prSet/>
      <dgm:spPr/>
      <dgm:t>
        <a:bodyPr/>
        <a:lstStyle/>
        <a:p>
          <a:pPr rtl="1"/>
          <a:endParaRPr lang="ar-SA"/>
        </a:p>
      </dgm:t>
    </dgm:pt>
    <dgm:pt modelId="{1C3F7344-2628-4082-BD3A-C5A1CE5F9217}" type="sibTrans" cxnId="{C7243315-66FA-46E5-A003-38661E4EB15B}">
      <dgm:prSet/>
      <dgm:spPr/>
      <dgm:t>
        <a:bodyPr/>
        <a:lstStyle/>
        <a:p>
          <a:pPr rtl="1"/>
          <a:endParaRPr lang="ar-SA"/>
        </a:p>
      </dgm:t>
    </dgm:pt>
    <dgm:pt modelId="{7DAF3E64-4699-4661-9A79-B33C69423913}" type="pres">
      <dgm:prSet presAssocID="{D2226940-8B59-4404-86F1-D504B56211FB}" presName="cycle" presStyleCnt="0">
        <dgm:presLayoutVars>
          <dgm:dir/>
          <dgm:resizeHandles val="exact"/>
        </dgm:presLayoutVars>
      </dgm:prSet>
      <dgm:spPr/>
    </dgm:pt>
    <dgm:pt modelId="{9EE51612-A44B-421F-BFCB-551801A6FD14}" type="pres">
      <dgm:prSet presAssocID="{360B6D2E-B95D-4A29-99E3-A9AB129A5CD4}" presName="dummy" presStyleCnt="0"/>
      <dgm:spPr/>
    </dgm:pt>
    <dgm:pt modelId="{133CF538-F0A0-4A4F-9484-A63CBF1A7FB9}" type="pres">
      <dgm:prSet presAssocID="{360B6D2E-B95D-4A29-99E3-A9AB129A5CD4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144282-C11B-4701-83A6-0D0EAE02040B}" type="pres">
      <dgm:prSet presAssocID="{40C83331-7A5F-4035-A9FC-056289C77D22}" presName="sibTrans" presStyleLbl="node1" presStyleIdx="0" presStyleCnt="5"/>
      <dgm:spPr/>
    </dgm:pt>
    <dgm:pt modelId="{DFD137CC-F61A-44F7-AB62-808AB0349BEE}" type="pres">
      <dgm:prSet presAssocID="{A985BB5B-AF5C-421B-A49F-E9B098608964}" presName="dummy" presStyleCnt="0"/>
      <dgm:spPr/>
    </dgm:pt>
    <dgm:pt modelId="{B2510D97-7F90-43CC-9803-59AB092CA9DE}" type="pres">
      <dgm:prSet presAssocID="{A985BB5B-AF5C-421B-A49F-E9B09860896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023F4D4-1A91-45B8-A90B-1702C4A56B59}" type="pres">
      <dgm:prSet presAssocID="{2BA12835-75B5-4E0E-9F27-986783E078B7}" presName="sibTrans" presStyleLbl="node1" presStyleIdx="1" presStyleCnt="5"/>
      <dgm:spPr/>
    </dgm:pt>
    <dgm:pt modelId="{9655652B-7FFD-4AD1-9F7B-33F6888CC65D}" type="pres">
      <dgm:prSet presAssocID="{B9DE7E86-8206-44D3-993C-5664328A92EE}" presName="dummy" presStyleCnt="0"/>
      <dgm:spPr/>
    </dgm:pt>
    <dgm:pt modelId="{83DE913E-D9A1-4B94-B9CB-F4D69F9B26AC}" type="pres">
      <dgm:prSet presAssocID="{B9DE7E86-8206-44D3-993C-5664328A92EE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A8D76D5-E863-4C8A-8EFA-465BF65EDC0D}" type="pres">
      <dgm:prSet presAssocID="{1DE595C5-DF9C-4685-B404-FBFE9FC5B3DC}" presName="sibTrans" presStyleLbl="node1" presStyleIdx="2" presStyleCnt="5"/>
      <dgm:spPr/>
    </dgm:pt>
    <dgm:pt modelId="{B6EE98AD-7675-45F2-A173-3535428F92FE}" type="pres">
      <dgm:prSet presAssocID="{34495139-93CA-416C-B31F-D84B5FE3A49A}" presName="dummy" presStyleCnt="0"/>
      <dgm:spPr/>
    </dgm:pt>
    <dgm:pt modelId="{4109FF62-C50F-4C98-90BA-AAE1F7D9CC8A}" type="pres">
      <dgm:prSet presAssocID="{34495139-93CA-416C-B31F-D84B5FE3A49A}" presName="node" presStyleLbl="revTx" presStyleIdx="3" presStyleCnt="5">
        <dgm:presLayoutVars>
          <dgm:bulletEnabled val="1"/>
        </dgm:presLayoutVars>
      </dgm:prSet>
      <dgm:spPr/>
    </dgm:pt>
    <dgm:pt modelId="{66D5E6BA-4CE8-46CA-9B4C-FA5738010357}" type="pres">
      <dgm:prSet presAssocID="{7541D0A4-2DEB-4AE2-ABC0-6A837AFFB277}" presName="sibTrans" presStyleLbl="node1" presStyleIdx="3" presStyleCnt="5"/>
      <dgm:spPr/>
    </dgm:pt>
    <dgm:pt modelId="{4D3501FA-834A-4281-A4BC-C9FAC48793B3}" type="pres">
      <dgm:prSet presAssocID="{C0335440-FC9B-4C52-AE4F-933ED4225BEC}" presName="dummy" presStyleCnt="0"/>
      <dgm:spPr/>
    </dgm:pt>
    <dgm:pt modelId="{E3F7C4C3-C818-43F0-92EC-0F137A600AA1}" type="pres">
      <dgm:prSet presAssocID="{C0335440-FC9B-4C52-AE4F-933ED4225BEC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4CD9780-22BF-457F-ACA8-F7CCCCFE76BC}" type="pres">
      <dgm:prSet presAssocID="{1C3F7344-2628-4082-BD3A-C5A1CE5F9217}" presName="sibTrans" presStyleLbl="node1" presStyleIdx="4" presStyleCnt="5"/>
      <dgm:spPr/>
    </dgm:pt>
  </dgm:ptLst>
  <dgm:cxnLst>
    <dgm:cxn modelId="{7E7D1EE4-79ED-4D55-A18C-C594247D4765}" type="presOf" srcId="{A985BB5B-AF5C-421B-A49F-E9B098608964}" destId="{B2510D97-7F90-43CC-9803-59AB092CA9DE}" srcOrd="0" destOrd="0" presId="urn:microsoft.com/office/officeart/2005/8/layout/cycle1"/>
    <dgm:cxn modelId="{C718D880-9B38-4896-9881-8549FEAD7533}" type="presOf" srcId="{B9DE7E86-8206-44D3-993C-5664328A92EE}" destId="{83DE913E-D9A1-4B94-B9CB-F4D69F9B26AC}" srcOrd="0" destOrd="0" presId="urn:microsoft.com/office/officeart/2005/8/layout/cycle1"/>
    <dgm:cxn modelId="{1B0D26AA-3313-49FE-BDCD-10AB121B411D}" srcId="{D2226940-8B59-4404-86F1-D504B56211FB}" destId="{A985BB5B-AF5C-421B-A49F-E9B098608964}" srcOrd="1" destOrd="0" parTransId="{27A15FAC-04FD-4E0F-9B35-9026FB1C00B9}" sibTransId="{2BA12835-75B5-4E0E-9F27-986783E078B7}"/>
    <dgm:cxn modelId="{8258B4EE-643C-4D91-8EF1-0ACAFB0907F3}" type="presOf" srcId="{1C3F7344-2628-4082-BD3A-C5A1CE5F9217}" destId="{A4CD9780-22BF-457F-ACA8-F7CCCCFE76BC}" srcOrd="0" destOrd="0" presId="urn:microsoft.com/office/officeart/2005/8/layout/cycle1"/>
    <dgm:cxn modelId="{274F0FF4-A46F-47FD-978F-073D00233BE7}" type="presOf" srcId="{C0335440-FC9B-4C52-AE4F-933ED4225BEC}" destId="{E3F7C4C3-C818-43F0-92EC-0F137A600AA1}" srcOrd="0" destOrd="0" presId="urn:microsoft.com/office/officeart/2005/8/layout/cycle1"/>
    <dgm:cxn modelId="{9A540394-3674-4493-90AB-D4A81584E454}" type="presOf" srcId="{7541D0A4-2DEB-4AE2-ABC0-6A837AFFB277}" destId="{66D5E6BA-4CE8-46CA-9B4C-FA5738010357}" srcOrd="0" destOrd="0" presId="urn:microsoft.com/office/officeart/2005/8/layout/cycle1"/>
    <dgm:cxn modelId="{562FA976-5309-42C2-A4BD-01723B75AF39}" type="presOf" srcId="{D2226940-8B59-4404-86F1-D504B56211FB}" destId="{7DAF3E64-4699-4661-9A79-B33C69423913}" srcOrd="0" destOrd="0" presId="urn:microsoft.com/office/officeart/2005/8/layout/cycle1"/>
    <dgm:cxn modelId="{C7243315-66FA-46E5-A003-38661E4EB15B}" srcId="{D2226940-8B59-4404-86F1-D504B56211FB}" destId="{C0335440-FC9B-4C52-AE4F-933ED4225BEC}" srcOrd="4" destOrd="0" parTransId="{F27A3081-D85F-42F1-BBA1-489BAAD3709F}" sibTransId="{1C3F7344-2628-4082-BD3A-C5A1CE5F9217}"/>
    <dgm:cxn modelId="{B3CDCD73-6D18-424C-8027-D6F4560DDA7F}" type="presOf" srcId="{34495139-93CA-416C-B31F-D84B5FE3A49A}" destId="{4109FF62-C50F-4C98-90BA-AAE1F7D9CC8A}" srcOrd="0" destOrd="0" presId="urn:microsoft.com/office/officeart/2005/8/layout/cycle1"/>
    <dgm:cxn modelId="{0B81A031-E8D6-4A50-8AC2-98FC29259936}" type="presOf" srcId="{40C83331-7A5F-4035-A9FC-056289C77D22}" destId="{8A144282-C11B-4701-83A6-0D0EAE02040B}" srcOrd="0" destOrd="0" presId="urn:microsoft.com/office/officeart/2005/8/layout/cycle1"/>
    <dgm:cxn modelId="{50B03D81-6C7F-4F20-B61D-AAFF410F2867}" type="presOf" srcId="{2BA12835-75B5-4E0E-9F27-986783E078B7}" destId="{4023F4D4-1A91-45B8-A90B-1702C4A56B59}" srcOrd="0" destOrd="0" presId="urn:microsoft.com/office/officeart/2005/8/layout/cycle1"/>
    <dgm:cxn modelId="{E2D2E25C-81D5-47E9-BAD5-6748233753FD}" srcId="{D2226940-8B59-4404-86F1-D504B56211FB}" destId="{34495139-93CA-416C-B31F-D84B5FE3A49A}" srcOrd="3" destOrd="0" parTransId="{C6C9512F-FA2F-43F3-A13C-A16C4136ACA5}" sibTransId="{7541D0A4-2DEB-4AE2-ABC0-6A837AFFB277}"/>
    <dgm:cxn modelId="{A04AB1EF-22F3-49FE-A06E-73DF92CD743B}" type="presOf" srcId="{360B6D2E-B95D-4A29-99E3-A9AB129A5CD4}" destId="{133CF538-F0A0-4A4F-9484-A63CBF1A7FB9}" srcOrd="0" destOrd="0" presId="urn:microsoft.com/office/officeart/2005/8/layout/cycle1"/>
    <dgm:cxn modelId="{9805BFE8-1CDC-448A-B8FF-55B10362F00D}" srcId="{D2226940-8B59-4404-86F1-D504B56211FB}" destId="{360B6D2E-B95D-4A29-99E3-A9AB129A5CD4}" srcOrd="0" destOrd="0" parTransId="{155ED6A4-754B-4640-B9E3-19E2BA56BF3F}" sibTransId="{40C83331-7A5F-4035-A9FC-056289C77D22}"/>
    <dgm:cxn modelId="{5A136AFD-3D71-491D-B8DD-311162E6D924}" type="presOf" srcId="{1DE595C5-DF9C-4685-B404-FBFE9FC5B3DC}" destId="{EA8D76D5-E863-4C8A-8EFA-465BF65EDC0D}" srcOrd="0" destOrd="0" presId="urn:microsoft.com/office/officeart/2005/8/layout/cycle1"/>
    <dgm:cxn modelId="{6D33AADC-6E45-4E19-A537-11FD8B3B68C2}" srcId="{D2226940-8B59-4404-86F1-D504B56211FB}" destId="{B9DE7E86-8206-44D3-993C-5664328A92EE}" srcOrd="2" destOrd="0" parTransId="{2126541E-BC42-4706-B0AA-C37A81A72264}" sibTransId="{1DE595C5-DF9C-4685-B404-FBFE9FC5B3DC}"/>
    <dgm:cxn modelId="{C962908D-6E63-41E8-89A8-8D3F2BD927CA}" type="presParOf" srcId="{7DAF3E64-4699-4661-9A79-B33C69423913}" destId="{9EE51612-A44B-421F-BFCB-551801A6FD14}" srcOrd="0" destOrd="0" presId="urn:microsoft.com/office/officeart/2005/8/layout/cycle1"/>
    <dgm:cxn modelId="{2B170E2A-529E-4521-907B-B0882601738A}" type="presParOf" srcId="{7DAF3E64-4699-4661-9A79-B33C69423913}" destId="{133CF538-F0A0-4A4F-9484-A63CBF1A7FB9}" srcOrd="1" destOrd="0" presId="urn:microsoft.com/office/officeart/2005/8/layout/cycle1"/>
    <dgm:cxn modelId="{0150D333-049E-4595-B130-8AA8E89F5B6B}" type="presParOf" srcId="{7DAF3E64-4699-4661-9A79-B33C69423913}" destId="{8A144282-C11B-4701-83A6-0D0EAE02040B}" srcOrd="2" destOrd="0" presId="urn:microsoft.com/office/officeart/2005/8/layout/cycle1"/>
    <dgm:cxn modelId="{E9050392-0679-4116-80A5-682F566741C1}" type="presParOf" srcId="{7DAF3E64-4699-4661-9A79-B33C69423913}" destId="{DFD137CC-F61A-44F7-AB62-808AB0349BEE}" srcOrd="3" destOrd="0" presId="urn:microsoft.com/office/officeart/2005/8/layout/cycle1"/>
    <dgm:cxn modelId="{13AF06BC-CCC2-47B1-8B68-A046FD793FAE}" type="presParOf" srcId="{7DAF3E64-4699-4661-9A79-B33C69423913}" destId="{B2510D97-7F90-43CC-9803-59AB092CA9DE}" srcOrd="4" destOrd="0" presId="urn:microsoft.com/office/officeart/2005/8/layout/cycle1"/>
    <dgm:cxn modelId="{B442C3EE-0AB7-4C48-8402-BEBB922F34BC}" type="presParOf" srcId="{7DAF3E64-4699-4661-9A79-B33C69423913}" destId="{4023F4D4-1A91-45B8-A90B-1702C4A56B59}" srcOrd="5" destOrd="0" presId="urn:microsoft.com/office/officeart/2005/8/layout/cycle1"/>
    <dgm:cxn modelId="{99078344-3E46-46AC-94A6-3A256DDB81FC}" type="presParOf" srcId="{7DAF3E64-4699-4661-9A79-B33C69423913}" destId="{9655652B-7FFD-4AD1-9F7B-33F6888CC65D}" srcOrd="6" destOrd="0" presId="urn:microsoft.com/office/officeart/2005/8/layout/cycle1"/>
    <dgm:cxn modelId="{4139A08C-1D94-4D49-89B2-5C743DC2FD22}" type="presParOf" srcId="{7DAF3E64-4699-4661-9A79-B33C69423913}" destId="{83DE913E-D9A1-4B94-B9CB-F4D69F9B26AC}" srcOrd="7" destOrd="0" presId="urn:microsoft.com/office/officeart/2005/8/layout/cycle1"/>
    <dgm:cxn modelId="{EBE2A3F8-DEE2-463D-B7F2-EAEFAD0C1AC2}" type="presParOf" srcId="{7DAF3E64-4699-4661-9A79-B33C69423913}" destId="{EA8D76D5-E863-4C8A-8EFA-465BF65EDC0D}" srcOrd="8" destOrd="0" presId="urn:microsoft.com/office/officeart/2005/8/layout/cycle1"/>
    <dgm:cxn modelId="{32B1EC16-01AB-4D83-AB86-8EC00D01D44F}" type="presParOf" srcId="{7DAF3E64-4699-4661-9A79-B33C69423913}" destId="{B6EE98AD-7675-45F2-A173-3535428F92FE}" srcOrd="9" destOrd="0" presId="urn:microsoft.com/office/officeart/2005/8/layout/cycle1"/>
    <dgm:cxn modelId="{8B5F4163-BF8F-4FF1-8B25-EB37FD7B15BE}" type="presParOf" srcId="{7DAF3E64-4699-4661-9A79-B33C69423913}" destId="{4109FF62-C50F-4C98-90BA-AAE1F7D9CC8A}" srcOrd="10" destOrd="0" presId="urn:microsoft.com/office/officeart/2005/8/layout/cycle1"/>
    <dgm:cxn modelId="{6A0510A8-AF35-44B1-B4B2-A9D94F48E390}" type="presParOf" srcId="{7DAF3E64-4699-4661-9A79-B33C69423913}" destId="{66D5E6BA-4CE8-46CA-9B4C-FA5738010357}" srcOrd="11" destOrd="0" presId="urn:microsoft.com/office/officeart/2005/8/layout/cycle1"/>
    <dgm:cxn modelId="{D8EC4A80-EBAD-403F-B5C8-2A608B274236}" type="presParOf" srcId="{7DAF3E64-4699-4661-9A79-B33C69423913}" destId="{4D3501FA-834A-4281-A4BC-C9FAC48793B3}" srcOrd="12" destOrd="0" presId="urn:microsoft.com/office/officeart/2005/8/layout/cycle1"/>
    <dgm:cxn modelId="{BC7AA9EB-0C15-4BE9-AA10-9C3632EC99C5}" type="presParOf" srcId="{7DAF3E64-4699-4661-9A79-B33C69423913}" destId="{E3F7C4C3-C818-43F0-92EC-0F137A600AA1}" srcOrd="13" destOrd="0" presId="urn:microsoft.com/office/officeart/2005/8/layout/cycle1"/>
    <dgm:cxn modelId="{B1451AEB-0C70-46BA-80FC-FD1A20D1EA72}" type="presParOf" srcId="{7DAF3E64-4699-4661-9A79-B33C69423913}" destId="{A4CD9780-22BF-457F-ACA8-F7CCCCFE76B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722B3F-57A8-4C4F-9DE3-D06CB697A2D6}" type="doc">
      <dgm:prSet loTypeId="urn:microsoft.com/office/officeart/2005/8/layout/hierarchy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1214099-1647-428A-9B7F-CDFBACF57B66}">
      <dgm:prSet phldrT="[نص]"/>
      <dgm:spPr/>
      <dgm:t>
        <a:bodyPr/>
        <a:lstStyle/>
        <a:p>
          <a:pPr rtl="1"/>
          <a:r>
            <a:rPr lang="ar-SA" dirty="0" smtClean="0"/>
            <a:t>نتائج استخدام قواعد القوة الغير وسيطة</a:t>
          </a:r>
          <a:endParaRPr lang="ar-SA" dirty="0"/>
        </a:p>
      </dgm:t>
    </dgm:pt>
    <dgm:pt modelId="{3BD4C200-D905-459B-AA1C-FD5A6976788F}" type="parTrans" cxnId="{4E7DFE61-A2D2-4E82-8FA6-5B53CAB3F8BE}">
      <dgm:prSet/>
      <dgm:spPr/>
      <dgm:t>
        <a:bodyPr/>
        <a:lstStyle/>
        <a:p>
          <a:pPr rtl="1"/>
          <a:endParaRPr lang="ar-SA"/>
        </a:p>
      </dgm:t>
    </dgm:pt>
    <dgm:pt modelId="{0135EDCA-A4A0-4A7F-82FD-EC70259EE327}" type="sibTrans" cxnId="{4E7DFE61-A2D2-4E82-8FA6-5B53CAB3F8BE}">
      <dgm:prSet/>
      <dgm:spPr/>
      <dgm:t>
        <a:bodyPr/>
        <a:lstStyle/>
        <a:p>
          <a:pPr rtl="1"/>
          <a:endParaRPr lang="ar-SA"/>
        </a:p>
      </dgm:t>
    </dgm:pt>
    <dgm:pt modelId="{82B3242E-1C36-4E20-8493-53B38E34676E}">
      <dgm:prSet phldrT="[نص]"/>
      <dgm:spPr/>
      <dgm:t>
        <a:bodyPr/>
        <a:lstStyle/>
        <a:p>
          <a:pPr algn="r" rtl="1"/>
          <a:r>
            <a:rPr lang="ar-SA" dirty="0" smtClean="0"/>
            <a:t>- ارتفاع التعاون</a:t>
          </a:r>
        </a:p>
        <a:p>
          <a:pPr algn="r" rtl="1"/>
          <a:r>
            <a:rPr lang="ar-SA" dirty="0" smtClean="0"/>
            <a:t>-تدني الصراع</a:t>
          </a:r>
        </a:p>
        <a:p>
          <a:pPr algn="r" rtl="1"/>
          <a:r>
            <a:rPr lang="ar-SA" dirty="0" smtClean="0"/>
            <a:t>-تدني الحاجة لمراقبة الأداء</a:t>
          </a:r>
        </a:p>
        <a:p>
          <a:pPr algn="r" rtl="1"/>
          <a:r>
            <a:rPr lang="ar-SA" dirty="0" smtClean="0"/>
            <a:t>- استجابة طويلة المدى</a:t>
          </a:r>
          <a:endParaRPr lang="ar-SA" dirty="0"/>
        </a:p>
      </dgm:t>
    </dgm:pt>
    <dgm:pt modelId="{D40A0D37-17C4-4911-ACB4-A56DAC8D837C}" type="parTrans" cxnId="{2C11A49C-F758-49CD-913E-0D9C417BAAB9}">
      <dgm:prSet/>
      <dgm:spPr/>
      <dgm:t>
        <a:bodyPr/>
        <a:lstStyle/>
        <a:p>
          <a:pPr rtl="1"/>
          <a:endParaRPr lang="ar-SA"/>
        </a:p>
      </dgm:t>
    </dgm:pt>
    <dgm:pt modelId="{79E9A86E-F928-44C5-8D3C-04FBE94CE2BA}" type="sibTrans" cxnId="{2C11A49C-F758-49CD-913E-0D9C417BAAB9}">
      <dgm:prSet/>
      <dgm:spPr/>
      <dgm:t>
        <a:bodyPr/>
        <a:lstStyle/>
        <a:p>
          <a:pPr rtl="1"/>
          <a:endParaRPr lang="ar-SA"/>
        </a:p>
      </dgm:t>
    </dgm:pt>
    <dgm:pt modelId="{B8FFA9C2-BFF4-4630-AC34-B4BEBF8F3012}">
      <dgm:prSet phldrT="[نص]"/>
      <dgm:spPr/>
      <dgm:t>
        <a:bodyPr/>
        <a:lstStyle/>
        <a:p>
          <a:pPr rtl="1"/>
          <a:r>
            <a:rPr lang="ar-SA" dirty="0" smtClean="0"/>
            <a:t>نتائج استخدام قواعد القوة الوسيطة</a:t>
          </a:r>
          <a:endParaRPr lang="ar-SA" dirty="0"/>
        </a:p>
      </dgm:t>
    </dgm:pt>
    <dgm:pt modelId="{8B831340-37B7-4016-8E78-9F9A22B7CAC1}" type="parTrans" cxnId="{6F90B2A2-430B-4C8B-8D48-9368BC385418}">
      <dgm:prSet/>
      <dgm:spPr/>
      <dgm:t>
        <a:bodyPr/>
        <a:lstStyle/>
        <a:p>
          <a:pPr rtl="1"/>
          <a:endParaRPr lang="ar-SA"/>
        </a:p>
      </dgm:t>
    </dgm:pt>
    <dgm:pt modelId="{94A8BB53-BE29-4F81-812F-D5A0C5A5A082}" type="sibTrans" cxnId="{6F90B2A2-430B-4C8B-8D48-9368BC385418}">
      <dgm:prSet/>
      <dgm:spPr/>
      <dgm:t>
        <a:bodyPr/>
        <a:lstStyle/>
        <a:p>
          <a:pPr rtl="1"/>
          <a:endParaRPr lang="ar-SA"/>
        </a:p>
      </dgm:t>
    </dgm:pt>
    <dgm:pt modelId="{9DBE4EE7-C344-458D-8474-45E57290D3E4}">
      <dgm:prSet phldrT="[نص]"/>
      <dgm:spPr/>
      <dgm:t>
        <a:bodyPr/>
        <a:lstStyle/>
        <a:p>
          <a:pPr algn="r" rtl="1"/>
          <a:r>
            <a:rPr lang="ar-SA" dirty="0" smtClean="0"/>
            <a:t>- تدني التعاون</a:t>
          </a:r>
        </a:p>
        <a:p>
          <a:pPr algn="r" rtl="1"/>
          <a:r>
            <a:rPr lang="ar-SA" dirty="0" smtClean="0"/>
            <a:t>-زيادة الصراع</a:t>
          </a:r>
        </a:p>
        <a:p>
          <a:pPr algn="r" rtl="1"/>
          <a:r>
            <a:rPr lang="ar-SA" dirty="0" smtClean="0"/>
            <a:t>-استجابة قصيرة المدى</a:t>
          </a:r>
        </a:p>
        <a:p>
          <a:pPr algn="r" rtl="1"/>
          <a:r>
            <a:rPr lang="ar-SA" dirty="0" smtClean="0"/>
            <a:t>-ارتفاع الحاجة لمراقبة الاداء</a:t>
          </a:r>
          <a:endParaRPr lang="ar-SA" dirty="0"/>
        </a:p>
      </dgm:t>
    </dgm:pt>
    <dgm:pt modelId="{D368CFD4-8C89-4573-BFE5-493BA31A64E3}" type="parTrans" cxnId="{A0C489F1-A21E-454D-B1E9-2997BADE7DE7}">
      <dgm:prSet/>
      <dgm:spPr/>
      <dgm:t>
        <a:bodyPr/>
        <a:lstStyle/>
        <a:p>
          <a:pPr rtl="1"/>
          <a:endParaRPr lang="ar-SA"/>
        </a:p>
      </dgm:t>
    </dgm:pt>
    <dgm:pt modelId="{498A5B17-1A2C-4840-9EB0-EDD1DE4C4686}" type="sibTrans" cxnId="{A0C489F1-A21E-454D-B1E9-2997BADE7DE7}">
      <dgm:prSet/>
      <dgm:spPr/>
      <dgm:t>
        <a:bodyPr/>
        <a:lstStyle/>
        <a:p>
          <a:pPr rtl="1"/>
          <a:endParaRPr lang="ar-SA"/>
        </a:p>
      </dgm:t>
    </dgm:pt>
    <dgm:pt modelId="{019BDBC0-93E0-4C86-89C8-9A0B2B0D6FD0}" type="pres">
      <dgm:prSet presAssocID="{83722B3F-57A8-4C4F-9DE3-D06CB697A2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86DD98-4BE9-469A-8219-59FFA8A8685F}" type="pres">
      <dgm:prSet presAssocID="{11214099-1647-428A-9B7F-CDFBACF57B66}" presName="root" presStyleCnt="0"/>
      <dgm:spPr/>
    </dgm:pt>
    <dgm:pt modelId="{138A5269-65F4-4177-8E06-18CC72A4DEFA}" type="pres">
      <dgm:prSet presAssocID="{11214099-1647-428A-9B7F-CDFBACF57B66}" presName="rootComposite" presStyleCnt="0"/>
      <dgm:spPr/>
    </dgm:pt>
    <dgm:pt modelId="{AB800421-9208-4012-99D8-94C3170FE841}" type="pres">
      <dgm:prSet presAssocID="{11214099-1647-428A-9B7F-CDFBACF57B66}" presName="rootText" presStyleLbl="node1" presStyleIdx="0" presStyleCnt="2"/>
      <dgm:spPr/>
    </dgm:pt>
    <dgm:pt modelId="{92328534-1ECA-4F1F-B2E2-FED707280129}" type="pres">
      <dgm:prSet presAssocID="{11214099-1647-428A-9B7F-CDFBACF57B66}" presName="rootConnector" presStyleLbl="node1" presStyleIdx="0" presStyleCnt="2"/>
      <dgm:spPr/>
    </dgm:pt>
    <dgm:pt modelId="{57678B52-63E7-44A5-A7EF-B9B2D21B038A}" type="pres">
      <dgm:prSet presAssocID="{11214099-1647-428A-9B7F-CDFBACF57B66}" presName="childShape" presStyleCnt="0"/>
      <dgm:spPr/>
    </dgm:pt>
    <dgm:pt modelId="{DF182B4C-8F62-4194-AA5B-DAACBBB86910}" type="pres">
      <dgm:prSet presAssocID="{D40A0D37-17C4-4911-ACB4-A56DAC8D837C}" presName="Name13" presStyleLbl="parChTrans1D2" presStyleIdx="0" presStyleCnt="2"/>
      <dgm:spPr/>
    </dgm:pt>
    <dgm:pt modelId="{6B30A7BA-5FB8-4BBE-9464-6194C0C7BFE0}" type="pres">
      <dgm:prSet presAssocID="{82B3242E-1C36-4E20-8493-53B38E34676E}" presName="childText" presStyleLbl="bgAcc1" presStyleIdx="0" presStyleCnt="2">
        <dgm:presLayoutVars>
          <dgm:bulletEnabled val="1"/>
        </dgm:presLayoutVars>
      </dgm:prSet>
      <dgm:spPr/>
    </dgm:pt>
    <dgm:pt modelId="{BBAF54E0-8ED5-48B9-B5DF-4A7C40AB21DC}" type="pres">
      <dgm:prSet presAssocID="{B8FFA9C2-BFF4-4630-AC34-B4BEBF8F3012}" presName="root" presStyleCnt="0"/>
      <dgm:spPr/>
    </dgm:pt>
    <dgm:pt modelId="{16BAEE07-120E-4C7B-9889-B94ECDCF06CC}" type="pres">
      <dgm:prSet presAssocID="{B8FFA9C2-BFF4-4630-AC34-B4BEBF8F3012}" presName="rootComposite" presStyleCnt="0"/>
      <dgm:spPr/>
    </dgm:pt>
    <dgm:pt modelId="{64D4635A-93C1-4DC6-89E1-6FD0E0D82558}" type="pres">
      <dgm:prSet presAssocID="{B8FFA9C2-BFF4-4630-AC34-B4BEBF8F3012}" presName="rootText" presStyleLbl="node1" presStyleIdx="1" presStyleCnt="2"/>
      <dgm:spPr/>
    </dgm:pt>
    <dgm:pt modelId="{6B17E29C-F182-4E8E-89CD-FDFCB3D20FDE}" type="pres">
      <dgm:prSet presAssocID="{B8FFA9C2-BFF4-4630-AC34-B4BEBF8F3012}" presName="rootConnector" presStyleLbl="node1" presStyleIdx="1" presStyleCnt="2"/>
      <dgm:spPr/>
    </dgm:pt>
    <dgm:pt modelId="{1ADEBE56-C02B-461B-B0D8-E612C982B4DE}" type="pres">
      <dgm:prSet presAssocID="{B8FFA9C2-BFF4-4630-AC34-B4BEBF8F3012}" presName="childShape" presStyleCnt="0"/>
      <dgm:spPr/>
    </dgm:pt>
    <dgm:pt modelId="{7B3470D1-3EB4-4009-9178-FFFBF67C1177}" type="pres">
      <dgm:prSet presAssocID="{D368CFD4-8C89-4573-BFE5-493BA31A64E3}" presName="Name13" presStyleLbl="parChTrans1D2" presStyleIdx="1" presStyleCnt="2"/>
      <dgm:spPr/>
    </dgm:pt>
    <dgm:pt modelId="{FC83030E-B668-4235-AD77-25E7EF78B3F7}" type="pres">
      <dgm:prSet presAssocID="{9DBE4EE7-C344-458D-8474-45E57290D3E4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9C740342-C28D-428E-874E-ED1F03D45E41}" type="presOf" srcId="{11214099-1647-428A-9B7F-CDFBACF57B66}" destId="{AB800421-9208-4012-99D8-94C3170FE841}" srcOrd="0" destOrd="0" presId="urn:microsoft.com/office/officeart/2005/8/layout/hierarchy3"/>
    <dgm:cxn modelId="{6F90B2A2-430B-4C8B-8D48-9368BC385418}" srcId="{83722B3F-57A8-4C4F-9DE3-D06CB697A2D6}" destId="{B8FFA9C2-BFF4-4630-AC34-B4BEBF8F3012}" srcOrd="1" destOrd="0" parTransId="{8B831340-37B7-4016-8E78-9F9A22B7CAC1}" sibTransId="{94A8BB53-BE29-4F81-812F-D5A0C5A5A082}"/>
    <dgm:cxn modelId="{8D342AF2-AF45-46D2-BE39-097EE3F285FC}" type="presOf" srcId="{82B3242E-1C36-4E20-8493-53B38E34676E}" destId="{6B30A7BA-5FB8-4BBE-9464-6194C0C7BFE0}" srcOrd="0" destOrd="0" presId="urn:microsoft.com/office/officeart/2005/8/layout/hierarchy3"/>
    <dgm:cxn modelId="{7BA4D9D8-62A6-45B4-8460-D24ADC7F2034}" type="presOf" srcId="{9DBE4EE7-C344-458D-8474-45E57290D3E4}" destId="{FC83030E-B668-4235-AD77-25E7EF78B3F7}" srcOrd="0" destOrd="0" presId="urn:microsoft.com/office/officeart/2005/8/layout/hierarchy3"/>
    <dgm:cxn modelId="{2C11A49C-F758-49CD-913E-0D9C417BAAB9}" srcId="{11214099-1647-428A-9B7F-CDFBACF57B66}" destId="{82B3242E-1C36-4E20-8493-53B38E34676E}" srcOrd="0" destOrd="0" parTransId="{D40A0D37-17C4-4911-ACB4-A56DAC8D837C}" sibTransId="{79E9A86E-F928-44C5-8D3C-04FBE94CE2BA}"/>
    <dgm:cxn modelId="{C88FB21C-1D0F-42B5-95C0-1A6FC2A37FEC}" type="presOf" srcId="{D40A0D37-17C4-4911-ACB4-A56DAC8D837C}" destId="{DF182B4C-8F62-4194-AA5B-DAACBBB86910}" srcOrd="0" destOrd="0" presId="urn:microsoft.com/office/officeart/2005/8/layout/hierarchy3"/>
    <dgm:cxn modelId="{4E7DFE61-A2D2-4E82-8FA6-5B53CAB3F8BE}" srcId="{83722B3F-57A8-4C4F-9DE3-D06CB697A2D6}" destId="{11214099-1647-428A-9B7F-CDFBACF57B66}" srcOrd="0" destOrd="0" parTransId="{3BD4C200-D905-459B-AA1C-FD5A6976788F}" sibTransId="{0135EDCA-A4A0-4A7F-82FD-EC70259EE327}"/>
    <dgm:cxn modelId="{933DB94F-31EF-45AD-B382-7892771D2A45}" type="presOf" srcId="{B8FFA9C2-BFF4-4630-AC34-B4BEBF8F3012}" destId="{6B17E29C-F182-4E8E-89CD-FDFCB3D20FDE}" srcOrd="1" destOrd="0" presId="urn:microsoft.com/office/officeart/2005/8/layout/hierarchy3"/>
    <dgm:cxn modelId="{0AF8F172-D989-444F-98AF-A3AFF25905F0}" type="presOf" srcId="{11214099-1647-428A-9B7F-CDFBACF57B66}" destId="{92328534-1ECA-4F1F-B2E2-FED707280129}" srcOrd="1" destOrd="0" presId="urn:microsoft.com/office/officeart/2005/8/layout/hierarchy3"/>
    <dgm:cxn modelId="{A0C489F1-A21E-454D-B1E9-2997BADE7DE7}" srcId="{B8FFA9C2-BFF4-4630-AC34-B4BEBF8F3012}" destId="{9DBE4EE7-C344-458D-8474-45E57290D3E4}" srcOrd="0" destOrd="0" parTransId="{D368CFD4-8C89-4573-BFE5-493BA31A64E3}" sibTransId="{498A5B17-1A2C-4840-9EB0-EDD1DE4C4686}"/>
    <dgm:cxn modelId="{0C7A91BB-9D67-4A03-BF2B-6F0E362B217C}" type="presOf" srcId="{83722B3F-57A8-4C4F-9DE3-D06CB697A2D6}" destId="{019BDBC0-93E0-4C86-89C8-9A0B2B0D6FD0}" srcOrd="0" destOrd="0" presId="urn:microsoft.com/office/officeart/2005/8/layout/hierarchy3"/>
    <dgm:cxn modelId="{D52B4FDC-DEC4-4C4D-8D6F-AB9590EB0321}" type="presOf" srcId="{D368CFD4-8C89-4573-BFE5-493BA31A64E3}" destId="{7B3470D1-3EB4-4009-9178-FFFBF67C1177}" srcOrd="0" destOrd="0" presId="urn:microsoft.com/office/officeart/2005/8/layout/hierarchy3"/>
    <dgm:cxn modelId="{098D18F2-EDED-4B9B-852B-B828378892BD}" type="presOf" srcId="{B8FFA9C2-BFF4-4630-AC34-B4BEBF8F3012}" destId="{64D4635A-93C1-4DC6-89E1-6FD0E0D82558}" srcOrd="0" destOrd="0" presId="urn:microsoft.com/office/officeart/2005/8/layout/hierarchy3"/>
    <dgm:cxn modelId="{5EF129D7-3F7A-4235-BB1E-74F129366264}" type="presParOf" srcId="{019BDBC0-93E0-4C86-89C8-9A0B2B0D6FD0}" destId="{C786DD98-4BE9-469A-8219-59FFA8A8685F}" srcOrd="0" destOrd="0" presId="urn:microsoft.com/office/officeart/2005/8/layout/hierarchy3"/>
    <dgm:cxn modelId="{1F78034B-0B11-4C32-96E0-DF3E72EF1E76}" type="presParOf" srcId="{C786DD98-4BE9-469A-8219-59FFA8A8685F}" destId="{138A5269-65F4-4177-8E06-18CC72A4DEFA}" srcOrd="0" destOrd="0" presId="urn:microsoft.com/office/officeart/2005/8/layout/hierarchy3"/>
    <dgm:cxn modelId="{CC7B47A4-80F1-46E6-BE20-16C1D74B58AF}" type="presParOf" srcId="{138A5269-65F4-4177-8E06-18CC72A4DEFA}" destId="{AB800421-9208-4012-99D8-94C3170FE841}" srcOrd="0" destOrd="0" presId="urn:microsoft.com/office/officeart/2005/8/layout/hierarchy3"/>
    <dgm:cxn modelId="{BB4DB247-2E7D-431B-B159-D90DD1CF277C}" type="presParOf" srcId="{138A5269-65F4-4177-8E06-18CC72A4DEFA}" destId="{92328534-1ECA-4F1F-B2E2-FED707280129}" srcOrd="1" destOrd="0" presId="urn:microsoft.com/office/officeart/2005/8/layout/hierarchy3"/>
    <dgm:cxn modelId="{A0AA7E03-263A-414D-955D-2B865A57BF46}" type="presParOf" srcId="{C786DD98-4BE9-469A-8219-59FFA8A8685F}" destId="{57678B52-63E7-44A5-A7EF-B9B2D21B038A}" srcOrd="1" destOrd="0" presId="urn:microsoft.com/office/officeart/2005/8/layout/hierarchy3"/>
    <dgm:cxn modelId="{636420BE-85B4-4A68-A20C-6801FC4334CC}" type="presParOf" srcId="{57678B52-63E7-44A5-A7EF-B9B2D21B038A}" destId="{DF182B4C-8F62-4194-AA5B-DAACBBB86910}" srcOrd="0" destOrd="0" presId="urn:microsoft.com/office/officeart/2005/8/layout/hierarchy3"/>
    <dgm:cxn modelId="{77DCCD17-25F7-4CCF-8E89-6C9AED8BB537}" type="presParOf" srcId="{57678B52-63E7-44A5-A7EF-B9B2D21B038A}" destId="{6B30A7BA-5FB8-4BBE-9464-6194C0C7BFE0}" srcOrd="1" destOrd="0" presId="urn:microsoft.com/office/officeart/2005/8/layout/hierarchy3"/>
    <dgm:cxn modelId="{3D7B6F83-7E6E-4EFD-87DB-9CAC3FC2EB3F}" type="presParOf" srcId="{019BDBC0-93E0-4C86-89C8-9A0B2B0D6FD0}" destId="{BBAF54E0-8ED5-48B9-B5DF-4A7C40AB21DC}" srcOrd="1" destOrd="0" presId="urn:microsoft.com/office/officeart/2005/8/layout/hierarchy3"/>
    <dgm:cxn modelId="{2F35C37C-C2A7-4B62-AC5F-F28944AF8761}" type="presParOf" srcId="{BBAF54E0-8ED5-48B9-B5DF-4A7C40AB21DC}" destId="{16BAEE07-120E-4C7B-9889-B94ECDCF06CC}" srcOrd="0" destOrd="0" presId="urn:microsoft.com/office/officeart/2005/8/layout/hierarchy3"/>
    <dgm:cxn modelId="{53F9AFA7-629A-4F14-A720-C079F1FB849E}" type="presParOf" srcId="{16BAEE07-120E-4C7B-9889-B94ECDCF06CC}" destId="{64D4635A-93C1-4DC6-89E1-6FD0E0D82558}" srcOrd="0" destOrd="0" presId="urn:microsoft.com/office/officeart/2005/8/layout/hierarchy3"/>
    <dgm:cxn modelId="{5EA6ABF6-CF6A-435E-8666-344F989CF76D}" type="presParOf" srcId="{16BAEE07-120E-4C7B-9889-B94ECDCF06CC}" destId="{6B17E29C-F182-4E8E-89CD-FDFCB3D20FDE}" srcOrd="1" destOrd="0" presId="urn:microsoft.com/office/officeart/2005/8/layout/hierarchy3"/>
    <dgm:cxn modelId="{41B56299-0654-4AB5-BF7C-E787B3DA998C}" type="presParOf" srcId="{BBAF54E0-8ED5-48B9-B5DF-4A7C40AB21DC}" destId="{1ADEBE56-C02B-461B-B0D8-E612C982B4DE}" srcOrd="1" destOrd="0" presId="urn:microsoft.com/office/officeart/2005/8/layout/hierarchy3"/>
    <dgm:cxn modelId="{7E10141A-68F5-43AA-BFFF-EC64A8A5A635}" type="presParOf" srcId="{1ADEBE56-C02B-461B-B0D8-E612C982B4DE}" destId="{7B3470D1-3EB4-4009-9178-FFFBF67C1177}" srcOrd="0" destOrd="0" presId="urn:microsoft.com/office/officeart/2005/8/layout/hierarchy3"/>
    <dgm:cxn modelId="{A4F90777-8150-45B3-90FF-210DE953DE67}" type="presParOf" srcId="{1ADEBE56-C02B-461B-B0D8-E612C982B4DE}" destId="{FC83030E-B668-4235-AD77-25E7EF78B3F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A09A1A-582C-4463-8719-52EBBF63FB3F}" type="doc">
      <dgm:prSet loTypeId="urn:microsoft.com/office/officeart/2005/8/layout/matrix2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9D1B1A8-9CBC-43AA-8E9D-E1CEC20E81F7}">
      <dgm:prSet phldrT="[نص]"/>
      <dgm:spPr/>
      <dgm:t>
        <a:bodyPr/>
        <a:lstStyle/>
        <a:p>
          <a:pPr rtl="1"/>
          <a:r>
            <a:rPr lang="ar-SA" dirty="0" smtClean="0"/>
            <a:t>تاجر الجملة؟!</a:t>
          </a:r>
          <a:endParaRPr lang="ar-SA" dirty="0"/>
        </a:p>
      </dgm:t>
    </dgm:pt>
    <dgm:pt modelId="{F4D7457F-825D-42C8-917D-A0C839DE1AE1}" type="parTrans" cxnId="{00107B0E-DBE4-4B31-9362-F75703F96118}">
      <dgm:prSet/>
      <dgm:spPr/>
      <dgm:t>
        <a:bodyPr/>
        <a:lstStyle/>
        <a:p>
          <a:pPr rtl="1"/>
          <a:endParaRPr lang="ar-SA"/>
        </a:p>
      </dgm:t>
    </dgm:pt>
    <dgm:pt modelId="{ADFDD31A-C92D-4F7B-94CF-B78A3B7C945F}" type="sibTrans" cxnId="{00107B0E-DBE4-4B31-9362-F75703F96118}">
      <dgm:prSet/>
      <dgm:spPr/>
      <dgm:t>
        <a:bodyPr/>
        <a:lstStyle/>
        <a:p>
          <a:pPr rtl="1"/>
          <a:endParaRPr lang="ar-SA"/>
        </a:p>
      </dgm:t>
    </dgm:pt>
    <dgm:pt modelId="{0C61C0EC-F536-455A-A7C6-CB243C621192}">
      <dgm:prSet phldrT="[نص]"/>
      <dgm:spPr/>
      <dgm:t>
        <a:bodyPr/>
        <a:lstStyle/>
        <a:p>
          <a:pPr rtl="1"/>
          <a:r>
            <a:rPr lang="ar-SA" dirty="0" smtClean="0"/>
            <a:t>المنتج؟!</a:t>
          </a:r>
          <a:endParaRPr lang="ar-SA" dirty="0"/>
        </a:p>
      </dgm:t>
    </dgm:pt>
    <dgm:pt modelId="{6F313E7C-8792-453C-9AE2-965F3E55A2D9}" type="parTrans" cxnId="{B1169B46-4446-427A-AE97-59BAC299F1BB}">
      <dgm:prSet/>
      <dgm:spPr/>
      <dgm:t>
        <a:bodyPr/>
        <a:lstStyle/>
        <a:p>
          <a:pPr rtl="1"/>
          <a:endParaRPr lang="ar-SA"/>
        </a:p>
      </dgm:t>
    </dgm:pt>
    <dgm:pt modelId="{3D2570B6-B624-448C-9274-5CFA1B559F2E}" type="sibTrans" cxnId="{B1169B46-4446-427A-AE97-59BAC299F1BB}">
      <dgm:prSet/>
      <dgm:spPr/>
      <dgm:t>
        <a:bodyPr/>
        <a:lstStyle/>
        <a:p>
          <a:pPr rtl="1"/>
          <a:endParaRPr lang="ar-SA"/>
        </a:p>
      </dgm:t>
    </dgm:pt>
    <dgm:pt modelId="{58CFCBA2-AC03-4488-9749-0866A22645F2}">
      <dgm:prSet phldrT="[نص]"/>
      <dgm:spPr/>
      <dgm:t>
        <a:bodyPr/>
        <a:lstStyle/>
        <a:p>
          <a:pPr rtl="1"/>
          <a:r>
            <a:rPr lang="ar-SA" smtClean="0"/>
            <a:t>وكيل التوزيع؟!</a:t>
          </a:r>
          <a:endParaRPr lang="ar-SA" dirty="0"/>
        </a:p>
      </dgm:t>
    </dgm:pt>
    <dgm:pt modelId="{393EBC4C-FEF5-4B40-8E09-7571F1D95C1B}" type="parTrans" cxnId="{379427E6-44AD-48EB-8CA3-DC5AF374041E}">
      <dgm:prSet/>
      <dgm:spPr/>
      <dgm:t>
        <a:bodyPr/>
        <a:lstStyle/>
        <a:p>
          <a:pPr rtl="1"/>
          <a:endParaRPr lang="ar-SA"/>
        </a:p>
      </dgm:t>
    </dgm:pt>
    <dgm:pt modelId="{3D8DB689-9FFE-4E70-8CE0-F0E78E276DA7}" type="sibTrans" cxnId="{379427E6-44AD-48EB-8CA3-DC5AF374041E}">
      <dgm:prSet/>
      <dgm:spPr/>
      <dgm:t>
        <a:bodyPr/>
        <a:lstStyle/>
        <a:p>
          <a:pPr rtl="1"/>
          <a:endParaRPr lang="ar-SA"/>
        </a:p>
      </dgm:t>
    </dgm:pt>
    <dgm:pt modelId="{67213F0E-F011-451C-949C-4B44BE00D69E}">
      <dgm:prSet phldrT="[نص]"/>
      <dgm:spPr/>
      <dgm:t>
        <a:bodyPr/>
        <a:lstStyle/>
        <a:p>
          <a:pPr rtl="1"/>
          <a:r>
            <a:rPr lang="ar-SA" dirty="0" smtClean="0"/>
            <a:t>تاجر التجزئة؟!</a:t>
          </a:r>
          <a:endParaRPr lang="ar-SA" dirty="0"/>
        </a:p>
      </dgm:t>
    </dgm:pt>
    <dgm:pt modelId="{E02D2E10-67F7-444D-90B0-C0C8CFF9CC13}" type="parTrans" cxnId="{616F9C31-7490-4B4E-9E60-72E7ACB55F46}">
      <dgm:prSet/>
      <dgm:spPr/>
      <dgm:t>
        <a:bodyPr/>
        <a:lstStyle/>
        <a:p>
          <a:pPr rtl="1"/>
          <a:endParaRPr lang="ar-SA"/>
        </a:p>
      </dgm:t>
    </dgm:pt>
    <dgm:pt modelId="{C9529F2B-7336-4959-A8E7-AF5E23791FAA}" type="sibTrans" cxnId="{616F9C31-7490-4B4E-9E60-72E7ACB55F46}">
      <dgm:prSet/>
      <dgm:spPr/>
      <dgm:t>
        <a:bodyPr/>
        <a:lstStyle/>
        <a:p>
          <a:pPr rtl="1"/>
          <a:endParaRPr lang="ar-SA"/>
        </a:p>
      </dgm:t>
    </dgm:pt>
    <dgm:pt modelId="{56EA9353-8663-4924-BD46-02DDF424C6FC}" type="pres">
      <dgm:prSet presAssocID="{8BA09A1A-582C-4463-8719-52EBBF63FB3F}" presName="matrix" presStyleCnt="0">
        <dgm:presLayoutVars>
          <dgm:chMax val="1"/>
          <dgm:dir/>
          <dgm:resizeHandles val="exact"/>
        </dgm:presLayoutVars>
      </dgm:prSet>
      <dgm:spPr/>
    </dgm:pt>
    <dgm:pt modelId="{6207BE0D-66E6-4E3B-9861-E28535FF5442}" type="pres">
      <dgm:prSet presAssocID="{8BA09A1A-582C-4463-8719-52EBBF63FB3F}" presName="axisShape" presStyleLbl="bgShp" presStyleIdx="0" presStyleCnt="1"/>
      <dgm:spPr/>
    </dgm:pt>
    <dgm:pt modelId="{B30B4D41-C539-4CC5-942A-5964F3C1341F}" type="pres">
      <dgm:prSet presAssocID="{8BA09A1A-582C-4463-8719-52EBBF63FB3F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1BA43AE-6257-44DC-AF08-4CE75F1E907A}" type="pres">
      <dgm:prSet presAssocID="{8BA09A1A-582C-4463-8719-52EBBF63FB3F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E57A16A-9B2E-4087-B345-8319F064927F}" type="pres">
      <dgm:prSet presAssocID="{8BA09A1A-582C-4463-8719-52EBBF63FB3F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A7F1A6A-16BD-4039-A524-5EF8F2E559DF}" type="pres">
      <dgm:prSet presAssocID="{8BA09A1A-582C-4463-8719-52EBBF63FB3F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75CAC0D-DF59-43FE-8911-C60ED1F6EAEB}" type="presOf" srcId="{67213F0E-F011-451C-949C-4B44BE00D69E}" destId="{CA7F1A6A-16BD-4039-A524-5EF8F2E559DF}" srcOrd="0" destOrd="0" presId="urn:microsoft.com/office/officeart/2005/8/layout/matrix2"/>
    <dgm:cxn modelId="{00107B0E-DBE4-4B31-9362-F75703F96118}" srcId="{8BA09A1A-582C-4463-8719-52EBBF63FB3F}" destId="{49D1B1A8-9CBC-43AA-8E9D-E1CEC20E81F7}" srcOrd="0" destOrd="0" parTransId="{F4D7457F-825D-42C8-917D-A0C839DE1AE1}" sibTransId="{ADFDD31A-C92D-4F7B-94CF-B78A3B7C945F}"/>
    <dgm:cxn modelId="{00BAA38F-626A-4930-8D0C-10252165B4E5}" type="presOf" srcId="{49D1B1A8-9CBC-43AA-8E9D-E1CEC20E81F7}" destId="{B30B4D41-C539-4CC5-942A-5964F3C1341F}" srcOrd="0" destOrd="0" presId="urn:microsoft.com/office/officeart/2005/8/layout/matrix2"/>
    <dgm:cxn modelId="{616F9C31-7490-4B4E-9E60-72E7ACB55F46}" srcId="{8BA09A1A-582C-4463-8719-52EBBF63FB3F}" destId="{67213F0E-F011-451C-949C-4B44BE00D69E}" srcOrd="3" destOrd="0" parTransId="{E02D2E10-67F7-444D-90B0-C0C8CFF9CC13}" sibTransId="{C9529F2B-7336-4959-A8E7-AF5E23791FAA}"/>
    <dgm:cxn modelId="{9B6ABDFD-6416-437C-BDD0-1DA092CC12EC}" type="presOf" srcId="{0C61C0EC-F536-455A-A7C6-CB243C621192}" destId="{31BA43AE-6257-44DC-AF08-4CE75F1E907A}" srcOrd="0" destOrd="0" presId="urn:microsoft.com/office/officeart/2005/8/layout/matrix2"/>
    <dgm:cxn modelId="{143EE9FA-9630-4ADB-8426-82547271D911}" type="presOf" srcId="{58CFCBA2-AC03-4488-9749-0866A22645F2}" destId="{7E57A16A-9B2E-4087-B345-8319F064927F}" srcOrd="0" destOrd="0" presId="urn:microsoft.com/office/officeart/2005/8/layout/matrix2"/>
    <dgm:cxn modelId="{B1169B46-4446-427A-AE97-59BAC299F1BB}" srcId="{8BA09A1A-582C-4463-8719-52EBBF63FB3F}" destId="{0C61C0EC-F536-455A-A7C6-CB243C621192}" srcOrd="1" destOrd="0" parTransId="{6F313E7C-8792-453C-9AE2-965F3E55A2D9}" sibTransId="{3D2570B6-B624-448C-9274-5CFA1B559F2E}"/>
    <dgm:cxn modelId="{379427E6-44AD-48EB-8CA3-DC5AF374041E}" srcId="{8BA09A1A-582C-4463-8719-52EBBF63FB3F}" destId="{58CFCBA2-AC03-4488-9749-0866A22645F2}" srcOrd="2" destOrd="0" parTransId="{393EBC4C-FEF5-4B40-8E09-7571F1D95C1B}" sibTransId="{3D8DB689-9FFE-4E70-8CE0-F0E78E276DA7}"/>
    <dgm:cxn modelId="{83C79945-10A9-40FE-B9BB-89ACF1328C07}" type="presOf" srcId="{8BA09A1A-582C-4463-8719-52EBBF63FB3F}" destId="{56EA9353-8663-4924-BD46-02DDF424C6FC}" srcOrd="0" destOrd="0" presId="urn:microsoft.com/office/officeart/2005/8/layout/matrix2"/>
    <dgm:cxn modelId="{F4244972-EB9D-46F7-8E6E-903BA97C5CC3}" type="presParOf" srcId="{56EA9353-8663-4924-BD46-02DDF424C6FC}" destId="{6207BE0D-66E6-4E3B-9861-E28535FF5442}" srcOrd="0" destOrd="0" presId="urn:microsoft.com/office/officeart/2005/8/layout/matrix2"/>
    <dgm:cxn modelId="{7A907C96-F375-41BD-BC90-40EFAFC12454}" type="presParOf" srcId="{56EA9353-8663-4924-BD46-02DDF424C6FC}" destId="{B30B4D41-C539-4CC5-942A-5964F3C1341F}" srcOrd="1" destOrd="0" presId="urn:microsoft.com/office/officeart/2005/8/layout/matrix2"/>
    <dgm:cxn modelId="{D10B9394-89AA-4287-9729-BCF0C0E37A9C}" type="presParOf" srcId="{56EA9353-8663-4924-BD46-02DDF424C6FC}" destId="{31BA43AE-6257-44DC-AF08-4CE75F1E907A}" srcOrd="2" destOrd="0" presId="urn:microsoft.com/office/officeart/2005/8/layout/matrix2"/>
    <dgm:cxn modelId="{E6D8007F-B275-4AEA-85DB-2C6B352624D6}" type="presParOf" srcId="{56EA9353-8663-4924-BD46-02DDF424C6FC}" destId="{7E57A16A-9B2E-4087-B345-8319F064927F}" srcOrd="3" destOrd="0" presId="urn:microsoft.com/office/officeart/2005/8/layout/matrix2"/>
    <dgm:cxn modelId="{4810328D-46A2-41E3-B5BC-D91D607B4F32}" type="presParOf" srcId="{56EA9353-8663-4924-BD46-02DDF424C6FC}" destId="{CA7F1A6A-16BD-4039-A524-5EF8F2E559D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CF538-F0A0-4A4F-9484-A63CBF1A7FB9}">
      <dsp:nvSpPr>
        <dsp:cNvPr id="0" name=""/>
        <dsp:cNvSpPr/>
      </dsp:nvSpPr>
      <dsp:spPr>
        <a:xfrm>
          <a:off x="5505385" y="30032"/>
          <a:ext cx="994543" cy="99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1- تحديد المستوى المطلوب من الخدمات</a:t>
          </a:r>
          <a:endParaRPr lang="ar-SA" sz="1600" kern="1200" dirty="0"/>
        </a:p>
      </dsp:txBody>
      <dsp:txXfrm>
        <a:off x="5505385" y="30032"/>
        <a:ext cx="994543" cy="994543"/>
      </dsp:txXfrm>
    </dsp:sp>
    <dsp:sp modelId="{8A144282-C11B-4701-83A6-0D0EAE02040B}">
      <dsp:nvSpPr>
        <dsp:cNvPr id="0" name=""/>
        <dsp:cNvSpPr/>
      </dsp:nvSpPr>
      <dsp:spPr>
        <a:xfrm>
          <a:off x="3162957" y="911"/>
          <a:ext cx="3732484" cy="3732484"/>
        </a:xfrm>
        <a:prstGeom prst="circularArrow">
          <a:avLst>
            <a:gd name="adj1" fmla="val 5196"/>
            <a:gd name="adj2" fmla="val 335603"/>
            <a:gd name="adj3" fmla="val 21294506"/>
            <a:gd name="adj4" fmla="val 19765131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10D97-7F90-43CC-9803-59AB092CA9DE}">
      <dsp:nvSpPr>
        <dsp:cNvPr id="0" name=""/>
        <dsp:cNvSpPr/>
      </dsp:nvSpPr>
      <dsp:spPr>
        <a:xfrm>
          <a:off x="6107015" y="1881658"/>
          <a:ext cx="994543" cy="99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2- تحديد الواجبات الضرورية لتقديم الخدمات</a:t>
          </a:r>
          <a:endParaRPr lang="ar-SA" sz="1600" kern="1200" dirty="0"/>
        </a:p>
      </dsp:txBody>
      <dsp:txXfrm>
        <a:off x="6107015" y="1881658"/>
        <a:ext cx="994543" cy="994543"/>
      </dsp:txXfrm>
    </dsp:sp>
    <dsp:sp modelId="{4023F4D4-1A91-45B8-A90B-1702C4A56B59}">
      <dsp:nvSpPr>
        <dsp:cNvPr id="0" name=""/>
        <dsp:cNvSpPr/>
      </dsp:nvSpPr>
      <dsp:spPr>
        <a:xfrm>
          <a:off x="3162957" y="911"/>
          <a:ext cx="3732484" cy="3732484"/>
        </a:xfrm>
        <a:prstGeom prst="circularArrow">
          <a:avLst>
            <a:gd name="adj1" fmla="val 5196"/>
            <a:gd name="adj2" fmla="val 335603"/>
            <a:gd name="adj3" fmla="val 4016009"/>
            <a:gd name="adj4" fmla="val 225222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E913E-D9A1-4B94-B9CB-F4D69F9B26AC}">
      <dsp:nvSpPr>
        <dsp:cNvPr id="0" name=""/>
        <dsp:cNvSpPr/>
      </dsp:nvSpPr>
      <dsp:spPr>
        <a:xfrm>
          <a:off x="4531928" y="3026026"/>
          <a:ext cx="994543" cy="99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3- استخدام النفوذ لإيصال الخدمات</a:t>
          </a:r>
          <a:endParaRPr lang="ar-SA" sz="1600" kern="1200" dirty="0"/>
        </a:p>
      </dsp:txBody>
      <dsp:txXfrm>
        <a:off x="4531928" y="3026026"/>
        <a:ext cx="994543" cy="994543"/>
      </dsp:txXfrm>
    </dsp:sp>
    <dsp:sp modelId="{EA8D76D5-E863-4C8A-8EFA-465BF65EDC0D}">
      <dsp:nvSpPr>
        <dsp:cNvPr id="0" name=""/>
        <dsp:cNvSpPr/>
      </dsp:nvSpPr>
      <dsp:spPr>
        <a:xfrm>
          <a:off x="3162957" y="911"/>
          <a:ext cx="3732484" cy="3732484"/>
        </a:xfrm>
        <a:prstGeom prst="circularArrow">
          <a:avLst>
            <a:gd name="adj1" fmla="val 5196"/>
            <a:gd name="adj2" fmla="val 335603"/>
            <a:gd name="adj3" fmla="val 8212168"/>
            <a:gd name="adj4" fmla="val 644838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9FF62-C50F-4C98-90BA-AAE1F7D9CC8A}">
      <dsp:nvSpPr>
        <dsp:cNvPr id="0" name=""/>
        <dsp:cNvSpPr/>
      </dsp:nvSpPr>
      <dsp:spPr>
        <a:xfrm>
          <a:off x="2956840" y="1881658"/>
          <a:ext cx="994543" cy="99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4- انشاء نظام لإدارة الصراع</a:t>
          </a:r>
          <a:endParaRPr lang="ar-SA" sz="1600" kern="1200" dirty="0"/>
        </a:p>
      </dsp:txBody>
      <dsp:txXfrm>
        <a:off x="2956840" y="1881658"/>
        <a:ext cx="994543" cy="994543"/>
      </dsp:txXfrm>
    </dsp:sp>
    <dsp:sp modelId="{66D5E6BA-4CE8-46CA-9B4C-FA5738010357}">
      <dsp:nvSpPr>
        <dsp:cNvPr id="0" name=""/>
        <dsp:cNvSpPr/>
      </dsp:nvSpPr>
      <dsp:spPr>
        <a:xfrm>
          <a:off x="3162957" y="911"/>
          <a:ext cx="3732484" cy="3732484"/>
        </a:xfrm>
        <a:prstGeom prst="circularArrow">
          <a:avLst>
            <a:gd name="adj1" fmla="val 5196"/>
            <a:gd name="adj2" fmla="val 335603"/>
            <a:gd name="adj3" fmla="val 12299266"/>
            <a:gd name="adj4" fmla="val 10769891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7C4C3-C818-43F0-92EC-0F137A600AA1}">
      <dsp:nvSpPr>
        <dsp:cNvPr id="0" name=""/>
        <dsp:cNvSpPr/>
      </dsp:nvSpPr>
      <dsp:spPr>
        <a:xfrm>
          <a:off x="3558470" y="30032"/>
          <a:ext cx="994543" cy="99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5- تحقيق أداء قناة ناجح</a:t>
          </a:r>
          <a:endParaRPr lang="ar-SA" sz="1600" kern="1200" dirty="0"/>
        </a:p>
      </dsp:txBody>
      <dsp:txXfrm>
        <a:off x="3558470" y="30032"/>
        <a:ext cx="994543" cy="994543"/>
      </dsp:txXfrm>
    </dsp:sp>
    <dsp:sp modelId="{A4CD9780-22BF-457F-ACA8-F7CCCCFE76BC}">
      <dsp:nvSpPr>
        <dsp:cNvPr id="0" name=""/>
        <dsp:cNvSpPr/>
      </dsp:nvSpPr>
      <dsp:spPr>
        <a:xfrm>
          <a:off x="3162957" y="911"/>
          <a:ext cx="3732484" cy="3732484"/>
        </a:xfrm>
        <a:prstGeom prst="circularArrow">
          <a:avLst>
            <a:gd name="adj1" fmla="val 5196"/>
            <a:gd name="adj2" fmla="val 335603"/>
            <a:gd name="adj3" fmla="val 16866993"/>
            <a:gd name="adj4" fmla="val 15197404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00421-9208-4012-99D8-94C3170FE841}">
      <dsp:nvSpPr>
        <dsp:cNvPr id="0" name=""/>
        <dsp:cNvSpPr/>
      </dsp:nvSpPr>
      <dsp:spPr>
        <a:xfrm>
          <a:off x="680832" y="214"/>
          <a:ext cx="3865215" cy="1932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نتائج استخدام قواعد القوة الغير وسيطة</a:t>
          </a:r>
          <a:endParaRPr lang="ar-SA" sz="4500" kern="1200" dirty="0"/>
        </a:p>
      </dsp:txBody>
      <dsp:txXfrm>
        <a:off x="737436" y="56818"/>
        <a:ext cx="3752007" cy="1819399"/>
      </dsp:txXfrm>
    </dsp:sp>
    <dsp:sp modelId="{DF182B4C-8F62-4194-AA5B-DAACBBB86910}">
      <dsp:nvSpPr>
        <dsp:cNvPr id="0" name=""/>
        <dsp:cNvSpPr/>
      </dsp:nvSpPr>
      <dsp:spPr>
        <a:xfrm>
          <a:off x="1067354" y="1932822"/>
          <a:ext cx="386521" cy="1449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455"/>
              </a:lnTo>
              <a:lnTo>
                <a:pt x="386521" y="14494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0A7BA-5FB8-4BBE-9464-6194C0C7BFE0}">
      <dsp:nvSpPr>
        <dsp:cNvPr id="0" name=""/>
        <dsp:cNvSpPr/>
      </dsp:nvSpPr>
      <dsp:spPr>
        <a:xfrm>
          <a:off x="1453875" y="2415974"/>
          <a:ext cx="3092172" cy="1932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 ارتفاع التعاون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-تدني الصراع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-تدني الحاجة لمراقبة الأداء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 استجابة طويلة المدى</a:t>
          </a:r>
          <a:endParaRPr lang="ar-SA" sz="2400" kern="1200" dirty="0"/>
        </a:p>
      </dsp:txBody>
      <dsp:txXfrm>
        <a:off x="1510479" y="2472578"/>
        <a:ext cx="2978964" cy="1819399"/>
      </dsp:txXfrm>
    </dsp:sp>
    <dsp:sp modelId="{64D4635A-93C1-4DC6-89E1-6FD0E0D82558}">
      <dsp:nvSpPr>
        <dsp:cNvPr id="0" name=""/>
        <dsp:cNvSpPr/>
      </dsp:nvSpPr>
      <dsp:spPr>
        <a:xfrm>
          <a:off x="5512351" y="214"/>
          <a:ext cx="3865215" cy="1932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نتائج استخدام قواعد القوة الوسيطة</a:t>
          </a:r>
          <a:endParaRPr lang="ar-SA" sz="4500" kern="1200" dirty="0"/>
        </a:p>
      </dsp:txBody>
      <dsp:txXfrm>
        <a:off x="5568955" y="56818"/>
        <a:ext cx="3752007" cy="1819399"/>
      </dsp:txXfrm>
    </dsp:sp>
    <dsp:sp modelId="{7B3470D1-3EB4-4009-9178-FFFBF67C1177}">
      <dsp:nvSpPr>
        <dsp:cNvPr id="0" name=""/>
        <dsp:cNvSpPr/>
      </dsp:nvSpPr>
      <dsp:spPr>
        <a:xfrm>
          <a:off x="5898873" y="1932822"/>
          <a:ext cx="386521" cy="1449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455"/>
              </a:lnTo>
              <a:lnTo>
                <a:pt x="386521" y="14494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3030E-B668-4235-AD77-25E7EF78B3F7}">
      <dsp:nvSpPr>
        <dsp:cNvPr id="0" name=""/>
        <dsp:cNvSpPr/>
      </dsp:nvSpPr>
      <dsp:spPr>
        <a:xfrm>
          <a:off x="6285394" y="2415974"/>
          <a:ext cx="3092172" cy="1932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 تدني التعاون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-زيادة الصراع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-استجابة قصيرة المدى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-ارتفاع الحاجة لمراقبة الاداء</a:t>
          </a:r>
          <a:endParaRPr lang="ar-SA" sz="2400" kern="1200" dirty="0"/>
        </a:p>
      </dsp:txBody>
      <dsp:txXfrm>
        <a:off x="6341998" y="2472578"/>
        <a:ext cx="2978964" cy="1819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7BE0D-66E6-4E3B-9861-E28535FF5442}">
      <dsp:nvSpPr>
        <dsp:cNvPr id="0" name=""/>
        <dsp:cNvSpPr/>
      </dsp:nvSpPr>
      <dsp:spPr>
        <a:xfrm>
          <a:off x="3017837" y="0"/>
          <a:ext cx="4022725" cy="402272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0B4D41-C539-4CC5-942A-5964F3C1341F}">
      <dsp:nvSpPr>
        <dsp:cNvPr id="0" name=""/>
        <dsp:cNvSpPr/>
      </dsp:nvSpPr>
      <dsp:spPr>
        <a:xfrm>
          <a:off x="3279314" y="261477"/>
          <a:ext cx="1609090" cy="16090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تاجر الجملة؟!</a:t>
          </a:r>
          <a:endParaRPr lang="ar-SA" sz="3200" kern="1200" dirty="0"/>
        </a:p>
      </dsp:txBody>
      <dsp:txXfrm>
        <a:off x="3357863" y="340026"/>
        <a:ext cx="1451992" cy="1451992"/>
      </dsp:txXfrm>
    </dsp:sp>
    <dsp:sp modelId="{31BA43AE-6257-44DC-AF08-4CE75F1E907A}">
      <dsp:nvSpPr>
        <dsp:cNvPr id="0" name=""/>
        <dsp:cNvSpPr/>
      </dsp:nvSpPr>
      <dsp:spPr>
        <a:xfrm>
          <a:off x="5169995" y="261477"/>
          <a:ext cx="1609090" cy="16090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المنتج؟!</a:t>
          </a:r>
          <a:endParaRPr lang="ar-SA" sz="3200" kern="1200" dirty="0"/>
        </a:p>
      </dsp:txBody>
      <dsp:txXfrm>
        <a:off x="5248544" y="340026"/>
        <a:ext cx="1451992" cy="1451992"/>
      </dsp:txXfrm>
    </dsp:sp>
    <dsp:sp modelId="{7E57A16A-9B2E-4087-B345-8319F064927F}">
      <dsp:nvSpPr>
        <dsp:cNvPr id="0" name=""/>
        <dsp:cNvSpPr/>
      </dsp:nvSpPr>
      <dsp:spPr>
        <a:xfrm>
          <a:off x="3279314" y="2152157"/>
          <a:ext cx="1609090" cy="16090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smtClean="0"/>
            <a:t>وكيل التوزيع؟!</a:t>
          </a:r>
          <a:endParaRPr lang="ar-SA" sz="3200" kern="1200" dirty="0"/>
        </a:p>
      </dsp:txBody>
      <dsp:txXfrm>
        <a:off x="3357863" y="2230706"/>
        <a:ext cx="1451992" cy="1451992"/>
      </dsp:txXfrm>
    </dsp:sp>
    <dsp:sp modelId="{CA7F1A6A-16BD-4039-A524-5EF8F2E559DF}">
      <dsp:nvSpPr>
        <dsp:cNvPr id="0" name=""/>
        <dsp:cNvSpPr/>
      </dsp:nvSpPr>
      <dsp:spPr>
        <a:xfrm>
          <a:off x="5169995" y="2152157"/>
          <a:ext cx="1609090" cy="16090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تاجر التجزئة؟!</a:t>
          </a:r>
          <a:endParaRPr lang="ar-SA" sz="3200" kern="1200" dirty="0"/>
        </a:p>
      </dsp:txBody>
      <dsp:txXfrm>
        <a:off x="5248544" y="2230706"/>
        <a:ext cx="1451992" cy="145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القيادة داخل القناة التسويقية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796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خطوات عملية التنسيق بين نشاطات القناة التسويقية: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35150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540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قواعد القوة ومصادرها: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1- قوة المكافآت</a:t>
            </a:r>
          </a:p>
          <a:p>
            <a:r>
              <a:rPr lang="ar-SA" dirty="0" smtClean="0"/>
              <a:t>2- قوة القسر</a:t>
            </a:r>
          </a:p>
          <a:p>
            <a:r>
              <a:rPr lang="ar-SA" dirty="0" smtClean="0"/>
              <a:t>3- قوة الخبرة والمهارة</a:t>
            </a:r>
          </a:p>
          <a:p>
            <a:r>
              <a:rPr lang="ar-SA" dirty="0" smtClean="0"/>
              <a:t>4- قوة المعلومات</a:t>
            </a:r>
          </a:p>
          <a:p>
            <a:r>
              <a:rPr lang="ar-SA" dirty="0" smtClean="0"/>
              <a:t>5- قوة الهوية ( الشهرة)</a:t>
            </a:r>
          </a:p>
          <a:p>
            <a:r>
              <a:rPr lang="ar-SA" dirty="0" smtClean="0"/>
              <a:t>6- القوة الشرعية ( القانونية)</a:t>
            </a:r>
          </a:p>
          <a:p>
            <a:r>
              <a:rPr lang="ar-SA" dirty="0" smtClean="0"/>
              <a:t>7- القوة المركبة</a:t>
            </a:r>
          </a:p>
          <a:p>
            <a:r>
              <a:rPr lang="ar-SA" dirty="0" smtClean="0"/>
              <a:t>ويمكن تقسيم قواعد القوة السابقة الى مجموعتين:</a:t>
            </a:r>
          </a:p>
          <a:p>
            <a:r>
              <a:rPr lang="ar-SA" dirty="0" smtClean="0"/>
              <a:t>- قواعد القوة الوسيطة: ذات تأثير مادي وملموس وتشمل نظام العقوبات </a:t>
            </a:r>
            <a:r>
              <a:rPr lang="ar-SA" dirty="0" err="1" smtClean="0"/>
              <a:t>والمكافات</a:t>
            </a:r>
            <a:r>
              <a:rPr lang="ar-SA" dirty="0" smtClean="0"/>
              <a:t> والقواعد القانونية</a:t>
            </a:r>
          </a:p>
          <a:p>
            <a:r>
              <a:rPr lang="ar-SA" dirty="0" smtClean="0"/>
              <a:t>- قواعد القوة الغير وسيطة : وتشمل المعلومات والخبرة والهوية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069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نتائج استخدام قواعد القوة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714650"/>
              </p:ext>
            </p:extLst>
          </p:nvPr>
        </p:nvGraphicFramePr>
        <p:xfrm>
          <a:off x="1097280" y="1879600"/>
          <a:ext cx="10058400" cy="4348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71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الإطار العملي لقيادة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 قائدة القناة: هي المؤسسة التسويقية التي ترسم سياسات التسويق لأعضائها أو أعضاء مؤسسات تسويقية آخرين داخل القناة، بحيث تتاح لها الرقابة والسيطرة على قراراتهم التسويقية</a:t>
            </a:r>
          </a:p>
          <a:p>
            <a:endParaRPr lang="ar-SA" dirty="0"/>
          </a:p>
          <a:p>
            <a:r>
              <a:rPr lang="ar-SA" dirty="0" smtClean="0"/>
              <a:t>- تتوقف مدى قيادة القناة على تفاعل مجموعة من العوامل:</a:t>
            </a:r>
          </a:p>
          <a:p>
            <a:r>
              <a:rPr lang="ar-SA" dirty="0" smtClean="0"/>
              <a:t>1- العوامل البيئية المحيطة</a:t>
            </a:r>
          </a:p>
          <a:p>
            <a:r>
              <a:rPr lang="ar-SA" dirty="0" smtClean="0"/>
              <a:t>2- استخدام قواعد القوة الوسيطة وغير الوسيطة</a:t>
            </a:r>
          </a:p>
          <a:p>
            <a:r>
              <a:rPr lang="ar-SA" dirty="0" smtClean="0"/>
              <a:t>3- الانصياع للتأثير</a:t>
            </a:r>
          </a:p>
          <a:p>
            <a:r>
              <a:rPr lang="ar-SA" dirty="0" smtClean="0"/>
              <a:t>4- عملية التحكم في القناة التسويقية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693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من يجب أن يقود القناة التسويقية؟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2296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631913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231</Words>
  <Application>Microsoft Office PowerPoint</Application>
  <PresentationFormat>ملء الشاشة</PresentationFormat>
  <Paragraphs>42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أثر رجعي</vt:lpstr>
      <vt:lpstr>القيادة داخل القناة التسويقية</vt:lpstr>
      <vt:lpstr>خطوات عملية التنسيق بين نشاطات القناة التسويقية:</vt:lpstr>
      <vt:lpstr>قواعد القوة ومصادرها:</vt:lpstr>
      <vt:lpstr>نتائج استخدام قواعد القوة</vt:lpstr>
      <vt:lpstr>الإطار العملي لقيادة القناة التسويقية</vt:lpstr>
      <vt:lpstr>من يجب أن يقود القناة التسويقية؟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التوزيع المادي</dc:title>
  <dc:creator>user</dc:creator>
  <cp:lastModifiedBy>user</cp:lastModifiedBy>
  <cp:revision>12</cp:revision>
  <dcterms:created xsi:type="dcterms:W3CDTF">2017-12-02T20:45:06Z</dcterms:created>
  <dcterms:modified xsi:type="dcterms:W3CDTF">2019-04-21T14:12:47Z</dcterms:modified>
</cp:coreProperties>
</file>