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diagrams/colors2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1009D1B-5AFA-4C1B-A056-1B9066AD44D0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0A54750F-81C9-48AD-9137-66217F4E8763}">
      <dgm:prSet phldrT="[نص]"/>
      <dgm:spPr/>
      <dgm:t>
        <a:bodyPr/>
        <a:lstStyle/>
        <a:p>
          <a:pPr rtl="1"/>
          <a:r>
            <a:rPr lang="ar-SA" dirty="0" smtClean="0"/>
            <a:t>وضع المعايير الرقابية</a:t>
          </a:r>
          <a:endParaRPr lang="ar-SA" dirty="0"/>
        </a:p>
      </dgm:t>
    </dgm:pt>
    <dgm:pt modelId="{1FC59B48-7E29-442B-A449-3F2B1C1861B8}" type="parTrans" cxnId="{44D8607E-F634-4CD1-8914-4CEB056EAEB1}">
      <dgm:prSet/>
      <dgm:spPr/>
      <dgm:t>
        <a:bodyPr/>
        <a:lstStyle/>
        <a:p>
          <a:pPr rtl="1"/>
          <a:endParaRPr lang="ar-SA"/>
        </a:p>
      </dgm:t>
    </dgm:pt>
    <dgm:pt modelId="{057776A0-DD67-43D1-A52F-B5A13058F0AE}" type="sibTrans" cxnId="{44D8607E-F634-4CD1-8914-4CEB056EAEB1}">
      <dgm:prSet/>
      <dgm:spPr/>
      <dgm:t>
        <a:bodyPr/>
        <a:lstStyle/>
        <a:p>
          <a:pPr rtl="1"/>
          <a:endParaRPr lang="ar-SA"/>
        </a:p>
      </dgm:t>
    </dgm:pt>
    <dgm:pt modelId="{7D709827-5738-4349-842F-C5FB075F5FF1}">
      <dgm:prSet phldrT="[نص]"/>
      <dgm:spPr/>
      <dgm:t>
        <a:bodyPr/>
        <a:lstStyle/>
        <a:p>
          <a:pPr rtl="1"/>
          <a:r>
            <a:rPr lang="ar-SA" dirty="0" smtClean="0"/>
            <a:t>قياس الأداء الفعلي</a:t>
          </a:r>
          <a:endParaRPr lang="ar-SA" dirty="0"/>
        </a:p>
      </dgm:t>
    </dgm:pt>
    <dgm:pt modelId="{FBF0A838-F7F4-4CAA-B4E8-4532C541B213}" type="parTrans" cxnId="{F84454C2-262E-4D83-A045-F228427833A0}">
      <dgm:prSet/>
      <dgm:spPr/>
      <dgm:t>
        <a:bodyPr/>
        <a:lstStyle/>
        <a:p>
          <a:pPr rtl="1"/>
          <a:endParaRPr lang="ar-SA"/>
        </a:p>
      </dgm:t>
    </dgm:pt>
    <dgm:pt modelId="{237B9906-CFC2-4BFC-947A-7F6BC9B5A5A8}" type="sibTrans" cxnId="{F84454C2-262E-4D83-A045-F228427833A0}">
      <dgm:prSet/>
      <dgm:spPr/>
      <dgm:t>
        <a:bodyPr/>
        <a:lstStyle/>
        <a:p>
          <a:pPr rtl="1"/>
          <a:endParaRPr lang="ar-SA"/>
        </a:p>
      </dgm:t>
    </dgm:pt>
    <dgm:pt modelId="{D8C7B221-1392-4E7B-A705-5A4A8E9CBB5F}">
      <dgm:prSet phldrT="[نص]"/>
      <dgm:spPr/>
      <dgm:t>
        <a:bodyPr/>
        <a:lstStyle/>
        <a:p>
          <a:pPr rtl="1"/>
          <a:r>
            <a:rPr lang="ar-SA" dirty="0" smtClean="0"/>
            <a:t>تصويب </a:t>
          </a:r>
          <a:r>
            <a:rPr lang="ar-SA" dirty="0" err="1" smtClean="0"/>
            <a:t>الأنحرافات</a:t>
          </a:r>
          <a:endParaRPr lang="ar-SA" dirty="0"/>
        </a:p>
      </dgm:t>
    </dgm:pt>
    <dgm:pt modelId="{82C0BDBA-7F15-4E21-B829-D07AEA783D1F}" type="parTrans" cxnId="{16661CDC-5175-4E56-9C54-E142F6045290}">
      <dgm:prSet/>
      <dgm:spPr/>
      <dgm:t>
        <a:bodyPr/>
        <a:lstStyle/>
        <a:p>
          <a:pPr rtl="1"/>
          <a:endParaRPr lang="ar-SA"/>
        </a:p>
      </dgm:t>
    </dgm:pt>
    <dgm:pt modelId="{3C045101-95DC-4805-91C5-D541C44B9F5E}" type="sibTrans" cxnId="{16661CDC-5175-4E56-9C54-E142F6045290}">
      <dgm:prSet/>
      <dgm:spPr/>
      <dgm:t>
        <a:bodyPr/>
        <a:lstStyle/>
        <a:p>
          <a:pPr rtl="1"/>
          <a:endParaRPr lang="ar-SA"/>
        </a:p>
      </dgm:t>
    </dgm:pt>
    <dgm:pt modelId="{D0181162-9348-49A9-8874-0060E5D8091D}">
      <dgm:prSet phldrT="[نص]"/>
      <dgm:spPr/>
      <dgm:t>
        <a:bodyPr/>
        <a:lstStyle/>
        <a:p>
          <a:pPr rtl="1"/>
          <a:r>
            <a:rPr lang="ar-SA" dirty="0" smtClean="0"/>
            <a:t>اقتراح الحلول البديلة</a:t>
          </a:r>
          <a:endParaRPr lang="ar-SA" dirty="0"/>
        </a:p>
      </dgm:t>
    </dgm:pt>
    <dgm:pt modelId="{E2A80AB3-FC6E-487C-9C6C-D138F1C56A57}" type="parTrans" cxnId="{C573D2E1-1DC9-4822-A36D-C02E77BDA9AA}">
      <dgm:prSet/>
      <dgm:spPr/>
      <dgm:t>
        <a:bodyPr/>
        <a:lstStyle/>
        <a:p>
          <a:pPr rtl="1"/>
          <a:endParaRPr lang="ar-SA"/>
        </a:p>
      </dgm:t>
    </dgm:pt>
    <dgm:pt modelId="{6A086F9A-F156-402E-B1A5-E7240BA0C223}" type="sibTrans" cxnId="{C573D2E1-1DC9-4822-A36D-C02E77BDA9AA}">
      <dgm:prSet/>
      <dgm:spPr/>
      <dgm:t>
        <a:bodyPr/>
        <a:lstStyle/>
        <a:p>
          <a:pPr rtl="1"/>
          <a:endParaRPr lang="ar-SA"/>
        </a:p>
      </dgm:t>
    </dgm:pt>
    <dgm:pt modelId="{F7BAD806-7FCF-4D19-8ED3-1922EF6EDE18}">
      <dgm:prSet phldrT="[نص]"/>
      <dgm:spPr/>
      <dgm:t>
        <a:bodyPr/>
        <a:lstStyle/>
        <a:p>
          <a:pPr rtl="1"/>
          <a:r>
            <a:rPr lang="ar-SA" dirty="0" smtClean="0"/>
            <a:t>المتابعة</a:t>
          </a:r>
          <a:endParaRPr lang="ar-SA" dirty="0"/>
        </a:p>
      </dgm:t>
    </dgm:pt>
    <dgm:pt modelId="{1C88EE06-5FC9-421D-BAC4-293F42A9E3B6}" type="parTrans" cxnId="{C3346826-138D-4C65-B17C-3F5B8B928770}">
      <dgm:prSet/>
      <dgm:spPr/>
      <dgm:t>
        <a:bodyPr/>
        <a:lstStyle/>
        <a:p>
          <a:pPr rtl="1"/>
          <a:endParaRPr lang="ar-SA"/>
        </a:p>
      </dgm:t>
    </dgm:pt>
    <dgm:pt modelId="{AA6F3ECB-1749-476C-A815-F7BBFE3F0AD6}" type="sibTrans" cxnId="{C3346826-138D-4C65-B17C-3F5B8B928770}">
      <dgm:prSet/>
      <dgm:spPr/>
      <dgm:t>
        <a:bodyPr/>
        <a:lstStyle/>
        <a:p>
          <a:pPr rtl="1"/>
          <a:endParaRPr lang="ar-SA"/>
        </a:p>
      </dgm:t>
    </dgm:pt>
    <dgm:pt modelId="{5AB5C0F4-1E3B-4B4F-B045-AE8FEEBC5DC0}" type="pres">
      <dgm:prSet presAssocID="{51009D1B-5AFA-4C1B-A056-1B9066AD44D0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E57FA159-5E2D-4A67-8657-3F8D48964632}" type="pres">
      <dgm:prSet presAssocID="{0A54750F-81C9-48AD-9137-66217F4E8763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9F29648-A2B7-410E-B8EB-25348A60C764}" type="pres">
      <dgm:prSet presAssocID="{0A54750F-81C9-48AD-9137-66217F4E8763}" presName="spNode" presStyleCnt="0"/>
      <dgm:spPr/>
    </dgm:pt>
    <dgm:pt modelId="{0741D763-4DE9-4C17-982B-4BB063AD0229}" type="pres">
      <dgm:prSet presAssocID="{057776A0-DD67-43D1-A52F-B5A13058F0AE}" presName="sibTrans" presStyleLbl="sibTrans1D1" presStyleIdx="0" presStyleCnt="5"/>
      <dgm:spPr/>
      <dgm:t>
        <a:bodyPr/>
        <a:lstStyle/>
        <a:p>
          <a:pPr rtl="1"/>
          <a:endParaRPr lang="ar-SA"/>
        </a:p>
      </dgm:t>
    </dgm:pt>
    <dgm:pt modelId="{7198900C-36A0-481F-B4E2-308EC8E39BF2}" type="pres">
      <dgm:prSet presAssocID="{7D709827-5738-4349-842F-C5FB075F5FF1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89B8395-0A39-40E7-9150-9C1ACA3A600F}" type="pres">
      <dgm:prSet presAssocID="{7D709827-5738-4349-842F-C5FB075F5FF1}" presName="spNode" presStyleCnt="0"/>
      <dgm:spPr/>
    </dgm:pt>
    <dgm:pt modelId="{4DB95990-0508-4B34-A322-F428BFA3BA91}" type="pres">
      <dgm:prSet presAssocID="{237B9906-CFC2-4BFC-947A-7F6BC9B5A5A8}" presName="sibTrans" presStyleLbl="sibTrans1D1" presStyleIdx="1" presStyleCnt="5"/>
      <dgm:spPr/>
      <dgm:t>
        <a:bodyPr/>
        <a:lstStyle/>
        <a:p>
          <a:pPr rtl="1"/>
          <a:endParaRPr lang="ar-SA"/>
        </a:p>
      </dgm:t>
    </dgm:pt>
    <dgm:pt modelId="{43B2122A-7727-433C-82BB-508FF6A53706}" type="pres">
      <dgm:prSet presAssocID="{D8C7B221-1392-4E7B-A705-5A4A8E9CBB5F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9DA8A7E-458A-454E-8E2F-8554BF36E8C9}" type="pres">
      <dgm:prSet presAssocID="{D8C7B221-1392-4E7B-A705-5A4A8E9CBB5F}" presName="spNode" presStyleCnt="0"/>
      <dgm:spPr/>
    </dgm:pt>
    <dgm:pt modelId="{7D0933DB-6718-48BD-85AE-665616AB22AC}" type="pres">
      <dgm:prSet presAssocID="{3C045101-95DC-4805-91C5-D541C44B9F5E}" presName="sibTrans" presStyleLbl="sibTrans1D1" presStyleIdx="2" presStyleCnt="5"/>
      <dgm:spPr/>
      <dgm:t>
        <a:bodyPr/>
        <a:lstStyle/>
        <a:p>
          <a:pPr rtl="1"/>
          <a:endParaRPr lang="ar-SA"/>
        </a:p>
      </dgm:t>
    </dgm:pt>
    <dgm:pt modelId="{E68F5D7C-7136-4DFB-9F25-15E821A164F4}" type="pres">
      <dgm:prSet presAssocID="{D0181162-9348-49A9-8874-0060E5D8091D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91542C2-1912-4611-AC86-92246112A51B}" type="pres">
      <dgm:prSet presAssocID="{D0181162-9348-49A9-8874-0060E5D8091D}" presName="spNode" presStyleCnt="0"/>
      <dgm:spPr/>
    </dgm:pt>
    <dgm:pt modelId="{11F557D7-9D42-41D4-B350-90F03D1EF36C}" type="pres">
      <dgm:prSet presAssocID="{6A086F9A-F156-402E-B1A5-E7240BA0C223}" presName="sibTrans" presStyleLbl="sibTrans1D1" presStyleIdx="3" presStyleCnt="5"/>
      <dgm:spPr/>
      <dgm:t>
        <a:bodyPr/>
        <a:lstStyle/>
        <a:p>
          <a:pPr rtl="1"/>
          <a:endParaRPr lang="ar-SA"/>
        </a:p>
      </dgm:t>
    </dgm:pt>
    <dgm:pt modelId="{BDEE8847-DD32-4EB4-ACA4-488229CCFA4F}" type="pres">
      <dgm:prSet presAssocID="{F7BAD806-7FCF-4D19-8ED3-1922EF6EDE18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FDCB237-EDD4-4679-98FF-01C770C1AC21}" type="pres">
      <dgm:prSet presAssocID="{F7BAD806-7FCF-4D19-8ED3-1922EF6EDE18}" presName="spNode" presStyleCnt="0"/>
      <dgm:spPr/>
    </dgm:pt>
    <dgm:pt modelId="{16BE201E-D84A-488F-89D8-3DE6373C356E}" type="pres">
      <dgm:prSet presAssocID="{AA6F3ECB-1749-476C-A815-F7BBFE3F0AD6}" presName="sibTrans" presStyleLbl="sibTrans1D1" presStyleIdx="4" presStyleCnt="5"/>
      <dgm:spPr/>
      <dgm:t>
        <a:bodyPr/>
        <a:lstStyle/>
        <a:p>
          <a:pPr rtl="1"/>
          <a:endParaRPr lang="ar-SA"/>
        </a:p>
      </dgm:t>
    </dgm:pt>
  </dgm:ptLst>
  <dgm:cxnLst>
    <dgm:cxn modelId="{B4A1FEA9-F9E9-4DE0-8BAE-3A8A58F6D573}" type="presOf" srcId="{237B9906-CFC2-4BFC-947A-7F6BC9B5A5A8}" destId="{4DB95990-0508-4B34-A322-F428BFA3BA91}" srcOrd="0" destOrd="0" presId="urn:microsoft.com/office/officeart/2005/8/layout/cycle5"/>
    <dgm:cxn modelId="{C3F2251C-28D4-4387-BA15-A40F6A0C99AD}" type="presOf" srcId="{51009D1B-5AFA-4C1B-A056-1B9066AD44D0}" destId="{5AB5C0F4-1E3B-4B4F-B045-AE8FEEBC5DC0}" srcOrd="0" destOrd="0" presId="urn:microsoft.com/office/officeart/2005/8/layout/cycle5"/>
    <dgm:cxn modelId="{C573D2E1-1DC9-4822-A36D-C02E77BDA9AA}" srcId="{51009D1B-5AFA-4C1B-A056-1B9066AD44D0}" destId="{D0181162-9348-49A9-8874-0060E5D8091D}" srcOrd="3" destOrd="0" parTransId="{E2A80AB3-FC6E-487C-9C6C-D138F1C56A57}" sibTransId="{6A086F9A-F156-402E-B1A5-E7240BA0C223}"/>
    <dgm:cxn modelId="{C3346826-138D-4C65-B17C-3F5B8B928770}" srcId="{51009D1B-5AFA-4C1B-A056-1B9066AD44D0}" destId="{F7BAD806-7FCF-4D19-8ED3-1922EF6EDE18}" srcOrd="4" destOrd="0" parTransId="{1C88EE06-5FC9-421D-BAC4-293F42A9E3B6}" sibTransId="{AA6F3ECB-1749-476C-A815-F7BBFE3F0AD6}"/>
    <dgm:cxn modelId="{3EF135B2-0A8C-4913-96E2-91AF30ED9A71}" type="presOf" srcId="{057776A0-DD67-43D1-A52F-B5A13058F0AE}" destId="{0741D763-4DE9-4C17-982B-4BB063AD0229}" srcOrd="0" destOrd="0" presId="urn:microsoft.com/office/officeart/2005/8/layout/cycle5"/>
    <dgm:cxn modelId="{271E8B7A-3F77-49CA-9DEB-6FFE18FBF422}" type="presOf" srcId="{D8C7B221-1392-4E7B-A705-5A4A8E9CBB5F}" destId="{43B2122A-7727-433C-82BB-508FF6A53706}" srcOrd="0" destOrd="0" presId="urn:microsoft.com/office/officeart/2005/8/layout/cycle5"/>
    <dgm:cxn modelId="{365194BB-968D-4B4D-ADB6-4C2EC10DD392}" type="presOf" srcId="{D0181162-9348-49A9-8874-0060E5D8091D}" destId="{E68F5D7C-7136-4DFB-9F25-15E821A164F4}" srcOrd="0" destOrd="0" presId="urn:microsoft.com/office/officeart/2005/8/layout/cycle5"/>
    <dgm:cxn modelId="{6CC8C870-AF0F-4EED-9D55-2A3CA7C9D412}" type="presOf" srcId="{F7BAD806-7FCF-4D19-8ED3-1922EF6EDE18}" destId="{BDEE8847-DD32-4EB4-ACA4-488229CCFA4F}" srcOrd="0" destOrd="0" presId="urn:microsoft.com/office/officeart/2005/8/layout/cycle5"/>
    <dgm:cxn modelId="{27DB9385-812D-4C51-856C-CAE7E02444D0}" type="presOf" srcId="{0A54750F-81C9-48AD-9137-66217F4E8763}" destId="{E57FA159-5E2D-4A67-8657-3F8D48964632}" srcOrd="0" destOrd="0" presId="urn:microsoft.com/office/officeart/2005/8/layout/cycle5"/>
    <dgm:cxn modelId="{B6D2830F-BCB4-41B4-A3D6-C1F9E69B7B0D}" type="presOf" srcId="{3C045101-95DC-4805-91C5-D541C44B9F5E}" destId="{7D0933DB-6718-48BD-85AE-665616AB22AC}" srcOrd="0" destOrd="0" presId="urn:microsoft.com/office/officeart/2005/8/layout/cycle5"/>
    <dgm:cxn modelId="{16661CDC-5175-4E56-9C54-E142F6045290}" srcId="{51009D1B-5AFA-4C1B-A056-1B9066AD44D0}" destId="{D8C7B221-1392-4E7B-A705-5A4A8E9CBB5F}" srcOrd="2" destOrd="0" parTransId="{82C0BDBA-7F15-4E21-B829-D07AEA783D1F}" sibTransId="{3C045101-95DC-4805-91C5-D541C44B9F5E}"/>
    <dgm:cxn modelId="{DAC9E912-DEFE-4103-948A-5547F855CC15}" type="presOf" srcId="{6A086F9A-F156-402E-B1A5-E7240BA0C223}" destId="{11F557D7-9D42-41D4-B350-90F03D1EF36C}" srcOrd="0" destOrd="0" presId="urn:microsoft.com/office/officeart/2005/8/layout/cycle5"/>
    <dgm:cxn modelId="{FFEA353B-996A-4F71-B678-DCF37D3CCB74}" type="presOf" srcId="{AA6F3ECB-1749-476C-A815-F7BBFE3F0AD6}" destId="{16BE201E-D84A-488F-89D8-3DE6373C356E}" srcOrd="0" destOrd="0" presId="urn:microsoft.com/office/officeart/2005/8/layout/cycle5"/>
    <dgm:cxn modelId="{DF674A64-AC92-42BD-9344-B673D21780FD}" type="presOf" srcId="{7D709827-5738-4349-842F-C5FB075F5FF1}" destId="{7198900C-36A0-481F-B4E2-308EC8E39BF2}" srcOrd="0" destOrd="0" presId="urn:microsoft.com/office/officeart/2005/8/layout/cycle5"/>
    <dgm:cxn modelId="{F84454C2-262E-4D83-A045-F228427833A0}" srcId="{51009D1B-5AFA-4C1B-A056-1B9066AD44D0}" destId="{7D709827-5738-4349-842F-C5FB075F5FF1}" srcOrd="1" destOrd="0" parTransId="{FBF0A838-F7F4-4CAA-B4E8-4532C541B213}" sibTransId="{237B9906-CFC2-4BFC-947A-7F6BC9B5A5A8}"/>
    <dgm:cxn modelId="{44D8607E-F634-4CD1-8914-4CEB056EAEB1}" srcId="{51009D1B-5AFA-4C1B-A056-1B9066AD44D0}" destId="{0A54750F-81C9-48AD-9137-66217F4E8763}" srcOrd="0" destOrd="0" parTransId="{1FC59B48-7E29-442B-A449-3F2B1C1861B8}" sibTransId="{057776A0-DD67-43D1-A52F-B5A13058F0AE}"/>
    <dgm:cxn modelId="{E9C94974-9643-4E48-A006-6E4DA63AD906}" type="presParOf" srcId="{5AB5C0F4-1E3B-4B4F-B045-AE8FEEBC5DC0}" destId="{E57FA159-5E2D-4A67-8657-3F8D48964632}" srcOrd="0" destOrd="0" presId="urn:microsoft.com/office/officeart/2005/8/layout/cycle5"/>
    <dgm:cxn modelId="{40336DF9-5F0C-47DE-99DF-B84E61F0EDDC}" type="presParOf" srcId="{5AB5C0F4-1E3B-4B4F-B045-AE8FEEBC5DC0}" destId="{39F29648-A2B7-410E-B8EB-25348A60C764}" srcOrd="1" destOrd="0" presId="urn:microsoft.com/office/officeart/2005/8/layout/cycle5"/>
    <dgm:cxn modelId="{E0E02181-0DEF-4B33-B824-C7AEDEF03B38}" type="presParOf" srcId="{5AB5C0F4-1E3B-4B4F-B045-AE8FEEBC5DC0}" destId="{0741D763-4DE9-4C17-982B-4BB063AD0229}" srcOrd="2" destOrd="0" presId="urn:microsoft.com/office/officeart/2005/8/layout/cycle5"/>
    <dgm:cxn modelId="{3FC01687-2937-4697-8A39-5046631EE2DB}" type="presParOf" srcId="{5AB5C0F4-1E3B-4B4F-B045-AE8FEEBC5DC0}" destId="{7198900C-36A0-481F-B4E2-308EC8E39BF2}" srcOrd="3" destOrd="0" presId="urn:microsoft.com/office/officeart/2005/8/layout/cycle5"/>
    <dgm:cxn modelId="{A2D58536-420A-46EF-868A-B21DC9155BF5}" type="presParOf" srcId="{5AB5C0F4-1E3B-4B4F-B045-AE8FEEBC5DC0}" destId="{289B8395-0A39-40E7-9150-9C1ACA3A600F}" srcOrd="4" destOrd="0" presId="urn:microsoft.com/office/officeart/2005/8/layout/cycle5"/>
    <dgm:cxn modelId="{198E613F-9832-4AFD-903F-052688A8758F}" type="presParOf" srcId="{5AB5C0F4-1E3B-4B4F-B045-AE8FEEBC5DC0}" destId="{4DB95990-0508-4B34-A322-F428BFA3BA91}" srcOrd="5" destOrd="0" presId="urn:microsoft.com/office/officeart/2005/8/layout/cycle5"/>
    <dgm:cxn modelId="{A08A2440-EB82-4E32-8170-B7F03BAE85A2}" type="presParOf" srcId="{5AB5C0F4-1E3B-4B4F-B045-AE8FEEBC5DC0}" destId="{43B2122A-7727-433C-82BB-508FF6A53706}" srcOrd="6" destOrd="0" presId="urn:microsoft.com/office/officeart/2005/8/layout/cycle5"/>
    <dgm:cxn modelId="{93240A4C-4A99-46B8-B36A-02FBF630E1A5}" type="presParOf" srcId="{5AB5C0F4-1E3B-4B4F-B045-AE8FEEBC5DC0}" destId="{09DA8A7E-458A-454E-8E2F-8554BF36E8C9}" srcOrd="7" destOrd="0" presId="urn:microsoft.com/office/officeart/2005/8/layout/cycle5"/>
    <dgm:cxn modelId="{FA23FAA0-9FDB-4F30-A10A-75742E80E9B5}" type="presParOf" srcId="{5AB5C0F4-1E3B-4B4F-B045-AE8FEEBC5DC0}" destId="{7D0933DB-6718-48BD-85AE-665616AB22AC}" srcOrd="8" destOrd="0" presId="urn:microsoft.com/office/officeart/2005/8/layout/cycle5"/>
    <dgm:cxn modelId="{91CC69E9-B7BE-487E-8D84-1854094460B6}" type="presParOf" srcId="{5AB5C0F4-1E3B-4B4F-B045-AE8FEEBC5DC0}" destId="{E68F5D7C-7136-4DFB-9F25-15E821A164F4}" srcOrd="9" destOrd="0" presId="urn:microsoft.com/office/officeart/2005/8/layout/cycle5"/>
    <dgm:cxn modelId="{0552CE12-9F7B-457A-83AB-712B2D2B2E18}" type="presParOf" srcId="{5AB5C0F4-1E3B-4B4F-B045-AE8FEEBC5DC0}" destId="{791542C2-1912-4611-AC86-92246112A51B}" srcOrd="10" destOrd="0" presId="urn:microsoft.com/office/officeart/2005/8/layout/cycle5"/>
    <dgm:cxn modelId="{E680F71F-F3F2-48D1-A0EE-13DE9CCEDB4E}" type="presParOf" srcId="{5AB5C0F4-1E3B-4B4F-B045-AE8FEEBC5DC0}" destId="{11F557D7-9D42-41D4-B350-90F03D1EF36C}" srcOrd="11" destOrd="0" presId="urn:microsoft.com/office/officeart/2005/8/layout/cycle5"/>
    <dgm:cxn modelId="{3B9CDC7A-39D1-48F7-9E00-FC4944B04E5A}" type="presParOf" srcId="{5AB5C0F4-1E3B-4B4F-B045-AE8FEEBC5DC0}" destId="{BDEE8847-DD32-4EB4-ACA4-488229CCFA4F}" srcOrd="12" destOrd="0" presId="urn:microsoft.com/office/officeart/2005/8/layout/cycle5"/>
    <dgm:cxn modelId="{AF719473-8025-4F3B-ADB3-48E86A454D72}" type="presParOf" srcId="{5AB5C0F4-1E3B-4B4F-B045-AE8FEEBC5DC0}" destId="{3FDCB237-EDD4-4679-98FF-01C770C1AC21}" srcOrd="13" destOrd="0" presId="urn:microsoft.com/office/officeart/2005/8/layout/cycle5"/>
    <dgm:cxn modelId="{1C245529-0E72-4937-995E-63A33D7B96B5}" type="presParOf" srcId="{5AB5C0F4-1E3B-4B4F-B045-AE8FEEBC5DC0}" destId="{16BE201E-D84A-488F-89D8-3DE6373C356E}" srcOrd="14" destOrd="0" presId="urn:microsoft.com/office/officeart/2005/8/layout/cycle5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D0C48F6-6081-443E-819B-9F9BA60376CF}" type="doc">
      <dgm:prSet loTypeId="urn:microsoft.com/office/officeart/2005/8/layout/hierarchy4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40CC1952-BD7A-46CA-BF44-57C9397FA48A}">
      <dgm:prSet phldrT="[نص]"/>
      <dgm:spPr/>
      <dgm:t>
        <a:bodyPr/>
        <a:lstStyle/>
        <a:p>
          <a:pPr rtl="1"/>
          <a:r>
            <a:rPr lang="ar-SA" dirty="0" smtClean="0"/>
            <a:t>مناسبة</a:t>
          </a:r>
          <a:endParaRPr lang="ar-SA" dirty="0"/>
        </a:p>
      </dgm:t>
    </dgm:pt>
    <dgm:pt modelId="{00189E15-D6FF-4446-AADE-89B19E7BC3E7}" type="parTrans" cxnId="{2AC44C7B-8470-4C28-AD8F-1B50A09AB6BD}">
      <dgm:prSet/>
      <dgm:spPr/>
      <dgm:t>
        <a:bodyPr/>
        <a:lstStyle/>
        <a:p>
          <a:pPr rtl="1"/>
          <a:endParaRPr lang="ar-SA"/>
        </a:p>
      </dgm:t>
    </dgm:pt>
    <dgm:pt modelId="{B9FF2616-95BF-4F51-ABD7-429D7594C3EF}" type="sibTrans" cxnId="{2AC44C7B-8470-4C28-AD8F-1B50A09AB6BD}">
      <dgm:prSet/>
      <dgm:spPr/>
      <dgm:t>
        <a:bodyPr/>
        <a:lstStyle/>
        <a:p>
          <a:pPr rtl="1"/>
          <a:endParaRPr lang="ar-SA"/>
        </a:p>
      </dgm:t>
    </dgm:pt>
    <dgm:pt modelId="{B3DF5034-A6D4-4EB8-9E5D-4A8B53D801A8}">
      <dgm:prSet phldrT="[نص]"/>
      <dgm:spPr/>
      <dgm:t>
        <a:bodyPr/>
        <a:lstStyle/>
        <a:p>
          <a:pPr rtl="1"/>
          <a:r>
            <a:rPr lang="ar-SA" dirty="0" smtClean="0"/>
            <a:t>المهارة</a:t>
          </a:r>
          <a:endParaRPr lang="ar-SA" dirty="0"/>
        </a:p>
      </dgm:t>
    </dgm:pt>
    <dgm:pt modelId="{C6530812-8717-40B2-BC8F-EBC3ADAF0A7F}" type="parTrans" cxnId="{8A8AF71A-2D5C-47B9-A8A4-71BBDBE8DA26}">
      <dgm:prSet/>
      <dgm:spPr/>
      <dgm:t>
        <a:bodyPr/>
        <a:lstStyle/>
        <a:p>
          <a:pPr rtl="1"/>
          <a:endParaRPr lang="ar-SA"/>
        </a:p>
      </dgm:t>
    </dgm:pt>
    <dgm:pt modelId="{63A3C499-DE08-4827-AD99-FFB56EE866E1}" type="sibTrans" cxnId="{8A8AF71A-2D5C-47B9-A8A4-71BBDBE8DA26}">
      <dgm:prSet/>
      <dgm:spPr/>
      <dgm:t>
        <a:bodyPr/>
        <a:lstStyle/>
        <a:p>
          <a:pPr rtl="1"/>
          <a:endParaRPr lang="ar-SA"/>
        </a:p>
      </dgm:t>
    </dgm:pt>
    <dgm:pt modelId="{E0FBF77A-8C16-4097-B287-16B9F8DC57C2}">
      <dgm:prSet phldrT="[نص]"/>
      <dgm:spPr/>
      <dgm:t>
        <a:bodyPr/>
        <a:lstStyle/>
        <a:p>
          <a:pPr rtl="1"/>
          <a:r>
            <a:rPr lang="ar-SA" dirty="0" smtClean="0"/>
            <a:t>التوازن</a:t>
          </a:r>
          <a:endParaRPr lang="ar-SA" dirty="0"/>
        </a:p>
      </dgm:t>
    </dgm:pt>
    <dgm:pt modelId="{1B440AAA-6A8A-4CC5-97C6-9F5690BFD049}" type="parTrans" cxnId="{E1585774-94EA-4F13-BBD5-6450A01C1505}">
      <dgm:prSet/>
      <dgm:spPr/>
      <dgm:t>
        <a:bodyPr/>
        <a:lstStyle/>
        <a:p>
          <a:pPr rtl="1"/>
          <a:endParaRPr lang="ar-SA"/>
        </a:p>
      </dgm:t>
    </dgm:pt>
    <dgm:pt modelId="{8F00560C-EB2F-47E9-B71C-A3B924998E86}" type="sibTrans" cxnId="{E1585774-94EA-4F13-BBD5-6450A01C1505}">
      <dgm:prSet/>
      <dgm:spPr/>
      <dgm:t>
        <a:bodyPr/>
        <a:lstStyle/>
        <a:p>
          <a:pPr rtl="1"/>
          <a:endParaRPr lang="ar-SA"/>
        </a:p>
      </dgm:t>
    </dgm:pt>
    <dgm:pt modelId="{EB13088C-0FCD-44A9-9B30-B24BB389E6C1}">
      <dgm:prSet phldrT="[نص]"/>
      <dgm:spPr/>
      <dgm:t>
        <a:bodyPr/>
        <a:lstStyle/>
        <a:p>
          <a:pPr rtl="1"/>
          <a:r>
            <a:rPr lang="ar-SA" dirty="0" smtClean="0"/>
            <a:t>المرونة</a:t>
          </a:r>
          <a:endParaRPr lang="ar-SA" dirty="0"/>
        </a:p>
      </dgm:t>
    </dgm:pt>
    <dgm:pt modelId="{91BE07B0-4D4F-49BD-B790-D45E60296268}" type="parTrans" cxnId="{A0EF7C74-9329-4EC6-A9AC-243343D7C111}">
      <dgm:prSet/>
      <dgm:spPr/>
      <dgm:t>
        <a:bodyPr/>
        <a:lstStyle/>
        <a:p>
          <a:pPr rtl="1"/>
          <a:endParaRPr lang="ar-SA"/>
        </a:p>
      </dgm:t>
    </dgm:pt>
    <dgm:pt modelId="{2DF56BEB-3439-40B6-BB11-B748FF3BAEA0}" type="sibTrans" cxnId="{A0EF7C74-9329-4EC6-A9AC-243343D7C111}">
      <dgm:prSet/>
      <dgm:spPr/>
      <dgm:t>
        <a:bodyPr/>
        <a:lstStyle/>
        <a:p>
          <a:pPr rtl="1"/>
          <a:endParaRPr lang="ar-SA"/>
        </a:p>
      </dgm:t>
    </dgm:pt>
    <dgm:pt modelId="{2060C351-70E2-442F-9215-8EFE4B2EF747}">
      <dgm:prSet phldrT="[نص]"/>
      <dgm:spPr/>
      <dgm:t>
        <a:bodyPr/>
        <a:lstStyle/>
        <a:p>
          <a:pPr rtl="1"/>
          <a:r>
            <a:rPr lang="ar-SA" dirty="0" smtClean="0"/>
            <a:t>اقتصادية</a:t>
          </a:r>
          <a:endParaRPr lang="ar-SA" dirty="0"/>
        </a:p>
      </dgm:t>
    </dgm:pt>
    <dgm:pt modelId="{EB1A7B76-5AA5-41DF-AEE4-D7D9B2D46ECA}" type="parTrans" cxnId="{1183019C-1015-4205-A79A-B26631781AC4}">
      <dgm:prSet/>
      <dgm:spPr/>
      <dgm:t>
        <a:bodyPr/>
        <a:lstStyle/>
        <a:p>
          <a:pPr rtl="1"/>
          <a:endParaRPr lang="ar-SA"/>
        </a:p>
      </dgm:t>
    </dgm:pt>
    <dgm:pt modelId="{FA1A0BA5-B67A-4240-B6CF-C3C2CFD0F5EC}" type="sibTrans" cxnId="{1183019C-1015-4205-A79A-B26631781AC4}">
      <dgm:prSet/>
      <dgm:spPr/>
      <dgm:t>
        <a:bodyPr/>
        <a:lstStyle/>
        <a:p>
          <a:pPr rtl="1"/>
          <a:endParaRPr lang="ar-SA"/>
        </a:p>
      </dgm:t>
    </dgm:pt>
    <dgm:pt modelId="{E87859B2-4001-433B-BD38-D7A1DB7C7243}">
      <dgm:prSet phldrT="[نص]"/>
      <dgm:spPr/>
      <dgm:t>
        <a:bodyPr/>
        <a:lstStyle/>
        <a:p>
          <a:pPr rtl="1"/>
          <a:r>
            <a:rPr lang="ar-SA" dirty="0" smtClean="0"/>
            <a:t>التنوع</a:t>
          </a:r>
          <a:endParaRPr lang="ar-SA" dirty="0"/>
        </a:p>
      </dgm:t>
    </dgm:pt>
    <dgm:pt modelId="{0B87121D-F8DA-434B-BDBF-8912138C2133}" type="parTrans" cxnId="{4D62406E-B120-4C94-94F9-6DE54B479CBC}">
      <dgm:prSet/>
      <dgm:spPr/>
      <dgm:t>
        <a:bodyPr/>
        <a:lstStyle/>
        <a:p>
          <a:pPr rtl="1"/>
          <a:endParaRPr lang="ar-SA"/>
        </a:p>
      </dgm:t>
    </dgm:pt>
    <dgm:pt modelId="{BB6D8AA6-A195-46A2-83F1-B99979F2BA25}" type="sibTrans" cxnId="{4D62406E-B120-4C94-94F9-6DE54B479CBC}">
      <dgm:prSet/>
      <dgm:spPr/>
      <dgm:t>
        <a:bodyPr/>
        <a:lstStyle/>
        <a:p>
          <a:pPr rtl="1"/>
          <a:endParaRPr lang="ar-SA"/>
        </a:p>
      </dgm:t>
    </dgm:pt>
    <dgm:pt modelId="{BA62F9BF-AB4B-4309-B4F3-420C07168D21}" type="pres">
      <dgm:prSet presAssocID="{0D0C48F6-6081-443E-819B-9F9BA60376CF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F0E0C0A8-53BF-41B2-93D3-A0C7D12A5669}" type="pres">
      <dgm:prSet presAssocID="{40CC1952-BD7A-46CA-BF44-57C9397FA48A}" presName="vertOne" presStyleCnt="0"/>
      <dgm:spPr/>
    </dgm:pt>
    <dgm:pt modelId="{B0BEA951-A81A-47A9-AEAF-543013B7A948}" type="pres">
      <dgm:prSet presAssocID="{40CC1952-BD7A-46CA-BF44-57C9397FA48A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3501C80-E462-44D8-B7CA-480F1511333B}" type="pres">
      <dgm:prSet presAssocID="{40CC1952-BD7A-46CA-BF44-57C9397FA48A}" presName="parTransOne" presStyleCnt="0"/>
      <dgm:spPr/>
    </dgm:pt>
    <dgm:pt modelId="{2D5F90F4-BC1B-4995-93F7-B00CAFD268C5}" type="pres">
      <dgm:prSet presAssocID="{40CC1952-BD7A-46CA-BF44-57C9397FA48A}" presName="horzOne" presStyleCnt="0"/>
      <dgm:spPr/>
    </dgm:pt>
    <dgm:pt modelId="{2E6523FB-138C-428B-84F8-7C2367E20BC2}" type="pres">
      <dgm:prSet presAssocID="{B3DF5034-A6D4-4EB8-9E5D-4A8B53D801A8}" presName="vertTwo" presStyleCnt="0"/>
      <dgm:spPr/>
    </dgm:pt>
    <dgm:pt modelId="{DD83F1F3-9B80-404A-8E23-0D0BA27A03D3}" type="pres">
      <dgm:prSet presAssocID="{B3DF5034-A6D4-4EB8-9E5D-4A8B53D801A8}" presName="txTwo" presStyleLbl="node2" presStyleIdx="0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32920D5B-90AC-43DF-83BD-149B3DBB4DCE}" type="pres">
      <dgm:prSet presAssocID="{B3DF5034-A6D4-4EB8-9E5D-4A8B53D801A8}" presName="parTransTwo" presStyleCnt="0"/>
      <dgm:spPr/>
    </dgm:pt>
    <dgm:pt modelId="{466C03A0-EC74-40C6-84ED-758B9BE86E6F}" type="pres">
      <dgm:prSet presAssocID="{B3DF5034-A6D4-4EB8-9E5D-4A8B53D801A8}" presName="horzTwo" presStyleCnt="0"/>
      <dgm:spPr/>
    </dgm:pt>
    <dgm:pt modelId="{03B8D35D-EE70-4C09-BCF6-5A9E2562DEC6}" type="pres">
      <dgm:prSet presAssocID="{E0FBF77A-8C16-4097-B287-16B9F8DC57C2}" presName="vertThree" presStyleCnt="0"/>
      <dgm:spPr/>
    </dgm:pt>
    <dgm:pt modelId="{5F7ED3BD-E7DC-4A0A-8810-DB08D84F5950}" type="pres">
      <dgm:prSet presAssocID="{E0FBF77A-8C16-4097-B287-16B9F8DC57C2}" presName="txThree" presStyleLbl="node3" presStyleIdx="0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3AF2C5C0-2843-4D6E-9B5B-C43D02A18CB8}" type="pres">
      <dgm:prSet presAssocID="{E0FBF77A-8C16-4097-B287-16B9F8DC57C2}" presName="horzThree" presStyleCnt="0"/>
      <dgm:spPr/>
    </dgm:pt>
    <dgm:pt modelId="{CA372CB7-3ECE-45F5-BD04-997609F0DA56}" type="pres">
      <dgm:prSet presAssocID="{8F00560C-EB2F-47E9-B71C-A3B924998E86}" presName="sibSpaceThree" presStyleCnt="0"/>
      <dgm:spPr/>
    </dgm:pt>
    <dgm:pt modelId="{99486797-E2F2-474F-B6CA-B625D9CFD2EA}" type="pres">
      <dgm:prSet presAssocID="{EB13088C-0FCD-44A9-9B30-B24BB389E6C1}" presName="vertThree" presStyleCnt="0"/>
      <dgm:spPr/>
    </dgm:pt>
    <dgm:pt modelId="{6572F84D-190B-44AC-8456-800BF89919C3}" type="pres">
      <dgm:prSet presAssocID="{EB13088C-0FCD-44A9-9B30-B24BB389E6C1}" presName="txThree" presStyleLbl="node3" presStyleIdx="1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8A858BFD-F74F-480C-BFAA-D7BB8D5ABF07}" type="pres">
      <dgm:prSet presAssocID="{EB13088C-0FCD-44A9-9B30-B24BB389E6C1}" presName="horzThree" presStyleCnt="0"/>
      <dgm:spPr/>
    </dgm:pt>
    <dgm:pt modelId="{50E22AF6-5638-400F-AAFE-43E7BA3A2004}" type="pres">
      <dgm:prSet presAssocID="{63A3C499-DE08-4827-AD99-FFB56EE866E1}" presName="sibSpaceTwo" presStyleCnt="0"/>
      <dgm:spPr/>
    </dgm:pt>
    <dgm:pt modelId="{96347001-2FAC-4A64-BA08-F1D568B92B8D}" type="pres">
      <dgm:prSet presAssocID="{2060C351-70E2-442F-9215-8EFE4B2EF747}" presName="vertTwo" presStyleCnt="0"/>
      <dgm:spPr/>
    </dgm:pt>
    <dgm:pt modelId="{575CABA6-DF48-43EC-A96F-152D76A4B55C}" type="pres">
      <dgm:prSet presAssocID="{2060C351-70E2-442F-9215-8EFE4B2EF747}" presName="txTwo" presStyleLbl="node2" presStyleIdx="1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7CEBA9B6-4165-4A2C-AA11-FA86FB146E1A}" type="pres">
      <dgm:prSet presAssocID="{2060C351-70E2-442F-9215-8EFE4B2EF747}" presName="parTransTwo" presStyleCnt="0"/>
      <dgm:spPr/>
    </dgm:pt>
    <dgm:pt modelId="{1DF3CABD-CC75-4439-896F-385C02CD146D}" type="pres">
      <dgm:prSet presAssocID="{2060C351-70E2-442F-9215-8EFE4B2EF747}" presName="horzTwo" presStyleCnt="0"/>
      <dgm:spPr/>
    </dgm:pt>
    <dgm:pt modelId="{8C075E81-2337-4F76-AAFE-27FBBB759BA7}" type="pres">
      <dgm:prSet presAssocID="{E87859B2-4001-433B-BD38-D7A1DB7C7243}" presName="vertThree" presStyleCnt="0"/>
      <dgm:spPr/>
    </dgm:pt>
    <dgm:pt modelId="{5CBF75E3-D6BD-4AE9-8971-98FDEFE665C6}" type="pres">
      <dgm:prSet presAssocID="{E87859B2-4001-433B-BD38-D7A1DB7C7243}" presName="txThree" presStyleLbl="node3" presStyleIdx="2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7AD91176-918C-47CB-9BFF-15BF11143281}" type="pres">
      <dgm:prSet presAssocID="{E87859B2-4001-433B-BD38-D7A1DB7C7243}" presName="horzThree" presStyleCnt="0"/>
      <dgm:spPr/>
    </dgm:pt>
  </dgm:ptLst>
  <dgm:cxnLst>
    <dgm:cxn modelId="{97BFC588-1B37-4065-B611-6ACDDECF7E2A}" type="presOf" srcId="{EB13088C-0FCD-44A9-9B30-B24BB389E6C1}" destId="{6572F84D-190B-44AC-8456-800BF89919C3}" srcOrd="0" destOrd="0" presId="urn:microsoft.com/office/officeart/2005/8/layout/hierarchy4"/>
    <dgm:cxn modelId="{B4464E2F-456F-4758-852F-430A4B8000B1}" type="presOf" srcId="{B3DF5034-A6D4-4EB8-9E5D-4A8B53D801A8}" destId="{DD83F1F3-9B80-404A-8E23-0D0BA27A03D3}" srcOrd="0" destOrd="0" presId="urn:microsoft.com/office/officeart/2005/8/layout/hierarchy4"/>
    <dgm:cxn modelId="{89C4EB8A-4723-4024-8E3F-33504FBBCFE0}" type="presOf" srcId="{E87859B2-4001-433B-BD38-D7A1DB7C7243}" destId="{5CBF75E3-D6BD-4AE9-8971-98FDEFE665C6}" srcOrd="0" destOrd="0" presId="urn:microsoft.com/office/officeart/2005/8/layout/hierarchy4"/>
    <dgm:cxn modelId="{1183019C-1015-4205-A79A-B26631781AC4}" srcId="{40CC1952-BD7A-46CA-BF44-57C9397FA48A}" destId="{2060C351-70E2-442F-9215-8EFE4B2EF747}" srcOrd="1" destOrd="0" parTransId="{EB1A7B76-5AA5-41DF-AEE4-D7D9B2D46ECA}" sibTransId="{FA1A0BA5-B67A-4240-B6CF-C3C2CFD0F5EC}"/>
    <dgm:cxn modelId="{8A8AF71A-2D5C-47B9-A8A4-71BBDBE8DA26}" srcId="{40CC1952-BD7A-46CA-BF44-57C9397FA48A}" destId="{B3DF5034-A6D4-4EB8-9E5D-4A8B53D801A8}" srcOrd="0" destOrd="0" parTransId="{C6530812-8717-40B2-BC8F-EBC3ADAF0A7F}" sibTransId="{63A3C499-DE08-4827-AD99-FFB56EE866E1}"/>
    <dgm:cxn modelId="{4D62406E-B120-4C94-94F9-6DE54B479CBC}" srcId="{2060C351-70E2-442F-9215-8EFE4B2EF747}" destId="{E87859B2-4001-433B-BD38-D7A1DB7C7243}" srcOrd="0" destOrd="0" parTransId="{0B87121D-F8DA-434B-BDBF-8912138C2133}" sibTransId="{BB6D8AA6-A195-46A2-83F1-B99979F2BA25}"/>
    <dgm:cxn modelId="{A0EF7C74-9329-4EC6-A9AC-243343D7C111}" srcId="{B3DF5034-A6D4-4EB8-9E5D-4A8B53D801A8}" destId="{EB13088C-0FCD-44A9-9B30-B24BB389E6C1}" srcOrd="1" destOrd="0" parTransId="{91BE07B0-4D4F-49BD-B790-D45E60296268}" sibTransId="{2DF56BEB-3439-40B6-BB11-B748FF3BAEA0}"/>
    <dgm:cxn modelId="{E1585774-94EA-4F13-BBD5-6450A01C1505}" srcId="{B3DF5034-A6D4-4EB8-9E5D-4A8B53D801A8}" destId="{E0FBF77A-8C16-4097-B287-16B9F8DC57C2}" srcOrd="0" destOrd="0" parTransId="{1B440AAA-6A8A-4CC5-97C6-9F5690BFD049}" sibTransId="{8F00560C-EB2F-47E9-B71C-A3B924998E86}"/>
    <dgm:cxn modelId="{489784F6-F115-4064-B01B-C97F40C77A51}" type="presOf" srcId="{E0FBF77A-8C16-4097-B287-16B9F8DC57C2}" destId="{5F7ED3BD-E7DC-4A0A-8810-DB08D84F5950}" srcOrd="0" destOrd="0" presId="urn:microsoft.com/office/officeart/2005/8/layout/hierarchy4"/>
    <dgm:cxn modelId="{A88C3D72-0941-4FC4-8440-75B17C1F4AB5}" type="presOf" srcId="{2060C351-70E2-442F-9215-8EFE4B2EF747}" destId="{575CABA6-DF48-43EC-A96F-152D76A4B55C}" srcOrd="0" destOrd="0" presId="urn:microsoft.com/office/officeart/2005/8/layout/hierarchy4"/>
    <dgm:cxn modelId="{4C2E9969-3CB0-4AED-A6B5-4EFC4A908D5A}" type="presOf" srcId="{0D0C48F6-6081-443E-819B-9F9BA60376CF}" destId="{BA62F9BF-AB4B-4309-B4F3-420C07168D21}" srcOrd="0" destOrd="0" presId="urn:microsoft.com/office/officeart/2005/8/layout/hierarchy4"/>
    <dgm:cxn modelId="{2470CB2C-F14B-4158-86EF-D810253E06A5}" type="presOf" srcId="{40CC1952-BD7A-46CA-BF44-57C9397FA48A}" destId="{B0BEA951-A81A-47A9-AEAF-543013B7A948}" srcOrd="0" destOrd="0" presId="urn:microsoft.com/office/officeart/2005/8/layout/hierarchy4"/>
    <dgm:cxn modelId="{2AC44C7B-8470-4C28-AD8F-1B50A09AB6BD}" srcId="{0D0C48F6-6081-443E-819B-9F9BA60376CF}" destId="{40CC1952-BD7A-46CA-BF44-57C9397FA48A}" srcOrd="0" destOrd="0" parTransId="{00189E15-D6FF-4446-AADE-89B19E7BC3E7}" sibTransId="{B9FF2616-95BF-4F51-ABD7-429D7594C3EF}"/>
    <dgm:cxn modelId="{D0813FA1-B7CD-4894-A060-06DBCB15B536}" type="presParOf" srcId="{BA62F9BF-AB4B-4309-B4F3-420C07168D21}" destId="{F0E0C0A8-53BF-41B2-93D3-A0C7D12A5669}" srcOrd="0" destOrd="0" presId="urn:microsoft.com/office/officeart/2005/8/layout/hierarchy4"/>
    <dgm:cxn modelId="{36A9D816-A283-4772-BAA4-2047E491D695}" type="presParOf" srcId="{F0E0C0A8-53BF-41B2-93D3-A0C7D12A5669}" destId="{B0BEA951-A81A-47A9-AEAF-543013B7A948}" srcOrd="0" destOrd="0" presId="urn:microsoft.com/office/officeart/2005/8/layout/hierarchy4"/>
    <dgm:cxn modelId="{F2B003FE-C7C0-41A4-8303-DBD7A6DBA14F}" type="presParOf" srcId="{F0E0C0A8-53BF-41B2-93D3-A0C7D12A5669}" destId="{F3501C80-E462-44D8-B7CA-480F1511333B}" srcOrd="1" destOrd="0" presId="urn:microsoft.com/office/officeart/2005/8/layout/hierarchy4"/>
    <dgm:cxn modelId="{344BB8B4-8DA2-4F97-872C-2602200468B9}" type="presParOf" srcId="{F0E0C0A8-53BF-41B2-93D3-A0C7D12A5669}" destId="{2D5F90F4-BC1B-4995-93F7-B00CAFD268C5}" srcOrd="2" destOrd="0" presId="urn:microsoft.com/office/officeart/2005/8/layout/hierarchy4"/>
    <dgm:cxn modelId="{6BC92D5B-9D8B-4502-9A96-8258B826AF6F}" type="presParOf" srcId="{2D5F90F4-BC1B-4995-93F7-B00CAFD268C5}" destId="{2E6523FB-138C-428B-84F8-7C2367E20BC2}" srcOrd="0" destOrd="0" presId="urn:microsoft.com/office/officeart/2005/8/layout/hierarchy4"/>
    <dgm:cxn modelId="{72F05333-048E-45AD-87FF-717CE01646F4}" type="presParOf" srcId="{2E6523FB-138C-428B-84F8-7C2367E20BC2}" destId="{DD83F1F3-9B80-404A-8E23-0D0BA27A03D3}" srcOrd="0" destOrd="0" presId="urn:microsoft.com/office/officeart/2005/8/layout/hierarchy4"/>
    <dgm:cxn modelId="{D5CC727E-A502-4F1F-8EF2-C6735DE6E22D}" type="presParOf" srcId="{2E6523FB-138C-428B-84F8-7C2367E20BC2}" destId="{32920D5B-90AC-43DF-83BD-149B3DBB4DCE}" srcOrd="1" destOrd="0" presId="urn:microsoft.com/office/officeart/2005/8/layout/hierarchy4"/>
    <dgm:cxn modelId="{DE0F60CC-4704-4FD9-BBE5-2525DD01BBA7}" type="presParOf" srcId="{2E6523FB-138C-428B-84F8-7C2367E20BC2}" destId="{466C03A0-EC74-40C6-84ED-758B9BE86E6F}" srcOrd="2" destOrd="0" presId="urn:microsoft.com/office/officeart/2005/8/layout/hierarchy4"/>
    <dgm:cxn modelId="{A4A2614D-70A3-4D2E-81D2-3938EA0CC364}" type="presParOf" srcId="{466C03A0-EC74-40C6-84ED-758B9BE86E6F}" destId="{03B8D35D-EE70-4C09-BCF6-5A9E2562DEC6}" srcOrd="0" destOrd="0" presId="urn:microsoft.com/office/officeart/2005/8/layout/hierarchy4"/>
    <dgm:cxn modelId="{515350C1-20E3-48DD-B78D-B92B9C5C4B12}" type="presParOf" srcId="{03B8D35D-EE70-4C09-BCF6-5A9E2562DEC6}" destId="{5F7ED3BD-E7DC-4A0A-8810-DB08D84F5950}" srcOrd="0" destOrd="0" presId="urn:microsoft.com/office/officeart/2005/8/layout/hierarchy4"/>
    <dgm:cxn modelId="{DEEE2418-5C08-49DB-A567-E47FA6512503}" type="presParOf" srcId="{03B8D35D-EE70-4C09-BCF6-5A9E2562DEC6}" destId="{3AF2C5C0-2843-4D6E-9B5B-C43D02A18CB8}" srcOrd="1" destOrd="0" presId="urn:microsoft.com/office/officeart/2005/8/layout/hierarchy4"/>
    <dgm:cxn modelId="{164CC9DC-39C8-483D-92E4-83CC75B2EC73}" type="presParOf" srcId="{466C03A0-EC74-40C6-84ED-758B9BE86E6F}" destId="{CA372CB7-3ECE-45F5-BD04-997609F0DA56}" srcOrd="1" destOrd="0" presId="urn:microsoft.com/office/officeart/2005/8/layout/hierarchy4"/>
    <dgm:cxn modelId="{BC61BAA1-D1D5-4A78-B090-9ECF5842D2EB}" type="presParOf" srcId="{466C03A0-EC74-40C6-84ED-758B9BE86E6F}" destId="{99486797-E2F2-474F-B6CA-B625D9CFD2EA}" srcOrd="2" destOrd="0" presId="urn:microsoft.com/office/officeart/2005/8/layout/hierarchy4"/>
    <dgm:cxn modelId="{0C6EC39E-0A81-445C-9D73-411EB84F18B3}" type="presParOf" srcId="{99486797-E2F2-474F-B6CA-B625D9CFD2EA}" destId="{6572F84D-190B-44AC-8456-800BF89919C3}" srcOrd="0" destOrd="0" presId="urn:microsoft.com/office/officeart/2005/8/layout/hierarchy4"/>
    <dgm:cxn modelId="{B8E52B18-74F4-48CB-BB11-4D91990F1E90}" type="presParOf" srcId="{99486797-E2F2-474F-B6CA-B625D9CFD2EA}" destId="{8A858BFD-F74F-480C-BFAA-D7BB8D5ABF07}" srcOrd="1" destOrd="0" presId="urn:microsoft.com/office/officeart/2005/8/layout/hierarchy4"/>
    <dgm:cxn modelId="{68412BC1-BB5B-43A2-AED6-BB5C88CF4984}" type="presParOf" srcId="{2D5F90F4-BC1B-4995-93F7-B00CAFD268C5}" destId="{50E22AF6-5638-400F-AAFE-43E7BA3A2004}" srcOrd="1" destOrd="0" presId="urn:microsoft.com/office/officeart/2005/8/layout/hierarchy4"/>
    <dgm:cxn modelId="{7A27650C-FA49-41A2-A362-0BC48BA49701}" type="presParOf" srcId="{2D5F90F4-BC1B-4995-93F7-B00CAFD268C5}" destId="{96347001-2FAC-4A64-BA08-F1D568B92B8D}" srcOrd="2" destOrd="0" presId="urn:microsoft.com/office/officeart/2005/8/layout/hierarchy4"/>
    <dgm:cxn modelId="{F713F6F0-D4B6-4CF3-99CF-B3895A279CC2}" type="presParOf" srcId="{96347001-2FAC-4A64-BA08-F1D568B92B8D}" destId="{575CABA6-DF48-43EC-A96F-152D76A4B55C}" srcOrd="0" destOrd="0" presId="urn:microsoft.com/office/officeart/2005/8/layout/hierarchy4"/>
    <dgm:cxn modelId="{C69A1F7A-B58B-4FAB-8A3D-CC445E8B5CA9}" type="presParOf" srcId="{96347001-2FAC-4A64-BA08-F1D568B92B8D}" destId="{7CEBA9B6-4165-4A2C-AA11-FA86FB146E1A}" srcOrd="1" destOrd="0" presId="urn:microsoft.com/office/officeart/2005/8/layout/hierarchy4"/>
    <dgm:cxn modelId="{042B66B8-DAF0-4223-92A9-9DBC2F405539}" type="presParOf" srcId="{96347001-2FAC-4A64-BA08-F1D568B92B8D}" destId="{1DF3CABD-CC75-4439-896F-385C02CD146D}" srcOrd="2" destOrd="0" presId="urn:microsoft.com/office/officeart/2005/8/layout/hierarchy4"/>
    <dgm:cxn modelId="{CFD2BD25-BC1B-4564-9361-9F3A2BBE7206}" type="presParOf" srcId="{1DF3CABD-CC75-4439-896F-385C02CD146D}" destId="{8C075E81-2337-4F76-AAFE-27FBBB759BA7}" srcOrd="0" destOrd="0" presId="urn:microsoft.com/office/officeart/2005/8/layout/hierarchy4"/>
    <dgm:cxn modelId="{42F1DFA1-BB79-4E57-AEBB-8A29D05A95F5}" type="presParOf" srcId="{8C075E81-2337-4F76-AAFE-27FBBB759BA7}" destId="{5CBF75E3-D6BD-4AE9-8971-98FDEFE665C6}" srcOrd="0" destOrd="0" presId="urn:microsoft.com/office/officeart/2005/8/layout/hierarchy4"/>
    <dgm:cxn modelId="{425F59F3-9403-47B0-AE35-F61CA6FDEC38}" type="presParOf" srcId="{8C075E81-2337-4F76-AAFE-27FBBB759BA7}" destId="{7AD91176-918C-47CB-9BFF-15BF11143281}" srcOrd="1" destOrd="0" presId="urn:microsoft.com/office/officeart/2005/8/layout/hierarchy4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عنوان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5" name="عنوان فرعي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1" name="عنصر نائب للتاريخ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FC73385-3991-481D-984E-D760790DBCAE}" type="datetimeFigureOut">
              <a:rPr lang="ar-SA" smtClean="0"/>
              <a:pPr/>
              <a:t>07/01/35</a:t>
            </a:fld>
            <a:endParaRPr lang="ar-SA"/>
          </a:p>
        </p:txBody>
      </p:sp>
      <p:sp>
        <p:nvSpPr>
          <p:cNvPr id="18" name="عنصر نائب للتذييل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2C31F83-3F11-4ED7-A2B1-E08938C731A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C73385-3991-481D-984E-D760790DBCAE}" type="datetimeFigureOut">
              <a:rPr lang="ar-SA" smtClean="0"/>
              <a:pPr/>
              <a:t>07/01/35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C31F83-3F11-4ED7-A2B1-E08938C731A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BFC73385-3991-481D-984E-D760790DBCAE}" type="datetimeFigureOut">
              <a:rPr lang="ar-SA" smtClean="0"/>
              <a:pPr/>
              <a:t>07/01/35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2C31F83-3F11-4ED7-A2B1-E08938C731A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C73385-3991-481D-984E-D760790DBCAE}" type="datetimeFigureOut">
              <a:rPr lang="ar-SA" smtClean="0"/>
              <a:pPr/>
              <a:t>07/01/35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C31F83-3F11-4ED7-A2B1-E08938C731A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FC73385-3991-481D-984E-D760790DBCAE}" type="datetimeFigureOut">
              <a:rPr lang="ar-SA" smtClean="0"/>
              <a:pPr/>
              <a:t>07/01/35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92C31F83-3F11-4ED7-A2B1-E08938C731A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C73385-3991-481D-984E-D760790DBCAE}" type="datetimeFigureOut">
              <a:rPr lang="ar-SA" smtClean="0"/>
              <a:pPr/>
              <a:t>07/01/35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C31F83-3F11-4ED7-A2B1-E08938C731A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C73385-3991-481D-984E-D760790DBCAE}" type="datetimeFigureOut">
              <a:rPr lang="ar-SA" smtClean="0"/>
              <a:pPr/>
              <a:t>07/01/35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C31F83-3F11-4ED7-A2B1-E08938C731A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C73385-3991-481D-984E-D760790DBCAE}" type="datetimeFigureOut">
              <a:rPr lang="ar-SA" smtClean="0"/>
              <a:pPr/>
              <a:t>07/01/35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C31F83-3F11-4ED7-A2B1-E08938C731A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FC73385-3991-481D-984E-D760790DBCAE}" type="datetimeFigureOut">
              <a:rPr lang="ar-SA" smtClean="0"/>
              <a:pPr/>
              <a:t>07/01/35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C31F83-3F11-4ED7-A2B1-E08938C731A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C73385-3991-481D-984E-D760790DBCAE}" type="datetimeFigureOut">
              <a:rPr lang="ar-SA" smtClean="0"/>
              <a:pPr/>
              <a:t>07/01/35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C31F83-3F11-4ED7-A2B1-E08938C731A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C73385-3991-481D-984E-D760790DBCAE}" type="datetimeFigureOut">
              <a:rPr lang="ar-SA" smtClean="0"/>
              <a:pPr/>
              <a:t>07/01/35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C31F83-3F11-4ED7-A2B1-E08938C731A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عنصر نائب للصورة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عنصر نائب للعنوان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1" name="عنصر نائب للنص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7" name="عنصر نائب للتاريخ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BFC73385-3991-481D-984E-D760790DBCAE}" type="datetimeFigureOut">
              <a:rPr lang="ar-SA" smtClean="0"/>
              <a:pPr/>
              <a:t>07/01/35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16" name="عنصر نائب لرقم الشريحة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92C31F83-3F11-4ED7-A2B1-E08938C731AE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r" rtl="1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r" rtl="1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r" rtl="1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r" rtl="1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r" rtl="1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r" rtl="1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r" rtl="1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r" rtl="1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r" rtl="1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الفصل العاشر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ar-SA" sz="3600" dirty="0" smtClean="0"/>
              <a:t>الرقابة</a:t>
            </a:r>
            <a:endParaRPr lang="ar-SA" sz="3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مفهوم الرقابة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التأكد من أن كل شيء في المنظمة يتم وفق الخطط </a:t>
            </a:r>
            <a:r>
              <a:rPr lang="ar-SA" dirty="0" err="1" smtClean="0"/>
              <a:t>الموضوعه</a:t>
            </a:r>
            <a:r>
              <a:rPr lang="ar-SA" dirty="0" smtClean="0"/>
              <a:t> والتعليمات الصادرة والمبادئ </a:t>
            </a:r>
            <a:r>
              <a:rPr lang="ar-SA" dirty="0" err="1" smtClean="0"/>
              <a:t>المعتمده</a:t>
            </a:r>
            <a:r>
              <a:rPr lang="ar-SA" dirty="0" smtClean="0"/>
              <a:t> وذلك لكشف مواطن الضعف وتصحيحها</a:t>
            </a:r>
            <a:endParaRPr lang="ar-S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الجهة التي تقوم بالرقابة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مثال رقم (1</a:t>
            </a:r>
            <a:r>
              <a:rPr lang="ar-SA" dirty="0" smtClean="0"/>
              <a:t>)</a:t>
            </a:r>
          </a:p>
          <a:p>
            <a:pPr>
              <a:buNone/>
            </a:pPr>
            <a:r>
              <a:rPr lang="ar-SA" dirty="0" smtClean="0"/>
              <a:t>في بداية </a:t>
            </a:r>
            <a:r>
              <a:rPr lang="ar-SA" dirty="0" err="1" smtClean="0"/>
              <a:t>السنه</a:t>
            </a:r>
            <a:r>
              <a:rPr lang="ar-SA" dirty="0" smtClean="0"/>
              <a:t> يجب على كل الوزارات </a:t>
            </a:r>
            <a:r>
              <a:rPr lang="ar-SA" dirty="0" err="1" smtClean="0"/>
              <a:t>والجهزة</a:t>
            </a:r>
            <a:r>
              <a:rPr lang="ar-SA" dirty="0" smtClean="0"/>
              <a:t> الحكومية أن تقدم ميزانياتها لوزارة المالية</a:t>
            </a:r>
          </a:p>
          <a:p>
            <a:pPr>
              <a:buNone/>
            </a:pPr>
            <a:r>
              <a:rPr lang="ar-SA" dirty="0" smtClean="0"/>
              <a:t>قبل </a:t>
            </a:r>
            <a:r>
              <a:rPr lang="ar-SA" dirty="0" err="1" smtClean="0"/>
              <a:t>اعلان</a:t>
            </a:r>
            <a:r>
              <a:rPr lang="ar-SA" dirty="0" smtClean="0"/>
              <a:t> نتائج الطالبات يجب على جميع الأستاذات رفع كشوف الدرجات 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 قبل </a:t>
            </a:r>
            <a:r>
              <a:rPr lang="ar-SA" dirty="0" err="1" smtClean="0"/>
              <a:t>ان</a:t>
            </a:r>
            <a:r>
              <a:rPr lang="ar-SA" dirty="0" smtClean="0"/>
              <a:t> تستطيع أي </a:t>
            </a:r>
            <a:r>
              <a:rPr lang="ar-SA" dirty="0" err="1" smtClean="0"/>
              <a:t>ادارة</a:t>
            </a:r>
            <a:r>
              <a:rPr lang="ar-SA" dirty="0" smtClean="0"/>
              <a:t> </a:t>
            </a:r>
            <a:r>
              <a:rPr lang="ar-SA" dirty="0" err="1" smtClean="0"/>
              <a:t>انفاق</a:t>
            </a:r>
            <a:r>
              <a:rPr lang="ar-SA" dirty="0" smtClean="0"/>
              <a:t> مالي يجب عليها الحصول على توقيع على سندات الصرف </a:t>
            </a:r>
            <a:endParaRPr lang="ar-SA" dirty="0" smtClean="0"/>
          </a:p>
          <a:p>
            <a:r>
              <a:rPr lang="ar-SA" dirty="0" smtClean="0"/>
              <a:t>من المثال السابق استنتجي الجهات التي تمارس الرقابة في منظمات الأعمال:</a:t>
            </a:r>
            <a:endParaRPr lang="ar-S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خطوات الرقابة 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1609725"/>
          <a:ext cx="7239000" cy="4846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خريطة </a:t>
            </a:r>
            <a:r>
              <a:rPr lang="ar-SA" dirty="0" err="1" smtClean="0"/>
              <a:t>جانت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مثال (2</a:t>
            </a:r>
            <a:r>
              <a:rPr lang="ar-SA" dirty="0" smtClean="0"/>
              <a:t>)</a:t>
            </a:r>
          </a:p>
          <a:p>
            <a:pPr>
              <a:buNone/>
            </a:pPr>
            <a:r>
              <a:rPr lang="ar-SA" dirty="0" smtClean="0"/>
              <a:t>نريد </a:t>
            </a:r>
            <a:r>
              <a:rPr lang="ar-SA" dirty="0" err="1" smtClean="0"/>
              <a:t>انشاء</a:t>
            </a:r>
            <a:r>
              <a:rPr lang="ar-SA" dirty="0" smtClean="0"/>
              <a:t> صيدلية وقام مالك الصيدلية بتحديد الأنشطة المزمع انجازها خلال 11 أسبوع كالتالي</a:t>
            </a:r>
          </a:p>
          <a:p>
            <a:pPr>
              <a:buNone/>
            </a:pPr>
            <a:r>
              <a:rPr lang="ar-SA" dirty="0" smtClean="0"/>
              <a:t>ترشيح </a:t>
            </a:r>
            <a:r>
              <a:rPr lang="ar-SA" dirty="0" smtClean="0"/>
              <a:t>صيدلي خلال </a:t>
            </a:r>
            <a:r>
              <a:rPr lang="ar-SA" dirty="0" err="1" smtClean="0"/>
              <a:t>اسبوع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تدريبه خلال </a:t>
            </a:r>
            <a:r>
              <a:rPr lang="ar-SA" dirty="0" err="1" smtClean="0"/>
              <a:t>اسبوعين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استئجار مقر خلال </a:t>
            </a:r>
            <a:r>
              <a:rPr lang="ar-SA" dirty="0" err="1" smtClean="0"/>
              <a:t>اسبوعين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شراء التجهيزات خلال 6 أسابيع</a:t>
            </a:r>
            <a:endParaRPr lang="ar-SA" dirty="0" smtClean="0"/>
          </a:p>
          <a:p>
            <a:r>
              <a:rPr lang="ar-SA" dirty="0" smtClean="0"/>
              <a:t>ارسمي خريطة </a:t>
            </a:r>
            <a:r>
              <a:rPr lang="ar-SA" dirty="0" err="1" smtClean="0"/>
              <a:t>جانت</a:t>
            </a:r>
            <a:r>
              <a:rPr lang="ar-SA" dirty="0" smtClean="0"/>
              <a:t> للأعمال السابق ذكرها في المثال وكيف يمكنك </a:t>
            </a:r>
            <a:r>
              <a:rPr lang="ar-SA" dirty="0" err="1" smtClean="0"/>
              <a:t>الأستفاده</a:t>
            </a:r>
            <a:r>
              <a:rPr lang="ar-SA" dirty="0" smtClean="0"/>
              <a:t> منها في عملية الرقابة على هذه الأعمال</a:t>
            </a:r>
            <a:endParaRPr lang="ar-S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أنواع الرقابة:</a:t>
            </a:r>
            <a:endParaRPr lang="ar-SA" dirty="0"/>
          </a:p>
        </p:txBody>
      </p:sp>
      <p:pic>
        <p:nvPicPr>
          <p:cNvPr id="4" name="عنصر نائب للمحتوى 3"/>
          <p:cNvPicPr>
            <a:picLocks noGrp="1"/>
          </p:cNvPicPr>
          <p:nvPr>
            <p:ph idx="1"/>
          </p:nvPr>
        </p:nvPicPr>
        <p:blipFill>
          <a:blip r:embed="rId2"/>
          <a:srcRect l="29149" t="33200" r="20921" b="5600"/>
          <a:stretch>
            <a:fillRect/>
          </a:stretch>
        </p:blipFill>
        <p:spPr bwMode="auto">
          <a:xfrm>
            <a:off x="0" y="1571612"/>
            <a:ext cx="8143900" cy="5286388"/>
          </a:xfrm>
          <a:prstGeom prst="rect">
            <a:avLst/>
          </a:prstGeom>
          <a:noFill/>
          <a:ln w="9525">
            <a:solidFill>
              <a:schemeClr val="tx1"/>
            </a:solidFill>
            <a:prstDash val="solid"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خصائص الرقابة الفعالة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1609725"/>
          <a:ext cx="7239000" cy="4846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حالة دراسية(مصنع السجاد)</a:t>
            </a:r>
            <a:endParaRPr lang="ar-SA" dirty="0"/>
          </a:p>
        </p:txBody>
      </p:sp>
      <p:pic>
        <p:nvPicPr>
          <p:cNvPr id="4" name="عنصر نائب للمحتوى 3" descr="--2_1_~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1857364"/>
            <a:ext cx="7715304" cy="4714908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وافر">
  <a:themeElements>
    <a:clrScheme name="وافر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وافر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وافر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66</TotalTime>
  <Words>171</Words>
  <Application>Microsoft Office PowerPoint</Application>
  <PresentationFormat>عرض على الشاشة (3:4)‏</PresentationFormat>
  <Paragraphs>33</Paragraphs>
  <Slides>8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8</vt:i4>
      </vt:variant>
    </vt:vector>
  </HeadingPairs>
  <TitlesOfParts>
    <vt:vector size="9" baseType="lpstr">
      <vt:lpstr>وافر</vt:lpstr>
      <vt:lpstr>الفصل العاشر</vt:lpstr>
      <vt:lpstr>مفهوم الرقابة</vt:lpstr>
      <vt:lpstr>الجهة التي تقوم بالرقابة</vt:lpstr>
      <vt:lpstr>خطوات الرقابة </vt:lpstr>
      <vt:lpstr>خريطة جانت</vt:lpstr>
      <vt:lpstr>أنواع الرقابة:</vt:lpstr>
      <vt:lpstr>خصائص الرقابة الفعالة</vt:lpstr>
      <vt:lpstr>حالة دراسية(مصنع السجاد)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الفصل العاشر</dc:title>
  <dc:creator>Samsung</dc:creator>
  <cp:lastModifiedBy>Samsung</cp:lastModifiedBy>
  <cp:revision>5</cp:revision>
  <dcterms:created xsi:type="dcterms:W3CDTF">2013-11-05T08:26:57Z</dcterms:created>
  <dcterms:modified xsi:type="dcterms:W3CDTF">2013-11-10T20:58:20Z</dcterms:modified>
</cp:coreProperties>
</file>