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11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E3DC85-CB54-4B73-9224-A4088673C6F1}" type="datetimeFigureOut">
              <a:rPr lang="ar-SA" smtClean="0"/>
              <a:t>27/06/1435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82C94A-3F66-4CC2-A4AF-2C48BCAF9DFE}" type="slidenum">
              <a:rPr lang="ar-SA" smtClean="0"/>
              <a:t>‹#›</a:t>
            </a:fld>
            <a:endParaRPr lang="ar-SA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الفصل العاشر:السجلات المساعدة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ar-SA" b="1" dirty="0" smtClean="0">
                <a:solidFill>
                  <a:schemeClr val="tx1"/>
                </a:solidFill>
              </a:rPr>
              <a:t>سوف يتم التركيز في هذا الفصل </a:t>
            </a:r>
            <a:r>
              <a:rPr lang="ar-SA" b="1" dirty="0" err="1" smtClean="0">
                <a:solidFill>
                  <a:schemeClr val="tx1"/>
                </a:solidFill>
              </a:rPr>
              <a:t>على:</a:t>
            </a:r>
            <a:endParaRPr lang="ar-SA" b="1" dirty="0" smtClean="0">
              <a:solidFill>
                <a:schemeClr val="tx1"/>
              </a:solidFill>
            </a:endParaRPr>
          </a:p>
          <a:p>
            <a:r>
              <a:rPr lang="ar-SA" b="1" dirty="0" smtClean="0">
                <a:solidFill>
                  <a:schemeClr val="tx1"/>
                </a:solidFill>
              </a:rPr>
              <a:t>السجلات المساعدة</a:t>
            </a:r>
          </a:p>
          <a:p>
            <a:r>
              <a:rPr lang="ar-SA" b="1" dirty="0" smtClean="0">
                <a:solidFill>
                  <a:schemeClr val="tx1"/>
                </a:solidFill>
              </a:rPr>
              <a:t>دواعي </a:t>
            </a:r>
            <a:r>
              <a:rPr lang="ar-SA" b="1" dirty="0" err="1" smtClean="0">
                <a:solidFill>
                  <a:schemeClr val="tx1"/>
                </a:solidFill>
              </a:rPr>
              <a:t>إستخدام</a:t>
            </a:r>
            <a:r>
              <a:rPr lang="ar-SA" b="1" dirty="0" smtClean="0">
                <a:solidFill>
                  <a:schemeClr val="tx1"/>
                </a:solidFill>
              </a:rPr>
              <a:t> السجلات المساعدة</a:t>
            </a:r>
            <a:endParaRPr lang="ar-SA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SA" b="1" dirty="0" smtClean="0"/>
              <a:t>السجلات </a:t>
            </a:r>
            <a:r>
              <a:rPr lang="ar-SA" b="1" dirty="0" err="1" smtClean="0"/>
              <a:t>المساعدة: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هي سجلات يومية مساعدة ومنها </a:t>
            </a:r>
            <a:r>
              <a:rPr lang="ar-SA" dirty="0" err="1" smtClean="0"/>
              <a:t>ماهو</a:t>
            </a:r>
            <a:r>
              <a:rPr lang="ar-SA" dirty="0" smtClean="0"/>
              <a:t> سجلات أستاذ </a:t>
            </a:r>
            <a:r>
              <a:rPr lang="ar-SA" dirty="0" err="1" smtClean="0"/>
              <a:t>مساعدة .</a:t>
            </a:r>
            <a:endParaRPr lang="ar-SA" dirty="0" smtClean="0"/>
          </a:p>
          <a:p>
            <a:r>
              <a:rPr lang="ar-SA" dirty="0" smtClean="0"/>
              <a:t>الغرض من </a:t>
            </a:r>
            <a:r>
              <a:rPr lang="ar-SA" dirty="0" err="1" smtClean="0"/>
              <a:t>إستخدام</a:t>
            </a:r>
            <a:r>
              <a:rPr lang="ar-SA" dirty="0" smtClean="0"/>
              <a:t> السجلات المساعدة هو</a:t>
            </a:r>
          </a:p>
          <a:p>
            <a:r>
              <a:rPr lang="ar-SA" dirty="0" smtClean="0"/>
              <a:t>تخفيف الضغط على السجلات العامة </a:t>
            </a:r>
          </a:p>
          <a:p>
            <a:r>
              <a:rPr lang="ar-SA" dirty="0" smtClean="0"/>
              <a:t>تقسيم العمل بين الموظفين لسرعة الاداء </a:t>
            </a:r>
          </a:p>
          <a:p>
            <a:r>
              <a:rPr lang="ar-SA" dirty="0" smtClean="0"/>
              <a:t>محاولة التقليل من العمل الكتابي الذي تستدعيه عمليات التقييد و الترحيل.</a:t>
            </a: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أنواع السجلات المساعدة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سجل المشتريات الاجلة </a:t>
            </a:r>
          </a:p>
          <a:p>
            <a:r>
              <a:rPr lang="ar-SA" dirty="0" smtClean="0"/>
              <a:t>2- سجل المبيعات </a:t>
            </a:r>
            <a:r>
              <a:rPr lang="ar-SA" dirty="0" err="1" smtClean="0"/>
              <a:t>الأجلة</a:t>
            </a:r>
            <a:endParaRPr lang="ar-SA" dirty="0" smtClean="0"/>
          </a:p>
          <a:p>
            <a:r>
              <a:rPr lang="ar-SA" dirty="0" smtClean="0"/>
              <a:t>3- سجل </a:t>
            </a:r>
            <a:r>
              <a:rPr lang="ar-SA" dirty="0" err="1" smtClean="0"/>
              <a:t>المقبوضات</a:t>
            </a:r>
            <a:r>
              <a:rPr lang="ar-SA" dirty="0" smtClean="0"/>
              <a:t> النقدية </a:t>
            </a:r>
          </a:p>
          <a:p>
            <a:r>
              <a:rPr lang="ar-SA" dirty="0" smtClean="0"/>
              <a:t>4- سجل المدفوعات النقدية</a:t>
            </a:r>
          </a:p>
          <a:p>
            <a:r>
              <a:rPr lang="ar-SA" dirty="0" smtClean="0"/>
              <a:t>5- سجل أستاذ المدينين</a:t>
            </a:r>
          </a:p>
          <a:p>
            <a:r>
              <a:rPr lang="ar-SA" dirty="0" smtClean="0"/>
              <a:t>6- سجل أستاذ الدائنين</a:t>
            </a: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b="1" dirty="0" smtClean="0"/>
              <a:t>سجل يومية </a:t>
            </a:r>
            <a:r>
              <a:rPr lang="ar-SA" b="1" dirty="0" err="1" smtClean="0"/>
              <a:t>المقبوضات</a:t>
            </a:r>
            <a:r>
              <a:rPr lang="ar-SA" b="1" dirty="0" smtClean="0"/>
              <a:t> </a:t>
            </a:r>
            <a:r>
              <a:rPr lang="ar-SA" b="1" dirty="0" err="1" smtClean="0"/>
              <a:t>النقدية:</a:t>
            </a:r>
            <a:endParaRPr lang="ar-SA" b="1" dirty="0" smtClean="0"/>
          </a:p>
          <a:p>
            <a:r>
              <a:rPr lang="ar-SA" dirty="0" smtClean="0"/>
              <a:t>يمكن تقسيم مصادر النقود الواردة للمنشاة إلى ثلاث مصادر</a:t>
            </a:r>
          </a:p>
          <a:p>
            <a:r>
              <a:rPr lang="ar-SA" dirty="0" smtClean="0"/>
              <a:t>1-المبيعات النقدية </a:t>
            </a:r>
          </a:p>
          <a:p>
            <a:r>
              <a:rPr lang="ar-SA" dirty="0" smtClean="0"/>
              <a:t>2-التحصيل من المدينين</a:t>
            </a:r>
          </a:p>
          <a:p>
            <a:r>
              <a:rPr lang="ar-SA" dirty="0" smtClean="0"/>
              <a:t>3- مصادر متفرقة</a:t>
            </a: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سجل المدفوعات </a:t>
            </a:r>
            <a:r>
              <a:rPr lang="ar-SA" dirty="0" err="1" smtClean="0"/>
              <a:t>النقدية:</a:t>
            </a:r>
            <a:endParaRPr lang="ar-SA" dirty="0" smtClean="0"/>
          </a:p>
          <a:p>
            <a:r>
              <a:rPr lang="ar-SA" dirty="0" smtClean="0"/>
              <a:t>يمكن حصر الاغراض التي من اجلها تصرف النقود إلى</a:t>
            </a:r>
          </a:p>
          <a:p>
            <a:r>
              <a:rPr lang="ar-SA" dirty="0" smtClean="0"/>
              <a:t>1- المشتريات النقدية</a:t>
            </a:r>
          </a:p>
          <a:p>
            <a:r>
              <a:rPr lang="ar-SA" dirty="0" smtClean="0"/>
              <a:t>2- تسديد الدائنين</a:t>
            </a:r>
          </a:p>
          <a:p>
            <a:r>
              <a:rPr lang="ar-SA" dirty="0" smtClean="0"/>
              <a:t>3- أغراض أخرى كشراء اصل ثابت أو دفع إيجار </a:t>
            </a:r>
            <a:r>
              <a:rPr lang="ar-SA" dirty="0" err="1" smtClean="0"/>
              <a:t>أوتغذية</a:t>
            </a:r>
            <a:r>
              <a:rPr lang="ar-SA" dirty="0" smtClean="0"/>
              <a:t> صندوق المصروفات النقدية</a:t>
            </a:r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140</Words>
  <Application>Microsoft Office PowerPoint</Application>
  <PresentationFormat>عرض على الشاشة (3:4)‏</PresentationFormat>
  <Paragraphs>27</Paragraphs>
  <Slides>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سمة Office</vt:lpstr>
      <vt:lpstr>الفصل العاشر:السجلات المساعدة</vt:lpstr>
      <vt:lpstr>السجلات المساعدة:</vt:lpstr>
      <vt:lpstr>أنواع السجلات المساعدة</vt:lpstr>
      <vt:lpstr>الشريحة 4</vt:lpstr>
      <vt:lpstr>الشريحة 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العاشر:السجلات المساعدة</dc:title>
  <dc:creator>Amal alfawaz</dc:creator>
  <cp:lastModifiedBy>Amal alfawaz</cp:lastModifiedBy>
  <cp:revision>2</cp:revision>
  <dcterms:created xsi:type="dcterms:W3CDTF">2014-04-27T15:58:26Z</dcterms:created>
  <dcterms:modified xsi:type="dcterms:W3CDTF">2014-04-27T16:13:07Z</dcterms:modified>
</cp:coreProperties>
</file>

<file path=docProps/thumbnail.jpeg>
</file>