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09D1B-5AFA-4C1B-A056-1B9066AD44D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A54750F-81C9-48AD-9137-66217F4E8763}">
      <dgm:prSet phldrT="[نص]"/>
      <dgm:spPr/>
      <dgm:t>
        <a:bodyPr/>
        <a:lstStyle/>
        <a:p>
          <a:pPr rtl="1"/>
          <a:r>
            <a:rPr lang="ar-SA" dirty="0" smtClean="0"/>
            <a:t>وضع المعايير الرقابية</a:t>
          </a:r>
          <a:endParaRPr lang="ar-SA" dirty="0"/>
        </a:p>
      </dgm:t>
    </dgm:pt>
    <dgm:pt modelId="{1FC59B48-7E29-442B-A449-3F2B1C1861B8}" type="parTrans" cxnId="{44D8607E-F634-4CD1-8914-4CEB056EAEB1}">
      <dgm:prSet/>
      <dgm:spPr/>
      <dgm:t>
        <a:bodyPr/>
        <a:lstStyle/>
        <a:p>
          <a:pPr rtl="1"/>
          <a:endParaRPr lang="ar-SA"/>
        </a:p>
      </dgm:t>
    </dgm:pt>
    <dgm:pt modelId="{057776A0-DD67-43D1-A52F-B5A13058F0AE}" type="sibTrans" cxnId="{44D8607E-F634-4CD1-8914-4CEB056EAEB1}">
      <dgm:prSet/>
      <dgm:spPr/>
      <dgm:t>
        <a:bodyPr/>
        <a:lstStyle/>
        <a:p>
          <a:pPr rtl="1"/>
          <a:endParaRPr lang="ar-SA"/>
        </a:p>
      </dgm:t>
    </dgm:pt>
    <dgm:pt modelId="{7D709827-5738-4349-842F-C5FB075F5FF1}">
      <dgm:prSet phldrT="[نص]"/>
      <dgm:spPr/>
      <dgm:t>
        <a:bodyPr/>
        <a:lstStyle/>
        <a:p>
          <a:pPr rtl="1"/>
          <a:r>
            <a:rPr lang="ar-SA" dirty="0" smtClean="0"/>
            <a:t>قياس الأداء الفعلي</a:t>
          </a:r>
          <a:endParaRPr lang="ar-SA" dirty="0"/>
        </a:p>
      </dgm:t>
    </dgm:pt>
    <dgm:pt modelId="{FBF0A838-F7F4-4CAA-B4E8-4532C541B213}" type="parTrans" cxnId="{F84454C2-262E-4D83-A045-F228427833A0}">
      <dgm:prSet/>
      <dgm:spPr/>
      <dgm:t>
        <a:bodyPr/>
        <a:lstStyle/>
        <a:p>
          <a:pPr rtl="1"/>
          <a:endParaRPr lang="ar-SA"/>
        </a:p>
      </dgm:t>
    </dgm:pt>
    <dgm:pt modelId="{237B9906-CFC2-4BFC-947A-7F6BC9B5A5A8}" type="sibTrans" cxnId="{F84454C2-262E-4D83-A045-F228427833A0}">
      <dgm:prSet/>
      <dgm:spPr/>
      <dgm:t>
        <a:bodyPr/>
        <a:lstStyle/>
        <a:p>
          <a:pPr rtl="1"/>
          <a:endParaRPr lang="ar-SA"/>
        </a:p>
      </dgm:t>
    </dgm:pt>
    <dgm:pt modelId="{D8C7B221-1392-4E7B-A705-5A4A8E9CBB5F}">
      <dgm:prSet phldrT="[نص]"/>
      <dgm:spPr/>
      <dgm:t>
        <a:bodyPr/>
        <a:lstStyle/>
        <a:p>
          <a:pPr rtl="1"/>
          <a:r>
            <a:rPr lang="ar-SA" dirty="0" smtClean="0"/>
            <a:t>تصويب </a:t>
          </a:r>
          <a:r>
            <a:rPr lang="ar-SA" dirty="0" err="1" smtClean="0"/>
            <a:t>الأنحرافات</a:t>
          </a:r>
          <a:endParaRPr lang="ar-SA" dirty="0"/>
        </a:p>
      </dgm:t>
    </dgm:pt>
    <dgm:pt modelId="{82C0BDBA-7F15-4E21-B829-D07AEA783D1F}" type="parTrans" cxnId="{16661CDC-5175-4E56-9C54-E142F6045290}">
      <dgm:prSet/>
      <dgm:spPr/>
      <dgm:t>
        <a:bodyPr/>
        <a:lstStyle/>
        <a:p>
          <a:pPr rtl="1"/>
          <a:endParaRPr lang="ar-SA"/>
        </a:p>
      </dgm:t>
    </dgm:pt>
    <dgm:pt modelId="{3C045101-95DC-4805-91C5-D541C44B9F5E}" type="sibTrans" cxnId="{16661CDC-5175-4E56-9C54-E142F6045290}">
      <dgm:prSet/>
      <dgm:spPr/>
      <dgm:t>
        <a:bodyPr/>
        <a:lstStyle/>
        <a:p>
          <a:pPr rtl="1"/>
          <a:endParaRPr lang="ar-SA"/>
        </a:p>
      </dgm:t>
    </dgm:pt>
    <dgm:pt modelId="{D0181162-9348-49A9-8874-0060E5D8091D}">
      <dgm:prSet phldrT="[نص]"/>
      <dgm:spPr/>
      <dgm:t>
        <a:bodyPr/>
        <a:lstStyle/>
        <a:p>
          <a:pPr rtl="1"/>
          <a:r>
            <a:rPr lang="ar-SA" dirty="0" smtClean="0"/>
            <a:t>اقتراح الحلول البديلة</a:t>
          </a:r>
          <a:endParaRPr lang="ar-SA" dirty="0"/>
        </a:p>
      </dgm:t>
    </dgm:pt>
    <dgm:pt modelId="{E2A80AB3-FC6E-487C-9C6C-D138F1C56A57}" type="parTrans" cxnId="{C573D2E1-1DC9-4822-A36D-C02E77BDA9AA}">
      <dgm:prSet/>
      <dgm:spPr/>
      <dgm:t>
        <a:bodyPr/>
        <a:lstStyle/>
        <a:p>
          <a:pPr rtl="1"/>
          <a:endParaRPr lang="ar-SA"/>
        </a:p>
      </dgm:t>
    </dgm:pt>
    <dgm:pt modelId="{6A086F9A-F156-402E-B1A5-E7240BA0C223}" type="sibTrans" cxnId="{C573D2E1-1DC9-4822-A36D-C02E77BDA9AA}">
      <dgm:prSet/>
      <dgm:spPr/>
      <dgm:t>
        <a:bodyPr/>
        <a:lstStyle/>
        <a:p>
          <a:pPr rtl="1"/>
          <a:endParaRPr lang="ar-SA"/>
        </a:p>
      </dgm:t>
    </dgm:pt>
    <dgm:pt modelId="{F7BAD806-7FCF-4D19-8ED3-1922EF6EDE18}">
      <dgm:prSet phldrT="[نص]"/>
      <dgm:spPr/>
      <dgm:t>
        <a:bodyPr/>
        <a:lstStyle/>
        <a:p>
          <a:pPr rtl="1"/>
          <a:r>
            <a:rPr lang="ar-SA" dirty="0" smtClean="0"/>
            <a:t>المتابعة</a:t>
          </a:r>
          <a:endParaRPr lang="ar-SA" dirty="0"/>
        </a:p>
      </dgm:t>
    </dgm:pt>
    <dgm:pt modelId="{1C88EE06-5FC9-421D-BAC4-293F42A9E3B6}" type="parTrans" cxnId="{C3346826-138D-4C65-B17C-3F5B8B928770}">
      <dgm:prSet/>
      <dgm:spPr/>
      <dgm:t>
        <a:bodyPr/>
        <a:lstStyle/>
        <a:p>
          <a:pPr rtl="1"/>
          <a:endParaRPr lang="ar-SA"/>
        </a:p>
      </dgm:t>
    </dgm:pt>
    <dgm:pt modelId="{AA6F3ECB-1749-476C-A815-F7BBFE3F0AD6}" type="sibTrans" cxnId="{C3346826-138D-4C65-B17C-3F5B8B928770}">
      <dgm:prSet/>
      <dgm:spPr/>
      <dgm:t>
        <a:bodyPr/>
        <a:lstStyle/>
        <a:p>
          <a:pPr rtl="1"/>
          <a:endParaRPr lang="ar-SA"/>
        </a:p>
      </dgm:t>
    </dgm:pt>
    <dgm:pt modelId="{5AB5C0F4-1E3B-4B4F-B045-AE8FEEBC5DC0}" type="pres">
      <dgm:prSet presAssocID="{51009D1B-5AFA-4C1B-A056-1B9066AD44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57FA159-5E2D-4A67-8657-3F8D48964632}" type="pres">
      <dgm:prSet presAssocID="{0A54750F-81C9-48AD-9137-66217F4E87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29648-A2B7-410E-B8EB-25348A60C764}" type="pres">
      <dgm:prSet presAssocID="{0A54750F-81C9-48AD-9137-66217F4E8763}" presName="spNode" presStyleCnt="0"/>
      <dgm:spPr/>
    </dgm:pt>
    <dgm:pt modelId="{0741D763-4DE9-4C17-982B-4BB063AD0229}" type="pres">
      <dgm:prSet presAssocID="{057776A0-DD67-43D1-A52F-B5A13058F0AE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7198900C-36A0-481F-B4E2-308EC8E39BF2}" type="pres">
      <dgm:prSet presAssocID="{7D709827-5738-4349-842F-C5FB075F5F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89B8395-0A39-40E7-9150-9C1ACA3A600F}" type="pres">
      <dgm:prSet presAssocID="{7D709827-5738-4349-842F-C5FB075F5FF1}" presName="spNode" presStyleCnt="0"/>
      <dgm:spPr/>
    </dgm:pt>
    <dgm:pt modelId="{4DB95990-0508-4B34-A322-F428BFA3BA91}" type="pres">
      <dgm:prSet presAssocID="{237B9906-CFC2-4BFC-947A-7F6BC9B5A5A8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43B2122A-7727-433C-82BB-508FF6A53706}" type="pres">
      <dgm:prSet presAssocID="{D8C7B221-1392-4E7B-A705-5A4A8E9CBB5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DA8A7E-458A-454E-8E2F-8554BF36E8C9}" type="pres">
      <dgm:prSet presAssocID="{D8C7B221-1392-4E7B-A705-5A4A8E9CBB5F}" presName="spNode" presStyleCnt="0"/>
      <dgm:spPr/>
    </dgm:pt>
    <dgm:pt modelId="{7D0933DB-6718-48BD-85AE-665616AB22AC}" type="pres">
      <dgm:prSet presAssocID="{3C045101-95DC-4805-91C5-D541C44B9F5E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E68F5D7C-7136-4DFB-9F25-15E821A164F4}" type="pres">
      <dgm:prSet presAssocID="{D0181162-9348-49A9-8874-0060E5D809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91542C2-1912-4611-AC86-92246112A51B}" type="pres">
      <dgm:prSet presAssocID="{D0181162-9348-49A9-8874-0060E5D8091D}" presName="spNode" presStyleCnt="0"/>
      <dgm:spPr/>
    </dgm:pt>
    <dgm:pt modelId="{11F557D7-9D42-41D4-B350-90F03D1EF36C}" type="pres">
      <dgm:prSet presAssocID="{6A086F9A-F156-402E-B1A5-E7240BA0C223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BDEE8847-DD32-4EB4-ACA4-488229CCFA4F}" type="pres">
      <dgm:prSet presAssocID="{F7BAD806-7FCF-4D19-8ED3-1922EF6EDE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DCB237-EDD4-4679-98FF-01C770C1AC21}" type="pres">
      <dgm:prSet presAssocID="{F7BAD806-7FCF-4D19-8ED3-1922EF6EDE18}" presName="spNode" presStyleCnt="0"/>
      <dgm:spPr/>
    </dgm:pt>
    <dgm:pt modelId="{16BE201E-D84A-488F-89D8-3DE6373C356E}" type="pres">
      <dgm:prSet presAssocID="{AA6F3ECB-1749-476C-A815-F7BBFE3F0AD6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C3F2251C-28D4-4387-BA15-A40F6A0C99AD}" type="presOf" srcId="{51009D1B-5AFA-4C1B-A056-1B9066AD44D0}" destId="{5AB5C0F4-1E3B-4B4F-B045-AE8FEEBC5DC0}" srcOrd="0" destOrd="0" presId="urn:microsoft.com/office/officeart/2005/8/layout/cycle5"/>
    <dgm:cxn modelId="{16661CDC-5175-4E56-9C54-E142F6045290}" srcId="{51009D1B-5AFA-4C1B-A056-1B9066AD44D0}" destId="{D8C7B221-1392-4E7B-A705-5A4A8E9CBB5F}" srcOrd="2" destOrd="0" parTransId="{82C0BDBA-7F15-4E21-B829-D07AEA783D1F}" sibTransId="{3C045101-95DC-4805-91C5-D541C44B9F5E}"/>
    <dgm:cxn modelId="{FFEA353B-996A-4F71-B678-DCF37D3CCB74}" type="presOf" srcId="{AA6F3ECB-1749-476C-A815-F7BBFE3F0AD6}" destId="{16BE201E-D84A-488F-89D8-3DE6373C356E}" srcOrd="0" destOrd="0" presId="urn:microsoft.com/office/officeart/2005/8/layout/cycle5"/>
    <dgm:cxn modelId="{27DB9385-812D-4C51-856C-CAE7E02444D0}" type="presOf" srcId="{0A54750F-81C9-48AD-9137-66217F4E8763}" destId="{E57FA159-5E2D-4A67-8657-3F8D48964632}" srcOrd="0" destOrd="0" presId="urn:microsoft.com/office/officeart/2005/8/layout/cycle5"/>
    <dgm:cxn modelId="{C573D2E1-1DC9-4822-A36D-C02E77BDA9AA}" srcId="{51009D1B-5AFA-4C1B-A056-1B9066AD44D0}" destId="{D0181162-9348-49A9-8874-0060E5D8091D}" srcOrd="3" destOrd="0" parTransId="{E2A80AB3-FC6E-487C-9C6C-D138F1C56A57}" sibTransId="{6A086F9A-F156-402E-B1A5-E7240BA0C223}"/>
    <dgm:cxn modelId="{3EF135B2-0A8C-4913-96E2-91AF30ED9A71}" type="presOf" srcId="{057776A0-DD67-43D1-A52F-B5A13058F0AE}" destId="{0741D763-4DE9-4C17-982B-4BB063AD0229}" srcOrd="0" destOrd="0" presId="urn:microsoft.com/office/officeart/2005/8/layout/cycle5"/>
    <dgm:cxn modelId="{C3346826-138D-4C65-B17C-3F5B8B928770}" srcId="{51009D1B-5AFA-4C1B-A056-1B9066AD44D0}" destId="{F7BAD806-7FCF-4D19-8ED3-1922EF6EDE18}" srcOrd="4" destOrd="0" parTransId="{1C88EE06-5FC9-421D-BAC4-293F42A9E3B6}" sibTransId="{AA6F3ECB-1749-476C-A815-F7BBFE3F0AD6}"/>
    <dgm:cxn modelId="{B4A1FEA9-F9E9-4DE0-8BAE-3A8A58F6D573}" type="presOf" srcId="{237B9906-CFC2-4BFC-947A-7F6BC9B5A5A8}" destId="{4DB95990-0508-4B34-A322-F428BFA3BA91}" srcOrd="0" destOrd="0" presId="urn:microsoft.com/office/officeart/2005/8/layout/cycle5"/>
    <dgm:cxn modelId="{DAC9E912-DEFE-4103-948A-5547F855CC15}" type="presOf" srcId="{6A086F9A-F156-402E-B1A5-E7240BA0C223}" destId="{11F557D7-9D42-41D4-B350-90F03D1EF36C}" srcOrd="0" destOrd="0" presId="urn:microsoft.com/office/officeart/2005/8/layout/cycle5"/>
    <dgm:cxn modelId="{F84454C2-262E-4D83-A045-F228427833A0}" srcId="{51009D1B-5AFA-4C1B-A056-1B9066AD44D0}" destId="{7D709827-5738-4349-842F-C5FB075F5FF1}" srcOrd="1" destOrd="0" parTransId="{FBF0A838-F7F4-4CAA-B4E8-4532C541B213}" sibTransId="{237B9906-CFC2-4BFC-947A-7F6BC9B5A5A8}"/>
    <dgm:cxn modelId="{6CC8C870-AF0F-4EED-9D55-2A3CA7C9D412}" type="presOf" srcId="{F7BAD806-7FCF-4D19-8ED3-1922EF6EDE18}" destId="{BDEE8847-DD32-4EB4-ACA4-488229CCFA4F}" srcOrd="0" destOrd="0" presId="urn:microsoft.com/office/officeart/2005/8/layout/cycle5"/>
    <dgm:cxn modelId="{271E8B7A-3F77-49CA-9DEB-6FFE18FBF422}" type="presOf" srcId="{D8C7B221-1392-4E7B-A705-5A4A8E9CBB5F}" destId="{43B2122A-7727-433C-82BB-508FF6A53706}" srcOrd="0" destOrd="0" presId="urn:microsoft.com/office/officeart/2005/8/layout/cycle5"/>
    <dgm:cxn modelId="{44D8607E-F634-4CD1-8914-4CEB056EAEB1}" srcId="{51009D1B-5AFA-4C1B-A056-1B9066AD44D0}" destId="{0A54750F-81C9-48AD-9137-66217F4E8763}" srcOrd="0" destOrd="0" parTransId="{1FC59B48-7E29-442B-A449-3F2B1C1861B8}" sibTransId="{057776A0-DD67-43D1-A52F-B5A13058F0AE}"/>
    <dgm:cxn modelId="{B6D2830F-BCB4-41B4-A3D6-C1F9E69B7B0D}" type="presOf" srcId="{3C045101-95DC-4805-91C5-D541C44B9F5E}" destId="{7D0933DB-6718-48BD-85AE-665616AB22AC}" srcOrd="0" destOrd="0" presId="urn:microsoft.com/office/officeart/2005/8/layout/cycle5"/>
    <dgm:cxn modelId="{365194BB-968D-4B4D-ADB6-4C2EC10DD392}" type="presOf" srcId="{D0181162-9348-49A9-8874-0060E5D8091D}" destId="{E68F5D7C-7136-4DFB-9F25-15E821A164F4}" srcOrd="0" destOrd="0" presId="urn:microsoft.com/office/officeart/2005/8/layout/cycle5"/>
    <dgm:cxn modelId="{DF674A64-AC92-42BD-9344-B673D21780FD}" type="presOf" srcId="{7D709827-5738-4349-842F-C5FB075F5FF1}" destId="{7198900C-36A0-481F-B4E2-308EC8E39BF2}" srcOrd="0" destOrd="0" presId="urn:microsoft.com/office/officeart/2005/8/layout/cycle5"/>
    <dgm:cxn modelId="{E9C94974-9643-4E48-A006-6E4DA63AD906}" type="presParOf" srcId="{5AB5C0F4-1E3B-4B4F-B045-AE8FEEBC5DC0}" destId="{E57FA159-5E2D-4A67-8657-3F8D48964632}" srcOrd="0" destOrd="0" presId="urn:microsoft.com/office/officeart/2005/8/layout/cycle5"/>
    <dgm:cxn modelId="{40336DF9-5F0C-47DE-99DF-B84E61F0EDDC}" type="presParOf" srcId="{5AB5C0F4-1E3B-4B4F-B045-AE8FEEBC5DC0}" destId="{39F29648-A2B7-410E-B8EB-25348A60C764}" srcOrd="1" destOrd="0" presId="urn:microsoft.com/office/officeart/2005/8/layout/cycle5"/>
    <dgm:cxn modelId="{E0E02181-0DEF-4B33-B824-C7AEDEF03B38}" type="presParOf" srcId="{5AB5C0F4-1E3B-4B4F-B045-AE8FEEBC5DC0}" destId="{0741D763-4DE9-4C17-982B-4BB063AD0229}" srcOrd="2" destOrd="0" presId="urn:microsoft.com/office/officeart/2005/8/layout/cycle5"/>
    <dgm:cxn modelId="{3FC01687-2937-4697-8A39-5046631EE2DB}" type="presParOf" srcId="{5AB5C0F4-1E3B-4B4F-B045-AE8FEEBC5DC0}" destId="{7198900C-36A0-481F-B4E2-308EC8E39BF2}" srcOrd="3" destOrd="0" presId="urn:microsoft.com/office/officeart/2005/8/layout/cycle5"/>
    <dgm:cxn modelId="{A2D58536-420A-46EF-868A-B21DC9155BF5}" type="presParOf" srcId="{5AB5C0F4-1E3B-4B4F-B045-AE8FEEBC5DC0}" destId="{289B8395-0A39-40E7-9150-9C1ACA3A600F}" srcOrd="4" destOrd="0" presId="urn:microsoft.com/office/officeart/2005/8/layout/cycle5"/>
    <dgm:cxn modelId="{198E613F-9832-4AFD-903F-052688A8758F}" type="presParOf" srcId="{5AB5C0F4-1E3B-4B4F-B045-AE8FEEBC5DC0}" destId="{4DB95990-0508-4B34-A322-F428BFA3BA91}" srcOrd="5" destOrd="0" presId="urn:microsoft.com/office/officeart/2005/8/layout/cycle5"/>
    <dgm:cxn modelId="{A08A2440-EB82-4E32-8170-B7F03BAE85A2}" type="presParOf" srcId="{5AB5C0F4-1E3B-4B4F-B045-AE8FEEBC5DC0}" destId="{43B2122A-7727-433C-82BB-508FF6A53706}" srcOrd="6" destOrd="0" presId="urn:microsoft.com/office/officeart/2005/8/layout/cycle5"/>
    <dgm:cxn modelId="{93240A4C-4A99-46B8-B36A-02FBF630E1A5}" type="presParOf" srcId="{5AB5C0F4-1E3B-4B4F-B045-AE8FEEBC5DC0}" destId="{09DA8A7E-458A-454E-8E2F-8554BF36E8C9}" srcOrd="7" destOrd="0" presId="urn:microsoft.com/office/officeart/2005/8/layout/cycle5"/>
    <dgm:cxn modelId="{FA23FAA0-9FDB-4F30-A10A-75742E80E9B5}" type="presParOf" srcId="{5AB5C0F4-1E3B-4B4F-B045-AE8FEEBC5DC0}" destId="{7D0933DB-6718-48BD-85AE-665616AB22AC}" srcOrd="8" destOrd="0" presId="urn:microsoft.com/office/officeart/2005/8/layout/cycle5"/>
    <dgm:cxn modelId="{91CC69E9-B7BE-487E-8D84-1854094460B6}" type="presParOf" srcId="{5AB5C0F4-1E3B-4B4F-B045-AE8FEEBC5DC0}" destId="{E68F5D7C-7136-4DFB-9F25-15E821A164F4}" srcOrd="9" destOrd="0" presId="urn:microsoft.com/office/officeart/2005/8/layout/cycle5"/>
    <dgm:cxn modelId="{0552CE12-9F7B-457A-83AB-712B2D2B2E18}" type="presParOf" srcId="{5AB5C0F4-1E3B-4B4F-B045-AE8FEEBC5DC0}" destId="{791542C2-1912-4611-AC86-92246112A51B}" srcOrd="10" destOrd="0" presId="urn:microsoft.com/office/officeart/2005/8/layout/cycle5"/>
    <dgm:cxn modelId="{E680F71F-F3F2-48D1-A0EE-13DE9CCEDB4E}" type="presParOf" srcId="{5AB5C0F4-1E3B-4B4F-B045-AE8FEEBC5DC0}" destId="{11F557D7-9D42-41D4-B350-90F03D1EF36C}" srcOrd="11" destOrd="0" presId="urn:microsoft.com/office/officeart/2005/8/layout/cycle5"/>
    <dgm:cxn modelId="{3B9CDC7A-39D1-48F7-9E00-FC4944B04E5A}" type="presParOf" srcId="{5AB5C0F4-1E3B-4B4F-B045-AE8FEEBC5DC0}" destId="{BDEE8847-DD32-4EB4-ACA4-488229CCFA4F}" srcOrd="12" destOrd="0" presId="urn:microsoft.com/office/officeart/2005/8/layout/cycle5"/>
    <dgm:cxn modelId="{AF719473-8025-4F3B-ADB3-48E86A454D72}" type="presParOf" srcId="{5AB5C0F4-1E3B-4B4F-B045-AE8FEEBC5DC0}" destId="{3FDCB237-EDD4-4679-98FF-01C770C1AC21}" srcOrd="13" destOrd="0" presId="urn:microsoft.com/office/officeart/2005/8/layout/cycle5"/>
    <dgm:cxn modelId="{1C245529-0E72-4937-995E-63A33D7B96B5}" type="presParOf" srcId="{5AB5C0F4-1E3B-4B4F-B045-AE8FEEBC5DC0}" destId="{16BE201E-D84A-488F-89D8-3DE6373C356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FA159-5E2D-4A67-8657-3F8D48964632}">
      <dsp:nvSpPr>
        <dsp:cNvPr id="0" name=""/>
        <dsp:cNvSpPr/>
      </dsp:nvSpPr>
      <dsp:spPr>
        <a:xfrm>
          <a:off x="2823316" y="2667"/>
          <a:ext cx="1592367" cy="103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وضع المعايير الرقابية</a:t>
          </a:r>
          <a:endParaRPr lang="ar-SA" sz="2000" kern="1200" dirty="0"/>
        </a:p>
      </dsp:txBody>
      <dsp:txXfrm>
        <a:off x="2873842" y="53193"/>
        <a:ext cx="1491315" cy="933987"/>
      </dsp:txXfrm>
    </dsp:sp>
    <dsp:sp modelId="{0741D763-4DE9-4C17-982B-4BB063AD0229}">
      <dsp:nvSpPr>
        <dsp:cNvPr id="0" name=""/>
        <dsp:cNvSpPr/>
      </dsp:nvSpPr>
      <dsp:spPr>
        <a:xfrm>
          <a:off x="1553150" y="520187"/>
          <a:ext cx="4132698" cy="4132698"/>
        </a:xfrm>
        <a:custGeom>
          <a:avLst/>
          <a:gdLst/>
          <a:ahLst/>
          <a:cxnLst/>
          <a:rect l="0" t="0" r="0" b="0"/>
          <a:pathLst>
            <a:path>
              <a:moveTo>
                <a:pt x="3075478" y="263169"/>
              </a:moveTo>
              <a:arcTo wR="2066349" hR="2066349" stAng="17953984" swAng="121066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8900C-36A0-481F-B4E2-308EC8E39BF2}">
      <dsp:nvSpPr>
        <dsp:cNvPr id="0" name=""/>
        <dsp:cNvSpPr/>
      </dsp:nvSpPr>
      <dsp:spPr>
        <a:xfrm>
          <a:off x="4788531" y="1430480"/>
          <a:ext cx="1592367" cy="103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قياس الأداء الفعلي</a:t>
          </a:r>
          <a:endParaRPr lang="ar-SA" sz="2000" kern="1200" dirty="0"/>
        </a:p>
      </dsp:txBody>
      <dsp:txXfrm>
        <a:off x="4839057" y="1481006"/>
        <a:ext cx="1491315" cy="933987"/>
      </dsp:txXfrm>
    </dsp:sp>
    <dsp:sp modelId="{4DB95990-0508-4B34-A322-F428BFA3BA91}">
      <dsp:nvSpPr>
        <dsp:cNvPr id="0" name=""/>
        <dsp:cNvSpPr/>
      </dsp:nvSpPr>
      <dsp:spPr>
        <a:xfrm>
          <a:off x="1553150" y="520187"/>
          <a:ext cx="4132698" cy="4132698"/>
        </a:xfrm>
        <a:custGeom>
          <a:avLst/>
          <a:gdLst/>
          <a:ahLst/>
          <a:cxnLst/>
          <a:rect l="0" t="0" r="0" b="0"/>
          <a:pathLst>
            <a:path>
              <a:moveTo>
                <a:pt x="4127730" y="2209560"/>
              </a:moveTo>
              <a:arcTo wR="2066349" hR="2066349" stAng="21838449" swAng="135905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2122A-7727-433C-82BB-508FF6A53706}">
      <dsp:nvSpPr>
        <dsp:cNvPr id="0" name=""/>
        <dsp:cNvSpPr/>
      </dsp:nvSpPr>
      <dsp:spPr>
        <a:xfrm>
          <a:off x="4037885" y="3740728"/>
          <a:ext cx="1592367" cy="103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تصويب </a:t>
          </a:r>
          <a:r>
            <a:rPr lang="ar-SA" sz="2000" kern="1200" dirty="0" err="1" smtClean="0"/>
            <a:t>الأنحرافات</a:t>
          </a:r>
          <a:endParaRPr lang="ar-SA" sz="2000" kern="1200" dirty="0"/>
        </a:p>
      </dsp:txBody>
      <dsp:txXfrm>
        <a:off x="4088411" y="3791254"/>
        <a:ext cx="1491315" cy="933987"/>
      </dsp:txXfrm>
    </dsp:sp>
    <dsp:sp modelId="{7D0933DB-6718-48BD-85AE-665616AB22AC}">
      <dsp:nvSpPr>
        <dsp:cNvPr id="0" name=""/>
        <dsp:cNvSpPr/>
      </dsp:nvSpPr>
      <dsp:spPr>
        <a:xfrm>
          <a:off x="1553150" y="520187"/>
          <a:ext cx="4132698" cy="4132698"/>
        </a:xfrm>
        <a:custGeom>
          <a:avLst/>
          <a:gdLst/>
          <a:ahLst/>
          <a:cxnLst/>
          <a:rect l="0" t="0" r="0" b="0"/>
          <a:pathLst>
            <a:path>
              <a:moveTo>
                <a:pt x="2319654" y="4117114"/>
              </a:moveTo>
              <a:arcTo wR="2066349" hR="2066349" stAng="4977518" swAng="844965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F5D7C-7136-4DFB-9F25-15E821A164F4}">
      <dsp:nvSpPr>
        <dsp:cNvPr id="0" name=""/>
        <dsp:cNvSpPr/>
      </dsp:nvSpPr>
      <dsp:spPr>
        <a:xfrm>
          <a:off x="1608746" y="3740728"/>
          <a:ext cx="1592367" cy="103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اقتراح الحلول البديلة</a:t>
          </a:r>
          <a:endParaRPr lang="ar-SA" sz="2000" kern="1200" dirty="0"/>
        </a:p>
      </dsp:txBody>
      <dsp:txXfrm>
        <a:off x="1659272" y="3791254"/>
        <a:ext cx="1491315" cy="933987"/>
      </dsp:txXfrm>
    </dsp:sp>
    <dsp:sp modelId="{11F557D7-9D42-41D4-B350-90F03D1EF36C}">
      <dsp:nvSpPr>
        <dsp:cNvPr id="0" name=""/>
        <dsp:cNvSpPr/>
      </dsp:nvSpPr>
      <dsp:spPr>
        <a:xfrm>
          <a:off x="1553150" y="520187"/>
          <a:ext cx="4132698" cy="4132698"/>
        </a:xfrm>
        <a:custGeom>
          <a:avLst/>
          <a:gdLst/>
          <a:ahLst/>
          <a:cxnLst/>
          <a:rect l="0" t="0" r="0" b="0"/>
          <a:pathLst>
            <a:path>
              <a:moveTo>
                <a:pt x="219118" y="2992383"/>
              </a:moveTo>
              <a:arcTo wR="2066349" hR="2066349" stAng="9202498" swAng="135905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E8847-DD32-4EB4-ACA4-488229CCFA4F}">
      <dsp:nvSpPr>
        <dsp:cNvPr id="0" name=""/>
        <dsp:cNvSpPr/>
      </dsp:nvSpPr>
      <dsp:spPr>
        <a:xfrm>
          <a:off x="858100" y="1430480"/>
          <a:ext cx="1592367" cy="103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المتابعة</a:t>
          </a:r>
          <a:endParaRPr lang="ar-SA" sz="2000" kern="1200" dirty="0"/>
        </a:p>
      </dsp:txBody>
      <dsp:txXfrm>
        <a:off x="908626" y="1481006"/>
        <a:ext cx="1491315" cy="933987"/>
      </dsp:txXfrm>
    </dsp:sp>
    <dsp:sp modelId="{16BE201E-D84A-488F-89D8-3DE6373C356E}">
      <dsp:nvSpPr>
        <dsp:cNvPr id="0" name=""/>
        <dsp:cNvSpPr/>
      </dsp:nvSpPr>
      <dsp:spPr>
        <a:xfrm>
          <a:off x="1553150" y="520187"/>
          <a:ext cx="4132698" cy="4132698"/>
        </a:xfrm>
        <a:custGeom>
          <a:avLst/>
          <a:gdLst/>
          <a:ahLst/>
          <a:cxnLst/>
          <a:rect l="0" t="0" r="0" b="0"/>
          <a:pathLst>
            <a:path>
              <a:moveTo>
                <a:pt x="497174" y="721919"/>
              </a:moveTo>
              <a:arcTo wR="2066349" hR="2066349" stAng="13235348" swAng="121066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C73385-3991-481D-984E-D760790DBCAE}" type="datetimeFigureOut">
              <a:rPr lang="ar-SA" smtClean="0"/>
              <a:pPr/>
              <a:t>22/07/41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C31F83-3F11-4ED7-A2B1-E08938C731A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العاشر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الرقابة</a:t>
            </a:r>
            <a:endParaRPr lang="ar-S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الرقابة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التأكد من أن كل شيء في المنظمة يتم وفق الخطط </a:t>
            </a:r>
            <a:r>
              <a:rPr lang="ar-SA" dirty="0" err="1" smtClean="0"/>
              <a:t>الموضوعه</a:t>
            </a:r>
            <a:r>
              <a:rPr lang="ar-SA" dirty="0" smtClean="0"/>
              <a:t> والتعليمات الصادرة والمبادئ </a:t>
            </a:r>
            <a:r>
              <a:rPr lang="ar-SA" dirty="0" err="1" smtClean="0"/>
              <a:t>المعتمده</a:t>
            </a:r>
            <a:r>
              <a:rPr lang="ar-SA" dirty="0" smtClean="0"/>
              <a:t> وذلك لكشف مواطن الضعف وتصحيحها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الجهة التي تقوم بالرقابة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مثال رقم (1)</a:t>
            </a:r>
          </a:p>
          <a:p>
            <a:pPr>
              <a:buNone/>
            </a:pPr>
            <a:r>
              <a:rPr lang="ar-SA" dirty="0" smtClean="0"/>
              <a:t>في بداية </a:t>
            </a:r>
            <a:r>
              <a:rPr lang="ar-SA" dirty="0" err="1" smtClean="0"/>
              <a:t>السنه</a:t>
            </a:r>
            <a:r>
              <a:rPr lang="ar-SA" dirty="0" smtClean="0"/>
              <a:t> يجب على كل الوزارات </a:t>
            </a:r>
            <a:r>
              <a:rPr lang="ar-SA" dirty="0" err="1" smtClean="0"/>
              <a:t>والجهزة</a:t>
            </a:r>
            <a:r>
              <a:rPr lang="ar-SA" dirty="0" smtClean="0"/>
              <a:t> الحكومية أن تقدم ميزانياتها لوزارة المالية</a:t>
            </a:r>
          </a:p>
          <a:p>
            <a:pPr>
              <a:buNone/>
            </a:pPr>
            <a:r>
              <a:rPr lang="ar-SA" dirty="0" smtClean="0"/>
              <a:t>قبل </a:t>
            </a:r>
            <a:r>
              <a:rPr lang="ar-SA" dirty="0" err="1" smtClean="0"/>
              <a:t>اعلان</a:t>
            </a:r>
            <a:r>
              <a:rPr lang="ar-SA" dirty="0" smtClean="0"/>
              <a:t> نتائج الطالبات يجب على جميع الأستاذات رفع كشوف الدرجات </a:t>
            </a:r>
          </a:p>
          <a:p>
            <a:pPr>
              <a:buNone/>
            </a:pPr>
            <a:r>
              <a:rPr lang="ar-SA" dirty="0" smtClean="0"/>
              <a:t> قبل </a:t>
            </a:r>
            <a:r>
              <a:rPr lang="ar-SA" dirty="0" err="1" smtClean="0"/>
              <a:t>ان</a:t>
            </a:r>
            <a:r>
              <a:rPr lang="ar-SA" dirty="0" smtClean="0"/>
              <a:t> تستطيع أي </a:t>
            </a:r>
            <a:r>
              <a:rPr lang="ar-SA" dirty="0" err="1" smtClean="0"/>
              <a:t>ادارة</a:t>
            </a:r>
            <a:r>
              <a:rPr lang="ar-SA" dirty="0" smtClean="0"/>
              <a:t> </a:t>
            </a:r>
            <a:r>
              <a:rPr lang="ar-SA" dirty="0" err="1" smtClean="0"/>
              <a:t>انفاق</a:t>
            </a:r>
            <a:r>
              <a:rPr lang="ar-SA" dirty="0" smtClean="0"/>
              <a:t> مالي يجب عليها الحصول على توقيع على سندات الصرف </a:t>
            </a:r>
          </a:p>
          <a:p>
            <a:r>
              <a:rPr lang="ar-SA" dirty="0" smtClean="0"/>
              <a:t>من المثال السابق استنتجي الجهات التي تمارس الرقابة في منظمات الأعمال: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خطوات الرقابة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حالة دراسية(مصنع السجاد)</a:t>
            </a:r>
            <a:endParaRPr lang="ar-SA" dirty="0"/>
          </a:p>
        </p:txBody>
      </p:sp>
      <p:pic>
        <p:nvPicPr>
          <p:cNvPr id="4" name="عنصر نائب للمحتوى 3" descr="--2_1_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857364"/>
            <a:ext cx="7715304" cy="47149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إدارة الموارد البشرية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وظيفة الموارد البشرية: الأنشطة المختلفة التي تمارسها الوحدة التنظيمية المسؤولة عن تدبير القوى العاملة كما ونوعا وتوقيتا والمحافظة عليها وتعويضها وتنميتها وتحفيزها</a:t>
            </a:r>
          </a:p>
          <a:p>
            <a:endParaRPr lang="ar-SA" dirty="0"/>
          </a:p>
          <a:p>
            <a:r>
              <a:rPr lang="ar-SA" dirty="0" smtClean="0"/>
              <a:t>إدارة الموارد البشرية : الكيفية التي يتعامل بها كل مدير مع مرؤوسيه ليصل بهم لتحقيق الأهداف المراد تحقيقها.</a:t>
            </a:r>
          </a:p>
          <a:p>
            <a:endParaRPr lang="ar-SA" dirty="0"/>
          </a:p>
          <a:p>
            <a:r>
              <a:rPr lang="ar-SA" dirty="0" smtClean="0"/>
              <a:t>وظيفة الموارد البشرية هي احدى وظائف المنظمة، وإدارة الموارد البشرية هي وظيفة كل مدير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001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إدارة الموارد البشرية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تخطيط الموارد البشرية</a:t>
            </a:r>
          </a:p>
          <a:p>
            <a:r>
              <a:rPr lang="ar-SA" dirty="0" smtClean="0"/>
              <a:t>تحليل وتصميم الوظائف</a:t>
            </a:r>
          </a:p>
          <a:p>
            <a:r>
              <a:rPr lang="ar-SA" dirty="0" smtClean="0"/>
              <a:t>الاستقطاب والاختيار والتعيين</a:t>
            </a:r>
          </a:p>
          <a:p>
            <a:r>
              <a:rPr lang="ar-SA" dirty="0" smtClean="0"/>
              <a:t>التدريب</a:t>
            </a:r>
          </a:p>
          <a:p>
            <a:r>
              <a:rPr lang="ar-SA" dirty="0" smtClean="0"/>
              <a:t>تقييم الأداء</a:t>
            </a:r>
          </a:p>
          <a:p>
            <a:r>
              <a:rPr lang="ar-SA" dirty="0" smtClean="0"/>
              <a:t>التعويضات</a:t>
            </a:r>
          </a:p>
          <a:p>
            <a:r>
              <a:rPr lang="ar-SA" smtClean="0"/>
              <a:t>الصحةوالسلامة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1330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</TotalTime>
  <Words>184</Words>
  <Application>Microsoft Office PowerPoint</Application>
  <PresentationFormat>عرض على الشاشة (3:4)‏</PresentationFormat>
  <Paragraphs>31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Tahoma</vt:lpstr>
      <vt:lpstr>Trebuchet MS</vt:lpstr>
      <vt:lpstr>Wingdings</vt:lpstr>
      <vt:lpstr>Wingdings 2</vt:lpstr>
      <vt:lpstr>وافر</vt:lpstr>
      <vt:lpstr>الفصل العاشر</vt:lpstr>
      <vt:lpstr>مفهوم الرقابة</vt:lpstr>
      <vt:lpstr>الجهة التي تقوم بالرقابة</vt:lpstr>
      <vt:lpstr>خطوات الرقابة </vt:lpstr>
      <vt:lpstr>حالة دراسية(مصنع السجاد)</vt:lpstr>
      <vt:lpstr>مفهوم إدارة الموارد البشرية</vt:lpstr>
      <vt:lpstr>وظائف إدارة الموارد البشرية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العاشر</dc:title>
  <dc:creator>Samsung</dc:creator>
  <cp:lastModifiedBy>SAMSUNG</cp:lastModifiedBy>
  <cp:revision>6</cp:revision>
  <dcterms:created xsi:type="dcterms:W3CDTF">2013-11-05T08:26:57Z</dcterms:created>
  <dcterms:modified xsi:type="dcterms:W3CDTF">2020-03-16T11:56:21Z</dcterms:modified>
</cp:coreProperties>
</file>